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15"/>
  </p:notesMasterIdLst>
  <p:handoutMasterIdLst>
    <p:handoutMasterId r:id="rId16"/>
  </p:handoutMasterIdLst>
  <p:sldIdLst>
    <p:sldId id="263" r:id="rId2"/>
    <p:sldId id="361" r:id="rId3"/>
    <p:sldId id="362" r:id="rId4"/>
    <p:sldId id="363" r:id="rId5"/>
    <p:sldId id="365" r:id="rId6"/>
    <p:sldId id="364" r:id="rId7"/>
    <p:sldId id="366" r:id="rId8"/>
    <p:sldId id="367" r:id="rId9"/>
    <p:sldId id="368" r:id="rId10"/>
    <p:sldId id="369" r:id="rId11"/>
    <p:sldId id="370" r:id="rId12"/>
    <p:sldId id="371" r:id="rId13"/>
    <p:sldId id="372" r:id="rId14"/>
  </p:sldIdLst>
  <p:sldSz cx="9144000" cy="6858000" type="screen4x3"/>
  <p:notesSz cx="6858000" cy="9144000"/>
  <p:defaultTextStyle>
    <a:defPPr>
      <a:defRPr lang="it-IT"/>
    </a:defPPr>
    <a:lvl1pPr algn="l" rtl="0" eaLnBrk="0" fontAlgn="base" hangingPunct="0">
      <a:spcBef>
        <a:spcPct val="0"/>
      </a:spcBef>
      <a:spcAft>
        <a:spcPct val="0"/>
      </a:spcAft>
      <a:defRPr sz="900" kern="1200">
        <a:solidFill>
          <a:schemeClr val="bg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900" kern="1200">
        <a:solidFill>
          <a:schemeClr val="bg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900" kern="1200">
        <a:solidFill>
          <a:schemeClr val="bg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900" kern="1200">
        <a:solidFill>
          <a:schemeClr val="bg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900" kern="1200">
        <a:solidFill>
          <a:schemeClr val="bg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900" kern="1200">
        <a:solidFill>
          <a:schemeClr val="bg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900" kern="1200">
        <a:solidFill>
          <a:schemeClr val="bg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900" kern="1200">
        <a:solidFill>
          <a:schemeClr val="bg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900" kern="1200">
        <a:solidFill>
          <a:schemeClr val="bg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orenzo Di Domenico" initials="LDD" lastIdx="1" clrIdx="0">
    <p:extLst>
      <p:ext uri="{19B8F6BF-5375-455C-9EA6-DF929625EA0E}">
        <p15:presenceInfo xmlns:p15="http://schemas.microsoft.com/office/powerpoint/2012/main" userId="b92e3e10ad574af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3151DBA-7EB4-4F3D-B54E-4163AAFD4281}" v="524" dt="2022-04-27T22:10:58.60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essuno stile, nessuna grigli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7853C-536D-4A76-A0AE-DD22124D55A5}" styleName="Stile con tema 1 - Colore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89" autoAdjust="0"/>
    <p:restoredTop sz="90327" autoAdjust="0"/>
  </p:normalViewPr>
  <p:slideViewPr>
    <p:cSldViewPr>
      <p:cViewPr varScale="1">
        <p:scale>
          <a:sx n="96" d="100"/>
          <a:sy n="96" d="100"/>
        </p:scale>
        <p:origin x="1992" y="90"/>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10" d="100"/>
          <a:sy n="110" d="100"/>
        </p:scale>
        <p:origin x="-1688" y="-11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orenzo Di Domenico" userId="b92e3e10ad574af4" providerId="LiveId" clId="{7C109891-7D92-491B-AB07-5A1C2FC8D3C7}"/>
    <pc:docChg chg="undo custSel addSld delSld modSld sldOrd">
      <pc:chgData name="Lorenzo Di Domenico" userId="b92e3e10ad574af4" providerId="LiveId" clId="{7C109891-7D92-491B-AB07-5A1C2FC8D3C7}" dt="2022-04-04T10:35:23.584" v="21124" actId="20577"/>
      <pc:docMkLst>
        <pc:docMk/>
      </pc:docMkLst>
      <pc:sldChg chg="delSp modSp mod">
        <pc:chgData name="Lorenzo Di Domenico" userId="b92e3e10ad574af4" providerId="LiveId" clId="{7C109891-7D92-491B-AB07-5A1C2FC8D3C7}" dt="2022-03-29T11:41:06.150" v="13920" actId="6549"/>
        <pc:sldMkLst>
          <pc:docMk/>
          <pc:sldMk cId="0" sldId="263"/>
        </pc:sldMkLst>
        <pc:spChg chg="mod">
          <ac:chgData name="Lorenzo Di Domenico" userId="b92e3e10ad574af4" providerId="LiveId" clId="{7C109891-7D92-491B-AB07-5A1C2FC8D3C7}" dt="2022-03-29T11:41:06.150" v="13920" actId="6549"/>
          <ac:spMkLst>
            <pc:docMk/>
            <pc:sldMk cId="0" sldId="263"/>
            <ac:spMk id="4102" creationId="{3EDA69B1-0738-4F0C-911D-8826A8F5A78A}"/>
          </ac:spMkLst>
        </pc:spChg>
        <pc:spChg chg="mod">
          <ac:chgData name="Lorenzo Di Domenico" userId="b92e3e10ad574af4" providerId="LiveId" clId="{7C109891-7D92-491B-AB07-5A1C2FC8D3C7}" dt="2022-03-23T11:45:06.971" v="4828" actId="20577"/>
          <ac:spMkLst>
            <pc:docMk/>
            <pc:sldMk cId="0" sldId="263"/>
            <ac:spMk id="4103" creationId="{BAFCEBB6-9B36-4BE0-BE90-AFFCAEFC1A73}"/>
          </ac:spMkLst>
        </pc:spChg>
        <pc:spChg chg="del mod">
          <ac:chgData name="Lorenzo Di Domenico" userId="b92e3e10ad574af4" providerId="LiveId" clId="{7C109891-7D92-491B-AB07-5A1C2FC8D3C7}" dt="2022-03-23T11:45:02.300" v="4827" actId="478"/>
          <ac:spMkLst>
            <pc:docMk/>
            <pc:sldMk cId="0" sldId="263"/>
            <ac:spMk id="4104" creationId="{C43A1FD5-E40F-4A26-98A4-E0AD97D2ECCD}"/>
          </ac:spMkLst>
        </pc:spChg>
      </pc:sldChg>
      <pc:sldChg chg="del">
        <pc:chgData name="Lorenzo Di Domenico" userId="b92e3e10ad574af4" providerId="LiveId" clId="{7C109891-7D92-491B-AB07-5A1C2FC8D3C7}" dt="2022-03-02T19:30:15.367" v="182" actId="47"/>
        <pc:sldMkLst>
          <pc:docMk/>
          <pc:sldMk cId="1069997207" sldId="281"/>
        </pc:sldMkLst>
      </pc:sldChg>
      <pc:sldChg chg="del">
        <pc:chgData name="Lorenzo Di Domenico" userId="b92e3e10ad574af4" providerId="LiveId" clId="{7C109891-7D92-491B-AB07-5A1C2FC8D3C7}" dt="2022-03-02T19:30:21.416" v="183" actId="47"/>
        <pc:sldMkLst>
          <pc:docMk/>
          <pc:sldMk cId="4045461892" sldId="282"/>
        </pc:sldMkLst>
      </pc:sldChg>
      <pc:sldChg chg="del">
        <pc:chgData name="Lorenzo Di Domenico" userId="b92e3e10ad574af4" providerId="LiveId" clId="{7C109891-7D92-491B-AB07-5A1C2FC8D3C7}" dt="2022-03-02T19:30:21.416" v="183" actId="47"/>
        <pc:sldMkLst>
          <pc:docMk/>
          <pc:sldMk cId="105208429" sldId="284"/>
        </pc:sldMkLst>
      </pc:sldChg>
      <pc:sldChg chg="del">
        <pc:chgData name="Lorenzo Di Domenico" userId="b92e3e10ad574af4" providerId="LiveId" clId="{7C109891-7D92-491B-AB07-5A1C2FC8D3C7}" dt="2022-03-02T19:30:15.319" v="181" actId="47"/>
        <pc:sldMkLst>
          <pc:docMk/>
          <pc:sldMk cId="3227524271" sldId="285"/>
        </pc:sldMkLst>
      </pc:sldChg>
      <pc:sldChg chg="del">
        <pc:chgData name="Lorenzo Di Domenico" userId="b92e3e10ad574af4" providerId="LiveId" clId="{7C109891-7D92-491B-AB07-5A1C2FC8D3C7}" dt="2022-03-02T19:30:21.416" v="183" actId="47"/>
        <pc:sldMkLst>
          <pc:docMk/>
          <pc:sldMk cId="3118967677" sldId="286"/>
        </pc:sldMkLst>
      </pc:sldChg>
      <pc:sldChg chg="del">
        <pc:chgData name="Lorenzo Di Domenico" userId="b92e3e10ad574af4" providerId="LiveId" clId="{7C109891-7D92-491B-AB07-5A1C2FC8D3C7}" dt="2022-03-02T19:30:21.416" v="183" actId="47"/>
        <pc:sldMkLst>
          <pc:docMk/>
          <pc:sldMk cId="4163573121" sldId="287"/>
        </pc:sldMkLst>
      </pc:sldChg>
      <pc:sldChg chg="del">
        <pc:chgData name="Lorenzo Di Domenico" userId="b92e3e10ad574af4" providerId="LiveId" clId="{7C109891-7D92-491B-AB07-5A1C2FC8D3C7}" dt="2022-03-02T19:30:21.416" v="183" actId="47"/>
        <pc:sldMkLst>
          <pc:docMk/>
          <pc:sldMk cId="3436858528" sldId="288"/>
        </pc:sldMkLst>
      </pc:sldChg>
      <pc:sldChg chg="del">
        <pc:chgData name="Lorenzo Di Domenico" userId="b92e3e10ad574af4" providerId="LiveId" clId="{7C109891-7D92-491B-AB07-5A1C2FC8D3C7}" dt="2022-03-02T19:30:21.416" v="183" actId="47"/>
        <pc:sldMkLst>
          <pc:docMk/>
          <pc:sldMk cId="1247104851" sldId="289"/>
        </pc:sldMkLst>
      </pc:sldChg>
      <pc:sldChg chg="addSp delSp modSp add del mod">
        <pc:chgData name="Lorenzo Di Domenico" userId="b92e3e10ad574af4" providerId="LiveId" clId="{7C109891-7D92-491B-AB07-5A1C2FC8D3C7}" dt="2022-03-02T20:02:21.279" v="788" actId="47"/>
        <pc:sldMkLst>
          <pc:docMk/>
          <pc:sldMk cId="3593803150" sldId="290"/>
        </pc:sldMkLst>
        <pc:spChg chg="add del mod">
          <ac:chgData name="Lorenzo Di Domenico" userId="b92e3e10ad574af4" providerId="LiveId" clId="{7C109891-7D92-491B-AB07-5A1C2FC8D3C7}" dt="2022-03-02T20:02:20.194" v="787" actId="478"/>
          <ac:spMkLst>
            <pc:docMk/>
            <pc:sldMk cId="3593803150" sldId="290"/>
            <ac:spMk id="2" creationId="{1D89E28D-32A4-4D3B-89A8-F8356B32DF76}"/>
          </ac:spMkLst>
        </pc:spChg>
        <pc:spChg chg="del mod">
          <ac:chgData name="Lorenzo Di Domenico" userId="b92e3e10ad574af4" providerId="LiveId" clId="{7C109891-7D92-491B-AB07-5A1C2FC8D3C7}" dt="2022-03-02T20:01:47.631" v="783" actId="21"/>
          <ac:spMkLst>
            <pc:docMk/>
            <pc:sldMk cId="3593803150" sldId="290"/>
            <ac:spMk id="5" creationId="{1535FC70-1AAD-4CBA-AC44-D726B209BEDE}"/>
          </ac:spMkLst>
        </pc:spChg>
        <pc:spChg chg="mod">
          <ac:chgData name="Lorenzo Di Domenico" userId="b92e3e10ad574af4" providerId="LiveId" clId="{7C109891-7D92-491B-AB07-5A1C2FC8D3C7}" dt="2022-03-02T19:53:11.624" v="596" actId="20577"/>
          <ac:spMkLst>
            <pc:docMk/>
            <pc:sldMk cId="3593803150" sldId="290"/>
            <ac:spMk id="10245" creationId="{9E9D7871-5470-4D91-8213-4A46E5028592}"/>
          </ac:spMkLst>
        </pc:spChg>
      </pc:sldChg>
      <pc:sldChg chg="addSp delSp modSp del mod ord">
        <pc:chgData name="Lorenzo Di Domenico" userId="b92e3e10ad574af4" providerId="LiveId" clId="{7C109891-7D92-491B-AB07-5A1C2FC8D3C7}" dt="2022-03-02T21:20:35.204" v="2025" actId="47"/>
        <pc:sldMkLst>
          <pc:docMk/>
          <pc:sldMk cId="3459523567" sldId="291"/>
        </pc:sldMkLst>
        <pc:spChg chg="add del mod">
          <ac:chgData name="Lorenzo Di Domenico" userId="b92e3e10ad574af4" providerId="LiveId" clId="{7C109891-7D92-491B-AB07-5A1C2FC8D3C7}" dt="2022-03-02T19:30:43.912" v="222"/>
          <ac:spMkLst>
            <pc:docMk/>
            <pc:sldMk cId="3459523567" sldId="291"/>
            <ac:spMk id="7" creationId="{A4D79916-17CC-4138-9BB3-E87A87EE7C8A}"/>
          </ac:spMkLst>
        </pc:spChg>
        <pc:spChg chg="add mod">
          <ac:chgData name="Lorenzo Di Domenico" userId="b92e3e10ad574af4" providerId="LiveId" clId="{7C109891-7D92-491B-AB07-5A1C2FC8D3C7}" dt="2022-03-02T19:30:45.660" v="224"/>
          <ac:spMkLst>
            <pc:docMk/>
            <pc:sldMk cId="3459523567" sldId="291"/>
            <ac:spMk id="8" creationId="{D6EFB848-DA9C-4EDC-BCDD-A2D41A9286E3}"/>
          </ac:spMkLst>
        </pc:spChg>
        <pc:spChg chg="mod">
          <ac:chgData name="Lorenzo Di Domenico" userId="b92e3e10ad574af4" providerId="LiveId" clId="{7C109891-7D92-491B-AB07-5A1C2FC8D3C7}" dt="2022-03-02T09:19:27.531" v="0" actId="6549"/>
          <ac:spMkLst>
            <pc:docMk/>
            <pc:sldMk cId="3459523567" sldId="291"/>
            <ac:spMk id="9" creationId="{AE645FA9-9783-4B95-A71A-02519DC6053A}"/>
          </ac:spMkLst>
        </pc:spChg>
        <pc:spChg chg="del mod">
          <ac:chgData name="Lorenzo Di Domenico" userId="b92e3e10ad574af4" providerId="LiveId" clId="{7C109891-7D92-491B-AB07-5A1C2FC8D3C7}" dt="2022-03-02T19:30:45.660" v="224"/>
          <ac:spMkLst>
            <pc:docMk/>
            <pc:sldMk cId="3459523567" sldId="291"/>
            <ac:spMk id="10" creationId="{88914938-4038-4529-A39B-E1FACFE58645}"/>
          </ac:spMkLst>
        </pc:spChg>
        <pc:spChg chg="add mod">
          <ac:chgData name="Lorenzo Di Domenico" userId="b92e3e10ad574af4" providerId="LiveId" clId="{7C109891-7D92-491B-AB07-5A1C2FC8D3C7}" dt="2022-03-02T20:47:45.968" v="1719" actId="20577"/>
          <ac:spMkLst>
            <pc:docMk/>
            <pc:sldMk cId="3459523567" sldId="291"/>
            <ac:spMk id="11" creationId="{A6B0A650-EA3E-45BD-9310-CD89336C8AAF}"/>
          </ac:spMkLst>
        </pc:spChg>
        <pc:spChg chg="mod">
          <ac:chgData name="Lorenzo Di Domenico" userId="b92e3e10ad574af4" providerId="LiveId" clId="{7C109891-7D92-491B-AB07-5A1C2FC8D3C7}" dt="2022-03-02T19:05:50.137" v="172" actId="20577"/>
          <ac:spMkLst>
            <pc:docMk/>
            <pc:sldMk cId="3459523567" sldId="291"/>
            <ac:spMk id="10245" creationId="{9E9D7871-5470-4D91-8213-4A46E5028592}"/>
          </ac:spMkLst>
        </pc:spChg>
        <pc:picChg chg="add mod">
          <ac:chgData name="Lorenzo Di Domenico" userId="b92e3e10ad574af4" providerId="LiveId" clId="{7C109891-7D92-491B-AB07-5A1C2FC8D3C7}" dt="2022-03-02T20:46:20.059" v="1692" actId="1076"/>
          <ac:picMkLst>
            <pc:docMk/>
            <pc:sldMk cId="3459523567" sldId="291"/>
            <ac:picMk id="6" creationId="{7157D575-7F74-4CAE-B8BE-251E97059A2C}"/>
          </ac:picMkLst>
        </pc:picChg>
      </pc:sldChg>
      <pc:sldChg chg="del">
        <pc:chgData name="Lorenzo Di Domenico" userId="b92e3e10ad574af4" providerId="LiveId" clId="{7C109891-7D92-491B-AB07-5A1C2FC8D3C7}" dt="2022-03-02T19:30:15.304" v="180" actId="47"/>
        <pc:sldMkLst>
          <pc:docMk/>
          <pc:sldMk cId="4213357957" sldId="292"/>
        </pc:sldMkLst>
      </pc:sldChg>
      <pc:sldChg chg="del">
        <pc:chgData name="Lorenzo Di Domenico" userId="b92e3e10ad574af4" providerId="LiveId" clId="{7C109891-7D92-491B-AB07-5A1C2FC8D3C7}" dt="2022-03-02T19:30:21.416" v="183" actId="47"/>
        <pc:sldMkLst>
          <pc:docMk/>
          <pc:sldMk cId="1702687611" sldId="294"/>
        </pc:sldMkLst>
      </pc:sldChg>
      <pc:sldChg chg="del">
        <pc:chgData name="Lorenzo Di Domenico" userId="b92e3e10ad574af4" providerId="LiveId" clId="{7C109891-7D92-491B-AB07-5A1C2FC8D3C7}" dt="2022-03-02T19:30:21.416" v="183" actId="47"/>
        <pc:sldMkLst>
          <pc:docMk/>
          <pc:sldMk cId="1109699996" sldId="295"/>
        </pc:sldMkLst>
      </pc:sldChg>
      <pc:sldChg chg="del">
        <pc:chgData name="Lorenzo Di Domenico" userId="b92e3e10ad574af4" providerId="LiveId" clId="{7C109891-7D92-491B-AB07-5A1C2FC8D3C7}" dt="2022-03-02T19:30:21.416" v="183" actId="47"/>
        <pc:sldMkLst>
          <pc:docMk/>
          <pc:sldMk cId="2759777070" sldId="296"/>
        </pc:sldMkLst>
      </pc:sldChg>
      <pc:sldChg chg="del">
        <pc:chgData name="Lorenzo Di Domenico" userId="b92e3e10ad574af4" providerId="LiveId" clId="{7C109891-7D92-491B-AB07-5A1C2FC8D3C7}" dt="2022-03-02T19:30:21.416" v="183" actId="47"/>
        <pc:sldMkLst>
          <pc:docMk/>
          <pc:sldMk cId="2764260225" sldId="298"/>
        </pc:sldMkLst>
      </pc:sldChg>
      <pc:sldChg chg="del">
        <pc:chgData name="Lorenzo Di Domenico" userId="b92e3e10ad574af4" providerId="LiveId" clId="{7C109891-7D92-491B-AB07-5A1C2FC8D3C7}" dt="2022-03-02T19:30:21.416" v="183" actId="47"/>
        <pc:sldMkLst>
          <pc:docMk/>
          <pc:sldMk cId="788269169" sldId="299"/>
        </pc:sldMkLst>
      </pc:sldChg>
      <pc:sldChg chg="del">
        <pc:chgData name="Lorenzo Di Domenico" userId="b92e3e10ad574af4" providerId="LiveId" clId="{7C109891-7D92-491B-AB07-5A1C2FC8D3C7}" dt="2022-03-02T19:30:21.416" v="183" actId="47"/>
        <pc:sldMkLst>
          <pc:docMk/>
          <pc:sldMk cId="315959633" sldId="300"/>
        </pc:sldMkLst>
      </pc:sldChg>
      <pc:sldChg chg="del">
        <pc:chgData name="Lorenzo Di Domenico" userId="b92e3e10ad574af4" providerId="LiveId" clId="{7C109891-7D92-491B-AB07-5A1C2FC8D3C7}" dt="2022-03-02T19:30:21.416" v="183" actId="47"/>
        <pc:sldMkLst>
          <pc:docMk/>
          <pc:sldMk cId="1603399332" sldId="301"/>
        </pc:sldMkLst>
      </pc:sldChg>
      <pc:sldChg chg="del">
        <pc:chgData name="Lorenzo Di Domenico" userId="b92e3e10ad574af4" providerId="LiveId" clId="{7C109891-7D92-491B-AB07-5A1C2FC8D3C7}" dt="2022-03-02T19:30:21.416" v="183" actId="47"/>
        <pc:sldMkLst>
          <pc:docMk/>
          <pc:sldMk cId="2312217585" sldId="302"/>
        </pc:sldMkLst>
      </pc:sldChg>
      <pc:sldChg chg="del">
        <pc:chgData name="Lorenzo Di Domenico" userId="b92e3e10ad574af4" providerId="LiveId" clId="{7C109891-7D92-491B-AB07-5A1C2FC8D3C7}" dt="2022-03-02T19:30:21.416" v="183" actId="47"/>
        <pc:sldMkLst>
          <pc:docMk/>
          <pc:sldMk cId="2130008327" sldId="303"/>
        </pc:sldMkLst>
      </pc:sldChg>
      <pc:sldChg chg="del">
        <pc:chgData name="Lorenzo Di Domenico" userId="b92e3e10ad574af4" providerId="LiveId" clId="{7C109891-7D92-491B-AB07-5A1C2FC8D3C7}" dt="2022-03-02T19:30:21.416" v="183" actId="47"/>
        <pc:sldMkLst>
          <pc:docMk/>
          <pc:sldMk cId="2785699913" sldId="304"/>
        </pc:sldMkLst>
      </pc:sldChg>
      <pc:sldChg chg="del">
        <pc:chgData name="Lorenzo Di Domenico" userId="b92e3e10ad574af4" providerId="LiveId" clId="{7C109891-7D92-491B-AB07-5A1C2FC8D3C7}" dt="2022-03-02T19:30:21.416" v="183" actId="47"/>
        <pc:sldMkLst>
          <pc:docMk/>
          <pc:sldMk cId="2061947892" sldId="305"/>
        </pc:sldMkLst>
      </pc:sldChg>
      <pc:sldChg chg="del">
        <pc:chgData name="Lorenzo Di Domenico" userId="b92e3e10ad574af4" providerId="LiveId" clId="{7C109891-7D92-491B-AB07-5A1C2FC8D3C7}" dt="2022-03-02T19:30:21.416" v="183" actId="47"/>
        <pc:sldMkLst>
          <pc:docMk/>
          <pc:sldMk cId="1781462888" sldId="306"/>
        </pc:sldMkLst>
      </pc:sldChg>
      <pc:sldChg chg="del">
        <pc:chgData name="Lorenzo Di Domenico" userId="b92e3e10ad574af4" providerId="LiveId" clId="{7C109891-7D92-491B-AB07-5A1C2FC8D3C7}" dt="2022-03-02T19:30:21.416" v="183" actId="47"/>
        <pc:sldMkLst>
          <pc:docMk/>
          <pc:sldMk cId="845518095" sldId="307"/>
        </pc:sldMkLst>
      </pc:sldChg>
      <pc:sldChg chg="del">
        <pc:chgData name="Lorenzo Di Domenico" userId="b92e3e10ad574af4" providerId="LiveId" clId="{7C109891-7D92-491B-AB07-5A1C2FC8D3C7}" dt="2022-03-02T19:30:21.416" v="183" actId="47"/>
        <pc:sldMkLst>
          <pc:docMk/>
          <pc:sldMk cId="4080720526" sldId="309"/>
        </pc:sldMkLst>
      </pc:sldChg>
      <pc:sldChg chg="del">
        <pc:chgData name="Lorenzo Di Domenico" userId="b92e3e10ad574af4" providerId="LiveId" clId="{7C109891-7D92-491B-AB07-5A1C2FC8D3C7}" dt="2022-03-02T19:30:21.416" v="183" actId="47"/>
        <pc:sldMkLst>
          <pc:docMk/>
          <pc:sldMk cId="1478205667" sldId="310"/>
        </pc:sldMkLst>
      </pc:sldChg>
      <pc:sldChg chg="del">
        <pc:chgData name="Lorenzo Di Domenico" userId="b92e3e10ad574af4" providerId="LiveId" clId="{7C109891-7D92-491B-AB07-5A1C2FC8D3C7}" dt="2022-03-02T19:30:21.416" v="183" actId="47"/>
        <pc:sldMkLst>
          <pc:docMk/>
          <pc:sldMk cId="2079106396" sldId="311"/>
        </pc:sldMkLst>
      </pc:sldChg>
      <pc:sldChg chg="del">
        <pc:chgData name="Lorenzo Di Domenico" userId="b92e3e10ad574af4" providerId="LiveId" clId="{7C109891-7D92-491B-AB07-5A1C2FC8D3C7}" dt="2022-03-02T19:30:21.416" v="183" actId="47"/>
        <pc:sldMkLst>
          <pc:docMk/>
          <pc:sldMk cId="2164339578" sldId="312"/>
        </pc:sldMkLst>
      </pc:sldChg>
      <pc:sldChg chg="addSp delSp modSp add del mod">
        <pc:chgData name="Lorenzo Di Domenico" userId="b92e3e10ad574af4" providerId="LiveId" clId="{7C109891-7D92-491B-AB07-5A1C2FC8D3C7}" dt="2022-03-23T11:06:53.691" v="2168" actId="47"/>
        <pc:sldMkLst>
          <pc:docMk/>
          <pc:sldMk cId="1494154413" sldId="313"/>
        </pc:sldMkLst>
        <pc:spChg chg="add del mod">
          <ac:chgData name="Lorenzo Di Domenico" userId="b92e3e10ad574af4" providerId="LiveId" clId="{7C109891-7D92-491B-AB07-5A1C2FC8D3C7}" dt="2022-03-02T19:12:09.850" v="175"/>
          <ac:spMkLst>
            <pc:docMk/>
            <pc:sldMk cId="1494154413" sldId="313"/>
            <ac:spMk id="8" creationId="{AD6A97F7-C713-4E8A-9167-25BDA42F44A1}"/>
          </ac:spMkLst>
        </pc:spChg>
        <pc:spChg chg="mod">
          <ac:chgData name="Lorenzo Di Domenico" userId="b92e3e10ad574af4" providerId="LiveId" clId="{7C109891-7D92-491B-AB07-5A1C2FC8D3C7}" dt="2022-03-02T19:30:35.802" v="220" actId="20577"/>
          <ac:spMkLst>
            <pc:docMk/>
            <pc:sldMk cId="1494154413" sldId="313"/>
            <ac:spMk id="10" creationId="{88914938-4038-4529-A39B-E1FACFE58645}"/>
          </ac:spMkLst>
        </pc:spChg>
        <pc:spChg chg="add del mod">
          <ac:chgData name="Lorenzo Di Domenico" userId="b92e3e10ad574af4" providerId="LiveId" clId="{7C109891-7D92-491B-AB07-5A1C2FC8D3C7}" dt="2022-03-02T19:12:09.850" v="175"/>
          <ac:spMkLst>
            <pc:docMk/>
            <pc:sldMk cId="1494154413" sldId="313"/>
            <ac:spMk id="11" creationId="{C153121F-2AF0-414E-BDE8-559E205EAD8C}"/>
          </ac:spMkLst>
        </pc:spChg>
        <pc:spChg chg="add del mod">
          <ac:chgData name="Lorenzo Di Domenico" userId="b92e3e10ad574af4" providerId="LiveId" clId="{7C109891-7D92-491B-AB07-5A1C2FC8D3C7}" dt="2022-03-02T19:12:09.850" v="175"/>
          <ac:spMkLst>
            <pc:docMk/>
            <pc:sldMk cId="1494154413" sldId="313"/>
            <ac:spMk id="12" creationId="{71A580D9-FC9C-47B4-BAE1-323C7356CDA9}"/>
          </ac:spMkLst>
        </pc:spChg>
        <pc:spChg chg="add del mod">
          <ac:chgData name="Lorenzo Di Domenico" userId="b92e3e10ad574af4" providerId="LiveId" clId="{7C109891-7D92-491B-AB07-5A1C2FC8D3C7}" dt="2022-03-02T19:12:09.850" v="175"/>
          <ac:spMkLst>
            <pc:docMk/>
            <pc:sldMk cId="1494154413" sldId="313"/>
            <ac:spMk id="13" creationId="{0D54CA8F-57F6-484E-AF4A-EB288A1A5071}"/>
          </ac:spMkLst>
        </pc:spChg>
        <pc:spChg chg="add del mod">
          <ac:chgData name="Lorenzo Di Domenico" userId="b92e3e10ad574af4" providerId="LiveId" clId="{7C109891-7D92-491B-AB07-5A1C2FC8D3C7}" dt="2022-03-02T19:12:09.850" v="175"/>
          <ac:spMkLst>
            <pc:docMk/>
            <pc:sldMk cId="1494154413" sldId="313"/>
            <ac:spMk id="17" creationId="{07EBC1E2-451A-450F-9DCA-5B76F562306E}"/>
          </ac:spMkLst>
        </pc:spChg>
        <pc:spChg chg="mod">
          <ac:chgData name="Lorenzo Di Domenico" userId="b92e3e10ad574af4" providerId="LiveId" clId="{7C109891-7D92-491B-AB07-5A1C2FC8D3C7}" dt="2022-03-02T19:12:07.967" v="174"/>
          <ac:spMkLst>
            <pc:docMk/>
            <pc:sldMk cId="1494154413" sldId="313"/>
            <ac:spMk id="23" creationId="{DB7CC498-74D3-4639-9249-654E8EE43F0F}"/>
          </ac:spMkLst>
        </pc:spChg>
        <pc:spChg chg="mod">
          <ac:chgData name="Lorenzo Di Domenico" userId="b92e3e10ad574af4" providerId="LiveId" clId="{7C109891-7D92-491B-AB07-5A1C2FC8D3C7}" dt="2022-03-02T19:12:07.967" v="174"/>
          <ac:spMkLst>
            <pc:docMk/>
            <pc:sldMk cId="1494154413" sldId="313"/>
            <ac:spMk id="24" creationId="{91F1D895-BB86-42BA-A5C2-107743D25701}"/>
          </ac:spMkLst>
        </pc:spChg>
        <pc:spChg chg="add del mod">
          <ac:chgData name="Lorenzo Di Domenico" userId="b92e3e10ad574af4" providerId="LiveId" clId="{7C109891-7D92-491B-AB07-5A1C2FC8D3C7}" dt="2022-03-02T19:12:09.850" v="175"/>
          <ac:spMkLst>
            <pc:docMk/>
            <pc:sldMk cId="1494154413" sldId="313"/>
            <ac:spMk id="26" creationId="{E20A4355-2141-4A28-A0FE-7EE644E3EE0C}"/>
          </ac:spMkLst>
        </pc:spChg>
        <pc:spChg chg="add del mod">
          <ac:chgData name="Lorenzo Di Domenico" userId="b92e3e10ad574af4" providerId="LiveId" clId="{7C109891-7D92-491B-AB07-5A1C2FC8D3C7}" dt="2022-03-02T19:12:09.850" v="175"/>
          <ac:spMkLst>
            <pc:docMk/>
            <pc:sldMk cId="1494154413" sldId="313"/>
            <ac:spMk id="30" creationId="{76CC227F-8714-4318-84F2-7520BA485BEB}"/>
          </ac:spMkLst>
        </pc:spChg>
        <pc:spChg chg="add del mod">
          <ac:chgData name="Lorenzo Di Domenico" userId="b92e3e10ad574af4" providerId="LiveId" clId="{7C109891-7D92-491B-AB07-5A1C2FC8D3C7}" dt="2022-03-02T19:12:09.850" v="175"/>
          <ac:spMkLst>
            <pc:docMk/>
            <pc:sldMk cId="1494154413" sldId="313"/>
            <ac:spMk id="32" creationId="{7F585715-F28D-4274-96BE-CF5278A5BE58}"/>
          </ac:spMkLst>
        </pc:spChg>
        <pc:spChg chg="add del mod">
          <ac:chgData name="Lorenzo Di Domenico" userId="b92e3e10ad574af4" providerId="LiveId" clId="{7C109891-7D92-491B-AB07-5A1C2FC8D3C7}" dt="2022-03-02T19:12:09.850" v="175"/>
          <ac:spMkLst>
            <pc:docMk/>
            <pc:sldMk cId="1494154413" sldId="313"/>
            <ac:spMk id="33" creationId="{58BF8B11-321C-4F22-B1F8-9A9C481B7FC2}"/>
          </ac:spMkLst>
        </pc:spChg>
        <pc:spChg chg="add del mod">
          <ac:chgData name="Lorenzo Di Domenico" userId="b92e3e10ad574af4" providerId="LiveId" clId="{7C109891-7D92-491B-AB07-5A1C2FC8D3C7}" dt="2022-03-02T19:12:09.850" v="175"/>
          <ac:spMkLst>
            <pc:docMk/>
            <pc:sldMk cId="1494154413" sldId="313"/>
            <ac:spMk id="34" creationId="{D34A6698-8F2C-49BE-A18A-64E4314B526D}"/>
          </ac:spMkLst>
        </pc:spChg>
        <pc:spChg chg="add del mod">
          <ac:chgData name="Lorenzo Di Domenico" userId="b92e3e10ad574af4" providerId="LiveId" clId="{7C109891-7D92-491B-AB07-5A1C2FC8D3C7}" dt="2022-03-02T19:12:09.850" v="175"/>
          <ac:spMkLst>
            <pc:docMk/>
            <pc:sldMk cId="1494154413" sldId="313"/>
            <ac:spMk id="36" creationId="{5DEB8E29-FAB3-4C9E-9245-BFDDADA9773C}"/>
          </ac:spMkLst>
        </pc:spChg>
        <pc:spChg chg="add del mod">
          <ac:chgData name="Lorenzo Di Domenico" userId="b92e3e10ad574af4" providerId="LiveId" clId="{7C109891-7D92-491B-AB07-5A1C2FC8D3C7}" dt="2022-03-02T19:12:09.850" v="175"/>
          <ac:spMkLst>
            <pc:docMk/>
            <pc:sldMk cId="1494154413" sldId="313"/>
            <ac:spMk id="37" creationId="{232A59B3-21B2-4128-BE7D-ED507978804A}"/>
          </ac:spMkLst>
        </pc:spChg>
        <pc:spChg chg="add del mod">
          <ac:chgData name="Lorenzo Di Domenico" userId="b92e3e10ad574af4" providerId="LiveId" clId="{7C109891-7D92-491B-AB07-5A1C2FC8D3C7}" dt="2022-03-02T19:12:09.850" v="175"/>
          <ac:spMkLst>
            <pc:docMk/>
            <pc:sldMk cId="1494154413" sldId="313"/>
            <ac:spMk id="38" creationId="{9DE15400-740D-4E85-9A01-1B45A2F171CC}"/>
          </ac:spMkLst>
        </pc:spChg>
        <pc:spChg chg="add del mod">
          <ac:chgData name="Lorenzo Di Domenico" userId="b92e3e10ad574af4" providerId="LiveId" clId="{7C109891-7D92-491B-AB07-5A1C2FC8D3C7}" dt="2022-03-02T19:12:09.850" v="175"/>
          <ac:spMkLst>
            <pc:docMk/>
            <pc:sldMk cId="1494154413" sldId="313"/>
            <ac:spMk id="40" creationId="{D0AEB04E-DD3A-4DFA-B5C3-CB5B4DD2814B}"/>
          </ac:spMkLst>
        </pc:spChg>
        <pc:spChg chg="add del mod">
          <ac:chgData name="Lorenzo Di Domenico" userId="b92e3e10ad574af4" providerId="LiveId" clId="{7C109891-7D92-491B-AB07-5A1C2FC8D3C7}" dt="2022-03-02T19:12:09.850" v="175"/>
          <ac:spMkLst>
            <pc:docMk/>
            <pc:sldMk cId="1494154413" sldId="313"/>
            <ac:spMk id="41" creationId="{51AAE70A-D956-4805-B7FD-196BFC939489}"/>
          </ac:spMkLst>
        </pc:spChg>
        <pc:spChg chg="add del mod">
          <ac:chgData name="Lorenzo Di Domenico" userId="b92e3e10ad574af4" providerId="LiveId" clId="{7C109891-7D92-491B-AB07-5A1C2FC8D3C7}" dt="2022-03-02T19:12:09.850" v="175"/>
          <ac:spMkLst>
            <pc:docMk/>
            <pc:sldMk cId="1494154413" sldId="313"/>
            <ac:spMk id="43" creationId="{D2807CFC-BB9A-4F09-A39B-78F3BE33A5A1}"/>
          </ac:spMkLst>
        </pc:spChg>
        <pc:spChg chg="add del mod">
          <ac:chgData name="Lorenzo Di Domenico" userId="b92e3e10ad574af4" providerId="LiveId" clId="{7C109891-7D92-491B-AB07-5A1C2FC8D3C7}" dt="2022-03-02T19:12:09.850" v="175"/>
          <ac:spMkLst>
            <pc:docMk/>
            <pc:sldMk cId="1494154413" sldId="313"/>
            <ac:spMk id="44" creationId="{B29BB7BA-E0C6-404F-B216-46223C1B1BC4}"/>
          </ac:spMkLst>
        </pc:spChg>
        <pc:spChg chg="add del mod">
          <ac:chgData name="Lorenzo Di Domenico" userId="b92e3e10ad574af4" providerId="LiveId" clId="{7C109891-7D92-491B-AB07-5A1C2FC8D3C7}" dt="2022-03-02T19:12:09.850" v="175"/>
          <ac:spMkLst>
            <pc:docMk/>
            <pc:sldMk cId="1494154413" sldId="313"/>
            <ac:spMk id="48" creationId="{F7C7780A-3DEC-450C-AF33-08FDCB2D2C1D}"/>
          </ac:spMkLst>
        </pc:spChg>
        <pc:spChg chg="add del mod">
          <ac:chgData name="Lorenzo Di Domenico" userId="b92e3e10ad574af4" providerId="LiveId" clId="{7C109891-7D92-491B-AB07-5A1C2FC8D3C7}" dt="2022-03-02T19:12:09.850" v="175"/>
          <ac:spMkLst>
            <pc:docMk/>
            <pc:sldMk cId="1494154413" sldId="313"/>
            <ac:spMk id="50" creationId="{3AD64130-0FDF-4950-BC90-BD93D6DE897D}"/>
          </ac:spMkLst>
        </pc:spChg>
        <pc:spChg chg="add del mod">
          <ac:chgData name="Lorenzo Di Domenico" userId="b92e3e10ad574af4" providerId="LiveId" clId="{7C109891-7D92-491B-AB07-5A1C2FC8D3C7}" dt="2022-03-02T19:12:09.850" v="175"/>
          <ac:spMkLst>
            <pc:docMk/>
            <pc:sldMk cId="1494154413" sldId="313"/>
            <ac:spMk id="53" creationId="{07ACA0E9-22E7-4AC0-B051-E16918FAF467}"/>
          </ac:spMkLst>
        </pc:spChg>
        <pc:spChg chg="add del mod">
          <ac:chgData name="Lorenzo Di Domenico" userId="b92e3e10ad574af4" providerId="LiveId" clId="{7C109891-7D92-491B-AB07-5A1C2FC8D3C7}" dt="2022-03-02T19:12:09.850" v="175"/>
          <ac:spMkLst>
            <pc:docMk/>
            <pc:sldMk cId="1494154413" sldId="313"/>
            <ac:spMk id="55" creationId="{D360BBA7-FFF0-4720-ADF4-19E52F11F1A0}"/>
          </ac:spMkLst>
        </pc:spChg>
        <pc:spChg chg="add del mod">
          <ac:chgData name="Lorenzo Di Domenico" userId="b92e3e10ad574af4" providerId="LiveId" clId="{7C109891-7D92-491B-AB07-5A1C2FC8D3C7}" dt="2022-03-02T19:12:09.850" v="175"/>
          <ac:spMkLst>
            <pc:docMk/>
            <pc:sldMk cId="1494154413" sldId="313"/>
            <ac:spMk id="56" creationId="{A5559F93-4A57-449B-BD54-47C630480758}"/>
          </ac:spMkLst>
        </pc:spChg>
        <pc:spChg chg="add del mod">
          <ac:chgData name="Lorenzo Di Domenico" userId="b92e3e10ad574af4" providerId="LiveId" clId="{7C109891-7D92-491B-AB07-5A1C2FC8D3C7}" dt="2022-03-02T19:12:09.850" v="175"/>
          <ac:spMkLst>
            <pc:docMk/>
            <pc:sldMk cId="1494154413" sldId="313"/>
            <ac:spMk id="59" creationId="{91050C72-0A08-4FC6-A92B-36835A8FE799}"/>
          </ac:spMkLst>
        </pc:spChg>
        <pc:spChg chg="add del mod">
          <ac:chgData name="Lorenzo Di Domenico" userId="b92e3e10ad574af4" providerId="LiveId" clId="{7C109891-7D92-491B-AB07-5A1C2FC8D3C7}" dt="2022-03-02T19:12:09.850" v="175"/>
          <ac:spMkLst>
            <pc:docMk/>
            <pc:sldMk cId="1494154413" sldId="313"/>
            <ac:spMk id="60" creationId="{979699AF-7D6B-4D9B-B0EC-D8CCDDE99963}"/>
          </ac:spMkLst>
        </pc:spChg>
        <pc:spChg chg="add del mod">
          <ac:chgData name="Lorenzo Di Domenico" userId="b92e3e10ad574af4" providerId="LiveId" clId="{7C109891-7D92-491B-AB07-5A1C2FC8D3C7}" dt="2022-03-02T19:12:09.850" v="175"/>
          <ac:spMkLst>
            <pc:docMk/>
            <pc:sldMk cId="1494154413" sldId="313"/>
            <ac:spMk id="61" creationId="{DBCAEEC6-122B-45E0-A8E1-F1FD85B9FBDF}"/>
          </ac:spMkLst>
        </pc:spChg>
        <pc:spChg chg="add del mod">
          <ac:chgData name="Lorenzo Di Domenico" userId="b92e3e10ad574af4" providerId="LiveId" clId="{7C109891-7D92-491B-AB07-5A1C2FC8D3C7}" dt="2022-03-02T19:12:09.850" v="175"/>
          <ac:spMkLst>
            <pc:docMk/>
            <pc:sldMk cId="1494154413" sldId="313"/>
            <ac:spMk id="65" creationId="{0356F6C7-556F-4B78-8F59-747518087BA7}"/>
          </ac:spMkLst>
        </pc:spChg>
        <pc:spChg chg="add del mod">
          <ac:chgData name="Lorenzo Di Domenico" userId="b92e3e10ad574af4" providerId="LiveId" clId="{7C109891-7D92-491B-AB07-5A1C2FC8D3C7}" dt="2022-03-02T19:12:09.850" v="175"/>
          <ac:spMkLst>
            <pc:docMk/>
            <pc:sldMk cId="1494154413" sldId="313"/>
            <ac:spMk id="66" creationId="{FC293D30-D910-4E3D-9504-71293C092F18}"/>
          </ac:spMkLst>
        </pc:spChg>
        <pc:spChg chg="add del mod">
          <ac:chgData name="Lorenzo Di Domenico" userId="b92e3e10ad574af4" providerId="LiveId" clId="{7C109891-7D92-491B-AB07-5A1C2FC8D3C7}" dt="2022-03-02T19:12:09.850" v="175"/>
          <ac:spMkLst>
            <pc:docMk/>
            <pc:sldMk cId="1494154413" sldId="313"/>
            <ac:spMk id="67" creationId="{0E0C9A6F-EA1B-49D5-93C7-979662F3A0E8}"/>
          </ac:spMkLst>
        </pc:spChg>
        <pc:spChg chg="add del mod">
          <ac:chgData name="Lorenzo Di Domenico" userId="b92e3e10ad574af4" providerId="LiveId" clId="{7C109891-7D92-491B-AB07-5A1C2FC8D3C7}" dt="2022-03-02T19:12:09.850" v="175"/>
          <ac:spMkLst>
            <pc:docMk/>
            <pc:sldMk cId="1494154413" sldId="313"/>
            <ac:spMk id="68" creationId="{C2857FDF-047E-4367-95F5-CACECF57A582}"/>
          </ac:spMkLst>
        </pc:spChg>
        <pc:spChg chg="add del mod">
          <ac:chgData name="Lorenzo Di Domenico" userId="b92e3e10ad574af4" providerId="LiveId" clId="{7C109891-7D92-491B-AB07-5A1C2FC8D3C7}" dt="2022-03-02T19:12:09.850" v="175"/>
          <ac:spMkLst>
            <pc:docMk/>
            <pc:sldMk cId="1494154413" sldId="313"/>
            <ac:spMk id="69" creationId="{F2F09DFB-6F2F-448C-8BB0-BBB27CB577F7}"/>
          </ac:spMkLst>
        </pc:spChg>
        <pc:spChg chg="add del mod">
          <ac:chgData name="Lorenzo Di Domenico" userId="b92e3e10ad574af4" providerId="LiveId" clId="{7C109891-7D92-491B-AB07-5A1C2FC8D3C7}" dt="2022-03-02T19:12:09.850" v="175"/>
          <ac:spMkLst>
            <pc:docMk/>
            <pc:sldMk cId="1494154413" sldId="313"/>
            <ac:spMk id="70" creationId="{B65D48BD-D2BD-41C0-B8F7-29B48875EA93}"/>
          </ac:spMkLst>
        </pc:spChg>
        <pc:spChg chg="add del mod">
          <ac:chgData name="Lorenzo Di Domenico" userId="b92e3e10ad574af4" providerId="LiveId" clId="{7C109891-7D92-491B-AB07-5A1C2FC8D3C7}" dt="2022-03-02T19:12:09.850" v="175"/>
          <ac:spMkLst>
            <pc:docMk/>
            <pc:sldMk cId="1494154413" sldId="313"/>
            <ac:spMk id="71" creationId="{D0ACA9DE-C07D-49F0-9D31-EE5B91D57CBC}"/>
          </ac:spMkLst>
        </pc:spChg>
        <pc:spChg chg="add del mod">
          <ac:chgData name="Lorenzo Di Domenico" userId="b92e3e10ad574af4" providerId="LiveId" clId="{7C109891-7D92-491B-AB07-5A1C2FC8D3C7}" dt="2022-03-02T19:12:09.850" v="175"/>
          <ac:spMkLst>
            <pc:docMk/>
            <pc:sldMk cId="1494154413" sldId="313"/>
            <ac:spMk id="72" creationId="{3D043FD4-C022-47DE-A38B-288557B68609}"/>
          </ac:spMkLst>
        </pc:spChg>
        <pc:spChg chg="add del mod">
          <ac:chgData name="Lorenzo Di Domenico" userId="b92e3e10ad574af4" providerId="LiveId" clId="{7C109891-7D92-491B-AB07-5A1C2FC8D3C7}" dt="2022-03-02T19:12:09.850" v="175"/>
          <ac:spMkLst>
            <pc:docMk/>
            <pc:sldMk cId="1494154413" sldId="313"/>
            <ac:spMk id="81" creationId="{36611849-3ADB-4A7B-B685-A763393B7E91}"/>
          </ac:spMkLst>
        </pc:spChg>
        <pc:spChg chg="add del mod">
          <ac:chgData name="Lorenzo Di Domenico" userId="b92e3e10ad574af4" providerId="LiveId" clId="{7C109891-7D92-491B-AB07-5A1C2FC8D3C7}" dt="2022-03-02T19:12:09.850" v="175"/>
          <ac:spMkLst>
            <pc:docMk/>
            <pc:sldMk cId="1494154413" sldId="313"/>
            <ac:spMk id="82" creationId="{B5552FB0-88F4-425C-BE1B-2A963571D6BC}"/>
          </ac:spMkLst>
        </pc:spChg>
        <pc:spChg chg="add del mod">
          <ac:chgData name="Lorenzo Di Domenico" userId="b92e3e10ad574af4" providerId="LiveId" clId="{7C109891-7D92-491B-AB07-5A1C2FC8D3C7}" dt="2022-03-02T19:12:09.850" v="175"/>
          <ac:spMkLst>
            <pc:docMk/>
            <pc:sldMk cId="1494154413" sldId="313"/>
            <ac:spMk id="83" creationId="{ED09D34C-5099-40E6-B245-6BAFECA9DFC9}"/>
          </ac:spMkLst>
        </pc:spChg>
        <pc:spChg chg="add del mod">
          <ac:chgData name="Lorenzo Di Domenico" userId="b92e3e10ad574af4" providerId="LiveId" clId="{7C109891-7D92-491B-AB07-5A1C2FC8D3C7}" dt="2022-03-02T19:12:09.850" v="175"/>
          <ac:spMkLst>
            <pc:docMk/>
            <pc:sldMk cId="1494154413" sldId="313"/>
            <ac:spMk id="85" creationId="{DFED657E-972A-4F6E-8008-7E95F28B1A2D}"/>
          </ac:spMkLst>
        </pc:spChg>
        <pc:spChg chg="add del mod">
          <ac:chgData name="Lorenzo Di Domenico" userId="b92e3e10ad574af4" providerId="LiveId" clId="{7C109891-7D92-491B-AB07-5A1C2FC8D3C7}" dt="2022-03-02T19:12:09.850" v="175"/>
          <ac:spMkLst>
            <pc:docMk/>
            <pc:sldMk cId="1494154413" sldId="313"/>
            <ac:spMk id="86" creationId="{7ED274CB-296D-4164-B987-048DA7717D06}"/>
          </ac:spMkLst>
        </pc:spChg>
        <pc:spChg chg="add del mod">
          <ac:chgData name="Lorenzo Di Domenico" userId="b92e3e10ad574af4" providerId="LiveId" clId="{7C109891-7D92-491B-AB07-5A1C2FC8D3C7}" dt="2022-03-02T19:12:09.850" v="175"/>
          <ac:spMkLst>
            <pc:docMk/>
            <pc:sldMk cId="1494154413" sldId="313"/>
            <ac:spMk id="87" creationId="{9D2991AD-DD59-4189-A9D0-422DB2592A2F}"/>
          </ac:spMkLst>
        </pc:spChg>
        <pc:spChg chg="mod">
          <ac:chgData name="Lorenzo Di Domenico" userId="b92e3e10ad574af4" providerId="LiveId" clId="{7C109891-7D92-491B-AB07-5A1C2FC8D3C7}" dt="2022-03-02T19:05:25.071" v="96" actId="20577"/>
          <ac:spMkLst>
            <pc:docMk/>
            <pc:sldMk cId="1494154413" sldId="313"/>
            <ac:spMk id="10245" creationId="{9E9D7871-5470-4D91-8213-4A46E5028592}"/>
          </ac:spMkLst>
        </pc:spChg>
        <pc:grpChg chg="add del mod">
          <ac:chgData name="Lorenzo Di Domenico" userId="b92e3e10ad574af4" providerId="LiveId" clId="{7C109891-7D92-491B-AB07-5A1C2FC8D3C7}" dt="2022-03-02T19:12:09.850" v="175"/>
          <ac:grpSpMkLst>
            <pc:docMk/>
            <pc:sldMk cId="1494154413" sldId="313"/>
            <ac:grpSpMk id="20" creationId="{8204983E-8F68-4D75-A6B2-00FEA1E324DE}"/>
          </ac:grpSpMkLst>
        </pc:grpChg>
        <pc:grpChg chg="mod">
          <ac:chgData name="Lorenzo Di Domenico" userId="b92e3e10ad574af4" providerId="LiveId" clId="{7C109891-7D92-491B-AB07-5A1C2FC8D3C7}" dt="2022-03-02T19:12:07.967" v="174"/>
          <ac:grpSpMkLst>
            <pc:docMk/>
            <pc:sldMk cId="1494154413" sldId="313"/>
            <ac:grpSpMk id="21" creationId="{F615A52C-DC8F-41E9-BA2D-63934CD33DCB}"/>
          </ac:grpSpMkLst>
        </pc:grpChg>
        <pc:picChg chg="add mod">
          <ac:chgData name="Lorenzo Di Domenico" userId="b92e3e10ad574af4" providerId="LiveId" clId="{7C109891-7D92-491B-AB07-5A1C2FC8D3C7}" dt="2022-03-02T19:12:14.736" v="178" actId="1076"/>
          <ac:picMkLst>
            <pc:docMk/>
            <pc:sldMk cId="1494154413" sldId="313"/>
            <ac:picMk id="2" creationId="{A6F5CE62-507A-4DC5-9DF1-10CC4F5ADFC7}"/>
          </ac:picMkLst>
        </pc:picChg>
        <pc:picChg chg="del">
          <ac:chgData name="Lorenzo Di Domenico" userId="b92e3e10ad574af4" providerId="LiveId" clId="{7C109891-7D92-491B-AB07-5A1C2FC8D3C7}" dt="2022-03-02T18:50:14.598" v="3" actId="478"/>
          <ac:picMkLst>
            <pc:docMk/>
            <pc:sldMk cId="1494154413" sldId="313"/>
            <ac:picMk id="6" creationId="{7157D575-7F74-4CAE-B8BE-251E97059A2C}"/>
          </ac:picMkLst>
        </pc:picChg>
        <pc:picChg chg="add del mod">
          <ac:chgData name="Lorenzo Di Domenico" userId="b92e3e10ad574af4" providerId="LiveId" clId="{7C109891-7D92-491B-AB07-5A1C2FC8D3C7}" dt="2022-03-02T19:12:07.463" v="173" actId="478"/>
          <ac:picMkLst>
            <pc:docMk/>
            <pc:sldMk cId="1494154413" sldId="313"/>
            <ac:picMk id="7" creationId="{A04D469F-5382-4A74-8FEB-D1E1FB780A69}"/>
          </ac:picMkLst>
        </pc:picChg>
        <pc:cxnChg chg="add del mod">
          <ac:chgData name="Lorenzo Di Domenico" userId="b92e3e10ad574af4" providerId="LiveId" clId="{7C109891-7D92-491B-AB07-5A1C2FC8D3C7}" dt="2022-03-02T19:12:09.850" v="175"/>
          <ac:cxnSpMkLst>
            <pc:docMk/>
            <pc:sldMk cId="1494154413" sldId="313"/>
            <ac:cxnSpMk id="14" creationId="{19DE0205-C099-4B0A-97DA-2DF60BB9DC44}"/>
          </ac:cxnSpMkLst>
        </pc:cxnChg>
        <pc:cxnChg chg="add del mod">
          <ac:chgData name="Lorenzo Di Domenico" userId="b92e3e10ad574af4" providerId="LiveId" clId="{7C109891-7D92-491B-AB07-5A1C2FC8D3C7}" dt="2022-03-02T19:12:09.850" v="175"/>
          <ac:cxnSpMkLst>
            <pc:docMk/>
            <pc:sldMk cId="1494154413" sldId="313"/>
            <ac:cxnSpMk id="15" creationId="{6850CEB1-57F5-4C12-93CD-A18E8886E096}"/>
          </ac:cxnSpMkLst>
        </pc:cxnChg>
        <pc:cxnChg chg="add del mod">
          <ac:chgData name="Lorenzo Di Domenico" userId="b92e3e10ad574af4" providerId="LiveId" clId="{7C109891-7D92-491B-AB07-5A1C2FC8D3C7}" dt="2022-03-02T19:12:09.850" v="175"/>
          <ac:cxnSpMkLst>
            <pc:docMk/>
            <pc:sldMk cId="1494154413" sldId="313"/>
            <ac:cxnSpMk id="16" creationId="{21148022-0856-4936-B42B-8725A98F646E}"/>
          </ac:cxnSpMkLst>
        </pc:cxnChg>
        <pc:cxnChg chg="add del mod">
          <ac:chgData name="Lorenzo Di Domenico" userId="b92e3e10ad574af4" providerId="LiveId" clId="{7C109891-7D92-491B-AB07-5A1C2FC8D3C7}" dt="2022-03-02T19:12:09.850" v="175"/>
          <ac:cxnSpMkLst>
            <pc:docMk/>
            <pc:sldMk cId="1494154413" sldId="313"/>
            <ac:cxnSpMk id="18" creationId="{C2E32350-C901-4940-893F-274253E7F116}"/>
          </ac:cxnSpMkLst>
        </pc:cxnChg>
        <pc:cxnChg chg="add del mod">
          <ac:chgData name="Lorenzo Di Domenico" userId="b92e3e10ad574af4" providerId="LiveId" clId="{7C109891-7D92-491B-AB07-5A1C2FC8D3C7}" dt="2022-03-02T19:12:09.850" v="175"/>
          <ac:cxnSpMkLst>
            <pc:docMk/>
            <pc:sldMk cId="1494154413" sldId="313"/>
            <ac:cxnSpMk id="19" creationId="{573538E1-4387-4554-8B4C-246ADF53E4F1}"/>
          </ac:cxnSpMkLst>
        </pc:cxnChg>
        <pc:cxnChg chg="mod">
          <ac:chgData name="Lorenzo Di Domenico" userId="b92e3e10ad574af4" providerId="LiveId" clId="{7C109891-7D92-491B-AB07-5A1C2FC8D3C7}" dt="2022-03-02T19:12:07.967" v="174"/>
          <ac:cxnSpMkLst>
            <pc:docMk/>
            <pc:sldMk cId="1494154413" sldId="313"/>
            <ac:cxnSpMk id="22" creationId="{B84A7326-F86B-4DDF-BC06-41B5FDCDFDB8}"/>
          </ac:cxnSpMkLst>
        </pc:cxnChg>
        <pc:cxnChg chg="add del mod">
          <ac:chgData name="Lorenzo Di Domenico" userId="b92e3e10ad574af4" providerId="LiveId" clId="{7C109891-7D92-491B-AB07-5A1C2FC8D3C7}" dt="2022-03-02T19:12:09.850" v="175"/>
          <ac:cxnSpMkLst>
            <pc:docMk/>
            <pc:sldMk cId="1494154413" sldId="313"/>
            <ac:cxnSpMk id="25" creationId="{A2B5D8BD-B0E4-469A-ABE0-3E7FA2B6D1E2}"/>
          </ac:cxnSpMkLst>
        </pc:cxnChg>
        <pc:cxnChg chg="add del mod">
          <ac:chgData name="Lorenzo Di Domenico" userId="b92e3e10ad574af4" providerId="LiveId" clId="{7C109891-7D92-491B-AB07-5A1C2FC8D3C7}" dt="2022-03-02T19:12:09.850" v="175"/>
          <ac:cxnSpMkLst>
            <pc:docMk/>
            <pc:sldMk cId="1494154413" sldId="313"/>
            <ac:cxnSpMk id="27" creationId="{7D6A67A9-8D16-433E-9FC5-61152C3F4AE7}"/>
          </ac:cxnSpMkLst>
        </pc:cxnChg>
        <pc:cxnChg chg="add del mod">
          <ac:chgData name="Lorenzo Di Domenico" userId="b92e3e10ad574af4" providerId="LiveId" clId="{7C109891-7D92-491B-AB07-5A1C2FC8D3C7}" dt="2022-03-02T19:12:09.850" v="175"/>
          <ac:cxnSpMkLst>
            <pc:docMk/>
            <pc:sldMk cId="1494154413" sldId="313"/>
            <ac:cxnSpMk id="28" creationId="{749F8D21-2EF9-40FB-AE7E-259BCC60A4E7}"/>
          </ac:cxnSpMkLst>
        </pc:cxnChg>
        <pc:cxnChg chg="add del mod">
          <ac:chgData name="Lorenzo Di Domenico" userId="b92e3e10ad574af4" providerId="LiveId" clId="{7C109891-7D92-491B-AB07-5A1C2FC8D3C7}" dt="2022-03-02T19:12:09.850" v="175"/>
          <ac:cxnSpMkLst>
            <pc:docMk/>
            <pc:sldMk cId="1494154413" sldId="313"/>
            <ac:cxnSpMk id="29" creationId="{8AF89D06-58C3-41BC-B169-32251A141159}"/>
          </ac:cxnSpMkLst>
        </pc:cxnChg>
        <pc:cxnChg chg="add del mod">
          <ac:chgData name="Lorenzo Di Domenico" userId="b92e3e10ad574af4" providerId="LiveId" clId="{7C109891-7D92-491B-AB07-5A1C2FC8D3C7}" dt="2022-03-02T19:12:09.850" v="175"/>
          <ac:cxnSpMkLst>
            <pc:docMk/>
            <pc:sldMk cId="1494154413" sldId="313"/>
            <ac:cxnSpMk id="31" creationId="{5D3D7D72-5B80-445F-B421-21E1A4CFB3C6}"/>
          </ac:cxnSpMkLst>
        </pc:cxnChg>
        <pc:cxnChg chg="add del mod">
          <ac:chgData name="Lorenzo Di Domenico" userId="b92e3e10ad574af4" providerId="LiveId" clId="{7C109891-7D92-491B-AB07-5A1C2FC8D3C7}" dt="2022-03-02T19:12:09.850" v="175"/>
          <ac:cxnSpMkLst>
            <pc:docMk/>
            <pc:sldMk cId="1494154413" sldId="313"/>
            <ac:cxnSpMk id="35" creationId="{634B93C6-9B9E-4470-94C2-DD34FB1B1B7B}"/>
          </ac:cxnSpMkLst>
        </pc:cxnChg>
        <pc:cxnChg chg="add del mod">
          <ac:chgData name="Lorenzo Di Domenico" userId="b92e3e10ad574af4" providerId="LiveId" clId="{7C109891-7D92-491B-AB07-5A1C2FC8D3C7}" dt="2022-03-02T19:12:09.850" v="175"/>
          <ac:cxnSpMkLst>
            <pc:docMk/>
            <pc:sldMk cId="1494154413" sldId="313"/>
            <ac:cxnSpMk id="39" creationId="{3A625ABA-309E-4B48-9645-018366CD90BC}"/>
          </ac:cxnSpMkLst>
        </pc:cxnChg>
        <pc:cxnChg chg="add del mod">
          <ac:chgData name="Lorenzo Di Domenico" userId="b92e3e10ad574af4" providerId="LiveId" clId="{7C109891-7D92-491B-AB07-5A1C2FC8D3C7}" dt="2022-03-02T19:12:09.850" v="175"/>
          <ac:cxnSpMkLst>
            <pc:docMk/>
            <pc:sldMk cId="1494154413" sldId="313"/>
            <ac:cxnSpMk id="42" creationId="{50090802-E390-4851-BB89-7BD9C52A2DF0}"/>
          </ac:cxnSpMkLst>
        </pc:cxnChg>
        <pc:cxnChg chg="add del mod">
          <ac:chgData name="Lorenzo Di Domenico" userId="b92e3e10ad574af4" providerId="LiveId" clId="{7C109891-7D92-491B-AB07-5A1C2FC8D3C7}" dt="2022-03-02T19:12:09.850" v="175"/>
          <ac:cxnSpMkLst>
            <pc:docMk/>
            <pc:sldMk cId="1494154413" sldId="313"/>
            <ac:cxnSpMk id="45" creationId="{DD449AFA-4A83-412F-9AFF-6D40F8B62365}"/>
          </ac:cxnSpMkLst>
        </pc:cxnChg>
        <pc:cxnChg chg="add del mod">
          <ac:chgData name="Lorenzo Di Domenico" userId="b92e3e10ad574af4" providerId="LiveId" clId="{7C109891-7D92-491B-AB07-5A1C2FC8D3C7}" dt="2022-03-02T19:12:09.850" v="175"/>
          <ac:cxnSpMkLst>
            <pc:docMk/>
            <pc:sldMk cId="1494154413" sldId="313"/>
            <ac:cxnSpMk id="46" creationId="{2BFCED86-98D3-4063-A264-5A5F57E3FE9C}"/>
          </ac:cxnSpMkLst>
        </pc:cxnChg>
        <pc:cxnChg chg="add del mod">
          <ac:chgData name="Lorenzo Di Domenico" userId="b92e3e10ad574af4" providerId="LiveId" clId="{7C109891-7D92-491B-AB07-5A1C2FC8D3C7}" dt="2022-03-02T19:12:09.850" v="175"/>
          <ac:cxnSpMkLst>
            <pc:docMk/>
            <pc:sldMk cId="1494154413" sldId="313"/>
            <ac:cxnSpMk id="47" creationId="{E226D53D-3AE0-4A1A-859A-C11AF9B939DB}"/>
          </ac:cxnSpMkLst>
        </pc:cxnChg>
        <pc:cxnChg chg="add del mod">
          <ac:chgData name="Lorenzo Di Domenico" userId="b92e3e10ad574af4" providerId="LiveId" clId="{7C109891-7D92-491B-AB07-5A1C2FC8D3C7}" dt="2022-03-02T19:12:09.850" v="175"/>
          <ac:cxnSpMkLst>
            <pc:docMk/>
            <pc:sldMk cId="1494154413" sldId="313"/>
            <ac:cxnSpMk id="49" creationId="{758FDBE8-B728-4CDE-9DB8-311164AFFB4C}"/>
          </ac:cxnSpMkLst>
        </pc:cxnChg>
        <pc:cxnChg chg="add del mod">
          <ac:chgData name="Lorenzo Di Domenico" userId="b92e3e10ad574af4" providerId="LiveId" clId="{7C109891-7D92-491B-AB07-5A1C2FC8D3C7}" dt="2022-03-02T19:12:09.850" v="175"/>
          <ac:cxnSpMkLst>
            <pc:docMk/>
            <pc:sldMk cId="1494154413" sldId="313"/>
            <ac:cxnSpMk id="51" creationId="{8D8AEB83-FEB6-4801-BA98-0C4F7E44A10E}"/>
          </ac:cxnSpMkLst>
        </pc:cxnChg>
        <pc:cxnChg chg="add del mod">
          <ac:chgData name="Lorenzo Di Domenico" userId="b92e3e10ad574af4" providerId="LiveId" clId="{7C109891-7D92-491B-AB07-5A1C2FC8D3C7}" dt="2022-03-02T19:12:09.850" v="175"/>
          <ac:cxnSpMkLst>
            <pc:docMk/>
            <pc:sldMk cId="1494154413" sldId="313"/>
            <ac:cxnSpMk id="52" creationId="{A23F7AFF-FAC2-4876-A9C5-DD90FD874544}"/>
          </ac:cxnSpMkLst>
        </pc:cxnChg>
        <pc:cxnChg chg="add del mod">
          <ac:chgData name="Lorenzo Di Domenico" userId="b92e3e10ad574af4" providerId="LiveId" clId="{7C109891-7D92-491B-AB07-5A1C2FC8D3C7}" dt="2022-03-02T19:12:09.850" v="175"/>
          <ac:cxnSpMkLst>
            <pc:docMk/>
            <pc:sldMk cId="1494154413" sldId="313"/>
            <ac:cxnSpMk id="54" creationId="{278A7325-60A0-47D7-90DD-A09F8299F609}"/>
          </ac:cxnSpMkLst>
        </pc:cxnChg>
        <pc:cxnChg chg="add del mod">
          <ac:chgData name="Lorenzo Di Domenico" userId="b92e3e10ad574af4" providerId="LiveId" clId="{7C109891-7D92-491B-AB07-5A1C2FC8D3C7}" dt="2022-03-02T19:12:09.850" v="175"/>
          <ac:cxnSpMkLst>
            <pc:docMk/>
            <pc:sldMk cId="1494154413" sldId="313"/>
            <ac:cxnSpMk id="57" creationId="{125B013F-14D1-467E-A9E6-84453431FE3E}"/>
          </ac:cxnSpMkLst>
        </pc:cxnChg>
        <pc:cxnChg chg="add del mod">
          <ac:chgData name="Lorenzo Di Domenico" userId="b92e3e10ad574af4" providerId="LiveId" clId="{7C109891-7D92-491B-AB07-5A1C2FC8D3C7}" dt="2022-03-02T19:12:09.850" v="175"/>
          <ac:cxnSpMkLst>
            <pc:docMk/>
            <pc:sldMk cId="1494154413" sldId="313"/>
            <ac:cxnSpMk id="58" creationId="{CBE6EC2D-E2BA-486B-8C90-BC83C6DF064F}"/>
          </ac:cxnSpMkLst>
        </pc:cxnChg>
        <pc:cxnChg chg="add del mod">
          <ac:chgData name="Lorenzo Di Domenico" userId="b92e3e10ad574af4" providerId="LiveId" clId="{7C109891-7D92-491B-AB07-5A1C2FC8D3C7}" dt="2022-03-02T19:12:09.850" v="175"/>
          <ac:cxnSpMkLst>
            <pc:docMk/>
            <pc:sldMk cId="1494154413" sldId="313"/>
            <ac:cxnSpMk id="62" creationId="{763A2566-9C99-4E4C-8B1E-8D90AF65CBEE}"/>
          </ac:cxnSpMkLst>
        </pc:cxnChg>
        <pc:cxnChg chg="add del mod">
          <ac:chgData name="Lorenzo Di Domenico" userId="b92e3e10ad574af4" providerId="LiveId" clId="{7C109891-7D92-491B-AB07-5A1C2FC8D3C7}" dt="2022-03-02T19:12:09.850" v="175"/>
          <ac:cxnSpMkLst>
            <pc:docMk/>
            <pc:sldMk cId="1494154413" sldId="313"/>
            <ac:cxnSpMk id="63" creationId="{71A3C28A-A90D-48E5-82E2-A2181E3FC361}"/>
          </ac:cxnSpMkLst>
        </pc:cxnChg>
        <pc:cxnChg chg="add del mod">
          <ac:chgData name="Lorenzo Di Domenico" userId="b92e3e10ad574af4" providerId="LiveId" clId="{7C109891-7D92-491B-AB07-5A1C2FC8D3C7}" dt="2022-03-02T19:12:09.850" v="175"/>
          <ac:cxnSpMkLst>
            <pc:docMk/>
            <pc:sldMk cId="1494154413" sldId="313"/>
            <ac:cxnSpMk id="64" creationId="{5C60D77C-1C98-4EBA-B0CC-D516D07388D2}"/>
          </ac:cxnSpMkLst>
        </pc:cxnChg>
        <pc:cxnChg chg="add del mod">
          <ac:chgData name="Lorenzo Di Domenico" userId="b92e3e10ad574af4" providerId="LiveId" clId="{7C109891-7D92-491B-AB07-5A1C2FC8D3C7}" dt="2022-03-02T19:12:09.850" v="175"/>
          <ac:cxnSpMkLst>
            <pc:docMk/>
            <pc:sldMk cId="1494154413" sldId="313"/>
            <ac:cxnSpMk id="73" creationId="{AC0AD308-3442-4569-9862-34743BDE4D77}"/>
          </ac:cxnSpMkLst>
        </pc:cxnChg>
        <pc:cxnChg chg="add del mod">
          <ac:chgData name="Lorenzo Di Domenico" userId="b92e3e10ad574af4" providerId="LiveId" clId="{7C109891-7D92-491B-AB07-5A1C2FC8D3C7}" dt="2022-03-02T19:12:09.850" v="175"/>
          <ac:cxnSpMkLst>
            <pc:docMk/>
            <pc:sldMk cId="1494154413" sldId="313"/>
            <ac:cxnSpMk id="74" creationId="{E1FF751B-8C53-4994-8BE0-7EF4842AC6A7}"/>
          </ac:cxnSpMkLst>
        </pc:cxnChg>
        <pc:cxnChg chg="add del mod">
          <ac:chgData name="Lorenzo Di Domenico" userId="b92e3e10ad574af4" providerId="LiveId" clId="{7C109891-7D92-491B-AB07-5A1C2FC8D3C7}" dt="2022-03-02T19:12:09.850" v="175"/>
          <ac:cxnSpMkLst>
            <pc:docMk/>
            <pc:sldMk cId="1494154413" sldId="313"/>
            <ac:cxnSpMk id="75" creationId="{122EC008-1A5E-4485-9FDB-578FA14D558C}"/>
          </ac:cxnSpMkLst>
        </pc:cxnChg>
        <pc:cxnChg chg="add del mod">
          <ac:chgData name="Lorenzo Di Domenico" userId="b92e3e10ad574af4" providerId="LiveId" clId="{7C109891-7D92-491B-AB07-5A1C2FC8D3C7}" dt="2022-03-02T19:12:09.850" v="175"/>
          <ac:cxnSpMkLst>
            <pc:docMk/>
            <pc:sldMk cId="1494154413" sldId="313"/>
            <ac:cxnSpMk id="76" creationId="{770571BF-DE78-4DA0-BBA4-13C4D50CD3EE}"/>
          </ac:cxnSpMkLst>
        </pc:cxnChg>
        <pc:cxnChg chg="add del mod">
          <ac:chgData name="Lorenzo Di Domenico" userId="b92e3e10ad574af4" providerId="LiveId" clId="{7C109891-7D92-491B-AB07-5A1C2FC8D3C7}" dt="2022-03-02T19:12:09.850" v="175"/>
          <ac:cxnSpMkLst>
            <pc:docMk/>
            <pc:sldMk cId="1494154413" sldId="313"/>
            <ac:cxnSpMk id="77" creationId="{20B17E39-17AC-41B8-A87F-F17DDDF18F25}"/>
          </ac:cxnSpMkLst>
        </pc:cxnChg>
        <pc:cxnChg chg="add del mod">
          <ac:chgData name="Lorenzo Di Domenico" userId="b92e3e10ad574af4" providerId="LiveId" clId="{7C109891-7D92-491B-AB07-5A1C2FC8D3C7}" dt="2022-03-02T19:12:09.850" v="175"/>
          <ac:cxnSpMkLst>
            <pc:docMk/>
            <pc:sldMk cId="1494154413" sldId="313"/>
            <ac:cxnSpMk id="78" creationId="{24549479-DE02-4FCC-8587-5D15C250DCAC}"/>
          </ac:cxnSpMkLst>
        </pc:cxnChg>
        <pc:cxnChg chg="add del mod">
          <ac:chgData name="Lorenzo Di Domenico" userId="b92e3e10ad574af4" providerId="LiveId" clId="{7C109891-7D92-491B-AB07-5A1C2FC8D3C7}" dt="2022-03-02T19:12:09.850" v="175"/>
          <ac:cxnSpMkLst>
            <pc:docMk/>
            <pc:sldMk cId="1494154413" sldId="313"/>
            <ac:cxnSpMk id="79" creationId="{BEE90719-991E-45B9-B57C-03C2FBBEF146}"/>
          </ac:cxnSpMkLst>
        </pc:cxnChg>
        <pc:cxnChg chg="add del mod">
          <ac:chgData name="Lorenzo Di Domenico" userId="b92e3e10ad574af4" providerId="LiveId" clId="{7C109891-7D92-491B-AB07-5A1C2FC8D3C7}" dt="2022-03-02T19:12:09.850" v="175"/>
          <ac:cxnSpMkLst>
            <pc:docMk/>
            <pc:sldMk cId="1494154413" sldId="313"/>
            <ac:cxnSpMk id="80" creationId="{A4E09500-A487-4C4E-A671-3EF9FDAD1701}"/>
          </ac:cxnSpMkLst>
        </pc:cxnChg>
        <pc:cxnChg chg="add del mod">
          <ac:chgData name="Lorenzo Di Domenico" userId="b92e3e10ad574af4" providerId="LiveId" clId="{7C109891-7D92-491B-AB07-5A1C2FC8D3C7}" dt="2022-03-02T19:12:09.850" v="175"/>
          <ac:cxnSpMkLst>
            <pc:docMk/>
            <pc:sldMk cId="1494154413" sldId="313"/>
            <ac:cxnSpMk id="84" creationId="{4DA0FCCF-8B48-44F8-9CD7-7FCB003A4A44}"/>
          </ac:cxnSpMkLst>
        </pc:cxnChg>
        <pc:cxnChg chg="add del mod">
          <ac:chgData name="Lorenzo Di Domenico" userId="b92e3e10ad574af4" providerId="LiveId" clId="{7C109891-7D92-491B-AB07-5A1C2FC8D3C7}" dt="2022-03-02T19:12:09.850" v="175"/>
          <ac:cxnSpMkLst>
            <pc:docMk/>
            <pc:sldMk cId="1494154413" sldId="313"/>
            <ac:cxnSpMk id="88" creationId="{CA58649B-F652-4AE0-814D-F8ED13653748}"/>
          </ac:cxnSpMkLst>
        </pc:cxnChg>
        <pc:cxnChg chg="add del mod">
          <ac:chgData name="Lorenzo Di Domenico" userId="b92e3e10ad574af4" providerId="LiveId" clId="{7C109891-7D92-491B-AB07-5A1C2FC8D3C7}" dt="2022-03-02T19:12:09.850" v="175"/>
          <ac:cxnSpMkLst>
            <pc:docMk/>
            <pc:sldMk cId="1494154413" sldId="313"/>
            <ac:cxnSpMk id="89" creationId="{DFF74F29-7F52-49DD-8F7F-3DA7A8EB5A13}"/>
          </ac:cxnSpMkLst>
        </pc:cxnChg>
        <pc:cxnChg chg="add del mod">
          <ac:chgData name="Lorenzo Di Domenico" userId="b92e3e10ad574af4" providerId="LiveId" clId="{7C109891-7D92-491B-AB07-5A1C2FC8D3C7}" dt="2022-03-02T19:12:09.850" v="175"/>
          <ac:cxnSpMkLst>
            <pc:docMk/>
            <pc:sldMk cId="1494154413" sldId="313"/>
            <ac:cxnSpMk id="90" creationId="{9BD8A439-A7AD-47CF-B088-DEF6BF10F8B7}"/>
          </ac:cxnSpMkLst>
        </pc:cxnChg>
        <pc:cxnChg chg="add del mod">
          <ac:chgData name="Lorenzo Di Domenico" userId="b92e3e10ad574af4" providerId="LiveId" clId="{7C109891-7D92-491B-AB07-5A1C2FC8D3C7}" dt="2022-03-02T19:12:09.850" v="175"/>
          <ac:cxnSpMkLst>
            <pc:docMk/>
            <pc:sldMk cId="1494154413" sldId="313"/>
            <ac:cxnSpMk id="91" creationId="{121FA211-870B-4C16-9AC1-88D9F6A446D2}"/>
          </ac:cxnSpMkLst>
        </pc:cxnChg>
        <pc:cxnChg chg="add del mod">
          <ac:chgData name="Lorenzo Di Domenico" userId="b92e3e10ad574af4" providerId="LiveId" clId="{7C109891-7D92-491B-AB07-5A1C2FC8D3C7}" dt="2022-03-02T19:12:09.850" v="175"/>
          <ac:cxnSpMkLst>
            <pc:docMk/>
            <pc:sldMk cId="1494154413" sldId="313"/>
            <ac:cxnSpMk id="92" creationId="{BC665684-C000-4BCC-9B4E-00B585036949}"/>
          </ac:cxnSpMkLst>
        </pc:cxnChg>
        <pc:cxnChg chg="add del mod">
          <ac:chgData name="Lorenzo Di Domenico" userId="b92e3e10ad574af4" providerId="LiveId" clId="{7C109891-7D92-491B-AB07-5A1C2FC8D3C7}" dt="2022-03-02T19:12:09.850" v="175"/>
          <ac:cxnSpMkLst>
            <pc:docMk/>
            <pc:sldMk cId="1494154413" sldId="313"/>
            <ac:cxnSpMk id="93" creationId="{D2E4B8C9-9C9C-4E3D-BD1D-3F26BA0984F4}"/>
          </ac:cxnSpMkLst>
        </pc:cxnChg>
        <pc:cxnChg chg="add del mod">
          <ac:chgData name="Lorenzo Di Domenico" userId="b92e3e10ad574af4" providerId="LiveId" clId="{7C109891-7D92-491B-AB07-5A1C2FC8D3C7}" dt="2022-03-02T19:12:09.850" v="175"/>
          <ac:cxnSpMkLst>
            <pc:docMk/>
            <pc:sldMk cId="1494154413" sldId="313"/>
            <ac:cxnSpMk id="94" creationId="{1EF7DA04-AEA5-4ABF-84DD-B0FFDAA9C320}"/>
          </ac:cxnSpMkLst>
        </pc:cxnChg>
        <pc:cxnChg chg="add del mod">
          <ac:chgData name="Lorenzo Di Domenico" userId="b92e3e10ad574af4" providerId="LiveId" clId="{7C109891-7D92-491B-AB07-5A1C2FC8D3C7}" dt="2022-03-02T19:12:09.850" v="175"/>
          <ac:cxnSpMkLst>
            <pc:docMk/>
            <pc:sldMk cId="1494154413" sldId="313"/>
            <ac:cxnSpMk id="95" creationId="{5EBEA541-196D-4EB3-A14F-A75758D5734C}"/>
          </ac:cxnSpMkLst>
        </pc:cxnChg>
        <pc:cxnChg chg="add del mod">
          <ac:chgData name="Lorenzo Di Domenico" userId="b92e3e10ad574af4" providerId="LiveId" clId="{7C109891-7D92-491B-AB07-5A1C2FC8D3C7}" dt="2022-03-02T19:12:09.850" v="175"/>
          <ac:cxnSpMkLst>
            <pc:docMk/>
            <pc:sldMk cId="1494154413" sldId="313"/>
            <ac:cxnSpMk id="96" creationId="{02116F01-462C-42A5-AB85-B6E7F620AE55}"/>
          </ac:cxnSpMkLst>
        </pc:cxnChg>
      </pc:sldChg>
      <pc:sldChg chg="addSp delSp modSp add del mod">
        <pc:chgData name="Lorenzo Di Domenico" userId="b92e3e10ad574af4" providerId="LiveId" clId="{7C109891-7D92-491B-AB07-5A1C2FC8D3C7}" dt="2022-03-23T11:41:03.357" v="4756" actId="47"/>
        <pc:sldMkLst>
          <pc:docMk/>
          <pc:sldMk cId="2424251259" sldId="314"/>
        </pc:sldMkLst>
        <pc:spChg chg="add del">
          <ac:chgData name="Lorenzo Di Domenico" userId="b92e3e10ad574af4" providerId="LiveId" clId="{7C109891-7D92-491B-AB07-5A1C2FC8D3C7}" dt="2022-03-02T19:33:46.728" v="232" actId="22"/>
          <ac:spMkLst>
            <pc:docMk/>
            <pc:sldMk cId="2424251259" sldId="314"/>
            <ac:spMk id="17" creationId="{95572D1B-2C73-4AC9-8365-FC089F6D03EC}"/>
          </ac:spMkLst>
        </pc:spChg>
        <pc:graphicFrameChg chg="add del mod">
          <ac:chgData name="Lorenzo Di Domenico" userId="b92e3e10ad574af4" providerId="LiveId" clId="{7C109891-7D92-491B-AB07-5A1C2FC8D3C7}" dt="2022-03-02T19:33:19.034" v="229"/>
          <ac:graphicFrameMkLst>
            <pc:docMk/>
            <pc:sldMk cId="2424251259" sldId="314"/>
            <ac:graphicFrameMk id="2" creationId="{F58BD3C9-A449-4039-BBAF-04FC5FB017B8}"/>
          </ac:graphicFrameMkLst>
        </pc:graphicFrameChg>
        <pc:picChg chg="add mod">
          <ac:chgData name="Lorenzo Di Domenico" userId="b92e3e10ad574af4" providerId="LiveId" clId="{7C109891-7D92-491B-AB07-5A1C2FC8D3C7}" dt="2022-03-02T20:47:59.574" v="1720" actId="14100"/>
          <ac:picMkLst>
            <pc:docMk/>
            <pc:sldMk cId="2424251259" sldId="314"/>
            <ac:picMk id="4" creationId="{051AE679-93D9-44E1-B6C2-1534C21BC44B}"/>
          </ac:picMkLst>
        </pc:picChg>
        <pc:picChg chg="del">
          <ac:chgData name="Lorenzo Di Domenico" userId="b92e3e10ad574af4" providerId="LiveId" clId="{7C109891-7D92-491B-AB07-5A1C2FC8D3C7}" dt="2022-03-02T19:31:42.574" v="227" actId="478"/>
          <ac:picMkLst>
            <pc:docMk/>
            <pc:sldMk cId="2424251259" sldId="314"/>
            <ac:picMk id="6" creationId="{7157D575-7F74-4CAE-B8BE-251E97059A2C}"/>
          </ac:picMkLst>
        </pc:picChg>
        <pc:cxnChg chg="add del mod">
          <ac:chgData name="Lorenzo Di Domenico" userId="b92e3e10ad574af4" providerId="LiveId" clId="{7C109891-7D92-491B-AB07-5A1C2FC8D3C7}" dt="2022-03-02T19:33:19.034" v="229"/>
          <ac:cxnSpMkLst>
            <pc:docMk/>
            <pc:sldMk cId="2424251259" sldId="314"/>
            <ac:cxnSpMk id="10" creationId="{FC5609F4-68DE-4313-BAE5-5439AA7A1127}"/>
          </ac:cxnSpMkLst>
        </pc:cxnChg>
        <pc:cxnChg chg="add del mod">
          <ac:chgData name="Lorenzo Di Domenico" userId="b92e3e10ad574af4" providerId="LiveId" clId="{7C109891-7D92-491B-AB07-5A1C2FC8D3C7}" dt="2022-03-02T19:33:19.034" v="229"/>
          <ac:cxnSpMkLst>
            <pc:docMk/>
            <pc:sldMk cId="2424251259" sldId="314"/>
            <ac:cxnSpMk id="11" creationId="{531F322B-E533-4FA2-BE21-6FE80B01C5E9}"/>
          </ac:cxnSpMkLst>
        </pc:cxnChg>
        <pc:cxnChg chg="add del mod">
          <ac:chgData name="Lorenzo Di Domenico" userId="b92e3e10ad574af4" providerId="LiveId" clId="{7C109891-7D92-491B-AB07-5A1C2FC8D3C7}" dt="2022-03-02T19:33:19.034" v="229"/>
          <ac:cxnSpMkLst>
            <pc:docMk/>
            <pc:sldMk cId="2424251259" sldId="314"/>
            <ac:cxnSpMk id="12" creationId="{D77D6B64-2D3F-4243-B732-CC2DE52D600C}"/>
          </ac:cxnSpMkLst>
        </pc:cxnChg>
        <pc:cxnChg chg="add del mod">
          <ac:chgData name="Lorenzo Di Domenico" userId="b92e3e10ad574af4" providerId="LiveId" clId="{7C109891-7D92-491B-AB07-5A1C2FC8D3C7}" dt="2022-03-02T19:33:19.034" v="229"/>
          <ac:cxnSpMkLst>
            <pc:docMk/>
            <pc:sldMk cId="2424251259" sldId="314"/>
            <ac:cxnSpMk id="13" creationId="{725C96E5-EC58-4A2A-91F2-BE1BC92BABD2}"/>
          </ac:cxnSpMkLst>
        </pc:cxnChg>
        <pc:cxnChg chg="add del mod">
          <ac:chgData name="Lorenzo Di Domenico" userId="b92e3e10ad574af4" providerId="LiveId" clId="{7C109891-7D92-491B-AB07-5A1C2FC8D3C7}" dt="2022-03-02T19:33:19.034" v="229"/>
          <ac:cxnSpMkLst>
            <pc:docMk/>
            <pc:sldMk cId="2424251259" sldId="314"/>
            <ac:cxnSpMk id="14" creationId="{729F8FC6-C272-4827-BA5C-5C2B2C5A723D}"/>
          </ac:cxnSpMkLst>
        </pc:cxnChg>
        <pc:cxnChg chg="add del mod">
          <ac:chgData name="Lorenzo Di Domenico" userId="b92e3e10ad574af4" providerId="LiveId" clId="{7C109891-7D92-491B-AB07-5A1C2FC8D3C7}" dt="2022-03-02T19:33:19.034" v="229"/>
          <ac:cxnSpMkLst>
            <pc:docMk/>
            <pc:sldMk cId="2424251259" sldId="314"/>
            <ac:cxnSpMk id="15" creationId="{6B7A0D27-17FD-4EF1-BECB-712D440F5700}"/>
          </ac:cxnSpMkLst>
        </pc:cxnChg>
        <pc:cxnChg chg="add del mod">
          <ac:chgData name="Lorenzo Di Domenico" userId="b92e3e10ad574af4" providerId="LiveId" clId="{7C109891-7D92-491B-AB07-5A1C2FC8D3C7}" dt="2022-03-02T19:33:19.034" v="229"/>
          <ac:cxnSpMkLst>
            <pc:docMk/>
            <pc:sldMk cId="2424251259" sldId="314"/>
            <ac:cxnSpMk id="16" creationId="{52AC26E8-BFC0-4ED7-96E1-55E6E0B3C31E}"/>
          </ac:cxnSpMkLst>
        </pc:cxnChg>
      </pc:sldChg>
      <pc:sldChg chg="addSp delSp modSp add del mod">
        <pc:chgData name="Lorenzo Di Domenico" userId="b92e3e10ad574af4" providerId="LiveId" clId="{7C109891-7D92-491B-AB07-5A1C2FC8D3C7}" dt="2022-03-23T11:41:02.596" v="4755" actId="47"/>
        <pc:sldMkLst>
          <pc:docMk/>
          <pc:sldMk cId="4015420719" sldId="315"/>
        </pc:sldMkLst>
        <pc:spChg chg="add del mod">
          <ac:chgData name="Lorenzo Di Domenico" userId="b92e3e10ad574af4" providerId="LiveId" clId="{7C109891-7D92-491B-AB07-5A1C2FC8D3C7}" dt="2022-03-02T19:39:22.784" v="237" actId="478"/>
          <ac:spMkLst>
            <pc:docMk/>
            <pc:sldMk cId="4015420719" sldId="315"/>
            <ac:spMk id="2" creationId="{B1A3B0FF-421B-4C1A-96D5-7F97047F8108}"/>
          </ac:spMkLst>
        </pc:spChg>
        <pc:spChg chg="del">
          <ac:chgData name="Lorenzo Di Domenico" userId="b92e3e10ad574af4" providerId="LiveId" clId="{7C109891-7D92-491B-AB07-5A1C2FC8D3C7}" dt="2022-03-02T19:39:16.118" v="236" actId="478"/>
          <ac:spMkLst>
            <pc:docMk/>
            <pc:sldMk cId="4015420719" sldId="315"/>
            <ac:spMk id="9" creationId="{AE645FA9-9783-4B95-A71A-02519DC6053A}"/>
          </ac:spMkLst>
        </pc:spChg>
        <pc:spChg chg="add del">
          <ac:chgData name="Lorenzo Di Domenico" userId="b92e3e10ad574af4" providerId="LiveId" clId="{7C109891-7D92-491B-AB07-5A1C2FC8D3C7}" dt="2022-03-02T20:37:24.356" v="1370" actId="478"/>
          <ac:spMkLst>
            <pc:docMk/>
            <pc:sldMk cId="4015420719" sldId="315"/>
            <ac:spMk id="10" creationId="{74AB5530-A3C4-473B-9167-600F7F86CC28}"/>
          </ac:spMkLst>
        </pc:spChg>
        <pc:spChg chg="add del">
          <ac:chgData name="Lorenzo Di Domenico" userId="b92e3e10ad574af4" providerId="LiveId" clId="{7C109891-7D92-491B-AB07-5A1C2FC8D3C7}" dt="2022-03-02T20:42:01.300" v="1454" actId="22"/>
          <ac:spMkLst>
            <pc:docMk/>
            <pc:sldMk cId="4015420719" sldId="315"/>
            <ac:spMk id="11" creationId="{BFCB06D8-979A-4EE3-8D14-05F1D8642DB9}"/>
          </ac:spMkLst>
        </pc:spChg>
        <pc:spChg chg="add mod">
          <ac:chgData name="Lorenzo Di Domenico" userId="b92e3e10ad574af4" providerId="LiveId" clId="{7C109891-7D92-491B-AB07-5A1C2FC8D3C7}" dt="2022-03-02T21:30:11.461" v="2114"/>
          <ac:spMkLst>
            <pc:docMk/>
            <pc:sldMk cId="4015420719" sldId="315"/>
            <ac:spMk id="12" creationId="{1A43F747-5F74-4BA9-B720-2B5E9AE7A851}"/>
          </ac:spMkLst>
        </pc:spChg>
        <pc:spChg chg="mod">
          <ac:chgData name="Lorenzo Di Domenico" userId="b92e3e10ad574af4" providerId="LiveId" clId="{7C109891-7D92-491B-AB07-5A1C2FC8D3C7}" dt="2022-03-02T21:21:32.265" v="2036" actId="20577"/>
          <ac:spMkLst>
            <pc:docMk/>
            <pc:sldMk cId="4015420719" sldId="315"/>
            <ac:spMk id="10245" creationId="{9E9D7871-5470-4D91-8213-4A46E5028592}"/>
          </ac:spMkLst>
        </pc:spChg>
        <pc:picChg chg="del">
          <ac:chgData name="Lorenzo Di Domenico" userId="b92e3e10ad574af4" providerId="LiveId" clId="{7C109891-7D92-491B-AB07-5A1C2FC8D3C7}" dt="2022-03-02T19:39:23.993" v="238" actId="478"/>
          <ac:picMkLst>
            <pc:docMk/>
            <pc:sldMk cId="4015420719" sldId="315"/>
            <ac:picMk id="6" creationId="{7157D575-7F74-4CAE-B8BE-251E97059A2C}"/>
          </ac:picMkLst>
        </pc:picChg>
      </pc:sldChg>
      <pc:sldChg chg="addSp delSp modSp add del mod ord">
        <pc:chgData name="Lorenzo Di Domenico" userId="b92e3e10ad574af4" providerId="LiveId" clId="{7C109891-7D92-491B-AB07-5A1C2FC8D3C7}" dt="2022-03-23T11:06:53.691" v="2168" actId="47"/>
        <pc:sldMkLst>
          <pc:docMk/>
          <pc:sldMk cId="2826079758" sldId="316"/>
        </pc:sldMkLst>
        <pc:spChg chg="add mod">
          <ac:chgData name="Lorenzo Di Domenico" userId="b92e3e10ad574af4" providerId="LiveId" clId="{7C109891-7D92-491B-AB07-5A1C2FC8D3C7}" dt="2022-03-02T20:10:59.530" v="936" actId="1036"/>
          <ac:spMkLst>
            <pc:docMk/>
            <pc:sldMk cId="2826079758" sldId="316"/>
            <ac:spMk id="7" creationId="{5A274CFA-E2E4-427B-8216-DA2779633FE7}"/>
          </ac:spMkLst>
        </pc:spChg>
        <pc:spChg chg="add mod">
          <ac:chgData name="Lorenzo Di Domenico" userId="b92e3e10ad574af4" providerId="LiveId" clId="{7C109891-7D92-491B-AB07-5A1C2FC8D3C7}" dt="2022-03-02T20:10:59.530" v="936" actId="1036"/>
          <ac:spMkLst>
            <pc:docMk/>
            <pc:sldMk cId="2826079758" sldId="316"/>
            <ac:spMk id="8" creationId="{7F16B54B-DA80-4EE1-9FDE-B7EC059C2E28}"/>
          </ac:spMkLst>
        </pc:spChg>
        <pc:spChg chg="mod">
          <ac:chgData name="Lorenzo Di Domenico" userId="b92e3e10ad574af4" providerId="LiveId" clId="{7C109891-7D92-491B-AB07-5A1C2FC8D3C7}" dt="2022-03-02T20:06:25.802" v="869" actId="1036"/>
          <ac:spMkLst>
            <pc:docMk/>
            <pc:sldMk cId="2826079758" sldId="316"/>
            <ac:spMk id="9" creationId="{AE645FA9-9783-4B95-A71A-02519DC6053A}"/>
          </ac:spMkLst>
        </pc:spChg>
        <pc:spChg chg="mod">
          <ac:chgData name="Lorenzo Di Domenico" userId="b92e3e10ad574af4" providerId="LiveId" clId="{7C109891-7D92-491B-AB07-5A1C2FC8D3C7}" dt="2022-03-02T20:10:59.530" v="936" actId="1036"/>
          <ac:spMkLst>
            <pc:docMk/>
            <pc:sldMk cId="2826079758" sldId="316"/>
            <ac:spMk id="10" creationId="{88914938-4038-4529-A39B-E1FACFE58645}"/>
          </ac:spMkLst>
        </pc:spChg>
        <pc:spChg chg="add del mod">
          <ac:chgData name="Lorenzo Di Domenico" userId="b92e3e10ad574af4" providerId="LiveId" clId="{7C109891-7D92-491B-AB07-5A1C2FC8D3C7}" dt="2022-03-02T20:03:05.687" v="813" actId="478"/>
          <ac:spMkLst>
            <pc:docMk/>
            <pc:sldMk cId="2826079758" sldId="316"/>
            <ac:spMk id="11" creationId="{F1D8F8CB-04C4-4AEA-B036-274A305757C2}"/>
          </ac:spMkLst>
        </pc:spChg>
        <pc:spChg chg="add mod">
          <ac:chgData name="Lorenzo Di Domenico" userId="b92e3e10ad574af4" providerId="LiveId" clId="{7C109891-7D92-491B-AB07-5A1C2FC8D3C7}" dt="2022-03-02T20:10:59.530" v="936" actId="1036"/>
          <ac:spMkLst>
            <pc:docMk/>
            <pc:sldMk cId="2826079758" sldId="316"/>
            <ac:spMk id="12" creationId="{80754E82-0A20-43E7-BF44-BA315D115A03}"/>
          </ac:spMkLst>
        </pc:spChg>
        <pc:spChg chg="add del mod">
          <ac:chgData name="Lorenzo Di Domenico" userId="b92e3e10ad574af4" providerId="LiveId" clId="{7C109891-7D92-491B-AB07-5A1C2FC8D3C7}" dt="2022-03-02T20:05:29.348" v="832" actId="478"/>
          <ac:spMkLst>
            <pc:docMk/>
            <pc:sldMk cId="2826079758" sldId="316"/>
            <ac:spMk id="16" creationId="{B8B203E2-7149-438D-BEF1-7131A1440F94}"/>
          </ac:spMkLst>
        </pc:spChg>
        <pc:spChg chg="mod">
          <ac:chgData name="Lorenzo Di Domenico" userId="b92e3e10ad574af4" providerId="LiveId" clId="{7C109891-7D92-491B-AB07-5A1C2FC8D3C7}" dt="2022-03-02T20:10:59.530" v="936" actId="1036"/>
          <ac:spMkLst>
            <pc:docMk/>
            <pc:sldMk cId="2826079758" sldId="316"/>
            <ac:spMk id="22" creationId="{AD7ADBD5-FBE6-4DEE-B831-8B49076D08CE}"/>
          </ac:spMkLst>
        </pc:spChg>
        <pc:spChg chg="del mod">
          <ac:chgData name="Lorenzo Di Domenico" userId="b92e3e10ad574af4" providerId="LiveId" clId="{7C109891-7D92-491B-AB07-5A1C2FC8D3C7}" dt="2022-03-02T20:03:27.502" v="819" actId="478"/>
          <ac:spMkLst>
            <pc:docMk/>
            <pc:sldMk cId="2826079758" sldId="316"/>
            <ac:spMk id="23" creationId="{20B80511-EFA0-46E8-B5F1-FB56686265FC}"/>
          </ac:spMkLst>
        </pc:spChg>
        <pc:spChg chg="add del mod">
          <ac:chgData name="Lorenzo Di Domenico" userId="b92e3e10ad574af4" providerId="LiveId" clId="{7C109891-7D92-491B-AB07-5A1C2FC8D3C7}" dt="2022-03-02T20:05:27.648" v="830" actId="478"/>
          <ac:spMkLst>
            <pc:docMk/>
            <pc:sldMk cId="2826079758" sldId="316"/>
            <ac:spMk id="25" creationId="{3C2F3C79-A2ED-4E44-BADD-7FFD9E3AA8F2}"/>
          </ac:spMkLst>
        </pc:spChg>
        <pc:spChg chg="add mod">
          <ac:chgData name="Lorenzo Di Domenico" userId="b92e3e10ad574af4" providerId="LiveId" clId="{7C109891-7D92-491B-AB07-5A1C2FC8D3C7}" dt="2022-03-02T20:10:59.530" v="936" actId="1036"/>
          <ac:spMkLst>
            <pc:docMk/>
            <pc:sldMk cId="2826079758" sldId="316"/>
            <ac:spMk id="29" creationId="{4DA6532E-9EB8-4121-99A5-0DA263E986C6}"/>
          </ac:spMkLst>
        </pc:spChg>
        <pc:spChg chg="add mod">
          <ac:chgData name="Lorenzo Di Domenico" userId="b92e3e10ad574af4" providerId="LiveId" clId="{7C109891-7D92-491B-AB07-5A1C2FC8D3C7}" dt="2022-03-02T20:10:59.530" v="936" actId="1036"/>
          <ac:spMkLst>
            <pc:docMk/>
            <pc:sldMk cId="2826079758" sldId="316"/>
            <ac:spMk id="31" creationId="{0DFABC40-50E1-4482-A49C-0125F51EE754}"/>
          </ac:spMkLst>
        </pc:spChg>
        <pc:spChg chg="add mod">
          <ac:chgData name="Lorenzo Di Domenico" userId="b92e3e10ad574af4" providerId="LiveId" clId="{7C109891-7D92-491B-AB07-5A1C2FC8D3C7}" dt="2022-03-02T20:10:59.530" v="936" actId="1036"/>
          <ac:spMkLst>
            <pc:docMk/>
            <pc:sldMk cId="2826079758" sldId="316"/>
            <ac:spMk id="32" creationId="{0FDA70D7-50AB-4444-B934-9DF7170E2D59}"/>
          </ac:spMkLst>
        </pc:spChg>
        <pc:spChg chg="add mod">
          <ac:chgData name="Lorenzo Di Domenico" userId="b92e3e10ad574af4" providerId="LiveId" clId="{7C109891-7D92-491B-AB07-5A1C2FC8D3C7}" dt="2022-03-02T20:10:59.530" v="936" actId="1036"/>
          <ac:spMkLst>
            <pc:docMk/>
            <pc:sldMk cId="2826079758" sldId="316"/>
            <ac:spMk id="33" creationId="{FB5A747B-BCBA-4F42-9811-84B2717B89DC}"/>
          </ac:spMkLst>
        </pc:spChg>
        <pc:spChg chg="add mod">
          <ac:chgData name="Lorenzo Di Domenico" userId="b92e3e10ad574af4" providerId="LiveId" clId="{7C109891-7D92-491B-AB07-5A1C2FC8D3C7}" dt="2022-03-02T20:10:59.530" v="936" actId="1036"/>
          <ac:spMkLst>
            <pc:docMk/>
            <pc:sldMk cId="2826079758" sldId="316"/>
            <ac:spMk id="35" creationId="{D3A981A9-77EF-48B2-8C79-96CDF22079EC}"/>
          </ac:spMkLst>
        </pc:spChg>
        <pc:spChg chg="add del mod">
          <ac:chgData name="Lorenzo Di Domenico" userId="b92e3e10ad574af4" providerId="LiveId" clId="{7C109891-7D92-491B-AB07-5A1C2FC8D3C7}" dt="2022-03-02T20:05:50.561" v="839" actId="478"/>
          <ac:spMkLst>
            <pc:docMk/>
            <pc:sldMk cId="2826079758" sldId="316"/>
            <ac:spMk id="36" creationId="{9EDA3AB8-24AB-4EA0-813E-F28597437F5E}"/>
          </ac:spMkLst>
        </pc:spChg>
        <pc:spChg chg="add del mod">
          <ac:chgData name="Lorenzo Di Domenico" userId="b92e3e10ad574af4" providerId="LiveId" clId="{7C109891-7D92-491B-AB07-5A1C2FC8D3C7}" dt="2022-03-02T20:07:38.156" v="881" actId="478"/>
          <ac:spMkLst>
            <pc:docMk/>
            <pc:sldMk cId="2826079758" sldId="316"/>
            <ac:spMk id="37" creationId="{317E93E3-F7A3-4261-A98A-758E53A6B854}"/>
          </ac:spMkLst>
        </pc:spChg>
        <pc:spChg chg="add mod">
          <ac:chgData name="Lorenzo Di Domenico" userId="b92e3e10ad574af4" providerId="LiveId" clId="{7C109891-7D92-491B-AB07-5A1C2FC8D3C7}" dt="2022-03-02T20:10:59.530" v="936" actId="1036"/>
          <ac:spMkLst>
            <pc:docMk/>
            <pc:sldMk cId="2826079758" sldId="316"/>
            <ac:spMk id="39" creationId="{69A9E11F-6767-46A0-ACCC-E4BC9CC16E7D}"/>
          </ac:spMkLst>
        </pc:spChg>
        <pc:spChg chg="add del mod">
          <ac:chgData name="Lorenzo Di Domenico" userId="b92e3e10ad574af4" providerId="LiveId" clId="{7C109891-7D92-491B-AB07-5A1C2FC8D3C7}" dt="2022-03-02T20:08:48.269" v="903" actId="478"/>
          <ac:spMkLst>
            <pc:docMk/>
            <pc:sldMk cId="2826079758" sldId="316"/>
            <ac:spMk id="40" creationId="{2E0E368C-14E6-41CA-BD1F-C2725AD5EA42}"/>
          </ac:spMkLst>
        </pc:spChg>
        <pc:spChg chg="add mod">
          <ac:chgData name="Lorenzo Di Domenico" userId="b92e3e10ad574af4" providerId="LiveId" clId="{7C109891-7D92-491B-AB07-5A1C2FC8D3C7}" dt="2022-03-02T20:10:59.530" v="936" actId="1036"/>
          <ac:spMkLst>
            <pc:docMk/>
            <pc:sldMk cId="2826079758" sldId="316"/>
            <ac:spMk id="42" creationId="{8B470C29-E33E-4D88-81AC-C17175F191CC}"/>
          </ac:spMkLst>
        </pc:spChg>
        <pc:spChg chg="add del mod">
          <ac:chgData name="Lorenzo Di Domenico" userId="b92e3e10ad574af4" providerId="LiveId" clId="{7C109891-7D92-491B-AB07-5A1C2FC8D3C7}" dt="2022-03-02T20:08:33.945" v="901" actId="478"/>
          <ac:spMkLst>
            <pc:docMk/>
            <pc:sldMk cId="2826079758" sldId="316"/>
            <ac:spMk id="43" creationId="{8A273CB6-914C-494C-B38E-6BA06DDBB8F2}"/>
          </ac:spMkLst>
        </pc:spChg>
        <pc:spChg chg="add del mod">
          <ac:chgData name="Lorenzo Di Domenico" userId="b92e3e10ad574af4" providerId="LiveId" clId="{7C109891-7D92-491B-AB07-5A1C2FC8D3C7}" dt="2022-03-02T20:07:41.353" v="884" actId="478"/>
          <ac:spMkLst>
            <pc:docMk/>
            <pc:sldMk cId="2826079758" sldId="316"/>
            <ac:spMk id="47" creationId="{DD6A6FB0-941C-4EDA-9509-E18465DB763A}"/>
          </ac:spMkLst>
        </pc:spChg>
        <pc:spChg chg="add del mod">
          <ac:chgData name="Lorenzo Di Domenico" userId="b92e3e10ad574af4" providerId="LiveId" clId="{7C109891-7D92-491B-AB07-5A1C2FC8D3C7}" dt="2022-03-02T20:07:45.056" v="887" actId="478"/>
          <ac:spMkLst>
            <pc:docMk/>
            <pc:sldMk cId="2826079758" sldId="316"/>
            <ac:spMk id="49" creationId="{6E82CB2B-AAA8-44D8-85FA-2294DD9709DB}"/>
          </ac:spMkLst>
        </pc:spChg>
        <pc:spChg chg="add del mod">
          <ac:chgData name="Lorenzo Di Domenico" userId="b92e3e10ad574af4" providerId="LiveId" clId="{7C109891-7D92-491B-AB07-5A1C2FC8D3C7}" dt="2022-03-02T20:08:34.849" v="902" actId="478"/>
          <ac:spMkLst>
            <pc:docMk/>
            <pc:sldMk cId="2826079758" sldId="316"/>
            <ac:spMk id="52" creationId="{6C609FC4-8B1C-487E-AA10-19835C22D687}"/>
          </ac:spMkLst>
        </pc:spChg>
        <pc:spChg chg="add del mod">
          <ac:chgData name="Lorenzo Di Domenico" userId="b92e3e10ad574af4" providerId="LiveId" clId="{7C109891-7D92-491B-AB07-5A1C2FC8D3C7}" dt="2022-03-02T20:08:31.737" v="900" actId="478"/>
          <ac:spMkLst>
            <pc:docMk/>
            <pc:sldMk cId="2826079758" sldId="316"/>
            <ac:spMk id="54" creationId="{C7215D6E-3F76-4409-9311-570C5219D440}"/>
          </ac:spMkLst>
        </pc:spChg>
        <pc:spChg chg="add del mod">
          <ac:chgData name="Lorenzo Di Domenico" userId="b92e3e10ad574af4" providerId="LiveId" clId="{7C109891-7D92-491B-AB07-5A1C2FC8D3C7}" dt="2022-03-02T20:08:31.737" v="900" actId="478"/>
          <ac:spMkLst>
            <pc:docMk/>
            <pc:sldMk cId="2826079758" sldId="316"/>
            <ac:spMk id="55" creationId="{152BC944-1234-49E0-94C5-5BD295AE6D9A}"/>
          </ac:spMkLst>
        </pc:spChg>
        <pc:spChg chg="add del mod">
          <ac:chgData name="Lorenzo Di Domenico" userId="b92e3e10ad574af4" providerId="LiveId" clId="{7C109891-7D92-491B-AB07-5A1C2FC8D3C7}" dt="2022-03-02T20:05:48.310" v="838" actId="478"/>
          <ac:spMkLst>
            <pc:docMk/>
            <pc:sldMk cId="2826079758" sldId="316"/>
            <ac:spMk id="58" creationId="{FAC0F41C-A7B7-4E62-AD43-3924724FAFFC}"/>
          </ac:spMkLst>
        </pc:spChg>
        <pc:spChg chg="add del mod">
          <ac:chgData name="Lorenzo Di Domenico" userId="b92e3e10ad574af4" providerId="LiveId" clId="{7C109891-7D92-491B-AB07-5A1C2FC8D3C7}" dt="2022-03-02T20:05:56.670" v="841" actId="478"/>
          <ac:spMkLst>
            <pc:docMk/>
            <pc:sldMk cId="2826079758" sldId="316"/>
            <ac:spMk id="59" creationId="{5A6700BA-1B73-406B-B575-4F3D64EA129A}"/>
          </ac:spMkLst>
        </pc:spChg>
        <pc:spChg chg="add del mod">
          <ac:chgData name="Lorenzo Di Domenico" userId="b92e3e10ad574af4" providerId="LiveId" clId="{7C109891-7D92-491B-AB07-5A1C2FC8D3C7}" dt="2022-03-02T20:03:23.712" v="817" actId="478"/>
          <ac:spMkLst>
            <pc:docMk/>
            <pc:sldMk cId="2826079758" sldId="316"/>
            <ac:spMk id="60" creationId="{AC94891F-8149-4A3D-BDDF-82B8B2B8A6C7}"/>
          </ac:spMkLst>
        </pc:spChg>
        <pc:spChg chg="add del mod">
          <ac:chgData name="Lorenzo Di Domenico" userId="b92e3e10ad574af4" providerId="LiveId" clId="{7C109891-7D92-491B-AB07-5A1C2FC8D3C7}" dt="2022-03-02T20:03:15.077" v="814" actId="478"/>
          <ac:spMkLst>
            <pc:docMk/>
            <pc:sldMk cId="2826079758" sldId="316"/>
            <ac:spMk id="64" creationId="{CAA4DF4C-1640-4430-8AC2-A866E476088A}"/>
          </ac:spMkLst>
        </pc:spChg>
        <pc:spChg chg="add del mod">
          <ac:chgData name="Lorenzo Di Domenico" userId="b92e3e10ad574af4" providerId="LiveId" clId="{7C109891-7D92-491B-AB07-5A1C2FC8D3C7}" dt="2022-03-02T20:03:15.077" v="814" actId="478"/>
          <ac:spMkLst>
            <pc:docMk/>
            <pc:sldMk cId="2826079758" sldId="316"/>
            <ac:spMk id="65" creationId="{458363D8-DD6E-4242-80F8-7EDC2499AA14}"/>
          </ac:spMkLst>
        </pc:spChg>
        <pc:spChg chg="add del mod">
          <ac:chgData name="Lorenzo Di Domenico" userId="b92e3e10ad574af4" providerId="LiveId" clId="{7C109891-7D92-491B-AB07-5A1C2FC8D3C7}" dt="2022-03-02T20:03:23.712" v="817" actId="478"/>
          <ac:spMkLst>
            <pc:docMk/>
            <pc:sldMk cId="2826079758" sldId="316"/>
            <ac:spMk id="66" creationId="{58EDE3EB-9644-4555-A361-6829C66F91B2}"/>
          </ac:spMkLst>
        </pc:spChg>
        <pc:spChg chg="add del mod">
          <ac:chgData name="Lorenzo Di Domenico" userId="b92e3e10ad574af4" providerId="LiveId" clId="{7C109891-7D92-491B-AB07-5A1C2FC8D3C7}" dt="2022-03-02T20:03:23.712" v="817" actId="478"/>
          <ac:spMkLst>
            <pc:docMk/>
            <pc:sldMk cId="2826079758" sldId="316"/>
            <ac:spMk id="67" creationId="{028DFFB0-E7D9-48A0-82F3-2B80B330278B}"/>
          </ac:spMkLst>
        </pc:spChg>
        <pc:spChg chg="add del mod">
          <ac:chgData name="Lorenzo Di Domenico" userId="b92e3e10ad574af4" providerId="LiveId" clId="{7C109891-7D92-491B-AB07-5A1C2FC8D3C7}" dt="2022-03-02T20:03:23.712" v="817" actId="478"/>
          <ac:spMkLst>
            <pc:docMk/>
            <pc:sldMk cId="2826079758" sldId="316"/>
            <ac:spMk id="68" creationId="{3CEA7763-92F3-4E3E-8DDA-5921BE202F9B}"/>
          </ac:spMkLst>
        </pc:spChg>
        <pc:spChg chg="add del mod">
          <ac:chgData name="Lorenzo Di Domenico" userId="b92e3e10ad574af4" providerId="LiveId" clId="{7C109891-7D92-491B-AB07-5A1C2FC8D3C7}" dt="2022-03-02T20:03:15.077" v="814" actId="478"/>
          <ac:spMkLst>
            <pc:docMk/>
            <pc:sldMk cId="2826079758" sldId="316"/>
            <ac:spMk id="69" creationId="{D1907AB7-C414-48A0-AE82-EA4D14530EE0}"/>
          </ac:spMkLst>
        </pc:spChg>
        <pc:spChg chg="add del mod">
          <ac:chgData name="Lorenzo Di Domenico" userId="b92e3e10ad574af4" providerId="LiveId" clId="{7C109891-7D92-491B-AB07-5A1C2FC8D3C7}" dt="2022-03-02T20:03:23.712" v="817" actId="478"/>
          <ac:spMkLst>
            <pc:docMk/>
            <pc:sldMk cId="2826079758" sldId="316"/>
            <ac:spMk id="70" creationId="{22C2C8FD-5BE4-418A-970B-86F724EB8FF7}"/>
          </ac:spMkLst>
        </pc:spChg>
        <pc:spChg chg="add del mod">
          <ac:chgData name="Lorenzo Di Domenico" userId="b92e3e10ad574af4" providerId="LiveId" clId="{7C109891-7D92-491B-AB07-5A1C2FC8D3C7}" dt="2022-03-02T20:03:23.712" v="817" actId="478"/>
          <ac:spMkLst>
            <pc:docMk/>
            <pc:sldMk cId="2826079758" sldId="316"/>
            <ac:spMk id="71" creationId="{9CAEB40F-8CDE-4928-AD91-E7A452D77174}"/>
          </ac:spMkLst>
        </pc:spChg>
        <pc:spChg chg="add del mod">
          <ac:chgData name="Lorenzo Di Domenico" userId="b92e3e10ad574af4" providerId="LiveId" clId="{7C109891-7D92-491B-AB07-5A1C2FC8D3C7}" dt="2022-03-02T20:03:30.009" v="820" actId="478"/>
          <ac:spMkLst>
            <pc:docMk/>
            <pc:sldMk cId="2826079758" sldId="316"/>
            <ac:spMk id="80" creationId="{9D7E6BA3-EDF2-40EE-9DCB-BC841653D001}"/>
          </ac:spMkLst>
        </pc:spChg>
        <pc:spChg chg="add del mod">
          <ac:chgData name="Lorenzo Di Domenico" userId="b92e3e10ad574af4" providerId="LiveId" clId="{7C109891-7D92-491B-AB07-5A1C2FC8D3C7}" dt="2022-03-02T20:03:15.077" v="814" actId="478"/>
          <ac:spMkLst>
            <pc:docMk/>
            <pc:sldMk cId="2826079758" sldId="316"/>
            <ac:spMk id="81" creationId="{DFFA625C-B7F0-4276-BF01-C3E197FD6148}"/>
          </ac:spMkLst>
        </pc:spChg>
        <pc:spChg chg="add del mod">
          <ac:chgData name="Lorenzo Di Domenico" userId="b92e3e10ad574af4" providerId="LiveId" clId="{7C109891-7D92-491B-AB07-5A1C2FC8D3C7}" dt="2022-03-02T20:03:15.077" v="814" actId="478"/>
          <ac:spMkLst>
            <pc:docMk/>
            <pc:sldMk cId="2826079758" sldId="316"/>
            <ac:spMk id="82" creationId="{206D4FDC-B2D1-45C7-8441-BDF0B454B639}"/>
          </ac:spMkLst>
        </pc:spChg>
        <pc:spChg chg="add del mod">
          <ac:chgData name="Lorenzo Di Domenico" userId="b92e3e10ad574af4" providerId="LiveId" clId="{7C109891-7D92-491B-AB07-5A1C2FC8D3C7}" dt="2022-03-02T20:03:23.712" v="817" actId="478"/>
          <ac:spMkLst>
            <pc:docMk/>
            <pc:sldMk cId="2826079758" sldId="316"/>
            <ac:spMk id="84" creationId="{15667BE5-54C7-4BA2-9B9A-2F1967F3B552}"/>
          </ac:spMkLst>
        </pc:spChg>
        <pc:spChg chg="add del mod">
          <ac:chgData name="Lorenzo Di Domenico" userId="b92e3e10ad574af4" providerId="LiveId" clId="{7C109891-7D92-491B-AB07-5A1C2FC8D3C7}" dt="2022-03-02T20:03:15.077" v="814" actId="478"/>
          <ac:spMkLst>
            <pc:docMk/>
            <pc:sldMk cId="2826079758" sldId="316"/>
            <ac:spMk id="85" creationId="{1746483A-5912-44CD-BF21-2287FFEFAEF1}"/>
          </ac:spMkLst>
        </pc:spChg>
        <pc:spChg chg="add del mod">
          <ac:chgData name="Lorenzo Di Domenico" userId="b92e3e10ad574af4" providerId="LiveId" clId="{7C109891-7D92-491B-AB07-5A1C2FC8D3C7}" dt="2022-03-02T20:03:23.712" v="817" actId="478"/>
          <ac:spMkLst>
            <pc:docMk/>
            <pc:sldMk cId="2826079758" sldId="316"/>
            <ac:spMk id="86" creationId="{A89ED000-0ECC-40A9-B550-B72F7E310F1F}"/>
          </ac:spMkLst>
        </pc:spChg>
        <pc:spChg chg="mod">
          <ac:chgData name="Lorenzo Di Domenico" userId="b92e3e10ad574af4" providerId="LiveId" clId="{7C109891-7D92-491B-AB07-5A1C2FC8D3C7}" dt="2022-03-02T20:02:36.743" v="810" actId="20577"/>
          <ac:spMkLst>
            <pc:docMk/>
            <pc:sldMk cId="2826079758" sldId="316"/>
            <ac:spMk id="10245" creationId="{9E9D7871-5470-4D91-8213-4A46E5028592}"/>
          </ac:spMkLst>
        </pc:spChg>
        <pc:grpChg chg="add mod">
          <ac:chgData name="Lorenzo Di Domenico" userId="b92e3e10ad574af4" providerId="LiveId" clId="{7C109891-7D92-491B-AB07-5A1C2FC8D3C7}" dt="2022-03-02T20:10:59.530" v="936" actId="1036"/>
          <ac:grpSpMkLst>
            <pc:docMk/>
            <pc:sldMk cId="2826079758" sldId="316"/>
            <ac:grpSpMk id="19" creationId="{E76DE26C-8F8E-4CA7-8CD9-4DA2F0AA56FB}"/>
          </ac:grpSpMkLst>
        </pc:grpChg>
        <pc:grpChg chg="del mod">
          <ac:chgData name="Lorenzo Di Domenico" userId="b92e3e10ad574af4" providerId="LiveId" clId="{7C109891-7D92-491B-AB07-5A1C2FC8D3C7}" dt="2022-03-02T20:03:27.502" v="819" actId="478"/>
          <ac:grpSpMkLst>
            <pc:docMk/>
            <pc:sldMk cId="2826079758" sldId="316"/>
            <ac:grpSpMk id="20" creationId="{E34BEE11-3798-46EC-94A5-B92C2B29D44D}"/>
          </ac:grpSpMkLst>
        </pc:grpChg>
        <pc:picChg chg="del">
          <ac:chgData name="Lorenzo Di Domenico" userId="b92e3e10ad574af4" providerId="LiveId" clId="{7C109891-7D92-491B-AB07-5A1C2FC8D3C7}" dt="2022-03-02T20:02:46.715" v="811" actId="478"/>
          <ac:picMkLst>
            <pc:docMk/>
            <pc:sldMk cId="2826079758" sldId="316"/>
            <ac:picMk id="2" creationId="{A6F5CE62-507A-4DC5-9DF1-10CC4F5ADFC7}"/>
          </ac:picMkLst>
        </pc:picChg>
        <pc:cxnChg chg="add mod">
          <ac:chgData name="Lorenzo Di Domenico" userId="b92e3e10ad574af4" providerId="LiveId" clId="{7C109891-7D92-491B-AB07-5A1C2FC8D3C7}" dt="2022-03-02T20:10:59.530" v="936" actId="1036"/>
          <ac:cxnSpMkLst>
            <pc:docMk/>
            <pc:sldMk cId="2826079758" sldId="316"/>
            <ac:cxnSpMk id="13" creationId="{66E02FD0-7C4F-43D8-B15D-42EB2BEEA8E1}"/>
          </ac:cxnSpMkLst>
        </pc:cxnChg>
        <pc:cxnChg chg="add mod">
          <ac:chgData name="Lorenzo Di Domenico" userId="b92e3e10ad574af4" providerId="LiveId" clId="{7C109891-7D92-491B-AB07-5A1C2FC8D3C7}" dt="2022-03-02T20:10:59.530" v="936" actId="1036"/>
          <ac:cxnSpMkLst>
            <pc:docMk/>
            <pc:sldMk cId="2826079758" sldId="316"/>
            <ac:cxnSpMk id="14" creationId="{66897E2D-09C7-4A50-986E-8705935D4717}"/>
          </ac:cxnSpMkLst>
        </pc:cxnChg>
        <pc:cxnChg chg="add del mod">
          <ac:chgData name="Lorenzo Di Domenico" userId="b92e3e10ad574af4" providerId="LiveId" clId="{7C109891-7D92-491B-AB07-5A1C2FC8D3C7}" dt="2022-03-02T20:05:28.671" v="831" actId="478"/>
          <ac:cxnSpMkLst>
            <pc:docMk/>
            <pc:sldMk cId="2826079758" sldId="316"/>
            <ac:cxnSpMk id="15" creationId="{6AE40BBC-2AEA-49E2-BB94-2424052C6D1D}"/>
          </ac:cxnSpMkLst>
        </pc:cxnChg>
        <pc:cxnChg chg="add mod">
          <ac:chgData name="Lorenzo Di Domenico" userId="b92e3e10ad574af4" providerId="LiveId" clId="{7C109891-7D92-491B-AB07-5A1C2FC8D3C7}" dt="2022-03-02T20:10:59.530" v="936" actId="1036"/>
          <ac:cxnSpMkLst>
            <pc:docMk/>
            <pc:sldMk cId="2826079758" sldId="316"/>
            <ac:cxnSpMk id="17" creationId="{BB9EDFB7-C1CB-4E40-B095-64F4193BB5FF}"/>
          </ac:cxnSpMkLst>
        </pc:cxnChg>
        <pc:cxnChg chg="add mod">
          <ac:chgData name="Lorenzo Di Domenico" userId="b92e3e10ad574af4" providerId="LiveId" clId="{7C109891-7D92-491B-AB07-5A1C2FC8D3C7}" dt="2022-03-02T20:10:59.530" v="936" actId="1036"/>
          <ac:cxnSpMkLst>
            <pc:docMk/>
            <pc:sldMk cId="2826079758" sldId="316"/>
            <ac:cxnSpMk id="18" creationId="{4C4E4DFB-F41B-4D8C-8BE7-02116D338DAC}"/>
          </ac:cxnSpMkLst>
        </pc:cxnChg>
        <pc:cxnChg chg="mod">
          <ac:chgData name="Lorenzo Di Domenico" userId="b92e3e10ad574af4" providerId="LiveId" clId="{7C109891-7D92-491B-AB07-5A1C2FC8D3C7}" dt="2022-03-02T20:10:59.530" v="936" actId="1036"/>
          <ac:cxnSpMkLst>
            <pc:docMk/>
            <pc:sldMk cId="2826079758" sldId="316"/>
            <ac:cxnSpMk id="21" creationId="{AC46C610-2DE7-4441-8D5F-E81ABEDAB83D}"/>
          </ac:cxnSpMkLst>
        </pc:cxnChg>
        <pc:cxnChg chg="add del mod">
          <ac:chgData name="Lorenzo Di Domenico" userId="b92e3e10ad574af4" providerId="LiveId" clId="{7C109891-7D92-491B-AB07-5A1C2FC8D3C7}" dt="2022-03-02T20:05:26.282" v="829" actId="478"/>
          <ac:cxnSpMkLst>
            <pc:docMk/>
            <pc:sldMk cId="2826079758" sldId="316"/>
            <ac:cxnSpMk id="24" creationId="{8B8356EA-420A-4ED3-971B-885F2CC4B59A}"/>
          </ac:cxnSpMkLst>
        </pc:cxnChg>
        <pc:cxnChg chg="add del mod">
          <ac:chgData name="Lorenzo Di Domenico" userId="b92e3e10ad574af4" providerId="LiveId" clId="{7C109891-7D92-491B-AB07-5A1C2FC8D3C7}" dt="2022-03-02T20:08:31.737" v="900" actId="478"/>
          <ac:cxnSpMkLst>
            <pc:docMk/>
            <pc:sldMk cId="2826079758" sldId="316"/>
            <ac:cxnSpMk id="26" creationId="{54102F6C-29D1-4015-90A5-0668D940DB5C}"/>
          </ac:cxnSpMkLst>
        </pc:cxnChg>
        <pc:cxnChg chg="add del mod">
          <ac:chgData name="Lorenzo Di Domenico" userId="b92e3e10ad574af4" providerId="LiveId" clId="{7C109891-7D92-491B-AB07-5A1C2FC8D3C7}" dt="2022-03-02T20:05:45.901" v="836" actId="478"/>
          <ac:cxnSpMkLst>
            <pc:docMk/>
            <pc:sldMk cId="2826079758" sldId="316"/>
            <ac:cxnSpMk id="27" creationId="{136A7F51-8E35-4F62-8C9F-4CCDD7575972}"/>
          </ac:cxnSpMkLst>
        </pc:cxnChg>
        <pc:cxnChg chg="add del mod">
          <ac:chgData name="Lorenzo Di Domenico" userId="b92e3e10ad574af4" providerId="LiveId" clId="{7C109891-7D92-491B-AB07-5A1C2FC8D3C7}" dt="2022-03-02T20:07:39.038" v="882" actId="478"/>
          <ac:cxnSpMkLst>
            <pc:docMk/>
            <pc:sldMk cId="2826079758" sldId="316"/>
            <ac:cxnSpMk id="28" creationId="{09448235-2195-40EE-B111-4BB05756B95D}"/>
          </ac:cxnSpMkLst>
        </pc:cxnChg>
        <pc:cxnChg chg="add mod">
          <ac:chgData name="Lorenzo Di Domenico" userId="b92e3e10ad574af4" providerId="LiveId" clId="{7C109891-7D92-491B-AB07-5A1C2FC8D3C7}" dt="2022-03-02T20:10:59.530" v="936" actId="1036"/>
          <ac:cxnSpMkLst>
            <pc:docMk/>
            <pc:sldMk cId="2826079758" sldId="316"/>
            <ac:cxnSpMk id="30" creationId="{34C8C9FD-8B19-498C-A756-C02EF10B24DC}"/>
          </ac:cxnSpMkLst>
        </pc:cxnChg>
        <pc:cxnChg chg="add mod">
          <ac:chgData name="Lorenzo Di Domenico" userId="b92e3e10ad574af4" providerId="LiveId" clId="{7C109891-7D92-491B-AB07-5A1C2FC8D3C7}" dt="2022-03-02T20:10:59.530" v="936" actId="1036"/>
          <ac:cxnSpMkLst>
            <pc:docMk/>
            <pc:sldMk cId="2826079758" sldId="316"/>
            <ac:cxnSpMk id="34" creationId="{1966DD36-BE4A-4353-8E84-D6786ACEE958}"/>
          </ac:cxnSpMkLst>
        </pc:cxnChg>
        <pc:cxnChg chg="add del mod">
          <ac:chgData name="Lorenzo Di Domenico" userId="b92e3e10ad574af4" providerId="LiveId" clId="{7C109891-7D92-491B-AB07-5A1C2FC8D3C7}" dt="2022-03-02T20:10:42.769" v="915" actId="478"/>
          <ac:cxnSpMkLst>
            <pc:docMk/>
            <pc:sldMk cId="2826079758" sldId="316"/>
            <ac:cxnSpMk id="38" creationId="{43ECD4AF-B51D-4B03-86BB-35F063B465A2}"/>
          </ac:cxnSpMkLst>
        </pc:cxnChg>
        <pc:cxnChg chg="add mod">
          <ac:chgData name="Lorenzo Di Domenico" userId="b92e3e10ad574af4" providerId="LiveId" clId="{7C109891-7D92-491B-AB07-5A1C2FC8D3C7}" dt="2022-03-02T20:10:59.530" v="936" actId="1036"/>
          <ac:cxnSpMkLst>
            <pc:docMk/>
            <pc:sldMk cId="2826079758" sldId="316"/>
            <ac:cxnSpMk id="41" creationId="{16A5666C-255C-4F35-B6A7-7A9BB4B44498}"/>
          </ac:cxnSpMkLst>
        </pc:cxnChg>
        <pc:cxnChg chg="add mod">
          <ac:chgData name="Lorenzo Di Domenico" userId="b92e3e10ad574af4" providerId="LiveId" clId="{7C109891-7D92-491B-AB07-5A1C2FC8D3C7}" dt="2022-03-02T20:10:59.530" v="936" actId="1036"/>
          <ac:cxnSpMkLst>
            <pc:docMk/>
            <pc:sldMk cId="2826079758" sldId="316"/>
            <ac:cxnSpMk id="44" creationId="{34AF8FCF-C902-4CCF-BD23-2FB96831FCD4}"/>
          </ac:cxnSpMkLst>
        </pc:cxnChg>
        <pc:cxnChg chg="add del mod">
          <ac:chgData name="Lorenzo Di Domenico" userId="b92e3e10ad574af4" providerId="LiveId" clId="{7C109891-7D92-491B-AB07-5A1C2FC8D3C7}" dt="2022-03-02T20:07:42.162" v="885" actId="478"/>
          <ac:cxnSpMkLst>
            <pc:docMk/>
            <pc:sldMk cId="2826079758" sldId="316"/>
            <ac:cxnSpMk id="45" creationId="{2B36C0E9-4087-43BB-8CA1-C70967F96464}"/>
          </ac:cxnSpMkLst>
        </pc:cxnChg>
        <pc:cxnChg chg="add del mod">
          <ac:chgData name="Lorenzo Di Domenico" userId="b92e3e10ad574af4" providerId="LiveId" clId="{7C109891-7D92-491B-AB07-5A1C2FC8D3C7}" dt="2022-03-02T20:07:39.978" v="883" actId="478"/>
          <ac:cxnSpMkLst>
            <pc:docMk/>
            <pc:sldMk cId="2826079758" sldId="316"/>
            <ac:cxnSpMk id="46" creationId="{590B437D-AD93-4177-8471-777CDDA43554}"/>
          </ac:cxnSpMkLst>
        </pc:cxnChg>
        <pc:cxnChg chg="add del mod">
          <ac:chgData name="Lorenzo Di Domenico" userId="b92e3e10ad574af4" providerId="LiveId" clId="{7C109891-7D92-491B-AB07-5A1C2FC8D3C7}" dt="2022-03-02T20:07:43.606" v="886" actId="478"/>
          <ac:cxnSpMkLst>
            <pc:docMk/>
            <pc:sldMk cId="2826079758" sldId="316"/>
            <ac:cxnSpMk id="48" creationId="{38F84961-7A90-4589-9DE3-08554EA980E6}"/>
          </ac:cxnSpMkLst>
        </pc:cxnChg>
        <pc:cxnChg chg="add del mod">
          <ac:chgData name="Lorenzo Di Domenico" userId="b92e3e10ad574af4" providerId="LiveId" clId="{7C109891-7D92-491B-AB07-5A1C2FC8D3C7}" dt="2022-03-02T20:08:31.737" v="900" actId="478"/>
          <ac:cxnSpMkLst>
            <pc:docMk/>
            <pc:sldMk cId="2826079758" sldId="316"/>
            <ac:cxnSpMk id="50" creationId="{1518178C-BB9D-419C-93A9-3AEC561289DF}"/>
          </ac:cxnSpMkLst>
        </pc:cxnChg>
        <pc:cxnChg chg="add del mod">
          <ac:chgData name="Lorenzo Di Domenico" userId="b92e3e10ad574af4" providerId="LiveId" clId="{7C109891-7D92-491B-AB07-5A1C2FC8D3C7}" dt="2022-03-02T20:05:36.322" v="833" actId="478"/>
          <ac:cxnSpMkLst>
            <pc:docMk/>
            <pc:sldMk cId="2826079758" sldId="316"/>
            <ac:cxnSpMk id="51" creationId="{92D6CD43-4977-4CA8-9CA0-CB090582B51A}"/>
          </ac:cxnSpMkLst>
        </pc:cxnChg>
        <pc:cxnChg chg="add del mod">
          <ac:chgData name="Lorenzo Di Domenico" userId="b92e3e10ad574af4" providerId="LiveId" clId="{7C109891-7D92-491B-AB07-5A1C2FC8D3C7}" dt="2022-03-02T20:08:31.737" v="900" actId="478"/>
          <ac:cxnSpMkLst>
            <pc:docMk/>
            <pc:sldMk cId="2826079758" sldId="316"/>
            <ac:cxnSpMk id="53" creationId="{FCB1852F-914F-4451-B4D7-A95EB40A7A0A}"/>
          </ac:cxnSpMkLst>
        </pc:cxnChg>
        <pc:cxnChg chg="add del mod">
          <ac:chgData name="Lorenzo Di Domenico" userId="b92e3e10ad574af4" providerId="LiveId" clId="{7C109891-7D92-491B-AB07-5A1C2FC8D3C7}" dt="2022-03-02T20:05:44.310" v="834" actId="478"/>
          <ac:cxnSpMkLst>
            <pc:docMk/>
            <pc:sldMk cId="2826079758" sldId="316"/>
            <ac:cxnSpMk id="56" creationId="{C2D299AF-1A00-4901-9C31-7A87ED787DEE}"/>
          </ac:cxnSpMkLst>
        </pc:cxnChg>
        <pc:cxnChg chg="add del mod">
          <ac:chgData name="Lorenzo Di Domenico" userId="b92e3e10ad574af4" providerId="LiveId" clId="{7C109891-7D92-491B-AB07-5A1C2FC8D3C7}" dt="2022-03-02T20:05:45.161" v="835" actId="478"/>
          <ac:cxnSpMkLst>
            <pc:docMk/>
            <pc:sldMk cId="2826079758" sldId="316"/>
            <ac:cxnSpMk id="57" creationId="{C81E3D0B-DDC7-4386-AF62-78B46250B5D4}"/>
          </ac:cxnSpMkLst>
        </pc:cxnChg>
        <pc:cxnChg chg="add del mod">
          <ac:chgData name="Lorenzo Di Domenico" userId="b92e3e10ad574af4" providerId="LiveId" clId="{7C109891-7D92-491B-AB07-5A1C2FC8D3C7}" dt="2022-03-02T20:03:15.077" v="814" actId="478"/>
          <ac:cxnSpMkLst>
            <pc:docMk/>
            <pc:sldMk cId="2826079758" sldId="316"/>
            <ac:cxnSpMk id="61" creationId="{FE28219B-5AFA-422A-8F48-60951A33EC2F}"/>
          </ac:cxnSpMkLst>
        </pc:cxnChg>
        <pc:cxnChg chg="add del mod">
          <ac:chgData name="Lorenzo Di Domenico" userId="b92e3e10ad574af4" providerId="LiveId" clId="{7C109891-7D92-491B-AB07-5A1C2FC8D3C7}" dt="2022-03-02T20:03:15.077" v="814" actId="478"/>
          <ac:cxnSpMkLst>
            <pc:docMk/>
            <pc:sldMk cId="2826079758" sldId="316"/>
            <ac:cxnSpMk id="62" creationId="{5D06CAFF-B25F-4F52-B2CF-C66F0BF6EF05}"/>
          </ac:cxnSpMkLst>
        </pc:cxnChg>
        <pc:cxnChg chg="add del mod">
          <ac:chgData name="Lorenzo Di Domenico" userId="b92e3e10ad574af4" providerId="LiveId" clId="{7C109891-7D92-491B-AB07-5A1C2FC8D3C7}" dt="2022-03-02T20:03:15.077" v="814" actId="478"/>
          <ac:cxnSpMkLst>
            <pc:docMk/>
            <pc:sldMk cId="2826079758" sldId="316"/>
            <ac:cxnSpMk id="63" creationId="{EC0B58EF-764F-4C0B-A218-CE8005B09CDA}"/>
          </ac:cxnSpMkLst>
        </pc:cxnChg>
        <pc:cxnChg chg="add del mod">
          <ac:chgData name="Lorenzo Di Domenico" userId="b92e3e10ad574af4" providerId="LiveId" clId="{7C109891-7D92-491B-AB07-5A1C2FC8D3C7}" dt="2022-03-02T20:03:15.077" v="814" actId="478"/>
          <ac:cxnSpMkLst>
            <pc:docMk/>
            <pc:sldMk cId="2826079758" sldId="316"/>
            <ac:cxnSpMk id="72" creationId="{17B91753-62B3-4E3A-826F-151904665411}"/>
          </ac:cxnSpMkLst>
        </pc:cxnChg>
        <pc:cxnChg chg="add del mod">
          <ac:chgData name="Lorenzo Di Domenico" userId="b92e3e10ad574af4" providerId="LiveId" clId="{7C109891-7D92-491B-AB07-5A1C2FC8D3C7}" dt="2022-03-02T20:03:15.077" v="814" actId="478"/>
          <ac:cxnSpMkLst>
            <pc:docMk/>
            <pc:sldMk cId="2826079758" sldId="316"/>
            <ac:cxnSpMk id="73" creationId="{B30A8311-BAA1-4D8B-B452-22F5A2686DD3}"/>
          </ac:cxnSpMkLst>
        </pc:cxnChg>
        <pc:cxnChg chg="add del mod">
          <ac:chgData name="Lorenzo Di Domenico" userId="b92e3e10ad574af4" providerId="LiveId" clId="{7C109891-7D92-491B-AB07-5A1C2FC8D3C7}" dt="2022-03-02T20:03:15.077" v="814" actId="478"/>
          <ac:cxnSpMkLst>
            <pc:docMk/>
            <pc:sldMk cId="2826079758" sldId="316"/>
            <ac:cxnSpMk id="74" creationId="{99A32B72-B3A8-4AB0-AFB7-2F74DBAA7821}"/>
          </ac:cxnSpMkLst>
        </pc:cxnChg>
        <pc:cxnChg chg="add del mod">
          <ac:chgData name="Lorenzo Di Domenico" userId="b92e3e10ad574af4" providerId="LiveId" clId="{7C109891-7D92-491B-AB07-5A1C2FC8D3C7}" dt="2022-03-02T20:03:15.077" v="814" actId="478"/>
          <ac:cxnSpMkLst>
            <pc:docMk/>
            <pc:sldMk cId="2826079758" sldId="316"/>
            <ac:cxnSpMk id="75" creationId="{4FA3CEE4-7ED0-4056-9BE1-6FDFB3FB50D4}"/>
          </ac:cxnSpMkLst>
        </pc:cxnChg>
        <pc:cxnChg chg="add del mod">
          <ac:chgData name="Lorenzo Di Domenico" userId="b92e3e10ad574af4" providerId="LiveId" clId="{7C109891-7D92-491B-AB07-5A1C2FC8D3C7}" dt="2022-03-02T20:03:15.077" v="814" actId="478"/>
          <ac:cxnSpMkLst>
            <pc:docMk/>
            <pc:sldMk cId="2826079758" sldId="316"/>
            <ac:cxnSpMk id="76" creationId="{DDB1C9F2-FC22-4057-B3B3-FCB1B37DC630}"/>
          </ac:cxnSpMkLst>
        </pc:cxnChg>
        <pc:cxnChg chg="add del mod">
          <ac:chgData name="Lorenzo Di Domenico" userId="b92e3e10ad574af4" providerId="LiveId" clId="{7C109891-7D92-491B-AB07-5A1C2FC8D3C7}" dt="2022-03-02T20:03:15.077" v="814" actId="478"/>
          <ac:cxnSpMkLst>
            <pc:docMk/>
            <pc:sldMk cId="2826079758" sldId="316"/>
            <ac:cxnSpMk id="77" creationId="{F8921E95-2165-49ED-97C2-8DBA548F3392}"/>
          </ac:cxnSpMkLst>
        </pc:cxnChg>
        <pc:cxnChg chg="add del mod">
          <ac:chgData name="Lorenzo Di Domenico" userId="b92e3e10ad574af4" providerId="LiveId" clId="{7C109891-7D92-491B-AB07-5A1C2FC8D3C7}" dt="2022-03-02T20:03:15.077" v="814" actId="478"/>
          <ac:cxnSpMkLst>
            <pc:docMk/>
            <pc:sldMk cId="2826079758" sldId="316"/>
            <ac:cxnSpMk id="78" creationId="{1F730385-8F85-4918-8D91-AAB678CE663D}"/>
          </ac:cxnSpMkLst>
        </pc:cxnChg>
        <pc:cxnChg chg="add del mod">
          <ac:chgData name="Lorenzo Di Domenico" userId="b92e3e10ad574af4" providerId="LiveId" clId="{7C109891-7D92-491B-AB07-5A1C2FC8D3C7}" dt="2022-03-02T20:03:15.077" v="814" actId="478"/>
          <ac:cxnSpMkLst>
            <pc:docMk/>
            <pc:sldMk cId="2826079758" sldId="316"/>
            <ac:cxnSpMk id="79" creationId="{8418BC4A-20F4-4666-8CC0-B4047AB5E61F}"/>
          </ac:cxnSpMkLst>
        </pc:cxnChg>
        <pc:cxnChg chg="add del mod">
          <ac:chgData name="Lorenzo Di Domenico" userId="b92e3e10ad574af4" providerId="LiveId" clId="{7C109891-7D92-491B-AB07-5A1C2FC8D3C7}" dt="2022-03-02T20:03:15.077" v="814" actId="478"/>
          <ac:cxnSpMkLst>
            <pc:docMk/>
            <pc:sldMk cId="2826079758" sldId="316"/>
            <ac:cxnSpMk id="83" creationId="{FC7F5337-4099-48ED-AEA8-9AC7D8EA572B}"/>
          </ac:cxnSpMkLst>
        </pc:cxnChg>
        <pc:cxnChg chg="add del mod">
          <ac:chgData name="Lorenzo Di Domenico" userId="b92e3e10ad574af4" providerId="LiveId" clId="{7C109891-7D92-491B-AB07-5A1C2FC8D3C7}" dt="2022-03-02T20:03:15.077" v="814" actId="478"/>
          <ac:cxnSpMkLst>
            <pc:docMk/>
            <pc:sldMk cId="2826079758" sldId="316"/>
            <ac:cxnSpMk id="87" creationId="{9F35DF8E-56F3-44B3-8B3F-468EC07FDC3A}"/>
          </ac:cxnSpMkLst>
        </pc:cxnChg>
        <pc:cxnChg chg="add del mod">
          <ac:chgData name="Lorenzo Di Domenico" userId="b92e3e10ad574af4" providerId="LiveId" clId="{7C109891-7D92-491B-AB07-5A1C2FC8D3C7}" dt="2022-03-02T20:03:15.077" v="814" actId="478"/>
          <ac:cxnSpMkLst>
            <pc:docMk/>
            <pc:sldMk cId="2826079758" sldId="316"/>
            <ac:cxnSpMk id="88" creationId="{A8420969-1122-4AEB-A1F6-506088224CD9}"/>
          </ac:cxnSpMkLst>
        </pc:cxnChg>
        <pc:cxnChg chg="add del mod">
          <ac:chgData name="Lorenzo Di Domenico" userId="b92e3e10ad574af4" providerId="LiveId" clId="{7C109891-7D92-491B-AB07-5A1C2FC8D3C7}" dt="2022-03-02T20:03:15.077" v="814" actId="478"/>
          <ac:cxnSpMkLst>
            <pc:docMk/>
            <pc:sldMk cId="2826079758" sldId="316"/>
            <ac:cxnSpMk id="89" creationId="{FBFEAB74-5E2B-42C9-99B9-10E0D7CDCF88}"/>
          </ac:cxnSpMkLst>
        </pc:cxnChg>
        <pc:cxnChg chg="add del mod">
          <ac:chgData name="Lorenzo Di Domenico" userId="b92e3e10ad574af4" providerId="LiveId" clId="{7C109891-7D92-491B-AB07-5A1C2FC8D3C7}" dt="2022-03-02T20:03:15.077" v="814" actId="478"/>
          <ac:cxnSpMkLst>
            <pc:docMk/>
            <pc:sldMk cId="2826079758" sldId="316"/>
            <ac:cxnSpMk id="90" creationId="{57679569-D777-4EDD-9E5A-590D65CDC91A}"/>
          </ac:cxnSpMkLst>
        </pc:cxnChg>
        <pc:cxnChg chg="add del mod">
          <ac:chgData name="Lorenzo Di Domenico" userId="b92e3e10ad574af4" providerId="LiveId" clId="{7C109891-7D92-491B-AB07-5A1C2FC8D3C7}" dt="2022-03-02T20:03:15.077" v="814" actId="478"/>
          <ac:cxnSpMkLst>
            <pc:docMk/>
            <pc:sldMk cId="2826079758" sldId="316"/>
            <ac:cxnSpMk id="91" creationId="{74FF9F82-91D7-47C6-8FEA-6CE9277B5695}"/>
          </ac:cxnSpMkLst>
        </pc:cxnChg>
        <pc:cxnChg chg="add del mod">
          <ac:chgData name="Lorenzo Di Domenico" userId="b92e3e10ad574af4" providerId="LiveId" clId="{7C109891-7D92-491B-AB07-5A1C2FC8D3C7}" dt="2022-03-02T20:03:15.077" v="814" actId="478"/>
          <ac:cxnSpMkLst>
            <pc:docMk/>
            <pc:sldMk cId="2826079758" sldId="316"/>
            <ac:cxnSpMk id="92" creationId="{89677247-1202-4BE7-8109-6E0BD7EC1434}"/>
          </ac:cxnSpMkLst>
        </pc:cxnChg>
        <pc:cxnChg chg="add del mod">
          <ac:chgData name="Lorenzo Di Domenico" userId="b92e3e10ad574af4" providerId="LiveId" clId="{7C109891-7D92-491B-AB07-5A1C2FC8D3C7}" dt="2022-03-02T20:03:15.077" v="814" actId="478"/>
          <ac:cxnSpMkLst>
            <pc:docMk/>
            <pc:sldMk cId="2826079758" sldId="316"/>
            <ac:cxnSpMk id="93" creationId="{B0FB94AB-B264-4A61-BB7E-B55C5AFEB0C2}"/>
          </ac:cxnSpMkLst>
        </pc:cxnChg>
        <pc:cxnChg chg="add del mod">
          <ac:chgData name="Lorenzo Di Domenico" userId="b92e3e10ad574af4" providerId="LiveId" clId="{7C109891-7D92-491B-AB07-5A1C2FC8D3C7}" dt="2022-03-02T20:03:15.077" v="814" actId="478"/>
          <ac:cxnSpMkLst>
            <pc:docMk/>
            <pc:sldMk cId="2826079758" sldId="316"/>
            <ac:cxnSpMk id="94" creationId="{36BEC6B7-59BB-42DC-9A55-7C71479082CF}"/>
          </ac:cxnSpMkLst>
        </pc:cxnChg>
        <pc:cxnChg chg="add del mod">
          <ac:chgData name="Lorenzo Di Domenico" userId="b92e3e10ad574af4" providerId="LiveId" clId="{7C109891-7D92-491B-AB07-5A1C2FC8D3C7}" dt="2022-03-02T20:03:15.077" v="814" actId="478"/>
          <ac:cxnSpMkLst>
            <pc:docMk/>
            <pc:sldMk cId="2826079758" sldId="316"/>
            <ac:cxnSpMk id="95" creationId="{D6BF90C5-D560-49CD-94B6-FADEB760E425}"/>
          </ac:cxnSpMkLst>
        </pc:cxnChg>
      </pc:sldChg>
      <pc:sldChg chg="addSp delSp modSp add del mod">
        <pc:chgData name="Lorenzo Di Domenico" userId="b92e3e10ad574af4" providerId="LiveId" clId="{7C109891-7D92-491B-AB07-5A1C2FC8D3C7}" dt="2022-03-02T19:53:15.320" v="597" actId="47"/>
        <pc:sldMkLst>
          <pc:docMk/>
          <pc:sldMk cId="2161756844" sldId="317"/>
        </pc:sldMkLst>
        <pc:spChg chg="add del mod">
          <ac:chgData name="Lorenzo Di Domenico" userId="b92e3e10ad574af4" providerId="LiveId" clId="{7C109891-7D92-491B-AB07-5A1C2FC8D3C7}" dt="2022-03-02T19:47:56.905" v="334" actId="478"/>
          <ac:spMkLst>
            <pc:docMk/>
            <pc:sldMk cId="2161756844" sldId="317"/>
            <ac:spMk id="2" creationId="{20E30C40-EA39-41DB-AB9B-57FC2C151D3C}"/>
          </ac:spMkLst>
        </pc:spChg>
        <pc:spChg chg="mod">
          <ac:chgData name="Lorenzo Di Domenico" userId="b92e3e10ad574af4" providerId="LiveId" clId="{7C109891-7D92-491B-AB07-5A1C2FC8D3C7}" dt="2022-03-02T19:39:50.279" v="270" actId="20577"/>
          <ac:spMkLst>
            <pc:docMk/>
            <pc:sldMk cId="2161756844" sldId="317"/>
            <ac:spMk id="10245" creationId="{9E9D7871-5470-4D91-8213-4A46E5028592}"/>
          </ac:spMkLst>
        </pc:spChg>
      </pc:sldChg>
      <pc:sldChg chg="addSp delSp modSp add del mod ord">
        <pc:chgData name="Lorenzo Di Domenico" userId="b92e3e10ad574af4" providerId="LiveId" clId="{7C109891-7D92-491B-AB07-5A1C2FC8D3C7}" dt="2022-03-09T08:40:46.682" v="2164" actId="47"/>
        <pc:sldMkLst>
          <pc:docMk/>
          <pc:sldMk cId="2418663300" sldId="318"/>
        </pc:sldMkLst>
        <pc:spChg chg="add del mod">
          <ac:chgData name="Lorenzo Di Domenico" userId="b92e3e10ad574af4" providerId="LiveId" clId="{7C109891-7D92-491B-AB07-5A1C2FC8D3C7}" dt="2022-03-02T22:29:29.947" v="2123" actId="478"/>
          <ac:spMkLst>
            <pc:docMk/>
            <pc:sldMk cId="2418663300" sldId="318"/>
            <ac:spMk id="4" creationId="{8B376A04-61F2-4F6E-82D3-E279BD3E6B5E}"/>
          </ac:spMkLst>
        </pc:spChg>
        <pc:spChg chg="add del mod">
          <ac:chgData name="Lorenzo Di Domenico" userId="b92e3e10ad574af4" providerId="LiveId" clId="{7C109891-7D92-491B-AB07-5A1C2FC8D3C7}" dt="2022-03-02T22:29:39.412" v="2126" actId="478"/>
          <ac:spMkLst>
            <pc:docMk/>
            <pc:sldMk cId="2418663300" sldId="318"/>
            <ac:spMk id="5" creationId="{97A76114-E747-4F1C-AB33-189D273479A6}"/>
          </ac:spMkLst>
        </pc:spChg>
        <pc:spChg chg="add del mod">
          <ac:chgData name="Lorenzo Di Domenico" userId="b92e3e10ad574af4" providerId="LiveId" clId="{7C109891-7D92-491B-AB07-5A1C2FC8D3C7}" dt="2022-03-02T22:29:36.188" v="2125" actId="478"/>
          <ac:spMkLst>
            <pc:docMk/>
            <pc:sldMk cId="2418663300" sldId="318"/>
            <ac:spMk id="6" creationId="{4E39805D-CCC5-444E-A671-59A419CC5C1B}"/>
          </ac:spMkLst>
        </pc:spChg>
        <pc:spChg chg="del mod">
          <ac:chgData name="Lorenzo Di Domenico" userId="b92e3e10ad574af4" providerId="LiveId" clId="{7C109891-7D92-491B-AB07-5A1C2FC8D3C7}" dt="2022-03-02T22:29:27.091" v="2122" actId="478"/>
          <ac:spMkLst>
            <pc:docMk/>
            <pc:sldMk cId="2418663300" sldId="318"/>
            <ac:spMk id="10245" creationId="{9E9D7871-5470-4D91-8213-4A46E5028592}"/>
          </ac:spMkLst>
        </pc:spChg>
        <pc:graphicFrameChg chg="add del mod">
          <ac:chgData name="Lorenzo Di Domenico" userId="b92e3e10ad574af4" providerId="LiveId" clId="{7C109891-7D92-491B-AB07-5A1C2FC8D3C7}" dt="2022-03-02T22:25:38.209" v="2117" actId="478"/>
          <ac:graphicFrameMkLst>
            <pc:docMk/>
            <pc:sldMk cId="2418663300" sldId="318"/>
            <ac:graphicFrameMk id="2" creationId="{2E12476C-7B6D-42F6-A7F2-5EE5D9868188}"/>
          </ac:graphicFrameMkLst>
        </pc:graphicFrameChg>
        <pc:picChg chg="add mod">
          <ac:chgData name="Lorenzo Di Domenico" userId="b92e3e10ad574af4" providerId="LiveId" clId="{7C109891-7D92-491B-AB07-5A1C2FC8D3C7}" dt="2022-03-02T22:30:20.286" v="2132" actId="1076"/>
          <ac:picMkLst>
            <pc:docMk/>
            <pc:sldMk cId="2418663300" sldId="318"/>
            <ac:picMk id="3" creationId="{211D27B2-417D-4652-97E5-FF8896F0B2A1}"/>
          </ac:picMkLst>
        </pc:picChg>
        <pc:picChg chg="add del mod">
          <ac:chgData name="Lorenzo Di Domenico" userId="b92e3e10ad574af4" providerId="LiveId" clId="{7C109891-7D92-491B-AB07-5A1C2FC8D3C7}" dt="2022-03-02T22:18:34.653" v="2115" actId="478"/>
          <ac:picMkLst>
            <pc:docMk/>
            <pc:sldMk cId="2418663300" sldId="318"/>
            <ac:picMk id="3074" creationId="{D44E0690-4318-4EEE-AA23-6283CF0ABE37}"/>
          </ac:picMkLst>
        </pc:picChg>
        <pc:cxnChg chg="add mod">
          <ac:chgData name="Lorenzo Di Domenico" userId="b92e3e10ad574af4" providerId="LiveId" clId="{7C109891-7D92-491B-AB07-5A1C2FC8D3C7}" dt="2022-03-02T22:24:25.468" v="2116"/>
          <ac:cxnSpMkLst>
            <pc:docMk/>
            <pc:sldMk cId="2418663300" sldId="318"/>
            <ac:cxnSpMk id="9" creationId="{B64758D5-AB3C-4C21-9FBA-F275F5A81B73}"/>
          </ac:cxnSpMkLst>
        </pc:cxnChg>
        <pc:cxnChg chg="add mod">
          <ac:chgData name="Lorenzo Di Domenico" userId="b92e3e10ad574af4" providerId="LiveId" clId="{7C109891-7D92-491B-AB07-5A1C2FC8D3C7}" dt="2022-03-02T22:24:25.468" v="2116"/>
          <ac:cxnSpMkLst>
            <pc:docMk/>
            <pc:sldMk cId="2418663300" sldId="318"/>
            <ac:cxnSpMk id="10" creationId="{79AEEFA3-7316-4664-B28E-CF153571F8A2}"/>
          </ac:cxnSpMkLst>
        </pc:cxnChg>
        <pc:cxnChg chg="add mod">
          <ac:chgData name="Lorenzo Di Domenico" userId="b92e3e10ad574af4" providerId="LiveId" clId="{7C109891-7D92-491B-AB07-5A1C2FC8D3C7}" dt="2022-03-02T22:24:25.468" v="2116"/>
          <ac:cxnSpMkLst>
            <pc:docMk/>
            <pc:sldMk cId="2418663300" sldId="318"/>
            <ac:cxnSpMk id="11" creationId="{03EEBE14-5FDC-4099-ABD2-9DB29FC1300E}"/>
          </ac:cxnSpMkLst>
        </pc:cxnChg>
        <pc:cxnChg chg="add mod">
          <ac:chgData name="Lorenzo Di Domenico" userId="b92e3e10ad574af4" providerId="LiveId" clId="{7C109891-7D92-491B-AB07-5A1C2FC8D3C7}" dt="2022-03-02T22:24:25.468" v="2116"/>
          <ac:cxnSpMkLst>
            <pc:docMk/>
            <pc:sldMk cId="2418663300" sldId="318"/>
            <ac:cxnSpMk id="12" creationId="{1294D398-1236-4F58-A355-134A088CE73E}"/>
          </ac:cxnSpMkLst>
        </pc:cxnChg>
        <pc:cxnChg chg="add mod">
          <ac:chgData name="Lorenzo Di Domenico" userId="b92e3e10ad574af4" providerId="LiveId" clId="{7C109891-7D92-491B-AB07-5A1C2FC8D3C7}" dt="2022-03-02T22:24:25.468" v="2116"/>
          <ac:cxnSpMkLst>
            <pc:docMk/>
            <pc:sldMk cId="2418663300" sldId="318"/>
            <ac:cxnSpMk id="13" creationId="{F2D7BDE1-5361-4174-8DBA-79133E1E16AB}"/>
          </ac:cxnSpMkLst>
        </pc:cxnChg>
        <pc:cxnChg chg="add mod">
          <ac:chgData name="Lorenzo Di Domenico" userId="b92e3e10ad574af4" providerId="LiveId" clId="{7C109891-7D92-491B-AB07-5A1C2FC8D3C7}" dt="2022-03-02T22:24:25.468" v="2116"/>
          <ac:cxnSpMkLst>
            <pc:docMk/>
            <pc:sldMk cId="2418663300" sldId="318"/>
            <ac:cxnSpMk id="14" creationId="{06791070-84CE-48E8-8D28-E53A995CFFFA}"/>
          </ac:cxnSpMkLst>
        </pc:cxnChg>
        <pc:cxnChg chg="add mod">
          <ac:chgData name="Lorenzo Di Domenico" userId="b92e3e10ad574af4" providerId="LiveId" clId="{7C109891-7D92-491B-AB07-5A1C2FC8D3C7}" dt="2022-03-02T22:24:25.468" v="2116"/>
          <ac:cxnSpMkLst>
            <pc:docMk/>
            <pc:sldMk cId="2418663300" sldId="318"/>
            <ac:cxnSpMk id="15" creationId="{25746432-6AFA-4A96-B944-17D271F68D78}"/>
          </ac:cxnSpMkLst>
        </pc:cxnChg>
      </pc:sldChg>
      <pc:sldChg chg="addSp delSp modSp add del mod ord">
        <pc:chgData name="Lorenzo Di Domenico" userId="b92e3e10ad574af4" providerId="LiveId" clId="{7C109891-7D92-491B-AB07-5A1C2FC8D3C7}" dt="2022-03-23T11:06:56.068" v="2169" actId="47"/>
        <pc:sldMkLst>
          <pc:docMk/>
          <pc:sldMk cId="771889679" sldId="319"/>
        </pc:sldMkLst>
        <pc:spChg chg="mod">
          <ac:chgData name="Lorenzo Di Domenico" userId="b92e3e10ad574af4" providerId="LiveId" clId="{7C109891-7D92-491B-AB07-5A1C2FC8D3C7}" dt="2022-03-15T08:04:04.588" v="2165" actId="1076"/>
          <ac:spMkLst>
            <pc:docMk/>
            <pc:sldMk cId="771889679" sldId="319"/>
            <ac:spMk id="6" creationId="{4E39805D-CCC5-444E-A671-59A419CC5C1B}"/>
          </ac:spMkLst>
        </pc:spChg>
        <pc:spChg chg="add del mod">
          <ac:chgData name="Lorenzo Di Domenico" userId="b92e3e10ad574af4" providerId="LiveId" clId="{7C109891-7D92-491B-AB07-5A1C2FC8D3C7}" dt="2022-03-02T20:43:11.780" v="1570" actId="478"/>
          <ac:spMkLst>
            <pc:docMk/>
            <pc:sldMk cId="771889679" sldId="319"/>
            <ac:spMk id="7" creationId="{068771F9-9324-4043-8851-DFF79DD40662}"/>
          </ac:spMkLst>
        </pc:spChg>
        <pc:spChg chg="add del mod">
          <ac:chgData name="Lorenzo Di Domenico" userId="b92e3e10ad574af4" providerId="LiveId" clId="{7C109891-7D92-491B-AB07-5A1C2FC8D3C7}" dt="2022-03-02T20:43:11.780" v="1570" actId="478"/>
          <ac:spMkLst>
            <pc:docMk/>
            <pc:sldMk cId="771889679" sldId="319"/>
            <ac:spMk id="9" creationId="{A71A022D-B832-4133-9B15-79DC037A8D9A}"/>
          </ac:spMkLst>
        </pc:spChg>
        <pc:spChg chg="add del mod">
          <ac:chgData name="Lorenzo Di Domenico" userId="b92e3e10ad574af4" providerId="LiveId" clId="{7C109891-7D92-491B-AB07-5A1C2FC8D3C7}" dt="2022-03-02T20:43:11.780" v="1570" actId="478"/>
          <ac:spMkLst>
            <pc:docMk/>
            <pc:sldMk cId="771889679" sldId="319"/>
            <ac:spMk id="10" creationId="{F6E2482F-E724-453A-B1F5-CA3880DC6DED}"/>
          </ac:spMkLst>
        </pc:spChg>
        <pc:spChg chg="add del mod">
          <ac:chgData name="Lorenzo Di Domenico" userId="b92e3e10ad574af4" providerId="LiveId" clId="{7C109891-7D92-491B-AB07-5A1C2FC8D3C7}" dt="2022-03-02T20:43:11.780" v="1570" actId="478"/>
          <ac:spMkLst>
            <pc:docMk/>
            <pc:sldMk cId="771889679" sldId="319"/>
            <ac:spMk id="11" creationId="{317DFD64-7414-4B57-A1D6-A5867292A47B}"/>
          </ac:spMkLst>
        </pc:spChg>
        <pc:spChg chg="add del mod">
          <ac:chgData name="Lorenzo Di Domenico" userId="b92e3e10ad574af4" providerId="LiveId" clId="{7C109891-7D92-491B-AB07-5A1C2FC8D3C7}" dt="2022-03-02T20:43:11.780" v="1570" actId="478"/>
          <ac:spMkLst>
            <pc:docMk/>
            <pc:sldMk cId="771889679" sldId="319"/>
            <ac:spMk id="12" creationId="{0C73F2E7-E0CB-46B4-B07B-C03A5C484C80}"/>
          </ac:spMkLst>
        </pc:spChg>
        <pc:spChg chg="add del mod">
          <ac:chgData name="Lorenzo Di Domenico" userId="b92e3e10ad574af4" providerId="LiveId" clId="{7C109891-7D92-491B-AB07-5A1C2FC8D3C7}" dt="2022-03-02T20:43:11.780" v="1570" actId="478"/>
          <ac:spMkLst>
            <pc:docMk/>
            <pc:sldMk cId="771889679" sldId="319"/>
            <ac:spMk id="13" creationId="{E9AA7CDC-3A1E-4368-9A1A-CA0026A8EC5A}"/>
          </ac:spMkLst>
        </pc:spChg>
        <pc:spChg chg="add del mod">
          <ac:chgData name="Lorenzo Di Domenico" userId="b92e3e10ad574af4" providerId="LiveId" clId="{7C109891-7D92-491B-AB07-5A1C2FC8D3C7}" dt="2022-03-02T20:43:11.780" v="1570" actId="478"/>
          <ac:spMkLst>
            <pc:docMk/>
            <pc:sldMk cId="771889679" sldId="319"/>
            <ac:spMk id="14" creationId="{0280D571-FB6D-4B3C-BC09-A36B3AC22349}"/>
          </ac:spMkLst>
        </pc:spChg>
        <pc:spChg chg="add del mod">
          <ac:chgData name="Lorenzo Di Domenico" userId="b92e3e10ad574af4" providerId="LiveId" clId="{7C109891-7D92-491B-AB07-5A1C2FC8D3C7}" dt="2022-03-02T20:43:11.780" v="1570" actId="478"/>
          <ac:spMkLst>
            <pc:docMk/>
            <pc:sldMk cId="771889679" sldId="319"/>
            <ac:spMk id="15" creationId="{0A5A18DF-94A1-4412-B2F5-B5CD54330A4A}"/>
          </ac:spMkLst>
        </pc:spChg>
        <pc:spChg chg="add del mod">
          <ac:chgData name="Lorenzo Di Domenico" userId="b92e3e10ad574af4" providerId="LiveId" clId="{7C109891-7D92-491B-AB07-5A1C2FC8D3C7}" dt="2022-03-02T20:43:11.780" v="1570" actId="478"/>
          <ac:spMkLst>
            <pc:docMk/>
            <pc:sldMk cId="771889679" sldId="319"/>
            <ac:spMk id="16" creationId="{277B6A6C-1EF6-49BA-8408-2F685D301C26}"/>
          </ac:spMkLst>
        </pc:spChg>
        <pc:spChg chg="add del mod">
          <ac:chgData name="Lorenzo Di Domenico" userId="b92e3e10ad574af4" providerId="LiveId" clId="{7C109891-7D92-491B-AB07-5A1C2FC8D3C7}" dt="2022-03-02T20:43:11.780" v="1570" actId="478"/>
          <ac:spMkLst>
            <pc:docMk/>
            <pc:sldMk cId="771889679" sldId="319"/>
            <ac:spMk id="17" creationId="{582FDCF9-8EF2-480F-954E-4B8872C294B0}"/>
          </ac:spMkLst>
        </pc:spChg>
        <pc:spChg chg="add del mod">
          <ac:chgData name="Lorenzo Di Domenico" userId="b92e3e10ad574af4" providerId="LiveId" clId="{7C109891-7D92-491B-AB07-5A1C2FC8D3C7}" dt="2022-03-02T20:43:11.780" v="1570" actId="478"/>
          <ac:spMkLst>
            <pc:docMk/>
            <pc:sldMk cId="771889679" sldId="319"/>
            <ac:spMk id="18" creationId="{0DEAB122-1D2D-4069-8CB8-913C3DDB75C9}"/>
          </ac:spMkLst>
        </pc:spChg>
        <pc:spChg chg="mod">
          <ac:chgData name="Lorenzo Di Domenico" userId="b92e3e10ad574af4" providerId="LiveId" clId="{7C109891-7D92-491B-AB07-5A1C2FC8D3C7}" dt="2022-03-02T20:37:10.813" v="1360" actId="6549"/>
          <ac:spMkLst>
            <pc:docMk/>
            <pc:sldMk cId="771889679" sldId="319"/>
            <ac:spMk id="10245" creationId="{9E9D7871-5470-4D91-8213-4A46E5028592}"/>
          </ac:spMkLst>
        </pc:spChg>
        <pc:picChg chg="del mod">
          <ac:chgData name="Lorenzo Di Domenico" userId="b92e3e10ad574af4" providerId="LiveId" clId="{7C109891-7D92-491B-AB07-5A1C2FC8D3C7}" dt="2022-03-02T20:11:38.310" v="992" actId="478"/>
          <ac:picMkLst>
            <pc:docMk/>
            <pc:sldMk cId="771889679" sldId="319"/>
            <ac:picMk id="3074" creationId="{D44E0690-4318-4EEE-AA23-6283CF0ABE37}"/>
          </ac:picMkLst>
        </pc:picChg>
      </pc:sldChg>
      <pc:sldChg chg="addSp delSp modSp add del mod">
        <pc:chgData name="Lorenzo Di Domenico" userId="b92e3e10ad574af4" providerId="LiveId" clId="{7C109891-7D92-491B-AB07-5A1C2FC8D3C7}" dt="2022-03-02T19:53:01.880" v="583" actId="47"/>
        <pc:sldMkLst>
          <pc:docMk/>
          <pc:sldMk cId="2997268782" sldId="319"/>
        </pc:sldMkLst>
        <pc:spChg chg="add del mod">
          <ac:chgData name="Lorenzo Di Domenico" userId="b92e3e10ad574af4" providerId="LiveId" clId="{7C109891-7D92-491B-AB07-5A1C2FC8D3C7}" dt="2022-03-02T19:47:51.875" v="332" actId="767"/>
          <ac:spMkLst>
            <pc:docMk/>
            <pc:sldMk cId="2997268782" sldId="319"/>
            <ac:spMk id="4" creationId="{0A8B2F63-D2C4-4CA6-BBD8-60CB674E095A}"/>
          </ac:spMkLst>
        </pc:spChg>
        <pc:spChg chg="add del mod">
          <ac:chgData name="Lorenzo Di Domenico" userId="b92e3e10ad574af4" providerId="LiveId" clId="{7C109891-7D92-491B-AB07-5A1C2FC8D3C7}" dt="2022-03-02T19:47:48.968" v="330" actId="767"/>
          <ac:spMkLst>
            <pc:docMk/>
            <pc:sldMk cId="2997268782" sldId="319"/>
            <ac:spMk id="5" creationId="{25D5DA37-8EFC-49A0-8644-D031B6A81DEE}"/>
          </ac:spMkLst>
        </pc:spChg>
        <pc:spChg chg="add del">
          <ac:chgData name="Lorenzo Di Domenico" userId="b92e3e10ad574af4" providerId="LiveId" clId="{7C109891-7D92-491B-AB07-5A1C2FC8D3C7}" dt="2022-03-02T19:47:18.154" v="323" actId="22"/>
          <ac:spMkLst>
            <pc:docMk/>
            <pc:sldMk cId="2997268782" sldId="319"/>
            <ac:spMk id="6" creationId="{D3AF22DA-2D23-4244-9E99-2F21ED64CC60}"/>
          </ac:spMkLst>
        </pc:spChg>
        <pc:spChg chg="add del mod">
          <ac:chgData name="Lorenzo Di Domenico" userId="b92e3e10ad574af4" providerId="LiveId" clId="{7C109891-7D92-491B-AB07-5A1C2FC8D3C7}" dt="2022-03-02T19:51:16.996" v="338" actId="478"/>
          <ac:spMkLst>
            <pc:docMk/>
            <pc:sldMk cId="2997268782" sldId="319"/>
            <ac:spMk id="7" creationId="{D5975425-8ADD-4B1C-9BAC-9CD7E54BCF35}"/>
          </ac:spMkLst>
        </pc:spChg>
        <pc:spChg chg="add del">
          <ac:chgData name="Lorenzo Di Domenico" userId="b92e3e10ad574af4" providerId="LiveId" clId="{7C109891-7D92-491B-AB07-5A1C2FC8D3C7}" dt="2022-03-02T19:47:23.560" v="325" actId="22"/>
          <ac:spMkLst>
            <pc:docMk/>
            <pc:sldMk cId="2997268782" sldId="319"/>
            <ac:spMk id="9" creationId="{16D2FA28-D170-4645-ABC1-2B824F660E23}"/>
          </ac:spMkLst>
        </pc:spChg>
        <pc:spChg chg="add">
          <ac:chgData name="Lorenzo Di Domenico" userId="b92e3e10ad574af4" providerId="LiveId" clId="{7C109891-7D92-491B-AB07-5A1C2FC8D3C7}" dt="2022-03-02T19:51:25.056" v="339" actId="11529"/>
          <ac:spMkLst>
            <pc:docMk/>
            <pc:sldMk cId="2997268782" sldId="319"/>
            <ac:spMk id="10" creationId="{8CE7A324-3057-4849-8C66-FDC021E48853}"/>
          </ac:spMkLst>
        </pc:spChg>
        <pc:spChg chg="add mod">
          <ac:chgData name="Lorenzo Di Domenico" userId="b92e3e10ad574af4" providerId="LiveId" clId="{7C109891-7D92-491B-AB07-5A1C2FC8D3C7}" dt="2022-03-02T19:51:35.491" v="347" actId="20577"/>
          <ac:spMkLst>
            <pc:docMk/>
            <pc:sldMk cId="2997268782" sldId="319"/>
            <ac:spMk id="11" creationId="{391D90EE-B8B7-44D4-BDC5-94ABECE2302F}"/>
          </ac:spMkLst>
        </pc:spChg>
        <pc:spChg chg="mod">
          <ac:chgData name="Lorenzo Di Domenico" userId="b92e3e10ad574af4" providerId="LiveId" clId="{7C109891-7D92-491B-AB07-5A1C2FC8D3C7}" dt="2022-03-02T19:51:04.606" v="335" actId="27636"/>
          <ac:spMkLst>
            <pc:docMk/>
            <pc:sldMk cId="2997268782" sldId="319"/>
            <ac:spMk id="10245" creationId="{9E9D7871-5470-4D91-8213-4A46E5028592}"/>
          </ac:spMkLst>
        </pc:spChg>
      </pc:sldChg>
      <pc:sldChg chg="addSp modSp add del mod">
        <pc:chgData name="Lorenzo Di Domenico" userId="b92e3e10ad574af4" providerId="LiveId" clId="{7C109891-7D92-491B-AB07-5A1C2FC8D3C7}" dt="2022-03-23T11:41:01.100" v="4753" actId="47"/>
        <pc:sldMkLst>
          <pc:docMk/>
          <pc:sldMk cId="2044158085" sldId="320"/>
        </pc:sldMkLst>
        <pc:spChg chg="mod">
          <ac:chgData name="Lorenzo Di Domenico" userId="b92e3e10ad574af4" providerId="LiveId" clId="{7C109891-7D92-491B-AB07-5A1C2FC8D3C7}" dt="2022-03-03T07:26:45.411" v="2143" actId="14100"/>
          <ac:spMkLst>
            <pc:docMk/>
            <pc:sldMk cId="2044158085" sldId="320"/>
            <ac:spMk id="6" creationId="{4E39805D-CCC5-444E-A671-59A419CC5C1B}"/>
          </ac:spMkLst>
        </pc:spChg>
        <pc:spChg chg="mod">
          <ac:chgData name="Lorenzo Di Domenico" userId="b92e3e10ad574af4" providerId="LiveId" clId="{7C109891-7D92-491B-AB07-5A1C2FC8D3C7}" dt="2022-03-03T07:26:54.027" v="2158" actId="14100"/>
          <ac:spMkLst>
            <pc:docMk/>
            <pc:sldMk cId="2044158085" sldId="320"/>
            <ac:spMk id="18" creationId="{0DEAB122-1D2D-4069-8CB8-913C3DDB75C9}"/>
          </ac:spMkLst>
        </pc:spChg>
        <pc:spChg chg="add mod">
          <ac:chgData name="Lorenzo Di Domenico" userId="b92e3e10ad574af4" providerId="LiveId" clId="{7C109891-7D92-491B-AB07-5A1C2FC8D3C7}" dt="2022-03-03T07:26:39.971" v="2141" actId="20577"/>
          <ac:spMkLst>
            <pc:docMk/>
            <pc:sldMk cId="2044158085" sldId="320"/>
            <ac:spMk id="19" creationId="{BF4DFCC1-9F4F-4F87-AE77-2B0EACA9221B}"/>
          </ac:spMkLst>
        </pc:spChg>
        <pc:spChg chg="mod">
          <ac:chgData name="Lorenzo Di Domenico" userId="b92e3e10ad574af4" providerId="LiveId" clId="{7C109891-7D92-491B-AB07-5A1C2FC8D3C7}" dt="2022-03-02T20:44:38.759" v="1682" actId="20577"/>
          <ac:spMkLst>
            <pc:docMk/>
            <pc:sldMk cId="2044158085" sldId="320"/>
            <ac:spMk id="10245" creationId="{9E9D7871-5470-4D91-8213-4A46E5028592}"/>
          </ac:spMkLst>
        </pc:spChg>
      </pc:sldChg>
      <pc:sldChg chg="addSp delSp modSp add del mod">
        <pc:chgData name="Lorenzo Di Domenico" userId="b92e3e10ad574af4" providerId="LiveId" clId="{7C109891-7D92-491B-AB07-5A1C2FC8D3C7}" dt="2022-03-23T11:41:04.266" v="4757" actId="47"/>
        <pc:sldMkLst>
          <pc:docMk/>
          <pc:sldMk cId="3528060613" sldId="321"/>
        </pc:sldMkLst>
        <pc:spChg chg="mod">
          <ac:chgData name="Lorenzo Di Domenico" userId="b92e3e10ad574af4" providerId="LiveId" clId="{7C109891-7D92-491B-AB07-5A1C2FC8D3C7}" dt="2022-03-02T20:48:38.699" v="1794" actId="20577"/>
          <ac:spMkLst>
            <pc:docMk/>
            <pc:sldMk cId="3528060613" sldId="321"/>
            <ac:spMk id="10245" creationId="{9E9D7871-5470-4D91-8213-4A46E5028592}"/>
          </ac:spMkLst>
        </pc:spChg>
        <pc:picChg chg="del">
          <ac:chgData name="Lorenzo Di Domenico" userId="b92e3e10ad574af4" providerId="LiveId" clId="{7C109891-7D92-491B-AB07-5A1C2FC8D3C7}" dt="2022-03-02T20:48:21.536" v="1722" actId="478"/>
          <ac:picMkLst>
            <pc:docMk/>
            <pc:sldMk cId="3528060613" sldId="321"/>
            <ac:picMk id="4" creationId="{051AE679-93D9-44E1-B6C2-1534C21BC44B}"/>
          </ac:picMkLst>
        </pc:picChg>
        <pc:picChg chg="add mod">
          <ac:chgData name="Lorenzo Di Domenico" userId="b92e3e10ad574af4" providerId="LiveId" clId="{7C109891-7D92-491B-AB07-5A1C2FC8D3C7}" dt="2022-03-02T20:48:27.090" v="1725" actId="1076"/>
          <ac:picMkLst>
            <pc:docMk/>
            <pc:sldMk cId="3528060613" sldId="321"/>
            <ac:picMk id="7" creationId="{780097B6-4571-4223-B9A1-EE48DB5F285A}"/>
          </ac:picMkLst>
        </pc:picChg>
      </pc:sldChg>
      <pc:sldChg chg="add del ord">
        <pc:chgData name="Lorenzo Di Domenico" userId="b92e3e10ad574af4" providerId="LiveId" clId="{7C109891-7D92-491B-AB07-5A1C2FC8D3C7}" dt="2022-03-23T11:41:01.868" v="4754" actId="47"/>
        <pc:sldMkLst>
          <pc:docMk/>
          <pc:sldMk cId="425737865" sldId="322"/>
        </pc:sldMkLst>
      </pc:sldChg>
      <pc:sldChg chg="delSp modSp add del mod ord">
        <pc:chgData name="Lorenzo Di Domenico" userId="b92e3e10ad574af4" providerId="LiveId" clId="{7C109891-7D92-491B-AB07-5A1C2FC8D3C7}" dt="2022-03-29T11:15:18.294" v="12778" actId="478"/>
        <pc:sldMkLst>
          <pc:docMk/>
          <pc:sldMk cId="2143119309" sldId="323"/>
        </pc:sldMkLst>
        <pc:spChg chg="del">
          <ac:chgData name="Lorenzo Di Domenico" userId="b92e3e10ad574af4" providerId="LiveId" clId="{7C109891-7D92-491B-AB07-5A1C2FC8D3C7}" dt="2022-03-29T11:15:18.294" v="12778" actId="478"/>
          <ac:spMkLst>
            <pc:docMk/>
            <pc:sldMk cId="2143119309" sldId="323"/>
            <ac:spMk id="8" creationId="{D6EFB848-DA9C-4EDC-BCDD-A2D41A9286E3}"/>
          </ac:spMkLst>
        </pc:spChg>
        <pc:spChg chg="mod">
          <ac:chgData name="Lorenzo Di Domenico" userId="b92e3e10ad574af4" providerId="LiveId" clId="{7C109891-7D92-491B-AB07-5A1C2FC8D3C7}" dt="2022-03-29T11:15:15.840" v="12777" actId="6549"/>
          <ac:spMkLst>
            <pc:docMk/>
            <pc:sldMk cId="2143119309" sldId="323"/>
            <ac:spMk id="12" creationId="{1A43F747-5F74-4BA9-B720-2B5E9AE7A851}"/>
          </ac:spMkLst>
        </pc:spChg>
        <pc:spChg chg="mod">
          <ac:chgData name="Lorenzo Di Domenico" userId="b92e3e10ad574af4" providerId="LiveId" clId="{7C109891-7D92-491B-AB07-5A1C2FC8D3C7}" dt="2022-03-27T20:08:09.448" v="4904" actId="1076"/>
          <ac:spMkLst>
            <pc:docMk/>
            <pc:sldMk cId="2143119309" sldId="323"/>
            <ac:spMk id="10245" creationId="{9E9D7871-5470-4D91-8213-4A46E5028592}"/>
          </ac:spMkLst>
        </pc:spChg>
      </pc:sldChg>
      <pc:sldChg chg="new del">
        <pc:chgData name="Lorenzo Di Domenico" userId="b92e3e10ad574af4" providerId="LiveId" clId="{7C109891-7D92-491B-AB07-5A1C2FC8D3C7}" dt="2022-03-02T22:31:05.102" v="2134" actId="47"/>
        <pc:sldMkLst>
          <pc:docMk/>
          <pc:sldMk cId="408291509" sldId="324"/>
        </pc:sldMkLst>
      </pc:sldChg>
      <pc:sldChg chg="addSp delSp modSp add mod">
        <pc:chgData name="Lorenzo Di Domenico" userId="b92e3e10ad574af4" providerId="LiveId" clId="{7C109891-7D92-491B-AB07-5A1C2FC8D3C7}" dt="2022-03-29T11:15:24.070" v="12785" actId="478"/>
        <pc:sldMkLst>
          <pc:docMk/>
          <pc:sldMk cId="447520702" sldId="324"/>
        </pc:sldMkLst>
        <pc:spChg chg="del">
          <ac:chgData name="Lorenzo Di Domenico" userId="b92e3e10ad574af4" providerId="LiveId" clId="{7C109891-7D92-491B-AB07-5A1C2FC8D3C7}" dt="2022-03-29T11:15:24.070" v="12785" actId="478"/>
          <ac:spMkLst>
            <pc:docMk/>
            <pc:sldMk cId="447520702" sldId="324"/>
            <ac:spMk id="8" creationId="{D6EFB848-DA9C-4EDC-BCDD-A2D41A9286E3}"/>
          </ac:spMkLst>
        </pc:spChg>
        <pc:spChg chg="mod">
          <ac:chgData name="Lorenzo Di Domenico" userId="b92e3e10ad574af4" providerId="LiveId" clId="{7C109891-7D92-491B-AB07-5A1C2FC8D3C7}" dt="2022-03-29T11:15:22.221" v="12784" actId="20577"/>
          <ac:spMkLst>
            <pc:docMk/>
            <pc:sldMk cId="447520702" sldId="324"/>
            <ac:spMk id="12" creationId="{1A43F747-5F74-4BA9-B720-2B5E9AE7A851}"/>
          </ac:spMkLst>
        </pc:spChg>
        <pc:picChg chg="add del">
          <ac:chgData name="Lorenzo Di Domenico" userId="b92e3e10ad574af4" providerId="LiveId" clId="{7C109891-7D92-491B-AB07-5A1C2FC8D3C7}" dt="2022-03-27T20:12:21.076" v="4911" actId="22"/>
          <ac:picMkLst>
            <pc:docMk/>
            <pc:sldMk cId="447520702" sldId="324"/>
            <ac:picMk id="3" creationId="{4736556E-A535-422F-A09E-313200D37443}"/>
          </ac:picMkLst>
        </pc:picChg>
      </pc:sldChg>
      <pc:sldChg chg="delSp modSp add mod">
        <pc:chgData name="Lorenzo Di Domenico" userId="b92e3e10ad574af4" providerId="LiveId" clId="{7C109891-7D92-491B-AB07-5A1C2FC8D3C7}" dt="2022-03-31T08:28:31.605" v="18104" actId="20577"/>
        <pc:sldMkLst>
          <pc:docMk/>
          <pc:sldMk cId="163216579" sldId="325"/>
        </pc:sldMkLst>
        <pc:spChg chg="del">
          <ac:chgData name="Lorenzo Di Domenico" userId="b92e3e10ad574af4" providerId="LiveId" clId="{7C109891-7D92-491B-AB07-5A1C2FC8D3C7}" dt="2022-03-29T11:14:48.982" v="12738" actId="478"/>
          <ac:spMkLst>
            <pc:docMk/>
            <pc:sldMk cId="163216579" sldId="325"/>
            <ac:spMk id="8" creationId="{D6EFB848-DA9C-4EDC-BCDD-A2D41A9286E3}"/>
          </ac:spMkLst>
        </pc:spChg>
        <pc:spChg chg="mod">
          <ac:chgData name="Lorenzo Di Domenico" userId="b92e3e10ad574af4" providerId="LiveId" clId="{7C109891-7D92-491B-AB07-5A1C2FC8D3C7}" dt="2022-03-31T08:28:31.605" v="18104" actId="20577"/>
          <ac:spMkLst>
            <pc:docMk/>
            <pc:sldMk cId="163216579" sldId="325"/>
            <ac:spMk id="9" creationId="{5E1EFE71-3CB0-4229-BC03-54489FD74369}"/>
          </ac:spMkLst>
        </pc:spChg>
      </pc:sldChg>
      <pc:sldChg chg="addSp delSp modSp add del mod">
        <pc:chgData name="Lorenzo Di Domenico" userId="b92e3e10ad574af4" providerId="LiveId" clId="{7C109891-7D92-491B-AB07-5A1C2FC8D3C7}" dt="2022-03-28T13:57:42.395" v="12649" actId="2696"/>
        <pc:sldMkLst>
          <pc:docMk/>
          <pc:sldMk cId="870180946" sldId="325"/>
        </pc:sldMkLst>
        <pc:spChg chg="add del mod">
          <ac:chgData name="Lorenzo Di Domenico" userId="b92e3e10ad574af4" providerId="LiveId" clId="{7C109891-7D92-491B-AB07-5A1C2FC8D3C7}" dt="2022-03-27T20:12:14.265" v="4907" actId="478"/>
          <ac:spMkLst>
            <pc:docMk/>
            <pc:sldMk cId="870180946" sldId="325"/>
            <ac:spMk id="2" creationId="{8736F066-4948-4EA7-8A08-918F6ACAE24E}"/>
          </ac:spMkLst>
        </pc:spChg>
        <pc:spChg chg="add mod">
          <ac:chgData name="Lorenzo Di Domenico" userId="b92e3e10ad574af4" providerId="LiveId" clId="{7C109891-7D92-491B-AB07-5A1C2FC8D3C7}" dt="2022-03-27T22:09:40.711" v="6451" actId="5793"/>
          <ac:spMkLst>
            <pc:docMk/>
            <pc:sldMk cId="870180946" sldId="325"/>
            <ac:spMk id="9" creationId="{5E1EFE71-3CB0-4229-BC03-54489FD74369}"/>
          </ac:spMkLst>
        </pc:spChg>
        <pc:spChg chg="mod">
          <ac:chgData name="Lorenzo Di Domenico" userId="b92e3e10ad574af4" providerId="LiveId" clId="{7C109891-7D92-491B-AB07-5A1C2FC8D3C7}" dt="2022-03-23T14:32:02.394" v="4832" actId="20577"/>
          <ac:spMkLst>
            <pc:docMk/>
            <pc:sldMk cId="870180946" sldId="325"/>
            <ac:spMk id="12" creationId="{1A43F747-5F74-4BA9-B720-2B5E9AE7A851}"/>
          </ac:spMkLst>
        </pc:spChg>
        <pc:spChg chg="mod">
          <ac:chgData name="Lorenzo Di Domenico" userId="b92e3e10ad574af4" providerId="LiveId" clId="{7C109891-7D92-491B-AB07-5A1C2FC8D3C7}" dt="2022-03-27T21:39:39.172" v="6059" actId="14100"/>
          <ac:spMkLst>
            <pc:docMk/>
            <pc:sldMk cId="870180946" sldId="325"/>
            <ac:spMk id="10245" creationId="{9E9D7871-5470-4D91-8213-4A46E5028592}"/>
          </ac:spMkLst>
        </pc:spChg>
        <pc:picChg chg="add del">
          <ac:chgData name="Lorenzo Di Domenico" userId="b92e3e10ad574af4" providerId="LiveId" clId="{7C109891-7D92-491B-AB07-5A1C2FC8D3C7}" dt="2022-03-27T20:12:19.087" v="4909" actId="22"/>
          <ac:picMkLst>
            <pc:docMk/>
            <pc:sldMk cId="870180946" sldId="325"/>
            <ac:picMk id="4" creationId="{2B9F6B4C-E6C6-45F0-A30A-B045581FE864}"/>
          </ac:picMkLst>
        </pc:picChg>
      </pc:sldChg>
      <pc:sldChg chg="add del">
        <pc:chgData name="Lorenzo Di Domenico" userId="b92e3e10ad574af4" providerId="LiveId" clId="{7C109891-7D92-491B-AB07-5A1C2FC8D3C7}" dt="2022-03-28T13:58:04.307" v="12651" actId="2696"/>
        <pc:sldMkLst>
          <pc:docMk/>
          <pc:sldMk cId="4201149749" sldId="325"/>
        </pc:sldMkLst>
      </pc:sldChg>
      <pc:sldChg chg="delSp add">
        <pc:chgData name="Lorenzo Di Domenico" userId="b92e3e10ad574af4" providerId="LiveId" clId="{7C109891-7D92-491B-AB07-5A1C2FC8D3C7}" dt="2022-03-29T11:14:32.358" v="12714" actId="478"/>
        <pc:sldMkLst>
          <pc:docMk/>
          <pc:sldMk cId="59430147" sldId="326"/>
        </pc:sldMkLst>
        <pc:spChg chg="del">
          <ac:chgData name="Lorenzo Di Domenico" userId="b92e3e10ad574af4" providerId="LiveId" clId="{7C109891-7D92-491B-AB07-5A1C2FC8D3C7}" dt="2022-03-29T11:14:32.358" v="12714" actId="478"/>
          <ac:spMkLst>
            <pc:docMk/>
            <pc:sldMk cId="59430147" sldId="326"/>
            <ac:spMk id="8" creationId="{D6EFB848-DA9C-4EDC-BCDD-A2D41A9286E3}"/>
          </ac:spMkLst>
        </pc:spChg>
      </pc:sldChg>
      <pc:sldChg chg="addSp delSp modSp add del mod">
        <pc:chgData name="Lorenzo Di Domenico" userId="b92e3e10ad574af4" providerId="LiveId" clId="{7C109891-7D92-491B-AB07-5A1C2FC8D3C7}" dt="2022-03-28T13:57:42.395" v="12649" actId="2696"/>
        <pc:sldMkLst>
          <pc:docMk/>
          <pc:sldMk cId="1211451826" sldId="326"/>
        </pc:sldMkLst>
        <pc:spChg chg="add del">
          <ac:chgData name="Lorenzo Di Domenico" userId="b92e3e10ad574af4" providerId="LiveId" clId="{7C109891-7D92-491B-AB07-5A1C2FC8D3C7}" dt="2022-03-27T20:24:25.357" v="5500"/>
          <ac:spMkLst>
            <pc:docMk/>
            <pc:sldMk cId="1211451826" sldId="326"/>
            <ac:spMk id="2" creationId="{0C2C985D-C0A1-4ECC-B73A-8FEDB69EC348}"/>
          </ac:spMkLst>
        </pc:spChg>
        <pc:spChg chg="add del mod">
          <ac:chgData name="Lorenzo Di Domenico" userId="b92e3e10ad574af4" providerId="LiveId" clId="{7C109891-7D92-491B-AB07-5A1C2FC8D3C7}" dt="2022-03-27T20:32:26.232" v="5907" actId="1076"/>
          <ac:spMkLst>
            <pc:docMk/>
            <pc:sldMk cId="1211451826" sldId="326"/>
            <ac:spMk id="9" creationId="{5E1EFE71-3CB0-4229-BC03-54489FD74369}"/>
          </ac:spMkLst>
        </pc:spChg>
        <pc:spChg chg="mod">
          <ac:chgData name="Lorenzo Di Domenico" userId="b92e3e10ad574af4" providerId="LiveId" clId="{7C109891-7D92-491B-AB07-5A1C2FC8D3C7}" dt="2022-03-27T22:31:36.363" v="8193" actId="20577"/>
          <ac:spMkLst>
            <pc:docMk/>
            <pc:sldMk cId="1211451826" sldId="326"/>
            <ac:spMk id="10245" creationId="{9E9D7871-5470-4D91-8213-4A46E5028592}"/>
          </ac:spMkLst>
        </pc:spChg>
        <pc:picChg chg="add mod">
          <ac:chgData name="Lorenzo Di Domenico" userId="b92e3e10ad574af4" providerId="LiveId" clId="{7C109891-7D92-491B-AB07-5A1C2FC8D3C7}" dt="2022-03-27T20:32:28.060" v="5908" actId="1076"/>
          <ac:picMkLst>
            <pc:docMk/>
            <pc:sldMk cId="1211451826" sldId="326"/>
            <ac:picMk id="4" creationId="{FBE7C937-7660-4E63-B9BD-04B2DF8A7653}"/>
          </ac:picMkLst>
        </pc:picChg>
      </pc:sldChg>
      <pc:sldChg chg="add del">
        <pc:chgData name="Lorenzo Di Domenico" userId="b92e3e10ad574af4" providerId="LiveId" clId="{7C109891-7D92-491B-AB07-5A1C2FC8D3C7}" dt="2022-03-28T13:58:10.370" v="12653" actId="2696"/>
        <pc:sldMkLst>
          <pc:docMk/>
          <pc:sldMk cId="2505078886" sldId="326"/>
        </pc:sldMkLst>
      </pc:sldChg>
      <pc:sldChg chg="modSp add del mod">
        <pc:chgData name="Lorenzo Di Domenico" userId="b92e3e10ad574af4" providerId="LiveId" clId="{7C109891-7D92-491B-AB07-5A1C2FC8D3C7}" dt="2022-03-28T13:57:42.395" v="12649" actId="2696"/>
        <pc:sldMkLst>
          <pc:docMk/>
          <pc:sldMk cId="961658248" sldId="327"/>
        </pc:sldMkLst>
        <pc:spChg chg="mod">
          <ac:chgData name="Lorenzo Di Domenico" userId="b92e3e10ad574af4" providerId="LiveId" clId="{7C109891-7D92-491B-AB07-5A1C2FC8D3C7}" dt="2022-03-27T22:10:13.307" v="6556" actId="20577"/>
          <ac:spMkLst>
            <pc:docMk/>
            <pc:sldMk cId="961658248" sldId="327"/>
            <ac:spMk id="9" creationId="{5E1EFE71-3CB0-4229-BC03-54489FD74369}"/>
          </ac:spMkLst>
        </pc:spChg>
      </pc:sldChg>
      <pc:sldChg chg="add del">
        <pc:chgData name="Lorenzo Di Domenico" userId="b92e3e10ad574af4" providerId="LiveId" clId="{7C109891-7D92-491B-AB07-5A1C2FC8D3C7}" dt="2022-03-28T13:58:04.307" v="12651" actId="2696"/>
        <pc:sldMkLst>
          <pc:docMk/>
          <pc:sldMk cId="2277868086" sldId="327"/>
        </pc:sldMkLst>
      </pc:sldChg>
      <pc:sldChg chg="delSp modSp add mod">
        <pc:chgData name="Lorenzo Di Domenico" userId="b92e3e10ad574af4" providerId="LiveId" clId="{7C109891-7D92-491B-AB07-5A1C2FC8D3C7}" dt="2022-03-31T10:59:14.403" v="18114" actId="20577"/>
        <pc:sldMkLst>
          <pc:docMk/>
          <pc:sldMk cId="3524213661" sldId="327"/>
        </pc:sldMkLst>
        <pc:spChg chg="del">
          <ac:chgData name="Lorenzo Di Domenico" userId="b92e3e10ad574af4" providerId="LiveId" clId="{7C109891-7D92-491B-AB07-5A1C2FC8D3C7}" dt="2022-03-29T11:14:55.414" v="12753" actId="478"/>
          <ac:spMkLst>
            <pc:docMk/>
            <pc:sldMk cId="3524213661" sldId="327"/>
            <ac:spMk id="8" creationId="{D6EFB848-DA9C-4EDC-BCDD-A2D41A9286E3}"/>
          </ac:spMkLst>
        </pc:spChg>
        <pc:spChg chg="mod">
          <ac:chgData name="Lorenzo Di Domenico" userId="b92e3e10ad574af4" providerId="LiveId" clId="{7C109891-7D92-491B-AB07-5A1C2FC8D3C7}" dt="2022-03-31T10:59:14.403" v="18114" actId="20577"/>
          <ac:spMkLst>
            <pc:docMk/>
            <pc:sldMk cId="3524213661" sldId="327"/>
            <ac:spMk id="9" creationId="{5E1EFE71-3CB0-4229-BC03-54489FD74369}"/>
          </ac:spMkLst>
        </pc:spChg>
        <pc:spChg chg="mod">
          <ac:chgData name="Lorenzo Di Domenico" userId="b92e3e10ad574af4" providerId="LiveId" clId="{7C109891-7D92-491B-AB07-5A1C2FC8D3C7}" dt="2022-03-31T08:19:13.787" v="18045" actId="20577"/>
          <ac:spMkLst>
            <pc:docMk/>
            <pc:sldMk cId="3524213661" sldId="327"/>
            <ac:spMk id="10245" creationId="{9E9D7871-5470-4D91-8213-4A46E5028592}"/>
          </ac:spMkLst>
        </pc:spChg>
      </pc:sldChg>
      <pc:sldChg chg="addSp delSp modSp add del mod">
        <pc:chgData name="Lorenzo Di Domenico" userId="b92e3e10ad574af4" providerId="LiveId" clId="{7C109891-7D92-491B-AB07-5A1C2FC8D3C7}" dt="2022-03-28T13:57:42.395" v="12649" actId="2696"/>
        <pc:sldMkLst>
          <pc:docMk/>
          <pc:sldMk cId="840627203" sldId="328"/>
        </pc:sldMkLst>
        <pc:spChg chg="add del mod">
          <ac:chgData name="Lorenzo Di Domenico" userId="b92e3e10ad574af4" providerId="LiveId" clId="{7C109891-7D92-491B-AB07-5A1C2FC8D3C7}" dt="2022-03-27T21:39:14.110" v="6031"/>
          <ac:spMkLst>
            <pc:docMk/>
            <pc:sldMk cId="840627203" sldId="328"/>
            <ac:spMk id="7" creationId="{B34D5787-475E-4378-82CB-D9BB5E453452}"/>
          </ac:spMkLst>
        </pc:spChg>
        <pc:spChg chg="mod">
          <ac:chgData name="Lorenzo Di Domenico" userId="b92e3e10ad574af4" providerId="LiveId" clId="{7C109891-7D92-491B-AB07-5A1C2FC8D3C7}" dt="2022-03-27T21:39:15.086" v="6032" actId="6549"/>
          <ac:spMkLst>
            <pc:docMk/>
            <pc:sldMk cId="840627203" sldId="328"/>
            <ac:spMk id="9" creationId="{5E1EFE71-3CB0-4229-BC03-54489FD74369}"/>
          </ac:spMkLst>
        </pc:spChg>
        <pc:spChg chg="add mod">
          <ac:chgData name="Lorenzo Di Domenico" userId="b92e3e10ad574af4" providerId="LiveId" clId="{7C109891-7D92-491B-AB07-5A1C2FC8D3C7}" dt="2022-03-28T11:41:10.622" v="12115" actId="255"/>
          <ac:spMkLst>
            <pc:docMk/>
            <pc:sldMk cId="840627203" sldId="328"/>
            <ac:spMk id="10" creationId="{4A293FF6-49DE-4E4D-9E35-10120B1EBFA3}"/>
          </ac:spMkLst>
        </pc:spChg>
      </pc:sldChg>
      <pc:sldChg chg="delSp modSp add del mod">
        <pc:chgData name="Lorenzo Di Domenico" userId="b92e3e10ad574af4" providerId="LiveId" clId="{7C109891-7D92-491B-AB07-5A1C2FC8D3C7}" dt="2022-03-29T11:37:19.716" v="13788" actId="2696"/>
        <pc:sldMkLst>
          <pc:docMk/>
          <pc:sldMk cId="1063152988" sldId="328"/>
        </pc:sldMkLst>
        <pc:spChg chg="del">
          <ac:chgData name="Lorenzo Di Domenico" userId="b92e3e10ad574af4" providerId="LiveId" clId="{7C109891-7D92-491B-AB07-5A1C2FC8D3C7}" dt="2022-03-29T11:14:05.944" v="12705" actId="478"/>
          <ac:spMkLst>
            <pc:docMk/>
            <pc:sldMk cId="1063152988" sldId="328"/>
            <ac:spMk id="8" creationId="{D6EFB848-DA9C-4EDC-BCDD-A2D41A9286E3}"/>
          </ac:spMkLst>
        </pc:spChg>
        <pc:spChg chg="mod">
          <ac:chgData name="Lorenzo Di Domenico" userId="b92e3e10ad574af4" providerId="LiveId" clId="{7C109891-7D92-491B-AB07-5A1C2FC8D3C7}" dt="2022-03-29T11:14:02.289" v="12704" actId="14100"/>
          <ac:spMkLst>
            <pc:docMk/>
            <pc:sldMk cId="1063152988" sldId="328"/>
            <ac:spMk id="9" creationId="{5E1EFE71-3CB0-4229-BC03-54489FD74369}"/>
          </ac:spMkLst>
        </pc:spChg>
        <pc:spChg chg="mod">
          <ac:chgData name="Lorenzo Di Domenico" userId="b92e3e10ad574af4" providerId="LiveId" clId="{7C109891-7D92-491B-AB07-5A1C2FC8D3C7}" dt="2022-03-29T11:28:22.792" v="13544" actId="790"/>
          <ac:spMkLst>
            <pc:docMk/>
            <pc:sldMk cId="1063152988" sldId="328"/>
            <ac:spMk id="10" creationId="{4A293FF6-49DE-4E4D-9E35-10120B1EBFA3}"/>
          </ac:spMkLst>
        </pc:spChg>
        <pc:spChg chg="mod">
          <ac:chgData name="Lorenzo Di Domenico" userId="b92e3e10ad574af4" providerId="LiveId" clId="{7C109891-7D92-491B-AB07-5A1C2FC8D3C7}" dt="2022-03-29T11:30:05.949" v="13568" actId="14100"/>
          <ac:spMkLst>
            <pc:docMk/>
            <pc:sldMk cId="1063152988" sldId="328"/>
            <ac:spMk id="10245" creationId="{9E9D7871-5470-4D91-8213-4A46E5028592}"/>
          </ac:spMkLst>
        </pc:spChg>
      </pc:sldChg>
      <pc:sldChg chg="modSp add mod">
        <pc:chgData name="Lorenzo Di Domenico" userId="b92e3e10ad574af4" providerId="LiveId" clId="{7C109891-7D92-491B-AB07-5A1C2FC8D3C7}" dt="2022-03-31T08:27:10.925" v="18103" actId="20577"/>
        <pc:sldMkLst>
          <pc:docMk/>
          <pc:sldMk cId="3807475778" sldId="328"/>
        </pc:sldMkLst>
        <pc:spChg chg="mod">
          <ac:chgData name="Lorenzo Di Domenico" userId="b92e3e10ad574af4" providerId="LiveId" clId="{7C109891-7D92-491B-AB07-5A1C2FC8D3C7}" dt="2022-03-31T08:27:10.925" v="18103" actId="20577"/>
          <ac:spMkLst>
            <pc:docMk/>
            <pc:sldMk cId="3807475778" sldId="328"/>
            <ac:spMk id="10" creationId="{4A293FF6-49DE-4E4D-9E35-10120B1EBFA3}"/>
          </ac:spMkLst>
        </pc:spChg>
        <pc:spChg chg="mod">
          <ac:chgData name="Lorenzo Di Domenico" userId="b92e3e10ad574af4" providerId="LiveId" clId="{7C109891-7D92-491B-AB07-5A1C2FC8D3C7}" dt="2022-03-29T11:37:57.312" v="13836" actId="14100"/>
          <ac:spMkLst>
            <pc:docMk/>
            <pc:sldMk cId="3807475778" sldId="328"/>
            <ac:spMk id="10245" creationId="{9E9D7871-5470-4D91-8213-4A46E5028592}"/>
          </ac:spMkLst>
        </pc:spChg>
      </pc:sldChg>
      <pc:sldChg chg="delSp modSp add del mod">
        <pc:chgData name="Lorenzo Di Domenico" userId="b92e3e10ad574af4" providerId="LiveId" clId="{7C109891-7D92-491B-AB07-5A1C2FC8D3C7}" dt="2022-03-29T11:37:19.716" v="13788" actId="2696"/>
        <pc:sldMkLst>
          <pc:docMk/>
          <pc:sldMk cId="1875752066" sldId="329"/>
        </pc:sldMkLst>
        <pc:spChg chg="del">
          <ac:chgData name="Lorenzo Di Domenico" userId="b92e3e10ad574af4" providerId="LiveId" clId="{7C109891-7D92-491B-AB07-5A1C2FC8D3C7}" dt="2022-03-29T11:14:29.598" v="12713" actId="478"/>
          <ac:spMkLst>
            <pc:docMk/>
            <pc:sldMk cId="1875752066" sldId="329"/>
            <ac:spMk id="8" creationId="{D6EFB848-DA9C-4EDC-BCDD-A2D41A9286E3}"/>
          </ac:spMkLst>
        </pc:spChg>
        <pc:spChg chg="del mod">
          <ac:chgData name="Lorenzo Di Domenico" userId="b92e3e10ad574af4" providerId="LiveId" clId="{7C109891-7D92-491B-AB07-5A1C2FC8D3C7}" dt="2022-03-29T11:14:27.742" v="12712" actId="478"/>
          <ac:spMkLst>
            <pc:docMk/>
            <pc:sldMk cId="1875752066" sldId="329"/>
            <ac:spMk id="9" creationId="{5E1EFE71-3CB0-4229-BC03-54489FD74369}"/>
          </ac:spMkLst>
        </pc:spChg>
        <pc:spChg chg="mod">
          <ac:chgData name="Lorenzo Di Domenico" userId="b92e3e10ad574af4" providerId="LiveId" clId="{7C109891-7D92-491B-AB07-5A1C2FC8D3C7}" dt="2022-03-29T11:31:34.190" v="13765" actId="20577"/>
          <ac:spMkLst>
            <pc:docMk/>
            <pc:sldMk cId="1875752066" sldId="329"/>
            <ac:spMk id="10" creationId="{4A293FF6-49DE-4E4D-9E35-10120B1EBFA3}"/>
          </ac:spMkLst>
        </pc:spChg>
      </pc:sldChg>
      <pc:sldChg chg="modSp add mod">
        <pc:chgData name="Lorenzo Di Domenico" userId="b92e3e10ad574af4" providerId="LiveId" clId="{7C109891-7D92-491B-AB07-5A1C2FC8D3C7}" dt="2022-03-31T11:07:21.205" v="18859" actId="20577"/>
        <pc:sldMkLst>
          <pc:docMk/>
          <pc:sldMk cId="2297521598" sldId="329"/>
        </pc:sldMkLst>
        <pc:spChg chg="mod">
          <ac:chgData name="Lorenzo Di Domenico" userId="b92e3e10ad574af4" providerId="LiveId" clId="{7C109891-7D92-491B-AB07-5A1C2FC8D3C7}" dt="2022-03-31T11:07:21.205" v="18859" actId="20577"/>
          <ac:spMkLst>
            <pc:docMk/>
            <pc:sldMk cId="2297521598" sldId="329"/>
            <ac:spMk id="10" creationId="{4A293FF6-49DE-4E4D-9E35-10120B1EBFA3}"/>
          </ac:spMkLst>
        </pc:spChg>
        <pc:picChg chg="mod">
          <ac:chgData name="Lorenzo Di Domenico" userId="b92e3e10ad574af4" providerId="LiveId" clId="{7C109891-7D92-491B-AB07-5A1C2FC8D3C7}" dt="2022-03-31T11:06:59.270" v="18829" actId="1076"/>
          <ac:picMkLst>
            <pc:docMk/>
            <pc:sldMk cId="2297521598" sldId="329"/>
            <ac:picMk id="2" creationId="{19993102-9C7A-4476-AB13-2B8C09912DA9}"/>
          </ac:picMkLst>
        </pc:picChg>
      </pc:sldChg>
      <pc:sldChg chg="addSp delSp modSp add del mod">
        <pc:chgData name="Lorenzo Di Domenico" userId="b92e3e10ad574af4" providerId="LiveId" clId="{7C109891-7D92-491B-AB07-5A1C2FC8D3C7}" dt="2022-03-28T13:57:42.395" v="12649" actId="2696"/>
        <pc:sldMkLst>
          <pc:docMk/>
          <pc:sldMk cId="4204152429" sldId="329"/>
        </pc:sldMkLst>
        <pc:spChg chg="mod">
          <ac:chgData name="Lorenzo Di Domenico" userId="b92e3e10ad574af4" providerId="LiveId" clId="{7C109891-7D92-491B-AB07-5A1C2FC8D3C7}" dt="2022-03-27T22:12:00.881" v="6756" actId="20577"/>
          <ac:spMkLst>
            <pc:docMk/>
            <pc:sldMk cId="4204152429" sldId="329"/>
            <ac:spMk id="10" creationId="{4A293FF6-49DE-4E4D-9E35-10120B1EBFA3}"/>
          </ac:spMkLst>
        </pc:spChg>
        <pc:spChg chg="add del mod">
          <ac:chgData name="Lorenzo Di Domenico" userId="b92e3e10ad574af4" providerId="LiveId" clId="{7C109891-7D92-491B-AB07-5A1C2FC8D3C7}" dt="2022-03-27T22:12:10.562" v="6758"/>
          <ac:spMkLst>
            <pc:docMk/>
            <pc:sldMk cId="4204152429" sldId="329"/>
            <ac:spMk id="15" creationId="{DF77E253-3AAE-4E1C-8AF2-AA7B6D0FEF32}"/>
          </ac:spMkLst>
        </pc:spChg>
        <pc:spChg chg="add del mod">
          <ac:chgData name="Lorenzo Di Domenico" userId="b92e3e10ad574af4" providerId="LiveId" clId="{7C109891-7D92-491B-AB07-5A1C2FC8D3C7}" dt="2022-03-27T22:12:10.562" v="6758"/>
          <ac:spMkLst>
            <pc:docMk/>
            <pc:sldMk cId="4204152429" sldId="329"/>
            <ac:spMk id="16" creationId="{7354805C-681F-4A40-A04F-78F27A7A2225}"/>
          </ac:spMkLst>
        </pc:spChg>
        <pc:spChg chg="mod">
          <ac:chgData name="Lorenzo Di Domenico" userId="b92e3e10ad574af4" providerId="LiveId" clId="{7C109891-7D92-491B-AB07-5A1C2FC8D3C7}" dt="2022-03-27T22:11:54.963" v="6755" actId="20577"/>
          <ac:spMkLst>
            <pc:docMk/>
            <pc:sldMk cId="4204152429" sldId="329"/>
            <ac:spMk id="10245" creationId="{9E9D7871-5470-4D91-8213-4A46E5028592}"/>
          </ac:spMkLst>
        </pc:spChg>
        <pc:picChg chg="add mod">
          <ac:chgData name="Lorenzo Di Domenico" userId="b92e3e10ad574af4" providerId="LiveId" clId="{7C109891-7D92-491B-AB07-5A1C2FC8D3C7}" dt="2022-03-27T22:12:13.862" v="6760" actId="1076"/>
          <ac:picMkLst>
            <pc:docMk/>
            <pc:sldMk cId="4204152429" sldId="329"/>
            <ac:picMk id="2" creationId="{19993102-9C7A-4476-AB13-2B8C09912DA9}"/>
          </ac:picMkLst>
        </pc:picChg>
        <pc:cxnChg chg="add del mod">
          <ac:chgData name="Lorenzo Di Domenico" userId="b92e3e10ad574af4" providerId="LiveId" clId="{7C109891-7D92-491B-AB07-5A1C2FC8D3C7}" dt="2022-03-27T22:12:10.562" v="6758"/>
          <ac:cxnSpMkLst>
            <pc:docMk/>
            <pc:sldMk cId="4204152429" sldId="329"/>
            <ac:cxnSpMk id="11" creationId="{234FA419-726D-4323-99B8-692C27EF1CBD}"/>
          </ac:cxnSpMkLst>
        </pc:cxnChg>
        <pc:cxnChg chg="add del mod">
          <ac:chgData name="Lorenzo Di Domenico" userId="b92e3e10ad574af4" providerId="LiveId" clId="{7C109891-7D92-491B-AB07-5A1C2FC8D3C7}" dt="2022-03-27T22:12:10.562" v="6758"/>
          <ac:cxnSpMkLst>
            <pc:docMk/>
            <pc:sldMk cId="4204152429" sldId="329"/>
            <ac:cxnSpMk id="13" creationId="{AF9F9634-8104-425E-BE80-322E3D183BE5}"/>
          </ac:cxnSpMkLst>
        </pc:cxnChg>
        <pc:cxnChg chg="add del mod">
          <ac:chgData name="Lorenzo Di Domenico" userId="b92e3e10ad574af4" providerId="LiveId" clId="{7C109891-7D92-491B-AB07-5A1C2FC8D3C7}" dt="2022-03-27T22:12:10.562" v="6758"/>
          <ac:cxnSpMkLst>
            <pc:docMk/>
            <pc:sldMk cId="4204152429" sldId="329"/>
            <ac:cxnSpMk id="14" creationId="{54972FB2-9157-435B-834D-E1B8D9487750}"/>
          </ac:cxnSpMkLst>
        </pc:cxnChg>
      </pc:sldChg>
      <pc:sldChg chg="add del">
        <pc:chgData name="Lorenzo Di Domenico" userId="b92e3e10ad574af4" providerId="LiveId" clId="{7C109891-7D92-491B-AB07-5A1C2FC8D3C7}" dt="2022-03-27T22:12:19.563" v="6762" actId="47"/>
        <pc:sldMkLst>
          <pc:docMk/>
          <pc:sldMk cId="560466911" sldId="330"/>
        </pc:sldMkLst>
      </pc:sldChg>
      <pc:sldChg chg="delSp modSp add mod">
        <pc:chgData name="Lorenzo Di Domenico" userId="b92e3e10ad574af4" providerId="LiveId" clId="{7C109891-7D92-491B-AB07-5A1C2FC8D3C7}" dt="2022-03-29T11:16:18.358" v="12796" actId="5793"/>
        <pc:sldMkLst>
          <pc:docMk/>
          <pc:sldMk cId="1892027935" sldId="330"/>
        </pc:sldMkLst>
        <pc:spChg chg="del">
          <ac:chgData name="Lorenzo Di Domenico" userId="b92e3e10ad574af4" providerId="LiveId" clId="{7C109891-7D92-491B-AB07-5A1C2FC8D3C7}" dt="2022-03-29T11:15:35.454" v="12791" actId="478"/>
          <ac:spMkLst>
            <pc:docMk/>
            <pc:sldMk cId="1892027935" sldId="330"/>
            <ac:spMk id="8" creationId="{D6EFB848-DA9C-4EDC-BCDD-A2D41A9286E3}"/>
          </ac:spMkLst>
        </pc:spChg>
        <pc:spChg chg="mod">
          <ac:chgData name="Lorenzo Di Domenico" userId="b92e3e10ad574af4" providerId="LiveId" clId="{7C109891-7D92-491B-AB07-5A1C2FC8D3C7}" dt="2022-03-29T11:15:33.269" v="12790" actId="14100"/>
          <ac:spMkLst>
            <pc:docMk/>
            <pc:sldMk cId="1892027935" sldId="330"/>
            <ac:spMk id="9" creationId="{5E1EFE71-3CB0-4229-BC03-54489FD74369}"/>
          </ac:spMkLst>
        </pc:spChg>
        <pc:spChg chg="mod">
          <ac:chgData name="Lorenzo Di Domenico" userId="b92e3e10ad574af4" providerId="LiveId" clId="{7C109891-7D92-491B-AB07-5A1C2FC8D3C7}" dt="2022-03-29T11:16:18.358" v="12796" actId="5793"/>
          <ac:spMkLst>
            <pc:docMk/>
            <pc:sldMk cId="1892027935" sldId="330"/>
            <ac:spMk id="10" creationId="{4A293FF6-49DE-4E4D-9E35-10120B1EBFA3}"/>
          </ac:spMkLst>
        </pc:spChg>
        <pc:spChg chg="mod">
          <ac:chgData name="Lorenzo Di Domenico" userId="b92e3e10ad574af4" providerId="LiveId" clId="{7C109891-7D92-491B-AB07-5A1C2FC8D3C7}" dt="2022-03-28T10:52:48.588" v="10087" actId="1035"/>
          <ac:spMkLst>
            <pc:docMk/>
            <pc:sldMk cId="1892027935" sldId="330"/>
            <ac:spMk id="10245" creationId="{9E9D7871-5470-4D91-8213-4A46E5028592}"/>
          </ac:spMkLst>
        </pc:spChg>
      </pc:sldChg>
      <pc:sldChg chg="add del">
        <pc:chgData name="Lorenzo Di Domenico" userId="b92e3e10ad574af4" providerId="LiveId" clId="{7C109891-7D92-491B-AB07-5A1C2FC8D3C7}" dt="2022-03-27T22:12:57.086" v="6763" actId="47"/>
        <pc:sldMkLst>
          <pc:docMk/>
          <pc:sldMk cId="254800212" sldId="331"/>
        </pc:sldMkLst>
      </pc:sldChg>
      <pc:sldChg chg="addSp delSp modSp add mod modAnim">
        <pc:chgData name="Lorenzo Di Domenico" userId="b92e3e10ad574af4" providerId="LiveId" clId="{7C109891-7D92-491B-AB07-5A1C2FC8D3C7}" dt="2022-03-30T23:48:11.089" v="17558" actId="1076"/>
        <pc:sldMkLst>
          <pc:docMk/>
          <pc:sldMk cId="340024805" sldId="331"/>
        </pc:sldMkLst>
        <pc:spChg chg="del">
          <ac:chgData name="Lorenzo Di Domenico" userId="b92e3e10ad574af4" providerId="LiveId" clId="{7C109891-7D92-491B-AB07-5A1C2FC8D3C7}" dt="2022-03-29T11:15:09.832" v="12767" actId="478"/>
          <ac:spMkLst>
            <pc:docMk/>
            <pc:sldMk cId="340024805" sldId="331"/>
            <ac:spMk id="8" creationId="{D6EFB848-DA9C-4EDC-BCDD-A2D41A9286E3}"/>
          </ac:spMkLst>
        </pc:spChg>
        <pc:spChg chg="mod">
          <ac:chgData name="Lorenzo Di Domenico" userId="b92e3e10ad574af4" providerId="LiveId" clId="{7C109891-7D92-491B-AB07-5A1C2FC8D3C7}" dt="2022-03-30T23:47:56.904" v="17553" actId="20577"/>
          <ac:spMkLst>
            <pc:docMk/>
            <pc:sldMk cId="340024805" sldId="331"/>
            <ac:spMk id="12" creationId="{1A43F747-5F74-4BA9-B720-2B5E9AE7A851}"/>
          </ac:spMkLst>
        </pc:spChg>
        <pc:spChg chg="mod">
          <ac:chgData name="Lorenzo Di Domenico" userId="b92e3e10ad574af4" providerId="LiveId" clId="{7C109891-7D92-491B-AB07-5A1C2FC8D3C7}" dt="2022-03-30T23:46:34.815" v="17353" actId="20577"/>
          <ac:spMkLst>
            <pc:docMk/>
            <pc:sldMk cId="340024805" sldId="331"/>
            <ac:spMk id="10245" creationId="{9E9D7871-5470-4D91-8213-4A46E5028592}"/>
          </ac:spMkLst>
        </pc:spChg>
        <pc:picChg chg="add mod">
          <ac:chgData name="Lorenzo Di Domenico" userId="b92e3e10ad574af4" providerId="LiveId" clId="{7C109891-7D92-491B-AB07-5A1C2FC8D3C7}" dt="2022-03-27T22:30:05.861" v="8137" actId="1076"/>
          <ac:picMkLst>
            <pc:docMk/>
            <pc:sldMk cId="340024805" sldId="331"/>
            <ac:picMk id="6" creationId="{2D9F4DE4-4FF5-4048-816F-ED7587A4DAF1}"/>
          </ac:picMkLst>
        </pc:picChg>
        <pc:picChg chg="add mod">
          <ac:chgData name="Lorenzo Di Domenico" userId="b92e3e10ad574af4" providerId="LiveId" clId="{7C109891-7D92-491B-AB07-5A1C2FC8D3C7}" dt="2022-03-30T23:48:07.791" v="17556" actId="1076"/>
          <ac:picMkLst>
            <pc:docMk/>
            <pc:sldMk cId="340024805" sldId="331"/>
            <ac:picMk id="7" creationId="{82F7F189-E6CC-4544-B1D1-A564C41133B9}"/>
          </ac:picMkLst>
        </pc:picChg>
        <pc:picChg chg="add mod">
          <ac:chgData name="Lorenzo Di Domenico" userId="b92e3e10ad574af4" providerId="LiveId" clId="{7C109891-7D92-491B-AB07-5A1C2FC8D3C7}" dt="2022-03-30T23:48:04.987" v="17554" actId="1076"/>
          <ac:picMkLst>
            <pc:docMk/>
            <pc:sldMk cId="340024805" sldId="331"/>
            <ac:picMk id="9" creationId="{65101AA5-F846-4E00-AD90-E06377F6DAD0}"/>
          </ac:picMkLst>
        </pc:picChg>
        <pc:picChg chg="add mod">
          <ac:chgData name="Lorenzo Di Domenico" userId="b92e3e10ad574af4" providerId="LiveId" clId="{7C109891-7D92-491B-AB07-5A1C2FC8D3C7}" dt="2022-03-30T23:48:11.089" v="17558" actId="1076"/>
          <ac:picMkLst>
            <pc:docMk/>
            <pc:sldMk cId="340024805" sldId="331"/>
            <ac:picMk id="10" creationId="{94EF94C4-8455-46FA-8702-296171735D21}"/>
          </ac:picMkLst>
        </pc:picChg>
        <pc:picChg chg="add mod">
          <ac:chgData name="Lorenzo Di Domenico" userId="b92e3e10ad574af4" providerId="LiveId" clId="{7C109891-7D92-491B-AB07-5A1C2FC8D3C7}" dt="2022-03-30T23:48:09.742" v="17557" actId="1076"/>
          <ac:picMkLst>
            <pc:docMk/>
            <pc:sldMk cId="340024805" sldId="331"/>
            <ac:picMk id="11" creationId="{3B7D8F2E-2F5A-40ED-AB1E-E20FB96BF12F}"/>
          </ac:picMkLst>
        </pc:picChg>
      </pc:sldChg>
      <pc:sldChg chg="addSp delSp modSp add mod modAnim">
        <pc:chgData name="Lorenzo Di Domenico" userId="b92e3e10ad574af4" providerId="LiveId" clId="{7C109891-7D92-491B-AB07-5A1C2FC8D3C7}" dt="2022-03-29T11:39:56.349" v="13889" actId="478"/>
        <pc:sldMkLst>
          <pc:docMk/>
          <pc:sldMk cId="1679604326" sldId="332"/>
        </pc:sldMkLst>
        <pc:spChg chg="del">
          <ac:chgData name="Lorenzo Di Domenico" userId="b92e3e10ad574af4" providerId="LiveId" clId="{7C109891-7D92-491B-AB07-5A1C2FC8D3C7}" dt="2022-03-29T11:39:56.349" v="13889" actId="478"/>
          <ac:spMkLst>
            <pc:docMk/>
            <pc:sldMk cId="1679604326" sldId="332"/>
            <ac:spMk id="8" creationId="{D6EFB848-DA9C-4EDC-BCDD-A2D41A9286E3}"/>
          </ac:spMkLst>
        </pc:spChg>
        <pc:spChg chg="add del">
          <ac:chgData name="Lorenzo Di Domenico" userId="b92e3e10ad574af4" providerId="LiveId" clId="{7C109891-7D92-491B-AB07-5A1C2FC8D3C7}" dt="2022-03-27T22:39:58.376" v="8200" actId="478"/>
          <ac:spMkLst>
            <pc:docMk/>
            <pc:sldMk cId="1679604326" sldId="332"/>
            <ac:spMk id="9" creationId="{5E1EFE71-3CB0-4229-BC03-54489FD74369}"/>
          </ac:spMkLst>
        </pc:spChg>
        <pc:spChg chg="del">
          <ac:chgData name="Lorenzo Di Domenico" userId="b92e3e10ad574af4" providerId="LiveId" clId="{7C109891-7D92-491B-AB07-5A1C2FC8D3C7}" dt="2022-03-27T22:33:46.011" v="8195" actId="478"/>
          <ac:spMkLst>
            <pc:docMk/>
            <pc:sldMk cId="1679604326" sldId="332"/>
            <ac:spMk id="10" creationId="{4A293FF6-49DE-4E4D-9E35-10120B1EBFA3}"/>
          </ac:spMkLst>
        </pc:spChg>
        <pc:spChg chg="add del mod">
          <ac:chgData name="Lorenzo Di Domenico" userId="b92e3e10ad574af4" providerId="LiveId" clId="{7C109891-7D92-491B-AB07-5A1C2FC8D3C7}" dt="2022-03-27T22:33:53.128" v="8199"/>
          <ac:spMkLst>
            <pc:docMk/>
            <pc:sldMk cId="1679604326" sldId="332"/>
            <ac:spMk id="11" creationId="{9BB2BB76-FE71-4542-AE5E-91A14485B5C2}"/>
          </ac:spMkLst>
        </pc:spChg>
        <pc:spChg chg="add del mod">
          <ac:chgData name="Lorenzo Di Domenico" userId="b92e3e10ad574af4" providerId="LiveId" clId="{7C109891-7D92-491B-AB07-5A1C2FC8D3C7}" dt="2022-03-27T22:33:53.128" v="8199"/>
          <ac:spMkLst>
            <pc:docMk/>
            <pc:sldMk cId="1679604326" sldId="332"/>
            <ac:spMk id="13" creationId="{A7B4386A-E7B9-4899-B842-0F7DE12B4589}"/>
          </ac:spMkLst>
        </pc:spChg>
        <pc:spChg chg="add del mod">
          <ac:chgData name="Lorenzo Di Domenico" userId="b92e3e10ad574af4" providerId="LiveId" clId="{7C109891-7D92-491B-AB07-5A1C2FC8D3C7}" dt="2022-03-27T22:33:53.128" v="8199"/>
          <ac:spMkLst>
            <pc:docMk/>
            <pc:sldMk cId="1679604326" sldId="332"/>
            <ac:spMk id="14" creationId="{1B076C66-2613-484C-BD80-B3CAE23D0F19}"/>
          </ac:spMkLst>
        </pc:spChg>
        <pc:spChg chg="add del mod">
          <ac:chgData name="Lorenzo Di Domenico" userId="b92e3e10ad574af4" providerId="LiveId" clId="{7C109891-7D92-491B-AB07-5A1C2FC8D3C7}" dt="2022-03-27T22:33:53.128" v="8199"/>
          <ac:spMkLst>
            <pc:docMk/>
            <pc:sldMk cId="1679604326" sldId="332"/>
            <ac:spMk id="15" creationId="{26F1885A-F3D5-41C4-AF62-3A9C463DF07F}"/>
          </ac:spMkLst>
        </pc:spChg>
        <pc:spChg chg="add del mod">
          <ac:chgData name="Lorenzo Di Domenico" userId="b92e3e10ad574af4" providerId="LiveId" clId="{7C109891-7D92-491B-AB07-5A1C2FC8D3C7}" dt="2022-03-27T22:33:53.128" v="8199"/>
          <ac:spMkLst>
            <pc:docMk/>
            <pc:sldMk cId="1679604326" sldId="332"/>
            <ac:spMk id="21" creationId="{E76E9A4C-A391-4D38-B7BA-D8C1A7C61954}"/>
          </ac:spMkLst>
        </pc:spChg>
        <pc:spChg chg="add del mod">
          <ac:chgData name="Lorenzo Di Domenico" userId="b92e3e10ad574af4" providerId="LiveId" clId="{7C109891-7D92-491B-AB07-5A1C2FC8D3C7}" dt="2022-03-27T22:33:53.128" v="8199"/>
          <ac:spMkLst>
            <pc:docMk/>
            <pc:sldMk cId="1679604326" sldId="332"/>
            <ac:spMk id="22" creationId="{0EE73205-7179-4586-A559-FCD24BFE7FE6}"/>
          </ac:spMkLst>
        </pc:spChg>
        <pc:spChg chg="add del mod">
          <ac:chgData name="Lorenzo Di Domenico" userId="b92e3e10ad574af4" providerId="LiveId" clId="{7C109891-7D92-491B-AB07-5A1C2FC8D3C7}" dt="2022-03-27T22:33:53.128" v="8199"/>
          <ac:spMkLst>
            <pc:docMk/>
            <pc:sldMk cId="1679604326" sldId="332"/>
            <ac:spMk id="23" creationId="{047B5D4A-9488-4BE1-87BC-D67A22E12BB1}"/>
          </ac:spMkLst>
        </pc:spChg>
        <pc:spChg chg="add del mod">
          <ac:chgData name="Lorenzo Di Domenico" userId="b92e3e10ad574af4" providerId="LiveId" clId="{7C109891-7D92-491B-AB07-5A1C2FC8D3C7}" dt="2022-03-27T22:33:53.128" v="8199"/>
          <ac:spMkLst>
            <pc:docMk/>
            <pc:sldMk cId="1679604326" sldId="332"/>
            <ac:spMk id="24" creationId="{FA072E08-E0E7-4DCC-AEEA-48CE2DEB35DC}"/>
          </ac:spMkLst>
        </pc:spChg>
        <pc:spChg chg="add del mod">
          <ac:chgData name="Lorenzo Di Domenico" userId="b92e3e10ad574af4" providerId="LiveId" clId="{7C109891-7D92-491B-AB07-5A1C2FC8D3C7}" dt="2022-03-27T22:40:02.912" v="8202"/>
          <ac:spMkLst>
            <pc:docMk/>
            <pc:sldMk cId="1679604326" sldId="332"/>
            <ac:spMk id="25" creationId="{21D6C33C-CE10-44C4-AF30-DE0074060C1B}"/>
          </ac:spMkLst>
        </pc:spChg>
        <pc:spChg chg="add mod">
          <ac:chgData name="Lorenzo Di Domenico" userId="b92e3e10ad574af4" providerId="LiveId" clId="{7C109891-7D92-491B-AB07-5A1C2FC8D3C7}" dt="2022-03-28T10:26:06.304" v="9457" actId="1076"/>
          <ac:spMkLst>
            <pc:docMk/>
            <pc:sldMk cId="1679604326" sldId="332"/>
            <ac:spMk id="25" creationId="{93F8E721-EDB5-4744-894C-96628956E830}"/>
          </ac:spMkLst>
        </pc:spChg>
        <pc:spChg chg="add del mod">
          <ac:chgData name="Lorenzo Di Domenico" userId="b92e3e10ad574af4" providerId="LiveId" clId="{7C109891-7D92-491B-AB07-5A1C2FC8D3C7}" dt="2022-03-27T22:40:02.912" v="8202"/>
          <ac:spMkLst>
            <pc:docMk/>
            <pc:sldMk cId="1679604326" sldId="332"/>
            <ac:spMk id="26" creationId="{F563E916-D335-4F62-A211-5F7AD6158798}"/>
          </ac:spMkLst>
        </pc:spChg>
        <pc:spChg chg="add del mod">
          <ac:chgData name="Lorenzo Di Domenico" userId="b92e3e10ad574af4" providerId="LiveId" clId="{7C109891-7D92-491B-AB07-5A1C2FC8D3C7}" dt="2022-03-27T22:40:02.912" v="8202"/>
          <ac:spMkLst>
            <pc:docMk/>
            <pc:sldMk cId="1679604326" sldId="332"/>
            <ac:spMk id="27" creationId="{84E08EAB-E124-4B10-A01B-05D0B7E20261}"/>
          </ac:spMkLst>
        </pc:spChg>
        <pc:spChg chg="add del mod">
          <ac:chgData name="Lorenzo Di Domenico" userId="b92e3e10ad574af4" providerId="LiveId" clId="{7C109891-7D92-491B-AB07-5A1C2FC8D3C7}" dt="2022-03-27T22:40:02.912" v="8202"/>
          <ac:spMkLst>
            <pc:docMk/>
            <pc:sldMk cId="1679604326" sldId="332"/>
            <ac:spMk id="28" creationId="{728AE7CC-C069-4F82-ABF2-11B54D7A0497}"/>
          </ac:spMkLst>
        </pc:spChg>
        <pc:spChg chg="add mod">
          <ac:chgData name="Lorenzo Di Domenico" userId="b92e3e10ad574af4" providerId="LiveId" clId="{7C109891-7D92-491B-AB07-5A1C2FC8D3C7}" dt="2022-03-29T11:18:38.701" v="12960" actId="1076"/>
          <ac:spMkLst>
            <pc:docMk/>
            <pc:sldMk cId="1679604326" sldId="332"/>
            <ac:spMk id="30" creationId="{486C23EF-56D3-4C5E-B32C-C61C735641CA}"/>
          </ac:spMkLst>
        </pc:spChg>
        <pc:spChg chg="add del mod">
          <ac:chgData name="Lorenzo Di Domenico" userId="b92e3e10ad574af4" providerId="LiveId" clId="{7C109891-7D92-491B-AB07-5A1C2FC8D3C7}" dt="2022-03-27T22:40:02.912" v="8202"/>
          <ac:spMkLst>
            <pc:docMk/>
            <pc:sldMk cId="1679604326" sldId="332"/>
            <ac:spMk id="32" creationId="{4EB29657-17FE-4A30-A192-279C4DAC4404}"/>
          </ac:spMkLst>
        </pc:spChg>
        <pc:spChg chg="add del mod">
          <ac:chgData name="Lorenzo Di Domenico" userId="b92e3e10ad574af4" providerId="LiveId" clId="{7C109891-7D92-491B-AB07-5A1C2FC8D3C7}" dt="2022-03-27T22:40:02.912" v="8202"/>
          <ac:spMkLst>
            <pc:docMk/>
            <pc:sldMk cId="1679604326" sldId="332"/>
            <ac:spMk id="33" creationId="{71EB8E0C-CBF7-47AE-B829-A187FA7FABD9}"/>
          </ac:spMkLst>
        </pc:spChg>
        <pc:spChg chg="add del mod">
          <ac:chgData name="Lorenzo Di Domenico" userId="b92e3e10ad574af4" providerId="LiveId" clId="{7C109891-7D92-491B-AB07-5A1C2FC8D3C7}" dt="2022-03-27T22:40:02.912" v="8202"/>
          <ac:spMkLst>
            <pc:docMk/>
            <pc:sldMk cId="1679604326" sldId="332"/>
            <ac:spMk id="34" creationId="{63ABE91F-7419-4CE1-9FFD-E954FCD6999D}"/>
          </ac:spMkLst>
        </pc:spChg>
        <pc:spChg chg="add del mod">
          <ac:chgData name="Lorenzo Di Domenico" userId="b92e3e10ad574af4" providerId="LiveId" clId="{7C109891-7D92-491B-AB07-5A1C2FC8D3C7}" dt="2022-03-27T22:40:02.912" v="8202"/>
          <ac:spMkLst>
            <pc:docMk/>
            <pc:sldMk cId="1679604326" sldId="332"/>
            <ac:spMk id="37" creationId="{76B2DDAF-EC4A-4B06-9C12-F2749492F1CE}"/>
          </ac:spMkLst>
        </pc:spChg>
        <pc:spChg chg="add del mod">
          <ac:chgData name="Lorenzo Di Domenico" userId="b92e3e10ad574af4" providerId="LiveId" clId="{7C109891-7D92-491B-AB07-5A1C2FC8D3C7}" dt="2022-03-27T22:40:02.912" v="8202"/>
          <ac:spMkLst>
            <pc:docMk/>
            <pc:sldMk cId="1679604326" sldId="332"/>
            <ac:spMk id="41" creationId="{DC3E78AD-F3A8-433D-8BF7-DF208C599E1A}"/>
          </ac:spMkLst>
        </pc:spChg>
        <pc:spChg chg="add del mod">
          <ac:chgData name="Lorenzo Di Domenico" userId="b92e3e10ad574af4" providerId="LiveId" clId="{7C109891-7D92-491B-AB07-5A1C2FC8D3C7}" dt="2022-03-27T22:40:02.912" v="8202"/>
          <ac:spMkLst>
            <pc:docMk/>
            <pc:sldMk cId="1679604326" sldId="332"/>
            <ac:spMk id="42" creationId="{DABEDF9E-C23F-4DFE-95DE-F919AAE49048}"/>
          </ac:spMkLst>
        </pc:spChg>
        <pc:spChg chg="add del mod">
          <ac:chgData name="Lorenzo Di Domenico" userId="b92e3e10ad574af4" providerId="LiveId" clId="{7C109891-7D92-491B-AB07-5A1C2FC8D3C7}" dt="2022-03-27T22:40:02.912" v="8202"/>
          <ac:spMkLst>
            <pc:docMk/>
            <pc:sldMk cId="1679604326" sldId="332"/>
            <ac:spMk id="43" creationId="{368EEDA2-634F-4E61-B3F5-AB0AB488CE22}"/>
          </ac:spMkLst>
        </pc:spChg>
        <pc:spChg chg="add mod">
          <ac:chgData name="Lorenzo Di Domenico" userId="b92e3e10ad574af4" providerId="LiveId" clId="{7C109891-7D92-491B-AB07-5A1C2FC8D3C7}" dt="2022-03-28T10:26:06.304" v="9457" actId="1076"/>
          <ac:spMkLst>
            <pc:docMk/>
            <pc:sldMk cId="1679604326" sldId="332"/>
            <ac:spMk id="44" creationId="{58BB81AE-9231-49F9-A36F-EC857919C47F}"/>
          </ac:spMkLst>
        </pc:spChg>
        <pc:spChg chg="add mod">
          <ac:chgData name="Lorenzo Di Domenico" userId="b92e3e10ad574af4" providerId="LiveId" clId="{7C109891-7D92-491B-AB07-5A1C2FC8D3C7}" dt="2022-03-28T10:26:06.304" v="9457" actId="1076"/>
          <ac:spMkLst>
            <pc:docMk/>
            <pc:sldMk cId="1679604326" sldId="332"/>
            <ac:spMk id="45" creationId="{775AE5A0-1E9E-4E59-9BC4-8DA4E95CC95B}"/>
          </ac:spMkLst>
        </pc:spChg>
        <pc:spChg chg="add mod">
          <ac:chgData name="Lorenzo Di Domenico" userId="b92e3e10ad574af4" providerId="LiveId" clId="{7C109891-7D92-491B-AB07-5A1C2FC8D3C7}" dt="2022-03-28T10:26:06.304" v="9457" actId="1076"/>
          <ac:spMkLst>
            <pc:docMk/>
            <pc:sldMk cId="1679604326" sldId="332"/>
            <ac:spMk id="46" creationId="{BB912D6F-F97D-44D2-BF29-9757BAB0C6CB}"/>
          </ac:spMkLst>
        </pc:spChg>
        <pc:spChg chg="add mod">
          <ac:chgData name="Lorenzo Di Domenico" userId="b92e3e10ad574af4" providerId="LiveId" clId="{7C109891-7D92-491B-AB07-5A1C2FC8D3C7}" dt="2022-03-28T10:26:06.304" v="9457" actId="1076"/>
          <ac:spMkLst>
            <pc:docMk/>
            <pc:sldMk cId="1679604326" sldId="332"/>
            <ac:spMk id="47" creationId="{EE2E1F5A-F2DB-4F9D-A98C-D40D9B9E731C}"/>
          </ac:spMkLst>
        </pc:spChg>
        <pc:spChg chg="add mod">
          <ac:chgData name="Lorenzo Di Domenico" userId="b92e3e10ad574af4" providerId="LiveId" clId="{7C109891-7D92-491B-AB07-5A1C2FC8D3C7}" dt="2022-03-28T10:26:06.304" v="9457" actId="1076"/>
          <ac:spMkLst>
            <pc:docMk/>
            <pc:sldMk cId="1679604326" sldId="332"/>
            <ac:spMk id="51" creationId="{A371B555-5C64-437E-B460-A1E11B05F3AF}"/>
          </ac:spMkLst>
        </pc:spChg>
        <pc:spChg chg="add mod">
          <ac:chgData name="Lorenzo Di Domenico" userId="b92e3e10ad574af4" providerId="LiveId" clId="{7C109891-7D92-491B-AB07-5A1C2FC8D3C7}" dt="2022-03-28T10:26:06.304" v="9457" actId="1076"/>
          <ac:spMkLst>
            <pc:docMk/>
            <pc:sldMk cId="1679604326" sldId="332"/>
            <ac:spMk id="52" creationId="{9E6EB4EC-8602-4B6F-A39E-78F38774EE2F}"/>
          </ac:spMkLst>
        </pc:spChg>
        <pc:spChg chg="add mod">
          <ac:chgData name="Lorenzo Di Domenico" userId="b92e3e10ad574af4" providerId="LiveId" clId="{7C109891-7D92-491B-AB07-5A1C2FC8D3C7}" dt="2022-03-28T10:26:06.304" v="9457" actId="1076"/>
          <ac:spMkLst>
            <pc:docMk/>
            <pc:sldMk cId="1679604326" sldId="332"/>
            <ac:spMk id="53" creationId="{29508819-4B8F-4608-A507-EA87BF80E833}"/>
          </ac:spMkLst>
        </pc:spChg>
        <pc:spChg chg="add mod">
          <ac:chgData name="Lorenzo Di Domenico" userId="b92e3e10ad574af4" providerId="LiveId" clId="{7C109891-7D92-491B-AB07-5A1C2FC8D3C7}" dt="2022-03-28T10:26:06.304" v="9457" actId="1076"/>
          <ac:spMkLst>
            <pc:docMk/>
            <pc:sldMk cId="1679604326" sldId="332"/>
            <ac:spMk id="56" creationId="{7449F020-E511-4DCF-8DAB-412440FA342D}"/>
          </ac:spMkLst>
        </pc:spChg>
        <pc:spChg chg="add mod">
          <ac:chgData name="Lorenzo Di Domenico" userId="b92e3e10ad574af4" providerId="LiveId" clId="{7C109891-7D92-491B-AB07-5A1C2FC8D3C7}" dt="2022-03-28T10:26:06.304" v="9457" actId="1076"/>
          <ac:spMkLst>
            <pc:docMk/>
            <pc:sldMk cId="1679604326" sldId="332"/>
            <ac:spMk id="60" creationId="{41C9DE4C-D58E-4C4B-A90B-7DA95F4C1992}"/>
          </ac:spMkLst>
        </pc:spChg>
        <pc:spChg chg="add mod">
          <ac:chgData name="Lorenzo Di Domenico" userId="b92e3e10ad574af4" providerId="LiveId" clId="{7C109891-7D92-491B-AB07-5A1C2FC8D3C7}" dt="2022-03-28T10:26:06.304" v="9457" actId="1076"/>
          <ac:spMkLst>
            <pc:docMk/>
            <pc:sldMk cId="1679604326" sldId="332"/>
            <ac:spMk id="61" creationId="{5DDA4087-FC09-4F14-A000-4E1EDC756885}"/>
          </ac:spMkLst>
        </pc:spChg>
        <pc:spChg chg="add mod">
          <ac:chgData name="Lorenzo Di Domenico" userId="b92e3e10ad574af4" providerId="LiveId" clId="{7C109891-7D92-491B-AB07-5A1C2FC8D3C7}" dt="2022-03-28T10:26:06.304" v="9457" actId="1076"/>
          <ac:spMkLst>
            <pc:docMk/>
            <pc:sldMk cId="1679604326" sldId="332"/>
            <ac:spMk id="62" creationId="{1B4B6316-E72B-4BD8-B736-0A74F947A694}"/>
          </ac:spMkLst>
        </pc:spChg>
        <pc:spChg chg="mod">
          <ac:chgData name="Lorenzo Di Domenico" userId="b92e3e10ad574af4" providerId="LiveId" clId="{7C109891-7D92-491B-AB07-5A1C2FC8D3C7}" dt="2022-03-28T10:50:18.329" v="9718" actId="20577"/>
          <ac:spMkLst>
            <pc:docMk/>
            <pc:sldMk cId="1679604326" sldId="332"/>
            <ac:spMk id="10245" creationId="{9E9D7871-5470-4D91-8213-4A46E5028592}"/>
          </ac:spMkLst>
        </pc:spChg>
        <pc:cxnChg chg="add mod">
          <ac:chgData name="Lorenzo Di Domenico" userId="b92e3e10ad574af4" providerId="LiveId" clId="{7C109891-7D92-491B-AB07-5A1C2FC8D3C7}" dt="2022-03-28T10:26:06.304" v="9457" actId="1076"/>
          <ac:cxnSpMkLst>
            <pc:docMk/>
            <pc:sldMk cId="1679604326" sldId="332"/>
            <ac:cxnSpMk id="3" creationId="{59272103-8631-4A15-A02B-B2A606DF33A8}"/>
          </ac:cxnSpMkLst>
        </pc:cxnChg>
        <pc:cxnChg chg="add del mod">
          <ac:chgData name="Lorenzo Di Domenico" userId="b92e3e10ad574af4" providerId="LiveId" clId="{7C109891-7D92-491B-AB07-5A1C2FC8D3C7}" dt="2022-03-27T22:33:53.128" v="8199"/>
          <ac:cxnSpMkLst>
            <pc:docMk/>
            <pc:sldMk cId="1679604326" sldId="332"/>
            <ac:cxnSpMk id="16" creationId="{C8EFE67F-620B-46BF-BCC2-B26F6F674ECE}"/>
          </ac:cxnSpMkLst>
        </pc:cxnChg>
        <pc:cxnChg chg="add del mod">
          <ac:chgData name="Lorenzo Di Domenico" userId="b92e3e10ad574af4" providerId="LiveId" clId="{7C109891-7D92-491B-AB07-5A1C2FC8D3C7}" dt="2022-03-27T22:33:53.128" v="8199"/>
          <ac:cxnSpMkLst>
            <pc:docMk/>
            <pc:sldMk cId="1679604326" sldId="332"/>
            <ac:cxnSpMk id="17" creationId="{048BC2C8-E84E-4C4D-86E1-94DA689D99AD}"/>
          </ac:cxnSpMkLst>
        </pc:cxnChg>
        <pc:cxnChg chg="add del mod">
          <ac:chgData name="Lorenzo Di Domenico" userId="b92e3e10ad574af4" providerId="LiveId" clId="{7C109891-7D92-491B-AB07-5A1C2FC8D3C7}" dt="2022-03-27T22:33:53.128" v="8199"/>
          <ac:cxnSpMkLst>
            <pc:docMk/>
            <pc:sldMk cId="1679604326" sldId="332"/>
            <ac:cxnSpMk id="18" creationId="{E8D950C5-BE53-4BCB-8099-CE80649B6E25}"/>
          </ac:cxnSpMkLst>
        </pc:cxnChg>
        <pc:cxnChg chg="add del mod">
          <ac:chgData name="Lorenzo Di Domenico" userId="b92e3e10ad574af4" providerId="LiveId" clId="{7C109891-7D92-491B-AB07-5A1C2FC8D3C7}" dt="2022-03-27T22:33:53.128" v="8199"/>
          <ac:cxnSpMkLst>
            <pc:docMk/>
            <pc:sldMk cId="1679604326" sldId="332"/>
            <ac:cxnSpMk id="19" creationId="{15417F64-26B1-4354-95FF-F5A288C3DC5A}"/>
          </ac:cxnSpMkLst>
        </pc:cxnChg>
        <pc:cxnChg chg="add del mod">
          <ac:chgData name="Lorenzo Di Domenico" userId="b92e3e10ad574af4" providerId="LiveId" clId="{7C109891-7D92-491B-AB07-5A1C2FC8D3C7}" dt="2022-03-27T22:33:53.128" v="8199"/>
          <ac:cxnSpMkLst>
            <pc:docMk/>
            <pc:sldMk cId="1679604326" sldId="332"/>
            <ac:cxnSpMk id="20" creationId="{AB6A27A5-D896-41E9-80A8-58E63277AEA6}"/>
          </ac:cxnSpMkLst>
        </pc:cxnChg>
        <pc:cxnChg chg="add del mod">
          <ac:chgData name="Lorenzo Di Domenico" userId="b92e3e10ad574af4" providerId="LiveId" clId="{7C109891-7D92-491B-AB07-5A1C2FC8D3C7}" dt="2022-03-27T22:40:02.912" v="8202"/>
          <ac:cxnSpMkLst>
            <pc:docMk/>
            <pc:sldMk cId="1679604326" sldId="332"/>
            <ac:cxnSpMk id="29" creationId="{A6D4514E-0A51-433F-9B34-104A7B6E2BFA}"/>
          </ac:cxnSpMkLst>
        </pc:cxnChg>
        <pc:cxnChg chg="add del mod">
          <ac:chgData name="Lorenzo Di Domenico" userId="b92e3e10ad574af4" providerId="LiveId" clId="{7C109891-7D92-491B-AB07-5A1C2FC8D3C7}" dt="2022-03-27T22:40:02.912" v="8202"/>
          <ac:cxnSpMkLst>
            <pc:docMk/>
            <pc:sldMk cId="1679604326" sldId="332"/>
            <ac:cxnSpMk id="30" creationId="{46976E66-1624-417D-A69F-2AD5B3665185}"/>
          </ac:cxnSpMkLst>
        </pc:cxnChg>
        <pc:cxnChg chg="add del mod">
          <ac:chgData name="Lorenzo Di Domenico" userId="b92e3e10ad574af4" providerId="LiveId" clId="{7C109891-7D92-491B-AB07-5A1C2FC8D3C7}" dt="2022-03-27T22:40:02.912" v="8202"/>
          <ac:cxnSpMkLst>
            <pc:docMk/>
            <pc:sldMk cId="1679604326" sldId="332"/>
            <ac:cxnSpMk id="31" creationId="{FA28A5CF-7826-4EFF-AA71-55FEF2A5D0D9}"/>
          </ac:cxnSpMkLst>
        </pc:cxnChg>
        <pc:cxnChg chg="add del mod">
          <ac:chgData name="Lorenzo Di Domenico" userId="b92e3e10ad574af4" providerId="LiveId" clId="{7C109891-7D92-491B-AB07-5A1C2FC8D3C7}" dt="2022-03-27T22:40:02.912" v="8202"/>
          <ac:cxnSpMkLst>
            <pc:docMk/>
            <pc:sldMk cId="1679604326" sldId="332"/>
            <ac:cxnSpMk id="35" creationId="{1C93FD7E-2C89-4621-969B-FCD5EC901D1D}"/>
          </ac:cxnSpMkLst>
        </pc:cxnChg>
        <pc:cxnChg chg="add del mod">
          <ac:chgData name="Lorenzo Di Domenico" userId="b92e3e10ad574af4" providerId="LiveId" clId="{7C109891-7D92-491B-AB07-5A1C2FC8D3C7}" dt="2022-03-27T22:40:02.912" v="8202"/>
          <ac:cxnSpMkLst>
            <pc:docMk/>
            <pc:sldMk cId="1679604326" sldId="332"/>
            <ac:cxnSpMk id="36" creationId="{263BB5E5-7305-46C4-8ACD-0B2910163E22}"/>
          </ac:cxnSpMkLst>
        </pc:cxnChg>
        <pc:cxnChg chg="add del mod">
          <ac:chgData name="Lorenzo Di Domenico" userId="b92e3e10ad574af4" providerId="LiveId" clId="{7C109891-7D92-491B-AB07-5A1C2FC8D3C7}" dt="2022-03-27T22:40:02.912" v="8202"/>
          <ac:cxnSpMkLst>
            <pc:docMk/>
            <pc:sldMk cId="1679604326" sldId="332"/>
            <ac:cxnSpMk id="38" creationId="{5A08C220-14CD-42CD-8724-7803647E8345}"/>
          </ac:cxnSpMkLst>
        </pc:cxnChg>
        <pc:cxnChg chg="add del mod">
          <ac:chgData name="Lorenzo Di Domenico" userId="b92e3e10ad574af4" providerId="LiveId" clId="{7C109891-7D92-491B-AB07-5A1C2FC8D3C7}" dt="2022-03-27T22:40:02.912" v="8202"/>
          <ac:cxnSpMkLst>
            <pc:docMk/>
            <pc:sldMk cId="1679604326" sldId="332"/>
            <ac:cxnSpMk id="39" creationId="{3457627E-C7BE-4CA5-B51F-3181A06AA67A}"/>
          </ac:cxnSpMkLst>
        </pc:cxnChg>
        <pc:cxnChg chg="add del mod">
          <ac:chgData name="Lorenzo Di Domenico" userId="b92e3e10ad574af4" providerId="LiveId" clId="{7C109891-7D92-491B-AB07-5A1C2FC8D3C7}" dt="2022-03-27T22:40:02.912" v="8202"/>
          <ac:cxnSpMkLst>
            <pc:docMk/>
            <pc:sldMk cId="1679604326" sldId="332"/>
            <ac:cxnSpMk id="40" creationId="{86A78F93-4761-405A-89F2-10FC2189D52D}"/>
          </ac:cxnSpMkLst>
        </pc:cxnChg>
        <pc:cxnChg chg="add mod">
          <ac:chgData name="Lorenzo Di Domenico" userId="b92e3e10ad574af4" providerId="LiveId" clId="{7C109891-7D92-491B-AB07-5A1C2FC8D3C7}" dt="2022-03-28T10:26:06.304" v="9457" actId="1076"/>
          <ac:cxnSpMkLst>
            <pc:docMk/>
            <pc:sldMk cId="1679604326" sldId="332"/>
            <ac:cxnSpMk id="48" creationId="{98AB7672-E279-4302-92A7-854A3398ECA2}"/>
          </ac:cxnSpMkLst>
        </pc:cxnChg>
        <pc:cxnChg chg="add mod">
          <ac:chgData name="Lorenzo Di Domenico" userId="b92e3e10ad574af4" providerId="LiveId" clId="{7C109891-7D92-491B-AB07-5A1C2FC8D3C7}" dt="2022-03-28T10:26:06.304" v="9457" actId="1076"/>
          <ac:cxnSpMkLst>
            <pc:docMk/>
            <pc:sldMk cId="1679604326" sldId="332"/>
            <ac:cxnSpMk id="49" creationId="{94BFE60F-DD0A-44F0-9045-C4989FFC9F32}"/>
          </ac:cxnSpMkLst>
        </pc:cxnChg>
        <pc:cxnChg chg="add mod">
          <ac:chgData name="Lorenzo Di Domenico" userId="b92e3e10ad574af4" providerId="LiveId" clId="{7C109891-7D92-491B-AB07-5A1C2FC8D3C7}" dt="2022-03-28T10:26:06.304" v="9457" actId="1076"/>
          <ac:cxnSpMkLst>
            <pc:docMk/>
            <pc:sldMk cId="1679604326" sldId="332"/>
            <ac:cxnSpMk id="50" creationId="{0AE97BC4-844E-4F47-AB96-E1862CBD4602}"/>
          </ac:cxnSpMkLst>
        </pc:cxnChg>
        <pc:cxnChg chg="add mod">
          <ac:chgData name="Lorenzo Di Domenico" userId="b92e3e10ad574af4" providerId="LiveId" clId="{7C109891-7D92-491B-AB07-5A1C2FC8D3C7}" dt="2022-03-28T10:26:06.304" v="9457" actId="1076"/>
          <ac:cxnSpMkLst>
            <pc:docMk/>
            <pc:sldMk cId="1679604326" sldId="332"/>
            <ac:cxnSpMk id="54" creationId="{E0935B7E-01EF-49B4-A90B-4B054A09C9BC}"/>
          </ac:cxnSpMkLst>
        </pc:cxnChg>
        <pc:cxnChg chg="add mod">
          <ac:chgData name="Lorenzo Di Domenico" userId="b92e3e10ad574af4" providerId="LiveId" clId="{7C109891-7D92-491B-AB07-5A1C2FC8D3C7}" dt="2022-03-28T10:26:06.304" v="9457" actId="1076"/>
          <ac:cxnSpMkLst>
            <pc:docMk/>
            <pc:sldMk cId="1679604326" sldId="332"/>
            <ac:cxnSpMk id="55" creationId="{623B1131-7FA9-42E9-8A6F-15ED43A6F797}"/>
          </ac:cxnSpMkLst>
        </pc:cxnChg>
        <pc:cxnChg chg="add mod">
          <ac:chgData name="Lorenzo Di Domenico" userId="b92e3e10ad574af4" providerId="LiveId" clId="{7C109891-7D92-491B-AB07-5A1C2FC8D3C7}" dt="2022-03-28T10:26:06.304" v="9457" actId="1076"/>
          <ac:cxnSpMkLst>
            <pc:docMk/>
            <pc:sldMk cId="1679604326" sldId="332"/>
            <ac:cxnSpMk id="57" creationId="{2219E422-8A9D-41E8-9B02-EEA7B86E4B1A}"/>
          </ac:cxnSpMkLst>
        </pc:cxnChg>
        <pc:cxnChg chg="add mod">
          <ac:chgData name="Lorenzo Di Domenico" userId="b92e3e10ad574af4" providerId="LiveId" clId="{7C109891-7D92-491B-AB07-5A1C2FC8D3C7}" dt="2022-03-28T10:26:06.304" v="9457" actId="1076"/>
          <ac:cxnSpMkLst>
            <pc:docMk/>
            <pc:sldMk cId="1679604326" sldId="332"/>
            <ac:cxnSpMk id="58" creationId="{3A1E3120-99F4-42A4-BBA2-FE1B29F357AE}"/>
          </ac:cxnSpMkLst>
        </pc:cxnChg>
        <pc:cxnChg chg="add mod">
          <ac:chgData name="Lorenzo Di Domenico" userId="b92e3e10ad574af4" providerId="LiveId" clId="{7C109891-7D92-491B-AB07-5A1C2FC8D3C7}" dt="2022-03-28T10:26:06.304" v="9457" actId="1076"/>
          <ac:cxnSpMkLst>
            <pc:docMk/>
            <pc:sldMk cId="1679604326" sldId="332"/>
            <ac:cxnSpMk id="59" creationId="{180FA1ED-A611-445F-8B43-E3AD18E781D4}"/>
          </ac:cxnSpMkLst>
        </pc:cxnChg>
      </pc:sldChg>
      <pc:sldChg chg="modSp add del mod">
        <pc:chgData name="Lorenzo Di Domenico" userId="b92e3e10ad574af4" providerId="LiveId" clId="{7C109891-7D92-491B-AB07-5A1C2FC8D3C7}" dt="2022-03-28T10:26:11.832" v="9458" actId="47"/>
        <pc:sldMkLst>
          <pc:docMk/>
          <pc:sldMk cId="3751592741" sldId="333"/>
        </pc:sldMkLst>
        <pc:spChg chg="mod">
          <ac:chgData name="Lorenzo Di Domenico" userId="b92e3e10ad574af4" providerId="LiveId" clId="{7C109891-7D92-491B-AB07-5A1C2FC8D3C7}" dt="2022-03-28T10:17:25.788" v="9298" actId="1076"/>
          <ac:spMkLst>
            <pc:docMk/>
            <pc:sldMk cId="3751592741" sldId="333"/>
            <ac:spMk id="44" creationId="{58BB81AE-9231-49F9-A36F-EC857919C47F}"/>
          </ac:spMkLst>
        </pc:spChg>
        <pc:spChg chg="mod">
          <ac:chgData name="Lorenzo Di Domenico" userId="b92e3e10ad574af4" providerId="LiveId" clId="{7C109891-7D92-491B-AB07-5A1C2FC8D3C7}" dt="2022-03-28T10:17:25.788" v="9298" actId="1076"/>
          <ac:spMkLst>
            <pc:docMk/>
            <pc:sldMk cId="3751592741" sldId="333"/>
            <ac:spMk id="45" creationId="{775AE5A0-1E9E-4E59-9BC4-8DA4E95CC95B}"/>
          </ac:spMkLst>
        </pc:spChg>
        <pc:spChg chg="mod">
          <ac:chgData name="Lorenzo Di Domenico" userId="b92e3e10ad574af4" providerId="LiveId" clId="{7C109891-7D92-491B-AB07-5A1C2FC8D3C7}" dt="2022-03-28T10:17:25.788" v="9298" actId="1076"/>
          <ac:spMkLst>
            <pc:docMk/>
            <pc:sldMk cId="3751592741" sldId="333"/>
            <ac:spMk id="46" creationId="{BB912D6F-F97D-44D2-BF29-9757BAB0C6CB}"/>
          </ac:spMkLst>
        </pc:spChg>
        <pc:spChg chg="mod">
          <ac:chgData name="Lorenzo Di Domenico" userId="b92e3e10ad574af4" providerId="LiveId" clId="{7C109891-7D92-491B-AB07-5A1C2FC8D3C7}" dt="2022-03-28T10:17:25.788" v="9298" actId="1076"/>
          <ac:spMkLst>
            <pc:docMk/>
            <pc:sldMk cId="3751592741" sldId="333"/>
            <ac:spMk id="47" creationId="{EE2E1F5A-F2DB-4F9D-A98C-D40D9B9E731C}"/>
          </ac:spMkLst>
        </pc:spChg>
        <pc:spChg chg="mod">
          <ac:chgData name="Lorenzo Di Domenico" userId="b92e3e10ad574af4" providerId="LiveId" clId="{7C109891-7D92-491B-AB07-5A1C2FC8D3C7}" dt="2022-03-28T10:17:25.788" v="9298" actId="1076"/>
          <ac:spMkLst>
            <pc:docMk/>
            <pc:sldMk cId="3751592741" sldId="333"/>
            <ac:spMk id="51" creationId="{A371B555-5C64-437E-B460-A1E11B05F3AF}"/>
          </ac:spMkLst>
        </pc:spChg>
        <pc:spChg chg="mod">
          <ac:chgData name="Lorenzo Di Domenico" userId="b92e3e10ad574af4" providerId="LiveId" clId="{7C109891-7D92-491B-AB07-5A1C2FC8D3C7}" dt="2022-03-28T10:17:25.788" v="9298" actId="1076"/>
          <ac:spMkLst>
            <pc:docMk/>
            <pc:sldMk cId="3751592741" sldId="333"/>
            <ac:spMk id="52" creationId="{9E6EB4EC-8602-4B6F-A39E-78F38774EE2F}"/>
          </ac:spMkLst>
        </pc:spChg>
        <pc:spChg chg="mod">
          <ac:chgData name="Lorenzo Di Domenico" userId="b92e3e10ad574af4" providerId="LiveId" clId="{7C109891-7D92-491B-AB07-5A1C2FC8D3C7}" dt="2022-03-28T10:17:25.788" v="9298" actId="1076"/>
          <ac:spMkLst>
            <pc:docMk/>
            <pc:sldMk cId="3751592741" sldId="333"/>
            <ac:spMk id="53" creationId="{29508819-4B8F-4608-A507-EA87BF80E833}"/>
          </ac:spMkLst>
        </pc:spChg>
        <pc:spChg chg="mod">
          <ac:chgData name="Lorenzo Di Domenico" userId="b92e3e10ad574af4" providerId="LiveId" clId="{7C109891-7D92-491B-AB07-5A1C2FC8D3C7}" dt="2022-03-28T10:17:25.788" v="9298" actId="1076"/>
          <ac:spMkLst>
            <pc:docMk/>
            <pc:sldMk cId="3751592741" sldId="333"/>
            <ac:spMk id="56" creationId="{7449F020-E511-4DCF-8DAB-412440FA342D}"/>
          </ac:spMkLst>
        </pc:spChg>
        <pc:spChg chg="mod">
          <ac:chgData name="Lorenzo Di Domenico" userId="b92e3e10ad574af4" providerId="LiveId" clId="{7C109891-7D92-491B-AB07-5A1C2FC8D3C7}" dt="2022-03-28T10:17:25.788" v="9298" actId="1076"/>
          <ac:spMkLst>
            <pc:docMk/>
            <pc:sldMk cId="3751592741" sldId="333"/>
            <ac:spMk id="60" creationId="{41C9DE4C-D58E-4C4B-A90B-7DA95F4C1992}"/>
          </ac:spMkLst>
        </pc:spChg>
        <pc:spChg chg="mod">
          <ac:chgData name="Lorenzo Di Domenico" userId="b92e3e10ad574af4" providerId="LiveId" clId="{7C109891-7D92-491B-AB07-5A1C2FC8D3C7}" dt="2022-03-28T10:17:25.788" v="9298" actId="1076"/>
          <ac:spMkLst>
            <pc:docMk/>
            <pc:sldMk cId="3751592741" sldId="333"/>
            <ac:spMk id="61" creationId="{5DDA4087-FC09-4F14-A000-4E1EDC756885}"/>
          </ac:spMkLst>
        </pc:spChg>
        <pc:spChg chg="mod">
          <ac:chgData name="Lorenzo Di Domenico" userId="b92e3e10ad574af4" providerId="LiveId" clId="{7C109891-7D92-491B-AB07-5A1C2FC8D3C7}" dt="2022-03-28T10:17:25.788" v="9298" actId="1076"/>
          <ac:spMkLst>
            <pc:docMk/>
            <pc:sldMk cId="3751592741" sldId="333"/>
            <ac:spMk id="62" creationId="{1B4B6316-E72B-4BD8-B736-0A74F947A694}"/>
          </ac:spMkLst>
        </pc:spChg>
        <pc:cxnChg chg="mod">
          <ac:chgData name="Lorenzo Di Domenico" userId="b92e3e10ad574af4" providerId="LiveId" clId="{7C109891-7D92-491B-AB07-5A1C2FC8D3C7}" dt="2022-03-28T10:17:25.788" v="9298" actId="1076"/>
          <ac:cxnSpMkLst>
            <pc:docMk/>
            <pc:sldMk cId="3751592741" sldId="333"/>
            <ac:cxnSpMk id="48" creationId="{98AB7672-E279-4302-92A7-854A3398ECA2}"/>
          </ac:cxnSpMkLst>
        </pc:cxnChg>
        <pc:cxnChg chg="mod">
          <ac:chgData name="Lorenzo Di Domenico" userId="b92e3e10ad574af4" providerId="LiveId" clId="{7C109891-7D92-491B-AB07-5A1C2FC8D3C7}" dt="2022-03-28T10:17:25.788" v="9298" actId="1076"/>
          <ac:cxnSpMkLst>
            <pc:docMk/>
            <pc:sldMk cId="3751592741" sldId="333"/>
            <ac:cxnSpMk id="49" creationId="{94BFE60F-DD0A-44F0-9045-C4989FFC9F32}"/>
          </ac:cxnSpMkLst>
        </pc:cxnChg>
        <pc:cxnChg chg="mod">
          <ac:chgData name="Lorenzo Di Domenico" userId="b92e3e10ad574af4" providerId="LiveId" clId="{7C109891-7D92-491B-AB07-5A1C2FC8D3C7}" dt="2022-03-28T10:17:25.788" v="9298" actId="1076"/>
          <ac:cxnSpMkLst>
            <pc:docMk/>
            <pc:sldMk cId="3751592741" sldId="333"/>
            <ac:cxnSpMk id="50" creationId="{0AE97BC4-844E-4F47-AB96-E1862CBD4602}"/>
          </ac:cxnSpMkLst>
        </pc:cxnChg>
        <pc:cxnChg chg="mod">
          <ac:chgData name="Lorenzo Di Domenico" userId="b92e3e10ad574af4" providerId="LiveId" clId="{7C109891-7D92-491B-AB07-5A1C2FC8D3C7}" dt="2022-03-28T10:17:25.788" v="9298" actId="1076"/>
          <ac:cxnSpMkLst>
            <pc:docMk/>
            <pc:sldMk cId="3751592741" sldId="333"/>
            <ac:cxnSpMk id="54" creationId="{E0935B7E-01EF-49B4-A90B-4B054A09C9BC}"/>
          </ac:cxnSpMkLst>
        </pc:cxnChg>
        <pc:cxnChg chg="mod">
          <ac:chgData name="Lorenzo Di Domenico" userId="b92e3e10ad574af4" providerId="LiveId" clId="{7C109891-7D92-491B-AB07-5A1C2FC8D3C7}" dt="2022-03-28T10:17:25.788" v="9298" actId="1076"/>
          <ac:cxnSpMkLst>
            <pc:docMk/>
            <pc:sldMk cId="3751592741" sldId="333"/>
            <ac:cxnSpMk id="55" creationId="{623B1131-7FA9-42E9-8A6F-15ED43A6F797}"/>
          </ac:cxnSpMkLst>
        </pc:cxnChg>
        <pc:cxnChg chg="mod">
          <ac:chgData name="Lorenzo Di Domenico" userId="b92e3e10ad574af4" providerId="LiveId" clId="{7C109891-7D92-491B-AB07-5A1C2FC8D3C7}" dt="2022-03-28T10:17:25.788" v="9298" actId="1076"/>
          <ac:cxnSpMkLst>
            <pc:docMk/>
            <pc:sldMk cId="3751592741" sldId="333"/>
            <ac:cxnSpMk id="57" creationId="{2219E422-8A9D-41E8-9B02-EEA7B86E4B1A}"/>
          </ac:cxnSpMkLst>
        </pc:cxnChg>
        <pc:cxnChg chg="mod">
          <ac:chgData name="Lorenzo Di Domenico" userId="b92e3e10ad574af4" providerId="LiveId" clId="{7C109891-7D92-491B-AB07-5A1C2FC8D3C7}" dt="2022-03-28T10:17:25.788" v="9298" actId="1076"/>
          <ac:cxnSpMkLst>
            <pc:docMk/>
            <pc:sldMk cId="3751592741" sldId="333"/>
            <ac:cxnSpMk id="58" creationId="{3A1E3120-99F4-42A4-BBA2-FE1B29F357AE}"/>
          </ac:cxnSpMkLst>
        </pc:cxnChg>
        <pc:cxnChg chg="mod">
          <ac:chgData name="Lorenzo Di Domenico" userId="b92e3e10ad574af4" providerId="LiveId" clId="{7C109891-7D92-491B-AB07-5A1C2FC8D3C7}" dt="2022-03-28T10:17:25.788" v="9298" actId="1076"/>
          <ac:cxnSpMkLst>
            <pc:docMk/>
            <pc:sldMk cId="3751592741" sldId="333"/>
            <ac:cxnSpMk id="59" creationId="{180FA1ED-A611-445F-8B43-E3AD18E781D4}"/>
          </ac:cxnSpMkLst>
        </pc:cxnChg>
      </pc:sldChg>
      <pc:sldChg chg="modSp add del mod">
        <pc:chgData name="Lorenzo Di Domenico" userId="b92e3e10ad574af4" providerId="LiveId" clId="{7C109891-7D92-491B-AB07-5A1C2FC8D3C7}" dt="2022-03-28T13:57:42.395" v="12649" actId="2696"/>
        <pc:sldMkLst>
          <pc:docMk/>
          <pc:sldMk cId="580611728" sldId="334"/>
        </pc:sldMkLst>
        <pc:spChg chg="mod">
          <ac:chgData name="Lorenzo Di Domenico" userId="b92e3e10ad574af4" providerId="LiveId" clId="{7C109891-7D92-491B-AB07-5A1C2FC8D3C7}" dt="2022-03-28T10:03:46.378" v="8740" actId="1076"/>
          <ac:spMkLst>
            <pc:docMk/>
            <pc:sldMk cId="580611728" sldId="334"/>
            <ac:spMk id="10" creationId="{4A293FF6-49DE-4E4D-9E35-10120B1EBFA3}"/>
          </ac:spMkLst>
        </pc:spChg>
      </pc:sldChg>
      <pc:sldChg chg="delSp modSp add del mod">
        <pc:chgData name="Lorenzo Di Domenico" userId="b92e3e10ad574af4" providerId="LiveId" clId="{7C109891-7D92-491B-AB07-5A1C2FC8D3C7}" dt="2022-03-29T11:37:19.716" v="13788" actId="2696"/>
        <pc:sldMkLst>
          <pc:docMk/>
          <pc:sldMk cId="615501952" sldId="334"/>
        </pc:sldMkLst>
        <pc:spChg chg="del">
          <ac:chgData name="Lorenzo Di Domenico" userId="b92e3e10ad574af4" providerId="LiveId" clId="{7C109891-7D92-491B-AB07-5A1C2FC8D3C7}" dt="2022-03-29T11:14:20.656" v="12709" actId="478"/>
          <ac:spMkLst>
            <pc:docMk/>
            <pc:sldMk cId="615501952" sldId="334"/>
            <ac:spMk id="8" creationId="{D6EFB848-DA9C-4EDC-BCDD-A2D41A9286E3}"/>
          </ac:spMkLst>
        </pc:spChg>
        <pc:spChg chg="mod">
          <ac:chgData name="Lorenzo Di Domenico" userId="b92e3e10ad574af4" providerId="LiveId" clId="{7C109891-7D92-491B-AB07-5A1C2FC8D3C7}" dt="2022-03-29T11:14:18.578" v="12708" actId="14100"/>
          <ac:spMkLst>
            <pc:docMk/>
            <pc:sldMk cId="615501952" sldId="334"/>
            <ac:spMk id="9" creationId="{5E1EFE71-3CB0-4229-BC03-54489FD74369}"/>
          </ac:spMkLst>
        </pc:spChg>
        <pc:spChg chg="mod">
          <ac:chgData name="Lorenzo Di Domenico" userId="b92e3e10ad574af4" providerId="LiveId" clId="{7C109891-7D92-491B-AB07-5A1C2FC8D3C7}" dt="2022-03-29T11:36:10.168" v="13766" actId="14100"/>
          <ac:spMkLst>
            <pc:docMk/>
            <pc:sldMk cId="615501952" sldId="334"/>
            <ac:spMk id="10" creationId="{4A293FF6-49DE-4E4D-9E35-10120B1EBFA3}"/>
          </ac:spMkLst>
        </pc:spChg>
      </pc:sldChg>
      <pc:sldChg chg="add del">
        <pc:chgData name="Lorenzo Di Domenico" userId="b92e3e10ad574af4" providerId="LiveId" clId="{7C109891-7D92-491B-AB07-5A1C2FC8D3C7}" dt="2022-03-28T10:03:22.816" v="8733"/>
        <pc:sldMkLst>
          <pc:docMk/>
          <pc:sldMk cId="1996859014" sldId="334"/>
        </pc:sldMkLst>
      </pc:sldChg>
      <pc:sldChg chg="addSp delSp modSp add mod">
        <pc:chgData name="Lorenzo Di Domenico" userId="b92e3e10ad574af4" providerId="LiveId" clId="{7C109891-7D92-491B-AB07-5A1C2FC8D3C7}" dt="2022-03-31T11:06:54.534" v="18828" actId="6549"/>
        <pc:sldMkLst>
          <pc:docMk/>
          <pc:sldMk cId="2235599937" sldId="334"/>
        </pc:sldMkLst>
        <pc:spChg chg="add del mod">
          <ac:chgData name="Lorenzo Di Domenico" userId="b92e3e10ad574af4" providerId="LiveId" clId="{7C109891-7D92-491B-AB07-5A1C2FC8D3C7}" dt="2022-03-29T11:38:12.038" v="13840" actId="478"/>
          <ac:spMkLst>
            <pc:docMk/>
            <pc:sldMk cId="2235599937" sldId="334"/>
            <ac:spMk id="2" creationId="{A2BDECC1-62BD-44F5-AF72-19C469E1950C}"/>
          </ac:spMkLst>
        </pc:spChg>
        <pc:spChg chg="add del mod">
          <ac:chgData name="Lorenzo Di Domenico" userId="b92e3e10ad574af4" providerId="LiveId" clId="{7C109891-7D92-491B-AB07-5A1C2FC8D3C7}" dt="2022-03-29T11:38:08.790" v="13839"/>
          <ac:spMkLst>
            <pc:docMk/>
            <pc:sldMk cId="2235599937" sldId="334"/>
            <ac:spMk id="8" creationId="{BAA595F6-BFC3-4EF4-8172-054B7FE26284}"/>
          </ac:spMkLst>
        </pc:spChg>
        <pc:spChg chg="mod">
          <ac:chgData name="Lorenzo Di Domenico" userId="b92e3e10ad574af4" providerId="LiveId" clId="{7C109891-7D92-491B-AB07-5A1C2FC8D3C7}" dt="2022-03-31T11:06:54.534" v="18828" actId="6549"/>
          <ac:spMkLst>
            <pc:docMk/>
            <pc:sldMk cId="2235599937" sldId="334"/>
            <ac:spMk id="10" creationId="{4A293FF6-49DE-4E4D-9E35-10120B1EBFA3}"/>
          </ac:spMkLst>
        </pc:spChg>
        <pc:spChg chg="add mod">
          <ac:chgData name="Lorenzo Di Domenico" userId="b92e3e10ad574af4" providerId="LiveId" clId="{7C109891-7D92-491B-AB07-5A1C2FC8D3C7}" dt="2022-03-29T11:38:12.346" v="13841"/>
          <ac:spMkLst>
            <pc:docMk/>
            <pc:sldMk cId="2235599937" sldId="334"/>
            <ac:spMk id="11" creationId="{8FF10D79-EB29-4EA4-B715-9E974D5ABD1D}"/>
          </ac:spMkLst>
        </pc:spChg>
        <pc:spChg chg="del">
          <ac:chgData name="Lorenzo Di Domenico" userId="b92e3e10ad574af4" providerId="LiveId" clId="{7C109891-7D92-491B-AB07-5A1C2FC8D3C7}" dt="2022-03-29T11:38:06.117" v="13837" actId="478"/>
          <ac:spMkLst>
            <pc:docMk/>
            <pc:sldMk cId="2235599937" sldId="334"/>
            <ac:spMk id="10245" creationId="{9E9D7871-5470-4D91-8213-4A46E5028592}"/>
          </ac:spMkLst>
        </pc:spChg>
      </pc:sldChg>
      <pc:sldChg chg="delSp modSp add mod">
        <pc:chgData name="Lorenzo Di Domenico" userId="b92e3e10ad574af4" providerId="LiveId" clId="{7C109891-7D92-491B-AB07-5A1C2FC8D3C7}" dt="2022-03-31T11:08:04.196" v="18861" actId="20577"/>
        <pc:sldMkLst>
          <pc:docMk/>
          <pc:sldMk cId="1260403471" sldId="335"/>
        </pc:sldMkLst>
        <pc:spChg chg="del">
          <ac:chgData name="Lorenzo Di Domenico" userId="b92e3e10ad574af4" providerId="LiveId" clId="{7C109891-7D92-491B-AB07-5A1C2FC8D3C7}" dt="2022-03-29T11:39:41.488" v="13881" actId="478"/>
          <ac:spMkLst>
            <pc:docMk/>
            <pc:sldMk cId="1260403471" sldId="335"/>
            <ac:spMk id="8" creationId="{D6EFB848-DA9C-4EDC-BCDD-A2D41A9286E3}"/>
          </ac:spMkLst>
        </pc:spChg>
        <pc:spChg chg="mod">
          <ac:chgData name="Lorenzo Di Domenico" userId="b92e3e10ad574af4" providerId="LiveId" clId="{7C109891-7D92-491B-AB07-5A1C2FC8D3C7}" dt="2022-03-29T11:39:39.288" v="13880" actId="14100"/>
          <ac:spMkLst>
            <pc:docMk/>
            <pc:sldMk cId="1260403471" sldId="335"/>
            <ac:spMk id="9" creationId="{5E1EFE71-3CB0-4229-BC03-54489FD74369}"/>
          </ac:spMkLst>
        </pc:spChg>
        <pc:spChg chg="mod">
          <ac:chgData name="Lorenzo Di Domenico" userId="b92e3e10ad574af4" providerId="LiveId" clId="{7C109891-7D92-491B-AB07-5A1C2FC8D3C7}" dt="2022-03-31T11:08:04.196" v="18861" actId="20577"/>
          <ac:spMkLst>
            <pc:docMk/>
            <pc:sldMk cId="1260403471" sldId="335"/>
            <ac:spMk id="10" creationId="{4A293FF6-49DE-4E4D-9E35-10120B1EBFA3}"/>
          </ac:spMkLst>
        </pc:spChg>
        <pc:spChg chg="mod">
          <ac:chgData name="Lorenzo Di Domenico" userId="b92e3e10ad574af4" providerId="LiveId" clId="{7C109891-7D92-491B-AB07-5A1C2FC8D3C7}" dt="2022-03-28T10:45:49.999" v="9594" actId="20577"/>
          <ac:spMkLst>
            <pc:docMk/>
            <pc:sldMk cId="1260403471" sldId="335"/>
            <ac:spMk id="10245" creationId="{9E9D7871-5470-4D91-8213-4A46E5028592}"/>
          </ac:spMkLst>
        </pc:spChg>
      </pc:sldChg>
      <pc:sldChg chg="delSp modSp add mod modAnim">
        <pc:chgData name="Lorenzo Di Domenico" userId="b92e3e10ad574af4" providerId="LiveId" clId="{7C109891-7D92-491B-AB07-5A1C2FC8D3C7}" dt="2022-03-29T11:39:59.031" v="13890" actId="478"/>
        <pc:sldMkLst>
          <pc:docMk/>
          <pc:sldMk cId="3412422694" sldId="336"/>
        </pc:sldMkLst>
        <pc:spChg chg="del">
          <ac:chgData name="Lorenzo Di Domenico" userId="b92e3e10ad574af4" providerId="LiveId" clId="{7C109891-7D92-491B-AB07-5A1C2FC8D3C7}" dt="2022-03-29T11:39:59.031" v="13890" actId="478"/>
          <ac:spMkLst>
            <pc:docMk/>
            <pc:sldMk cId="3412422694" sldId="336"/>
            <ac:spMk id="8" creationId="{D6EFB848-DA9C-4EDC-BCDD-A2D41A9286E3}"/>
          </ac:spMkLst>
        </pc:spChg>
        <pc:spChg chg="mod">
          <ac:chgData name="Lorenzo Di Domenico" userId="b92e3e10ad574af4" providerId="LiveId" clId="{7C109891-7D92-491B-AB07-5A1C2FC8D3C7}" dt="2022-03-28T10:29:03.853" v="9592" actId="20577"/>
          <ac:spMkLst>
            <pc:docMk/>
            <pc:sldMk cId="3412422694" sldId="336"/>
            <ac:spMk id="30" creationId="{486C23EF-56D3-4C5E-B32C-C61C735641CA}"/>
          </ac:spMkLst>
        </pc:spChg>
        <pc:spChg chg="mod">
          <ac:chgData name="Lorenzo Di Domenico" userId="b92e3e10ad574af4" providerId="LiveId" clId="{7C109891-7D92-491B-AB07-5A1C2FC8D3C7}" dt="2022-03-28T10:26:48.775" v="9493" actId="20577"/>
          <ac:spMkLst>
            <pc:docMk/>
            <pc:sldMk cId="3412422694" sldId="336"/>
            <ac:spMk id="47" creationId="{EE2E1F5A-F2DB-4F9D-A98C-D40D9B9E731C}"/>
          </ac:spMkLst>
        </pc:spChg>
        <pc:spChg chg="mod">
          <ac:chgData name="Lorenzo Di Domenico" userId="b92e3e10ad574af4" providerId="LiveId" clId="{7C109891-7D92-491B-AB07-5A1C2FC8D3C7}" dt="2022-03-28T10:27:15.100" v="9502" actId="20577"/>
          <ac:spMkLst>
            <pc:docMk/>
            <pc:sldMk cId="3412422694" sldId="336"/>
            <ac:spMk id="51" creationId="{A371B555-5C64-437E-B460-A1E11B05F3AF}"/>
          </ac:spMkLst>
        </pc:spChg>
        <pc:spChg chg="mod">
          <ac:chgData name="Lorenzo Di Domenico" userId="b92e3e10ad574af4" providerId="LiveId" clId="{7C109891-7D92-491B-AB07-5A1C2FC8D3C7}" dt="2022-03-28T10:26:29.153" v="9479" actId="20577"/>
          <ac:spMkLst>
            <pc:docMk/>
            <pc:sldMk cId="3412422694" sldId="336"/>
            <ac:spMk id="52" creationId="{9E6EB4EC-8602-4B6F-A39E-78F38774EE2F}"/>
          </ac:spMkLst>
        </pc:spChg>
        <pc:spChg chg="mod">
          <ac:chgData name="Lorenzo Di Domenico" userId="b92e3e10ad574af4" providerId="LiveId" clId="{7C109891-7D92-491B-AB07-5A1C2FC8D3C7}" dt="2022-03-28T10:26:35.231" v="9483" actId="20577"/>
          <ac:spMkLst>
            <pc:docMk/>
            <pc:sldMk cId="3412422694" sldId="336"/>
            <ac:spMk id="53" creationId="{29508819-4B8F-4608-A507-EA87BF80E833}"/>
          </ac:spMkLst>
        </pc:spChg>
        <pc:spChg chg="mod">
          <ac:chgData name="Lorenzo Di Domenico" userId="b92e3e10ad574af4" providerId="LiveId" clId="{7C109891-7D92-491B-AB07-5A1C2FC8D3C7}" dt="2022-03-28T11:23:55.122" v="10803" actId="20577"/>
          <ac:spMkLst>
            <pc:docMk/>
            <pc:sldMk cId="3412422694" sldId="336"/>
            <ac:spMk id="56" creationId="{7449F020-E511-4DCF-8DAB-412440FA342D}"/>
          </ac:spMkLst>
        </pc:spChg>
        <pc:spChg chg="mod">
          <ac:chgData name="Lorenzo Di Domenico" userId="b92e3e10ad574af4" providerId="LiveId" clId="{7C109891-7D92-491B-AB07-5A1C2FC8D3C7}" dt="2022-03-28T10:28:01.130" v="9529" actId="20577"/>
          <ac:spMkLst>
            <pc:docMk/>
            <pc:sldMk cId="3412422694" sldId="336"/>
            <ac:spMk id="60" creationId="{41C9DE4C-D58E-4C4B-A90B-7DA95F4C1992}"/>
          </ac:spMkLst>
        </pc:spChg>
        <pc:spChg chg="mod">
          <ac:chgData name="Lorenzo Di Domenico" userId="b92e3e10ad574af4" providerId="LiveId" clId="{7C109891-7D92-491B-AB07-5A1C2FC8D3C7}" dt="2022-03-28T10:27:55.298" v="9525" actId="20577"/>
          <ac:spMkLst>
            <pc:docMk/>
            <pc:sldMk cId="3412422694" sldId="336"/>
            <ac:spMk id="61" creationId="{5DDA4087-FC09-4F14-A000-4E1EDC756885}"/>
          </ac:spMkLst>
        </pc:spChg>
        <pc:spChg chg="mod">
          <ac:chgData name="Lorenzo Di Domenico" userId="b92e3e10ad574af4" providerId="LiveId" clId="{7C109891-7D92-491B-AB07-5A1C2FC8D3C7}" dt="2022-03-28T10:28:35.996" v="9568" actId="20577"/>
          <ac:spMkLst>
            <pc:docMk/>
            <pc:sldMk cId="3412422694" sldId="336"/>
            <ac:spMk id="62" creationId="{1B4B6316-E72B-4BD8-B736-0A74F947A694}"/>
          </ac:spMkLst>
        </pc:spChg>
        <pc:spChg chg="mod">
          <ac:chgData name="Lorenzo Di Domenico" userId="b92e3e10ad574af4" providerId="LiveId" clId="{7C109891-7D92-491B-AB07-5A1C2FC8D3C7}" dt="2022-03-28T10:50:24.260" v="9732" actId="20577"/>
          <ac:spMkLst>
            <pc:docMk/>
            <pc:sldMk cId="3412422694" sldId="336"/>
            <ac:spMk id="10245" creationId="{9E9D7871-5470-4D91-8213-4A46E5028592}"/>
          </ac:spMkLst>
        </pc:spChg>
      </pc:sldChg>
      <pc:sldChg chg="addSp delSp modSp add mod">
        <pc:chgData name="Lorenzo Di Domenico" userId="b92e3e10ad574af4" providerId="LiveId" clId="{7C109891-7D92-491B-AB07-5A1C2FC8D3C7}" dt="2022-03-29T11:40:14.004" v="13902" actId="478"/>
        <pc:sldMkLst>
          <pc:docMk/>
          <pc:sldMk cId="2313445969" sldId="337"/>
        </pc:sldMkLst>
        <pc:spChg chg="del">
          <ac:chgData name="Lorenzo Di Domenico" userId="b92e3e10ad574af4" providerId="LiveId" clId="{7C109891-7D92-491B-AB07-5A1C2FC8D3C7}" dt="2022-03-29T11:40:14.004" v="13902" actId="478"/>
          <ac:spMkLst>
            <pc:docMk/>
            <pc:sldMk cId="2313445969" sldId="337"/>
            <ac:spMk id="8" creationId="{D6EFB848-DA9C-4EDC-BCDD-A2D41A9286E3}"/>
          </ac:spMkLst>
        </pc:spChg>
        <pc:spChg chg="mod">
          <ac:chgData name="Lorenzo Di Domenico" userId="b92e3e10ad574af4" providerId="LiveId" clId="{7C109891-7D92-491B-AB07-5A1C2FC8D3C7}" dt="2022-03-29T11:40:12.063" v="13901" actId="14100"/>
          <ac:spMkLst>
            <pc:docMk/>
            <pc:sldMk cId="2313445969" sldId="337"/>
            <ac:spMk id="9" creationId="{5E1EFE71-3CB0-4229-BC03-54489FD74369}"/>
          </ac:spMkLst>
        </pc:spChg>
        <pc:spChg chg="mod">
          <ac:chgData name="Lorenzo Di Domenico" userId="b92e3e10ad574af4" providerId="LiveId" clId="{7C109891-7D92-491B-AB07-5A1C2FC8D3C7}" dt="2022-03-29T11:40:10.056" v="13900" actId="14100"/>
          <ac:spMkLst>
            <pc:docMk/>
            <pc:sldMk cId="2313445969" sldId="337"/>
            <ac:spMk id="10" creationId="{4A293FF6-49DE-4E4D-9E35-10120B1EBFA3}"/>
          </ac:spMkLst>
        </pc:spChg>
        <pc:spChg chg="add del">
          <ac:chgData name="Lorenzo Di Domenico" userId="b92e3e10ad574af4" providerId="LiveId" clId="{7C109891-7D92-491B-AB07-5A1C2FC8D3C7}" dt="2022-03-28T11:13:09.028" v="10748" actId="478"/>
          <ac:spMkLst>
            <pc:docMk/>
            <pc:sldMk cId="2313445969" sldId="337"/>
            <ac:spMk id="11" creationId="{8A3F619F-3329-496A-92FF-AC48EB43CBD2}"/>
          </ac:spMkLst>
        </pc:spChg>
        <pc:spChg chg="mod">
          <ac:chgData name="Lorenzo Di Domenico" userId="b92e3e10ad574af4" providerId="LiveId" clId="{7C109891-7D92-491B-AB07-5A1C2FC8D3C7}" dt="2022-03-28T10:50:46.374" v="9780" actId="20577"/>
          <ac:spMkLst>
            <pc:docMk/>
            <pc:sldMk cId="2313445969" sldId="337"/>
            <ac:spMk id="10245" creationId="{9E9D7871-5470-4D91-8213-4A46E5028592}"/>
          </ac:spMkLst>
        </pc:spChg>
      </pc:sldChg>
      <pc:sldChg chg="addSp delSp modSp add mod">
        <pc:chgData name="Lorenzo Di Domenico" userId="b92e3e10ad574af4" providerId="LiveId" clId="{7C109891-7D92-491B-AB07-5A1C2FC8D3C7}" dt="2022-03-29T11:40:21.447" v="13905" actId="478"/>
        <pc:sldMkLst>
          <pc:docMk/>
          <pc:sldMk cId="3649053049" sldId="338"/>
        </pc:sldMkLst>
        <pc:spChg chg="del">
          <ac:chgData name="Lorenzo Di Domenico" userId="b92e3e10ad574af4" providerId="LiveId" clId="{7C109891-7D92-491B-AB07-5A1C2FC8D3C7}" dt="2022-03-29T11:40:21.447" v="13905" actId="478"/>
          <ac:spMkLst>
            <pc:docMk/>
            <pc:sldMk cId="3649053049" sldId="338"/>
            <ac:spMk id="8" creationId="{D6EFB848-DA9C-4EDC-BCDD-A2D41A9286E3}"/>
          </ac:spMkLst>
        </pc:spChg>
        <pc:spChg chg="mod">
          <ac:chgData name="Lorenzo Di Domenico" userId="b92e3e10ad574af4" providerId="LiveId" clId="{7C109891-7D92-491B-AB07-5A1C2FC8D3C7}" dt="2022-03-29T11:40:19.912" v="13904" actId="14100"/>
          <ac:spMkLst>
            <pc:docMk/>
            <pc:sldMk cId="3649053049" sldId="338"/>
            <ac:spMk id="9" creationId="{5E1EFE71-3CB0-4229-BC03-54489FD74369}"/>
          </ac:spMkLst>
        </pc:spChg>
        <pc:spChg chg="mod">
          <ac:chgData name="Lorenzo Di Domenico" userId="b92e3e10ad574af4" providerId="LiveId" clId="{7C109891-7D92-491B-AB07-5A1C2FC8D3C7}" dt="2022-03-28T11:23:18.204" v="10797" actId="20577"/>
          <ac:spMkLst>
            <pc:docMk/>
            <pc:sldMk cId="3649053049" sldId="338"/>
            <ac:spMk id="10" creationId="{4A293FF6-49DE-4E4D-9E35-10120B1EBFA3}"/>
          </ac:spMkLst>
        </pc:spChg>
        <pc:spChg chg="mod">
          <ac:chgData name="Lorenzo Di Domenico" userId="b92e3e10ad574af4" providerId="LiveId" clId="{7C109891-7D92-491B-AB07-5A1C2FC8D3C7}" dt="2022-03-28T11:32:44.486" v="11479" actId="6549"/>
          <ac:spMkLst>
            <pc:docMk/>
            <pc:sldMk cId="3649053049" sldId="338"/>
            <ac:spMk id="10245" creationId="{9E9D7871-5470-4D91-8213-4A46E5028592}"/>
          </ac:spMkLst>
        </pc:spChg>
        <pc:picChg chg="add mod">
          <ac:chgData name="Lorenzo Di Domenico" userId="b92e3e10ad574af4" providerId="LiveId" clId="{7C109891-7D92-491B-AB07-5A1C2FC8D3C7}" dt="2022-03-28T11:23:39.531" v="10802" actId="1076"/>
          <ac:picMkLst>
            <pc:docMk/>
            <pc:sldMk cId="3649053049" sldId="338"/>
            <ac:picMk id="3" creationId="{48631144-2BD0-4406-94CE-096F45FCF4BC}"/>
          </ac:picMkLst>
        </pc:picChg>
      </pc:sldChg>
      <pc:sldChg chg="addSp delSp modSp add mod">
        <pc:chgData name="Lorenzo Di Domenico" userId="b92e3e10ad574af4" providerId="LiveId" clId="{7C109891-7D92-491B-AB07-5A1C2FC8D3C7}" dt="2022-03-29T11:40:24.876" v="13907" actId="478"/>
        <pc:sldMkLst>
          <pc:docMk/>
          <pc:sldMk cId="3225117110" sldId="339"/>
        </pc:sldMkLst>
        <pc:spChg chg="del">
          <ac:chgData name="Lorenzo Di Domenico" userId="b92e3e10ad574af4" providerId="LiveId" clId="{7C109891-7D92-491B-AB07-5A1C2FC8D3C7}" dt="2022-03-29T11:40:24.876" v="13907" actId="478"/>
          <ac:spMkLst>
            <pc:docMk/>
            <pc:sldMk cId="3225117110" sldId="339"/>
            <ac:spMk id="8" creationId="{D6EFB848-DA9C-4EDC-BCDD-A2D41A9286E3}"/>
          </ac:spMkLst>
        </pc:spChg>
        <pc:spChg chg="del">
          <ac:chgData name="Lorenzo Di Domenico" userId="b92e3e10ad574af4" providerId="LiveId" clId="{7C109891-7D92-491B-AB07-5A1C2FC8D3C7}" dt="2022-03-29T11:40:22.925" v="13906" actId="478"/>
          <ac:spMkLst>
            <pc:docMk/>
            <pc:sldMk cId="3225117110" sldId="339"/>
            <ac:spMk id="9" creationId="{5E1EFE71-3CB0-4229-BC03-54489FD74369}"/>
          </ac:spMkLst>
        </pc:spChg>
        <pc:spChg chg="mod">
          <ac:chgData name="Lorenzo Di Domenico" userId="b92e3e10ad574af4" providerId="LiveId" clId="{7C109891-7D92-491B-AB07-5A1C2FC8D3C7}" dt="2022-03-28T11:25:09.083" v="11020" actId="20577"/>
          <ac:spMkLst>
            <pc:docMk/>
            <pc:sldMk cId="3225117110" sldId="339"/>
            <ac:spMk id="10" creationId="{4A293FF6-49DE-4E4D-9E35-10120B1EBFA3}"/>
          </ac:spMkLst>
        </pc:spChg>
        <pc:spChg chg="mod">
          <ac:chgData name="Lorenzo Di Domenico" userId="b92e3e10ad574af4" providerId="LiveId" clId="{7C109891-7D92-491B-AB07-5A1C2FC8D3C7}" dt="2022-03-28T11:32:49.073" v="11480" actId="20577"/>
          <ac:spMkLst>
            <pc:docMk/>
            <pc:sldMk cId="3225117110" sldId="339"/>
            <ac:spMk id="10245" creationId="{9E9D7871-5470-4D91-8213-4A46E5028592}"/>
          </ac:spMkLst>
        </pc:spChg>
        <pc:picChg chg="del mod">
          <ac:chgData name="Lorenzo Di Domenico" userId="b92e3e10ad574af4" providerId="LiveId" clId="{7C109891-7D92-491B-AB07-5A1C2FC8D3C7}" dt="2022-03-28T11:24:18.460" v="10806" actId="478"/>
          <ac:picMkLst>
            <pc:docMk/>
            <pc:sldMk cId="3225117110" sldId="339"/>
            <ac:picMk id="3" creationId="{48631144-2BD0-4406-94CE-096F45FCF4BC}"/>
          </ac:picMkLst>
        </pc:picChg>
        <pc:picChg chg="add mod">
          <ac:chgData name="Lorenzo Di Domenico" userId="b92e3e10ad574af4" providerId="LiveId" clId="{7C109891-7D92-491B-AB07-5A1C2FC8D3C7}" dt="2022-03-28T11:24:18.914" v="10807"/>
          <ac:picMkLst>
            <pc:docMk/>
            <pc:sldMk cId="3225117110" sldId="339"/>
            <ac:picMk id="4" creationId="{5C4DE012-0CBA-4495-B568-61331A929996}"/>
          </ac:picMkLst>
        </pc:picChg>
      </pc:sldChg>
      <pc:sldChg chg="addSp delSp modSp add mod">
        <pc:chgData name="Lorenzo Di Domenico" userId="b92e3e10ad574af4" providerId="LiveId" clId="{7C109891-7D92-491B-AB07-5A1C2FC8D3C7}" dt="2022-03-31T11:43:50.234" v="19052" actId="20577"/>
        <pc:sldMkLst>
          <pc:docMk/>
          <pc:sldMk cId="1724774256" sldId="340"/>
        </pc:sldMkLst>
        <pc:spChg chg="del">
          <ac:chgData name="Lorenzo Di Domenico" userId="b92e3e10ad574af4" providerId="LiveId" clId="{7C109891-7D92-491B-AB07-5A1C2FC8D3C7}" dt="2022-03-29T11:40:34.956" v="13912" actId="478"/>
          <ac:spMkLst>
            <pc:docMk/>
            <pc:sldMk cId="1724774256" sldId="340"/>
            <ac:spMk id="8" creationId="{D6EFB848-DA9C-4EDC-BCDD-A2D41A9286E3}"/>
          </ac:spMkLst>
        </pc:spChg>
        <pc:spChg chg="del">
          <ac:chgData name="Lorenzo Di Domenico" userId="b92e3e10ad574af4" providerId="LiveId" clId="{7C109891-7D92-491B-AB07-5A1C2FC8D3C7}" dt="2022-03-29T11:40:32.988" v="13911" actId="478"/>
          <ac:spMkLst>
            <pc:docMk/>
            <pc:sldMk cId="1724774256" sldId="340"/>
            <ac:spMk id="9" creationId="{5E1EFE71-3CB0-4229-BC03-54489FD74369}"/>
          </ac:spMkLst>
        </pc:spChg>
        <pc:spChg chg="mod">
          <ac:chgData name="Lorenzo Di Domenico" userId="b92e3e10ad574af4" providerId="LiveId" clId="{7C109891-7D92-491B-AB07-5A1C2FC8D3C7}" dt="2022-03-31T11:43:50.234" v="19052" actId="20577"/>
          <ac:spMkLst>
            <pc:docMk/>
            <pc:sldMk cId="1724774256" sldId="340"/>
            <ac:spMk id="10" creationId="{4A293FF6-49DE-4E4D-9E35-10120B1EBFA3}"/>
          </ac:spMkLst>
        </pc:spChg>
        <pc:spChg chg="mod">
          <ac:chgData name="Lorenzo Di Domenico" userId="b92e3e10ad574af4" providerId="LiveId" clId="{7C109891-7D92-491B-AB07-5A1C2FC8D3C7}" dt="2022-03-28T11:32:54.289" v="11481" actId="6549"/>
          <ac:spMkLst>
            <pc:docMk/>
            <pc:sldMk cId="1724774256" sldId="340"/>
            <ac:spMk id="10245" creationId="{9E9D7871-5470-4D91-8213-4A46E5028592}"/>
          </ac:spMkLst>
        </pc:spChg>
        <pc:picChg chg="add mod">
          <ac:chgData name="Lorenzo Di Domenico" userId="b92e3e10ad574af4" providerId="LiveId" clId="{7C109891-7D92-491B-AB07-5A1C2FC8D3C7}" dt="2022-03-30T08:38:35.611" v="15598" actId="14100"/>
          <ac:picMkLst>
            <pc:docMk/>
            <pc:sldMk cId="1724774256" sldId="340"/>
            <ac:picMk id="3" creationId="{912153F2-CF5A-4B0E-B5F7-C1829CD5B036}"/>
          </ac:picMkLst>
        </pc:picChg>
        <pc:picChg chg="del">
          <ac:chgData name="Lorenzo Di Domenico" userId="b92e3e10ad574af4" providerId="LiveId" clId="{7C109891-7D92-491B-AB07-5A1C2FC8D3C7}" dt="2022-03-28T11:25:41.315" v="11022" actId="478"/>
          <ac:picMkLst>
            <pc:docMk/>
            <pc:sldMk cId="1724774256" sldId="340"/>
            <ac:picMk id="4" creationId="{5C4DE012-0CBA-4495-B568-61331A929996}"/>
          </ac:picMkLst>
        </pc:picChg>
      </pc:sldChg>
      <pc:sldChg chg="addSp delSp modSp add mod">
        <pc:chgData name="Lorenzo Di Domenico" userId="b92e3e10ad574af4" providerId="LiveId" clId="{7C109891-7D92-491B-AB07-5A1C2FC8D3C7}" dt="2022-03-29T11:40:29.220" v="13909" actId="478"/>
        <pc:sldMkLst>
          <pc:docMk/>
          <pc:sldMk cId="509309660" sldId="341"/>
        </pc:sldMkLst>
        <pc:spChg chg="del">
          <ac:chgData name="Lorenzo Di Domenico" userId="b92e3e10ad574af4" providerId="LiveId" clId="{7C109891-7D92-491B-AB07-5A1C2FC8D3C7}" dt="2022-03-29T11:40:29.220" v="13909" actId="478"/>
          <ac:spMkLst>
            <pc:docMk/>
            <pc:sldMk cId="509309660" sldId="341"/>
            <ac:spMk id="8" creationId="{D6EFB848-DA9C-4EDC-BCDD-A2D41A9286E3}"/>
          </ac:spMkLst>
        </pc:spChg>
        <pc:spChg chg="del">
          <ac:chgData name="Lorenzo Di Domenico" userId="b92e3e10ad574af4" providerId="LiveId" clId="{7C109891-7D92-491B-AB07-5A1C2FC8D3C7}" dt="2022-03-29T11:40:27.677" v="13908" actId="478"/>
          <ac:spMkLst>
            <pc:docMk/>
            <pc:sldMk cId="509309660" sldId="341"/>
            <ac:spMk id="9" creationId="{5E1EFE71-3CB0-4229-BC03-54489FD74369}"/>
          </ac:spMkLst>
        </pc:spChg>
        <pc:spChg chg="del">
          <ac:chgData name="Lorenzo Di Domenico" userId="b92e3e10ad574af4" providerId="LiveId" clId="{7C109891-7D92-491B-AB07-5A1C2FC8D3C7}" dt="2022-03-28T11:53:23.106" v="12288" actId="478"/>
          <ac:spMkLst>
            <pc:docMk/>
            <pc:sldMk cId="509309660" sldId="341"/>
            <ac:spMk id="10" creationId="{4A293FF6-49DE-4E4D-9E35-10120B1EBFA3}"/>
          </ac:spMkLst>
        </pc:spChg>
        <pc:spChg chg="mod">
          <ac:chgData name="Lorenzo Di Domenico" userId="b92e3e10ad574af4" providerId="LiveId" clId="{7C109891-7D92-491B-AB07-5A1C2FC8D3C7}" dt="2022-03-28T11:53:26.527" v="12289" actId="6549"/>
          <ac:spMkLst>
            <pc:docMk/>
            <pc:sldMk cId="509309660" sldId="341"/>
            <ac:spMk id="10245" creationId="{9E9D7871-5470-4D91-8213-4A46E5028592}"/>
          </ac:spMkLst>
        </pc:spChg>
        <pc:picChg chg="del">
          <ac:chgData name="Lorenzo Di Domenico" userId="b92e3e10ad574af4" providerId="LiveId" clId="{7C109891-7D92-491B-AB07-5A1C2FC8D3C7}" dt="2022-03-28T11:25:53.811" v="11029" actId="478"/>
          <ac:picMkLst>
            <pc:docMk/>
            <pc:sldMk cId="509309660" sldId="341"/>
            <ac:picMk id="3" creationId="{912153F2-CF5A-4B0E-B5F7-C1829CD5B036}"/>
          </ac:picMkLst>
        </pc:picChg>
        <pc:picChg chg="add mod">
          <ac:chgData name="Lorenzo Di Domenico" userId="b92e3e10ad574af4" providerId="LiveId" clId="{7C109891-7D92-491B-AB07-5A1C2FC8D3C7}" dt="2022-03-28T11:26:01.475" v="11034" actId="14100"/>
          <ac:picMkLst>
            <pc:docMk/>
            <pc:sldMk cId="509309660" sldId="341"/>
            <ac:picMk id="4" creationId="{0FEB07A4-E105-4726-A0EC-212763AD1239}"/>
          </ac:picMkLst>
        </pc:picChg>
      </pc:sldChg>
      <pc:sldChg chg="addSp delSp modSp add mod">
        <pc:chgData name="Lorenzo Di Domenico" userId="b92e3e10ad574af4" providerId="LiveId" clId="{7C109891-7D92-491B-AB07-5A1C2FC8D3C7}" dt="2022-03-29T11:40:31.148" v="13910" actId="478"/>
        <pc:sldMkLst>
          <pc:docMk/>
          <pc:sldMk cId="2142077456" sldId="342"/>
        </pc:sldMkLst>
        <pc:spChg chg="del">
          <ac:chgData name="Lorenzo Di Domenico" userId="b92e3e10ad574af4" providerId="LiveId" clId="{7C109891-7D92-491B-AB07-5A1C2FC8D3C7}" dt="2022-03-29T11:40:31.148" v="13910" actId="478"/>
          <ac:spMkLst>
            <pc:docMk/>
            <pc:sldMk cId="2142077456" sldId="342"/>
            <ac:spMk id="8" creationId="{D6EFB848-DA9C-4EDC-BCDD-A2D41A9286E3}"/>
          </ac:spMkLst>
        </pc:spChg>
        <pc:spChg chg="mod">
          <ac:chgData name="Lorenzo Di Domenico" userId="b92e3e10ad574af4" providerId="LiveId" clId="{7C109891-7D92-491B-AB07-5A1C2FC8D3C7}" dt="2022-03-28T11:53:36.094" v="12292" actId="1076"/>
          <ac:spMkLst>
            <pc:docMk/>
            <pc:sldMk cId="2142077456" sldId="342"/>
            <ac:spMk id="9" creationId="{5E1EFE71-3CB0-4229-BC03-54489FD74369}"/>
          </ac:spMkLst>
        </pc:spChg>
        <pc:spChg chg="del">
          <ac:chgData name="Lorenzo Di Domenico" userId="b92e3e10ad574af4" providerId="LiveId" clId="{7C109891-7D92-491B-AB07-5A1C2FC8D3C7}" dt="2022-03-28T11:53:33.514" v="12291" actId="478"/>
          <ac:spMkLst>
            <pc:docMk/>
            <pc:sldMk cId="2142077456" sldId="342"/>
            <ac:spMk id="10" creationId="{4A293FF6-49DE-4E4D-9E35-10120B1EBFA3}"/>
          </ac:spMkLst>
        </pc:spChg>
        <pc:spChg chg="mod">
          <ac:chgData name="Lorenzo Di Domenico" userId="b92e3e10ad574af4" providerId="LiveId" clId="{7C109891-7D92-491B-AB07-5A1C2FC8D3C7}" dt="2022-03-28T11:53:30.736" v="12290" actId="6549"/>
          <ac:spMkLst>
            <pc:docMk/>
            <pc:sldMk cId="2142077456" sldId="342"/>
            <ac:spMk id="10245" creationId="{9E9D7871-5470-4D91-8213-4A46E5028592}"/>
          </ac:spMkLst>
        </pc:spChg>
        <pc:picChg chg="add mod">
          <ac:chgData name="Lorenzo Di Domenico" userId="b92e3e10ad574af4" providerId="LiveId" clId="{7C109891-7D92-491B-AB07-5A1C2FC8D3C7}" dt="2022-03-28T11:53:40.098" v="12295" actId="1076"/>
          <ac:picMkLst>
            <pc:docMk/>
            <pc:sldMk cId="2142077456" sldId="342"/>
            <ac:picMk id="3" creationId="{26CBEC0A-9F38-4B77-9995-CAB317B9A2D3}"/>
          </ac:picMkLst>
        </pc:picChg>
        <pc:picChg chg="del mod">
          <ac:chgData name="Lorenzo Di Domenico" userId="b92e3e10ad574af4" providerId="LiveId" clId="{7C109891-7D92-491B-AB07-5A1C2FC8D3C7}" dt="2022-03-28T11:51:27.858" v="12119" actId="478"/>
          <ac:picMkLst>
            <pc:docMk/>
            <pc:sldMk cId="2142077456" sldId="342"/>
            <ac:picMk id="4" creationId="{0FEB07A4-E105-4726-A0EC-212763AD1239}"/>
          </ac:picMkLst>
        </pc:picChg>
      </pc:sldChg>
      <pc:sldChg chg="add del">
        <pc:chgData name="Lorenzo Di Domenico" userId="b92e3e10ad574af4" providerId="LiveId" clId="{7C109891-7D92-491B-AB07-5A1C2FC8D3C7}" dt="2022-03-28T11:44:26.339" v="12116" actId="47"/>
        <pc:sldMkLst>
          <pc:docMk/>
          <pc:sldMk cId="4290345629" sldId="342"/>
        </pc:sldMkLst>
      </pc:sldChg>
      <pc:sldChg chg="addSp delSp modSp add mod">
        <pc:chgData name="Lorenzo Di Domenico" userId="b92e3e10ad574af4" providerId="LiveId" clId="{7C109891-7D92-491B-AB07-5A1C2FC8D3C7}" dt="2022-03-30T08:49:09.161" v="16307" actId="20577"/>
        <pc:sldMkLst>
          <pc:docMk/>
          <pc:sldMk cId="933847301" sldId="343"/>
        </pc:sldMkLst>
        <pc:spChg chg="del">
          <ac:chgData name="Lorenzo Di Domenico" userId="b92e3e10ad574af4" providerId="LiveId" clId="{7C109891-7D92-491B-AB07-5A1C2FC8D3C7}" dt="2022-03-29T11:40:45.644" v="13914" actId="478"/>
          <ac:spMkLst>
            <pc:docMk/>
            <pc:sldMk cId="933847301" sldId="343"/>
            <ac:spMk id="8" creationId="{D6EFB848-DA9C-4EDC-BCDD-A2D41A9286E3}"/>
          </ac:spMkLst>
        </pc:spChg>
        <pc:spChg chg="del">
          <ac:chgData name="Lorenzo Di Domenico" userId="b92e3e10ad574af4" providerId="LiveId" clId="{7C109891-7D92-491B-AB07-5A1C2FC8D3C7}" dt="2022-03-29T11:40:43.668" v="13913" actId="478"/>
          <ac:spMkLst>
            <pc:docMk/>
            <pc:sldMk cId="933847301" sldId="343"/>
            <ac:spMk id="9" creationId="{5E1EFE71-3CB0-4229-BC03-54489FD74369}"/>
          </ac:spMkLst>
        </pc:spChg>
        <pc:spChg chg="mod">
          <ac:chgData name="Lorenzo Di Domenico" userId="b92e3e10ad574af4" providerId="LiveId" clId="{7C109891-7D92-491B-AB07-5A1C2FC8D3C7}" dt="2022-03-30T08:49:09.161" v="16307" actId="20577"/>
          <ac:spMkLst>
            <pc:docMk/>
            <pc:sldMk cId="933847301" sldId="343"/>
            <ac:spMk id="10" creationId="{4A293FF6-49DE-4E4D-9E35-10120B1EBFA3}"/>
          </ac:spMkLst>
        </pc:spChg>
        <pc:spChg chg="mod">
          <ac:chgData name="Lorenzo Di Domenico" userId="b92e3e10ad574af4" providerId="LiveId" clId="{7C109891-7D92-491B-AB07-5A1C2FC8D3C7}" dt="2022-03-30T08:35:21.696" v="15583" actId="20577"/>
          <ac:spMkLst>
            <pc:docMk/>
            <pc:sldMk cId="933847301" sldId="343"/>
            <ac:spMk id="10245" creationId="{9E9D7871-5470-4D91-8213-4A46E5028592}"/>
          </ac:spMkLst>
        </pc:spChg>
        <pc:picChg chg="del">
          <ac:chgData name="Lorenzo Di Domenico" userId="b92e3e10ad574af4" providerId="LiveId" clId="{7C109891-7D92-491B-AB07-5A1C2FC8D3C7}" dt="2022-03-28T11:53:06.026" v="12286" actId="478"/>
          <ac:picMkLst>
            <pc:docMk/>
            <pc:sldMk cId="933847301" sldId="343"/>
            <ac:picMk id="3" creationId="{26CBEC0A-9F38-4B77-9995-CAB317B9A2D3}"/>
          </ac:picMkLst>
        </pc:picChg>
        <pc:picChg chg="add mod">
          <ac:chgData name="Lorenzo Di Domenico" userId="b92e3e10ad574af4" providerId="LiveId" clId="{7C109891-7D92-491B-AB07-5A1C2FC8D3C7}" dt="2022-03-30T08:27:06.027" v="15558" actId="1076"/>
          <ac:picMkLst>
            <pc:docMk/>
            <pc:sldMk cId="933847301" sldId="343"/>
            <ac:picMk id="4" creationId="{DB9E6427-6585-4CA0-ABC1-3119F4096754}"/>
          </ac:picMkLst>
        </pc:picChg>
      </pc:sldChg>
      <pc:sldChg chg="addSp delSp modSp add del mod ord">
        <pc:chgData name="Lorenzo Di Domenico" userId="b92e3e10ad574af4" providerId="LiveId" clId="{7C109891-7D92-491B-AB07-5A1C2FC8D3C7}" dt="2022-03-30T09:46:13.199" v="17215"/>
        <pc:sldMkLst>
          <pc:docMk/>
          <pc:sldMk cId="2577006334" sldId="344"/>
        </pc:sldMkLst>
        <pc:spChg chg="add">
          <ac:chgData name="Lorenzo Di Domenico" userId="b92e3e10ad574af4" providerId="LiveId" clId="{7C109891-7D92-491B-AB07-5A1C2FC8D3C7}" dt="2022-03-29T12:34:24.423" v="15415" actId="11529"/>
          <ac:spMkLst>
            <pc:docMk/>
            <pc:sldMk cId="2577006334" sldId="344"/>
            <ac:spMk id="2" creationId="{E235C5BF-7A92-435A-AE6C-D6D4532B2265}"/>
          </ac:spMkLst>
        </pc:spChg>
        <pc:spChg chg="del mod">
          <ac:chgData name="Lorenzo Di Domenico" userId="b92e3e10ad574af4" providerId="LiveId" clId="{7C109891-7D92-491B-AB07-5A1C2FC8D3C7}" dt="2022-03-29T11:40:49.439" v="13917" actId="478"/>
          <ac:spMkLst>
            <pc:docMk/>
            <pc:sldMk cId="2577006334" sldId="344"/>
            <ac:spMk id="8" creationId="{D6EFB848-DA9C-4EDC-BCDD-A2D41A9286E3}"/>
          </ac:spMkLst>
        </pc:spChg>
        <pc:spChg chg="del">
          <ac:chgData name="Lorenzo Di Domenico" userId="b92e3e10ad574af4" providerId="LiveId" clId="{7C109891-7D92-491B-AB07-5A1C2FC8D3C7}" dt="2022-03-29T11:40:47.629" v="13915" actId="478"/>
          <ac:spMkLst>
            <pc:docMk/>
            <pc:sldMk cId="2577006334" sldId="344"/>
            <ac:spMk id="9" creationId="{5E1EFE71-3CB0-4229-BC03-54489FD74369}"/>
          </ac:spMkLst>
        </pc:spChg>
        <pc:spChg chg="del mod">
          <ac:chgData name="Lorenzo Di Domenico" userId="b92e3e10ad574af4" providerId="LiveId" clId="{7C109891-7D92-491B-AB07-5A1C2FC8D3C7}" dt="2022-03-29T12:07:02.572" v="15414" actId="478"/>
          <ac:spMkLst>
            <pc:docMk/>
            <pc:sldMk cId="2577006334" sldId="344"/>
            <ac:spMk id="10" creationId="{4A293FF6-49DE-4E4D-9E35-10120B1EBFA3}"/>
          </ac:spMkLst>
        </pc:spChg>
        <pc:spChg chg="mod">
          <ac:chgData name="Lorenzo Di Domenico" userId="b92e3e10ad574af4" providerId="LiveId" clId="{7C109891-7D92-491B-AB07-5A1C2FC8D3C7}" dt="2022-03-30T08:35:09.258" v="15573" actId="20577"/>
          <ac:spMkLst>
            <pc:docMk/>
            <pc:sldMk cId="2577006334" sldId="344"/>
            <ac:spMk id="10245" creationId="{9E9D7871-5470-4D91-8213-4A46E5028592}"/>
          </ac:spMkLst>
        </pc:spChg>
        <pc:spChg chg="del">
          <ac:chgData name="Lorenzo Di Domenico" userId="b92e3e10ad574af4" providerId="LiveId" clId="{7C109891-7D92-491B-AB07-5A1C2FC8D3C7}" dt="2022-03-29T11:40:51.461" v="13918" actId="478"/>
          <ac:spMkLst>
            <pc:docMk/>
            <pc:sldMk cId="2577006334" sldId="344"/>
            <ac:spMk id="10247" creationId="{9F044342-0340-4BA5-9AA4-84010FEEC5E4}"/>
          </ac:spMkLst>
        </pc:spChg>
        <pc:picChg chg="del">
          <ac:chgData name="Lorenzo Di Domenico" userId="b92e3e10ad574af4" providerId="LiveId" clId="{7C109891-7D92-491B-AB07-5A1C2FC8D3C7}" dt="2022-03-29T12:07:01.395" v="15413" actId="478"/>
          <ac:picMkLst>
            <pc:docMk/>
            <pc:sldMk cId="2577006334" sldId="344"/>
            <ac:picMk id="4" creationId="{DB9E6427-6585-4CA0-ABC1-3119F4096754}"/>
          </ac:picMkLst>
        </pc:picChg>
        <pc:picChg chg="add del">
          <ac:chgData name="Lorenzo Di Domenico" userId="b92e3e10ad574af4" providerId="LiveId" clId="{7C109891-7D92-491B-AB07-5A1C2FC8D3C7}" dt="2022-03-30T08:27:37.182" v="15560" actId="22"/>
          <ac:picMkLst>
            <pc:docMk/>
            <pc:sldMk cId="2577006334" sldId="344"/>
            <ac:picMk id="4" creationId="{EE35E995-2F45-49CF-BCDE-826A321F114D}"/>
          </ac:picMkLst>
        </pc:picChg>
        <pc:picChg chg="add mod">
          <ac:chgData name="Lorenzo Di Domenico" userId="b92e3e10ad574af4" providerId="LiveId" clId="{7C109891-7D92-491B-AB07-5A1C2FC8D3C7}" dt="2022-03-30T08:35:04.680" v="15561"/>
          <ac:picMkLst>
            <pc:docMk/>
            <pc:sldMk cId="2577006334" sldId="344"/>
            <ac:picMk id="6" creationId="{3EBCCBD5-0387-4CB7-B13F-BD1F70F579F0}"/>
          </ac:picMkLst>
        </pc:picChg>
      </pc:sldChg>
      <pc:sldChg chg="delSp modSp add mod">
        <pc:chgData name="Lorenzo Di Domenico" userId="b92e3e10ad574af4" providerId="LiveId" clId="{7C109891-7D92-491B-AB07-5A1C2FC8D3C7}" dt="2022-03-31T11:42:41.895" v="19027" actId="1076"/>
        <pc:sldMkLst>
          <pc:docMk/>
          <pc:sldMk cId="870844263" sldId="345"/>
        </pc:sldMkLst>
        <pc:spChg chg="del">
          <ac:chgData name="Lorenzo Di Domenico" userId="b92e3e10ad574af4" providerId="LiveId" clId="{7C109891-7D92-491B-AB07-5A1C2FC8D3C7}" dt="2022-03-29T11:39:53.743" v="13888" actId="478"/>
          <ac:spMkLst>
            <pc:docMk/>
            <pc:sldMk cId="870844263" sldId="345"/>
            <ac:spMk id="8" creationId="{D6EFB848-DA9C-4EDC-BCDD-A2D41A9286E3}"/>
          </ac:spMkLst>
        </pc:spChg>
        <pc:spChg chg="mod">
          <ac:chgData name="Lorenzo Di Domenico" userId="b92e3e10ad574af4" providerId="LiveId" clId="{7C109891-7D92-491B-AB07-5A1C2FC8D3C7}" dt="2022-03-29T11:39:52.048" v="13887" actId="14100"/>
          <ac:spMkLst>
            <pc:docMk/>
            <pc:sldMk cId="870844263" sldId="345"/>
            <ac:spMk id="9" creationId="{5E1EFE71-3CB0-4229-BC03-54489FD74369}"/>
          </ac:spMkLst>
        </pc:spChg>
        <pc:spChg chg="mod">
          <ac:chgData name="Lorenzo Di Domenico" userId="b92e3e10ad574af4" providerId="LiveId" clId="{7C109891-7D92-491B-AB07-5A1C2FC8D3C7}" dt="2022-03-31T11:42:41.895" v="19027" actId="1076"/>
          <ac:spMkLst>
            <pc:docMk/>
            <pc:sldMk cId="870844263" sldId="345"/>
            <ac:spMk id="10" creationId="{4A293FF6-49DE-4E4D-9E35-10120B1EBFA3}"/>
          </ac:spMkLst>
        </pc:spChg>
      </pc:sldChg>
      <pc:sldChg chg="delSp modSp add mod modAnim">
        <pc:chgData name="Lorenzo Di Domenico" userId="b92e3e10ad574af4" providerId="LiveId" clId="{7C109891-7D92-491B-AB07-5A1C2FC8D3C7}" dt="2022-03-29T11:40:16.612" v="13903" actId="478"/>
        <pc:sldMkLst>
          <pc:docMk/>
          <pc:sldMk cId="3292748054" sldId="346"/>
        </pc:sldMkLst>
        <pc:spChg chg="del">
          <ac:chgData name="Lorenzo Di Domenico" userId="b92e3e10ad574af4" providerId="LiveId" clId="{7C109891-7D92-491B-AB07-5A1C2FC8D3C7}" dt="2022-03-29T11:40:16.612" v="13903" actId="478"/>
          <ac:spMkLst>
            <pc:docMk/>
            <pc:sldMk cId="3292748054" sldId="346"/>
            <ac:spMk id="8" creationId="{D6EFB848-DA9C-4EDC-BCDD-A2D41A9286E3}"/>
          </ac:spMkLst>
        </pc:spChg>
        <pc:spChg chg="mod">
          <ac:chgData name="Lorenzo Di Domenico" userId="b92e3e10ad574af4" providerId="LiveId" clId="{7C109891-7D92-491B-AB07-5A1C2FC8D3C7}" dt="2022-03-29T11:21:39.262" v="13531" actId="1035"/>
          <ac:spMkLst>
            <pc:docMk/>
            <pc:sldMk cId="3292748054" sldId="346"/>
            <ac:spMk id="25" creationId="{93F8E721-EDB5-4744-894C-96628956E830}"/>
          </ac:spMkLst>
        </pc:spChg>
        <pc:spChg chg="mod">
          <ac:chgData name="Lorenzo Di Domenico" userId="b92e3e10ad574af4" providerId="LiveId" clId="{7C109891-7D92-491B-AB07-5A1C2FC8D3C7}" dt="2022-03-29T11:21:56.609" v="13533" actId="1076"/>
          <ac:spMkLst>
            <pc:docMk/>
            <pc:sldMk cId="3292748054" sldId="346"/>
            <ac:spMk id="30" creationId="{486C23EF-56D3-4C5E-B32C-C61C735641CA}"/>
          </ac:spMkLst>
        </pc:spChg>
        <pc:spChg chg="mod">
          <ac:chgData name="Lorenzo Di Domenico" userId="b92e3e10ad574af4" providerId="LiveId" clId="{7C109891-7D92-491B-AB07-5A1C2FC8D3C7}" dt="2022-03-29T11:21:39.262" v="13531" actId="1035"/>
          <ac:spMkLst>
            <pc:docMk/>
            <pc:sldMk cId="3292748054" sldId="346"/>
            <ac:spMk id="44" creationId="{58BB81AE-9231-49F9-A36F-EC857919C47F}"/>
          </ac:spMkLst>
        </pc:spChg>
        <pc:spChg chg="mod">
          <ac:chgData name="Lorenzo Di Domenico" userId="b92e3e10ad574af4" providerId="LiveId" clId="{7C109891-7D92-491B-AB07-5A1C2FC8D3C7}" dt="2022-03-29T11:21:39.262" v="13531" actId="1035"/>
          <ac:spMkLst>
            <pc:docMk/>
            <pc:sldMk cId="3292748054" sldId="346"/>
            <ac:spMk id="45" creationId="{775AE5A0-1E9E-4E59-9BC4-8DA4E95CC95B}"/>
          </ac:spMkLst>
        </pc:spChg>
        <pc:spChg chg="mod">
          <ac:chgData name="Lorenzo Di Domenico" userId="b92e3e10ad574af4" providerId="LiveId" clId="{7C109891-7D92-491B-AB07-5A1C2FC8D3C7}" dt="2022-03-29T11:21:39.262" v="13531" actId="1035"/>
          <ac:spMkLst>
            <pc:docMk/>
            <pc:sldMk cId="3292748054" sldId="346"/>
            <ac:spMk id="46" creationId="{BB912D6F-F97D-44D2-BF29-9757BAB0C6CB}"/>
          </ac:spMkLst>
        </pc:spChg>
        <pc:spChg chg="mod">
          <ac:chgData name="Lorenzo Di Domenico" userId="b92e3e10ad574af4" providerId="LiveId" clId="{7C109891-7D92-491B-AB07-5A1C2FC8D3C7}" dt="2022-03-29T11:21:39.262" v="13531" actId="1035"/>
          <ac:spMkLst>
            <pc:docMk/>
            <pc:sldMk cId="3292748054" sldId="346"/>
            <ac:spMk id="47" creationId="{EE2E1F5A-F2DB-4F9D-A98C-D40D9B9E731C}"/>
          </ac:spMkLst>
        </pc:spChg>
        <pc:spChg chg="mod">
          <ac:chgData name="Lorenzo Di Domenico" userId="b92e3e10ad574af4" providerId="LiveId" clId="{7C109891-7D92-491B-AB07-5A1C2FC8D3C7}" dt="2022-03-29T11:21:39.262" v="13531" actId="1035"/>
          <ac:spMkLst>
            <pc:docMk/>
            <pc:sldMk cId="3292748054" sldId="346"/>
            <ac:spMk id="51" creationId="{A371B555-5C64-437E-B460-A1E11B05F3AF}"/>
          </ac:spMkLst>
        </pc:spChg>
        <pc:spChg chg="mod">
          <ac:chgData name="Lorenzo Di Domenico" userId="b92e3e10ad574af4" providerId="LiveId" clId="{7C109891-7D92-491B-AB07-5A1C2FC8D3C7}" dt="2022-03-29T11:21:39.262" v="13531" actId="1035"/>
          <ac:spMkLst>
            <pc:docMk/>
            <pc:sldMk cId="3292748054" sldId="346"/>
            <ac:spMk id="52" creationId="{9E6EB4EC-8602-4B6F-A39E-78F38774EE2F}"/>
          </ac:spMkLst>
        </pc:spChg>
        <pc:spChg chg="mod">
          <ac:chgData name="Lorenzo Di Domenico" userId="b92e3e10ad574af4" providerId="LiveId" clId="{7C109891-7D92-491B-AB07-5A1C2FC8D3C7}" dt="2022-03-29T11:21:39.262" v="13531" actId="1035"/>
          <ac:spMkLst>
            <pc:docMk/>
            <pc:sldMk cId="3292748054" sldId="346"/>
            <ac:spMk id="53" creationId="{29508819-4B8F-4608-A507-EA87BF80E833}"/>
          </ac:spMkLst>
        </pc:spChg>
        <pc:spChg chg="mod">
          <ac:chgData name="Lorenzo Di Domenico" userId="b92e3e10ad574af4" providerId="LiveId" clId="{7C109891-7D92-491B-AB07-5A1C2FC8D3C7}" dt="2022-03-29T11:21:39.262" v="13531" actId="1035"/>
          <ac:spMkLst>
            <pc:docMk/>
            <pc:sldMk cId="3292748054" sldId="346"/>
            <ac:spMk id="56" creationId="{7449F020-E511-4DCF-8DAB-412440FA342D}"/>
          </ac:spMkLst>
        </pc:spChg>
        <pc:spChg chg="mod">
          <ac:chgData name="Lorenzo Di Domenico" userId="b92e3e10ad574af4" providerId="LiveId" clId="{7C109891-7D92-491B-AB07-5A1C2FC8D3C7}" dt="2022-03-29T11:21:39.262" v="13531" actId="1035"/>
          <ac:spMkLst>
            <pc:docMk/>
            <pc:sldMk cId="3292748054" sldId="346"/>
            <ac:spMk id="60" creationId="{41C9DE4C-D58E-4C4B-A90B-7DA95F4C1992}"/>
          </ac:spMkLst>
        </pc:spChg>
        <pc:spChg chg="mod">
          <ac:chgData name="Lorenzo Di Domenico" userId="b92e3e10ad574af4" providerId="LiveId" clId="{7C109891-7D92-491B-AB07-5A1C2FC8D3C7}" dt="2022-03-29T11:21:39.262" v="13531" actId="1035"/>
          <ac:spMkLst>
            <pc:docMk/>
            <pc:sldMk cId="3292748054" sldId="346"/>
            <ac:spMk id="61" creationId="{5DDA4087-FC09-4F14-A000-4E1EDC756885}"/>
          </ac:spMkLst>
        </pc:spChg>
        <pc:spChg chg="mod">
          <ac:chgData name="Lorenzo Di Domenico" userId="b92e3e10ad574af4" providerId="LiveId" clId="{7C109891-7D92-491B-AB07-5A1C2FC8D3C7}" dt="2022-03-29T11:21:39.262" v="13531" actId="1035"/>
          <ac:spMkLst>
            <pc:docMk/>
            <pc:sldMk cId="3292748054" sldId="346"/>
            <ac:spMk id="62" creationId="{1B4B6316-E72B-4BD8-B736-0A74F947A694}"/>
          </ac:spMkLst>
        </pc:spChg>
        <pc:cxnChg chg="mod">
          <ac:chgData name="Lorenzo Di Domenico" userId="b92e3e10ad574af4" providerId="LiveId" clId="{7C109891-7D92-491B-AB07-5A1C2FC8D3C7}" dt="2022-03-29T11:21:39.262" v="13531" actId="1035"/>
          <ac:cxnSpMkLst>
            <pc:docMk/>
            <pc:sldMk cId="3292748054" sldId="346"/>
            <ac:cxnSpMk id="3" creationId="{59272103-8631-4A15-A02B-B2A606DF33A8}"/>
          </ac:cxnSpMkLst>
        </pc:cxnChg>
        <pc:cxnChg chg="mod">
          <ac:chgData name="Lorenzo Di Domenico" userId="b92e3e10ad574af4" providerId="LiveId" clId="{7C109891-7D92-491B-AB07-5A1C2FC8D3C7}" dt="2022-03-29T11:21:39.262" v="13531" actId="1035"/>
          <ac:cxnSpMkLst>
            <pc:docMk/>
            <pc:sldMk cId="3292748054" sldId="346"/>
            <ac:cxnSpMk id="48" creationId="{98AB7672-E279-4302-92A7-854A3398ECA2}"/>
          </ac:cxnSpMkLst>
        </pc:cxnChg>
        <pc:cxnChg chg="mod">
          <ac:chgData name="Lorenzo Di Domenico" userId="b92e3e10ad574af4" providerId="LiveId" clId="{7C109891-7D92-491B-AB07-5A1C2FC8D3C7}" dt="2022-03-29T11:21:39.262" v="13531" actId="1035"/>
          <ac:cxnSpMkLst>
            <pc:docMk/>
            <pc:sldMk cId="3292748054" sldId="346"/>
            <ac:cxnSpMk id="49" creationId="{94BFE60F-DD0A-44F0-9045-C4989FFC9F32}"/>
          </ac:cxnSpMkLst>
        </pc:cxnChg>
        <pc:cxnChg chg="mod">
          <ac:chgData name="Lorenzo Di Domenico" userId="b92e3e10ad574af4" providerId="LiveId" clId="{7C109891-7D92-491B-AB07-5A1C2FC8D3C7}" dt="2022-03-29T11:21:39.262" v="13531" actId="1035"/>
          <ac:cxnSpMkLst>
            <pc:docMk/>
            <pc:sldMk cId="3292748054" sldId="346"/>
            <ac:cxnSpMk id="50" creationId="{0AE97BC4-844E-4F47-AB96-E1862CBD4602}"/>
          </ac:cxnSpMkLst>
        </pc:cxnChg>
        <pc:cxnChg chg="mod">
          <ac:chgData name="Lorenzo Di Domenico" userId="b92e3e10ad574af4" providerId="LiveId" clId="{7C109891-7D92-491B-AB07-5A1C2FC8D3C7}" dt="2022-03-29T11:21:39.262" v="13531" actId="1035"/>
          <ac:cxnSpMkLst>
            <pc:docMk/>
            <pc:sldMk cId="3292748054" sldId="346"/>
            <ac:cxnSpMk id="54" creationId="{E0935B7E-01EF-49B4-A90B-4B054A09C9BC}"/>
          </ac:cxnSpMkLst>
        </pc:cxnChg>
        <pc:cxnChg chg="mod">
          <ac:chgData name="Lorenzo Di Domenico" userId="b92e3e10ad574af4" providerId="LiveId" clId="{7C109891-7D92-491B-AB07-5A1C2FC8D3C7}" dt="2022-03-29T11:21:39.262" v="13531" actId="1035"/>
          <ac:cxnSpMkLst>
            <pc:docMk/>
            <pc:sldMk cId="3292748054" sldId="346"/>
            <ac:cxnSpMk id="55" creationId="{623B1131-7FA9-42E9-8A6F-15ED43A6F797}"/>
          </ac:cxnSpMkLst>
        </pc:cxnChg>
        <pc:cxnChg chg="mod">
          <ac:chgData name="Lorenzo Di Domenico" userId="b92e3e10ad574af4" providerId="LiveId" clId="{7C109891-7D92-491B-AB07-5A1C2FC8D3C7}" dt="2022-03-29T11:21:39.262" v="13531" actId="1035"/>
          <ac:cxnSpMkLst>
            <pc:docMk/>
            <pc:sldMk cId="3292748054" sldId="346"/>
            <ac:cxnSpMk id="57" creationId="{2219E422-8A9D-41E8-9B02-EEA7B86E4B1A}"/>
          </ac:cxnSpMkLst>
        </pc:cxnChg>
        <pc:cxnChg chg="mod">
          <ac:chgData name="Lorenzo Di Domenico" userId="b92e3e10ad574af4" providerId="LiveId" clId="{7C109891-7D92-491B-AB07-5A1C2FC8D3C7}" dt="2022-03-29T11:21:39.262" v="13531" actId="1035"/>
          <ac:cxnSpMkLst>
            <pc:docMk/>
            <pc:sldMk cId="3292748054" sldId="346"/>
            <ac:cxnSpMk id="58" creationId="{3A1E3120-99F4-42A4-BBA2-FE1B29F357AE}"/>
          </ac:cxnSpMkLst>
        </pc:cxnChg>
        <pc:cxnChg chg="mod">
          <ac:chgData name="Lorenzo Di Domenico" userId="b92e3e10ad574af4" providerId="LiveId" clId="{7C109891-7D92-491B-AB07-5A1C2FC8D3C7}" dt="2022-03-29T11:21:39.262" v="13531" actId="1035"/>
          <ac:cxnSpMkLst>
            <pc:docMk/>
            <pc:sldMk cId="3292748054" sldId="346"/>
            <ac:cxnSpMk id="59" creationId="{180FA1ED-A611-445F-8B43-E3AD18E781D4}"/>
          </ac:cxnSpMkLst>
        </pc:cxnChg>
      </pc:sldChg>
      <pc:sldChg chg="modSp add mod">
        <pc:chgData name="Lorenzo Di Domenico" userId="b92e3e10ad574af4" providerId="LiveId" clId="{7C109891-7D92-491B-AB07-5A1C2FC8D3C7}" dt="2022-03-31T11:06:28.474" v="18827" actId="20577"/>
        <pc:sldMkLst>
          <pc:docMk/>
          <pc:sldMk cId="3068678088" sldId="347"/>
        </pc:sldMkLst>
        <pc:spChg chg="mod">
          <ac:chgData name="Lorenzo Di Domenico" userId="b92e3e10ad574af4" providerId="LiveId" clId="{7C109891-7D92-491B-AB07-5A1C2FC8D3C7}" dt="2022-03-31T11:06:28.474" v="18827" actId="20577"/>
          <ac:spMkLst>
            <pc:docMk/>
            <pc:sldMk cId="3068678088" sldId="347"/>
            <ac:spMk id="9" creationId="{5E1EFE71-3CB0-4229-BC03-54489FD74369}"/>
          </ac:spMkLst>
        </pc:spChg>
        <pc:spChg chg="mod">
          <ac:chgData name="Lorenzo Di Domenico" userId="b92e3e10ad574af4" providerId="LiveId" clId="{7C109891-7D92-491B-AB07-5A1C2FC8D3C7}" dt="2022-03-31T08:23:00.586" v="18088" actId="20577"/>
          <ac:spMkLst>
            <pc:docMk/>
            <pc:sldMk cId="3068678088" sldId="347"/>
            <ac:spMk id="10245" creationId="{9E9D7871-5470-4D91-8213-4A46E5028592}"/>
          </ac:spMkLst>
        </pc:spChg>
      </pc:sldChg>
      <pc:sldChg chg="addSp delSp modSp add mod">
        <pc:chgData name="Lorenzo Di Domenico" userId="b92e3e10ad574af4" providerId="LiveId" clId="{7C109891-7D92-491B-AB07-5A1C2FC8D3C7}" dt="2022-03-31T11:44:00.061" v="19054" actId="6549"/>
        <pc:sldMkLst>
          <pc:docMk/>
          <pc:sldMk cId="2246626243" sldId="348"/>
        </pc:sldMkLst>
        <pc:spChg chg="add mod">
          <ac:chgData name="Lorenzo Di Domenico" userId="b92e3e10ad574af4" providerId="LiveId" clId="{7C109891-7D92-491B-AB07-5A1C2FC8D3C7}" dt="2022-03-31T11:44:00.061" v="19054" actId="6549"/>
          <ac:spMkLst>
            <pc:docMk/>
            <pc:sldMk cId="2246626243" sldId="348"/>
            <ac:spMk id="8" creationId="{A14CCCE9-A3CC-4B6C-A9FD-FADA8C7A329C}"/>
          </ac:spMkLst>
        </pc:spChg>
        <pc:picChg chg="add mod">
          <ac:chgData name="Lorenzo Di Domenico" userId="b92e3e10ad574af4" providerId="LiveId" clId="{7C109891-7D92-491B-AB07-5A1C2FC8D3C7}" dt="2022-03-30T08:37:52.863" v="15592" actId="1076"/>
          <ac:picMkLst>
            <pc:docMk/>
            <pc:sldMk cId="2246626243" sldId="348"/>
            <ac:picMk id="4" creationId="{9D5A1293-B847-4158-9328-3E9ECA56CFDC}"/>
          </ac:picMkLst>
        </pc:picChg>
        <pc:picChg chg="del">
          <ac:chgData name="Lorenzo Di Domenico" userId="b92e3e10ad574af4" providerId="LiveId" clId="{7C109891-7D92-491B-AB07-5A1C2FC8D3C7}" dt="2022-03-30T08:37:38.224" v="15587" actId="478"/>
          <ac:picMkLst>
            <pc:docMk/>
            <pc:sldMk cId="2246626243" sldId="348"/>
            <ac:picMk id="6" creationId="{3EBCCBD5-0387-4CB7-B13F-BD1F70F579F0}"/>
          </ac:picMkLst>
        </pc:picChg>
      </pc:sldChg>
      <pc:sldChg chg="addSp delSp modSp add mod">
        <pc:chgData name="Lorenzo Di Domenico" userId="b92e3e10ad574af4" providerId="LiveId" clId="{7C109891-7D92-491B-AB07-5A1C2FC8D3C7}" dt="2022-03-30T08:42:17.645" v="15737" actId="255"/>
        <pc:sldMkLst>
          <pc:docMk/>
          <pc:sldMk cId="3322258743" sldId="349"/>
        </pc:sldMkLst>
        <pc:spChg chg="add mod">
          <ac:chgData name="Lorenzo Di Domenico" userId="b92e3e10ad574af4" providerId="LiveId" clId="{7C109891-7D92-491B-AB07-5A1C2FC8D3C7}" dt="2022-03-30T08:42:17.645" v="15737" actId="255"/>
          <ac:spMkLst>
            <pc:docMk/>
            <pc:sldMk cId="3322258743" sldId="349"/>
            <ac:spMk id="8" creationId="{E2EDCACF-9253-4B8B-A3FB-2EC9AB3A0AC7}"/>
          </ac:spMkLst>
        </pc:spChg>
        <pc:spChg chg="mod">
          <ac:chgData name="Lorenzo Di Domenico" userId="b92e3e10ad574af4" providerId="LiveId" clId="{7C109891-7D92-491B-AB07-5A1C2FC8D3C7}" dt="2022-03-30T08:40:08.253" v="15721" actId="20577"/>
          <ac:spMkLst>
            <pc:docMk/>
            <pc:sldMk cId="3322258743" sldId="349"/>
            <ac:spMk id="10245" creationId="{9E9D7871-5470-4D91-8213-4A46E5028592}"/>
          </ac:spMkLst>
        </pc:spChg>
        <pc:picChg chg="add mod">
          <ac:chgData name="Lorenzo Di Domenico" userId="b92e3e10ad574af4" providerId="LiveId" clId="{7C109891-7D92-491B-AB07-5A1C2FC8D3C7}" dt="2022-03-30T08:42:05.604" v="15732" actId="1076"/>
          <ac:picMkLst>
            <pc:docMk/>
            <pc:sldMk cId="3322258743" sldId="349"/>
            <ac:picMk id="4" creationId="{EA557245-1653-42FC-A89C-2058735E8ED9}"/>
          </ac:picMkLst>
        </pc:picChg>
        <pc:picChg chg="del">
          <ac:chgData name="Lorenzo Di Domenico" userId="b92e3e10ad574af4" providerId="LiveId" clId="{7C109891-7D92-491B-AB07-5A1C2FC8D3C7}" dt="2022-03-30T08:37:39.224" v="15588" actId="478"/>
          <ac:picMkLst>
            <pc:docMk/>
            <pc:sldMk cId="3322258743" sldId="349"/>
            <ac:picMk id="6" creationId="{3EBCCBD5-0387-4CB7-B13F-BD1F70F579F0}"/>
          </ac:picMkLst>
        </pc:picChg>
      </pc:sldChg>
      <pc:sldChg chg="addSp delSp modSp add mod">
        <pc:chgData name="Lorenzo Di Domenico" userId="b92e3e10ad574af4" providerId="LiveId" clId="{7C109891-7D92-491B-AB07-5A1C2FC8D3C7}" dt="2022-03-30T08:44:24.440" v="15791" actId="20577"/>
        <pc:sldMkLst>
          <pc:docMk/>
          <pc:sldMk cId="3489476335" sldId="350"/>
        </pc:sldMkLst>
        <pc:spChg chg="add mod">
          <ac:chgData name="Lorenzo Di Domenico" userId="b92e3e10ad574af4" providerId="LiveId" clId="{7C109891-7D92-491B-AB07-5A1C2FC8D3C7}" dt="2022-03-30T08:44:12.456" v="15745" actId="1076"/>
          <ac:spMkLst>
            <pc:docMk/>
            <pc:sldMk cId="3489476335" sldId="350"/>
            <ac:spMk id="8" creationId="{D76465F2-F334-4353-805D-BDBD7F6DB97D}"/>
          </ac:spMkLst>
        </pc:spChg>
        <pc:spChg chg="mod">
          <ac:chgData name="Lorenzo Di Domenico" userId="b92e3e10ad574af4" providerId="LiveId" clId="{7C109891-7D92-491B-AB07-5A1C2FC8D3C7}" dt="2022-03-30T08:44:24.440" v="15791" actId="20577"/>
          <ac:spMkLst>
            <pc:docMk/>
            <pc:sldMk cId="3489476335" sldId="350"/>
            <ac:spMk id="10245" creationId="{9E9D7871-5470-4D91-8213-4A46E5028592}"/>
          </ac:spMkLst>
        </pc:spChg>
        <pc:picChg chg="add mod">
          <ac:chgData name="Lorenzo Di Domenico" userId="b92e3e10ad574af4" providerId="LiveId" clId="{7C109891-7D92-491B-AB07-5A1C2FC8D3C7}" dt="2022-03-30T08:44:14.862" v="15747" actId="1076"/>
          <ac:picMkLst>
            <pc:docMk/>
            <pc:sldMk cId="3489476335" sldId="350"/>
            <ac:picMk id="4" creationId="{FFFCE845-7B2E-457F-8D41-2ADB702E6285}"/>
          </ac:picMkLst>
        </pc:picChg>
        <pc:picChg chg="del">
          <ac:chgData name="Lorenzo Di Domenico" userId="b92e3e10ad574af4" providerId="LiveId" clId="{7C109891-7D92-491B-AB07-5A1C2FC8D3C7}" dt="2022-03-30T08:37:40.271" v="15589" actId="478"/>
          <ac:picMkLst>
            <pc:docMk/>
            <pc:sldMk cId="3489476335" sldId="350"/>
            <ac:picMk id="6" creationId="{3EBCCBD5-0387-4CB7-B13F-BD1F70F579F0}"/>
          </ac:picMkLst>
        </pc:picChg>
      </pc:sldChg>
      <pc:sldChg chg="delSp modSp add mod">
        <pc:chgData name="Lorenzo Di Domenico" userId="b92e3e10ad574af4" providerId="LiveId" clId="{7C109891-7D92-491B-AB07-5A1C2FC8D3C7}" dt="2022-03-30T08:59:56.372" v="16644" actId="20577"/>
        <pc:sldMkLst>
          <pc:docMk/>
          <pc:sldMk cId="3475862786" sldId="351"/>
        </pc:sldMkLst>
        <pc:spChg chg="mod">
          <ac:chgData name="Lorenzo Di Domenico" userId="b92e3e10ad574af4" providerId="LiveId" clId="{7C109891-7D92-491B-AB07-5A1C2FC8D3C7}" dt="2022-03-30T08:59:56.372" v="16644" actId="20577"/>
          <ac:spMkLst>
            <pc:docMk/>
            <pc:sldMk cId="3475862786" sldId="351"/>
            <ac:spMk id="8" creationId="{E2EDCACF-9253-4B8B-A3FB-2EC9AB3A0AC7}"/>
          </ac:spMkLst>
        </pc:spChg>
        <pc:picChg chg="del">
          <ac:chgData name="Lorenzo Di Domenico" userId="b92e3e10ad574af4" providerId="LiveId" clId="{7C109891-7D92-491B-AB07-5A1C2FC8D3C7}" dt="2022-03-30T08:46:01.293" v="15793" actId="478"/>
          <ac:picMkLst>
            <pc:docMk/>
            <pc:sldMk cId="3475862786" sldId="351"/>
            <ac:picMk id="4" creationId="{EA557245-1653-42FC-A89C-2058735E8ED9}"/>
          </ac:picMkLst>
        </pc:picChg>
      </pc:sldChg>
      <pc:sldChg chg="addSp delSp modSp add mod">
        <pc:chgData name="Lorenzo Di Domenico" userId="b92e3e10ad574af4" providerId="LiveId" clId="{7C109891-7D92-491B-AB07-5A1C2FC8D3C7}" dt="2022-03-30T09:06:56.593" v="16718" actId="20577"/>
        <pc:sldMkLst>
          <pc:docMk/>
          <pc:sldMk cId="761908702" sldId="352"/>
        </pc:sldMkLst>
        <pc:spChg chg="mod">
          <ac:chgData name="Lorenzo Di Domenico" userId="b92e3e10ad574af4" providerId="LiveId" clId="{7C109891-7D92-491B-AB07-5A1C2FC8D3C7}" dt="2022-03-30T09:03:59.252" v="16663" actId="20577"/>
          <ac:spMkLst>
            <pc:docMk/>
            <pc:sldMk cId="761908702" sldId="352"/>
            <ac:spMk id="8" creationId="{E2EDCACF-9253-4B8B-A3FB-2EC9AB3A0AC7}"/>
          </ac:spMkLst>
        </pc:spChg>
        <pc:spChg chg="mod">
          <ac:chgData name="Lorenzo Di Domenico" userId="b92e3e10ad574af4" providerId="LiveId" clId="{7C109891-7D92-491B-AB07-5A1C2FC8D3C7}" dt="2022-03-30T09:06:56.593" v="16718" actId="20577"/>
          <ac:spMkLst>
            <pc:docMk/>
            <pc:sldMk cId="761908702" sldId="352"/>
            <ac:spMk id="10245" creationId="{9E9D7871-5470-4D91-8213-4A46E5028592}"/>
          </ac:spMkLst>
        </pc:spChg>
        <pc:picChg chg="add del mod">
          <ac:chgData name="Lorenzo Di Domenico" userId="b92e3e10ad574af4" providerId="LiveId" clId="{7C109891-7D92-491B-AB07-5A1C2FC8D3C7}" dt="2022-03-30T09:02:22.970" v="16648"/>
          <ac:picMkLst>
            <pc:docMk/>
            <pc:sldMk cId="761908702" sldId="352"/>
            <ac:picMk id="4" creationId="{B2D2C3CF-952D-4F4A-865F-E65F17341D6F}"/>
          </ac:picMkLst>
        </pc:picChg>
        <pc:picChg chg="add mod">
          <ac:chgData name="Lorenzo Di Domenico" userId="b92e3e10ad574af4" providerId="LiveId" clId="{7C109891-7D92-491B-AB07-5A1C2FC8D3C7}" dt="2022-03-30T09:02:37.002" v="16653" actId="14100"/>
          <ac:picMkLst>
            <pc:docMk/>
            <pc:sldMk cId="761908702" sldId="352"/>
            <ac:picMk id="6" creationId="{66E936FA-A9E1-40D7-8CFD-9474798A6712}"/>
          </ac:picMkLst>
        </pc:picChg>
        <pc:picChg chg="add del mod">
          <ac:chgData name="Lorenzo Di Domenico" userId="b92e3e10ad574af4" providerId="LiveId" clId="{7C109891-7D92-491B-AB07-5A1C2FC8D3C7}" dt="2022-03-30T09:03:13.882" v="16657"/>
          <ac:picMkLst>
            <pc:docMk/>
            <pc:sldMk cId="761908702" sldId="352"/>
            <ac:picMk id="9" creationId="{F847584F-0859-4CB1-9EDD-518A81F42E05}"/>
          </ac:picMkLst>
        </pc:picChg>
      </pc:sldChg>
      <pc:sldChg chg="delSp modSp add mod">
        <pc:chgData name="Lorenzo Di Domenico" userId="b92e3e10ad574af4" providerId="LiveId" clId="{7C109891-7D92-491B-AB07-5A1C2FC8D3C7}" dt="2022-03-30T09:07:15.177" v="16820" actId="20577"/>
        <pc:sldMkLst>
          <pc:docMk/>
          <pc:sldMk cId="2764268880" sldId="353"/>
        </pc:sldMkLst>
        <pc:spChg chg="mod">
          <ac:chgData name="Lorenzo Di Domenico" userId="b92e3e10ad574af4" providerId="LiveId" clId="{7C109891-7D92-491B-AB07-5A1C2FC8D3C7}" dt="2022-03-30T09:06:25.518" v="16680" actId="255"/>
          <ac:spMkLst>
            <pc:docMk/>
            <pc:sldMk cId="2764268880" sldId="353"/>
            <ac:spMk id="8" creationId="{E2EDCACF-9253-4B8B-A3FB-2EC9AB3A0AC7}"/>
          </ac:spMkLst>
        </pc:spChg>
        <pc:spChg chg="mod">
          <ac:chgData name="Lorenzo Di Domenico" userId="b92e3e10ad574af4" providerId="LiveId" clId="{7C109891-7D92-491B-AB07-5A1C2FC8D3C7}" dt="2022-03-30T09:07:15.177" v="16820" actId="20577"/>
          <ac:spMkLst>
            <pc:docMk/>
            <pc:sldMk cId="2764268880" sldId="353"/>
            <ac:spMk id="10245" creationId="{9E9D7871-5470-4D91-8213-4A46E5028592}"/>
          </ac:spMkLst>
        </pc:spChg>
        <pc:picChg chg="del">
          <ac:chgData name="Lorenzo Di Domenico" userId="b92e3e10ad574af4" providerId="LiveId" clId="{7C109891-7D92-491B-AB07-5A1C2FC8D3C7}" dt="2022-03-30T09:04:17.382" v="16665" actId="478"/>
          <ac:picMkLst>
            <pc:docMk/>
            <pc:sldMk cId="2764268880" sldId="353"/>
            <ac:picMk id="6" creationId="{66E936FA-A9E1-40D7-8CFD-9474798A6712}"/>
          </ac:picMkLst>
        </pc:picChg>
      </pc:sldChg>
      <pc:sldChg chg="addSp delSp modSp add mod">
        <pc:chgData name="Lorenzo Di Domenico" userId="b92e3e10ad574af4" providerId="LiveId" clId="{7C109891-7D92-491B-AB07-5A1C2FC8D3C7}" dt="2022-03-30T09:09:20.406" v="17052" actId="1076"/>
        <pc:sldMkLst>
          <pc:docMk/>
          <pc:sldMk cId="1102797161" sldId="354"/>
        </pc:sldMkLst>
        <pc:spChg chg="mod">
          <ac:chgData name="Lorenzo Di Domenico" userId="b92e3e10ad574af4" providerId="LiveId" clId="{7C109891-7D92-491B-AB07-5A1C2FC8D3C7}" dt="2022-03-30T09:09:20.406" v="17052" actId="1076"/>
          <ac:spMkLst>
            <pc:docMk/>
            <pc:sldMk cId="1102797161" sldId="354"/>
            <ac:spMk id="8" creationId="{E2EDCACF-9253-4B8B-A3FB-2EC9AB3A0AC7}"/>
          </ac:spMkLst>
        </pc:spChg>
        <pc:spChg chg="mod">
          <ac:chgData name="Lorenzo Di Domenico" userId="b92e3e10ad574af4" providerId="LiveId" clId="{7C109891-7D92-491B-AB07-5A1C2FC8D3C7}" dt="2022-03-30T09:07:33.125" v="16920" actId="20577"/>
          <ac:spMkLst>
            <pc:docMk/>
            <pc:sldMk cId="1102797161" sldId="354"/>
            <ac:spMk id="10245" creationId="{9E9D7871-5470-4D91-8213-4A46E5028592}"/>
          </ac:spMkLst>
        </pc:spChg>
        <pc:picChg chg="add mod">
          <ac:chgData name="Lorenzo Di Domenico" userId="b92e3e10ad574af4" providerId="LiveId" clId="{7C109891-7D92-491B-AB07-5A1C2FC8D3C7}" dt="2022-03-30T09:06:41.735" v="16687" actId="1076"/>
          <ac:picMkLst>
            <pc:docMk/>
            <pc:sldMk cId="1102797161" sldId="354"/>
            <ac:picMk id="4" creationId="{D421306C-4A38-4FAD-BCF9-3B00B2434DE7}"/>
          </ac:picMkLst>
        </pc:picChg>
        <pc:picChg chg="del">
          <ac:chgData name="Lorenzo Di Domenico" userId="b92e3e10ad574af4" providerId="LiveId" clId="{7C109891-7D92-491B-AB07-5A1C2FC8D3C7}" dt="2022-03-30T09:06:30.533" v="16682" actId="478"/>
          <ac:picMkLst>
            <pc:docMk/>
            <pc:sldMk cId="1102797161" sldId="354"/>
            <ac:picMk id="6" creationId="{66E936FA-A9E1-40D7-8CFD-9474798A6712}"/>
          </ac:picMkLst>
        </pc:picChg>
        <pc:picChg chg="add del mod">
          <ac:chgData name="Lorenzo Di Domenico" userId="b92e3e10ad574af4" providerId="LiveId" clId="{7C109891-7D92-491B-AB07-5A1C2FC8D3C7}" dt="2022-03-30T09:08:48.941" v="17036"/>
          <ac:picMkLst>
            <pc:docMk/>
            <pc:sldMk cId="1102797161" sldId="354"/>
            <ac:picMk id="7" creationId="{C8BACBC1-2AAD-438D-AAA4-61E744BE2FFA}"/>
          </ac:picMkLst>
        </pc:picChg>
      </pc:sldChg>
      <pc:sldChg chg="delSp modSp add mod">
        <pc:chgData name="Lorenzo Di Domenico" userId="b92e3e10ad574af4" providerId="LiveId" clId="{7C109891-7D92-491B-AB07-5A1C2FC8D3C7}" dt="2022-03-30T09:41:31.385" v="17198" actId="20577"/>
        <pc:sldMkLst>
          <pc:docMk/>
          <pc:sldMk cId="2194964678" sldId="355"/>
        </pc:sldMkLst>
        <pc:spChg chg="mod">
          <ac:chgData name="Lorenzo Di Domenico" userId="b92e3e10ad574af4" providerId="LiveId" clId="{7C109891-7D92-491B-AB07-5A1C2FC8D3C7}" dt="2022-03-30T09:41:31.385" v="17198" actId="20577"/>
          <ac:spMkLst>
            <pc:docMk/>
            <pc:sldMk cId="2194964678" sldId="355"/>
            <ac:spMk id="8" creationId="{E2EDCACF-9253-4B8B-A3FB-2EC9AB3A0AC7}"/>
          </ac:spMkLst>
        </pc:spChg>
        <pc:spChg chg="mod">
          <ac:chgData name="Lorenzo Di Domenico" userId="b92e3e10ad574af4" providerId="LiveId" clId="{7C109891-7D92-491B-AB07-5A1C2FC8D3C7}" dt="2022-03-30T09:13:32.147" v="17171" actId="20577"/>
          <ac:spMkLst>
            <pc:docMk/>
            <pc:sldMk cId="2194964678" sldId="355"/>
            <ac:spMk id="10245" creationId="{9E9D7871-5470-4D91-8213-4A46E5028592}"/>
          </ac:spMkLst>
        </pc:spChg>
        <pc:picChg chg="del">
          <ac:chgData name="Lorenzo Di Domenico" userId="b92e3e10ad574af4" providerId="LiveId" clId="{7C109891-7D92-491B-AB07-5A1C2FC8D3C7}" dt="2022-03-30T09:10:36.938" v="17054" actId="478"/>
          <ac:picMkLst>
            <pc:docMk/>
            <pc:sldMk cId="2194964678" sldId="355"/>
            <ac:picMk id="4" creationId="{D421306C-4A38-4FAD-BCF9-3B00B2434DE7}"/>
          </ac:picMkLst>
        </pc:picChg>
      </pc:sldChg>
      <pc:sldChg chg="addSp modSp add mod">
        <pc:chgData name="Lorenzo Di Domenico" userId="b92e3e10ad574af4" providerId="LiveId" clId="{7C109891-7D92-491B-AB07-5A1C2FC8D3C7}" dt="2022-03-30T09:45:12.362" v="17208" actId="1076"/>
        <pc:sldMkLst>
          <pc:docMk/>
          <pc:sldMk cId="1259486755" sldId="356"/>
        </pc:sldMkLst>
        <pc:spChg chg="mod">
          <ac:chgData name="Lorenzo Di Domenico" userId="b92e3e10ad574af4" providerId="LiveId" clId="{7C109891-7D92-491B-AB07-5A1C2FC8D3C7}" dt="2022-03-30T09:45:09.924" v="17206" actId="14100"/>
          <ac:spMkLst>
            <pc:docMk/>
            <pc:sldMk cId="1259486755" sldId="356"/>
            <ac:spMk id="8" creationId="{E2EDCACF-9253-4B8B-A3FB-2EC9AB3A0AC7}"/>
          </ac:spMkLst>
        </pc:spChg>
        <pc:spChg chg="mod">
          <ac:chgData name="Lorenzo Di Domenico" userId="b92e3e10ad574af4" providerId="LiveId" clId="{7C109891-7D92-491B-AB07-5A1C2FC8D3C7}" dt="2022-03-30T09:13:17.420" v="17114" actId="20577"/>
          <ac:spMkLst>
            <pc:docMk/>
            <pc:sldMk cId="1259486755" sldId="356"/>
            <ac:spMk id="10245" creationId="{9E9D7871-5470-4D91-8213-4A46E5028592}"/>
          </ac:spMkLst>
        </pc:spChg>
        <pc:picChg chg="add mod">
          <ac:chgData name="Lorenzo Di Domenico" userId="b92e3e10ad574af4" providerId="LiveId" clId="{7C109891-7D92-491B-AB07-5A1C2FC8D3C7}" dt="2022-03-30T09:45:12.362" v="17208" actId="1076"/>
          <ac:picMkLst>
            <pc:docMk/>
            <pc:sldMk cId="1259486755" sldId="356"/>
            <ac:picMk id="4" creationId="{9DADB560-A53A-4486-8F7F-4A44AC80476B}"/>
          </ac:picMkLst>
        </pc:picChg>
      </pc:sldChg>
      <pc:sldChg chg="modSp add mod">
        <pc:chgData name="Lorenzo Di Domenico" userId="b92e3e10ad574af4" providerId="LiveId" clId="{7C109891-7D92-491B-AB07-5A1C2FC8D3C7}" dt="2022-04-04T10:00:47.820" v="19452" actId="313"/>
        <pc:sldMkLst>
          <pc:docMk/>
          <pc:sldMk cId="4185796386" sldId="357"/>
        </pc:sldMkLst>
        <pc:spChg chg="mod">
          <ac:chgData name="Lorenzo Di Domenico" userId="b92e3e10ad574af4" providerId="LiveId" clId="{7C109891-7D92-491B-AB07-5A1C2FC8D3C7}" dt="2022-04-04T10:00:47.820" v="19452" actId="313"/>
          <ac:spMkLst>
            <pc:docMk/>
            <pc:sldMk cId="4185796386" sldId="357"/>
            <ac:spMk id="8" creationId="{E2EDCACF-9253-4B8B-A3FB-2EC9AB3A0AC7}"/>
          </ac:spMkLst>
        </pc:spChg>
      </pc:sldChg>
      <pc:sldChg chg="modSp add mod">
        <pc:chgData name="Lorenzo Di Domenico" userId="b92e3e10ad574af4" providerId="LiveId" clId="{7C109891-7D92-491B-AB07-5A1C2FC8D3C7}" dt="2022-03-31T11:05:50.571" v="18768" actId="20577"/>
        <pc:sldMkLst>
          <pc:docMk/>
          <pc:sldMk cId="2307626285" sldId="358"/>
        </pc:sldMkLst>
        <pc:spChg chg="mod">
          <ac:chgData name="Lorenzo Di Domenico" userId="b92e3e10ad574af4" providerId="LiveId" clId="{7C109891-7D92-491B-AB07-5A1C2FC8D3C7}" dt="2022-03-31T11:05:50.571" v="18768" actId="20577"/>
          <ac:spMkLst>
            <pc:docMk/>
            <pc:sldMk cId="2307626285" sldId="358"/>
            <ac:spMk id="9" creationId="{5E1EFE71-3CB0-4229-BC03-54489FD74369}"/>
          </ac:spMkLst>
        </pc:spChg>
      </pc:sldChg>
      <pc:sldChg chg="addSp delSp modSp add mod">
        <pc:chgData name="Lorenzo Di Domenico" userId="b92e3e10ad574af4" providerId="LiveId" clId="{7C109891-7D92-491B-AB07-5A1C2FC8D3C7}" dt="2022-04-04T10:35:23.584" v="21124" actId="20577"/>
        <pc:sldMkLst>
          <pc:docMk/>
          <pc:sldMk cId="1644242850" sldId="359"/>
        </pc:sldMkLst>
        <pc:spChg chg="mod">
          <ac:chgData name="Lorenzo Di Domenico" userId="b92e3e10ad574af4" providerId="LiveId" clId="{7C109891-7D92-491B-AB07-5A1C2FC8D3C7}" dt="2022-04-04T10:35:23.584" v="21124" actId="20577"/>
          <ac:spMkLst>
            <pc:docMk/>
            <pc:sldMk cId="1644242850" sldId="359"/>
            <ac:spMk id="8" creationId="{E2EDCACF-9253-4B8B-A3FB-2EC9AB3A0AC7}"/>
          </ac:spMkLst>
        </pc:spChg>
        <pc:spChg chg="mod">
          <ac:chgData name="Lorenzo Di Domenico" userId="b92e3e10ad574af4" providerId="LiveId" clId="{7C109891-7D92-491B-AB07-5A1C2FC8D3C7}" dt="2022-04-04T10:01:07.562" v="19505" actId="20577"/>
          <ac:spMkLst>
            <pc:docMk/>
            <pc:sldMk cId="1644242850" sldId="359"/>
            <ac:spMk id="10245" creationId="{9E9D7871-5470-4D91-8213-4A46E5028592}"/>
          </ac:spMkLst>
        </pc:spChg>
        <pc:picChg chg="del">
          <ac:chgData name="Lorenzo Di Domenico" userId="b92e3e10ad574af4" providerId="LiveId" clId="{7C109891-7D92-491B-AB07-5A1C2FC8D3C7}" dt="2022-04-04T10:00:56.545" v="19454" actId="478"/>
          <ac:picMkLst>
            <pc:docMk/>
            <pc:sldMk cId="1644242850" sldId="359"/>
            <ac:picMk id="4" creationId="{9DADB560-A53A-4486-8F7F-4A44AC80476B}"/>
          </ac:picMkLst>
        </pc:picChg>
        <pc:picChg chg="add del">
          <ac:chgData name="Lorenzo Di Domenico" userId="b92e3e10ad574af4" providerId="LiveId" clId="{7C109891-7D92-491B-AB07-5A1C2FC8D3C7}" dt="2022-04-04T10:20:53.649" v="20872" actId="22"/>
          <ac:picMkLst>
            <pc:docMk/>
            <pc:sldMk cId="1644242850" sldId="359"/>
            <ac:picMk id="5" creationId="{66AA98E3-81A6-4C5B-A329-4434A00473B7}"/>
          </ac:picMkLst>
        </pc:picChg>
      </pc:sldChg>
    </pc:docChg>
  </pc:docChgLst>
  <pc:docChgLst>
    <pc:chgData name="Lorenzo Di Domenico" userId="b92e3e10ad574af4" providerId="LiveId" clId="{93151DBA-7EB4-4F3D-B54E-4163AAFD4281}"/>
    <pc:docChg chg="undo custSel addSld delSld modSld sldOrd">
      <pc:chgData name="Lorenzo Di Domenico" userId="b92e3e10ad574af4" providerId="LiveId" clId="{93151DBA-7EB4-4F3D-B54E-4163AAFD4281}" dt="2022-04-27T22:11:01.813" v="3161" actId="20577"/>
      <pc:docMkLst>
        <pc:docMk/>
      </pc:docMkLst>
      <pc:sldChg chg="addSp modSp mod">
        <pc:chgData name="Lorenzo Di Domenico" userId="b92e3e10ad574af4" providerId="LiveId" clId="{93151DBA-7EB4-4F3D-B54E-4163AAFD4281}" dt="2022-04-27T21:12:47.266" v="37"/>
        <pc:sldMkLst>
          <pc:docMk/>
          <pc:sldMk cId="3235094228" sldId="361"/>
        </pc:sldMkLst>
        <pc:spChg chg="mod">
          <ac:chgData name="Lorenzo Di Domenico" userId="b92e3e10ad574af4" providerId="LiveId" clId="{93151DBA-7EB4-4F3D-B54E-4163AAFD4281}" dt="2022-04-27T21:12:47.266" v="37"/>
          <ac:spMkLst>
            <pc:docMk/>
            <pc:sldMk cId="3235094228" sldId="361"/>
            <ac:spMk id="8" creationId="{E2EDCACF-9253-4B8B-A3FB-2EC9AB3A0AC7}"/>
          </ac:spMkLst>
        </pc:spChg>
        <pc:spChg chg="mod">
          <ac:chgData name="Lorenzo Di Domenico" userId="b92e3e10ad574af4" providerId="LiveId" clId="{93151DBA-7EB4-4F3D-B54E-4163AAFD4281}" dt="2022-04-27T21:03:00.779" v="29" actId="20577"/>
          <ac:spMkLst>
            <pc:docMk/>
            <pc:sldMk cId="3235094228" sldId="361"/>
            <ac:spMk id="10245" creationId="{9E9D7871-5470-4D91-8213-4A46E5028592}"/>
          </ac:spMkLst>
        </pc:spChg>
        <pc:picChg chg="add mod">
          <ac:chgData name="Lorenzo Di Domenico" userId="b92e3e10ad574af4" providerId="LiveId" clId="{93151DBA-7EB4-4F3D-B54E-4163AAFD4281}" dt="2022-04-27T21:12:34.299" v="34" actId="1076"/>
          <ac:picMkLst>
            <pc:docMk/>
            <pc:sldMk cId="3235094228" sldId="361"/>
            <ac:picMk id="4" creationId="{6DBC2A37-CB7A-4E44-B4E4-4E68FEE65297}"/>
          </ac:picMkLst>
        </pc:picChg>
      </pc:sldChg>
      <pc:sldChg chg="delSp modSp add mod">
        <pc:chgData name="Lorenzo Di Domenico" userId="b92e3e10ad574af4" providerId="LiveId" clId="{93151DBA-7EB4-4F3D-B54E-4163AAFD4281}" dt="2022-04-27T21:24:23.171" v="1068" actId="20577"/>
        <pc:sldMkLst>
          <pc:docMk/>
          <pc:sldMk cId="1320381471" sldId="362"/>
        </pc:sldMkLst>
        <pc:spChg chg="mod">
          <ac:chgData name="Lorenzo Di Domenico" userId="b92e3e10ad574af4" providerId="LiveId" clId="{93151DBA-7EB4-4F3D-B54E-4163AAFD4281}" dt="2022-04-27T21:22:05.281" v="649" actId="6549"/>
          <ac:spMkLst>
            <pc:docMk/>
            <pc:sldMk cId="1320381471" sldId="362"/>
            <ac:spMk id="8" creationId="{E2EDCACF-9253-4B8B-A3FB-2EC9AB3A0AC7}"/>
          </ac:spMkLst>
        </pc:spChg>
        <pc:spChg chg="mod">
          <ac:chgData name="Lorenzo Di Domenico" userId="b92e3e10ad574af4" providerId="LiveId" clId="{93151DBA-7EB4-4F3D-B54E-4163AAFD4281}" dt="2022-04-27T21:24:23.171" v="1068" actId="20577"/>
          <ac:spMkLst>
            <pc:docMk/>
            <pc:sldMk cId="1320381471" sldId="362"/>
            <ac:spMk id="10245" creationId="{9E9D7871-5470-4D91-8213-4A46E5028592}"/>
          </ac:spMkLst>
        </pc:spChg>
        <pc:picChg chg="del">
          <ac:chgData name="Lorenzo Di Domenico" userId="b92e3e10ad574af4" providerId="LiveId" clId="{93151DBA-7EB4-4F3D-B54E-4163AAFD4281}" dt="2022-04-27T21:13:05.580" v="39" actId="478"/>
          <ac:picMkLst>
            <pc:docMk/>
            <pc:sldMk cId="1320381471" sldId="362"/>
            <ac:picMk id="4" creationId="{6DBC2A37-CB7A-4E44-B4E4-4E68FEE65297}"/>
          </ac:picMkLst>
        </pc:picChg>
      </pc:sldChg>
      <pc:sldChg chg="del">
        <pc:chgData name="Lorenzo Di Domenico" userId="b92e3e10ad574af4" providerId="LiveId" clId="{93151DBA-7EB4-4F3D-B54E-4163AAFD4281}" dt="2022-04-27T21:02:50.884" v="0" actId="47"/>
        <pc:sldMkLst>
          <pc:docMk/>
          <pc:sldMk cId="2825698381" sldId="362"/>
        </pc:sldMkLst>
      </pc:sldChg>
      <pc:sldChg chg="del">
        <pc:chgData name="Lorenzo Di Domenico" userId="b92e3e10ad574af4" providerId="LiveId" clId="{93151DBA-7EB4-4F3D-B54E-4163AAFD4281}" dt="2022-04-27T21:02:51.401" v="1" actId="47"/>
        <pc:sldMkLst>
          <pc:docMk/>
          <pc:sldMk cId="3125310159" sldId="363"/>
        </pc:sldMkLst>
      </pc:sldChg>
      <pc:sldChg chg="modSp add mod">
        <pc:chgData name="Lorenzo Di Domenico" userId="b92e3e10ad574af4" providerId="LiveId" clId="{93151DBA-7EB4-4F3D-B54E-4163AAFD4281}" dt="2022-04-27T21:25:52.390" v="1072" actId="1076"/>
        <pc:sldMkLst>
          <pc:docMk/>
          <pc:sldMk cId="3516294689" sldId="363"/>
        </pc:sldMkLst>
        <pc:spChg chg="mod">
          <ac:chgData name="Lorenzo Di Domenico" userId="b92e3e10ad574af4" providerId="LiveId" clId="{93151DBA-7EB4-4F3D-B54E-4163AAFD4281}" dt="2022-04-27T21:25:52.390" v="1072" actId="1076"/>
          <ac:spMkLst>
            <pc:docMk/>
            <pc:sldMk cId="3516294689" sldId="363"/>
            <ac:spMk id="8" creationId="{E2EDCACF-9253-4B8B-A3FB-2EC9AB3A0AC7}"/>
          </ac:spMkLst>
        </pc:spChg>
        <pc:spChg chg="mod">
          <ac:chgData name="Lorenzo Di Domenico" userId="b92e3e10ad574af4" providerId="LiveId" clId="{93151DBA-7EB4-4F3D-B54E-4163AAFD4281}" dt="2022-04-27T21:24:27.528" v="1069"/>
          <ac:spMkLst>
            <pc:docMk/>
            <pc:sldMk cId="3516294689" sldId="363"/>
            <ac:spMk id="10245" creationId="{9E9D7871-5470-4D91-8213-4A46E5028592}"/>
          </ac:spMkLst>
        </pc:spChg>
      </pc:sldChg>
      <pc:sldChg chg="addSp delSp modSp add mod">
        <pc:chgData name="Lorenzo Di Domenico" userId="b92e3e10ad574af4" providerId="LiveId" clId="{93151DBA-7EB4-4F3D-B54E-4163AAFD4281}" dt="2022-04-27T21:47:47.994" v="1460" actId="20577"/>
        <pc:sldMkLst>
          <pc:docMk/>
          <pc:sldMk cId="3012114538" sldId="364"/>
        </pc:sldMkLst>
        <pc:spChg chg="mod">
          <ac:chgData name="Lorenzo Di Domenico" userId="b92e3e10ad574af4" providerId="LiveId" clId="{93151DBA-7EB4-4F3D-B54E-4163AAFD4281}" dt="2022-04-27T21:35:22.306" v="1347" actId="20577"/>
          <ac:spMkLst>
            <pc:docMk/>
            <pc:sldMk cId="3012114538" sldId="364"/>
            <ac:spMk id="8" creationId="{E2EDCACF-9253-4B8B-A3FB-2EC9AB3A0AC7}"/>
          </ac:spMkLst>
        </pc:spChg>
        <pc:spChg chg="mod">
          <ac:chgData name="Lorenzo Di Domenico" userId="b92e3e10ad574af4" providerId="LiveId" clId="{93151DBA-7EB4-4F3D-B54E-4163AAFD4281}" dt="2022-04-27T21:47:47.994" v="1460" actId="20577"/>
          <ac:spMkLst>
            <pc:docMk/>
            <pc:sldMk cId="3012114538" sldId="364"/>
            <ac:spMk id="10245" creationId="{9E9D7871-5470-4D91-8213-4A46E5028592}"/>
          </ac:spMkLst>
        </pc:spChg>
        <pc:picChg chg="add del mod">
          <ac:chgData name="Lorenzo Di Domenico" userId="b92e3e10ad574af4" providerId="LiveId" clId="{93151DBA-7EB4-4F3D-B54E-4163AAFD4281}" dt="2022-04-27T21:29:57.146" v="1225" actId="478"/>
          <ac:picMkLst>
            <pc:docMk/>
            <pc:sldMk cId="3012114538" sldId="364"/>
            <ac:picMk id="4" creationId="{5CE96281-FEAA-491A-A379-34BA1D1D2B57}"/>
          </ac:picMkLst>
        </pc:picChg>
        <pc:picChg chg="add del">
          <ac:chgData name="Lorenzo Di Domenico" userId="b92e3e10ad574af4" providerId="LiveId" clId="{93151DBA-7EB4-4F3D-B54E-4163AAFD4281}" dt="2022-04-27T21:29:58.828" v="1227" actId="22"/>
          <ac:picMkLst>
            <pc:docMk/>
            <pc:sldMk cId="3012114538" sldId="364"/>
            <ac:picMk id="6" creationId="{A2C494D2-F812-4FF9-AB55-55394CD19A21}"/>
          </ac:picMkLst>
        </pc:picChg>
        <pc:picChg chg="add mod">
          <ac:chgData name="Lorenzo Di Domenico" userId="b92e3e10ad574af4" providerId="LiveId" clId="{93151DBA-7EB4-4F3D-B54E-4163AAFD4281}" dt="2022-04-27T21:30:45.305" v="1229" actId="1076"/>
          <ac:picMkLst>
            <pc:docMk/>
            <pc:sldMk cId="3012114538" sldId="364"/>
            <ac:picMk id="9" creationId="{871FC5B7-02CB-4C8B-9ECB-A31AD97A3766}"/>
          </ac:picMkLst>
        </pc:picChg>
      </pc:sldChg>
      <pc:sldChg chg="del">
        <pc:chgData name="Lorenzo Di Domenico" userId="b92e3e10ad574af4" providerId="LiveId" clId="{93151DBA-7EB4-4F3D-B54E-4163AAFD4281}" dt="2022-04-27T21:02:51.934" v="2" actId="47"/>
        <pc:sldMkLst>
          <pc:docMk/>
          <pc:sldMk cId="3731390710" sldId="364"/>
        </pc:sldMkLst>
      </pc:sldChg>
      <pc:sldChg chg="del">
        <pc:chgData name="Lorenzo Di Domenico" userId="b92e3e10ad574af4" providerId="LiveId" clId="{93151DBA-7EB4-4F3D-B54E-4163AAFD4281}" dt="2022-04-27T21:02:52.339" v="3" actId="47"/>
        <pc:sldMkLst>
          <pc:docMk/>
          <pc:sldMk cId="2581853724" sldId="365"/>
        </pc:sldMkLst>
      </pc:sldChg>
      <pc:sldChg chg="modSp add mod ord">
        <pc:chgData name="Lorenzo Di Domenico" userId="b92e3e10ad574af4" providerId="LiveId" clId="{93151DBA-7EB4-4F3D-B54E-4163AAFD4281}" dt="2022-04-27T21:38:52.745" v="1407" actId="20577"/>
        <pc:sldMkLst>
          <pc:docMk/>
          <pc:sldMk cId="4124188168" sldId="365"/>
        </pc:sldMkLst>
        <pc:spChg chg="mod">
          <ac:chgData name="Lorenzo Di Domenico" userId="b92e3e10ad574af4" providerId="LiveId" clId="{93151DBA-7EB4-4F3D-B54E-4163AAFD4281}" dt="2022-04-27T21:38:52.745" v="1407" actId="20577"/>
          <ac:spMkLst>
            <pc:docMk/>
            <pc:sldMk cId="4124188168" sldId="365"/>
            <ac:spMk id="8" creationId="{E2EDCACF-9253-4B8B-A3FB-2EC9AB3A0AC7}"/>
          </ac:spMkLst>
        </pc:spChg>
      </pc:sldChg>
      <pc:sldChg chg="del">
        <pc:chgData name="Lorenzo Di Domenico" userId="b92e3e10ad574af4" providerId="LiveId" clId="{93151DBA-7EB4-4F3D-B54E-4163AAFD4281}" dt="2022-04-27T21:02:52.585" v="4" actId="47"/>
        <pc:sldMkLst>
          <pc:docMk/>
          <pc:sldMk cId="2221159204" sldId="366"/>
        </pc:sldMkLst>
      </pc:sldChg>
      <pc:sldChg chg="delSp modSp add mod">
        <pc:chgData name="Lorenzo Di Domenico" userId="b92e3e10ad574af4" providerId="LiveId" clId="{93151DBA-7EB4-4F3D-B54E-4163AAFD4281}" dt="2022-04-27T21:47:52.535" v="1461"/>
        <pc:sldMkLst>
          <pc:docMk/>
          <pc:sldMk cId="3480643844" sldId="366"/>
        </pc:sldMkLst>
        <pc:spChg chg="mod">
          <ac:chgData name="Lorenzo Di Domenico" userId="b92e3e10ad574af4" providerId="LiveId" clId="{93151DBA-7EB4-4F3D-B54E-4163AAFD4281}" dt="2022-04-27T21:33:24.066" v="1281" actId="20577"/>
          <ac:spMkLst>
            <pc:docMk/>
            <pc:sldMk cId="3480643844" sldId="366"/>
            <ac:spMk id="8" creationId="{E2EDCACF-9253-4B8B-A3FB-2EC9AB3A0AC7}"/>
          </ac:spMkLst>
        </pc:spChg>
        <pc:spChg chg="mod">
          <ac:chgData name="Lorenzo Di Domenico" userId="b92e3e10ad574af4" providerId="LiveId" clId="{93151DBA-7EB4-4F3D-B54E-4163AAFD4281}" dt="2022-04-27T21:47:52.535" v="1461"/>
          <ac:spMkLst>
            <pc:docMk/>
            <pc:sldMk cId="3480643844" sldId="366"/>
            <ac:spMk id="10245" creationId="{9E9D7871-5470-4D91-8213-4A46E5028592}"/>
          </ac:spMkLst>
        </pc:spChg>
        <pc:picChg chg="del">
          <ac:chgData name="Lorenzo Di Domenico" userId="b92e3e10ad574af4" providerId="LiveId" clId="{93151DBA-7EB4-4F3D-B54E-4163AAFD4281}" dt="2022-04-27T21:32:16.936" v="1252" actId="478"/>
          <ac:picMkLst>
            <pc:docMk/>
            <pc:sldMk cId="3480643844" sldId="366"/>
            <ac:picMk id="9" creationId="{871FC5B7-02CB-4C8B-9ECB-A31AD97A3766}"/>
          </ac:picMkLst>
        </pc:picChg>
      </pc:sldChg>
      <pc:sldChg chg="del">
        <pc:chgData name="Lorenzo Di Domenico" userId="b92e3e10ad574af4" providerId="LiveId" clId="{93151DBA-7EB4-4F3D-B54E-4163AAFD4281}" dt="2022-04-27T21:02:52.787" v="5" actId="47"/>
        <pc:sldMkLst>
          <pc:docMk/>
          <pc:sldMk cId="2538252668" sldId="367"/>
        </pc:sldMkLst>
      </pc:sldChg>
      <pc:sldChg chg="addSp modSp add mod">
        <pc:chgData name="Lorenzo Di Domenico" userId="b92e3e10ad574af4" providerId="LiveId" clId="{93151DBA-7EB4-4F3D-B54E-4163AAFD4281}" dt="2022-04-27T21:47:54.594" v="1462"/>
        <pc:sldMkLst>
          <pc:docMk/>
          <pc:sldMk cId="2633986319" sldId="367"/>
        </pc:sldMkLst>
        <pc:spChg chg="add mod">
          <ac:chgData name="Lorenzo Di Domenico" userId="b92e3e10ad574af4" providerId="LiveId" clId="{93151DBA-7EB4-4F3D-B54E-4163AAFD4281}" dt="2022-04-27T21:36:26.921" v="1365" actId="1035"/>
          <ac:spMkLst>
            <pc:docMk/>
            <pc:sldMk cId="2633986319" sldId="367"/>
            <ac:spMk id="3" creationId="{949CA65D-C98E-452E-A792-36163698E7DE}"/>
          </ac:spMkLst>
        </pc:spChg>
        <pc:spChg chg="mod">
          <ac:chgData name="Lorenzo Di Domenico" userId="b92e3e10ad574af4" providerId="LiveId" clId="{93151DBA-7EB4-4F3D-B54E-4163AAFD4281}" dt="2022-04-27T21:38:59.636" v="1408" actId="20577"/>
          <ac:spMkLst>
            <pc:docMk/>
            <pc:sldMk cId="2633986319" sldId="367"/>
            <ac:spMk id="8" creationId="{E2EDCACF-9253-4B8B-A3FB-2EC9AB3A0AC7}"/>
          </ac:spMkLst>
        </pc:spChg>
        <pc:spChg chg="mod">
          <ac:chgData name="Lorenzo Di Domenico" userId="b92e3e10ad574af4" providerId="LiveId" clId="{93151DBA-7EB4-4F3D-B54E-4163AAFD4281}" dt="2022-04-27T21:47:54.594" v="1462"/>
          <ac:spMkLst>
            <pc:docMk/>
            <pc:sldMk cId="2633986319" sldId="367"/>
            <ac:spMk id="10245" creationId="{9E9D7871-5470-4D91-8213-4A46E5028592}"/>
          </ac:spMkLst>
        </pc:spChg>
      </pc:sldChg>
      <pc:sldChg chg="del">
        <pc:chgData name="Lorenzo Di Domenico" userId="b92e3e10ad574af4" providerId="LiveId" clId="{93151DBA-7EB4-4F3D-B54E-4163AAFD4281}" dt="2022-04-27T21:02:52.963" v="6" actId="47"/>
        <pc:sldMkLst>
          <pc:docMk/>
          <pc:sldMk cId="1309027287" sldId="368"/>
        </pc:sldMkLst>
      </pc:sldChg>
      <pc:sldChg chg="addSp delSp modSp add mod">
        <pc:chgData name="Lorenzo Di Domenico" userId="b92e3e10ad574af4" providerId="LiveId" clId="{93151DBA-7EB4-4F3D-B54E-4163AAFD4281}" dt="2022-04-27T21:47:56.933" v="1463"/>
        <pc:sldMkLst>
          <pc:docMk/>
          <pc:sldMk cId="3186600902" sldId="368"/>
        </pc:sldMkLst>
        <pc:spChg chg="del">
          <ac:chgData name="Lorenzo Di Domenico" userId="b92e3e10ad574af4" providerId="LiveId" clId="{93151DBA-7EB4-4F3D-B54E-4163AAFD4281}" dt="2022-04-27T21:37:57.650" v="1385" actId="478"/>
          <ac:spMkLst>
            <pc:docMk/>
            <pc:sldMk cId="3186600902" sldId="368"/>
            <ac:spMk id="3" creationId="{949CA65D-C98E-452E-A792-36163698E7DE}"/>
          </ac:spMkLst>
        </pc:spChg>
        <pc:spChg chg="add del mod">
          <ac:chgData name="Lorenzo Di Domenico" userId="b92e3e10ad574af4" providerId="LiveId" clId="{93151DBA-7EB4-4F3D-B54E-4163AAFD4281}" dt="2022-04-27T21:40:37.934" v="1442" actId="20577"/>
          <ac:spMkLst>
            <pc:docMk/>
            <pc:sldMk cId="3186600902" sldId="368"/>
            <ac:spMk id="8" creationId="{E2EDCACF-9253-4B8B-A3FB-2EC9AB3A0AC7}"/>
          </ac:spMkLst>
        </pc:spChg>
        <pc:spChg chg="mod">
          <ac:chgData name="Lorenzo Di Domenico" userId="b92e3e10ad574af4" providerId="LiveId" clId="{93151DBA-7EB4-4F3D-B54E-4163AAFD4281}" dt="2022-04-27T21:47:56.933" v="1463"/>
          <ac:spMkLst>
            <pc:docMk/>
            <pc:sldMk cId="3186600902" sldId="368"/>
            <ac:spMk id="10245" creationId="{9E9D7871-5470-4D91-8213-4A46E5028592}"/>
          </ac:spMkLst>
        </pc:spChg>
      </pc:sldChg>
      <pc:sldChg chg="del">
        <pc:chgData name="Lorenzo Di Domenico" userId="b92e3e10ad574af4" providerId="LiveId" clId="{93151DBA-7EB4-4F3D-B54E-4163AAFD4281}" dt="2022-04-27T21:02:53.141" v="7" actId="47"/>
        <pc:sldMkLst>
          <pc:docMk/>
          <pc:sldMk cId="1036797386" sldId="369"/>
        </pc:sldMkLst>
      </pc:sldChg>
      <pc:sldChg chg="addSp modSp add mod">
        <pc:chgData name="Lorenzo Di Domenico" userId="b92e3e10ad574af4" providerId="LiveId" clId="{93151DBA-7EB4-4F3D-B54E-4163AAFD4281}" dt="2022-04-27T21:48:00.808" v="1464"/>
        <pc:sldMkLst>
          <pc:docMk/>
          <pc:sldMk cId="2833778186" sldId="369"/>
        </pc:sldMkLst>
        <pc:spChg chg="mod">
          <ac:chgData name="Lorenzo Di Domenico" userId="b92e3e10ad574af4" providerId="LiveId" clId="{93151DBA-7EB4-4F3D-B54E-4163AAFD4281}" dt="2022-04-27T21:43:52.486" v="1454"/>
          <ac:spMkLst>
            <pc:docMk/>
            <pc:sldMk cId="2833778186" sldId="369"/>
            <ac:spMk id="8" creationId="{E2EDCACF-9253-4B8B-A3FB-2EC9AB3A0AC7}"/>
          </ac:spMkLst>
        </pc:spChg>
        <pc:spChg chg="mod">
          <ac:chgData name="Lorenzo Di Domenico" userId="b92e3e10ad574af4" providerId="LiveId" clId="{93151DBA-7EB4-4F3D-B54E-4163AAFD4281}" dt="2022-04-27T21:48:00.808" v="1464"/>
          <ac:spMkLst>
            <pc:docMk/>
            <pc:sldMk cId="2833778186" sldId="369"/>
            <ac:spMk id="10245" creationId="{9E9D7871-5470-4D91-8213-4A46E5028592}"/>
          </ac:spMkLst>
        </pc:spChg>
        <pc:picChg chg="add mod">
          <ac:chgData name="Lorenzo Di Domenico" userId="b92e3e10ad574af4" providerId="LiveId" clId="{93151DBA-7EB4-4F3D-B54E-4163AAFD4281}" dt="2022-04-27T21:43:36.124" v="1444"/>
          <ac:picMkLst>
            <pc:docMk/>
            <pc:sldMk cId="2833778186" sldId="369"/>
            <ac:picMk id="4" creationId="{7788931C-9420-49C6-A936-BCE9A29A1A1C}"/>
          </ac:picMkLst>
        </pc:picChg>
      </pc:sldChg>
      <pc:sldChg chg="delSp modSp add mod">
        <pc:chgData name="Lorenzo Di Domenico" userId="b92e3e10ad574af4" providerId="LiveId" clId="{93151DBA-7EB4-4F3D-B54E-4163AAFD4281}" dt="2022-04-27T22:00:31" v="2232" actId="1076"/>
        <pc:sldMkLst>
          <pc:docMk/>
          <pc:sldMk cId="1824467946" sldId="370"/>
        </pc:sldMkLst>
        <pc:spChg chg="mod">
          <ac:chgData name="Lorenzo Di Domenico" userId="b92e3e10ad574af4" providerId="LiveId" clId="{93151DBA-7EB4-4F3D-B54E-4163AAFD4281}" dt="2022-04-27T22:00:31" v="2232" actId="1076"/>
          <ac:spMkLst>
            <pc:docMk/>
            <pc:sldMk cId="1824467946" sldId="370"/>
            <ac:spMk id="8" creationId="{E2EDCACF-9253-4B8B-A3FB-2EC9AB3A0AC7}"/>
          </ac:spMkLst>
        </pc:spChg>
        <pc:spChg chg="mod">
          <ac:chgData name="Lorenzo Di Domenico" userId="b92e3e10ad574af4" providerId="LiveId" clId="{93151DBA-7EB4-4F3D-B54E-4163AAFD4281}" dt="2022-04-27T21:49:54.858" v="1560" actId="20577"/>
          <ac:spMkLst>
            <pc:docMk/>
            <pc:sldMk cId="1824467946" sldId="370"/>
            <ac:spMk id="10245" creationId="{9E9D7871-5470-4D91-8213-4A46E5028592}"/>
          </ac:spMkLst>
        </pc:spChg>
        <pc:picChg chg="del">
          <ac:chgData name="Lorenzo Di Domenico" userId="b92e3e10ad574af4" providerId="LiveId" clId="{93151DBA-7EB4-4F3D-B54E-4163AAFD4281}" dt="2022-04-27T21:49:05.266" v="1466" actId="478"/>
          <ac:picMkLst>
            <pc:docMk/>
            <pc:sldMk cId="1824467946" sldId="370"/>
            <ac:picMk id="4" creationId="{7788931C-9420-49C6-A936-BCE9A29A1A1C}"/>
          </ac:picMkLst>
        </pc:picChg>
      </pc:sldChg>
      <pc:sldChg chg="addSp modSp add mod">
        <pc:chgData name="Lorenzo Di Domenico" userId="b92e3e10ad574af4" providerId="LiveId" clId="{93151DBA-7EB4-4F3D-B54E-4163AAFD4281}" dt="2022-04-27T22:05:02.144" v="2951" actId="1076"/>
        <pc:sldMkLst>
          <pc:docMk/>
          <pc:sldMk cId="1734286515" sldId="371"/>
        </pc:sldMkLst>
        <pc:spChg chg="add mod">
          <ac:chgData name="Lorenzo Di Domenico" userId="b92e3e10ad574af4" providerId="LiveId" clId="{93151DBA-7EB4-4F3D-B54E-4163AAFD4281}" dt="2022-04-27T22:04:50.327" v="2946" actId="14100"/>
          <ac:spMkLst>
            <pc:docMk/>
            <pc:sldMk cId="1734286515" sldId="371"/>
            <ac:spMk id="3" creationId="{13EBAFC3-BEBB-446E-ACDB-19B8F5523471}"/>
          </ac:spMkLst>
        </pc:spChg>
        <pc:spChg chg="mod">
          <ac:chgData name="Lorenzo Di Domenico" userId="b92e3e10ad574af4" providerId="LiveId" clId="{93151DBA-7EB4-4F3D-B54E-4163AAFD4281}" dt="2022-04-27T22:05:02.144" v="2951" actId="1076"/>
          <ac:spMkLst>
            <pc:docMk/>
            <pc:sldMk cId="1734286515" sldId="371"/>
            <ac:spMk id="8" creationId="{E2EDCACF-9253-4B8B-A3FB-2EC9AB3A0AC7}"/>
          </ac:spMkLst>
        </pc:spChg>
        <pc:spChg chg="mod">
          <ac:chgData name="Lorenzo Di Domenico" userId="b92e3e10ad574af4" providerId="LiveId" clId="{93151DBA-7EB4-4F3D-B54E-4163AAFD4281}" dt="2022-04-27T21:50:16.390" v="1564"/>
          <ac:spMkLst>
            <pc:docMk/>
            <pc:sldMk cId="1734286515" sldId="371"/>
            <ac:spMk id="10245" creationId="{9E9D7871-5470-4D91-8213-4A46E5028592}"/>
          </ac:spMkLst>
        </pc:spChg>
      </pc:sldChg>
      <pc:sldChg chg="delSp modSp add mod">
        <pc:chgData name="Lorenzo Di Domenico" userId="b92e3e10ad574af4" providerId="LiveId" clId="{93151DBA-7EB4-4F3D-B54E-4163AAFD4281}" dt="2022-04-27T22:11:01.813" v="3161" actId="20577"/>
        <pc:sldMkLst>
          <pc:docMk/>
          <pc:sldMk cId="2443789345" sldId="372"/>
        </pc:sldMkLst>
        <pc:spChg chg="del">
          <ac:chgData name="Lorenzo Di Domenico" userId="b92e3e10ad574af4" providerId="LiveId" clId="{93151DBA-7EB4-4F3D-B54E-4163AAFD4281}" dt="2022-04-27T22:09:39.776" v="3119" actId="478"/>
          <ac:spMkLst>
            <pc:docMk/>
            <pc:sldMk cId="2443789345" sldId="372"/>
            <ac:spMk id="3" creationId="{13EBAFC3-BEBB-446E-ACDB-19B8F5523471}"/>
          </ac:spMkLst>
        </pc:spChg>
        <pc:spChg chg="mod">
          <ac:chgData name="Lorenzo Di Domenico" userId="b92e3e10ad574af4" providerId="LiveId" clId="{93151DBA-7EB4-4F3D-B54E-4163AAFD4281}" dt="2022-04-27T22:11:01.813" v="3161" actId="20577"/>
          <ac:spMkLst>
            <pc:docMk/>
            <pc:sldMk cId="2443789345" sldId="372"/>
            <ac:spMk id="8" creationId="{E2EDCACF-9253-4B8B-A3FB-2EC9AB3A0AC7}"/>
          </ac:spMkLst>
        </pc:spChg>
      </pc:sldChg>
    </pc:docChg>
  </pc:docChgLst>
  <pc:docChgLst>
    <pc:chgData name="Lorenzo Di Domenico" userId="b92e3e10ad574af4" providerId="LiveId" clId="{50AE614F-9924-4775-AEF3-4204F7943BA2}"/>
    <pc:docChg chg="undo custSel addSld delSld modSld">
      <pc:chgData name="Lorenzo Di Domenico" userId="b92e3e10ad574af4" providerId="LiveId" clId="{50AE614F-9924-4775-AEF3-4204F7943BA2}" dt="2022-04-20T08:42:10.008" v="2338" actId="1076"/>
      <pc:docMkLst>
        <pc:docMk/>
      </pc:docMkLst>
      <pc:sldChg chg="modSp mod">
        <pc:chgData name="Lorenzo Di Domenico" userId="b92e3e10ad574af4" providerId="LiveId" clId="{50AE614F-9924-4775-AEF3-4204F7943BA2}" dt="2022-04-20T07:16:36.216" v="750" actId="1076"/>
        <pc:sldMkLst>
          <pc:docMk/>
          <pc:sldMk cId="3235094228" sldId="361"/>
        </pc:sldMkLst>
        <pc:spChg chg="mod">
          <ac:chgData name="Lorenzo Di Domenico" userId="b92e3e10ad574af4" providerId="LiveId" clId="{50AE614F-9924-4775-AEF3-4204F7943BA2}" dt="2022-04-20T07:16:36.216" v="750" actId="1076"/>
          <ac:spMkLst>
            <pc:docMk/>
            <pc:sldMk cId="3235094228" sldId="361"/>
            <ac:spMk id="8" creationId="{E2EDCACF-9253-4B8B-A3FB-2EC9AB3A0AC7}"/>
          </ac:spMkLst>
        </pc:spChg>
        <pc:spChg chg="mod">
          <ac:chgData name="Lorenzo Di Domenico" userId="b92e3e10ad574af4" providerId="LiveId" clId="{50AE614F-9924-4775-AEF3-4204F7943BA2}" dt="2022-04-20T07:16:34.260" v="749" actId="1076"/>
          <ac:spMkLst>
            <pc:docMk/>
            <pc:sldMk cId="3235094228" sldId="361"/>
            <ac:spMk id="10245" creationId="{9E9D7871-5470-4D91-8213-4A46E5028592}"/>
          </ac:spMkLst>
        </pc:spChg>
      </pc:sldChg>
      <pc:sldChg chg="del">
        <pc:chgData name="Lorenzo Di Domenico" userId="b92e3e10ad574af4" providerId="LiveId" clId="{50AE614F-9924-4775-AEF3-4204F7943BA2}" dt="2022-04-20T07:08:44.978" v="0" actId="47"/>
        <pc:sldMkLst>
          <pc:docMk/>
          <pc:sldMk cId="878549119" sldId="362"/>
        </pc:sldMkLst>
      </pc:sldChg>
      <pc:sldChg chg="addSp delSp modSp add mod">
        <pc:chgData name="Lorenzo Di Domenico" userId="b92e3e10ad574af4" providerId="LiveId" clId="{50AE614F-9924-4775-AEF3-4204F7943BA2}" dt="2022-04-20T07:19:22.130" v="815" actId="20577"/>
        <pc:sldMkLst>
          <pc:docMk/>
          <pc:sldMk cId="2825698381" sldId="362"/>
        </pc:sldMkLst>
        <pc:spChg chg="add del mod">
          <ac:chgData name="Lorenzo Di Domenico" userId="b92e3e10ad574af4" providerId="LiveId" clId="{50AE614F-9924-4775-AEF3-4204F7943BA2}" dt="2022-04-20T07:18:29.505" v="805" actId="478"/>
          <ac:spMkLst>
            <pc:docMk/>
            <pc:sldMk cId="2825698381" sldId="362"/>
            <ac:spMk id="3" creationId="{CE269338-4F5D-4092-993F-16A633AA58AA}"/>
          </ac:spMkLst>
        </pc:spChg>
        <pc:spChg chg="add del mod">
          <ac:chgData name="Lorenzo Di Domenico" userId="b92e3e10ad574af4" providerId="LiveId" clId="{50AE614F-9924-4775-AEF3-4204F7943BA2}" dt="2022-04-20T07:18:35.339" v="807" actId="478"/>
          <ac:spMkLst>
            <pc:docMk/>
            <pc:sldMk cId="2825698381" sldId="362"/>
            <ac:spMk id="4" creationId="{76729E88-B0F8-44C0-8C14-0D1E34B9F7A2}"/>
          </ac:spMkLst>
        </pc:spChg>
        <pc:spChg chg="add mod">
          <ac:chgData name="Lorenzo Di Domenico" userId="b92e3e10ad574af4" providerId="LiveId" clId="{50AE614F-9924-4775-AEF3-4204F7943BA2}" dt="2022-04-20T07:19:20.267" v="814" actId="1076"/>
          <ac:spMkLst>
            <pc:docMk/>
            <pc:sldMk cId="2825698381" sldId="362"/>
            <ac:spMk id="5" creationId="{3057D3B3-56AE-4A14-8D04-9F4DBC568F0D}"/>
          </ac:spMkLst>
        </pc:spChg>
        <pc:spChg chg="mod">
          <ac:chgData name="Lorenzo Di Domenico" userId="b92e3e10ad574af4" providerId="LiveId" clId="{50AE614F-9924-4775-AEF3-4204F7943BA2}" dt="2022-04-20T07:19:22.130" v="815" actId="20577"/>
          <ac:spMkLst>
            <pc:docMk/>
            <pc:sldMk cId="2825698381" sldId="362"/>
            <ac:spMk id="8" creationId="{E2EDCACF-9253-4B8B-A3FB-2EC9AB3A0AC7}"/>
          </ac:spMkLst>
        </pc:spChg>
      </pc:sldChg>
      <pc:sldChg chg="del">
        <pc:chgData name="Lorenzo Di Domenico" userId="b92e3e10ad574af4" providerId="LiveId" clId="{50AE614F-9924-4775-AEF3-4204F7943BA2}" dt="2022-04-20T07:08:44.978" v="0" actId="47"/>
        <pc:sldMkLst>
          <pc:docMk/>
          <pc:sldMk cId="558576269" sldId="363"/>
        </pc:sldMkLst>
      </pc:sldChg>
      <pc:sldChg chg="add del">
        <pc:chgData name="Lorenzo Di Domenico" userId="b92e3e10ad574af4" providerId="LiveId" clId="{50AE614F-9924-4775-AEF3-4204F7943BA2}" dt="2022-04-20T07:17:16.225" v="752" actId="47"/>
        <pc:sldMkLst>
          <pc:docMk/>
          <pc:sldMk cId="2962478600" sldId="363"/>
        </pc:sldMkLst>
      </pc:sldChg>
      <pc:sldChg chg="modSp add mod">
        <pc:chgData name="Lorenzo Di Domenico" userId="b92e3e10ad574af4" providerId="LiveId" clId="{50AE614F-9924-4775-AEF3-4204F7943BA2}" dt="2022-04-20T07:56:05.738" v="2036" actId="122"/>
        <pc:sldMkLst>
          <pc:docMk/>
          <pc:sldMk cId="3125310159" sldId="363"/>
        </pc:sldMkLst>
        <pc:spChg chg="mod">
          <ac:chgData name="Lorenzo Di Domenico" userId="b92e3e10ad574af4" providerId="LiveId" clId="{50AE614F-9924-4775-AEF3-4204F7943BA2}" dt="2022-04-20T07:56:05.738" v="2036" actId="122"/>
          <ac:spMkLst>
            <pc:docMk/>
            <pc:sldMk cId="3125310159" sldId="363"/>
            <ac:spMk id="8" creationId="{E2EDCACF-9253-4B8B-A3FB-2EC9AB3A0AC7}"/>
          </ac:spMkLst>
        </pc:spChg>
        <pc:spChg chg="mod">
          <ac:chgData name="Lorenzo Di Domenico" userId="b92e3e10ad574af4" providerId="LiveId" clId="{50AE614F-9924-4775-AEF3-4204F7943BA2}" dt="2022-04-20T07:20:25.945" v="848" actId="20577"/>
          <ac:spMkLst>
            <pc:docMk/>
            <pc:sldMk cId="3125310159" sldId="363"/>
            <ac:spMk id="10245" creationId="{9E9D7871-5470-4D91-8213-4A46E5028592}"/>
          </ac:spMkLst>
        </pc:spChg>
      </pc:sldChg>
      <pc:sldChg chg="del">
        <pc:chgData name="Lorenzo Di Domenico" userId="b92e3e10ad574af4" providerId="LiveId" clId="{50AE614F-9924-4775-AEF3-4204F7943BA2}" dt="2022-04-20T07:08:44.978" v="0" actId="47"/>
        <pc:sldMkLst>
          <pc:docMk/>
          <pc:sldMk cId="2024865426" sldId="364"/>
        </pc:sldMkLst>
      </pc:sldChg>
      <pc:sldChg chg="modSp add mod">
        <pc:chgData name="Lorenzo Di Domenico" userId="b92e3e10ad574af4" providerId="LiveId" clId="{50AE614F-9924-4775-AEF3-4204F7943BA2}" dt="2022-04-20T07:42:31.209" v="1485" actId="5793"/>
        <pc:sldMkLst>
          <pc:docMk/>
          <pc:sldMk cId="3731390710" sldId="364"/>
        </pc:sldMkLst>
        <pc:spChg chg="mod">
          <ac:chgData name="Lorenzo Di Domenico" userId="b92e3e10ad574af4" providerId="LiveId" clId="{50AE614F-9924-4775-AEF3-4204F7943BA2}" dt="2022-04-20T07:42:31.209" v="1485" actId="5793"/>
          <ac:spMkLst>
            <pc:docMk/>
            <pc:sldMk cId="3731390710" sldId="364"/>
            <ac:spMk id="8" creationId="{E2EDCACF-9253-4B8B-A3FB-2EC9AB3A0AC7}"/>
          </ac:spMkLst>
        </pc:spChg>
      </pc:sldChg>
      <pc:sldChg chg="del">
        <pc:chgData name="Lorenzo Di Domenico" userId="b92e3e10ad574af4" providerId="LiveId" clId="{50AE614F-9924-4775-AEF3-4204F7943BA2}" dt="2022-04-20T07:08:44.978" v="0" actId="47"/>
        <pc:sldMkLst>
          <pc:docMk/>
          <pc:sldMk cId="1559165938" sldId="365"/>
        </pc:sldMkLst>
      </pc:sldChg>
      <pc:sldChg chg="modSp add mod">
        <pc:chgData name="Lorenzo Di Domenico" userId="b92e3e10ad574af4" providerId="LiveId" clId="{50AE614F-9924-4775-AEF3-4204F7943BA2}" dt="2022-04-20T07:49:55.201" v="1781" actId="20577"/>
        <pc:sldMkLst>
          <pc:docMk/>
          <pc:sldMk cId="2581853724" sldId="365"/>
        </pc:sldMkLst>
        <pc:spChg chg="mod">
          <ac:chgData name="Lorenzo Di Domenico" userId="b92e3e10ad574af4" providerId="LiveId" clId="{50AE614F-9924-4775-AEF3-4204F7943BA2}" dt="2022-04-20T07:49:55.201" v="1781" actId="20577"/>
          <ac:spMkLst>
            <pc:docMk/>
            <pc:sldMk cId="2581853724" sldId="365"/>
            <ac:spMk id="8" creationId="{E2EDCACF-9253-4B8B-A3FB-2EC9AB3A0AC7}"/>
          </ac:spMkLst>
        </pc:spChg>
      </pc:sldChg>
      <pc:sldChg chg="del">
        <pc:chgData name="Lorenzo Di Domenico" userId="b92e3e10ad574af4" providerId="LiveId" clId="{50AE614F-9924-4775-AEF3-4204F7943BA2}" dt="2022-04-20T07:08:44.978" v="0" actId="47"/>
        <pc:sldMkLst>
          <pc:docMk/>
          <pc:sldMk cId="1368653389" sldId="366"/>
        </pc:sldMkLst>
      </pc:sldChg>
      <pc:sldChg chg="modSp add mod">
        <pc:chgData name="Lorenzo Di Domenico" userId="b92e3e10ad574af4" providerId="LiveId" clId="{50AE614F-9924-4775-AEF3-4204F7943BA2}" dt="2022-04-20T07:52:17.830" v="1788" actId="20577"/>
        <pc:sldMkLst>
          <pc:docMk/>
          <pc:sldMk cId="2221159204" sldId="366"/>
        </pc:sldMkLst>
        <pc:spChg chg="mod">
          <ac:chgData name="Lorenzo Di Domenico" userId="b92e3e10ad574af4" providerId="LiveId" clId="{50AE614F-9924-4775-AEF3-4204F7943BA2}" dt="2022-04-20T07:52:17.830" v="1788" actId="20577"/>
          <ac:spMkLst>
            <pc:docMk/>
            <pc:sldMk cId="2221159204" sldId="366"/>
            <ac:spMk id="8" creationId="{E2EDCACF-9253-4B8B-A3FB-2EC9AB3A0AC7}"/>
          </ac:spMkLst>
        </pc:spChg>
      </pc:sldChg>
      <pc:sldChg chg="del">
        <pc:chgData name="Lorenzo Di Domenico" userId="b92e3e10ad574af4" providerId="LiveId" clId="{50AE614F-9924-4775-AEF3-4204F7943BA2}" dt="2022-04-20T07:08:44.978" v="0" actId="47"/>
        <pc:sldMkLst>
          <pc:docMk/>
          <pc:sldMk cId="905175663" sldId="367"/>
        </pc:sldMkLst>
      </pc:sldChg>
      <pc:sldChg chg="addSp modSp add mod">
        <pc:chgData name="Lorenzo Di Domenico" userId="b92e3e10ad574af4" providerId="LiveId" clId="{50AE614F-9924-4775-AEF3-4204F7943BA2}" dt="2022-04-20T08:33:19.197" v="2038" actId="1076"/>
        <pc:sldMkLst>
          <pc:docMk/>
          <pc:sldMk cId="2538252668" sldId="367"/>
        </pc:sldMkLst>
        <pc:spChg chg="mod">
          <ac:chgData name="Lorenzo Di Domenico" userId="b92e3e10ad574af4" providerId="LiveId" clId="{50AE614F-9924-4775-AEF3-4204F7943BA2}" dt="2022-04-20T07:53:57.668" v="1986" actId="20577"/>
          <ac:spMkLst>
            <pc:docMk/>
            <pc:sldMk cId="2538252668" sldId="367"/>
            <ac:spMk id="8" creationId="{E2EDCACF-9253-4B8B-A3FB-2EC9AB3A0AC7}"/>
          </ac:spMkLst>
        </pc:spChg>
        <pc:picChg chg="add mod">
          <ac:chgData name="Lorenzo Di Domenico" userId="b92e3e10ad574af4" providerId="LiveId" clId="{50AE614F-9924-4775-AEF3-4204F7943BA2}" dt="2022-04-20T08:33:19.197" v="2038" actId="1076"/>
          <ac:picMkLst>
            <pc:docMk/>
            <pc:sldMk cId="2538252668" sldId="367"/>
            <ac:picMk id="4" creationId="{3DC32380-7746-40FF-B197-87B28AFA67D5}"/>
          </ac:picMkLst>
        </pc:picChg>
      </pc:sldChg>
      <pc:sldChg chg="addSp delSp modSp add mod">
        <pc:chgData name="Lorenzo Di Domenico" userId="b92e3e10ad574af4" providerId="LiveId" clId="{50AE614F-9924-4775-AEF3-4204F7943BA2}" dt="2022-04-20T08:42:06.692" v="2336" actId="1076"/>
        <pc:sldMkLst>
          <pc:docMk/>
          <pc:sldMk cId="1309027287" sldId="368"/>
        </pc:sldMkLst>
        <pc:spChg chg="mod">
          <ac:chgData name="Lorenzo Di Domenico" userId="b92e3e10ad574af4" providerId="LiveId" clId="{50AE614F-9924-4775-AEF3-4204F7943BA2}" dt="2022-04-20T08:42:03.022" v="2334" actId="1076"/>
          <ac:spMkLst>
            <pc:docMk/>
            <pc:sldMk cId="1309027287" sldId="368"/>
            <ac:spMk id="8" creationId="{E2EDCACF-9253-4B8B-A3FB-2EC9AB3A0AC7}"/>
          </ac:spMkLst>
        </pc:spChg>
        <pc:picChg chg="del">
          <ac:chgData name="Lorenzo Di Domenico" userId="b92e3e10ad574af4" providerId="LiveId" clId="{50AE614F-9924-4775-AEF3-4204F7943BA2}" dt="2022-04-20T08:33:23.869" v="2040" actId="478"/>
          <ac:picMkLst>
            <pc:docMk/>
            <pc:sldMk cId="1309027287" sldId="368"/>
            <ac:picMk id="4" creationId="{3DC32380-7746-40FF-B197-87B28AFA67D5}"/>
          </ac:picMkLst>
        </pc:picChg>
        <pc:picChg chg="add mod">
          <ac:chgData name="Lorenzo Di Domenico" userId="b92e3e10ad574af4" providerId="LiveId" clId="{50AE614F-9924-4775-AEF3-4204F7943BA2}" dt="2022-04-20T08:42:06.692" v="2336" actId="1076"/>
          <ac:picMkLst>
            <pc:docMk/>
            <pc:sldMk cId="1309027287" sldId="368"/>
            <ac:picMk id="5" creationId="{FC41B0AC-21CF-4D0A-ACA1-3718484112EA}"/>
          </ac:picMkLst>
        </pc:picChg>
      </pc:sldChg>
      <pc:sldChg chg="del">
        <pc:chgData name="Lorenzo Di Domenico" userId="b92e3e10ad574af4" providerId="LiveId" clId="{50AE614F-9924-4775-AEF3-4204F7943BA2}" dt="2022-04-20T07:08:44.978" v="0" actId="47"/>
        <pc:sldMkLst>
          <pc:docMk/>
          <pc:sldMk cId="2447594188" sldId="368"/>
        </pc:sldMkLst>
      </pc:sldChg>
      <pc:sldChg chg="addSp delSp modSp add mod">
        <pc:chgData name="Lorenzo Di Domenico" userId="b92e3e10ad574af4" providerId="LiveId" clId="{50AE614F-9924-4775-AEF3-4204F7943BA2}" dt="2022-04-20T08:42:10.008" v="2338" actId="1076"/>
        <pc:sldMkLst>
          <pc:docMk/>
          <pc:sldMk cId="1036797386" sldId="369"/>
        </pc:sldMkLst>
        <pc:spChg chg="mod">
          <ac:chgData name="Lorenzo Di Domenico" userId="b92e3e10ad574af4" providerId="LiveId" clId="{50AE614F-9924-4775-AEF3-4204F7943BA2}" dt="2022-04-20T08:41:38.214" v="2247" actId="20577"/>
          <ac:spMkLst>
            <pc:docMk/>
            <pc:sldMk cId="1036797386" sldId="369"/>
            <ac:spMk id="8" creationId="{E2EDCACF-9253-4B8B-A3FB-2EC9AB3A0AC7}"/>
          </ac:spMkLst>
        </pc:spChg>
        <pc:picChg chg="add mod">
          <ac:chgData name="Lorenzo Di Domenico" userId="b92e3e10ad574af4" providerId="LiveId" clId="{50AE614F-9924-4775-AEF3-4204F7943BA2}" dt="2022-04-20T08:42:10.008" v="2338" actId="1076"/>
          <ac:picMkLst>
            <pc:docMk/>
            <pc:sldMk cId="1036797386" sldId="369"/>
            <ac:picMk id="4" creationId="{82010CAC-76BD-4441-BA6C-51278E70BC7B}"/>
          </ac:picMkLst>
        </pc:picChg>
        <pc:picChg chg="del">
          <ac:chgData name="Lorenzo Di Domenico" userId="b92e3e10ad574af4" providerId="LiveId" clId="{50AE614F-9924-4775-AEF3-4204F7943BA2}" dt="2022-04-20T08:41:13.972" v="2160" actId="478"/>
          <ac:picMkLst>
            <pc:docMk/>
            <pc:sldMk cId="1036797386" sldId="369"/>
            <ac:picMk id="5" creationId="{FC41B0AC-21CF-4D0A-ACA1-3718484112EA}"/>
          </ac:picMkLst>
        </pc:picChg>
      </pc:sldChg>
      <pc:sldChg chg="del">
        <pc:chgData name="Lorenzo Di Domenico" userId="b92e3e10ad574af4" providerId="LiveId" clId="{50AE614F-9924-4775-AEF3-4204F7943BA2}" dt="2022-04-20T07:08:44.978" v="0" actId="47"/>
        <pc:sldMkLst>
          <pc:docMk/>
          <pc:sldMk cId="2699913958" sldId="369"/>
        </pc:sldMkLst>
      </pc:sldChg>
      <pc:sldChg chg="del">
        <pc:chgData name="Lorenzo Di Domenico" userId="b92e3e10ad574af4" providerId="LiveId" clId="{50AE614F-9924-4775-AEF3-4204F7943BA2}" dt="2022-04-20T07:08:44.978" v="0" actId="47"/>
        <pc:sldMkLst>
          <pc:docMk/>
          <pc:sldMk cId="248316029" sldId="370"/>
        </pc:sldMkLst>
      </pc:sldChg>
      <pc:sldChg chg="del">
        <pc:chgData name="Lorenzo Di Domenico" userId="b92e3e10ad574af4" providerId="LiveId" clId="{50AE614F-9924-4775-AEF3-4204F7943BA2}" dt="2022-04-20T07:08:44.978" v="0" actId="47"/>
        <pc:sldMkLst>
          <pc:docMk/>
          <pc:sldMk cId="2224210191" sldId="371"/>
        </pc:sldMkLst>
      </pc:sldChg>
      <pc:sldChg chg="del">
        <pc:chgData name="Lorenzo Di Domenico" userId="b92e3e10ad574af4" providerId="LiveId" clId="{50AE614F-9924-4775-AEF3-4204F7943BA2}" dt="2022-04-20T07:08:44.978" v="0" actId="47"/>
        <pc:sldMkLst>
          <pc:docMk/>
          <pc:sldMk cId="1619839534" sldId="372"/>
        </pc:sldMkLst>
      </pc:sldChg>
      <pc:sldChg chg="del">
        <pc:chgData name="Lorenzo Di Domenico" userId="b92e3e10ad574af4" providerId="LiveId" clId="{50AE614F-9924-4775-AEF3-4204F7943BA2}" dt="2022-04-20T07:08:44.978" v="0" actId="47"/>
        <pc:sldMkLst>
          <pc:docMk/>
          <pc:sldMk cId="267708405" sldId="373"/>
        </pc:sldMkLst>
      </pc:sldChg>
      <pc:sldChg chg="del">
        <pc:chgData name="Lorenzo Di Domenico" userId="b92e3e10ad574af4" providerId="LiveId" clId="{50AE614F-9924-4775-AEF3-4204F7943BA2}" dt="2022-04-20T07:08:44.978" v="0" actId="47"/>
        <pc:sldMkLst>
          <pc:docMk/>
          <pc:sldMk cId="3626862788" sldId="374"/>
        </pc:sldMkLst>
      </pc:sldChg>
      <pc:sldChg chg="del">
        <pc:chgData name="Lorenzo Di Domenico" userId="b92e3e10ad574af4" providerId="LiveId" clId="{50AE614F-9924-4775-AEF3-4204F7943BA2}" dt="2022-04-20T07:08:44.978" v="0" actId="47"/>
        <pc:sldMkLst>
          <pc:docMk/>
          <pc:sldMk cId="585639713" sldId="375"/>
        </pc:sldMkLst>
      </pc:sldChg>
      <pc:sldChg chg="del">
        <pc:chgData name="Lorenzo Di Domenico" userId="b92e3e10ad574af4" providerId="LiveId" clId="{50AE614F-9924-4775-AEF3-4204F7943BA2}" dt="2022-04-20T07:08:44.978" v="0" actId="47"/>
        <pc:sldMkLst>
          <pc:docMk/>
          <pc:sldMk cId="2816418055" sldId="376"/>
        </pc:sldMkLst>
      </pc:sldChg>
      <pc:sldChg chg="del">
        <pc:chgData name="Lorenzo Di Domenico" userId="b92e3e10ad574af4" providerId="LiveId" clId="{50AE614F-9924-4775-AEF3-4204F7943BA2}" dt="2022-04-20T07:08:44.978" v="0" actId="47"/>
        <pc:sldMkLst>
          <pc:docMk/>
          <pc:sldMk cId="236266777" sldId="377"/>
        </pc:sldMkLst>
      </pc:sldChg>
      <pc:sldChg chg="del">
        <pc:chgData name="Lorenzo Di Domenico" userId="b92e3e10ad574af4" providerId="LiveId" clId="{50AE614F-9924-4775-AEF3-4204F7943BA2}" dt="2022-04-20T07:08:44.978" v="0" actId="47"/>
        <pc:sldMkLst>
          <pc:docMk/>
          <pc:sldMk cId="2815129897" sldId="378"/>
        </pc:sldMkLst>
      </pc:sldChg>
      <pc:sldChg chg="del">
        <pc:chgData name="Lorenzo Di Domenico" userId="b92e3e10ad574af4" providerId="LiveId" clId="{50AE614F-9924-4775-AEF3-4204F7943BA2}" dt="2022-04-20T07:08:44.978" v="0" actId="47"/>
        <pc:sldMkLst>
          <pc:docMk/>
          <pc:sldMk cId="4034482698" sldId="379"/>
        </pc:sldMkLst>
      </pc:sldChg>
      <pc:sldChg chg="del">
        <pc:chgData name="Lorenzo Di Domenico" userId="b92e3e10ad574af4" providerId="LiveId" clId="{50AE614F-9924-4775-AEF3-4204F7943BA2}" dt="2022-04-20T07:08:44.978" v="0" actId="47"/>
        <pc:sldMkLst>
          <pc:docMk/>
          <pc:sldMk cId="4162755246" sldId="380"/>
        </pc:sldMkLst>
      </pc:sldChg>
      <pc:sldChg chg="del">
        <pc:chgData name="Lorenzo Di Domenico" userId="b92e3e10ad574af4" providerId="LiveId" clId="{50AE614F-9924-4775-AEF3-4204F7943BA2}" dt="2022-04-20T07:08:44.978" v="0" actId="47"/>
        <pc:sldMkLst>
          <pc:docMk/>
          <pc:sldMk cId="3397449391" sldId="381"/>
        </pc:sldMkLst>
      </pc:sldChg>
      <pc:sldChg chg="del">
        <pc:chgData name="Lorenzo Di Domenico" userId="b92e3e10ad574af4" providerId="LiveId" clId="{50AE614F-9924-4775-AEF3-4204F7943BA2}" dt="2022-04-20T07:08:44.978" v="0" actId="47"/>
        <pc:sldMkLst>
          <pc:docMk/>
          <pc:sldMk cId="172638865" sldId="382"/>
        </pc:sldMkLst>
      </pc:sldChg>
      <pc:sldChg chg="del">
        <pc:chgData name="Lorenzo Di Domenico" userId="b92e3e10ad574af4" providerId="LiveId" clId="{50AE614F-9924-4775-AEF3-4204F7943BA2}" dt="2022-04-20T07:08:44.978" v="0" actId="47"/>
        <pc:sldMkLst>
          <pc:docMk/>
          <pc:sldMk cId="1417293435" sldId="383"/>
        </pc:sldMkLst>
      </pc:sldChg>
    </pc:docChg>
  </pc:docChgLst>
  <pc:docChgLst>
    <pc:chgData name="Lorenzo Di Domenico" userId="b92e3e10ad574af4" providerId="LiveId" clId="{5A00FCB2-DAA9-4035-9279-B16575AC47BE}"/>
    <pc:docChg chg="undo custSel addSld delSld modSld sldOrd">
      <pc:chgData name="Lorenzo Di Domenico" userId="b92e3e10ad574af4" providerId="LiveId" clId="{5A00FCB2-DAA9-4035-9279-B16575AC47BE}" dt="2022-04-13T12:41:38.312" v="11815"/>
      <pc:docMkLst>
        <pc:docMk/>
      </pc:docMkLst>
      <pc:sldChg chg="del">
        <pc:chgData name="Lorenzo Di Domenico" userId="b92e3e10ad574af4" providerId="LiveId" clId="{5A00FCB2-DAA9-4035-9279-B16575AC47BE}" dt="2022-04-11T09:40:41.896" v="0" actId="47"/>
        <pc:sldMkLst>
          <pc:docMk/>
          <pc:sldMk cId="2143119309" sldId="323"/>
        </pc:sldMkLst>
      </pc:sldChg>
      <pc:sldChg chg="del">
        <pc:chgData name="Lorenzo Di Domenico" userId="b92e3e10ad574af4" providerId="LiveId" clId="{5A00FCB2-DAA9-4035-9279-B16575AC47BE}" dt="2022-04-11T09:40:41.896" v="0" actId="47"/>
        <pc:sldMkLst>
          <pc:docMk/>
          <pc:sldMk cId="447520702" sldId="324"/>
        </pc:sldMkLst>
      </pc:sldChg>
      <pc:sldChg chg="del">
        <pc:chgData name="Lorenzo Di Domenico" userId="b92e3e10ad574af4" providerId="LiveId" clId="{5A00FCB2-DAA9-4035-9279-B16575AC47BE}" dt="2022-04-11T09:40:41.896" v="0" actId="47"/>
        <pc:sldMkLst>
          <pc:docMk/>
          <pc:sldMk cId="163216579" sldId="325"/>
        </pc:sldMkLst>
      </pc:sldChg>
      <pc:sldChg chg="del">
        <pc:chgData name="Lorenzo Di Domenico" userId="b92e3e10ad574af4" providerId="LiveId" clId="{5A00FCB2-DAA9-4035-9279-B16575AC47BE}" dt="2022-04-11T09:40:41.896" v="0" actId="47"/>
        <pc:sldMkLst>
          <pc:docMk/>
          <pc:sldMk cId="59430147" sldId="326"/>
        </pc:sldMkLst>
      </pc:sldChg>
      <pc:sldChg chg="del">
        <pc:chgData name="Lorenzo Di Domenico" userId="b92e3e10ad574af4" providerId="LiveId" clId="{5A00FCB2-DAA9-4035-9279-B16575AC47BE}" dt="2022-04-11T09:40:41.896" v="0" actId="47"/>
        <pc:sldMkLst>
          <pc:docMk/>
          <pc:sldMk cId="3524213661" sldId="327"/>
        </pc:sldMkLst>
      </pc:sldChg>
      <pc:sldChg chg="del">
        <pc:chgData name="Lorenzo Di Domenico" userId="b92e3e10ad574af4" providerId="LiveId" clId="{5A00FCB2-DAA9-4035-9279-B16575AC47BE}" dt="2022-04-11T09:40:41.896" v="0" actId="47"/>
        <pc:sldMkLst>
          <pc:docMk/>
          <pc:sldMk cId="3807475778" sldId="328"/>
        </pc:sldMkLst>
      </pc:sldChg>
      <pc:sldChg chg="del">
        <pc:chgData name="Lorenzo Di Domenico" userId="b92e3e10ad574af4" providerId="LiveId" clId="{5A00FCB2-DAA9-4035-9279-B16575AC47BE}" dt="2022-04-11T09:40:41.896" v="0" actId="47"/>
        <pc:sldMkLst>
          <pc:docMk/>
          <pc:sldMk cId="2297521598" sldId="329"/>
        </pc:sldMkLst>
      </pc:sldChg>
      <pc:sldChg chg="del">
        <pc:chgData name="Lorenzo Di Domenico" userId="b92e3e10ad574af4" providerId="LiveId" clId="{5A00FCB2-DAA9-4035-9279-B16575AC47BE}" dt="2022-04-11T09:40:41.896" v="0" actId="47"/>
        <pc:sldMkLst>
          <pc:docMk/>
          <pc:sldMk cId="1892027935" sldId="330"/>
        </pc:sldMkLst>
      </pc:sldChg>
      <pc:sldChg chg="del">
        <pc:chgData name="Lorenzo Di Domenico" userId="b92e3e10ad574af4" providerId="LiveId" clId="{5A00FCB2-DAA9-4035-9279-B16575AC47BE}" dt="2022-04-11T09:40:41.896" v="0" actId="47"/>
        <pc:sldMkLst>
          <pc:docMk/>
          <pc:sldMk cId="340024805" sldId="331"/>
        </pc:sldMkLst>
      </pc:sldChg>
      <pc:sldChg chg="del">
        <pc:chgData name="Lorenzo Di Domenico" userId="b92e3e10ad574af4" providerId="LiveId" clId="{5A00FCB2-DAA9-4035-9279-B16575AC47BE}" dt="2022-04-11T09:40:41.896" v="0" actId="47"/>
        <pc:sldMkLst>
          <pc:docMk/>
          <pc:sldMk cId="1679604326" sldId="332"/>
        </pc:sldMkLst>
      </pc:sldChg>
      <pc:sldChg chg="del">
        <pc:chgData name="Lorenzo Di Domenico" userId="b92e3e10ad574af4" providerId="LiveId" clId="{5A00FCB2-DAA9-4035-9279-B16575AC47BE}" dt="2022-04-11T09:40:41.896" v="0" actId="47"/>
        <pc:sldMkLst>
          <pc:docMk/>
          <pc:sldMk cId="2235599937" sldId="334"/>
        </pc:sldMkLst>
      </pc:sldChg>
      <pc:sldChg chg="del">
        <pc:chgData name="Lorenzo Di Domenico" userId="b92e3e10ad574af4" providerId="LiveId" clId="{5A00FCB2-DAA9-4035-9279-B16575AC47BE}" dt="2022-04-11T09:40:41.896" v="0" actId="47"/>
        <pc:sldMkLst>
          <pc:docMk/>
          <pc:sldMk cId="1260403471" sldId="335"/>
        </pc:sldMkLst>
      </pc:sldChg>
      <pc:sldChg chg="del">
        <pc:chgData name="Lorenzo Di Domenico" userId="b92e3e10ad574af4" providerId="LiveId" clId="{5A00FCB2-DAA9-4035-9279-B16575AC47BE}" dt="2022-04-11T09:40:41.896" v="0" actId="47"/>
        <pc:sldMkLst>
          <pc:docMk/>
          <pc:sldMk cId="3412422694" sldId="336"/>
        </pc:sldMkLst>
      </pc:sldChg>
      <pc:sldChg chg="del">
        <pc:chgData name="Lorenzo Di Domenico" userId="b92e3e10ad574af4" providerId="LiveId" clId="{5A00FCB2-DAA9-4035-9279-B16575AC47BE}" dt="2022-04-11T09:40:41.896" v="0" actId="47"/>
        <pc:sldMkLst>
          <pc:docMk/>
          <pc:sldMk cId="2313445969" sldId="337"/>
        </pc:sldMkLst>
      </pc:sldChg>
      <pc:sldChg chg="del">
        <pc:chgData name="Lorenzo Di Domenico" userId="b92e3e10ad574af4" providerId="LiveId" clId="{5A00FCB2-DAA9-4035-9279-B16575AC47BE}" dt="2022-04-11T09:40:41.896" v="0" actId="47"/>
        <pc:sldMkLst>
          <pc:docMk/>
          <pc:sldMk cId="3649053049" sldId="338"/>
        </pc:sldMkLst>
      </pc:sldChg>
      <pc:sldChg chg="del">
        <pc:chgData name="Lorenzo Di Domenico" userId="b92e3e10ad574af4" providerId="LiveId" clId="{5A00FCB2-DAA9-4035-9279-B16575AC47BE}" dt="2022-04-11T09:40:41.896" v="0" actId="47"/>
        <pc:sldMkLst>
          <pc:docMk/>
          <pc:sldMk cId="3225117110" sldId="339"/>
        </pc:sldMkLst>
      </pc:sldChg>
      <pc:sldChg chg="del">
        <pc:chgData name="Lorenzo Di Domenico" userId="b92e3e10ad574af4" providerId="LiveId" clId="{5A00FCB2-DAA9-4035-9279-B16575AC47BE}" dt="2022-04-11T09:40:41.896" v="0" actId="47"/>
        <pc:sldMkLst>
          <pc:docMk/>
          <pc:sldMk cId="1724774256" sldId="340"/>
        </pc:sldMkLst>
      </pc:sldChg>
      <pc:sldChg chg="del">
        <pc:chgData name="Lorenzo Di Domenico" userId="b92e3e10ad574af4" providerId="LiveId" clId="{5A00FCB2-DAA9-4035-9279-B16575AC47BE}" dt="2022-04-11T09:40:41.896" v="0" actId="47"/>
        <pc:sldMkLst>
          <pc:docMk/>
          <pc:sldMk cId="509309660" sldId="341"/>
        </pc:sldMkLst>
      </pc:sldChg>
      <pc:sldChg chg="del">
        <pc:chgData name="Lorenzo Di Domenico" userId="b92e3e10ad574af4" providerId="LiveId" clId="{5A00FCB2-DAA9-4035-9279-B16575AC47BE}" dt="2022-04-11T09:40:41.896" v="0" actId="47"/>
        <pc:sldMkLst>
          <pc:docMk/>
          <pc:sldMk cId="2142077456" sldId="342"/>
        </pc:sldMkLst>
      </pc:sldChg>
      <pc:sldChg chg="del">
        <pc:chgData name="Lorenzo Di Domenico" userId="b92e3e10ad574af4" providerId="LiveId" clId="{5A00FCB2-DAA9-4035-9279-B16575AC47BE}" dt="2022-04-11T09:40:41.896" v="0" actId="47"/>
        <pc:sldMkLst>
          <pc:docMk/>
          <pc:sldMk cId="933847301" sldId="343"/>
        </pc:sldMkLst>
      </pc:sldChg>
      <pc:sldChg chg="del">
        <pc:chgData name="Lorenzo Di Domenico" userId="b92e3e10ad574af4" providerId="LiveId" clId="{5A00FCB2-DAA9-4035-9279-B16575AC47BE}" dt="2022-04-11T09:40:41.896" v="0" actId="47"/>
        <pc:sldMkLst>
          <pc:docMk/>
          <pc:sldMk cId="2577006334" sldId="344"/>
        </pc:sldMkLst>
      </pc:sldChg>
      <pc:sldChg chg="del">
        <pc:chgData name="Lorenzo Di Domenico" userId="b92e3e10ad574af4" providerId="LiveId" clId="{5A00FCB2-DAA9-4035-9279-B16575AC47BE}" dt="2022-04-11T09:40:41.896" v="0" actId="47"/>
        <pc:sldMkLst>
          <pc:docMk/>
          <pc:sldMk cId="870844263" sldId="345"/>
        </pc:sldMkLst>
      </pc:sldChg>
      <pc:sldChg chg="del">
        <pc:chgData name="Lorenzo Di Domenico" userId="b92e3e10ad574af4" providerId="LiveId" clId="{5A00FCB2-DAA9-4035-9279-B16575AC47BE}" dt="2022-04-11T09:40:41.896" v="0" actId="47"/>
        <pc:sldMkLst>
          <pc:docMk/>
          <pc:sldMk cId="3292748054" sldId="346"/>
        </pc:sldMkLst>
      </pc:sldChg>
      <pc:sldChg chg="del">
        <pc:chgData name="Lorenzo Di Domenico" userId="b92e3e10ad574af4" providerId="LiveId" clId="{5A00FCB2-DAA9-4035-9279-B16575AC47BE}" dt="2022-04-11T09:40:41.896" v="0" actId="47"/>
        <pc:sldMkLst>
          <pc:docMk/>
          <pc:sldMk cId="3068678088" sldId="347"/>
        </pc:sldMkLst>
      </pc:sldChg>
      <pc:sldChg chg="del">
        <pc:chgData name="Lorenzo Di Domenico" userId="b92e3e10ad574af4" providerId="LiveId" clId="{5A00FCB2-DAA9-4035-9279-B16575AC47BE}" dt="2022-04-11T09:40:41.896" v="0" actId="47"/>
        <pc:sldMkLst>
          <pc:docMk/>
          <pc:sldMk cId="2246626243" sldId="348"/>
        </pc:sldMkLst>
      </pc:sldChg>
      <pc:sldChg chg="del">
        <pc:chgData name="Lorenzo Di Domenico" userId="b92e3e10ad574af4" providerId="LiveId" clId="{5A00FCB2-DAA9-4035-9279-B16575AC47BE}" dt="2022-04-11T09:40:41.896" v="0" actId="47"/>
        <pc:sldMkLst>
          <pc:docMk/>
          <pc:sldMk cId="3322258743" sldId="349"/>
        </pc:sldMkLst>
      </pc:sldChg>
      <pc:sldChg chg="del">
        <pc:chgData name="Lorenzo Di Domenico" userId="b92e3e10ad574af4" providerId="LiveId" clId="{5A00FCB2-DAA9-4035-9279-B16575AC47BE}" dt="2022-04-11T09:40:41.896" v="0" actId="47"/>
        <pc:sldMkLst>
          <pc:docMk/>
          <pc:sldMk cId="3489476335" sldId="350"/>
        </pc:sldMkLst>
      </pc:sldChg>
      <pc:sldChg chg="del">
        <pc:chgData name="Lorenzo Di Domenico" userId="b92e3e10ad574af4" providerId="LiveId" clId="{5A00FCB2-DAA9-4035-9279-B16575AC47BE}" dt="2022-04-11T09:40:41.896" v="0" actId="47"/>
        <pc:sldMkLst>
          <pc:docMk/>
          <pc:sldMk cId="3475862786" sldId="351"/>
        </pc:sldMkLst>
      </pc:sldChg>
      <pc:sldChg chg="del">
        <pc:chgData name="Lorenzo Di Domenico" userId="b92e3e10ad574af4" providerId="LiveId" clId="{5A00FCB2-DAA9-4035-9279-B16575AC47BE}" dt="2022-04-11T09:40:41.896" v="0" actId="47"/>
        <pc:sldMkLst>
          <pc:docMk/>
          <pc:sldMk cId="761908702" sldId="352"/>
        </pc:sldMkLst>
      </pc:sldChg>
      <pc:sldChg chg="del">
        <pc:chgData name="Lorenzo Di Domenico" userId="b92e3e10ad574af4" providerId="LiveId" clId="{5A00FCB2-DAA9-4035-9279-B16575AC47BE}" dt="2022-04-11T09:40:41.896" v="0" actId="47"/>
        <pc:sldMkLst>
          <pc:docMk/>
          <pc:sldMk cId="2764268880" sldId="353"/>
        </pc:sldMkLst>
      </pc:sldChg>
      <pc:sldChg chg="del">
        <pc:chgData name="Lorenzo Di Domenico" userId="b92e3e10ad574af4" providerId="LiveId" clId="{5A00FCB2-DAA9-4035-9279-B16575AC47BE}" dt="2022-04-11T09:40:41.896" v="0" actId="47"/>
        <pc:sldMkLst>
          <pc:docMk/>
          <pc:sldMk cId="1102797161" sldId="354"/>
        </pc:sldMkLst>
      </pc:sldChg>
      <pc:sldChg chg="del">
        <pc:chgData name="Lorenzo Di Domenico" userId="b92e3e10ad574af4" providerId="LiveId" clId="{5A00FCB2-DAA9-4035-9279-B16575AC47BE}" dt="2022-04-11T09:40:41.896" v="0" actId="47"/>
        <pc:sldMkLst>
          <pc:docMk/>
          <pc:sldMk cId="2194964678" sldId="355"/>
        </pc:sldMkLst>
      </pc:sldChg>
      <pc:sldChg chg="del">
        <pc:chgData name="Lorenzo Di Domenico" userId="b92e3e10ad574af4" providerId="LiveId" clId="{5A00FCB2-DAA9-4035-9279-B16575AC47BE}" dt="2022-04-11T09:40:41.896" v="0" actId="47"/>
        <pc:sldMkLst>
          <pc:docMk/>
          <pc:sldMk cId="1259486755" sldId="356"/>
        </pc:sldMkLst>
      </pc:sldChg>
      <pc:sldChg chg="del">
        <pc:chgData name="Lorenzo Di Domenico" userId="b92e3e10ad574af4" providerId="LiveId" clId="{5A00FCB2-DAA9-4035-9279-B16575AC47BE}" dt="2022-04-11T09:40:41.896" v="0" actId="47"/>
        <pc:sldMkLst>
          <pc:docMk/>
          <pc:sldMk cId="4185796386" sldId="357"/>
        </pc:sldMkLst>
      </pc:sldChg>
      <pc:sldChg chg="del">
        <pc:chgData name="Lorenzo Di Domenico" userId="b92e3e10ad574af4" providerId="LiveId" clId="{5A00FCB2-DAA9-4035-9279-B16575AC47BE}" dt="2022-04-11T09:40:41.896" v="0" actId="47"/>
        <pc:sldMkLst>
          <pc:docMk/>
          <pc:sldMk cId="2307626285" sldId="358"/>
        </pc:sldMkLst>
      </pc:sldChg>
      <pc:sldChg chg="del">
        <pc:chgData name="Lorenzo Di Domenico" userId="b92e3e10ad574af4" providerId="LiveId" clId="{5A00FCB2-DAA9-4035-9279-B16575AC47BE}" dt="2022-04-11T09:40:41.896" v="0" actId="47"/>
        <pc:sldMkLst>
          <pc:docMk/>
          <pc:sldMk cId="1644242850" sldId="359"/>
        </pc:sldMkLst>
      </pc:sldChg>
      <pc:sldChg chg="del">
        <pc:chgData name="Lorenzo Di Domenico" userId="b92e3e10ad574af4" providerId="LiveId" clId="{5A00FCB2-DAA9-4035-9279-B16575AC47BE}" dt="2022-04-11T09:40:41.896" v="0" actId="47"/>
        <pc:sldMkLst>
          <pc:docMk/>
          <pc:sldMk cId="3873321789" sldId="360"/>
        </pc:sldMkLst>
      </pc:sldChg>
      <pc:sldChg chg="addSp modSp add mod ord">
        <pc:chgData name="Lorenzo Di Domenico" userId="b92e3e10ad574af4" providerId="LiveId" clId="{5A00FCB2-DAA9-4035-9279-B16575AC47BE}" dt="2022-04-11T11:50:09.288" v="3770" actId="1076"/>
        <pc:sldMkLst>
          <pc:docMk/>
          <pc:sldMk cId="558576269" sldId="363"/>
        </pc:sldMkLst>
        <pc:spChg chg="add mod">
          <ac:chgData name="Lorenzo Di Domenico" userId="b92e3e10ad574af4" providerId="LiveId" clId="{5A00FCB2-DAA9-4035-9279-B16575AC47BE}" dt="2022-04-11T11:50:09.288" v="3770" actId="1076"/>
          <ac:spMkLst>
            <pc:docMk/>
            <pc:sldMk cId="558576269" sldId="363"/>
            <ac:spMk id="6" creationId="{5C9A7CC3-30A0-43F5-996D-3D99B31FC2A6}"/>
          </ac:spMkLst>
        </pc:spChg>
        <pc:spChg chg="mod">
          <ac:chgData name="Lorenzo Di Domenico" userId="b92e3e10ad574af4" providerId="LiveId" clId="{5A00FCB2-DAA9-4035-9279-B16575AC47BE}" dt="2022-04-11T09:57:29.986" v="2" actId="20577"/>
          <ac:spMkLst>
            <pc:docMk/>
            <pc:sldMk cId="558576269" sldId="363"/>
            <ac:spMk id="8" creationId="{E2EDCACF-9253-4B8B-A3FB-2EC9AB3A0AC7}"/>
          </ac:spMkLst>
        </pc:spChg>
        <pc:spChg chg="mod">
          <ac:chgData name="Lorenzo Di Domenico" userId="b92e3e10ad574af4" providerId="LiveId" clId="{5A00FCB2-DAA9-4035-9279-B16575AC47BE}" dt="2022-04-11T09:57:44.610" v="3" actId="1076"/>
          <ac:spMkLst>
            <pc:docMk/>
            <pc:sldMk cId="558576269" sldId="363"/>
            <ac:spMk id="12" creationId="{1A43F747-5F74-4BA9-B720-2B5E9AE7A851}"/>
          </ac:spMkLst>
        </pc:spChg>
        <pc:spChg chg="mod">
          <ac:chgData name="Lorenzo Di Domenico" userId="b92e3e10ad574af4" providerId="LiveId" clId="{5A00FCB2-DAA9-4035-9279-B16575AC47BE}" dt="2022-04-11T10:57:58.385" v="2333" actId="20577"/>
          <ac:spMkLst>
            <pc:docMk/>
            <pc:sldMk cId="558576269" sldId="363"/>
            <ac:spMk id="10245" creationId="{9E9D7871-5470-4D91-8213-4A46E5028592}"/>
          </ac:spMkLst>
        </pc:spChg>
      </pc:sldChg>
      <pc:sldChg chg="modSp add mod">
        <pc:chgData name="Lorenzo Di Domenico" userId="b92e3e10ad574af4" providerId="LiveId" clId="{5A00FCB2-DAA9-4035-9279-B16575AC47BE}" dt="2022-04-12T13:57:07.486" v="4276" actId="179"/>
        <pc:sldMkLst>
          <pc:docMk/>
          <pc:sldMk cId="2024865426" sldId="364"/>
        </pc:sldMkLst>
        <pc:spChg chg="mod">
          <ac:chgData name="Lorenzo Di Domenico" userId="b92e3e10ad574af4" providerId="LiveId" clId="{5A00FCB2-DAA9-4035-9279-B16575AC47BE}" dt="2022-04-12T13:57:07.486" v="4276" actId="179"/>
          <ac:spMkLst>
            <pc:docMk/>
            <pc:sldMk cId="2024865426" sldId="364"/>
            <ac:spMk id="8" creationId="{E2EDCACF-9253-4B8B-A3FB-2EC9AB3A0AC7}"/>
          </ac:spMkLst>
        </pc:spChg>
        <pc:spChg chg="mod">
          <ac:chgData name="Lorenzo Di Domenico" userId="b92e3e10ad574af4" providerId="LiveId" clId="{5A00FCB2-DAA9-4035-9279-B16575AC47BE}" dt="2022-04-11T10:06:18.819" v="582" actId="20577"/>
          <ac:spMkLst>
            <pc:docMk/>
            <pc:sldMk cId="2024865426" sldId="364"/>
            <ac:spMk id="10245" creationId="{9E9D7871-5470-4D91-8213-4A46E5028592}"/>
          </ac:spMkLst>
        </pc:spChg>
      </pc:sldChg>
      <pc:sldChg chg="modSp add mod">
        <pc:chgData name="Lorenzo Di Domenico" userId="b92e3e10ad574af4" providerId="LiveId" clId="{5A00FCB2-DAA9-4035-9279-B16575AC47BE}" dt="2022-04-11T11:50:15.147" v="3774" actId="20577"/>
        <pc:sldMkLst>
          <pc:docMk/>
          <pc:sldMk cId="1559165938" sldId="365"/>
        </pc:sldMkLst>
        <pc:spChg chg="mod">
          <ac:chgData name="Lorenzo Di Domenico" userId="b92e3e10ad574af4" providerId="LiveId" clId="{5A00FCB2-DAA9-4035-9279-B16575AC47BE}" dt="2022-04-11T11:50:15.147" v="3774" actId="20577"/>
          <ac:spMkLst>
            <pc:docMk/>
            <pc:sldMk cId="1559165938" sldId="365"/>
            <ac:spMk id="8" creationId="{E2EDCACF-9253-4B8B-A3FB-2EC9AB3A0AC7}"/>
          </ac:spMkLst>
        </pc:spChg>
      </pc:sldChg>
      <pc:sldChg chg="modSp add mod ord">
        <pc:chgData name="Lorenzo Di Domenico" userId="b92e3e10ad574af4" providerId="LiveId" clId="{5A00FCB2-DAA9-4035-9279-B16575AC47BE}" dt="2022-04-12T14:39:48.548" v="7376" actId="20577"/>
        <pc:sldMkLst>
          <pc:docMk/>
          <pc:sldMk cId="1368653389" sldId="366"/>
        </pc:sldMkLst>
        <pc:spChg chg="mod">
          <ac:chgData name="Lorenzo Di Domenico" userId="b92e3e10ad574af4" providerId="LiveId" clId="{5A00FCB2-DAA9-4035-9279-B16575AC47BE}" dt="2022-04-12T14:39:48.548" v="7376" actId="20577"/>
          <ac:spMkLst>
            <pc:docMk/>
            <pc:sldMk cId="1368653389" sldId="366"/>
            <ac:spMk id="6" creationId="{5C9A7CC3-30A0-43F5-996D-3D99B31FC2A6}"/>
          </ac:spMkLst>
        </pc:spChg>
      </pc:sldChg>
      <pc:sldChg chg="modSp add mod ord">
        <pc:chgData name="Lorenzo Di Domenico" userId="b92e3e10ad574af4" providerId="LiveId" clId="{5A00FCB2-DAA9-4035-9279-B16575AC47BE}" dt="2022-04-13T12:41:38.312" v="11815"/>
        <pc:sldMkLst>
          <pc:docMk/>
          <pc:sldMk cId="905175663" sldId="367"/>
        </pc:sldMkLst>
        <pc:spChg chg="mod">
          <ac:chgData name="Lorenzo Di Domenico" userId="b92e3e10ad574af4" providerId="LiveId" clId="{5A00FCB2-DAA9-4035-9279-B16575AC47BE}" dt="2022-04-11T11:09:40.336" v="2420" actId="21"/>
          <ac:spMkLst>
            <pc:docMk/>
            <pc:sldMk cId="905175663" sldId="367"/>
            <ac:spMk id="6" creationId="{5C9A7CC3-30A0-43F5-996D-3D99B31FC2A6}"/>
          </ac:spMkLst>
        </pc:spChg>
      </pc:sldChg>
      <pc:sldChg chg="addSp modSp add mod">
        <pc:chgData name="Lorenzo Di Domenico" userId="b92e3e10ad574af4" providerId="LiveId" clId="{5A00FCB2-DAA9-4035-9279-B16575AC47BE}" dt="2022-04-12T15:09:40.728" v="8730" actId="1036"/>
        <pc:sldMkLst>
          <pc:docMk/>
          <pc:sldMk cId="2447594188" sldId="368"/>
        </pc:sldMkLst>
        <pc:spChg chg="mod">
          <ac:chgData name="Lorenzo Di Domenico" userId="b92e3e10ad574af4" providerId="LiveId" clId="{5A00FCB2-DAA9-4035-9279-B16575AC47BE}" dt="2022-04-12T15:09:40.728" v="8730" actId="1036"/>
          <ac:spMkLst>
            <pc:docMk/>
            <pc:sldMk cId="2447594188" sldId="368"/>
            <ac:spMk id="6" creationId="{5C9A7CC3-30A0-43F5-996D-3D99B31FC2A6}"/>
          </ac:spMkLst>
        </pc:spChg>
        <pc:spChg chg="mod">
          <ac:chgData name="Lorenzo Di Domenico" userId="b92e3e10ad574af4" providerId="LiveId" clId="{5A00FCB2-DAA9-4035-9279-B16575AC47BE}" dt="2022-04-12T14:57:14.032" v="8363"/>
          <ac:spMkLst>
            <pc:docMk/>
            <pc:sldMk cId="2447594188" sldId="368"/>
            <ac:spMk id="10245" creationId="{9E9D7871-5470-4D91-8213-4A46E5028592}"/>
          </ac:spMkLst>
        </pc:spChg>
        <pc:picChg chg="add mod">
          <ac:chgData name="Lorenzo Di Domenico" userId="b92e3e10ad574af4" providerId="LiveId" clId="{5A00FCB2-DAA9-4035-9279-B16575AC47BE}" dt="2022-04-12T15:09:31.680" v="8725" actId="1076"/>
          <ac:picMkLst>
            <pc:docMk/>
            <pc:sldMk cId="2447594188" sldId="368"/>
            <ac:picMk id="4" creationId="{08590B73-0DF0-4F9F-A19C-2A7E453E0B7C}"/>
          </ac:picMkLst>
        </pc:picChg>
      </pc:sldChg>
      <pc:sldChg chg="delSp modSp add mod ord">
        <pc:chgData name="Lorenzo Di Domenico" userId="b92e3e10ad574af4" providerId="LiveId" clId="{5A00FCB2-DAA9-4035-9279-B16575AC47BE}" dt="2022-04-12T15:09:14.705" v="8704" actId="21"/>
        <pc:sldMkLst>
          <pc:docMk/>
          <pc:sldMk cId="2699913958" sldId="369"/>
        </pc:sldMkLst>
        <pc:spChg chg="mod">
          <ac:chgData name="Lorenzo Di Domenico" userId="b92e3e10ad574af4" providerId="LiveId" clId="{5A00FCB2-DAA9-4035-9279-B16575AC47BE}" dt="2022-04-12T15:09:14.705" v="8704" actId="21"/>
          <ac:spMkLst>
            <pc:docMk/>
            <pc:sldMk cId="2699913958" sldId="369"/>
            <ac:spMk id="6" creationId="{5C9A7CC3-30A0-43F5-996D-3D99B31FC2A6}"/>
          </ac:spMkLst>
        </pc:spChg>
        <pc:spChg chg="mod">
          <ac:chgData name="Lorenzo Di Domenico" userId="b92e3e10ad574af4" providerId="LiveId" clId="{5A00FCB2-DAA9-4035-9279-B16575AC47BE}" dt="2022-04-12T14:54:59.443" v="8159" actId="20577"/>
          <ac:spMkLst>
            <pc:docMk/>
            <pc:sldMk cId="2699913958" sldId="369"/>
            <ac:spMk id="10245" creationId="{9E9D7871-5470-4D91-8213-4A46E5028592}"/>
          </ac:spMkLst>
        </pc:spChg>
        <pc:picChg chg="del mod">
          <ac:chgData name="Lorenzo Di Domenico" userId="b92e3e10ad574af4" providerId="LiveId" clId="{5A00FCB2-DAA9-4035-9279-B16575AC47BE}" dt="2022-04-11T11:50:39.488" v="3780" actId="478"/>
          <ac:picMkLst>
            <pc:docMk/>
            <pc:sldMk cId="2699913958" sldId="369"/>
            <ac:picMk id="4" creationId="{08590B73-0DF0-4F9F-A19C-2A7E453E0B7C}"/>
          </ac:picMkLst>
        </pc:picChg>
      </pc:sldChg>
      <pc:sldChg chg="addSp delSp modSp add mod">
        <pc:chgData name="Lorenzo Di Domenico" userId="b92e3e10ad574af4" providerId="LiveId" clId="{5A00FCB2-DAA9-4035-9279-B16575AC47BE}" dt="2022-04-12T15:12:11.719" v="8872" actId="1038"/>
        <pc:sldMkLst>
          <pc:docMk/>
          <pc:sldMk cId="248316029" sldId="370"/>
        </pc:sldMkLst>
        <pc:spChg chg="mod">
          <ac:chgData name="Lorenzo Di Domenico" userId="b92e3e10ad574af4" providerId="LiveId" clId="{5A00FCB2-DAA9-4035-9279-B16575AC47BE}" dt="2022-04-12T15:12:08.435" v="8868" actId="6549"/>
          <ac:spMkLst>
            <pc:docMk/>
            <pc:sldMk cId="248316029" sldId="370"/>
            <ac:spMk id="6" creationId="{5C9A7CC3-30A0-43F5-996D-3D99B31FC2A6}"/>
          </ac:spMkLst>
        </pc:spChg>
        <pc:spChg chg="mod">
          <ac:chgData name="Lorenzo Di Domenico" userId="b92e3e10ad574af4" providerId="LiveId" clId="{5A00FCB2-DAA9-4035-9279-B16575AC47BE}" dt="2022-04-12T14:57:19.126" v="8364"/>
          <ac:spMkLst>
            <pc:docMk/>
            <pc:sldMk cId="248316029" sldId="370"/>
            <ac:spMk id="10245" creationId="{9E9D7871-5470-4D91-8213-4A46E5028592}"/>
          </ac:spMkLst>
        </pc:spChg>
        <pc:picChg chg="del mod">
          <ac:chgData name="Lorenzo Di Domenico" userId="b92e3e10ad574af4" providerId="LiveId" clId="{5A00FCB2-DAA9-4035-9279-B16575AC47BE}" dt="2022-04-11T11:21:07.455" v="3298" actId="478"/>
          <ac:picMkLst>
            <pc:docMk/>
            <pc:sldMk cId="248316029" sldId="370"/>
            <ac:picMk id="4" creationId="{08590B73-0DF0-4F9F-A19C-2A7E453E0B7C}"/>
          </ac:picMkLst>
        </pc:picChg>
        <pc:picChg chg="add mod">
          <ac:chgData name="Lorenzo Di Domenico" userId="b92e3e10ad574af4" providerId="LiveId" clId="{5A00FCB2-DAA9-4035-9279-B16575AC47BE}" dt="2022-04-12T15:12:11.719" v="8872" actId="1038"/>
          <ac:picMkLst>
            <pc:docMk/>
            <pc:sldMk cId="248316029" sldId="370"/>
            <ac:picMk id="5" creationId="{82391B6E-5F36-48B2-BD07-70EB38AB2CDB}"/>
          </ac:picMkLst>
        </pc:picChg>
      </pc:sldChg>
      <pc:sldChg chg="addSp delSp modSp add mod">
        <pc:chgData name="Lorenzo Di Domenico" userId="b92e3e10ad574af4" providerId="LiveId" clId="{5A00FCB2-DAA9-4035-9279-B16575AC47BE}" dt="2022-04-12T14:57:27.830" v="8365"/>
        <pc:sldMkLst>
          <pc:docMk/>
          <pc:sldMk cId="2224210191" sldId="371"/>
        </pc:sldMkLst>
        <pc:spChg chg="mod">
          <ac:chgData name="Lorenzo Di Domenico" userId="b92e3e10ad574af4" providerId="LiveId" clId="{5A00FCB2-DAA9-4035-9279-B16575AC47BE}" dt="2022-04-11T11:52:06.433" v="4022" actId="20577"/>
          <ac:spMkLst>
            <pc:docMk/>
            <pc:sldMk cId="2224210191" sldId="371"/>
            <ac:spMk id="6" creationId="{5C9A7CC3-30A0-43F5-996D-3D99B31FC2A6}"/>
          </ac:spMkLst>
        </pc:spChg>
        <pc:spChg chg="mod">
          <ac:chgData name="Lorenzo Di Domenico" userId="b92e3e10ad574af4" providerId="LiveId" clId="{5A00FCB2-DAA9-4035-9279-B16575AC47BE}" dt="2022-04-12T14:57:27.830" v="8365"/>
          <ac:spMkLst>
            <pc:docMk/>
            <pc:sldMk cId="2224210191" sldId="371"/>
            <ac:spMk id="10245" creationId="{9E9D7871-5470-4D91-8213-4A46E5028592}"/>
          </ac:spMkLst>
        </pc:spChg>
        <pc:picChg chg="add mod">
          <ac:chgData name="Lorenzo Di Domenico" userId="b92e3e10ad574af4" providerId="LiveId" clId="{5A00FCB2-DAA9-4035-9279-B16575AC47BE}" dt="2022-04-11T11:52:03.762" v="4020" actId="1076"/>
          <ac:picMkLst>
            <pc:docMk/>
            <pc:sldMk cId="2224210191" sldId="371"/>
            <ac:picMk id="4" creationId="{572E4D26-5A1B-4A36-8BDA-9890350FEA8F}"/>
          </ac:picMkLst>
        </pc:picChg>
        <pc:picChg chg="del">
          <ac:chgData name="Lorenzo Di Domenico" userId="b92e3e10ad574af4" providerId="LiveId" clId="{5A00FCB2-DAA9-4035-9279-B16575AC47BE}" dt="2022-04-11T11:25:15.725" v="3743" actId="478"/>
          <ac:picMkLst>
            <pc:docMk/>
            <pc:sldMk cId="2224210191" sldId="371"/>
            <ac:picMk id="5" creationId="{82391B6E-5F36-48B2-BD07-70EB38AB2CDB}"/>
          </ac:picMkLst>
        </pc:picChg>
      </pc:sldChg>
      <pc:sldChg chg="addSp delSp modSp add mod ord">
        <pc:chgData name="Lorenzo Di Domenico" userId="b92e3e10ad574af4" providerId="LiveId" clId="{5A00FCB2-DAA9-4035-9279-B16575AC47BE}" dt="2022-04-12T15:05:48.823" v="8372"/>
        <pc:sldMkLst>
          <pc:docMk/>
          <pc:sldMk cId="1619839534" sldId="372"/>
        </pc:sldMkLst>
        <pc:spChg chg="mod">
          <ac:chgData name="Lorenzo Di Domenico" userId="b92e3e10ad574af4" providerId="LiveId" clId="{5A00FCB2-DAA9-4035-9279-B16575AC47BE}" dt="2022-04-11T11:52:43.865" v="4113" actId="20577"/>
          <ac:spMkLst>
            <pc:docMk/>
            <pc:sldMk cId="1619839534" sldId="372"/>
            <ac:spMk id="6" creationId="{5C9A7CC3-30A0-43F5-996D-3D99B31FC2A6}"/>
          </ac:spMkLst>
        </pc:spChg>
        <pc:spChg chg="mod">
          <ac:chgData name="Lorenzo Di Domenico" userId="b92e3e10ad574af4" providerId="LiveId" clId="{5A00FCB2-DAA9-4035-9279-B16575AC47BE}" dt="2022-04-12T14:57:33.071" v="8368"/>
          <ac:spMkLst>
            <pc:docMk/>
            <pc:sldMk cId="1619839534" sldId="372"/>
            <ac:spMk id="10245" creationId="{9E9D7871-5470-4D91-8213-4A46E5028592}"/>
          </ac:spMkLst>
        </pc:spChg>
        <pc:picChg chg="del">
          <ac:chgData name="Lorenzo Di Domenico" userId="b92e3e10ad574af4" providerId="LiveId" clId="{5A00FCB2-DAA9-4035-9279-B16575AC47BE}" dt="2022-04-11T11:26:00.283" v="3746" actId="478"/>
          <ac:picMkLst>
            <pc:docMk/>
            <pc:sldMk cId="1619839534" sldId="372"/>
            <ac:picMk id="4" creationId="{572E4D26-5A1B-4A36-8BDA-9890350FEA8F}"/>
          </ac:picMkLst>
        </pc:picChg>
        <pc:picChg chg="add mod">
          <ac:chgData name="Lorenzo Di Domenico" userId="b92e3e10ad574af4" providerId="LiveId" clId="{5A00FCB2-DAA9-4035-9279-B16575AC47BE}" dt="2022-04-11T11:52:48.414" v="4115" actId="1076"/>
          <ac:picMkLst>
            <pc:docMk/>
            <pc:sldMk cId="1619839534" sldId="372"/>
            <ac:picMk id="5" creationId="{0FB7C409-CFA4-4BD9-942A-75468ACD3656}"/>
          </ac:picMkLst>
        </pc:picChg>
      </pc:sldChg>
      <pc:sldChg chg="modSp add mod">
        <pc:chgData name="Lorenzo Di Domenico" userId="b92e3e10ad574af4" providerId="LiveId" clId="{5A00FCB2-DAA9-4035-9279-B16575AC47BE}" dt="2022-04-12T15:11:23.186" v="8813" actId="113"/>
        <pc:sldMkLst>
          <pc:docMk/>
          <pc:sldMk cId="267708405" sldId="373"/>
        </pc:sldMkLst>
        <pc:spChg chg="mod">
          <ac:chgData name="Lorenzo Di Domenico" userId="b92e3e10ad574af4" providerId="LiveId" clId="{5A00FCB2-DAA9-4035-9279-B16575AC47BE}" dt="2022-04-12T15:11:23.186" v="8813" actId="113"/>
          <ac:spMkLst>
            <pc:docMk/>
            <pc:sldMk cId="267708405" sldId="373"/>
            <ac:spMk id="6" creationId="{5C9A7CC3-30A0-43F5-996D-3D99B31FC2A6}"/>
          </ac:spMkLst>
        </pc:spChg>
      </pc:sldChg>
      <pc:sldChg chg="delSp modSp add del mod">
        <pc:chgData name="Lorenzo Di Domenico" userId="b92e3e10ad574af4" providerId="LiveId" clId="{5A00FCB2-DAA9-4035-9279-B16575AC47BE}" dt="2022-04-12T14:40:08.910" v="7377" actId="2696"/>
        <pc:sldMkLst>
          <pc:docMk/>
          <pc:sldMk cId="4272246662" sldId="373"/>
        </pc:sldMkLst>
        <pc:spChg chg="mod">
          <ac:chgData name="Lorenzo Di Domenico" userId="b92e3e10ad574af4" providerId="LiveId" clId="{5A00FCB2-DAA9-4035-9279-B16575AC47BE}" dt="2022-04-12T14:37:19.301" v="7069" actId="20577"/>
          <ac:spMkLst>
            <pc:docMk/>
            <pc:sldMk cId="4272246662" sldId="373"/>
            <ac:spMk id="6" creationId="{5C9A7CC3-30A0-43F5-996D-3D99B31FC2A6}"/>
          </ac:spMkLst>
        </pc:spChg>
        <pc:spChg chg="mod">
          <ac:chgData name="Lorenzo Di Domenico" userId="b92e3e10ad574af4" providerId="LiveId" clId="{5A00FCB2-DAA9-4035-9279-B16575AC47BE}" dt="2022-04-12T14:31:08.316" v="6244" actId="20577"/>
          <ac:spMkLst>
            <pc:docMk/>
            <pc:sldMk cId="4272246662" sldId="373"/>
            <ac:spMk id="10245" creationId="{9E9D7871-5470-4D91-8213-4A46E5028592}"/>
          </ac:spMkLst>
        </pc:spChg>
        <pc:picChg chg="del">
          <ac:chgData name="Lorenzo Di Domenico" userId="b92e3e10ad574af4" providerId="LiveId" clId="{5A00FCB2-DAA9-4035-9279-B16575AC47BE}" dt="2022-04-12T14:08:19.863" v="4302" actId="478"/>
          <ac:picMkLst>
            <pc:docMk/>
            <pc:sldMk cId="4272246662" sldId="373"/>
            <ac:picMk id="5" creationId="{0FB7C409-CFA4-4BD9-942A-75468ACD3656}"/>
          </ac:picMkLst>
        </pc:picChg>
      </pc:sldChg>
      <pc:sldChg chg="addSp delSp modSp add mod ord">
        <pc:chgData name="Lorenzo Di Domenico" userId="b92e3e10ad574af4" providerId="LiveId" clId="{5A00FCB2-DAA9-4035-9279-B16575AC47BE}" dt="2022-04-12T15:07:44.464" v="8670" actId="1035"/>
        <pc:sldMkLst>
          <pc:docMk/>
          <pc:sldMk cId="3626862788" sldId="374"/>
        </pc:sldMkLst>
        <pc:spChg chg="del mod">
          <ac:chgData name="Lorenzo Di Domenico" userId="b92e3e10ad574af4" providerId="LiveId" clId="{5A00FCB2-DAA9-4035-9279-B16575AC47BE}" dt="2022-04-12T15:05:58.897" v="8383" actId="478"/>
          <ac:spMkLst>
            <pc:docMk/>
            <pc:sldMk cId="3626862788" sldId="374"/>
            <ac:spMk id="6" creationId="{5C9A7CC3-30A0-43F5-996D-3D99B31FC2A6}"/>
          </ac:spMkLst>
        </pc:spChg>
        <pc:spChg chg="add mod">
          <ac:chgData name="Lorenzo Di Domenico" userId="b92e3e10ad574af4" providerId="LiveId" clId="{5A00FCB2-DAA9-4035-9279-B16575AC47BE}" dt="2022-04-12T15:07:44.464" v="8670" actId="1035"/>
          <ac:spMkLst>
            <pc:docMk/>
            <pc:sldMk cId="3626862788" sldId="374"/>
            <ac:spMk id="9" creationId="{8C749E09-5C0B-43E0-A2D3-24CA6ADCB9FD}"/>
          </ac:spMkLst>
        </pc:spChg>
        <pc:spChg chg="mod">
          <ac:chgData name="Lorenzo Di Domenico" userId="b92e3e10ad574af4" providerId="LiveId" clId="{5A00FCB2-DAA9-4035-9279-B16575AC47BE}" dt="2022-04-12T14:57:38.512" v="8369"/>
          <ac:spMkLst>
            <pc:docMk/>
            <pc:sldMk cId="3626862788" sldId="374"/>
            <ac:spMk id="10245" creationId="{9E9D7871-5470-4D91-8213-4A46E5028592}"/>
          </ac:spMkLst>
        </pc:spChg>
        <pc:picChg chg="add mod">
          <ac:chgData name="Lorenzo Di Domenico" userId="b92e3e10ad574af4" providerId="LiveId" clId="{5A00FCB2-DAA9-4035-9279-B16575AC47BE}" dt="2022-04-12T15:07:41.905" v="8669" actId="1038"/>
          <ac:picMkLst>
            <pc:docMk/>
            <pc:sldMk cId="3626862788" sldId="374"/>
            <ac:picMk id="4" creationId="{1021FAC0-4FCD-4186-8031-9FEB50DB3192}"/>
          </ac:picMkLst>
        </pc:picChg>
      </pc:sldChg>
      <pc:sldChg chg="modSp add mod">
        <pc:chgData name="Lorenzo Di Domenico" userId="b92e3e10ad574af4" providerId="LiveId" clId="{5A00FCB2-DAA9-4035-9279-B16575AC47BE}" dt="2022-04-12T14:54:10.467" v="8066" actId="20577"/>
        <pc:sldMkLst>
          <pc:docMk/>
          <pc:sldMk cId="585639713" sldId="375"/>
        </pc:sldMkLst>
        <pc:spChg chg="mod">
          <ac:chgData name="Lorenzo Di Domenico" userId="b92e3e10ad574af4" providerId="LiveId" clId="{5A00FCB2-DAA9-4035-9279-B16575AC47BE}" dt="2022-04-12T14:54:10.467" v="8066" actId="20577"/>
          <ac:spMkLst>
            <pc:docMk/>
            <pc:sldMk cId="585639713" sldId="375"/>
            <ac:spMk id="6" creationId="{5C9A7CC3-30A0-43F5-996D-3D99B31FC2A6}"/>
          </ac:spMkLst>
        </pc:spChg>
      </pc:sldChg>
      <pc:sldChg chg="modSp add del mod ord">
        <pc:chgData name="Lorenzo Di Domenico" userId="b92e3e10ad574af4" providerId="LiveId" clId="{5A00FCB2-DAA9-4035-9279-B16575AC47BE}" dt="2022-04-12T14:40:08.910" v="7377" actId="2696"/>
        <pc:sldMkLst>
          <pc:docMk/>
          <pc:sldMk cId="3174311536" sldId="375"/>
        </pc:sldMkLst>
        <pc:spChg chg="mod">
          <ac:chgData name="Lorenzo Di Domenico" userId="b92e3e10ad574af4" providerId="LiveId" clId="{5A00FCB2-DAA9-4035-9279-B16575AC47BE}" dt="2022-04-12T14:38:43.997" v="7348" actId="20577"/>
          <ac:spMkLst>
            <pc:docMk/>
            <pc:sldMk cId="3174311536" sldId="375"/>
            <ac:spMk id="6" creationId="{5C9A7CC3-30A0-43F5-996D-3D99B31FC2A6}"/>
          </ac:spMkLst>
        </pc:spChg>
        <pc:spChg chg="mod">
          <ac:chgData name="Lorenzo Di Domenico" userId="b92e3e10ad574af4" providerId="LiveId" clId="{5A00FCB2-DAA9-4035-9279-B16575AC47BE}" dt="2022-04-12T14:39:29.467" v="7375" actId="20577"/>
          <ac:spMkLst>
            <pc:docMk/>
            <pc:sldMk cId="3174311536" sldId="375"/>
            <ac:spMk id="10245" creationId="{9E9D7871-5470-4D91-8213-4A46E5028592}"/>
          </ac:spMkLst>
        </pc:spChg>
      </pc:sldChg>
      <pc:sldChg chg="delSp modSp add mod">
        <pc:chgData name="Lorenzo Di Domenico" userId="b92e3e10ad574af4" providerId="LiveId" clId="{5A00FCB2-DAA9-4035-9279-B16575AC47BE}" dt="2022-04-13T08:35:33.357" v="10369" actId="5793"/>
        <pc:sldMkLst>
          <pc:docMk/>
          <pc:sldMk cId="2816418055" sldId="376"/>
        </pc:sldMkLst>
        <pc:spChg chg="mod">
          <ac:chgData name="Lorenzo Di Domenico" userId="b92e3e10ad574af4" providerId="LiveId" clId="{5A00FCB2-DAA9-4035-9279-B16575AC47BE}" dt="2022-04-13T08:35:33.357" v="10369" actId="5793"/>
          <ac:spMkLst>
            <pc:docMk/>
            <pc:sldMk cId="2816418055" sldId="376"/>
            <ac:spMk id="9" creationId="{8C749E09-5C0B-43E0-A2D3-24CA6ADCB9FD}"/>
          </ac:spMkLst>
        </pc:spChg>
        <pc:spChg chg="mod">
          <ac:chgData name="Lorenzo Di Domenico" userId="b92e3e10ad574af4" providerId="LiveId" clId="{5A00FCB2-DAA9-4035-9279-B16575AC47BE}" dt="2022-04-12T15:22:29.608" v="8931" actId="20577"/>
          <ac:spMkLst>
            <pc:docMk/>
            <pc:sldMk cId="2816418055" sldId="376"/>
            <ac:spMk id="10245" creationId="{9E9D7871-5470-4D91-8213-4A46E5028592}"/>
          </ac:spMkLst>
        </pc:spChg>
        <pc:picChg chg="del">
          <ac:chgData name="Lorenzo Di Domenico" userId="b92e3e10ad574af4" providerId="LiveId" clId="{5A00FCB2-DAA9-4035-9279-B16575AC47BE}" dt="2022-04-12T15:23:49.887" v="9256" actId="478"/>
          <ac:picMkLst>
            <pc:docMk/>
            <pc:sldMk cId="2816418055" sldId="376"/>
            <ac:picMk id="4" creationId="{1021FAC0-4FCD-4186-8031-9FEB50DB3192}"/>
          </ac:picMkLst>
        </pc:picChg>
      </pc:sldChg>
      <pc:sldChg chg="modSp add mod">
        <pc:chgData name="Lorenzo Di Domenico" userId="b92e3e10ad574af4" providerId="LiveId" clId="{5A00FCB2-DAA9-4035-9279-B16575AC47BE}" dt="2022-04-13T08:52:28.651" v="11514" actId="20577"/>
        <pc:sldMkLst>
          <pc:docMk/>
          <pc:sldMk cId="236266777" sldId="377"/>
        </pc:sldMkLst>
        <pc:spChg chg="mod">
          <ac:chgData name="Lorenzo Di Domenico" userId="b92e3e10ad574af4" providerId="LiveId" clId="{5A00FCB2-DAA9-4035-9279-B16575AC47BE}" dt="2022-04-13T08:52:28.651" v="11514" actId="20577"/>
          <ac:spMkLst>
            <pc:docMk/>
            <pc:sldMk cId="236266777" sldId="377"/>
            <ac:spMk id="9" creationId="{8C749E09-5C0B-43E0-A2D3-24CA6ADCB9FD}"/>
          </ac:spMkLst>
        </pc:spChg>
      </pc:sldChg>
      <pc:sldChg chg="addSp modSp add mod">
        <pc:chgData name="Lorenzo Di Domenico" userId="b92e3e10ad574af4" providerId="LiveId" clId="{5A00FCB2-DAA9-4035-9279-B16575AC47BE}" dt="2022-04-13T09:11:54.502" v="11813" actId="113"/>
        <pc:sldMkLst>
          <pc:docMk/>
          <pc:sldMk cId="2815129897" sldId="378"/>
        </pc:sldMkLst>
        <pc:spChg chg="mod">
          <ac:chgData name="Lorenzo Di Domenico" userId="b92e3e10ad574af4" providerId="LiveId" clId="{5A00FCB2-DAA9-4035-9279-B16575AC47BE}" dt="2022-04-13T09:11:54.502" v="11813" actId="113"/>
          <ac:spMkLst>
            <pc:docMk/>
            <pc:sldMk cId="2815129897" sldId="378"/>
            <ac:spMk id="9" creationId="{8C749E09-5C0B-43E0-A2D3-24CA6ADCB9FD}"/>
          </ac:spMkLst>
        </pc:spChg>
        <pc:picChg chg="add mod">
          <ac:chgData name="Lorenzo Di Domenico" userId="b92e3e10ad574af4" providerId="LiveId" clId="{5A00FCB2-DAA9-4035-9279-B16575AC47BE}" dt="2022-04-13T08:46:16.686" v="10830" actId="1076"/>
          <ac:picMkLst>
            <pc:docMk/>
            <pc:sldMk cId="2815129897" sldId="378"/>
            <ac:picMk id="4" creationId="{99DE141B-C5DE-4AB3-93B2-2BFE2B89FF90}"/>
          </ac:picMkLst>
        </pc:picChg>
      </pc:sldChg>
      <pc:sldChg chg="addSp delSp modSp add">
        <pc:chgData name="Lorenzo Di Domenico" userId="b92e3e10ad574af4" providerId="LiveId" clId="{5A00FCB2-DAA9-4035-9279-B16575AC47BE}" dt="2022-04-13T08:52:42.557" v="11516" actId="478"/>
        <pc:sldMkLst>
          <pc:docMk/>
          <pc:sldMk cId="4034482698" sldId="379"/>
        </pc:sldMkLst>
        <pc:spChg chg="del">
          <ac:chgData name="Lorenzo Di Domenico" userId="b92e3e10ad574af4" providerId="LiveId" clId="{5A00FCB2-DAA9-4035-9279-B16575AC47BE}" dt="2022-04-13T08:52:42.557" v="11516" actId="478"/>
          <ac:spMkLst>
            <pc:docMk/>
            <pc:sldMk cId="4034482698" sldId="379"/>
            <ac:spMk id="9" creationId="{8C749E09-5C0B-43E0-A2D3-24CA6ADCB9FD}"/>
          </ac:spMkLst>
        </pc:spChg>
        <pc:picChg chg="add mod">
          <ac:chgData name="Lorenzo Di Domenico" userId="b92e3e10ad574af4" providerId="LiveId" clId="{5A00FCB2-DAA9-4035-9279-B16575AC47BE}" dt="2022-04-13T08:52:36.214" v="11515"/>
          <ac:picMkLst>
            <pc:docMk/>
            <pc:sldMk cId="4034482698" sldId="379"/>
            <ac:picMk id="4" creationId="{6E98215E-B0B3-4B8F-859E-853552441D67}"/>
          </ac:picMkLst>
        </pc:picChg>
      </pc:sldChg>
      <pc:sldChg chg="addSp delSp modSp add mod">
        <pc:chgData name="Lorenzo Di Domenico" userId="b92e3e10ad574af4" providerId="LiveId" clId="{5A00FCB2-DAA9-4035-9279-B16575AC47BE}" dt="2022-04-13T09:04:06.276" v="11534" actId="20577"/>
        <pc:sldMkLst>
          <pc:docMk/>
          <pc:sldMk cId="4162755246" sldId="380"/>
        </pc:sldMkLst>
        <pc:spChg chg="mod">
          <ac:chgData name="Lorenzo Di Domenico" userId="b92e3e10ad574af4" providerId="LiveId" clId="{5A00FCB2-DAA9-4035-9279-B16575AC47BE}" dt="2022-04-13T09:04:06.276" v="11534" actId="20577"/>
          <ac:spMkLst>
            <pc:docMk/>
            <pc:sldMk cId="4162755246" sldId="380"/>
            <ac:spMk id="9" creationId="{8C749E09-5C0B-43E0-A2D3-24CA6ADCB9FD}"/>
          </ac:spMkLst>
        </pc:spChg>
        <pc:picChg chg="del">
          <ac:chgData name="Lorenzo Di Domenico" userId="b92e3e10ad574af4" providerId="LiveId" clId="{5A00FCB2-DAA9-4035-9279-B16575AC47BE}" dt="2022-04-13T08:57:15.202" v="11518" actId="478"/>
          <ac:picMkLst>
            <pc:docMk/>
            <pc:sldMk cId="4162755246" sldId="380"/>
            <ac:picMk id="4" creationId="{99DE141B-C5DE-4AB3-93B2-2BFE2B89FF90}"/>
          </ac:picMkLst>
        </pc:picChg>
        <pc:picChg chg="add mod">
          <ac:chgData name="Lorenzo Di Domenico" userId="b92e3e10ad574af4" providerId="LiveId" clId="{5A00FCB2-DAA9-4035-9279-B16575AC47BE}" dt="2022-04-13T09:03:59.027" v="11532" actId="1076"/>
          <ac:picMkLst>
            <pc:docMk/>
            <pc:sldMk cId="4162755246" sldId="380"/>
            <ac:picMk id="5" creationId="{38F31CCE-B564-40E8-A350-39743835396C}"/>
          </ac:picMkLst>
        </pc:picChg>
      </pc:sldChg>
      <pc:sldChg chg="addSp modSp add mod">
        <pc:chgData name="Lorenzo Di Domenico" userId="b92e3e10ad574af4" providerId="LiveId" clId="{5A00FCB2-DAA9-4035-9279-B16575AC47BE}" dt="2022-04-13T09:09:07.669" v="11715" actId="6549"/>
        <pc:sldMkLst>
          <pc:docMk/>
          <pc:sldMk cId="3397449391" sldId="381"/>
        </pc:sldMkLst>
        <pc:spChg chg="mod">
          <ac:chgData name="Lorenzo Di Domenico" userId="b92e3e10ad574af4" providerId="LiveId" clId="{5A00FCB2-DAA9-4035-9279-B16575AC47BE}" dt="2022-04-13T09:09:07.669" v="11715" actId="6549"/>
          <ac:spMkLst>
            <pc:docMk/>
            <pc:sldMk cId="3397449391" sldId="381"/>
            <ac:spMk id="9" creationId="{8C749E09-5C0B-43E0-A2D3-24CA6ADCB9FD}"/>
          </ac:spMkLst>
        </pc:spChg>
        <pc:picChg chg="add mod">
          <ac:chgData name="Lorenzo Di Domenico" userId="b92e3e10ad574af4" providerId="LiveId" clId="{5A00FCB2-DAA9-4035-9279-B16575AC47BE}" dt="2022-04-13T09:08:52.976" v="11585" actId="14100"/>
          <ac:picMkLst>
            <pc:docMk/>
            <pc:sldMk cId="3397449391" sldId="381"/>
            <ac:picMk id="4" creationId="{73CCC9DE-47B3-45AA-B4DE-E8D66EFACE7C}"/>
          </ac:picMkLst>
        </pc:picChg>
      </pc:sldChg>
      <pc:sldChg chg="delSp modSp add mod">
        <pc:chgData name="Lorenzo Di Domenico" userId="b92e3e10ad574af4" providerId="LiveId" clId="{5A00FCB2-DAA9-4035-9279-B16575AC47BE}" dt="2022-04-13T09:05:30.731" v="11584" actId="5793"/>
        <pc:sldMkLst>
          <pc:docMk/>
          <pc:sldMk cId="172638865" sldId="382"/>
        </pc:sldMkLst>
        <pc:spChg chg="mod">
          <ac:chgData name="Lorenzo Di Domenico" userId="b92e3e10ad574af4" providerId="LiveId" clId="{5A00FCB2-DAA9-4035-9279-B16575AC47BE}" dt="2022-04-13T09:05:30.731" v="11584" actId="5793"/>
          <ac:spMkLst>
            <pc:docMk/>
            <pc:sldMk cId="172638865" sldId="382"/>
            <ac:spMk id="9" creationId="{8C749E09-5C0B-43E0-A2D3-24CA6ADCB9FD}"/>
          </ac:spMkLst>
        </pc:spChg>
        <pc:picChg chg="del">
          <ac:chgData name="Lorenzo Di Domenico" userId="b92e3e10ad574af4" providerId="LiveId" clId="{5A00FCB2-DAA9-4035-9279-B16575AC47BE}" dt="2022-04-13T09:04:35.552" v="11538" actId="478"/>
          <ac:picMkLst>
            <pc:docMk/>
            <pc:sldMk cId="172638865" sldId="382"/>
            <ac:picMk id="5" creationId="{38F31CCE-B564-40E8-A350-39743835396C}"/>
          </ac:picMkLst>
        </pc:picChg>
      </pc:sldChg>
      <pc:sldChg chg="addSp delSp modSp add mod">
        <pc:chgData name="Lorenzo Di Domenico" userId="b92e3e10ad574af4" providerId="LiveId" clId="{5A00FCB2-DAA9-4035-9279-B16575AC47BE}" dt="2022-04-13T09:10:34.211" v="11812" actId="20577"/>
        <pc:sldMkLst>
          <pc:docMk/>
          <pc:sldMk cId="1417293435" sldId="383"/>
        </pc:sldMkLst>
        <pc:spChg chg="mod">
          <ac:chgData name="Lorenzo Di Domenico" userId="b92e3e10ad574af4" providerId="LiveId" clId="{5A00FCB2-DAA9-4035-9279-B16575AC47BE}" dt="2022-04-13T09:10:34.211" v="11812" actId="20577"/>
          <ac:spMkLst>
            <pc:docMk/>
            <pc:sldMk cId="1417293435" sldId="383"/>
            <ac:spMk id="9" creationId="{8C749E09-5C0B-43E0-A2D3-24CA6ADCB9FD}"/>
          </ac:spMkLst>
        </pc:spChg>
        <pc:spChg chg="mod">
          <ac:chgData name="Lorenzo Di Domenico" userId="b92e3e10ad574af4" providerId="LiveId" clId="{5A00FCB2-DAA9-4035-9279-B16575AC47BE}" dt="2022-04-13T09:09:46.502" v="11778" actId="14100"/>
          <ac:spMkLst>
            <pc:docMk/>
            <pc:sldMk cId="1417293435" sldId="383"/>
            <ac:spMk id="10245" creationId="{9E9D7871-5470-4D91-8213-4A46E5028592}"/>
          </ac:spMkLst>
        </pc:spChg>
        <pc:picChg chg="add mod">
          <ac:chgData name="Lorenzo Di Domenico" userId="b92e3e10ad574af4" providerId="LiveId" clId="{5A00FCB2-DAA9-4035-9279-B16575AC47BE}" dt="2022-04-13T09:09:24.277" v="11720" actId="1076"/>
          <ac:picMkLst>
            <pc:docMk/>
            <pc:sldMk cId="1417293435" sldId="383"/>
            <ac:picMk id="4" creationId="{246B86E8-06D8-4D49-8657-B190C411C998}"/>
          </ac:picMkLst>
        </pc:picChg>
        <pc:picChg chg="del">
          <ac:chgData name="Lorenzo Di Domenico" userId="b92e3e10ad574af4" providerId="LiveId" clId="{5A00FCB2-DAA9-4035-9279-B16575AC47BE}" dt="2022-04-13T09:09:13.419" v="11717" actId="478"/>
          <ac:picMkLst>
            <pc:docMk/>
            <pc:sldMk cId="1417293435" sldId="383"/>
            <ac:picMk id="5" creationId="{38F31CCE-B564-40E8-A350-39743835396C}"/>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96D8EA1F-F455-4B88-9885-F384C375F575}"/>
              </a:ext>
            </a:extLst>
          </p:cNvPr>
          <p:cNvSpPr>
            <a:spLocks noGrp="1" noChangeArrowheads="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defRPr sz="1200">
                <a:solidFill>
                  <a:schemeClr val="tx1"/>
                </a:solidFill>
              </a:defRPr>
            </a:lvl1pPr>
          </a:lstStyle>
          <a:p>
            <a:pPr>
              <a:defRPr/>
            </a:pPr>
            <a:endParaRPr lang="it-IT" altLang="it-IT"/>
          </a:p>
        </p:txBody>
      </p:sp>
      <p:sp>
        <p:nvSpPr>
          <p:cNvPr id="3075" name="Rectangle 3">
            <a:extLst>
              <a:ext uri="{FF2B5EF4-FFF2-40B4-BE49-F238E27FC236}">
                <a16:creationId xmlns:a16="http://schemas.microsoft.com/office/drawing/2014/main" id="{8F02CDCD-2256-4A6A-8880-72D8515DC267}"/>
              </a:ext>
            </a:extLst>
          </p:cNvPr>
          <p:cNvSpPr>
            <a:spLocks noGrp="1" noChangeArrowheads="1"/>
          </p:cNvSpPr>
          <p:nvPr>
            <p:ph type="dt" sz="quarter" idx="1"/>
          </p:nvPr>
        </p:nvSpPr>
        <p:spPr bwMode="auto">
          <a:xfrm>
            <a:off x="388620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a:defRPr sz="1200">
                <a:solidFill>
                  <a:schemeClr val="tx1"/>
                </a:solidFill>
              </a:defRPr>
            </a:lvl1pPr>
          </a:lstStyle>
          <a:p>
            <a:pPr>
              <a:defRPr/>
            </a:pPr>
            <a:endParaRPr lang="it-IT" altLang="it-IT"/>
          </a:p>
        </p:txBody>
      </p:sp>
      <p:sp>
        <p:nvSpPr>
          <p:cNvPr id="3076" name="Rectangle 4">
            <a:extLst>
              <a:ext uri="{FF2B5EF4-FFF2-40B4-BE49-F238E27FC236}">
                <a16:creationId xmlns:a16="http://schemas.microsoft.com/office/drawing/2014/main" id="{25DC6133-35DC-4CDC-BF8A-0D94758438E3}"/>
              </a:ext>
            </a:extLst>
          </p:cNvPr>
          <p:cNvSpPr>
            <a:spLocks noGrp="1" noChangeArrowheads="1"/>
          </p:cNvSpPr>
          <p:nvPr>
            <p:ph type="ftr" sz="quarter" idx="2"/>
          </p:nvPr>
        </p:nvSpPr>
        <p:spPr bwMode="auto">
          <a:xfrm>
            <a:off x="0" y="8686800"/>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a:defRPr sz="1200">
                <a:solidFill>
                  <a:schemeClr val="tx1"/>
                </a:solidFill>
              </a:defRPr>
            </a:lvl1pPr>
          </a:lstStyle>
          <a:p>
            <a:pPr>
              <a:defRPr/>
            </a:pPr>
            <a:endParaRPr lang="it-IT" altLang="it-IT"/>
          </a:p>
        </p:txBody>
      </p:sp>
      <p:sp>
        <p:nvSpPr>
          <p:cNvPr id="3077" name="Rectangle 5">
            <a:extLst>
              <a:ext uri="{FF2B5EF4-FFF2-40B4-BE49-F238E27FC236}">
                <a16:creationId xmlns:a16="http://schemas.microsoft.com/office/drawing/2014/main" id="{62B5E6C9-C264-4B2A-8653-DAF655F87A3B}"/>
              </a:ext>
            </a:extLst>
          </p:cNvPr>
          <p:cNvSpPr>
            <a:spLocks noGrp="1" noChangeArrowheads="1"/>
          </p:cNvSpPr>
          <p:nvPr>
            <p:ph type="sldNum" sz="quarter" idx="3"/>
          </p:nvPr>
        </p:nvSpPr>
        <p:spPr bwMode="auto">
          <a:xfrm>
            <a:off x="3886200" y="8686800"/>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algn="r">
              <a:defRPr sz="1200">
                <a:solidFill>
                  <a:schemeClr val="tx1"/>
                </a:solidFill>
              </a:defRPr>
            </a:lvl1pPr>
          </a:lstStyle>
          <a:p>
            <a:pPr>
              <a:defRPr/>
            </a:pPr>
            <a:fld id="{C40F2B60-E80C-4FBB-A55A-B75CDA5C3D93}" type="slidenum">
              <a:rPr lang="it-IT" altLang="it-IT"/>
              <a:pPr>
                <a:defRPr/>
              </a:pPr>
              <a:t>‹N›</a:t>
            </a:fld>
            <a:endParaRPr lang="it-IT" altLang="it-IT"/>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54281EAB-6DFB-4FCF-9515-1E581FC60D88}"/>
              </a:ext>
            </a:extLst>
          </p:cNvPr>
          <p:cNvSpPr>
            <a:spLocks noGrp="1" noChangeArrowheads="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defRPr sz="1200">
                <a:solidFill>
                  <a:schemeClr val="tx1"/>
                </a:solidFill>
              </a:defRPr>
            </a:lvl1pPr>
          </a:lstStyle>
          <a:p>
            <a:pPr>
              <a:defRPr/>
            </a:pPr>
            <a:endParaRPr lang="it-IT" altLang="it-IT"/>
          </a:p>
        </p:txBody>
      </p:sp>
      <p:sp>
        <p:nvSpPr>
          <p:cNvPr id="5123" name="Rectangle 3">
            <a:extLst>
              <a:ext uri="{FF2B5EF4-FFF2-40B4-BE49-F238E27FC236}">
                <a16:creationId xmlns:a16="http://schemas.microsoft.com/office/drawing/2014/main" id="{82B70DA0-06F6-4520-BBE0-493093EE4AD0}"/>
              </a:ext>
            </a:extLst>
          </p:cNvPr>
          <p:cNvSpPr>
            <a:spLocks noGrp="1" noChangeArrowheads="1"/>
          </p:cNvSpPr>
          <p:nvPr>
            <p:ph type="dt" idx="1"/>
          </p:nvPr>
        </p:nvSpPr>
        <p:spPr bwMode="auto">
          <a:xfrm>
            <a:off x="388620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a:defRPr sz="1200">
                <a:solidFill>
                  <a:schemeClr val="tx1"/>
                </a:solidFill>
              </a:defRPr>
            </a:lvl1pPr>
          </a:lstStyle>
          <a:p>
            <a:pPr>
              <a:defRPr/>
            </a:pPr>
            <a:endParaRPr lang="it-IT" altLang="it-IT"/>
          </a:p>
        </p:txBody>
      </p:sp>
      <p:sp>
        <p:nvSpPr>
          <p:cNvPr id="2052" name="Rectangle 4">
            <a:extLst>
              <a:ext uri="{FF2B5EF4-FFF2-40B4-BE49-F238E27FC236}">
                <a16:creationId xmlns:a16="http://schemas.microsoft.com/office/drawing/2014/main" id="{CB682FCF-5426-43D7-8AB2-6756E92E257B}"/>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5" name="Rectangle 5">
            <a:extLst>
              <a:ext uri="{FF2B5EF4-FFF2-40B4-BE49-F238E27FC236}">
                <a16:creationId xmlns:a16="http://schemas.microsoft.com/office/drawing/2014/main" id="{8C446625-FCBC-44B9-A2FE-F95B599673B9}"/>
              </a:ext>
            </a:extLst>
          </p:cNvPr>
          <p:cNvSpPr>
            <a:spLocks noGrp="1" noChangeArrowheads="1"/>
          </p:cNvSpPr>
          <p:nvPr>
            <p:ph type="body" sz="quarter" idx="3"/>
          </p:nvPr>
        </p:nvSpPr>
        <p:spPr bwMode="auto">
          <a:xfrm>
            <a:off x="914400" y="4343400"/>
            <a:ext cx="5029200" cy="4114800"/>
          </a:xfrm>
          <a:prstGeom prst="rect">
            <a:avLst/>
          </a:prstGeom>
          <a:noFill/>
          <a:ln>
            <a:noFill/>
          </a:ln>
        </p:spPr>
        <p:txBody>
          <a:bodyPr vert="horz" wrap="square" lIns="91440" tIns="45720" rIns="91440" bIns="45720" numCol="1" anchor="t" anchorCtr="0" compatLnSpc="1">
            <a:prstTxWarp prst="textNoShape">
              <a:avLst/>
            </a:prstTxWarp>
          </a:bodyPr>
          <a:lstStyle/>
          <a:p>
            <a:pPr lvl="0"/>
            <a:r>
              <a:rPr lang="it-IT" altLang="it-IT" noProof="0"/>
              <a:t>Fare clic per modificare gli stili del testo dello schema</a:t>
            </a:r>
          </a:p>
          <a:p>
            <a:pPr lvl="1"/>
            <a:r>
              <a:rPr lang="it-IT" altLang="it-IT" noProof="0"/>
              <a:t>Secondo livello</a:t>
            </a:r>
          </a:p>
          <a:p>
            <a:pPr lvl="2"/>
            <a:r>
              <a:rPr lang="it-IT" altLang="it-IT" noProof="0"/>
              <a:t>Terzo livello</a:t>
            </a:r>
          </a:p>
          <a:p>
            <a:pPr lvl="3"/>
            <a:r>
              <a:rPr lang="it-IT" altLang="it-IT" noProof="0"/>
              <a:t>Quarto livello</a:t>
            </a:r>
          </a:p>
          <a:p>
            <a:pPr lvl="4"/>
            <a:r>
              <a:rPr lang="it-IT" altLang="it-IT" noProof="0"/>
              <a:t>Quinto livello</a:t>
            </a:r>
          </a:p>
        </p:txBody>
      </p:sp>
      <p:sp>
        <p:nvSpPr>
          <p:cNvPr id="5126" name="Rectangle 6">
            <a:extLst>
              <a:ext uri="{FF2B5EF4-FFF2-40B4-BE49-F238E27FC236}">
                <a16:creationId xmlns:a16="http://schemas.microsoft.com/office/drawing/2014/main" id="{08E35B8C-5F58-4373-A837-7A92989EBF2D}"/>
              </a:ext>
            </a:extLst>
          </p:cNvPr>
          <p:cNvSpPr>
            <a:spLocks noGrp="1" noChangeArrowheads="1"/>
          </p:cNvSpPr>
          <p:nvPr>
            <p:ph type="ftr" sz="quarter" idx="4"/>
          </p:nvPr>
        </p:nvSpPr>
        <p:spPr bwMode="auto">
          <a:xfrm>
            <a:off x="0" y="8686800"/>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a:defRPr sz="1200">
                <a:solidFill>
                  <a:schemeClr val="tx1"/>
                </a:solidFill>
              </a:defRPr>
            </a:lvl1pPr>
          </a:lstStyle>
          <a:p>
            <a:pPr>
              <a:defRPr/>
            </a:pPr>
            <a:endParaRPr lang="it-IT" altLang="it-IT"/>
          </a:p>
        </p:txBody>
      </p:sp>
      <p:sp>
        <p:nvSpPr>
          <p:cNvPr id="5127" name="Rectangle 7">
            <a:extLst>
              <a:ext uri="{FF2B5EF4-FFF2-40B4-BE49-F238E27FC236}">
                <a16:creationId xmlns:a16="http://schemas.microsoft.com/office/drawing/2014/main" id="{5B8230DC-C02F-486F-8646-62D34F1114FB}"/>
              </a:ext>
            </a:extLst>
          </p:cNvPr>
          <p:cNvSpPr>
            <a:spLocks noGrp="1" noChangeArrowheads="1"/>
          </p:cNvSpPr>
          <p:nvPr>
            <p:ph type="sldNum" sz="quarter" idx="5"/>
          </p:nvPr>
        </p:nvSpPr>
        <p:spPr bwMode="auto">
          <a:xfrm>
            <a:off x="3886200" y="8686800"/>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algn="r">
              <a:defRPr sz="1200">
                <a:solidFill>
                  <a:schemeClr val="tx1"/>
                </a:solidFill>
              </a:defRPr>
            </a:lvl1pPr>
          </a:lstStyle>
          <a:p>
            <a:pPr>
              <a:defRPr/>
            </a:pPr>
            <a:fld id="{AE0C6612-7C66-4375-B6F4-E777BBA861E4}" type="slidenum">
              <a:rPr lang="it-IT" altLang="it-IT"/>
              <a:pPr>
                <a:defRPr/>
              </a:pPr>
              <a:t>‹N›</a:t>
            </a:fld>
            <a:endParaRPr lang="it-IT" altLang="it-IT"/>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1A393CD2-92C9-41F7-8994-2DDE0B32C044}"/>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900">
                <a:solidFill>
                  <a:schemeClr val="bg1"/>
                </a:solidFill>
                <a:latin typeface="Arial" panose="020B0604020202020204" pitchFamily="34" charset="0"/>
                <a:ea typeface="ＭＳ Ｐゴシック" panose="020B0600070205080204" pitchFamily="34" charset="-128"/>
              </a:defRPr>
            </a:lvl1pPr>
            <a:lvl2pPr marL="742950" indent="-285750">
              <a:defRPr sz="900">
                <a:solidFill>
                  <a:schemeClr val="bg1"/>
                </a:solidFill>
                <a:latin typeface="Arial" panose="020B0604020202020204" pitchFamily="34" charset="0"/>
                <a:ea typeface="ＭＳ Ｐゴシック" panose="020B0600070205080204" pitchFamily="34" charset="-128"/>
              </a:defRPr>
            </a:lvl2pPr>
            <a:lvl3pPr marL="1143000" indent="-228600">
              <a:defRPr sz="900">
                <a:solidFill>
                  <a:schemeClr val="bg1"/>
                </a:solidFill>
                <a:latin typeface="Arial" panose="020B0604020202020204" pitchFamily="34" charset="0"/>
                <a:ea typeface="ＭＳ Ｐゴシック" panose="020B0600070205080204" pitchFamily="34" charset="-128"/>
              </a:defRPr>
            </a:lvl3pPr>
            <a:lvl4pPr marL="1600200" indent="-228600">
              <a:defRPr sz="900">
                <a:solidFill>
                  <a:schemeClr val="bg1"/>
                </a:solidFill>
                <a:latin typeface="Arial" panose="020B0604020202020204" pitchFamily="34" charset="0"/>
                <a:ea typeface="ＭＳ Ｐゴシック" panose="020B0600070205080204" pitchFamily="34" charset="-128"/>
              </a:defRPr>
            </a:lvl4pPr>
            <a:lvl5pPr marL="2057400" indent="-228600">
              <a:defRPr sz="900">
                <a:solidFill>
                  <a:schemeClr val="bg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9pPr>
          </a:lstStyle>
          <a:p>
            <a:fld id="{8D56C8E4-EAC8-46AD-8F5F-BD6C4082D8E6}" type="slidenum">
              <a:rPr lang="it-IT" altLang="it-IT" sz="1200" smtClean="0">
                <a:solidFill>
                  <a:schemeClr val="tx1"/>
                </a:solidFill>
              </a:rPr>
              <a:pPr/>
              <a:t>1</a:t>
            </a:fld>
            <a:endParaRPr lang="it-IT" altLang="it-IT" sz="1200">
              <a:solidFill>
                <a:schemeClr val="tx1"/>
              </a:solidFill>
            </a:endParaRPr>
          </a:p>
        </p:txBody>
      </p:sp>
      <p:sp>
        <p:nvSpPr>
          <p:cNvPr id="5123" name="Rectangle 2">
            <a:extLst>
              <a:ext uri="{FF2B5EF4-FFF2-40B4-BE49-F238E27FC236}">
                <a16:creationId xmlns:a16="http://schemas.microsoft.com/office/drawing/2014/main" id="{3C88A052-BC1A-4988-8864-C68D40209856}"/>
              </a:ext>
            </a:extLst>
          </p:cNvPr>
          <p:cNvSpPr>
            <a:spLocks noGrp="1" noRot="1" noChangeAspect="1" noChangeArrowheads="1" noTextEdit="1"/>
          </p:cNvSpPr>
          <p:nvPr>
            <p:ph type="sldImg"/>
          </p:nvPr>
        </p:nvSpPr>
        <p:spPr>
          <a:ln/>
        </p:spPr>
      </p:sp>
      <p:sp>
        <p:nvSpPr>
          <p:cNvPr id="5124" name="Rectangle 3">
            <a:extLst>
              <a:ext uri="{FF2B5EF4-FFF2-40B4-BE49-F238E27FC236}">
                <a16:creationId xmlns:a16="http://schemas.microsoft.com/office/drawing/2014/main" id="{04A73CF0-861A-432A-8DE7-3E3364ACF93E}"/>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F065057E-0E0C-4F62-9CF7-7C84BC3B790D}"/>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900">
                <a:solidFill>
                  <a:schemeClr val="bg1"/>
                </a:solidFill>
                <a:latin typeface="Arial" panose="020B0604020202020204" pitchFamily="34" charset="0"/>
                <a:ea typeface="ＭＳ Ｐゴシック" panose="020B0600070205080204" pitchFamily="34" charset="-128"/>
              </a:defRPr>
            </a:lvl1pPr>
            <a:lvl2pPr marL="742950" indent="-285750">
              <a:defRPr sz="900">
                <a:solidFill>
                  <a:schemeClr val="bg1"/>
                </a:solidFill>
                <a:latin typeface="Arial" panose="020B0604020202020204" pitchFamily="34" charset="0"/>
                <a:ea typeface="ＭＳ Ｐゴシック" panose="020B0600070205080204" pitchFamily="34" charset="-128"/>
              </a:defRPr>
            </a:lvl2pPr>
            <a:lvl3pPr marL="1143000" indent="-228600">
              <a:defRPr sz="900">
                <a:solidFill>
                  <a:schemeClr val="bg1"/>
                </a:solidFill>
                <a:latin typeface="Arial" panose="020B0604020202020204" pitchFamily="34" charset="0"/>
                <a:ea typeface="ＭＳ Ｐゴシック" panose="020B0600070205080204" pitchFamily="34" charset="-128"/>
              </a:defRPr>
            </a:lvl3pPr>
            <a:lvl4pPr marL="1600200" indent="-228600">
              <a:defRPr sz="900">
                <a:solidFill>
                  <a:schemeClr val="bg1"/>
                </a:solidFill>
                <a:latin typeface="Arial" panose="020B0604020202020204" pitchFamily="34" charset="0"/>
                <a:ea typeface="ＭＳ Ｐゴシック" panose="020B0600070205080204" pitchFamily="34" charset="-128"/>
              </a:defRPr>
            </a:lvl4pPr>
            <a:lvl5pPr marL="2057400" indent="-228600">
              <a:defRPr sz="900">
                <a:solidFill>
                  <a:schemeClr val="bg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9pPr>
          </a:lstStyle>
          <a:p>
            <a:fld id="{678F6025-80DA-4199-888B-43CAB83542DE}" type="slidenum">
              <a:rPr lang="it-IT" altLang="it-IT" sz="1200" smtClean="0">
                <a:solidFill>
                  <a:schemeClr val="tx1"/>
                </a:solidFill>
              </a:rPr>
              <a:pPr/>
              <a:t>10</a:t>
            </a:fld>
            <a:endParaRPr lang="it-IT" altLang="it-IT" sz="1200">
              <a:solidFill>
                <a:schemeClr val="tx1"/>
              </a:solidFill>
            </a:endParaRPr>
          </a:p>
        </p:txBody>
      </p:sp>
      <p:sp>
        <p:nvSpPr>
          <p:cNvPr id="11267" name="Rectangle 2">
            <a:extLst>
              <a:ext uri="{FF2B5EF4-FFF2-40B4-BE49-F238E27FC236}">
                <a16:creationId xmlns:a16="http://schemas.microsoft.com/office/drawing/2014/main" id="{E80B3550-56E9-45A7-9B60-DE96DFDDA2B4}"/>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61E857C6-08F2-4371-B65D-304DB83EA89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dirty="0"/>
          </a:p>
        </p:txBody>
      </p:sp>
    </p:spTree>
    <p:extLst>
      <p:ext uri="{BB962C8B-B14F-4D97-AF65-F5344CB8AC3E}">
        <p14:creationId xmlns:p14="http://schemas.microsoft.com/office/powerpoint/2010/main" val="19617082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F065057E-0E0C-4F62-9CF7-7C84BC3B790D}"/>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900">
                <a:solidFill>
                  <a:schemeClr val="bg1"/>
                </a:solidFill>
                <a:latin typeface="Arial" panose="020B0604020202020204" pitchFamily="34" charset="0"/>
                <a:ea typeface="ＭＳ Ｐゴシック" panose="020B0600070205080204" pitchFamily="34" charset="-128"/>
              </a:defRPr>
            </a:lvl1pPr>
            <a:lvl2pPr marL="742950" indent="-285750">
              <a:defRPr sz="900">
                <a:solidFill>
                  <a:schemeClr val="bg1"/>
                </a:solidFill>
                <a:latin typeface="Arial" panose="020B0604020202020204" pitchFamily="34" charset="0"/>
                <a:ea typeface="ＭＳ Ｐゴシック" panose="020B0600070205080204" pitchFamily="34" charset="-128"/>
              </a:defRPr>
            </a:lvl2pPr>
            <a:lvl3pPr marL="1143000" indent="-228600">
              <a:defRPr sz="900">
                <a:solidFill>
                  <a:schemeClr val="bg1"/>
                </a:solidFill>
                <a:latin typeface="Arial" panose="020B0604020202020204" pitchFamily="34" charset="0"/>
                <a:ea typeface="ＭＳ Ｐゴシック" panose="020B0600070205080204" pitchFamily="34" charset="-128"/>
              </a:defRPr>
            </a:lvl3pPr>
            <a:lvl4pPr marL="1600200" indent="-228600">
              <a:defRPr sz="900">
                <a:solidFill>
                  <a:schemeClr val="bg1"/>
                </a:solidFill>
                <a:latin typeface="Arial" panose="020B0604020202020204" pitchFamily="34" charset="0"/>
                <a:ea typeface="ＭＳ Ｐゴシック" panose="020B0600070205080204" pitchFamily="34" charset="-128"/>
              </a:defRPr>
            </a:lvl4pPr>
            <a:lvl5pPr marL="2057400" indent="-228600">
              <a:defRPr sz="900">
                <a:solidFill>
                  <a:schemeClr val="bg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9pPr>
          </a:lstStyle>
          <a:p>
            <a:fld id="{678F6025-80DA-4199-888B-43CAB83542DE}" type="slidenum">
              <a:rPr lang="it-IT" altLang="it-IT" sz="1200" smtClean="0">
                <a:solidFill>
                  <a:schemeClr val="tx1"/>
                </a:solidFill>
              </a:rPr>
              <a:pPr/>
              <a:t>11</a:t>
            </a:fld>
            <a:endParaRPr lang="it-IT" altLang="it-IT" sz="1200">
              <a:solidFill>
                <a:schemeClr val="tx1"/>
              </a:solidFill>
            </a:endParaRPr>
          </a:p>
        </p:txBody>
      </p:sp>
      <p:sp>
        <p:nvSpPr>
          <p:cNvPr id="11267" name="Rectangle 2">
            <a:extLst>
              <a:ext uri="{FF2B5EF4-FFF2-40B4-BE49-F238E27FC236}">
                <a16:creationId xmlns:a16="http://schemas.microsoft.com/office/drawing/2014/main" id="{E80B3550-56E9-45A7-9B60-DE96DFDDA2B4}"/>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61E857C6-08F2-4371-B65D-304DB83EA89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dirty="0"/>
          </a:p>
        </p:txBody>
      </p:sp>
    </p:spTree>
    <p:extLst>
      <p:ext uri="{BB962C8B-B14F-4D97-AF65-F5344CB8AC3E}">
        <p14:creationId xmlns:p14="http://schemas.microsoft.com/office/powerpoint/2010/main" val="33790069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F065057E-0E0C-4F62-9CF7-7C84BC3B790D}"/>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900">
                <a:solidFill>
                  <a:schemeClr val="bg1"/>
                </a:solidFill>
                <a:latin typeface="Arial" panose="020B0604020202020204" pitchFamily="34" charset="0"/>
                <a:ea typeface="ＭＳ Ｐゴシック" panose="020B0600070205080204" pitchFamily="34" charset="-128"/>
              </a:defRPr>
            </a:lvl1pPr>
            <a:lvl2pPr marL="742950" indent="-285750">
              <a:defRPr sz="900">
                <a:solidFill>
                  <a:schemeClr val="bg1"/>
                </a:solidFill>
                <a:latin typeface="Arial" panose="020B0604020202020204" pitchFamily="34" charset="0"/>
                <a:ea typeface="ＭＳ Ｐゴシック" panose="020B0600070205080204" pitchFamily="34" charset="-128"/>
              </a:defRPr>
            </a:lvl2pPr>
            <a:lvl3pPr marL="1143000" indent="-228600">
              <a:defRPr sz="900">
                <a:solidFill>
                  <a:schemeClr val="bg1"/>
                </a:solidFill>
                <a:latin typeface="Arial" panose="020B0604020202020204" pitchFamily="34" charset="0"/>
                <a:ea typeface="ＭＳ Ｐゴシック" panose="020B0600070205080204" pitchFamily="34" charset="-128"/>
              </a:defRPr>
            </a:lvl3pPr>
            <a:lvl4pPr marL="1600200" indent="-228600">
              <a:defRPr sz="900">
                <a:solidFill>
                  <a:schemeClr val="bg1"/>
                </a:solidFill>
                <a:latin typeface="Arial" panose="020B0604020202020204" pitchFamily="34" charset="0"/>
                <a:ea typeface="ＭＳ Ｐゴシック" panose="020B0600070205080204" pitchFamily="34" charset="-128"/>
              </a:defRPr>
            </a:lvl4pPr>
            <a:lvl5pPr marL="2057400" indent="-228600">
              <a:defRPr sz="900">
                <a:solidFill>
                  <a:schemeClr val="bg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9pPr>
          </a:lstStyle>
          <a:p>
            <a:fld id="{678F6025-80DA-4199-888B-43CAB83542DE}" type="slidenum">
              <a:rPr lang="it-IT" altLang="it-IT" sz="1200" smtClean="0">
                <a:solidFill>
                  <a:schemeClr val="tx1"/>
                </a:solidFill>
              </a:rPr>
              <a:pPr/>
              <a:t>12</a:t>
            </a:fld>
            <a:endParaRPr lang="it-IT" altLang="it-IT" sz="1200">
              <a:solidFill>
                <a:schemeClr val="tx1"/>
              </a:solidFill>
            </a:endParaRPr>
          </a:p>
        </p:txBody>
      </p:sp>
      <p:sp>
        <p:nvSpPr>
          <p:cNvPr id="11267" name="Rectangle 2">
            <a:extLst>
              <a:ext uri="{FF2B5EF4-FFF2-40B4-BE49-F238E27FC236}">
                <a16:creationId xmlns:a16="http://schemas.microsoft.com/office/drawing/2014/main" id="{E80B3550-56E9-45A7-9B60-DE96DFDDA2B4}"/>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61E857C6-08F2-4371-B65D-304DB83EA89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dirty="0"/>
          </a:p>
        </p:txBody>
      </p:sp>
    </p:spTree>
    <p:extLst>
      <p:ext uri="{BB962C8B-B14F-4D97-AF65-F5344CB8AC3E}">
        <p14:creationId xmlns:p14="http://schemas.microsoft.com/office/powerpoint/2010/main" val="1070537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F065057E-0E0C-4F62-9CF7-7C84BC3B790D}"/>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900">
                <a:solidFill>
                  <a:schemeClr val="bg1"/>
                </a:solidFill>
                <a:latin typeface="Arial" panose="020B0604020202020204" pitchFamily="34" charset="0"/>
                <a:ea typeface="ＭＳ Ｐゴシック" panose="020B0600070205080204" pitchFamily="34" charset="-128"/>
              </a:defRPr>
            </a:lvl1pPr>
            <a:lvl2pPr marL="742950" indent="-285750">
              <a:defRPr sz="900">
                <a:solidFill>
                  <a:schemeClr val="bg1"/>
                </a:solidFill>
                <a:latin typeface="Arial" panose="020B0604020202020204" pitchFamily="34" charset="0"/>
                <a:ea typeface="ＭＳ Ｐゴシック" panose="020B0600070205080204" pitchFamily="34" charset="-128"/>
              </a:defRPr>
            </a:lvl2pPr>
            <a:lvl3pPr marL="1143000" indent="-228600">
              <a:defRPr sz="900">
                <a:solidFill>
                  <a:schemeClr val="bg1"/>
                </a:solidFill>
                <a:latin typeface="Arial" panose="020B0604020202020204" pitchFamily="34" charset="0"/>
                <a:ea typeface="ＭＳ Ｐゴシック" panose="020B0600070205080204" pitchFamily="34" charset="-128"/>
              </a:defRPr>
            </a:lvl3pPr>
            <a:lvl4pPr marL="1600200" indent="-228600">
              <a:defRPr sz="900">
                <a:solidFill>
                  <a:schemeClr val="bg1"/>
                </a:solidFill>
                <a:latin typeface="Arial" panose="020B0604020202020204" pitchFamily="34" charset="0"/>
                <a:ea typeface="ＭＳ Ｐゴシック" panose="020B0600070205080204" pitchFamily="34" charset="-128"/>
              </a:defRPr>
            </a:lvl4pPr>
            <a:lvl5pPr marL="2057400" indent="-228600">
              <a:defRPr sz="900">
                <a:solidFill>
                  <a:schemeClr val="bg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9pPr>
          </a:lstStyle>
          <a:p>
            <a:fld id="{678F6025-80DA-4199-888B-43CAB83542DE}" type="slidenum">
              <a:rPr lang="it-IT" altLang="it-IT" sz="1200" smtClean="0">
                <a:solidFill>
                  <a:schemeClr val="tx1"/>
                </a:solidFill>
              </a:rPr>
              <a:pPr/>
              <a:t>13</a:t>
            </a:fld>
            <a:endParaRPr lang="it-IT" altLang="it-IT" sz="1200">
              <a:solidFill>
                <a:schemeClr val="tx1"/>
              </a:solidFill>
            </a:endParaRPr>
          </a:p>
        </p:txBody>
      </p:sp>
      <p:sp>
        <p:nvSpPr>
          <p:cNvPr id="11267" name="Rectangle 2">
            <a:extLst>
              <a:ext uri="{FF2B5EF4-FFF2-40B4-BE49-F238E27FC236}">
                <a16:creationId xmlns:a16="http://schemas.microsoft.com/office/drawing/2014/main" id="{E80B3550-56E9-45A7-9B60-DE96DFDDA2B4}"/>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61E857C6-08F2-4371-B65D-304DB83EA89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dirty="0"/>
          </a:p>
        </p:txBody>
      </p:sp>
    </p:spTree>
    <p:extLst>
      <p:ext uri="{BB962C8B-B14F-4D97-AF65-F5344CB8AC3E}">
        <p14:creationId xmlns:p14="http://schemas.microsoft.com/office/powerpoint/2010/main" val="2386741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F065057E-0E0C-4F62-9CF7-7C84BC3B790D}"/>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900">
                <a:solidFill>
                  <a:schemeClr val="bg1"/>
                </a:solidFill>
                <a:latin typeface="Arial" panose="020B0604020202020204" pitchFamily="34" charset="0"/>
                <a:ea typeface="ＭＳ Ｐゴシック" panose="020B0600070205080204" pitchFamily="34" charset="-128"/>
              </a:defRPr>
            </a:lvl1pPr>
            <a:lvl2pPr marL="742950" indent="-285750">
              <a:defRPr sz="900">
                <a:solidFill>
                  <a:schemeClr val="bg1"/>
                </a:solidFill>
                <a:latin typeface="Arial" panose="020B0604020202020204" pitchFamily="34" charset="0"/>
                <a:ea typeface="ＭＳ Ｐゴシック" panose="020B0600070205080204" pitchFamily="34" charset="-128"/>
              </a:defRPr>
            </a:lvl2pPr>
            <a:lvl3pPr marL="1143000" indent="-228600">
              <a:defRPr sz="900">
                <a:solidFill>
                  <a:schemeClr val="bg1"/>
                </a:solidFill>
                <a:latin typeface="Arial" panose="020B0604020202020204" pitchFamily="34" charset="0"/>
                <a:ea typeface="ＭＳ Ｐゴシック" panose="020B0600070205080204" pitchFamily="34" charset="-128"/>
              </a:defRPr>
            </a:lvl3pPr>
            <a:lvl4pPr marL="1600200" indent="-228600">
              <a:defRPr sz="900">
                <a:solidFill>
                  <a:schemeClr val="bg1"/>
                </a:solidFill>
                <a:latin typeface="Arial" panose="020B0604020202020204" pitchFamily="34" charset="0"/>
                <a:ea typeface="ＭＳ Ｐゴシック" panose="020B0600070205080204" pitchFamily="34" charset="-128"/>
              </a:defRPr>
            </a:lvl4pPr>
            <a:lvl5pPr marL="2057400" indent="-228600">
              <a:defRPr sz="900">
                <a:solidFill>
                  <a:schemeClr val="bg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9pPr>
          </a:lstStyle>
          <a:p>
            <a:fld id="{678F6025-80DA-4199-888B-43CAB83542DE}" type="slidenum">
              <a:rPr lang="it-IT" altLang="it-IT" sz="1200" smtClean="0">
                <a:solidFill>
                  <a:schemeClr val="tx1"/>
                </a:solidFill>
              </a:rPr>
              <a:pPr/>
              <a:t>2</a:t>
            </a:fld>
            <a:endParaRPr lang="it-IT" altLang="it-IT" sz="1200">
              <a:solidFill>
                <a:schemeClr val="tx1"/>
              </a:solidFill>
            </a:endParaRPr>
          </a:p>
        </p:txBody>
      </p:sp>
      <p:sp>
        <p:nvSpPr>
          <p:cNvPr id="11267" name="Rectangle 2">
            <a:extLst>
              <a:ext uri="{FF2B5EF4-FFF2-40B4-BE49-F238E27FC236}">
                <a16:creationId xmlns:a16="http://schemas.microsoft.com/office/drawing/2014/main" id="{E80B3550-56E9-45A7-9B60-DE96DFDDA2B4}"/>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61E857C6-08F2-4371-B65D-304DB83EA89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dirty="0"/>
          </a:p>
        </p:txBody>
      </p:sp>
    </p:spTree>
    <p:extLst>
      <p:ext uri="{BB962C8B-B14F-4D97-AF65-F5344CB8AC3E}">
        <p14:creationId xmlns:p14="http://schemas.microsoft.com/office/powerpoint/2010/main" val="27236977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F065057E-0E0C-4F62-9CF7-7C84BC3B790D}"/>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900">
                <a:solidFill>
                  <a:schemeClr val="bg1"/>
                </a:solidFill>
                <a:latin typeface="Arial" panose="020B0604020202020204" pitchFamily="34" charset="0"/>
                <a:ea typeface="ＭＳ Ｐゴシック" panose="020B0600070205080204" pitchFamily="34" charset="-128"/>
              </a:defRPr>
            </a:lvl1pPr>
            <a:lvl2pPr marL="742950" indent="-285750">
              <a:defRPr sz="900">
                <a:solidFill>
                  <a:schemeClr val="bg1"/>
                </a:solidFill>
                <a:latin typeface="Arial" panose="020B0604020202020204" pitchFamily="34" charset="0"/>
                <a:ea typeface="ＭＳ Ｐゴシック" panose="020B0600070205080204" pitchFamily="34" charset="-128"/>
              </a:defRPr>
            </a:lvl2pPr>
            <a:lvl3pPr marL="1143000" indent="-228600">
              <a:defRPr sz="900">
                <a:solidFill>
                  <a:schemeClr val="bg1"/>
                </a:solidFill>
                <a:latin typeface="Arial" panose="020B0604020202020204" pitchFamily="34" charset="0"/>
                <a:ea typeface="ＭＳ Ｐゴシック" panose="020B0600070205080204" pitchFamily="34" charset="-128"/>
              </a:defRPr>
            </a:lvl3pPr>
            <a:lvl4pPr marL="1600200" indent="-228600">
              <a:defRPr sz="900">
                <a:solidFill>
                  <a:schemeClr val="bg1"/>
                </a:solidFill>
                <a:latin typeface="Arial" panose="020B0604020202020204" pitchFamily="34" charset="0"/>
                <a:ea typeface="ＭＳ Ｐゴシック" panose="020B0600070205080204" pitchFamily="34" charset="-128"/>
              </a:defRPr>
            </a:lvl4pPr>
            <a:lvl5pPr marL="2057400" indent="-228600">
              <a:defRPr sz="900">
                <a:solidFill>
                  <a:schemeClr val="bg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9pPr>
          </a:lstStyle>
          <a:p>
            <a:fld id="{678F6025-80DA-4199-888B-43CAB83542DE}" type="slidenum">
              <a:rPr lang="it-IT" altLang="it-IT" sz="1200" smtClean="0">
                <a:solidFill>
                  <a:schemeClr val="tx1"/>
                </a:solidFill>
              </a:rPr>
              <a:pPr/>
              <a:t>3</a:t>
            </a:fld>
            <a:endParaRPr lang="it-IT" altLang="it-IT" sz="1200">
              <a:solidFill>
                <a:schemeClr val="tx1"/>
              </a:solidFill>
            </a:endParaRPr>
          </a:p>
        </p:txBody>
      </p:sp>
      <p:sp>
        <p:nvSpPr>
          <p:cNvPr id="11267" name="Rectangle 2">
            <a:extLst>
              <a:ext uri="{FF2B5EF4-FFF2-40B4-BE49-F238E27FC236}">
                <a16:creationId xmlns:a16="http://schemas.microsoft.com/office/drawing/2014/main" id="{E80B3550-56E9-45A7-9B60-DE96DFDDA2B4}"/>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61E857C6-08F2-4371-B65D-304DB83EA89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dirty="0"/>
          </a:p>
        </p:txBody>
      </p:sp>
    </p:spTree>
    <p:extLst>
      <p:ext uri="{BB962C8B-B14F-4D97-AF65-F5344CB8AC3E}">
        <p14:creationId xmlns:p14="http://schemas.microsoft.com/office/powerpoint/2010/main" val="921271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F065057E-0E0C-4F62-9CF7-7C84BC3B790D}"/>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900">
                <a:solidFill>
                  <a:schemeClr val="bg1"/>
                </a:solidFill>
                <a:latin typeface="Arial" panose="020B0604020202020204" pitchFamily="34" charset="0"/>
                <a:ea typeface="ＭＳ Ｐゴシック" panose="020B0600070205080204" pitchFamily="34" charset="-128"/>
              </a:defRPr>
            </a:lvl1pPr>
            <a:lvl2pPr marL="742950" indent="-285750">
              <a:defRPr sz="900">
                <a:solidFill>
                  <a:schemeClr val="bg1"/>
                </a:solidFill>
                <a:latin typeface="Arial" panose="020B0604020202020204" pitchFamily="34" charset="0"/>
                <a:ea typeface="ＭＳ Ｐゴシック" panose="020B0600070205080204" pitchFamily="34" charset="-128"/>
              </a:defRPr>
            </a:lvl2pPr>
            <a:lvl3pPr marL="1143000" indent="-228600">
              <a:defRPr sz="900">
                <a:solidFill>
                  <a:schemeClr val="bg1"/>
                </a:solidFill>
                <a:latin typeface="Arial" panose="020B0604020202020204" pitchFamily="34" charset="0"/>
                <a:ea typeface="ＭＳ Ｐゴシック" panose="020B0600070205080204" pitchFamily="34" charset="-128"/>
              </a:defRPr>
            </a:lvl3pPr>
            <a:lvl4pPr marL="1600200" indent="-228600">
              <a:defRPr sz="900">
                <a:solidFill>
                  <a:schemeClr val="bg1"/>
                </a:solidFill>
                <a:latin typeface="Arial" panose="020B0604020202020204" pitchFamily="34" charset="0"/>
                <a:ea typeface="ＭＳ Ｐゴシック" panose="020B0600070205080204" pitchFamily="34" charset="-128"/>
              </a:defRPr>
            </a:lvl4pPr>
            <a:lvl5pPr marL="2057400" indent="-228600">
              <a:defRPr sz="900">
                <a:solidFill>
                  <a:schemeClr val="bg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9pPr>
          </a:lstStyle>
          <a:p>
            <a:fld id="{678F6025-80DA-4199-888B-43CAB83542DE}" type="slidenum">
              <a:rPr lang="it-IT" altLang="it-IT" sz="1200" smtClean="0">
                <a:solidFill>
                  <a:schemeClr val="tx1"/>
                </a:solidFill>
              </a:rPr>
              <a:pPr/>
              <a:t>4</a:t>
            </a:fld>
            <a:endParaRPr lang="it-IT" altLang="it-IT" sz="1200">
              <a:solidFill>
                <a:schemeClr val="tx1"/>
              </a:solidFill>
            </a:endParaRPr>
          </a:p>
        </p:txBody>
      </p:sp>
      <p:sp>
        <p:nvSpPr>
          <p:cNvPr id="11267" name="Rectangle 2">
            <a:extLst>
              <a:ext uri="{FF2B5EF4-FFF2-40B4-BE49-F238E27FC236}">
                <a16:creationId xmlns:a16="http://schemas.microsoft.com/office/drawing/2014/main" id="{E80B3550-56E9-45A7-9B60-DE96DFDDA2B4}"/>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61E857C6-08F2-4371-B65D-304DB83EA89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dirty="0"/>
          </a:p>
        </p:txBody>
      </p:sp>
    </p:spTree>
    <p:extLst>
      <p:ext uri="{BB962C8B-B14F-4D97-AF65-F5344CB8AC3E}">
        <p14:creationId xmlns:p14="http://schemas.microsoft.com/office/powerpoint/2010/main" val="20433441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F065057E-0E0C-4F62-9CF7-7C84BC3B790D}"/>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900">
                <a:solidFill>
                  <a:schemeClr val="bg1"/>
                </a:solidFill>
                <a:latin typeface="Arial" panose="020B0604020202020204" pitchFamily="34" charset="0"/>
                <a:ea typeface="ＭＳ Ｐゴシック" panose="020B0600070205080204" pitchFamily="34" charset="-128"/>
              </a:defRPr>
            </a:lvl1pPr>
            <a:lvl2pPr marL="742950" indent="-285750">
              <a:defRPr sz="900">
                <a:solidFill>
                  <a:schemeClr val="bg1"/>
                </a:solidFill>
                <a:latin typeface="Arial" panose="020B0604020202020204" pitchFamily="34" charset="0"/>
                <a:ea typeface="ＭＳ Ｐゴシック" panose="020B0600070205080204" pitchFamily="34" charset="-128"/>
              </a:defRPr>
            </a:lvl2pPr>
            <a:lvl3pPr marL="1143000" indent="-228600">
              <a:defRPr sz="900">
                <a:solidFill>
                  <a:schemeClr val="bg1"/>
                </a:solidFill>
                <a:latin typeface="Arial" panose="020B0604020202020204" pitchFamily="34" charset="0"/>
                <a:ea typeface="ＭＳ Ｐゴシック" panose="020B0600070205080204" pitchFamily="34" charset="-128"/>
              </a:defRPr>
            </a:lvl3pPr>
            <a:lvl4pPr marL="1600200" indent="-228600">
              <a:defRPr sz="900">
                <a:solidFill>
                  <a:schemeClr val="bg1"/>
                </a:solidFill>
                <a:latin typeface="Arial" panose="020B0604020202020204" pitchFamily="34" charset="0"/>
                <a:ea typeface="ＭＳ Ｐゴシック" panose="020B0600070205080204" pitchFamily="34" charset="-128"/>
              </a:defRPr>
            </a:lvl4pPr>
            <a:lvl5pPr marL="2057400" indent="-228600">
              <a:defRPr sz="900">
                <a:solidFill>
                  <a:schemeClr val="bg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9pPr>
          </a:lstStyle>
          <a:p>
            <a:fld id="{678F6025-80DA-4199-888B-43CAB83542DE}" type="slidenum">
              <a:rPr lang="it-IT" altLang="it-IT" sz="1200" smtClean="0">
                <a:solidFill>
                  <a:schemeClr val="tx1"/>
                </a:solidFill>
              </a:rPr>
              <a:pPr/>
              <a:t>5</a:t>
            </a:fld>
            <a:endParaRPr lang="it-IT" altLang="it-IT" sz="1200">
              <a:solidFill>
                <a:schemeClr val="tx1"/>
              </a:solidFill>
            </a:endParaRPr>
          </a:p>
        </p:txBody>
      </p:sp>
      <p:sp>
        <p:nvSpPr>
          <p:cNvPr id="11267" name="Rectangle 2">
            <a:extLst>
              <a:ext uri="{FF2B5EF4-FFF2-40B4-BE49-F238E27FC236}">
                <a16:creationId xmlns:a16="http://schemas.microsoft.com/office/drawing/2014/main" id="{E80B3550-56E9-45A7-9B60-DE96DFDDA2B4}"/>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61E857C6-08F2-4371-B65D-304DB83EA89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dirty="0"/>
          </a:p>
        </p:txBody>
      </p:sp>
    </p:spTree>
    <p:extLst>
      <p:ext uri="{BB962C8B-B14F-4D97-AF65-F5344CB8AC3E}">
        <p14:creationId xmlns:p14="http://schemas.microsoft.com/office/powerpoint/2010/main" val="11076702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F065057E-0E0C-4F62-9CF7-7C84BC3B790D}"/>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900">
                <a:solidFill>
                  <a:schemeClr val="bg1"/>
                </a:solidFill>
                <a:latin typeface="Arial" panose="020B0604020202020204" pitchFamily="34" charset="0"/>
                <a:ea typeface="ＭＳ Ｐゴシック" panose="020B0600070205080204" pitchFamily="34" charset="-128"/>
              </a:defRPr>
            </a:lvl1pPr>
            <a:lvl2pPr marL="742950" indent="-285750">
              <a:defRPr sz="900">
                <a:solidFill>
                  <a:schemeClr val="bg1"/>
                </a:solidFill>
                <a:latin typeface="Arial" panose="020B0604020202020204" pitchFamily="34" charset="0"/>
                <a:ea typeface="ＭＳ Ｐゴシック" panose="020B0600070205080204" pitchFamily="34" charset="-128"/>
              </a:defRPr>
            </a:lvl2pPr>
            <a:lvl3pPr marL="1143000" indent="-228600">
              <a:defRPr sz="900">
                <a:solidFill>
                  <a:schemeClr val="bg1"/>
                </a:solidFill>
                <a:latin typeface="Arial" panose="020B0604020202020204" pitchFamily="34" charset="0"/>
                <a:ea typeface="ＭＳ Ｐゴシック" panose="020B0600070205080204" pitchFamily="34" charset="-128"/>
              </a:defRPr>
            </a:lvl3pPr>
            <a:lvl4pPr marL="1600200" indent="-228600">
              <a:defRPr sz="900">
                <a:solidFill>
                  <a:schemeClr val="bg1"/>
                </a:solidFill>
                <a:latin typeface="Arial" panose="020B0604020202020204" pitchFamily="34" charset="0"/>
                <a:ea typeface="ＭＳ Ｐゴシック" panose="020B0600070205080204" pitchFamily="34" charset="-128"/>
              </a:defRPr>
            </a:lvl4pPr>
            <a:lvl5pPr marL="2057400" indent="-228600">
              <a:defRPr sz="900">
                <a:solidFill>
                  <a:schemeClr val="bg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9pPr>
          </a:lstStyle>
          <a:p>
            <a:fld id="{678F6025-80DA-4199-888B-43CAB83542DE}" type="slidenum">
              <a:rPr lang="it-IT" altLang="it-IT" sz="1200" smtClean="0">
                <a:solidFill>
                  <a:schemeClr val="tx1"/>
                </a:solidFill>
              </a:rPr>
              <a:pPr/>
              <a:t>6</a:t>
            </a:fld>
            <a:endParaRPr lang="it-IT" altLang="it-IT" sz="1200">
              <a:solidFill>
                <a:schemeClr val="tx1"/>
              </a:solidFill>
            </a:endParaRPr>
          </a:p>
        </p:txBody>
      </p:sp>
      <p:sp>
        <p:nvSpPr>
          <p:cNvPr id="11267" name="Rectangle 2">
            <a:extLst>
              <a:ext uri="{FF2B5EF4-FFF2-40B4-BE49-F238E27FC236}">
                <a16:creationId xmlns:a16="http://schemas.microsoft.com/office/drawing/2014/main" id="{E80B3550-56E9-45A7-9B60-DE96DFDDA2B4}"/>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61E857C6-08F2-4371-B65D-304DB83EA89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dirty="0"/>
          </a:p>
        </p:txBody>
      </p:sp>
    </p:spTree>
    <p:extLst>
      <p:ext uri="{BB962C8B-B14F-4D97-AF65-F5344CB8AC3E}">
        <p14:creationId xmlns:p14="http://schemas.microsoft.com/office/powerpoint/2010/main" val="35419683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F065057E-0E0C-4F62-9CF7-7C84BC3B790D}"/>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900">
                <a:solidFill>
                  <a:schemeClr val="bg1"/>
                </a:solidFill>
                <a:latin typeface="Arial" panose="020B0604020202020204" pitchFamily="34" charset="0"/>
                <a:ea typeface="ＭＳ Ｐゴシック" panose="020B0600070205080204" pitchFamily="34" charset="-128"/>
              </a:defRPr>
            </a:lvl1pPr>
            <a:lvl2pPr marL="742950" indent="-285750">
              <a:defRPr sz="900">
                <a:solidFill>
                  <a:schemeClr val="bg1"/>
                </a:solidFill>
                <a:latin typeface="Arial" panose="020B0604020202020204" pitchFamily="34" charset="0"/>
                <a:ea typeface="ＭＳ Ｐゴシック" panose="020B0600070205080204" pitchFamily="34" charset="-128"/>
              </a:defRPr>
            </a:lvl2pPr>
            <a:lvl3pPr marL="1143000" indent="-228600">
              <a:defRPr sz="900">
                <a:solidFill>
                  <a:schemeClr val="bg1"/>
                </a:solidFill>
                <a:latin typeface="Arial" panose="020B0604020202020204" pitchFamily="34" charset="0"/>
                <a:ea typeface="ＭＳ Ｐゴシック" panose="020B0600070205080204" pitchFamily="34" charset="-128"/>
              </a:defRPr>
            </a:lvl3pPr>
            <a:lvl4pPr marL="1600200" indent="-228600">
              <a:defRPr sz="900">
                <a:solidFill>
                  <a:schemeClr val="bg1"/>
                </a:solidFill>
                <a:latin typeface="Arial" panose="020B0604020202020204" pitchFamily="34" charset="0"/>
                <a:ea typeface="ＭＳ Ｐゴシック" panose="020B0600070205080204" pitchFamily="34" charset="-128"/>
              </a:defRPr>
            </a:lvl4pPr>
            <a:lvl5pPr marL="2057400" indent="-228600">
              <a:defRPr sz="900">
                <a:solidFill>
                  <a:schemeClr val="bg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9pPr>
          </a:lstStyle>
          <a:p>
            <a:fld id="{678F6025-80DA-4199-888B-43CAB83542DE}" type="slidenum">
              <a:rPr lang="it-IT" altLang="it-IT" sz="1200" smtClean="0">
                <a:solidFill>
                  <a:schemeClr val="tx1"/>
                </a:solidFill>
              </a:rPr>
              <a:pPr/>
              <a:t>7</a:t>
            </a:fld>
            <a:endParaRPr lang="it-IT" altLang="it-IT" sz="1200">
              <a:solidFill>
                <a:schemeClr val="tx1"/>
              </a:solidFill>
            </a:endParaRPr>
          </a:p>
        </p:txBody>
      </p:sp>
      <p:sp>
        <p:nvSpPr>
          <p:cNvPr id="11267" name="Rectangle 2">
            <a:extLst>
              <a:ext uri="{FF2B5EF4-FFF2-40B4-BE49-F238E27FC236}">
                <a16:creationId xmlns:a16="http://schemas.microsoft.com/office/drawing/2014/main" id="{E80B3550-56E9-45A7-9B60-DE96DFDDA2B4}"/>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61E857C6-08F2-4371-B65D-304DB83EA89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dirty="0"/>
          </a:p>
        </p:txBody>
      </p:sp>
    </p:spTree>
    <p:extLst>
      <p:ext uri="{BB962C8B-B14F-4D97-AF65-F5344CB8AC3E}">
        <p14:creationId xmlns:p14="http://schemas.microsoft.com/office/powerpoint/2010/main" val="21455151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F065057E-0E0C-4F62-9CF7-7C84BC3B790D}"/>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900">
                <a:solidFill>
                  <a:schemeClr val="bg1"/>
                </a:solidFill>
                <a:latin typeface="Arial" panose="020B0604020202020204" pitchFamily="34" charset="0"/>
                <a:ea typeface="ＭＳ Ｐゴシック" panose="020B0600070205080204" pitchFamily="34" charset="-128"/>
              </a:defRPr>
            </a:lvl1pPr>
            <a:lvl2pPr marL="742950" indent="-285750">
              <a:defRPr sz="900">
                <a:solidFill>
                  <a:schemeClr val="bg1"/>
                </a:solidFill>
                <a:latin typeface="Arial" panose="020B0604020202020204" pitchFamily="34" charset="0"/>
                <a:ea typeface="ＭＳ Ｐゴシック" panose="020B0600070205080204" pitchFamily="34" charset="-128"/>
              </a:defRPr>
            </a:lvl2pPr>
            <a:lvl3pPr marL="1143000" indent="-228600">
              <a:defRPr sz="900">
                <a:solidFill>
                  <a:schemeClr val="bg1"/>
                </a:solidFill>
                <a:latin typeface="Arial" panose="020B0604020202020204" pitchFamily="34" charset="0"/>
                <a:ea typeface="ＭＳ Ｐゴシック" panose="020B0600070205080204" pitchFamily="34" charset="-128"/>
              </a:defRPr>
            </a:lvl3pPr>
            <a:lvl4pPr marL="1600200" indent="-228600">
              <a:defRPr sz="900">
                <a:solidFill>
                  <a:schemeClr val="bg1"/>
                </a:solidFill>
                <a:latin typeface="Arial" panose="020B0604020202020204" pitchFamily="34" charset="0"/>
                <a:ea typeface="ＭＳ Ｐゴシック" panose="020B0600070205080204" pitchFamily="34" charset="-128"/>
              </a:defRPr>
            </a:lvl4pPr>
            <a:lvl5pPr marL="2057400" indent="-228600">
              <a:defRPr sz="900">
                <a:solidFill>
                  <a:schemeClr val="bg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9pPr>
          </a:lstStyle>
          <a:p>
            <a:fld id="{678F6025-80DA-4199-888B-43CAB83542DE}" type="slidenum">
              <a:rPr lang="it-IT" altLang="it-IT" sz="1200" smtClean="0">
                <a:solidFill>
                  <a:schemeClr val="tx1"/>
                </a:solidFill>
              </a:rPr>
              <a:pPr/>
              <a:t>8</a:t>
            </a:fld>
            <a:endParaRPr lang="it-IT" altLang="it-IT" sz="1200">
              <a:solidFill>
                <a:schemeClr val="tx1"/>
              </a:solidFill>
            </a:endParaRPr>
          </a:p>
        </p:txBody>
      </p:sp>
      <p:sp>
        <p:nvSpPr>
          <p:cNvPr id="11267" name="Rectangle 2">
            <a:extLst>
              <a:ext uri="{FF2B5EF4-FFF2-40B4-BE49-F238E27FC236}">
                <a16:creationId xmlns:a16="http://schemas.microsoft.com/office/drawing/2014/main" id="{E80B3550-56E9-45A7-9B60-DE96DFDDA2B4}"/>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61E857C6-08F2-4371-B65D-304DB83EA89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dirty="0"/>
          </a:p>
        </p:txBody>
      </p:sp>
    </p:spTree>
    <p:extLst>
      <p:ext uri="{BB962C8B-B14F-4D97-AF65-F5344CB8AC3E}">
        <p14:creationId xmlns:p14="http://schemas.microsoft.com/office/powerpoint/2010/main" val="23818167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F065057E-0E0C-4F62-9CF7-7C84BC3B790D}"/>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900">
                <a:solidFill>
                  <a:schemeClr val="bg1"/>
                </a:solidFill>
                <a:latin typeface="Arial" panose="020B0604020202020204" pitchFamily="34" charset="0"/>
                <a:ea typeface="ＭＳ Ｐゴシック" panose="020B0600070205080204" pitchFamily="34" charset="-128"/>
              </a:defRPr>
            </a:lvl1pPr>
            <a:lvl2pPr marL="742950" indent="-285750">
              <a:defRPr sz="900">
                <a:solidFill>
                  <a:schemeClr val="bg1"/>
                </a:solidFill>
                <a:latin typeface="Arial" panose="020B0604020202020204" pitchFamily="34" charset="0"/>
                <a:ea typeface="ＭＳ Ｐゴシック" panose="020B0600070205080204" pitchFamily="34" charset="-128"/>
              </a:defRPr>
            </a:lvl2pPr>
            <a:lvl3pPr marL="1143000" indent="-228600">
              <a:defRPr sz="900">
                <a:solidFill>
                  <a:schemeClr val="bg1"/>
                </a:solidFill>
                <a:latin typeface="Arial" panose="020B0604020202020204" pitchFamily="34" charset="0"/>
                <a:ea typeface="ＭＳ Ｐゴシック" panose="020B0600070205080204" pitchFamily="34" charset="-128"/>
              </a:defRPr>
            </a:lvl3pPr>
            <a:lvl4pPr marL="1600200" indent="-228600">
              <a:defRPr sz="900">
                <a:solidFill>
                  <a:schemeClr val="bg1"/>
                </a:solidFill>
                <a:latin typeface="Arial" panose="020B0604020202020204" pitchFamily="34" charset="0"/>
                <a:ea typeface="ＭＳ Ｐゴシック" panose="020B0600070205080204" pitchFamily="34" charset="-128"/>
              </a:defRPr>
            </a:lvl4pPr>
            <a:lvl5pPr marL="2057400" indent="-228600">
              <a:defRPr sz="900">
                <a:solidFill>
                  <a:schemeClr val="bg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9pPr>
          </a:lstStyle>
          <a:p>
            <a:fld id="{678F6025-80DA-4199-888B-43CAB83542DE}" type="slidenum">
              <a:rPr lang="it-IT" altLang="it-IT" sz="1200" smtClean="0">
                <a:solidFill>
                  <a:schemeClr val="tx1"/>
                </a:solidFill>
              </a:rPr>
              <a:pPr/>
              <a:t>9</a:t>
            </a:fld>
            <a:endParaRPr lang="it-IT" altLang="it-IT" sz="1200">
              <a:solidFill>
                <a:schemeClr val="tx1"/>
              </a:solidFill>
            </a:endParaRPr>
          </a:p>
        </p:txBody>
      </p:sp>
      <p:sp>
        <p:nvSpPr>
          <p:cNvPr id="11267" name="Rectangle 2">
            <a:extLst>
              <a:ext uri="{FF2B5EF4-FFF2-40B4-BE49-F238E27FC236}">
                <a16:creationId xmlns:a16="http://schemas.microsoft.com/office/drawing/2014/main" id="{E80B3550-56E9-45A7-9B60-DE96DFDDA2B4}"/>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61E857C6-08F2-4371-B65D-304DB83EA89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dirty="0"/>
          </a:p>
        </p:txBody>
      </p:sp>
    </p:spTree>
    <p:extLst>
      <p:ext uri="{BB962C8B-B14F-4D97-AF65-F5344CB8AC3E}">
        <p14:creationId xmlns:p14="http://schemas.microsoft.com/office/powerpoint/2010/main" val="2372565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143000" y="1122363"/>
            <a:ext cx="6858000" cy="2387600"/>
          </a:xfrm>
        </p:spPr>
        <p:txBody>
          <a:bodyPr anchor="b"/>
          <a:lstStyle>
            <a:lvl1pPr algn="ctr">
              <a:defRPr sz="6000"/>
            </a:lvl1pPr>
          </a:lstStyle>
          <a:p>
            <a:r>
              <a:rPr lang="it-IT"/>
              <a:t>Fare clic per modificare lo stile del titolo dello schema</a:t>
            </a:r>
          </a:p>
        </p:txBody>
      </p:sp>
      <p:sp>
        <p:nvSpPr>
          <p:cNvPr id="3" name="Sottotitolo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Rectangle 4">
            <a:extLst>
              <a:ext uri="{FF2B5EF4-FFF2-40B4-BE49-F238E27FC236}">
                <a16:creationId xmlns:a16="http://schemas.microsoft.com/office/drawing/2014/main" id="{03192C8D-037E-4556-B09F-8E3FBECA95C9}"/>
              </a:ext>
            </a:extLst>
          </p:cNvPr>
          <p:cNvSpPr>
            <a:spLocks noGrp="1" noChangeArrowheads="1"/>
          </p:cNvSpPr>
          <p:nvPr>
            <p:ph type="dt" sz="half" idx="10"/>
          </p:nvPr>
        </p:nvSpPr>
        <p:spPr>
          <a:ln/>
        </p:spPr>
        <p:txBody>
          <a:bodyPr/>
          <a:lstStyle>
            <a:lvl1pPr>
              <a:defRPr/>
            </a:lvl1pPr>
          </a:lstStyle>
          <a:p>
            <a:pPr>
              <a:defRPr/>
            </a:pPr>
            <a:fld id="{EF2C7FBB-AA1E-4560-AFB9-E374276CDFFD}" type="datetime1">
              <a:rPr lang="it-IT" altLang="it-IT"/>
              <a:pPr>
                <a:defRPr/>
              </a:pPr>
              <a:t>27/04/2022</a:t>
            </a:fld>
            <a:endParaRPr lang="it-IT" altLang="it-IT"/>
          </a:p>
        </p:txBody>
      </p:sp>
      <p:sp>
        <p:nvSpPr>
          <p:cNvPr id="5" name="Rectangle 5">
            <a:extLst>
              <a:ext uri="{FF2B5EF4-FFF2-40B4-BE49-F238E27FC236}">
                <a16:creationId xmlns:a16="http://schemas.microsoft.com/office/drawing/2014/main" id="{069F07EF-14D0-41AD-BA7B-FA2F8A1265BD}"/>
              </a:ext>
            </a:extLst>
          </p:cNvPr>
          <p:cNvSpPr>
            <a:spLocks noGrp="1" noChangeArrowheads="1"/>
          </p:cNvSpPr>
          <p:nvPr>
            <p:ph type="ftr" sz="quarter" idx="11"/>
          </p:nvPr>
        </p:nvSpPr>
        <p:spPr>
          <a:ln/>
        </p:spPr>
        <p:txBody>
          <a:bodyPr/>
          <a:lstStyle>
            <a:lvl1pPr>
              <a:defRPr/>
            </a:lvl1pPr>
          </a:lstStyle>
          <a:p>
            <a:pPr>
              <a:defRPr/>
            </a:pPr>
            <a:r>
              <a:rPr lang="it-IT" altLang="it-IT"/>
              <a:t>Titolo Presentazione</a:t>
            </a:r>
          </a:p>
        </p:txBody>
      </p:sp>
      <p:sp>
        <p:nvSpPr>
          <p:cNvPr id="6" name="Rectangle 6">
            <a:extLst>
              <a:ext uri="{FF2B5EF4-FFF2-40B4-BE49-F238E27FC236}">
                <a16:creationId xmlns:a16="http://schemas.microsoft.com/office/drawing/2014/main" id="{681C0C89-9577-4147-A56E-9381D5E4E288}"/>
              </a:ext>
            </a:extLst>
          </p:cNvPr>
          <p:cNvSpPr>
            <a:spLocks noGrp="1" noChangeArrowheads="1"/>
          </p:cNvSpPr>
          <p:nvPr>
            <p:ph type="sldNum" sz="quarter" idx="12"/>
          </p:nvPr>
        </p:nvSpPr>
        <p:spPr>
          <a:ln/>
        </p:spPr>
        <p:txBody>
          <a:bodyPr/>
          <a:lstStyle>
            <a:lvl1pPr>
              <a:defRPr/>
            </a:lvl1pPr>
          </a:lstStyle>
          <a:p>
            <a:pPr>
              <a:defRPr/>
            </a:pPr>
            <a:r>
              <a:rPr lang="it-IT" altLang="it-IT"/>
              <a:t>Pagina </a:t>
            </a:r>
            <a:fld id="{D5D58791-A8B7-43B6-9E1A-9F536667D087}" type="slidenum">
              <a:rPr lang="it-IT" altLang="it-IT" smtClean="0"/>
              <a:pPr>
                <a:defRPr/>
              </a:pPr>
              <a:t>‹N›</a:t>
            </a:fld>
            <a:endParaRPr lang="it-IT" altLang="it-IT"/>
          </a:p>
        </p:txBody>
      </p:sp>
    </p:spTree>
    <p:extLst>
      <p:ext uri="{BB962C8B-B14F-4D97-AF65-F5344CB8AC3E}">
        <p14:creationId xmlns:p14="http://schemas.microsoft.com/office/powerpoint/2010/main" val="37467104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 dello schema</a:t>
            </a:r>
          </a:p>
        </p:txBody>
      </p:sp>
      <p:sp>
        <p:nvSpPr>
          <p:cNvPr id="3" name="Segnaposto testo verticale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a:extLst>
              <a:ext uri="{FF2B5EF4-FFF2-40B4-BE49-F238E27FC236}">
                <a16:creationId xmlns:a16="http://schemas.microsoft.com/office/drawing/2014/main" id="{16CF0EF1-B24A-4528-9F75-2ED69B5E92F0}"/>
              </a:ext>
            </a:extLst>
          </p:cNvPr>
          <p:cNvSpPr>
            <a:spLocks noGrp="1" noChangeArrowheads="1"/>
          </p:cNvSpPr>
          <p:nvPr>
            <p:ph type="dt" sz="half" idx="10"/>
          </p:nvPr>
        </p:nvSpPr>
        <p:spPr>
          <a:ln/>
        </p:spPr>
        <p:txBody>
          <a:bodyPr/>
          <a:lstStyle>
            <a:lvl1pPr>
              <a:defRPr/>
            </a:lvl1pPr>
          </a:lstStyle>
          <a:p>
            <a:pPr>
              <a:defRPr/>
            </a:pPr>
            <a:fld id="{D3395F59-15E6-4B07-BFC1-F78BA873EC16}" type="datetime1">
              <a:rPr lang="it-IT" altLang="it-IT"/>
              <a:pPr>
                <a:defRPr/>
              </a:pPr>
              <a:t>27/04/2022</a:t>
            </a:fld>
            <a:endParaRPr lang="it-IT" altLang="it-IT"/>
          </a:p>
        </p:txBody>
      </p:sp>
      <p:sp>
        <p:nvSpPr>
          <p:cNvPr id="5" name="Rectangle 5">
            <a:extLst>
              <a:ext uri="{FF2B5EF4-FFF2-40B4-BE49-F238E27FC236}">
                <a16:creationId xmlns:a16="http://schemas.microsoft.com/office/drawing/2014/main" id="{56CB0083-A7D3-48AB-9781-74C14FE98952}"/>
              </a:ext>
            </a:extLst>
          </p:cNvPr>
          <p:cNvSpPr>
            <a:spLocks noGrp="1" noChangeArrowheads="1"/>
          </p:cNvSpPr>
          <p:nvPr>
            <p:ph type="ftr" sz="quarter" idx="11"/>
          </p:nvPr>
        </p:nvSpPr>
        <p:spPr>
          <a:ln/>
        </p:spPr>
        <p:txBody>
          <a:bodyPr/>
          <a:lstStyle>
            <a:lvl1pPr>
              <a:defRPr/>
            </a:lvl1pPr>
          </a:lstStyle>
          <a:p>
            <a:pPr>
              <a:defRPr/>
            </a:pPr>
            <a:r>
              <a:rPr lang="it-IT" altLang="it-IT"/>
              <a:t>Titolo Presentazione</a:t>
            </a:r>
          </a:p>
        </p:txBody>
      </p:sp>
      <p:sp>
        <p:nvSpPr>
          <p:cNvPr id="6" name="Rectangle 6">
            <a:extLst>
              <a:ext uri="{FF2B5EF4-FFF2-40B4-BE49-F238E27FC236}">
                <a16:creationId xmlns:a16="http://schemas.microsoft.com/office/drawing/2014/main" id="{BDB565F8-5B9F-4EEA-A28C-D30158441712}"/>
              </a:ext>
            </a:extLst>
          </p:cNvPr>
          <p:cNvSpPr>
            <a:spLocks noGrp="1" noChangeArrowheads="1"/>
          </p:cNvSpPr>
          <p:nvPr>
            <p:ph type="sldNum" sz="quarter" idx="12"/>
          </p:nvPr>
        </p:nvSpPr>
        <p:spPr>
          <a:ln/>
        </p:spPr>
        <p:txBody>
          <a:bodyPr/>
          <a:lstStyle>
            <a:lvl1pPr>
              <a:defRPr/>
            </a:lvl1pPr>
          </a:lstStyle>
          <a:p>
            <a:pPr>
              <a:defRPr/>
            </a:pPr>
            <a:r>
              <a:rPr lang="it-IT" altLang="it-IT"/>
              <a:t>Pagina </a:t>
            </a:r>
            <a:fld id="{DD586C36-4D46-40DC-94A0-BB47498C51A4}" type="slidenum">
              <a:rPr lang="it-IT" altLang="it-IT" smtClean="0"/>
              <a:pPr>
                <a:defRPr/>
              </a:pPr>
              <a:t>‹N›</a:t>
            </a:fld>
            <a:endParaRPr lang="it-IT" altLang="it-IT"/>
          </a:p>
        </p:txBody>
      </p:sp>
    </p:spTree>
    <p:extLst>
      <p:ext uri="{BB962C8B-B14F-4D97-AF65-F5344CB8AC3E}">
        <p14:creationId xmlns:p14="http://schemas.microsoft.com/office/powerpoint/2010/main" val="2848332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786563" y="409575"/>
            <a:ext cx="1889125" cy="5457825"/>
          </a:xfrm>
        </p:spPr>
        <p:txBody>
          <a:bodyPr vert="eaVert"/>
          <a:lstStyle/>
          <a:p>
            <a:r>
              <a:rPr lang="it-IT"/>
              <a:t>Fare clic per modificare lo stile del titolo dello schema</a:t>
            </a:r>
          </a:p>
        </p:txBody>
      </p:sp>
      <p:sp>
        <p:nvSpPr>
          <p:cNvPr id="3" name="Segnaposto testo verticale 2"/>
          <p:cNvSpPr>
            <a:spLocks noGrp="1"/>
          </p:cNvSpPr>
          <p:nvPr>
            <p:ph type="body" orient="vert" idx="1"/>
          </p:nvPr>
        </p:nvSpPr>
        <p:spPr>
          <a:xfrm>
            <a:off x="1116013" y="409575"/>
            <a:ext cx="5518150" cy="5457825"/>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a:extLst>
              <a:ext uri="{FF2B5EF4-FFF2-40B4-BE49-F238E27FC236}">
                <a16:creationId xmlns:a16="http://schemas.microsoft.com/office/drawing/2014/main" id="{B0A650C5-F883-4A38-8EFC-E9F6F2B0671E}"/>
              </a:ext>
            </a:extLst>
          </p:cNvPr>
          <p:cNvSpPr>
            <a:spLocks noGrp="1" noChangeArrowheads="1"/>
          </p:cNvSpPr>
          <p:nvPr>
            <p:ph type="dt" sz="half" idx="10"/>
          </p:nvPr>
        </p:nvSpPr>
        <p:spPr>
          <a:ln/>
        </p:spPr>
        <p:txBody>
          <a:bodyPr/>
          <a:lstStyle>
            <a:lvl1pPr>
              <a:defRPr/>
            </a:lvl1pPr>
          </a:lstStyle>
          <a:p>
            <a:pPr>
              <a:defRPr/>
            </a:pPr>
            <a:fld id="{7EC1158C-C337-46CB-811C-500EECB2045F}" type="datetime1">
              <a:rPr lang="it-IT" altLang="it-IT"/>
              <a:pPr>
                <a:defRPr/>
              </a:pPr>
              <a:t>27/04/2022</a:t>
            </a:fld>
            <a:endParaRPr lang="it-IT" altLang="it-IT"/>
          </a:p>
        </p:txBody>
      </p:sp>
      <p:sp>
        <p:nvSpPr>
          <p:cNvPr id="5" name="Rectangle 5">
            <a:extLst>
              <a:ext uri="{FF2B5EF4-FFF2-40B4-BE49-F238E27FC236}">
                <a16:creationId xmlns:a16="http://schemas.microsoft.com/office/drawing/2014/main" id="{3643D516-6266-402E-A6A5-34935F47ED51}"/>
              </a:ext>
            </a:extLst>
          </p:cNvPr>
          <p:cNvSpPr>
            <a:spLocks noGrp="1" noChangeArrowheads="1"/>
          </p:cNvSpPr>
          <p:nvPr>
            <p:ph type="ftr" sz="quarter" idx="11"/>
          </p:nvPr>
        </p:nvSpPr>
        <p:spPr>
          <a:ln/>
        </p:spPr>
        <p:txBody>
          <a:bodyPr/>
          <a:lstStyle>
            <a:lvl1pPr>
              <a:defRPr/>
            </a:lvl1pPr>
          </a:lstStyle>
          <a:p>
            <a:pPr>
              <a:defRPr/>
            </a:pPr>
            <a:r>
              <a:rPr lang="it-IT" altLang="it-IT"/>
              <a:t>Titolo Presentazione</a:t>
            </a:r>
          </a:p>
        </p:txBody>
      </p:sp>
      <p:sp>
        <p:nvSpPr>
          <p:cNvPr id="6" name="Rectangle 6">
            <a:extLst>
              <a:ext uri="{FF2B5EF4-FFF2-40B4-BE49-F238E27FC236}">
                <a16:creationId xmlns:a16="http://schemas.microsoft.com/office/drawing/2014/main" id="{75BABE73-8082-4423-8EB5-17E02844C020}"/>
              </a:ext>
            </a:extLst>
          </p:cNvPr>
          <p:cNvSpPr>
            <a:spLocks noGrp="1" noChangeArrowheads="1"/>
          </p:cNvSpPr>
          <p:nvPr>
            <p:ph type="sldNum" sz="quarter" idx="12"/>
          </p:nvPr>
        </p:nvSpPr>
        <p:spPr>
          <a:ln/>
        </p:spPr>
        <p:txBody>
          <a:bodyPr/>
          <a:lstStyle>
            <a:lvl1pPr>
              <a:defRPr/>
            </a:lvl1pPr>
          </a:lstStyle>
          <a:p>
            <a:pPr>
              <a:defRPr/>
            </a:pPr>
            <a:r>
              <a:rPr lang="it-IT" altLang="it-IT"/>
              <a:t>Pagina </a:t>
            </a:r>
            <a:fld id="{DEAA2F5E-6348-427E-A17C-D7850C011262}" type="slidenum">
              <a:rPr lang="it-IT" altLang="it-IT" smtClean="0"/>
              <a:pPr>
                <a:defRPr/>
              </a:pPr>
              <a:t>‹N›</a:t>
            </a:fld>
            <a:endParaRPr lang="it-IT" altLang="it-IT"/>
          </a:p>
        </p:txBody>
      </p:sp>
    </p:spTree>
    <p:extLst>
      <p:ext uri="{BB962C8B-B14F-4D97-AF65-F5344CB8AC3E}">
        <p14:creationId xmlns:p14="http://schemas.microsoft.com/office/powerpoint/2010/main" val="17101619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olo, test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1116013" y="409575"/>
            <a:ext cx="7559675" cy="504825"/>
          </a:xfrm>
        </p:spPr>
        <p:txBody>
          <a:bodyPr/>
          <a:lstStyle/>
          <a:p>
            <a:r>
              <a:rPr lang="it-IT"/>
              <a:t>Fare clic per modificare lo stile del titolo dello schema</a:t>
            </a:r>
          </a:p>
        </p:txBody>
      </p:sp>
      <p:sp>
        <p:nvSpPr>
          <p:cNvPr id="3" name="Segnaposto testo 2"/>
          <p:cNvSpPr>
            <a:spLocks noGrp="1"/>
          </p:cNvSpPr>
          <p:nvPr>
            <p:ph type="body" sz="half" idx="1"/>
          </p:nvPr>
        </p:nvSpPr>
        <p:spPr>
          <a:xfrm>
            <a:off x="1116013" y="1752600"/>
            <a:ext cx="3703637" cy="4114800"/>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972050" y="1752600"/>
            <a:ext cx="3703638" cy="4114800"/>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Rectangle 4">
            <a:extLst>
              <a:ext uri="{FF2B5EF4-FFF2-40B4-BE49-F238E27FC236}">
                <a16:creationId xmlns:a16="http://schemas.microsoft.com/office/drawing/2014/main" id="{0D734A6A-4288-4FE1-A477-84C30FABBEAF}"/>
              </a:ext>
            </a:extLst>
          </p:cNvPr>
          <p:cNvSpPr>
            <a:spLocks noGrp="1" noChangeArrowheads="1"/>
          </p:cNvSpPr>
          <p:nvPr>
            <p:ph type="dt" sz="half" idx="10"/>
          </p:nvPr>
        </p:nvSpPr>
        <p:spPr>
          <a:ln/>
        </p:spPr>
        <p:txBody>
          <a:bodyPr/>
          <a:lstStyle>
            <a:lvl1pPr>
              <a:defRPr/>
            </a:lvl1pPr>
          </a:lstStyle>
          <a:p>
            <a:pPr>
              <a:defRPr/>
            </a:pPr>
            <a:fld id="{EF40BCA3-F742-45B7-ABA6-D2FEFA329F83}" type="datetime1">
              <a:rPr lang="it-IT" altLang="it-IT"/>
              <a:pPr>
                <a:defRPr/>
              </a:pPr>
              <a:t>27/04/2022</a:t>
            </a:fld>
            <a:endParaRPr lang="it-IT" altLang="it-IT"/>
          </a:p>
        </p:txBody>
      </p:sp>
      <p:sp>
        <p:nvSpPr>
          <p:cNvPr id="6" name="Rectangle 5">
            <a:extLst>
              <a:ext uri="{FF2B5EF4-FFF2-40B4-BE49-F238E27FC236}">
                <a16:creationId xmlns:a16="http://schemas.microsoft.com/office/drawing/2014/main" id="{5A62841C-FA57-475A-9769-D042321AAC49}"/>
              </a:ext>
            </a:extLst>
          </p:cNvPr>
          <p:cNvSpPr>
            <a:spLocks noGrp="1" noChangeArrowheads="1"/>
          </p:cNvSpPr>
          <p:nvPr>
            <p:ph type="ftr" sz="quarter" idx="11"/>
          </p:nvPr>
        </p:nvSpPr>
        <p:spPr>
          <a:ln/>
        </p:spPr>
        <p:txBody>
          <a:bodyPr/>
          <a:lstStyle>
            <a:lvl1pPr>
              <a:defRPr/>
            </a:lvl1pPr>
          </a:lstStyle>
          <a:p>
            <a:pPr>
              <a:defRPr/>
            </a:pPr>
            <a:r>
              <a:rPr lang="it-IT" altLang="it-IT"/>
              <a:t>Titolo Presentazione</a:t>
            </a:r>
          </a:p>
        </p:txBody>
      </p:sp>
      <p:sp>
        <p:nvSpPr>
          <p:cNvPr id="7" name="Rectangle 6">
            <a:extLst>
              <a:ext uri="{FF2B5EF4-FFF2-40B4-BE49-F238E27FC236}">
                <a16:creationId xmlns:a16="http://schemas.microsoft.com/office/drawing/2014/main" id="{D87ACA48-1795-4168-8358-6F6A53A9EEBC}"/>
              </a:ext>
            </a:extLst>
          </p:cNvPr>
          <p:cNvSpPr>
            <a:spLocks noGrp="1" noChangeArrowheads="1"/>
          </p:cNvSpPr>
          <p:nvPr>
            <p:ph type="sldNum" sz="quarter" idx="12"/>
          </p:nvPr>
        </p:nvSpPr>
        <p:spPr>
          <a:ln/>
        </p:spPr>
        <p:txBody>
          <a:bodyPr/>
          <a:lstStyle>
            <a:lvl1pPr>
              <a:defRPr/>
            </a:lvl1pPr>
          </a:lstStyle>
          <a:p>
            <a:pPr>
              <a:defRPr/>
            </a:pPr>
            <a:r>
              <a:rPr lang="it-IT" altLang="it-IT"/>
              <a:t>Pagina </a:t>
            </a:r>
            <a:fld id="{2B6C2B67-B411-445D-B4BD-80B2349BA5A7}" type="slidenum">
              <a:rPr lang="it-IT" altLang="it-IT" smtClean="0"/>
              <a:pPr>
                <a:defRPr/>
              </a:pPr>
              <a:t>‹N›</a:t>
            </a:fld>
            <a:endParaRPr lang="it-IT" altLang="it-IT"/>
          </a:p>
        </p:txBody>
      </p:sp>
    </p:spTree>
    <p:extLst>
      <p:ext uri="{BB962C8B-B14F-4D97-AF65-F5344CB8AC3E}">
        <p14:creationId xmlns:p14="http://schemas.microsoft.com/office/powerpoint/2010/main" val="104685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olo e tabella">
    <p:spTree>
      <p:nvGrpSpPr>
        <p:cNvPr id="1" name=""/>
        <p:cNvGrpSpPr/>
        <p:nvPr/>
      </p:nvGrpSpPr>
      <p:grpSpPr>
        <a:xfrm>
          <a:off x="0" y="0"/>
          <a:ext cx="0" cy="0"/>
          <a:chOff x="0" y="0"/>
          <a:chExt cx="0" cy="0"/>
        </a:xfrm>
      </p:grpSpPr>
      <p:sp>
        <p:nvSpPr>
          <p:cNvPr id="2" name="Titolo 1"/>
          <p:cNvSpPr>
            <a:spLocks noGrp="1"/>
          </p:cNvSpPr>
          <p:nvPr>
            <p:ph type="title"/>
          </p:nvPr>
        </p:nvSpPr>
        <p:spPr>
          <a:xfrm>
            <a:off x="1116013" y="409575"/>
            <a:ext cx="7559675" cy="504825"/>
          </a:xfrm>
        </p:spPr>
        <p:txBody>
          <a:bodyPr/>
          <a:lstStyle/>
          <a:p>
            <a:r>
              <a:rPr lang="it-IT"/>
              <a:t>Fare clic per modificare lo stile del titolo dello schema</a:t>
            </a:r>
          </a:p>
        </p:txBody>
      </p:sp>
      <p:sp>
        <p:nvSpPr>
          <p:cNvPr id="3" name="Segnaposto tabella 2"/>
          <p:cNvSpPr>
            <a:spLocks noGrp="1"/>
          </p:cNvSpPr>
          <p:nvPr>
            <p:ph type="tbl" idx="1"/>
          </p:nvPr>
        </p:nvSpPr>
        <p:spPr>
          <a:xfrm>
            <a:off x="1116013" y="1752600"/>
            <a:ext cx="7559675" cy="4114800"/>
          </a:xfrm>
        </p:spPr>
        <p:txBody>
          <a:bodyPr/>
          <a:lstStyle/>
          <a:p>
            <a:pPr lvl="0"/>
            <a:endParaRPr lang="it-IT" noProof="0"/>
          </a:p>
        </p:txBody>
      </p:sp>
      <p:sp>
        <p:nvSpPr>
          <p:cNvPr id="4" name="Rectangle 4">
            <a:extLst>
              <a:ext uri="{FF2B5EF4-FFF2-40B4-BE49-F238E27FC236}">
                <a16:creationId xmlns:a16="http://schemas.microsoft.com/office/drawing/2014/main" id="{86E0B471-13F4-44B4-B60B-2FD90A4BCE76}"/>
              </a:ext>
            </a:extLst>
          </p:cNvPr>
          <p:cNvSpPr>
            <a:spLocks noGrp="1" noChangeArrowheads="1"/>
          </p:cNvSpPr>
          <p:nvPr>
            <p:ph type="dt" sz="half" idx="10"/>
          </p:nvPr>
        </p:nvSpPr>
        <p:spPr>
          <a:ln/>
        </p:spPr>
        <p:txBody>
          <a:bodyPr/>
          <a:lstStyle>
            <a:lvl1pPr>
              <a:defRPr/>
            </a:lvl1pPr>
          </a:lstStyle>
          <a:p>
            <a:pPr>
              <a:defRPr/>
            </a:pPr>
            <a:fld id="{1294090D-5A70-4E41-BB25-EF091B68529C}" type="datetime1">
              <a:rPr lang="it-IT" altLang="it-IT"/>
              <a:pPr>
                <a:defRPr/>
              </a:pPr>
              <a:t>27/04/2022</a:t>
            </a:fld>
            <a:endParaRPr lang="it-IT" altLang="it-IT"/>
          </a:p>
        </p:txBody>
      </p:sp>
      <p:sp>
        <p:nvSpPr>
          <p:cNvPr id="5" name="Rectangle 5">
            <a:extLst>
              <a:ext uri="{FF2B5EF4-FFF2-40B4-BE49-F238E27FC236}">
                <a16:creationId xmlns:a16="http://schemas.microsoft.com/office/drawing/2014/main" id="{6FFC42C5-8CEF-4A00-83FF-B2DB43F033A8}"/>
              </a:ext>
            </a:extLst>
          </p:cNvPr>
          <p:cNvSpPr>
            <a:spLocks noGrp="1" noChangeArrowheads="1"/>
          </p:cNvSpPr>
          <p:nvPr>
            <p:ph type="ftr" sz="quarter" idx="11"/>
          </p:nvPr>
        </p:nvSpPr>
        <p:spPr>
          <a:ln/>
        </p:spPr>
        <p:txBody>
          <a:bodyPr/>
          <a:lstStyle>
            <a:lvl1pPr>
              <a:defRPr/>
            </a:lvl1pPr>
          </a:lstStyle>
          <a:p>
            <a:pPr>
              <a:defRPr/>
            </a:pPr>
            <a:r>
              <a:rPr lang="it-IT" altLang="it-IT"/>
              <a:t>Titolo Presentazione</a:t>
            </a:r>
          </a:p>
        </p:txBody>
      </p:sp>
      <p:sp>
        <p:nvSpPr>
          <p:cNvPr id="6" name="Rectangle 6">
            <a:extLst>
              <a:ext uri="{FF2B5EF4-FFF2-40B4-BE49-F238E27FC236}">
                <a16:creationId xmlns:a16="http://schemas.microsoft.com/office/drawing/2014/main" id="{0A8D6509-C2D3-4A39-BC3D-0A7568A929D1}"/>
              </a:ext>
            </a:extLst>
          </p:cNvPr>
          <p:cNvSpPr>
            <a:spLocks noGrp="1" noChangeArrowheads="1"/>
          </p:cNvSpPr>
          <p:nvPr>
            <p:ph type="sldNum" sz="quarter" idx="12"/>
          </p:nvPr>
        </p:nvSpPr>
        <p:spPr>
          <a:ln/>
        </p:spPr>
        <p:txBody>
          <a:bodyPr/>
          <a:lstStyle>
            <a:lvl1pPr>
              <a:defRPr/>
            </a:lvl1pPr>
          </a:lstStyle>
          <a:p>
            <a:pPr>
              <a:defRPr/>
            </a:pPr>
            <a:r>
              <a:rPr lang="it-IT" altLang="it-IT"/>
              <a:t>Pagina </a:t>
            </a:r>
            <a:fld id="{FA3ACC00-F628-437F-B7AB-A6E67C0334ED}" type="slidenum">
              <a:rPr lang="it-IT" altLang="it-IT" smtClean="0"/>
              <a:pPr>
                <a:defRPr/>
              </a:pPr>
              <a:t>‹N›</a:t>
            </a:fld>
            <a:endParaRPr lang="it-IT" altLang="it-IT"/>
          </a:p>
        </p:txBody>
      </p:sp>
    </p:spTree>
    <p:extLst>
      <p:ext uri="{BB962C8B-B14F-4D97-AF65-F5344CB8AC3E}">
        <p14:creationId xmlns:p14="http://schemas.microsoft.com/office/powerpoint/2010/main" val="22287096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chart" preserve="1">
  <p:cSld name="Titolo e grafico">
    <p:spTree>
      <p:nvGrpSpPr>
        <p:cNvPr id="1" name=""/>
        <p:cNvGrpSpPr/>
        <p:nvPr/>
      </p:nvGrpSpPr>
      <p:grpSpPr>
        <a:xfrm>
          <a:off x="0" y="0"/>
          <a:ext cx="0" cy="0"/>
          <a:chOff x="0" y="0"/>
          <a:chExt cx="0" cy="0"/>
        </a:xfrm>
      </p:grpSpPr>
      <p:sp>
        <p:nvSpPr>
          <p:cNvPr id="2" name="Titolo 1"/>
          <p:cNvSpPr>
            <a:spLocks noGrp="1"/>
          </p:cNvSpPr>
          <p:nvPr>
            <p:ph type="title"/>
          </p:nvPr>
        </p:nvSpPr>
        <p:spPr>
          <a:xfrm>
            <a:off x="1116013" y="409575"/>
            <a:ext cx="7559675" cy="504825"/>
          </a:xfrm>
        </p:spPr>
        <p:txBody>
          <a:bodyPr/>
          <a:lstStyle/>
          <a:p>
            <a:r>
              <a:rPr lang="it-IT"/>
              <a:t>Fare clic per modificare lo stile del titolo dello schema</a:t>
            </a:r>
          </a:p>
        </p:txBody>
      </p:sp>
      <p:sp>
        <p:nvSpPr>
          <p:cNvPr id="3" name="Segnaposto grafico 2"/>
          <p:cNvSpPr>
            <a:spLocks noGrp="1"/>
          </p:cNvSpPr>
          <p:nvPr>
            <p:ph type="chart" idx="1"/>
          </p:nvPr>
        </p:nvSpPr>
        <p:spPr>
          <a:xfrm>
            <a:off x="1116013" y="1752600"/>
            <a:ext cx="7559675" cy="4114800"/>
          </a:xfrm>
        </p:spPr>
        <p:txBody>
          <a:bodyPr/>
          <a:lstStyle/>
          <a:p>
            <a:pPr lvl="0"/>
            <a:endParaRPr lang="it-IT" noProof="0"/>
          </a:p>
        </p:txBody>
      </p:sp>
      <p:sp>
        <p:nvSpPr>
          <p:cNvPr id="4" name="Rectangle 4">
            <a:extLst>
              <a:ext uri="{FF2B5EF4-FFF2-40B4-BE49-F238E27FC236}">
                <a16:creationId xmlns:a16="http://schemas.microsoft.com/office/drawing/2014/main" id="{8E5C3AD2-84A2-4681-9943-A622B071DF0D}"/>
              </a:ext>
            </a:extLst>
          </p:cNvPr>
          <p:cNvSpPr>
            <a:spLocks noGrp="1" noChangeArrowheads="1"/>
          </p:cNvSpPr>
          <p:nvPr>
            <p:ph type="dt" sz="half" idx="10"/>
          </p:nvPr>
        </p:nvSpPr>
        <p:spPr>
          <a:ln/>
        </p:spPr>
        <p:txBody>
          <a:bodyPr/>
          <a:lstStyle>
            <a:lvl1pPr>
              <a:defRPr/>
            </a:lvl1pPr>
          </a:lstStyle>
          <a:p>
            <a:pPr>
              <a:defRPr/>
            </a:pPr>
            <a:fld id="{384E3C09-C03D-4AA8-B119-2DA4BE1F250E}" type="datetime1">
              <a:rPr lang="it-IT" altLang="it-IT"/>
              <a:pPr>
                <a:defRPr/>
              </a:pPr>
              <a:t>27/04/2022</a:t>
            </a:fld>
            <a:endParaRPr lang="it-IT" altLang="it-IT"/>
          </a:p>
        </p:txBody>
      </p:sp>
      <p:sp>
        <p:nvSpPr>
          <p:cNvPr id="5" name="Rectangle 5">
            <a:extLst>
              <a:ext uri="{FF2B5EF4-FFF2-40B4-BE49-F238E27FC236}">
                <a16:creationId xmlns:a16="http://schemas.microsoft.com/office/drawing/2014/main" id="{7D88E98E-6078-4662-87FB-F25F2465D1AF}"/>
              </a:ext>
            </a:extLst>
          </p:cNvPr>
          <p:cNvSpPr>
            <a:spLocks noGrp="1" noChangeArrowheads="1"/>
          </p:cNvSpPr>
          <p:nvPr>
            <p:ph type="ftr" sz="quarter" idx="11"/>
          </p:nvPr>
        </p:nvSpPr>
        <p:spPr>
          <a:ln/>
        </p:spPr>
        <p:txBody>
          <a:bodyPr/>
          <a:lstStyle>
            <a:lvl1pPr>
              <a:defRPr/>
            </a:lvl1pPr>
          </a:lstStyle>
          <a:p>
            <a:pPr>
              <a:defRPr/>
            </a:pPr>
            <a:r>
              <a:rPr lang="it-IT" altLang="it-IT"/>
              <a:t>Titolo Presentazione</a:t>
            </a:r>
          </a:p>
        </p:txBody>
      </p:sp>
      <p:sp>
        <p:nvSpPr>
          <p:cNvPr id="6" name="Rectangle 6">
            <a:extLst>
              <a:ext uri="{FF2B5EF4-FFF2-40B4-BE49-F238E27FC236}">
                <a16:creationId xmlns:a16="http://schemas.microsoft.com/office/drawing/2014/main" id="{B457A10A-CA70-47E4-94C1-20E1BA78F9C1}"/>
              </a:ext>
            </a:extLst>
          </p:cNvPr>
          <p:cNvSpPr>
            <a:spLocks noGrp="1" noChangeArrowheads="1"/>
          </p:cNvSpPr>
          <p:nvPr>
            <p:ph type="sldNum" sz="quarter" idx="12"/>
          </p:nvPr>
        </p:nvSpPr>
        <p:spPr>
          <a:ln/>
        </p:spPr>
        <p:txBody>
          <a:bodyPr/>
          <a:lstStyle>
            <a:lvl1pPr>
              <a:defRPr/>
            </a:lvl1pPr>
          </a:lstStyle>
          <a:p>
            <a:pPr>
              <a:defRPr/>
            </a:pPr>
            <a:r>
              <a:rPr lang="it-IT" altLang="it-IT"/>
              <a:t>Pagina </a:t>
            </a:r>
            <a:fld id="{1A0CC55E-16D3-47A4-A553-2A268AC581DF}" type="slidenum">
              <a:rPr lang="it-IT" altLang="it-IT" smtClean="0"/>
              <a:pPr>
                <a:defRPr/>
              </a:pPr>
              <a:t>‹N›</a:t>
            </a:fld>
            <a:endParaRPr lang="it-IT" altLang="it-IT"/>
          </a:p>
        </p:txBody>
      </p:sp>
    </p:spTree>
    <p:extLst>
      <p:ext uri="{BB962C8B-B14F-4D97-AF65-F5344CB8AC3E}">
        <p14:creationId xmlns:p14="http://schemas.microsoft.com/office/powerpoint/2010/main" val="8512357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 dello schema</a:t>
            </a:r>
          </a:p>
        </p:txBody>
      </p:sp>
      <p:sp>
        <p:nvSpPr>
          <p:cNvPr id="3" name="Segnaposto contenuto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a:extLst>
              <a:ext uri="{FF2B5EF4-FFF2-40B4-BE49-F238E27FC236}">
                <a16:creationId xmlns:a16="http://schemas.microsoft.com/office/drawing/2014/main" id="{BD03CF01-26AF-4556-A435-5F8B67D91A40}"/>
              </a:ext>
            </a:extLst>
          </p:cNvPr>
          <p:cNvSpPr>
            <a:spLocks noGrp="1" noChangeArrowheads="1"/>
          </p:cNvSpPr>
          <p:nvPr>
            <p:ph type="dt" sz="half" idx="10"/>
          </p:nvPr>
        </p:nvSpPr>
        <p:spPr>
          <a:ln/>
        </p:spPr>
        <p:txBody>
          <a:bodyPr/>
          <a:lstStyle>
            <a:lvl1pPr>
              <a:defRPr/>
            </a:lvl1pPr>
          </a:lstStyle>
          <a:p>
            <a:pPr>
              <a:defRPr/>
            </a:pPr>
            <a:fld id="{53BF6E67-EFAF-422A-8A8B-6D56364DD6E0}" type="datetime1">
              <a:rPr lang="it-IT" altLang="it-IT"/>
              <a:pPr>
                <a:defRPr/>
              </a:pPr>
              <a:t>27/04/2022</a:t>
            </a:fld>
            <a:endParaRPr lang="it-IT" altLang="it-IT"/>
          </a:p>
        </p:txBody>
      </p:sp>
      <p:sp>
        <p:nvSpPr>
          <p:cNvPr id="5" name="Rectangle 5">
            <a:extLst>
              <a:ext uri="{FF2B5EF4-FFF2-40B4-BE49-F238E27FC236}">
                <a16:creationId xmlns:a16="http://schemas.microsoft.com/office/drawing/2014/main" id="{3E247D2A-A137-4F0E-A5BD-E6419E82BEE4}"/>
              </a:ext>
            </a:extLst>
          </p:cNvPr>
          <p:cNvSpPr>
            <a:spLocks noGrp="1" noChangeArrowheads="1"/>
          </p:cNvSpPr>
          <p:nvPr>
            <p:ph type="ftr" sz="quarter" idx="11"/>
          </p:nvPr>
        </p:nvSpPr>
        <p:spPr>
          <a:ln/>
        </p:spPr>
        <p:txBody>
          <a:bodyPr/>
          <a:lstStyle>
            <a:lvl1pPr>
              <a:defRPr/>
            </a:lvl1pPr>
          </a:lstStyle>
          <a:p>
            <a:pPr>
              <a:defRPr/>
            </a:pPr>
            <a:r>
              <a:rPr lang="it-IT" altLang="it-IT"/>
              <a:t>Titolo Presentazione</a:t>
            </a:r>
          </a:p>
        </p:txBody>
      </p:sp>
      <p:sp>
        <p:nvSpPr>
          <p:cNvPr id="6" name="Rectangle 6">
            <a:extLst>
              <a:ext uri="{FF2B5EF4-FFF2-40B4-BE49-F238E27FC236}">
                <a16:creationId xmlns:a16="http://schemas.microsoft.com/office/drawing/2014/main" id="{E5C6A10A-3981-4B4A-B50B-07AD51DE58A1}"/>
              </a:ext>
            </a:extLst>
          </p:cNvPr>
          <p:cNvSpPr>
            <a:spLocks noGrp="1" noChangeArrowheads="1"/>
          </p:cNvSpPr>
          <p:nvPr>
            <p:ph type="sldNum" sz="quarter" idx="12"/>
          </p:nvPr>
        </p:nvSpPr>
        <p:spPr>
          <a:ln/>
        </p:spPr>
        <p:txBody>
          <a:bodyPr/>
          <a:lstStyle>
            <a:lvl1pPr>
              <a:defRPr/>
            </a:lvl1pPr>
          </a:lstStyle>
          <a:p>
            <a:pPr>
              <a:defRPr/>
            </a:pPr>
            <a:r>
              <a:rPr lang="it-IT" altLang="it-IT"/>
              <a:t>Pagina </a:t>
            </a:r>
            <a:fld id="{A80FA093-8D99-4FAA-BFD3-8F7ED43FB247}" type="slidenum">
              <a:rPr lang="it-IT" altLang="it-IT" smtClean="0"/>
              <a:pPr>
                <a:defRPr/>
              </a:pPr>
              <a:t>‹N›</a:t>
            </a:fld>
            <a:endParaRPr lang="it-IT" altLang="it-IT"/>
          </a:p>
        </p:txBody>
      </p:sp>
    </p:spTree>
    <p:extLst>
      <p:ext uri="{BB962C8B-B14F-4D97-AF65-F5344CB8AC3E}">
        <p14:creationId xmlns:p14="http://schemas.microsoft.com/office/powerpoint/2010/main" val="1736328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623888" y="1709738"/>
            <a:ext cx="7886700" cy="2852737"/>
          </a:xfrm>
        </p:spPr>
        <p:txBody>
          <a:bodyPr anchor="b"/>
          <a:lstStyle>
            <a:lvl1pPr>
              <a:defRPr sz="6000"/>
            </a:lvl1pPr>
          </a:lstStyle>
          <a:p>
            <a:r>
              <a:rPr lang="it-IT"/>
              <a:t>Fare clic per modificare lo stile del titolo dello schema</a:t>
            </a:r>
          </a:p>
        </p:txBody>
      </p:sp>
      <p:sp>
        <p:nvSpPr>
          <p:cNvPr id="3" name="Segnaposto testo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it-IT"/>
              <a:t>Modifica gli stili del testo dello schema</a:t>
            </a:r>
          </a:p>
        </p:txBody>
      </p:sp>
      <p:sp>
        <p:nvSpPr>
          <p:cNvPr id="4" name="Rectangle 4">
            <a:extLst>
              <a:ext uri="{FF2B5EF4-FFF2-40B4-BE49-F238E27FC236}">
                <a16:creationId xmlns:a16="http://schemas.microsoft.com/office/drawing/2014/main" id="{96CEBD30-8EDF-4EF5-AE85-FE2CAA7CFF75}"/>
              </a:ext>
            </a:extLst>
          </p:cNvPr>
          <p:cNvSpPr>
            <a:spLocks noGrp="1" noChangeArrowheads="1"/>
          </p:cNvSpPr>
          <p:nvPr>
            <p:ph type="dt" sz="half" idx="10"/>
          </p:nvPr>
        </p:nvSpPr>
        <p:spPr>
          <a:ln/>
        </p:spPr>
        <p:txBody>
          <a:bodyPr/>
          <a:lstStyle>
            <a:lvl1pPr>
              <a:defRPr/>
            </a:lvl1pPr>
          </a:lstStyle>
          <a:p>
            <a:pPr>
              <a:defRPr/>
            </a:pPr>
            <a:fld id="{3301AC51-AB7E-45B4-952A-F4515592EF5C}" type="datetime1">
              <a:rPr lang="it-IT" altLang="it-IT"/>
              <a:pPr>
                <a:defRPr/>
              </a:pPr>
              <a:t>27/04/2022</a:t>
            </a:fld>
            <a:endParaRPr lang="it-IT" altLang="it-IT"/>
          </a:p>
        </p:txBody>
      </p:sp>
      <p:sp>
        <p:nvSpPr>
          <p:cNvPr id="5" name="Rectangle 5">
            <a:extLst>
              <a:ext uri="{FF2B5EF4-FFF2-40B4-BE49-F238E27FC236}">
                <a16:creationId xmlns:a16="http://schemas.microsoft.com/office/drawing/2014/main" id="{3CAA48F1-5D13-4F7F-9724-D525C349E8EB}"/>
              </a:ext>
            </a:extLst>
          </p:cNvPr>
          <p:cNvSpPr>
            <a:spLocks noGrp="1" noChangeArrowheads="1"/>
          </p:cNvSpPr>
          <p:nvPr>
            <p:ph type="ftr" sz="quarter" idx="11"/>
          </p:nvPr>
        </p:nvSpPr>
        <p:spPr>
          <a:ln/>
        </p:spPr>
        <p:txBody>
          <a:bodyPr/>
          <a:lstStyle>
            <a:lvl1pPr>
              <a:defRPr/>
            </a:lvl1pPr>
          </a:lstStyle>
          <a:p>
            <a:pPr>
              <a:defRPr/>
            </a:pPr>
            <a:r>
              <a:rPr lang="it-IT" altLang="it-IT"/>
              <a:t>Titolo Presentazione</a:t>
            </a:r>
          </a:p>
        </p:txBody>
      </p:sp>
      <p:sp>
        <p:nvSpPr>
          <p:cNvPr id="6" name="Rectangle 6">
            <a:extLst>
              <a:ext uri="{FF2B5EF4-FFF2-40B4-BE49-F238E27FC236}">
                <a16:creationId xmlns:a16="http://schemas.microsoft.com/office/drawing/2014/main" id="{E0FD1FC5-D951-4D5E-BD40-FCB88F994042}"/>
              </a:ext>
            </a:extLst>
          </p:cNvPr>
          <p:cNvSpPr>
            <a:spLocks noGrp="1" noChangeArrowheads="1"/>
          </p:cNvSpPr>
          <p:nvPr>
            <p:ph type="sldNum" sz="quarter" idx="12"/>
          </p:nvPr>
        </p:nvSpPr>
        <p:spPr>
          <a:ln/>
        </p:spPr>
        <p:txBody>
          <a:bodyPr/>
          <a:lstStyle>
            <a:lvl1pPr>
              <a:defRPr/>
            </a:lvl1pPr>
          </a:lstStyle>
          <a:p>
            <a:pPr>
              <a:defRPr/>
            </a:pPr>
            <a:r>
              <a:rPr lang="it-IT" altLang="it-IT"/>
              <a:t>Pagina </a:t>
            </a:r>
            <a:fld id="{F4C5C176-C767-4D35-839D-BCF794552474}" type="slidenum">
              <a:rPr lang="it-IT" altLang="it-IT" smtClean="0"/>
              <a:pPr>
                <a:defRPr/>
              </a:pPr>
              <a:t>‹N›</a:t>
            </a:fld>
            <a:endParaRPr lang="it-IT" altLang="it-IT"/>
          </a:p>
        </p:txBody>
      </p:sp>
    </p:spTree>
    <p:extLst>
      <p:ext uri="{BB962C8B-B14F-4D97-AF65-F5344CB8AC3E}">
        <p14:creationId xmlns:p14="http://schemas.microsoft.com/office/powerpoint/2010/main" val="252750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 dello schema</a:t>
            </a:r>
          </a:p>
        </p:txBody>
      </p:sp>
      <p:sp>
        <p:nvSpPr>
          <p:cNvPr id="3" name="Segnaposto contenuto 2"/>
          <p:cNvSpPr>
            <a:spLocks noGrp="1"/>
          </p:cNvSpPr>
          <p:nvPr>
            <p:ph sz="half" idx="1"/>
          </p:nvPr>
        </p:nvSpPr>
        <p:spPr>
          <a:xfrm>
            <a:off x="1116013" y="1752600"/>
            <a:ext cx="3703637" cy="4114800"/>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972050" y="1752600"/>
            <a:ext cx="3703638" cy="4114800"/>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Rectangle 4">
            <a:extLst>
              <a:ext uri="{FF2B5EF4-FFF2-40B4-BE49-F238E27FC236}">
                <a16:creationId xmlns:a16="http://schemas.microsoft.com/office/drawing/2014/main" id="{1A4410FA-80EB-486E-BAC2-41B4316C1E69}"/>
              </a:ext>
            </a:extLst>
          </p:cNvPr>
          <p:cNvSpPr>
            <a:spLocks noGrp="1" noChangeArrowheads="1"/>
          </p:cNvSpPr>
          <p:nvPr>
            <p:ph type="dt" sz="half" idx="10"/>
          </p:nvPr>
        </p:nvSpPr>
        <p:spPr>
          <a:ln/>
        </p:spPr>
        <p:txBody>
          <a:bodyPr/>
          <a:lstStyle>
            <a:lvl1pPr>
              <a:defRPr/>
            </a:lvl1pPr>
          </a:lstStyle>
          <a:p>
            <a:pPr>
              <a:defRPr/>
            </a:pPr>
            <a:fld id="{D2E19230-1F75-4CB9-AA4D-D57C646E73C3}" type="datetime1">
              <a:rPr lang="it-IT" altLang="it-IT"/>
              <a:pPr>
                <a:defRPr/>
              </a:pPr>
              <a:t>27/04/2022</a:t>
            </a:fld>
            <a:endParaRPr lang="it-IT" altLang="it-IT"/>
          </a:p>
        </p:txBody>
      </p:sp>
      <p:sp>
        <p:nvSpPr>
          <p:cNvPr id="6" name="Rectangle 5">
            <a:extLst>
              <a:ext uri="{FF2B5EF4-FFF2-40B4-BE49-F238E27FC236}">
                <a16:creationId xmlns:a16="http://schemas.microsoft.com/office/drawing/2014/main" id="{40A4BA7E-2236-4EEF-AA64-7C0AB062B656}"/>
              </a:ext>
            </a:extLst>
          </p:cNvPr>
          <p:cNvSpPr>
            <a:spLocks noGrp="1" noChangeArrowheads="1"/>
          </p:cNvSpPr>
          <p:nvPr>
            <p:ph type="ftr" sz="quarter" idx="11"/>
          </p:nvPr>
        </p:nvSpPr>
        <p:spPr>
          <a:ln/>
        </p:spPr>
        <p:txBody>
          <a:bodyPr/>
          <a:lstStyle>
            <a:lvl1pPr>
              <a:defRPr/>
            </a:lvl1pPr>
          </a:lstStyle>
          <a:p>
            <a:pPr>
              <a:defRPr/>
            </a:pPr>
            <a:r>
              <a:rPr lang="it-IT" altLang="it-IT"/>
              <a:t>Titolo Presentazione</a:t>
            </a:r>
          </a:p>
        </p:txBody>
      </p:sp>
      <p:sp>
        <p:nvSpPr>
          <p:cNvPr id="7" name="Rectangle 6">
            <a:extLst>
              <a:ext uri="{FF2B5EF4-FFF2-40B4-BE49-F238E27FC236}">
                <a16:creationId xmlns:a16="http://schemas.microsoft.com/office/drawing/2014/main" id="{D3D3B199-AA80-4489-8107-FB7370893D7D}"/>
              </a:ext>
            </a:extLst>
          </p:cNvPr>
          <p:cNvSpPr>
            <a:spLocks noGrp="1" noChangeArrowheads="1"/>
          </p:cNvSpPr>
          <p:nvPr>
            <p:ph type="sldNum" sz="quarter" idx="12"/>
          </p:nvPr>
        </p:nvSpPr>
        <p:spPr>
          <a:ln/>
        </p:spPr>
        <p:txBody>
          <a:bodyPr/>
          <a:lstStyle>
            <a:lvl1pPr>
              <a:defRPr/>
            </a:lvl1pPr>
          </a:lstStyle>
          <a:p>
            <a:pPr>
              <a:defRPr/>
            </a:pPr>
            <a:r>
              <a:rPr lang="it-IT" altLang="it-IT"/>
              <a:t>Pagina </a:t>
            </a:r>
            <a:fld id="{B06C5648-3CBD-4D0B-A0B6-D1172F1CB6DE}" type="slidenum">
              <a:rPr lang="it-IT" altLang="it-IT" smtClean="0"/>
              <a:pPr>
                <a:defRPr/>
              </a:pPr>
              <a:t>‹N›</a:t>
            </a:fld>
            <a:endParaRPr lang="it-IT" altLang="it-IT"/>
          </a:p>
        </p:txBody>
      </p:sp>
    </p:spTree>
    <p:extLst>
      <p:ext uri="{BB962C8B-B14F-4D97-AF65-F5344CB8AC3E}">
        <p14:creationId xmlns:p14="http://schemas.microsoft.com/office/powerpoint/2010/main" val="32821670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630238" y="365125"/>
            <a:ext cx="7886700" cy="1325563"/>
          </a:xfrm>
        </p:spPr>
        <p:txBody>
          <a:bodyPr/>
          <a:lstStyle/>
          <a:p>
            <a:r>
              <a:rPr lang="it-IT"/>
              <a:t>Fare clic per modificare lo stile del titolo dello schema</a:t>
            </a:r>
          </a:p>
        </p:txBody>
      </p:sp>
      <p:sp>
        <p:nvSpPr>
          <p:cNvPr id="3" name="Segnaposto testo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p:cNvSpPr>
            <a:spLocks noGrp="1"/>
          </p:cNvSpPr>
          <p:nvPr>
            <p:ph sz="half" idx="2"/>
          </p:nvPr>
        </p:nvSpPr>
        <p:spPr>
          <a:xfrm>
            <a:off x="630238" y="2505075"/>
            <a:ext cx="386873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p:cNvSpPr>
            <a:spLocks noGrp="1"/>
          </p:cNvSpPr>
          <p:nvPr>
            <p:ph sz="quarter" idx="4"/>
          </p:nvPr>
        </p:nvSpPr>
        <p:spPr>
          <a:xfrm>
            <a:off x="4629150" y="2505075"/>
            <a:ext cx="38877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Rectangle 4">
            <a:extLst>
              <a:ext uri="{FF2B5EF4-FFF2-40B4-BE49-F238E27FC236}">
                <a16:creationId xmlns:a16="http://schemas.microsoft.com/office/drawing/2014/main" id="{A503215E-CE3F-4C46-A210-581EF247316D}"/>
              </a:ext>
            </a:extLst>
          </p:cNvPr>
          <p:cNvSpPr>
            <a:spLocks noGrp="1" noChangeArrowheads="1"/>
          </p:cNvSpPr>
          <p:nvPr>
            <p:ph type="dt" sz="half" idx="10"/>
          </p:nvPr>
        </p:nvSpPr>
        <p:spPr>
          <a:ln/>
        </p:spPr>
        <p:txBody>
          <a:bodyPr/>
          <a:lstStyle>
            <a:lvl1pPr>
              <a:defRPr/>
            </a:lvl1pPr>
          </a:lstStyle>
          <a:p>
            <a:pPr>
              <a:defRPr/>
            </a:pPr>
            <a:fld id="{ECC8E3F9-0E95-4FDC-B6A9-99F0C3B0C761}" type="datetime1">
              <a:rPr lang="it-IT" altLang="it-IT"/>
              <a:pPr>
                <a:defRPr/>
              </a:pPr>
              <a:t>27/04/2022</a:t>
            </a:fld>
            <a:endParaRPr lang="it-IT" altLang="it-IT"/>
          </a:p>
        </p:txBody>
      </p:sp>
      <p:sp>
        <p:nvSpPr>
          <p:cNvPr id="8" name="Rectangle 5">
            <a:extLst>
              <a:ext uri="{FF2B5EF4-FFF2-40B4-BE49-F238E27FC236}">
                <a16:creationId xmlns:a16="http://schemas.microsoft.com/office/drawing/2014/main" id="{33CCEAB3-7AA5-4E91-B18E-151DA591050C}"/>
              </a:ext>
            </a:extLst>
          </p:cNvPr>
          <p:cNvSpPr>
            <a:spLocks noGrp="1" noChangeArrowheads="1"/>
          </p:cNvSpPr>
          <p:nvPr>
            <p:ph type="ftr" sz="quarter" idx="11"/>
          </p:nvPr>
        </p:nvSpPr>
        <p:spPr>
          <a:ln/>
        </p:spPr>
        <p:txBody>
          <a:bodyPr/>
          <a:lstStyle>
            <a:lvl1pPr>
              <a:defRPr/>
            </a:lvl1pPr>
          </a:lstStyle>
          <a:p>
            <a:pPr>
              <a:defRPr/>
            </a:pPr>
            <a:r>
              <a:rPr lang="it-IT" altLang="it-IT"/>
              <a:t>Titolo Presentazione</a:t>
            </a:r>
          </a:p>
        </p:txBody>
      </p:sp>
      <p:sp>
        <p:nvSpPr>
          <p:cNvPr id="9" name="Rectangle 6">
            <a:extLst>
              <a:ext uri="{FF2B5EF4-FFF2-40B4-BE49-F238E27FC236}">
                <a16:creationId xmlns:a16="http://schemas.microsoft.com/office/drawing/2014/main" id="{198CE089-59EB-424D-B507-B1DD02182EE5}"/>
              </a:ext>
            </a:extLst>
          </p:cNvPr>
          <p:cNvSpPr>
            <a:spLocks noGrp="1" noChangeArrowheads="1"/>
          </p:cNvSpPr>
          <p:nvPr>
            <p:ph type="sldNum" sz="quarter" idx="12"/>
          </p:nvPr>
        </p:nvSpPr>
        <p:spPr>
          <a:ln/>
        </p:spPr>
        <p:txBody>
          <a:bodyPr/>
          <a:lstStyle>
            <a:lvl1pPr>
              <a:defRPr/>
            </a:lvl1pPr>
          </a:lstStyle>
          <a:p>
            <a:pPr>
              <a:defRPr/>
            </a:pPr>
            <a:r>
              <a:rPr lang="it-IT" altLang="it-IT"/>
              <a:t>Pagina </a:t>
            </a:r>
            <a:fld id="{37C11622-D709-4733-ABB1-41BE198F41B6}" type="slidenum">
              <a:rPr lang="it-IT" altLang="it-IT" smtClean="0"/>
              <a:pPr>
                <a:defRPr/>
              </a:pPr>
              <a:t>‹N›</a:t>
            </a:fld>
            <a:endParaRPr lang="it-IT" altLang="it-IT"/>
          </a:p>
        </p:txBody>
      </p:sp>
    </p:spTree>
    <p:extLst>
      <p:ext uri="{BB962C8B-B14F-4D97-AF65-F5344CB8AC3E}">
        <p14:creationId xmlns:p14="http://schemas.microsoft.com/office/powerpoint/2010/main" val="2953647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 dello schema</a:t>
            </a:r>
          </a:p>
        </p:txBody>
      </p:sp>
      <p:sp>
        <p:nvSpPr>
          <p:cNvPr id="3" name="Rectangle 4">
            <a:extLst>
              <a:ext uri="{FF2B5EF4-FFF2-40B4-BE49-F238E27FC236}">
                <a16:creationId xmlns:a16="http://schemas.microsoft.com/office/drawing/2014/main" id="{C8BBAE0A-92E5-4545-99C3-5EA7110C1D73}"/>
              </a:ext>
            </a:extLst>
          </p:cNvPr>
          <p:cNvSpPr>
            <a:spLocks noGrp="1" noChangeArrowheads="1"/>
          </p:cNvSpPr>
          <p:nvPr>
            <p:ph type="dt" sz="half" idx="10"/>
          </p:nvPr>
        </p:nvSpPr>
        <p:spPr>
          <a:ln/>
        </p:spPr>
        <p:txBody>
          <a:bodyPr/>
          <a:lstStyle>
            <a:lvl1pPr>
              <a:defRPr/>
            </a:lvl1pPr>
          </a:lstStyle>
          <a:p>
            <a:pPr>
              <a:defRPr/>
            </a:pPr>
            <a:fld id="{21EBCA7F-C8E3-4B5A-8631-7C6C6EE3888A}" type="datetime1">
              <a:rPr lang="it-IT" altLang="it-IT"/>
              <a:pPr>
                <a:defRPr/>
              </a:pPr>
              <a:t>27/04/2022</a:t>
            </a:fld>
            <a:endParaRPr lang="it-IT" altLang="it-IT"/>
          </a:p>
        </p:txBody>
      </p:sp>
      <p:sp>
        <p:nvSpPr>
          <p:cNvPr id="4" name="Rectangle 5">
            <a:extLst>
              <a:ext uri="{FF2B5EF4-FFF2-40B4-BE49-F238E27FC236}">
                <a16:creationId xmlns:a16="http://schemas.microsoft.com/office/drawing/2014/main" id="{31B34A92-4328-42F8-81E3-E55F1587178A}"/>
              </a:ext>
            </a:extLst>
          </p:cNvPr>
          <p:cNvSpPr>
            <a:spLocks noGrp="1" noChangeArrowheads="1"/>
          </p:cNvSpPr>
          <p:nvPr>
            <p:ph type="ftr" sz="quarter" idx="11"/>
          </p:nvPr>
        </p:nvSpPr>
        <p:spPr>
          <a:ln/>
        </p:spPr>
        <p:txBody>
          <a:bodyPr/>
          <a:lstStyle>
            <a:lvl1pPr>
              <a:defRPr/>
            </a:lvl1pPr>
          </a:lstStyle>
          <a:p>
            <a:pPr>
              <a:defRPr/>
            </a:pPr>
            <a:r>
              <a:rPr lang="it-IT" altLang="it-IT"/>
              <a:t>Titolo Presentazione</a:t>
            </a:r>
          </a:p>
        </p:txBody>
      </p:sp>
      <p:sp>
        <p:nvSpPr>
          <p:cNvPr id="5" name="Rectangle 6">
            <a:extLst>
              <a:ext uri="{FF2B5EF4-FFF2-40B4-BE49-F238E27FC236}">
                <a16:creationId xmlns:a16="http://schemas.microsoft.com/office/drawing/2014/main" id="{C465C7AB-9591-4A9F-A0D6-5697A33A409A}"/>
              </a:ext>
            </a:extLst>
          </p:cNvPr>
          <p:cNvSpPr>
            <a:spLocks noGrp="1" noChangeArrowheads="1"/>
          </p:cNvSpPr>
          <p:nvPr>
            <p:ph type="sldNum" sz="quarter" idx="12"/>
          </p:nvPr>
        </p:nvSpPr>
        <p:spPr>
          <a:ln/>
        </p:spPr>
        <p:txBody>
          <a:bodyPr/>
          <a:lstStyle>
            <a:lvl1pPr>
              <a:defRPr/>
            </a:lvl1pPr>
          </a:lstStyle>
          <a:p>
            <a:pPr>
              <a:defRPr/>
            </a:pPr>
            <a:r>
              <a:rPr lang="it-IT" altLang="it-IT"/>
              <a:t>Pagina </a:t>
            </a:r>
            <a:fld id="{2402F6B5-58C8-4AE1-9F73-78C4E13C41F5}" type="slidenum">
              <a:rPr lang="it-IT" altLang="it-IT" smtClean="0"/>
              <a:pPr>
                <a:defRPr/>
              </a:pPr>
              <a:t>‹N›</a:t>
            </a:fld>
            <a:endParaRPr lang="it-IT" altLang="it-IT"/>
          </a:p>
        </p:txBody>
      </p:sp>
    </p:spTree>
    <p:extLst>
      <p:ext uri="{BB962C8B-B14F-4D97-AF65-F5344CB8AC3E}">
        <p14:creationId xmlns:p14="http://schemas.microsoft.com/office/powerpoint/2010/main" val="3800824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C0CAB835-2244-4241-B29E-F67DF6A8CA93}"/>
              </a:ext>
            </a:extLst>
          </p:cNvPr>
          <p:cNvSpPr>
            <a:spLocks noGrp="1" noChangeArrowheads="1"/>
          </p:cNvSpPr>
          <p:nvPr>
            <p:ph type="dt" sz="half" idx="10"/>
          </p:nvPr>
        </p:nvSpPr>
        <p:spPr>
          <a:ln/>
        </p:spPr>
        <p:txBody>
          <a:bodyPr/>
          <a:lstStyle>
            <a:lvl1pPr>
              <a:defRPr/>
            </a:lvl1pPr>
          </a:lstStyle>
          <a:p>
            <a:pPr>
              <a:defRPr/>
            </a:pPr>
            <a:fld id="{04B1B724-1959-4A60-B1F4-E3AC7E5565CC}" type="datetime1">
              <a:rPr lang="it-IT" altLang="it-IT"/>
              <a:pPr>
                <a:defRPr/>
              </a:pPr>
              <a:t>27/04/2022</a:t>
            </a:fld>
            <a:endParaRPr lang="it-IT" altLang="it-IT"/>
          </a:p>
        </p:txBody>
      </p:sp>
      <p:sp>
        <p:nvSpPr>
          <p:cNvPr id="3" name="Rectangle 5">
            <a:extLst>
              <a:ext uri="{FF2B5EF4-FFF2-40B4-BE49-F238E27FC236}">
                <a16:creationId xmlns:a16="http://schemas.microsoft.com/office/drawing/2014/main" id="{6A6A2713-889D-4606-8A5B-69BA90F418FB}"/>
              </a:ext>
            </a:extLst>
          </p:cNvPr>
          <p:cNvSpPr>
            <a:spLocks noGrp="1" noChangeArrowheads="1"/>
          </p:cNvSpPr>
          <p:nvPr>
            <p:ph type="ftr" sz="quarter" idx="11"/>
          </p:nvPr>
        </p:nvSpPr>
        <p:spPr>
          <a:ln/>
        </p:spPr>
        <p:txBody>
          <a:bodyPr/>
          <a:lstStyle>
            <a:lvl1pPr>
              <a:defRPr/>
            </a:lvl1pPr>
          </a:lstStyle>
          <a:p>
            <a:pPr>
              <a:defRPr/>
            </a:pPr>
            <a:r>
              <a:rPr lang="it-IT" altLang="it-IT"/>
              <a:t>Titolo Presentazione</a:t>
            </a:r>
          </a:p>
        </p:txBody>
      </p:sp>
      <p:sp>
        <p:nvSpPr>
          <p:cNvPr id="4" name="Rectangle 6">
            <a:extLst>
              <a:ext uri="{FF2B5EF4-FFF2-40B4-BE49-F238E27FC236}">
                <a16:creationId xmlns:a16="http://schemas.microsoft.com/office/drawing/2014/main" id="{387B4179-C6DC-486C-B10C-0DB61E9E8956}"/>
              </a:ext>
            </a:extLst>
          </p:cNvPr>
          <p:cNvSpPr>
            <a:spLocks noGrp="1" noChangeArrowheads="1"/>
          </p:cNvSpPr>
          <p:nvPr>
            <p:ph type="sldNum" sz="quarter" idx="12"/>
          </p:nvPr>
        </p:nvSpPr>
        <p:spPr>
          <a:ln/>
        </p:spPr>
        <p:txBody>
          <a:bodyPr/>
          <a:lstStyle>
            <a:lvl1pPr>
              <a:defRPr/>
            </a:lvl1pPr>
          </a:lstStyle>
          <a:p>
            <a:pPr>
              <a:defRPr/>
            </a:pPr>
            <a:r>
              <a:rPr lang="it-IT" altLang="it-IT"/>
              <a:t>Pagina </a:t>
            </a:r>
            <a:fld id="{A050A919-0A29-4A5D-ACA5-BB07AD92CD72}" type="slidenum">
              <a:rPr lang="it-IT" altLang="it-IT" smtClean="0"/>
              <a:pPr>
                <a:defRPr/>
              </a:pPr>
              <a:t>‹N›</a:t>
            </a:fld>
            <a:endParaRPr lang="it-IT" altLang="it-IT"/>
          </a:p>
        </p:txBody>
      </p:sp>
    </p:spTree>
    <p:extLst>
      <p:ext uri="{BB962C8B-B14F-4D97-AF65-F5344CB8AC3E}">
        <p14:creationId xmlns:p14="http://schemas.microsoft.com/office/powerpoint/2010/main" val="20997775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30238" y="457200"/>
            <a:ext cx="2949575" cy="1600200"/>
          </a:xfrm>
        </p:spPr>
        <p:txBody>
          <a:bodyPr anchor="b"/>
          <a:lstStyle>
            <a:lvl1pPr>
              <a:defRPr sz="3200"/>
            </a:lvl1pPr>
          </a:lstStyle>
          <a:p>
            <a:r>
              <a:rPr lang="it-IT"/>
              <a:t>Fare clic per modificare lo stile del titolo dello schema</a:t>
            </a:r>
          </a:p>
        </p:txBody>
      </p:sp>
      <p:sp>
        <p:nvSpPr>
          <p:cNvPr id="3" name="Segnaposto contenuto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Rectangle 4">
            <a:extLst>
              <a:ext uri="{FF2B5EF4-FFF2-40B4-BE49-F238E27FC236}">
                <a16:creationId xmlns:a16="http://schemas.microsoft.com/office/drawing/2014/main" id="{07FB32C4-00EC-473A-A8D0-502F0351AFD0}"/>
              </a:ext>
            </a:extLst>
          </p:cNvPr>
          <p:cNvSpPr>
            <a:spLocks noGrp="1" noChangeArrowheads="1"/>
          </p:cNvSpPr>
          <p:nvPr>
            <p:ph type="dt" sz="half" idx="10"/>
          </p:nvPr>
        </p:nvSpPr>
        <p:spPr>
          <a:ln/>
        </p:spPr>
        <p:txBody>
          <a:bodyPr/>
          <a:lstStyle>
            <a:lvl1pPr>
              <a:defRPr/>
            </a:lvl1pPr>
          </a:lstStyle>
          <a:p>
            <a:pPr>
              <a:defRPr/>
            </a:pPr>
            <a:fld id="{B94FD429-0190-49A2-90EE-40CCAAFBEAD6}" type="datetime1">
              <a:rPr lang="it-IT" altLang="it-IT"/>
              <a:pPr>
                <a:defRPr/>
              </a:pPr>
              <a:t>27/04/2022</a:t>
            </a:fld>
            <a:endParaRPr lang="it-IT" altLang="it-IT"/>
          </a:p>
        </p:txBody>
      </p:sp>
      <p:sp>
        <p:nvSpPr>
          <p:cNvPr id="6" name="Rectangle 5">
            <a:extLst>
              <a:ext uri="{FF2B5EF4-FFF2-40B4-BE49-F238E27FC236}">
                <a16:creationId xmlns:a16="http://schemas.microsoft.com/office/drawing/2014/main" id="{F073E98A-A881-4827-AA99-53C90BC09AB6}"/>
              </a:ext>
            </a:extLst>
          </p:cNvPr>
          <p:cNvSpPr>
            <a:spLocks noGrp="1" noChangeArrowheads="1"/>
          </p:cNvSpPr>
          <p:nvPr>
            <p:ph type="ftr" sz="quarter" idx="11"/>
          </p:nvPr>
        </p:nvSpPr>
        <p:spPr>
          <a:ln/>
        </p:spPr>
        <p:txBody>
          <a:bodyPr/>
          <a:lstStyle>
            <a:lvl1pPr>
              <a:defRPr/>
            </a:lvl1pPr>
          </a:lstStyle>
          <a:p>
            <a:pPr>
              <a:defRPr/>
            </a:pPr>
            <a:r>
              <a:rPr lang="it-IT" altLang="it-IT"/>
              <a:t>Titolo Presentazione</a:t>
            </a:r>
          </a:p>
        </p:txBody>
      </p:sp>
      <p:sp>
        <p:nvSpPr>
          <p:cNvPr id="7" name="Rectangle 6">
            <a:extLst>
              <a:ext uri="{FF2B5EF4-FFF2-40B4-BE49-F238E27FC236}">
                <a16:creationId xmlns:a16="http://schemas.microsoft.com/office/drawing/2014/main" id="{4FA3F8FE-365F-408F-9CDB-6ADB3638CC50}"/>
              </a:ext>
            </a:extLst>
          </p:cNvPr>
          <p:cNvSpPr>
            <a:spLocks noGrp="1" noChangeArrowheads="1"/>
          </p:cNvSpPr>
          <p:nvPr>
            <p:ph type="sldNum" sz="quarter" idx="12"/>
          </p:nvPr>
        </p:nvSpPr>
        <p:spPr>
          <a:ln/>
        </p:spPr>
        <p:txBody>
          <a:bodyPr/>
          <a:lstStyle>
            <a:lvl1pPr>
              <a:defRPr/>
            </a:lvl1pPr>
          </a:lstStyle>
          <a:p>
            <a:pPr>
              <a:defRPr/>
            </a:pPr>
            <a:r>
              <a:rPr lang="it-IT" altLang="it-IT"/>
              <a:t>Pagina </a:t>
            </a:r>
            <a:fld id="{A6D7870A-BB19-47D7-B4C1-0D6227331F9E}" type="slidenum">
              <a:rPr lang="it-IT" altLang="it-IT" smtClean="0"/>
              <a:pPr>
                <a:defRPr/>
              </a:pPr>
              <a:t>‹N›</a:t>
            </a:fld>
            <a:endParaRPr lang="it-IT" altLang="it-IT"/>
          </a:p>
        </p:txBody>
      </p:sp>
    </p:spTree>
    <p:extLst>
      <p:ext uri="{BB962C8B-B14F-4D97-AF65-F5344CB8AC3E}">
        <p14:creationId xmlns:p14="http://schemas.microsoft.com/office/powerpoint/2010/main" val="22522521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30238" y="457200"/>
            <a:ext cx="2949575" cy="1600200"/>
          </a:xfrm>
        </p:spPr>
        <p:txBody>
          <a:bodyPr anchor="b"/>
          <a:lstStyle>
            <a:lvl1pPr>
              <a:defRPr sz="3200"/>
            </a:lvl1pPr>
          </a:lstStyle>
          <a:p>
            <a:r>
              <a:rPr lang="it-IT"/>
              <a:t>Fare clic per modificare lo stile del titolo dello schema</a:t>
            </a:r>
          </a:p>
        </p:txBody>
      </p:sp>
      <p:sp>
        <p:nvSpPr>
          <p:cNvPr id="3" name="Segnaposto immagine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Rectangle 4">
            <a:extLst>
              <a:ext uri="{FF2B5EF4-FFF2-40B4-BE49-F238E27FC236}">
                <a16:creationId xmlns:a16="http://schemas.microsoft.com/office/drawing/2014/main" id="{21016E93-CC1E-4CFE-9231-D79049324832}"/>
              </a:ext>
            </a:extLst>
          </p:cNvPr>
          <p:cNvSpPr>
            <a:spLocks noGrp="1" noChangeArrowheads="1"/>
          </p:cNvSpPr>
          <p:nvPr>
            <p:ph type="dt" sz="half" idx="10"/>
          </p:nvPr>
        </p:nvSpPr>
        <p:spPr>
          <a:ln/>
        </p:spPr>
        <p:txBody>
          <a:bodyPr/>
          <a:lstStyle>
            <a:lvl1pPr>
              <a:defRPr/>
            </a:lvl1pPr>
          </a:lstStyle>
          <a:p>
            <a:pPr>
              <a:defRPr/>
            </a:pPr>
            <a:fld id="{0EE4EF51-C12E-4010-8531-DD7B1E13FAEC}" type="datetime1">
              <a:rPr lang="it-IT" altLang="it-IT"/>
              <a:pPr>
                <a:defRPr/>
              </a:pPr>
              <a:t>27/04/2022</a:t>
            </a:fld>
            <a:endParaRPr lang="it-IT" altLang="it-IT"/>
          </a:p>
        </p:txBody>
      </p:sp>
      <p:sp>
        <p:nvSpPr>
          <p:cNvPr id="6" name="Rectangle 5">
            <a:extLst>
              <a:ext uri="{FF2B5EF4-FFF2-40B4-BE49-F238E27FC236}">
                <a16:creationId xmlns:a16="http://schemas.microsoft.com/office/drawing/2014/main" id="{6F7D3260-A4CA-4E43-ABB0-D0C0316D7EF5}"/>
              </a:ext>
            </a:extLst>
          </p:cNvPr>
          <p:cNvSpPr>
            <a:spLocks noGrp="1" noChangeArrowheads="1"/>
          </p:cNvSpPr>
          <p:nvPr>
            <p:ph type="ftr" sz="quarter" idx="11"/>
          </p:nvPr>
        </p:nvSpPr>
        <p:spPr>
          <a:ln/>
        </p:spPr>
        <p:txBody>
          <a:bodyPr/>
          <a:lstStyle>
            <a:lvl1pPr>
              <a:defRPr/>
            </a:lvl1pPr>
          </a:lstStyle>
          <a:p>
            <a:pPr>
              <a:defRPr/>
            </a:pPr>
            <a:r>
              <a:rPr lang="it-IT" altLang="it-IT"/>
              <a:t>Titolo Presentazione</a:t>
            </a:r>
          </a:p>
        </p:txBody>
      </p:sp>
      <p:sp>
        <p:nvSpPr>
          <p:cNvPr id="7" name="Rectangle 6">
            <a:extLst>
              <a:ext uri="{FF2B5EF4-FFF2-40B4-BE49-F238E27FC236}">
                <a16:creationId xmlns:a16="http://schemas.microsoft.com/office/drawing/2014/main" id="{B748EFC2-741E-4C30-BA4C-0EAF12FD976F}"/>
              </a:ext>
            </a:extLst>
          </p:cNvPr>
          <p:cNvSpPr>
            <a:spLocks noGrp="1" noChangeArrowheads="1"/>
          </p:cNvSpPr>
          <p:nvPr>
            <p:ph type="sldNum" sz="quarter" idx="12"/>
          </p:nvPr>
        </p:nvSpPr>
        <p:spPr>
          <a:ln/>
        </p:spPr>
        <p:txBody>
          <a:bodyPr/>
          <a:lstStyle>
            <a:lvl1pPr>
              <a:defRPr/>
            </a:lvl1pPr>
          </a:lstStyle>
          <a:p>
            <a:pPr>
              <a:defRPr/>
            </a:pPr>
            <a:r>
              <a:rPr lang="it-IT" altLang="it-IT"/>
              <a:t>Pagina </a:t>
            </a:r>
            <a:fld id="{7A4ACB04-FF7B-41F1-A0FE-DB7163C9EF0D}" type="slidenum">
              <a:rPr lang="it-IT" altLang="it-IT" smtClean="0"/>
              <a:pPr>
                <a:defRPr/>
              </a:pPr>
              <a:t>‹N›</a:t>
            </a:fld>
            <a:endParaRPr lang="it-IT" altLang="it-IT"/>
          </a:p>
        </p:txBody>
      </p:sp>
    </p:spTree>
    <p:extLst>
      <p:ext uri="{BB962C8B-B14F-4D97-AF65-F5344CB8AC3E}">
        <p14:creationId xmlns:p14="http://schemas.microsoft.com/office/powerpoint/2010/main" val="32677948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15">
            <a:extLst>
              <a:ext uri="{FF2B5EF4-FFF2-40B4-BE49-F238E27FC236}">
                <a16:creationId xmlns:a16="http://schemas.microsoft.com/office/drawing/2014/main" id="{B50F4F28-C15B-46EA-929B-6167357CAA02}"/>
              </a:ext>
            </a:extLst>
          </p:cNvPr>
          <p:cNvGrpSpPr>
            <a:grpSpLocks/>
          </p:cNvGrpSpPr>
          <p:nvPr/>
        </p:nvGrpSpPr>
        <p:grpSpPr bwMode="auto">
          <a:xfrm>
            <a:off x="0" y="6096000"/>
            <a:ext cx="9144000" cy="762000"/>
            <a:chOff x="0" y="3840"/>
            <a:chExt cx="5760" cy="480"/>
          </a:xfrm>
        </p:grpSpPr>
        <p:sp>
          <p:nvSpPr>
            <p:cNvPr id="1032" name="Rectangle 13">
              <a:extLst>
                <a:ext uri="{FF2B5EF4-FFF2-40B4-BE49-F238E27FC236}">
                  <a16:creationId xmlns:a16="http://schemas.microsoft.com/office/drawing/2014/main" id="{E8B7506E-C510-45C9-B92E-92362843804B}"/>
                </a:ext>
              </a:extLst>
            </p:cNvPr>
            <p:cNvSpPr>
              <a:spLocks noChangeArrowheads="1"/>
            </p:cNvSpPr>
            <p:nvPr userDrawn="1"/>
          </p:nvSpPr>
          <p:spPr bwMode="auto">
            <a:xfrm>
              <a:off x="0" y="3984"/>
              <a:ext cx="5760" cy="336"/>
            </a:xfrm>
            <a:prstGeom prst="rect">
              <a:avLst/>
            </a:prstGeom>
            <a:solidFill>
              <a:srgbClr val="822433"/>
            </a:solidFill>
            <a:ln>
              <a:noFill/>
            </a:ln>
          </p:spPr>
          <p:txBody>
            <a:bodyPr wrap="none" anchor="ctr"/>
            <a:lstStyle>
              <a:lvl1pPr>
                <a:defRPr sz="900">
                  <a:solidFill>
                    <a:schemeClr val="bg1"/>
                  </a:solidFill>
                  <a:latin typeface="Arial" panose="020B0604020202020204" pitchFamily="34" charset="0"/>
                  <a:ea typeface="ＭＳ Ｐゴシック" panose="020B0600070205080204" pitchFamily="34" charset="-128"/>
                </a:defRPr>
              </a:lvl1pPr>
              <a:lvl2pPr marL="742950" indent="-285750">
                <a:defRPr sz="900">
                  <a:solidFill>
                    <a:schemeClr val="bg1"/>
                  </a:solidFill>
                  <a:latin typeface="Arial" panose="020B0604020202020204" pitchFamily="34" charset="0"/>
                  <a:ea typeface="ＭＳ Ｐゴシック" panose="020B0600070205080204" pitchFamily="34" charset="-128"/>
                </a:defRPr>
              </a:lvl2pPr>
              <a:lvl3pPr marL="1143000" indent="-228600">
                <a:defRPr sz="900">
                  <a:solidFill>
                    <a:schemeClr val="bg1"/>
                  </a:solidFill>
                  <a:latin typeface="Arial" panose="020B0604020202020204" pitchFamily="34" charset="0"/>
                  <a:ea typeface="ＭＳ Ｐゴシック" panose="020B0600070205080204" pitchFamily="34" charset="-128"/>
                </a:defRPr>
              </a:lvl3pPr>
              <a:lvl4pPr marL="1600200" indent="-228600">
                <a:defRPr sz="900">
                  <a:solidFill>
                    <a:schemeClr val="bg1"/>
                  </a:solidFill>
                  <a:latin typeface="Arial" panose="020B0604020202020204" pitchFamily="34" charset="0"/>
                  <a:ea typeface="ＭＳ Ｐゴシック" panose="020B0600070205080204" pitchFamily="34" charset="-128"/>
                </a:defRPr>
              </a:lvl4pPr>
              <a:lvl5pPr marL="2057400" indent="-228600">
                <a:defRPr sz="900">
                  <a:solidFill>
                    <a:schemeClr val="bg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9pPr>
            </a:lstStyle>
            <a:p>
              <a:pPr>
                <a:defRPr/>
              </a:pPr>
              <a:endParaRPr lang="it-IT" altLang="it-IT"/>
            </a:p>
          </p:txBody>
        </p:sp>
        <p:sp>
          <p:nvSpPr>
            <p:cNvPr id="1033" name="Rectangle 14">
              <a:extLst>
                <a:ext uri="{FF2B5EF4-FFF2-40B4-BE49-F238E27FC236}">
                  <a16:creationId xmlns:a16="http://schemas.microsoft.com/office/drawing/2014/main" id="{4CD49B47-8153-4C40-94F2-64FACB254756}"/>
                </a:ext>
              </a:extLst>
            </p:cNvPr>
            <p:cNvSpPr>
              <a:spLocks noChangeArrowheads="1"/>
            </p:cNvSpPr>
            <p:nvPr userDrawn="1"/>
          </p:nvSpPr>
          <p:spPr bwMode="auto">
            <a:xfrm>
              <a:off x="768" y="3840"/>
              <a:ext cx="4992" cy="480"/>
            </a:xfrm>
            <a:prstGeom prst="rect">
              <a:avLst/>
            </a:prstGeom>
            <a:solidFill>
              <a:srgbClr val="822433"/>
            </a:solidFill>
            <a:ln>
              <a:noFill/>
            </a:ln>
          </p:spPr>
          <p:txBody>
            <a:bodyPr wrap="none" anchor="ctr"/>
            <a:lstStyle>
              <a:lvl1pPr>
                <a:defRPr sz="900">
                  <a:solidFill>
                    <a:schemeClr val="bg1"/>
                  </a:solidFill>
                  <a:latin typeface="Arial" panose="020B0604020202020204" pitchFamily="34" charset="0"/>
                  <a:ea typeface="ＭＳ Ｐゴシック" panose="020B0600070205080204" pitchFamily="34" charset="-128"/>
                </a:defRPr>
              </a:lvl1pPr>
              <a:lvl2pPr marL="742950" indent="-285750">
                <a:defRPr sz="900">
                  <a:solidFill>
                    <a:schemeClr val="bg1"/>
                  </a:solidFill>
                  <a:latin typeface="Arial" panose="020B0604020202020204" pitchFamily="34" charset="0"/>
                  <a:ea typeface="ＭＳ Ｐゴシック" panose="020B0600070205080204" pitchFamily="34" charset="-128"/>
                </a:defRPr>
              </a:lvl2pPr>
              <a:lvl3pPr marL="1143000" indent="-228600">
                <a:defRPr sz="900">
                  <a:solidFill>
                    <a:schemeClr val="bg1"/>
                  </a:solidFill>
                  <a:latin typeface="Arial" panose="020B0604020202020204" pitchFamily="34" charset="0"/>
                  <a:ea typeface="ＭＳ Ｐゴシック" panose="020B0600070205080204" pitchFamily="34" charset="-128"/>
                </a:defRPr>
              </a:lvl3pPr>
              <a:lvl4pPr marL="1600200" indent="-228600">
                <a:defRPr sz="900">
                  <a:solidFill>
                    <a:schemeClr val="bg1"/>
                  </a:solidFill>
                  <a:latin typeface="Arial" panose="020B0604020202020204" pitchFamily="34" charset="0"/>
                  <a:ea typeface="ＭＳ Ｐゴシック" panose="020B0600070205080204" pitchFamily="34" charset="-128"/>
                </a:defRPr>
              </a:lvl4pPr>
              <a:lvl5pPr marL="2057400" indent="-228600">
                <a:defRPr sz="900">
                  <a:solidFill>
                    <a:schemeClr val="bg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9pPr>
            </a:lstStyle>
            <a:p>
              <a:pPr>
                <a:defRPr/>
              </a:pPr>
              <a:endParaRPr lang="it-IT" altLang="it-IT"/>
            </a:p>
          </p:txBody>
        </p:sp>
      </p:grpSp>
      <p:sp>
        <p:nvSpPr>
          <p:cNvPr id="1027" name="Rectangle 2">
            <a:extLst>
              <a:ext uri="{FF2B5EF4-FFF2-40B4-BE49-F238E27FC236}">
                <a16:creationId xmlns:a16="http://schemas.microsoft.com/office/drawing/2014/main" id="{4F27679F-D707-484A-8258-0FD1E5A2DEFA}"/>
              </a:ext>
            </a:extLst>
          </p:cNvPr>
          <p:cNvSpPr>
            <a:spLocks noGrp="1" noChangeArrowheads="1"/>
          </p:cNvSpPr>
          <p:nvPr>
            <p:ph type="title"/>
          </p:nvPr>
        </p:nvSpPr>
        <p:spPr bwMode="auto">
          <a:xfrm>
            <a:off x="1116013" y="409575"/>
            <a:ext cx="7559675" cy="5048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a:t>Fare clic per modificare stile</a:t>
            </a:r>
          </a:p>
        </p:txBody>
      </p:sp>
      <p:sp>
        <p:nvSpPr>
          <p:cNvPr id="1028" name="Rectangle 3">
            <a:extLst>
              <a:ext uri="{FF2B5EF4-FFF2-40B4-BE49-F238E27FC236}">
                <a16:creationId xmlns:a16="http://schemas.microsoft.com/office/drawing/2014/main" id="{2570987E-A1FD-4849-9869-DB2BE7397003}"/>
              </a:ext>
            </a:extLst>
          </p:cNvPr>
          <p:cNvSpPr>
            <a:spLocks noGrp="1" noChangeArrowheads="1"/>
          </p:cNvSpPr>
          <p:nvPr>
            <p:ph type="body" idx="1"/>
          </p:nvPr>
        </p:nvSpPr>
        <p:spPr bwMode="auto">
          <a:xfrm>
            <a:off x="1116013" y="1752600"/>
            <a:ext cx="7559675"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a:t>Fare clic per modificare gli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p>
        </p:txBody>
      </p:sp>
      <p:sp>
        <p:nvSpPr>
          <p:cNvPr id="2" name="Rectangle 4">
            <a:extLst>
              <a:ext uri="{FF2B5EF4-FFF2-40B4-BE49-F238E27FC236}">
                <a16:creationId xmlns:a16="http://schemas.microsoft.com/office/drawing/2014/main" id="{E4F9BA40-F432-4888-BC00-FBBFB5B24685}"/>
              </a:ext>
            </a:extLst>
          </p:cNvPr>
          <p:cNvSpPr>
            <a:spLocks noGrp="1" noChangeArrowheads="1"/>
          </p:cNvSpPr>
          <p:nvPr>
            <p:ph type="dt" sz="half" idx="2"/>
          </p:nvPr>
        </p:nvSpPr>
        <p:spPr bwMode="auto">
          <a:xfrm>
            <a:off x="4343400" y="6146800"/>
            <a:ext cx="1905000" cy="457200"/>
          </a:xfrm>
          <a:prstGeom prst="rect">
            <a:avLst/>
          </a:prstGeom>
          <a:noFill/>
          <a:ln>
            <a:noFill/>
          </a:ln>
        </p:spPr>
        <p:txBody>
          <a:bodyPr vert="horz" wrap="square" lIns="91440" tIns="45720" rIns="91440" bIns="45720" numCol="1" anchor="t" anchorCtr="0" compatLnSpc="1">
            <a:prstTxWarp prst="textNoShape">
              <a:avLst/>
            </a:prstTxWarp>
          </a:bodyPr>
          <a:lstStyle>
            <a:lvl1pPr algn="ctr">
              <a:defRPr sz="1100"/>
            </a:lvl1pPr>
          </a:lstStyle>
          <a:p>
            <a:pPr>
              <a:defRPr/>
            </a:pPr>
            <a:fld id="{EA8DFF65-159A-43B9-8C07-D9FE00828736}" type="datetime1">
              <a:rPr lang="it-IT" altLang="it-IT"/>
              <a:pPr>
                <a:defRPr/>
              </a:pPr>
              <a:t>27/04/2022</a:t>
            </a:fld>
            <a:endParaRPr lang="it-IT" altLang="it-IT"/>
          </a:p>
        </p:txBody>
      </p:sp>
      <p:sp>
        <p:nvSpPr>
          <p:cNvPr id="1029" name="Rectangle 5">
            <a:extLst>
              <a:ext uri="{FF2B5EF4-FFF2-40B4-BE49-F238E27FC236}">
                <a16:creationId xmlns:a16="http://schemas.microsoft.com/office/drawing/2014/main" id="{FE865207-CB32-4010-B1D7-B94E547C4EE7}"/>
              </a:ext>
            </a:extLst>
          </p:cNvPr>
          <p:cNvSpPr>
            <a:spLocks noGrp="1" noChangeArrowheads="1"/>
          </p:cNvSpPr>
          <p:nvPr>
            <p:ph type="ftr" sz="quarter" idx="3"/>
          </p:nvPr>
        </p:nvSpPr>
        <p:spPr bwMode="auto">
          <a:xfrm>
            <a:off x="1219200" y="6146800"/>
            <a:ext cx="2895600" cy="457200"/>
          </a:xfrm>
          <a:prstGeom prst="rect">
            <a:avLst/>
          </a:prstGeom>
          <a:noFill/>
          <a:ln>
            <a:noFill/>
          </a:ln>
        </p:spPr>
        <p:txBody>
          <a:bodyPr vert="horz" wrap="square" lIns="91440" tIns="45720" rIns="91440" bIns="45720" numCol="1" anchor="t" anchorCtr="0" compatLnSpc="1">
            <a:prstTxWarp prst="textNoShape">
              <a:avLst/>
            </a:prstTxWarp>
          </a:bodyPr>
          <a:lstStyle>
            <a:lvl1pPr>
              <a:defRPr sz="1100"/>
            </a:lvl1pPr>
          </a:lstStyle>
          <a:p>
            <a:pPr>
              <a:defRPr/>
            </a:pPr>
            <a:r>
              <a:rPr lang="it-IT" altLang="it-IT"/>
              <a:t>Titolo Presentazione</a:t>
            </a:r>
          </a:p>
        </p:txBody>
      </p:sp>
      <p:sp>
        <p:nvSpPr>
          <p:cNvPr id="1030" name="Rectangle 6">
            <a:extLst>
              <a:ext uri="{FF2B5EF4-FFF2-40B4-BE49-F238E27FC236}">
                <a16:creationId xmlns:a16="http://schemas.microsoft.com/office/drawing/2014/main" id="{8F0D35D4-0DB9-4454-84A4-CCA94DAE3EA1}"/>
              </a:ext>
            </a:extLst>
          </p:cNvPr>
          <p:cNvSpPr>
            <a:spLocks noGrp="1" noChangeArrowheads="1"/>
          </p:cNvSpPr>
          <p:nvPr>
            <p:ph type="sldNum" sz="quarter" idx="4"/>
          </p:nvPr>
        </p:nvSpPr>
        <p:spPr bwMode="auto">
          <a:xfrm>
            <a:off x="6553200" y="6146800"/>
            <a:ext cx="19050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a:defRPr sz="1100"/>
            </a:lvl1pPr>
          </a:lstStyle>
          <a:p>
            <a:pPr>
              <a:defRPr/>
            </a:pPr>
            <a:r>
              <a:rPr lang="it-IT" altLang="it-IT"/>
              <a:t>Pagina </a:t>
            </a:r>
            <a:fld id="{99D06EBF-BBF4-4743-8F92-AE081018D16F}" type="slidenum">
              <a:rPr lang="it-IT" altLang="it-IT" smtClean="0"/>
              <a:pPr>
                <a:defRPr/>
              </a:pPr>
              <a:t>‹N›</a:t>
            </a:fld>
            <a:endParaRPr lang="it-IT" alt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hf hdr="0"/>
  <p:txStyles>
    <p:titleStyle>
      <a:lvl1pPr algn="l" rtl="0" eaLnBrk="0" fontAlgn="base" hangingPunct="0">
        <a:spcBef>
          <a:spcPct val="0"/>
        </a:spcBef>
        <a:spcAft>
          <a:spcPct val="0"/>
        </a:spcAft>
        <a:defRPr sz="2400" b="1" kern="1200">
          <a:solidFill>
            <a:srgbClr val="822433"/>
          </a:solidFill>
          <a:latin typeface="+mj-lt"/>
          <a:ea typeface="+mj-ea"/>
          <a:cs typeface="+mj-cs"/>
        </a:defRPr>
      </a:lvl1pPr>
      <a:lvl2pPr algn="l" rtl="0" eaLnBrk="0" fontAlgn="base" hangingPunct="0">
        <a:spcBef>
          <a:spcPct val="0"/>
        </a:spcBef>
        <a:spcAft>
          <a:spcPct val="0"/>
        </a:spcAft>
        <a:defRPr sz="2400" b="1">
          <a:solidFill>
            <a:srgbClr val="822433"/>
          </a:solidFill>
          <a:latin typeface="Arial" panose="020B0604020202020204" pitchFamily="34" charset="0"/>
          <a:ea typeface="ＭＳ Ｐゴシック" panose="020B0600070205080204" pitchFamily="34" charset="-128"/>
        </a:defRPr>
      </a:lvl2pPr>
      <a:lvl3pPr algn="l" rtl="0" eaLnBrk="0" fontAlgn="base" hangingPunct="0">
        <a:spcBef>
          <a:spcPct val="0"/>
        </a:spcBef>
        <a:spcAft>
          <a:spcPct val="0"/>
        </a:spcAft>
        <a:defRPr sz="2400" b="1">
          <a:solidFill>
            <a:srgbClr val="822433"/>
          </a:solidFill>
          <a:latin typeface="Arial" panose="020B0604020202020204" pitchFamily="34" charset="0"/>
          <a:ea typeface="ＭＳ Ｐゴシック" panose="020B0600070205080204" pitchFamily="34" charset="-128"/>
        </a:defRPr>
      </a:lvl3pPr>
      <a:lvl4pPr algn="l" rtl="0" eaLnBrk="0" fontAlgn="base" hangingPunct="0">
        <a:spcBef>
          <a:spcPct val="0"/>
        </a:spcBef>
        <a:spcAft>
          <a:spcPct val="0"/>
        </a:spcAft>
        <a:defRPr sz="2400" b="1">
          <a:solidFill>
            <a:srgbClr val="822433"/>
          </a:solidFill>
          <a:latin typeface="Arial" panose="020B0604020202020204" pitchFamily="34" charset="0"/>
          <a:ea typeface="ＭＳ Ｐゴシック" panose="020B0600070205080204" pitchFamily="34" charset="-128"/>
        </a:defRPr>
      </a:lvl4pPr>
      <a:lvl5pPr algn="l" rtl="0" eaLnBrk="0" fontAlgn="base" hangingPunct="0">
        <a:spcBef>
          <a:spcPct val="0"/>
        </a:spcBef>
        <a:spcAft>
          <a:spcPct val="0"/>
        </a:spcAft>
        <a:defRPr sz="2400" b="1">
          <a:solidFill>
            <a:srgbClr val="822433"/>
          </a:solidFill>
          <a:latin typeface="Arial" panose="020B0604020202020204" pitchFamily="34" charset="0"/>
          <a:ea typeface="ＭＳ Ｐゴシック" panose="020B0600070205080204" pitchFamily="34" charset="-128"/>
        </a:defRPr>
      </a:lvl5pPr>
      <a:lvl6pPr marL="457200" algn="l" rtl="0" fontAlgn="base">
        <a:spcBef>
          <a:spcPct val="0"/>
        </a:spcBef>
        <a:spcAft>
          <a:spcPct val="0"/>
        </a:spcAft>
        <a:defRPr sz="2400" b="1">
          <a:solidFill>
            <a:srgbClr val="822433"/>
          </a:solidFill>
          <a:latin typeface="Arial" panose="020B0604020202020204" pitchFamily="34" charset="0"/>
          <a:ea typeface="ＭＳ Ｐゴシック" panose="020B0600070205080204" pitchFamily="34" charset="-128"/>
        </a:defRPr>
      </a:lvl6pPr>
      <a:lvl7pPr marL="914400" algn="l" rtl="0" fontAlgn="base">
        <a:spcBef>
          <a:spcPct val="0"/>
        </a:spcBef>
        <a:spcAft>
          <a:spcPct val="0"/>
        </a:spcAft>
        <a:defRPr sz="2400" b="1">
          <a:solidFill>
            <a:srgbClr val="822433"/>
          </a:solidFill>
          <a:latin typeface="Arial" panose="020B0604020202020204" pitchFamily="34" charset="0"/>
          <a:ea typeface="ＭＳ Ｐゴシック" panose="020B0600070205080204" pitchFamily="34" charset="-128"/>
        </a:defRPr>
      </a:lvl7pPr>
      <a:lvl8pPr marL="1371600" algn="l" rtl="0" fontAlgn="base">
        <a:spcBef>
          <a:spcPct val="0"/>
        </a:spcBef>
        <a:spcAft>
          <a:spcPct val="0"/>
        </a:spcAft>
        <a:defRPr sz="2400" b="1">
          <a:solidFill>
            <a:srgbClr val="822433"/>
          </a:solidFill>
          <a:latin typeface="Arial" panose="020B0604020202020204" pitchFamily="34" charset="0"/>
          <a:ea typeface="ＭＳ Ｐゴシック" panose="020B0600070205080204" pitchFamily="34" charset="-128"/>
        </a:defRPr>
      </a:lvl8pPr>
      <a:lvl9pPr marL="1828800" algn="l" rtl="0" fontAlgn="base">
        <a:spcBef>
          <a:spcPct val="0"/>
        </a:spcBef>
        <a:spcAft>
          <a:spcPct val="0"/>
        </a:spcAft>
        <a:defRPr sz="2400" b="1">
          <a:solidFill>
            <a:srgbClr val="822433"/>
          </a:solidFill>
          <a:latin typeface="Arial" panose="020B0604020202020204" pitchFamily="34" charset="0"/>
          <a:ea typeface="ＭＳ Ｐゴシック" panose="020B0600070205080204" pitchFamily="34" charset="-128"/>
        </a:defRPr>
      </a:lvl9pPr>
    </p:titleStyle>
    <p:bodyStyle>
      <a:lvl1pPr marL="342900" indent="-342900" algn="l" rtl="0" eaLnBrk="0" fontAlgn="base" hangingPunct="0">
        <a:spcBef>
          <a:spcPct val="20000"/>
        </a:spcBef>
        <a:spcAft>
          <a:spcPct val="0"/>
        </a:spcAft>
        <a:buClr>
          <a:srgbClr val="822433"/>
        </a:buClr>
        <a:buChar char="•"/>
        <a:defRPr sz="2400" kern="1200">
          <a:solidFill>
            <a:srgbClr val="000000"/>
          </a:solidFill>
          <a:latin typeface="+mn-lt"/>
          <a:ea typeface="+mn-ea"/>
          <a:cs typeface="+mn-cs"/>
        </a:defRPr>
      </a:lvl1pPr>
      <a:lvl2pPr marL="742950" indent="-285750" algn="l" rtl="0" eaLnBrk="0" fontAlgn="base" hangingPunct="0">
        <a:spcBef>
          <a:spcPct val="20000"/>
        </a:spcBef>
        <a:spcAft>
          <a:spcPct val="0"/>
        </a:spcAft>
        <a:buChar char="–"/>
        <a:defRPr sz="2000" kern="1200">
          <a:solidFill>
            <a:srgbClr val="000000"/>
          </a:solidFill>
          <a:latin typeface="+mn-lt"/>
          <a:ea typeface="+mn-ea"/>
          <a:cs typeface="+mn-cs"/>
        </a:defRPr>
      </a:lvl2pPr>
      <a:lvl3pPr marL="1143000" indent="-228600" algn="l" rtl="0" eaLnBrk="0" fontAlgn="base" hangingPunct="0">
        <a:spcBef>
          <a:spcPct val="20000"/>
        </a:spcBef>
        <a:spcAft>
          <a:spcPct val="0"/>
        </a:spcAft>
        <a:buChar char="•"/>
        <a:defRPr sz="1600" kern="1200">
          <a:solidFill>
            <a:srgbClr val="000000"/>
          </a:solidFill>
          <a:latin typeface="+mn-lt"/>
          <a:ea typeface="+mn-ea"/>
          <a:cs typeface="+mn-cs"/>
        </a:defRPr>
      </a:lvl3pPr>
      <a:lvl4pPr marL="1562100" indent="-228600" algn="l" rtl="0" eaLnBrk="0" fontAlgn="base" hangingPunct="0">
        <a:spcBef>
          <a:spcPct val="20000"/>
        </a:spcBef>
        <a:spcAft>
          <a:spcPct val="0"/>
        </a:spcAft>
        <a:buChar char="–"/>
        <a:defRPr sz="1400" kern="1200">
          <a:solidFill>
            <a:srgbClr val="000000"/>
          </a:solidFill>
          <a:latin typeface="+mn-lt"/>
          <a:ea typeface="+mn-ea"/>
          <a:cs typeface="+mn-cs"/>
        </a:defRPr>
      </a:lvl4pPr>
      <a:lvl5pPr marL="1981200" indent="-228600" algn="l" rtl="0" eaLnBrk="0" fontAlgn="base" hangingPunct="0">
        <a:spcBef>
          <a:spcPct val="20000"/>
        </a:spcBef>
        <a:spcAft>
          <a:spcPct val="0"/>
        </a:spcAft>
        <a:buChar char="»"/>
        <a:defRPr sz="12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12.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4098" name="Rectangle 11">
            <a:extLst>
              <a:ext uri="{FF2B5EF4-FFF2-40B4-BE49-F238E27FC236}">
                <a16:creationId xmlns:a16="http://schemas.microsoft.com/office/drawing/2014/main" id="{666AD464-1311-41B7-B544-BED425ED23D8}"/>
              </a:ext>
            </a:extLst>
          </p:cNvPr>
          <p:cNvSpPr>
            <a:spLocks noChangeArrowheads="1"/>
          </p:cNvSpPr>
          <p:nvPr/>
        </p:nvSpPr>
        <p:spPr bwMode="auto">
          <a:xfrm>
            <a:off x="0" y="0"/>
            <a:ext cx="9144000" cy="3429000"/>
          </a:xfrm>
          <a:prstGeom prst="rect">
            <a:avLst/>
          </a:prstGeom>
          <a:solidFill>
            <a:srgbClr val="00677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20000"/>
              </a:spcBef>
              <a:buClr>
                <a:srgbClr val="822433"/>
              </a:buClr>
              <a:buChar char="•"/>
              <a:defRPr sz="2400">
                <a:solidFill>
                  <a:srgbClr val="000000"/>
                </a:solidFill>
                <a:latin typeface="Arial" panose="020B0604020202020204" pitchFamily="34" charset="0"/>
                <a:ea typeface="ＭＳ Ｐゴシック" panose="020B0600070205080204" pitchFamily="34" charset="-128"/>
              </a:defRPr>
            </a:lvl1pPr>
            <a:lvl2pPr marL="742950" indent="-285750">
              <a:spcBef>
                <a:spcPct val="20000"/>
              </a:spcBef>
              <a:buChar char="–"/>
              <a:defRPr sz="2000">
                <a:solidFill>
                  <a:srgbClr val="000000"/>
                </a:solidFill>
                <a:latin typeface="Arial" panose="020B0604020202020204" pitchFamily="34" charset="0"/>
                <a:ea typeface="ＭＳ Ｐゴシック" panose="020B0600070205080204" pitchFamily="34" charset="-128"/>
              </a:defRPr>
            </a:lvl2pPr>
            <a:lvl3pPr marL="1143000" indent="-228600">
              <a:spcBef>
                <a:spcPct val="20000"/>
              </a:spcBef>
              <a:buChar char="•"/>
              <a:defRPr sz="1600">
                <a:solidFill>
                  <a:srgbClr val="000000"/>
                </a:solidFill>
                <a:latin typeface="Arial" panose="020B0604020202020204" pitchFamily="34" charset="0"/>
                <a:ea typeface="ＭＳ Ｐゴシック" panose="020B0600070205080204" pitchFamily="34" charset="-128"/>
              </a:defRPr>
            </a:lvl3pPr>
            <a:lvl4pPr marL="1600200" indent="-228600">
              <a:spcBef>
                <a:spcPct val="20000"/>
              </a:spcBef>
              <a:buChar char="–"/>
              <a:defRPr sz="1400">
                <a:solidFill>
                  <a:srgbClr val="000000"/>
                </a:solidFill>
                <a:latin typeface="Arial" panose="020B0604020202020204" pitchFamily="34" charset="0"/>
                <a:ea typeface="ＭＳ Ｐゴシック" panose="020B0600070205080204" pitchFamily="34" charset="-128"/>
              </a:defRPr>
            </a:lvl4pPr>
            <a:lvl5pPr marL="2057400" indent="-228600">
              <a:spcBef>
                <a:spcPct val="20000"/>
              </a:spcBef>
              <a:buChar char="»"/>
              <a:defRPr sz="1200">
                <a:solidFill>
                  <a:srgbClr val="00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9pPr>
          </a:lstStyle>
          <a:p>
            <a:pPr>
              <a:spcBef>
                <a:spcPct val="0"/>
              </a:spcBef>
              <a:buClrTx/>
              <a:buFontTx/>
              <a:buNone/>
            </a:pPr>
            <a:endParaRPr lang="it-IT" altLang="it-IT" sz="900" dirty="0">
              <a:solidFill>
                <a:schemeClr val="bg1"/>
              </a:solidFill>
              <a:latin typeface="Garamond" panose="02020404030301010803" pitchFamily="18" charset="0"/>
            </a:endParaRPr>
          </a:p>
        </p:txBody>
      </p:sp>
      <p:sp>
        <p:nvSpPr>
          <p:cNvPr id="4099" name="Rectangle 4">
            <a:extLst>
              <a:ext uri="{FF2B5EF4-FFF2-40B4-BE49-F238E27FC236}">
                <a16:creationId xmlns:a16="http://schemas.microsoft.com/office/drawing/2014/main" id="{EC54978D-F2C0-4F5B-A3DF-CC79EEF78330}"/>
              </a:ext>
            </a:extLst>
          </p:cNvPr>
          <p:cNvSpPr>
            <a:spLocks noGrp="1" noChangeArrowheads="1"/>
          </p:cNvSpPr>
          <p:nvPr>
            <p:ph type="subTitle" idx="1"/>
          </p:nvPr>
        </p:nvSpPr>
        <p:spPr>
          <a:xfrm>
            <a:off x="2339975" y="4575175"/>
            <a:ext cx="6138863" cy="685800"/>
          </a:xfrm>
        </p:spPr>
        <p:txBody>
          <a:bodyPr/>
          <a:lstStyle/>
          <a:p>
            <a:pPr algn="l" eaLnBrk="1" hangingPunct="1"/>
            <a:endParaRPr lang="it-IT" altLang="it-IT" sz="1800" dirty="0">
              <a:solidFill>
                <a:schemeClr val="bg1"/>
              </a:solidFill>
              <a:latin typeface="Garamond" panose="02020404030301010803" pitchFamily="18" charset="0"/>
            </a:endParaRPr>
          </a:p>
        </p:txBody>
      </p:sp>
      <p:sp>
        <p:nvSpPr>
          <p:cNvPr id="4100" name="Rectangle 3">
            <a:extLst>
              <a:ext uri="{FF2B5EF4-FFF2-40B4-BE49-F238E27FC236}">
                <a16:creationId xmlns:a16="http://schemas.microsoft.com/office/drawing/2014/main" id="{7CE89A2D-4396-49D8-AF09-7444680E727E}"/>
              </a:ext>
            </a:extLst>
          </p:cNvPr>
          <p:cNvSpPr>
            <a:spLocks noGrp="1" noChangeArrowheads="1"/>
          </p:cNvSpPr>
          <p:nvPr>
            <p:ph type="ctrTitle"/>
          </p:nvPr>
        </p:nvSpPr>
        <p:spPr>
          <a:xfrm>
            <a:off x="2073275" y="714375"/>
            <a:ext cx="7054850" cy="1562100"/>
          </a:xfrm>
        </p:spPr>
        <p:txBody>
          <a:bodyPr anchor="t"/>
          <a:lstStyle/>
          <a:p>
            <a:pPr algn="l" eaLnBrk="1" hangingPunct="1"/>
            <a:r>
              <a:rPr lang="en-US" altLang="it-IT" sz="2800" dirty="0">
                <a:solidFill>
                  <a:schemeClr val="bg1"/>
                </a:solidFill>
                <a:latin typeface="Garamond" panose="02020404030301010803" pitchFamily="18" charset="0"/>
              </a:rPr>
              <a:t>Corso di Economia </a:t>
            </a:r>
            <a:r>
              <a:rPr lang="en-US" altLang="it-IT" sz="2800" dirty="0" err="1">
                <a:solidFill>
                  <a:schemeClr val="bg1"/>
                </a:solidFill>
                <a:latin typeface="Garamond" panose="02020404030301010803" pitchFamily="18" charset="0"/>
              </a:rPr>
              <a:t>Politica</a:t>
            </a:r>
            <a:endParaRPr lang="it-IT" altLang="it-IT" sz="1800" b="0" i="1" dirty="0">
              <a:solidFill>
                <a:schemeClr val="bg1"/>
              </a:solidFill>
              <a:latin typeface="Garamond" panose="02020404030301010803" pitchFamily="18" charset="0"/>
            </a:endParaRPr>
          </a:p>
        </p:txBody>
      </p:sp>
      <p:grpSp>
        <p:nvGrpSpPr>
          <p:cNvPr id="4101" name="Group 17">
            <a:extLst>
              <a:ext uri="{FF2B5EF4-FFF2-40B4-BE49-F238E27FC236}">
                <a16:creationId xmlns:a16="http://schemas.microsoft.com/office/drawing/2014/main" id="{668411DF-1534-4CF9-88BD-47263D006F6E}"/>
              </a:ext>
            </a:extLst>
          </p:cNvPr>
          <p:cNvGrpSpPr>
            <a:grpSpLocks/>
          </p:cNvGrpSpPr>
          <p:nvPr/>
        </p:nvGrpSpPr>
        <p:grpSpPr bwMode="auto">
          <a:xfrm>
            <a:off x="0" y="2759075"/>
            <a:ext cx="9144000" cy="4098925"/>
            <a:chOff x="0" y="1738"/>
            <a:chExt cx="5760" cy="2582"/>
          </a:xfrm>
        </p:grpSpPr>
        <p:pic>
          <p:nvPicPr>
            <p:cNvPr id="4105" name="Picture 15" descr="Fondino">
              <a:extLst>
                <a:ext uri="{FF2B5EF4-FFF2-40B4-BE49-F238E27FC236}">
                  <a16:creationId xmlns:a16="http://schemas.microsoft.com/office/drawing/2014/main" id="{8F201D08-D667-4195-876A-A7CEC8661F0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158"/>
              <a:ext cx="5760" cy="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6" name="Picture 16" descr="fascia">
              <a:extLst>
                <a:ext uri="{FF2B5EF4-FFF2-40B4-BE49-F238E27FC236}">
                  <a16:creationId xmlns:a16="http://schemas.microsoft.com/office/drawing/2014/main" id="{866FB5F6-58F2-47D5-B764-EE32B972628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16" y="1738"/>
              <a:ext cx="4444" cy="4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4102" name="Rectangle 3">
            <a:extLst>
              <a:ext uri="{FF2B5EF4-FFF2-40B4-BE49-F238E27FC236}">
                <a16:creationId xmlns:a16="http://schemas.microsoft.com/office/drawing/2014/main" id="{3EDA69B1-0738-4F0C-911D-8826A8F5A78A}"/>
              </a:ext>
            </a:extLst>
          </p:cNvPr>
          <p:cNvSpPr txBox="1">
            <a:spLocks noChangeArrowheads="1"/>
          </p:cNvSpPr>
          <p:nvPr/>
        </p:nvSpPr>
        <p:spPr bwMode="auto">
          <a:xfrm>
            <a:off x="2122488" y="2860674"/>
            <a:ext cx="7005637" cy="9283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lr>
                <a:srgbClr val="822433"/>
              </a:buClr>
              <a:buChar char="•"/>
              <a:defRPr sz="2400">
                <a:solidFill>
                  <a:srgbClr val="000000"/>
                </a:solidFill>
                <a:latin typeface="Arial" panose="020B0604020202020204" pitchFamily="34" charset="0"/>
                <a:ea typeface="ＭＳ Ｐゴシック" panose="020B0600070205080204" pitchFamily="34" charset="-128"/>
              </a:defRPr>
            </a:lvl1pPr>
            <a:lvl2pPr marL="742950" indent="-285750">
              <a:spcBef>
                <a:spcPct val="20000"/>
              </a:spcBef>
              <a:buChar char="–"/>
              <a:defRPr sz="2000">
                <a:solidFill>
                  <a:srgbClr val="000000"/>
                </a:solidFill>
                <a:latin typeface="Arial" panose="020B0604020202020204" pitchFamily="34" charset="0"/>
                <a:ea typeface="ＭＳ Ｐゴシック" panose="020B0600070205080204" pitchFamily="34" charset="-128"/>
              </a:defRPr>
            </a:lvl2pPr>
            <a:lvl3pPr marL="1143000" indent="-228600">
              <a:spcBef>
                <a:spcPct val="20000"/>
              </a:spcBef>
              <a:buChar char="•"/>
              <a:defRPr sz="1600">
                <a:solidFill>
                  <a:srgbClr val="000000"/>
                </a:solidFill>
                <a:latin typeface="Arial" panose="020B0604020202020204" pitchFamily="34" charset="0"/>
                <a:ea typeface="ＭＳ Ｐゴシック" panose="020B0600070205080204" pitchFamily="34" charset="-128"/>
              </a:defRPr>
            </a:lvl3pPr>
            <a:lvl4pPr marL="1562100" indent="-228600">
              <a:spcBef>
                <a:spcPct val="20000"/>
              </a:spcBef>
              <a:buChar char="–"/>
              <a:defRPr sz="1400">
                <a:solidFill>
                  <a:srgbClr val="000000"/>
                </a:solidFill>
                <a:latin typeface="Arial" panose="020B0604020202020204" pitchFamily="34" charset="0"/>
                <a:ea typeface="ＭＳ Ｐゴシック" panose="020B0600070205080204" pitchFamily="34" charset="-128"/>
              </a:defRPr>
            </a:lvl4pPr>
            <a:lvl5pPr marL="1981200" indent="-228600">
              <a:spcBef>
                <a:spcPct val="20000"/>
              </a:spcBef>
              <a:buChar char="»"/>
              <a:defRPr sz="1200">
                <a:solidFill>
                  <a:srgbClr val="000000"/>
                </a:solidFill>
                <a:latin typeface="Arial" panose="020B0604020202020204" pitchFamily="34" charset="0"/>
                <a:ea typeface="ＭＳ Ｐゴシック" panose="020B0600070205080204" pitchFamily="34" charset="-128"/>
              </a:defRPr>
            </a:lvl5pPr>
            <a:lvl6pPr marL="24384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6pPr>
            <a:lvl7pPr marL="28956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7pPr>
            <a:lvl8pPr marL="33528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8pPr>
            <a:lvl9pPr marL="38100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9pPr>
          </a:lstStyle>
          <a:p>
            <a:pPr eaLnBrk="1" hangingPunct="1">
              <a:spcBef>
                <a:spcPct val="0"/>
              </a:spcBef>
              <a:buClrTx/>
              <a:buFontTx/>
              <a:buNone/>
            </a:pPr>
            <a:r>
              <a:rPr lang="en-US" altLang="it-IT" sz="2000" b="1" dirty="0">
                <a:solidFill>
                  <a:schemeClr val="bg1"/>
                </a:solidFill>
                <a:latin typeface="Garamond" panose="02020404030301010803" pitchFamily="18" charset="0"/>
              </a:rPr>
              <a:t>Lorenzo Di Domenico</a:t>
            </a:r>
            <a:r>
              <a:rPr lang="en-US" altLang="it-IT" sz="2000" dirty="0">
                <a:solidFill>
                  <a:schemeClr val="bg1"/>
                </a:solidFill>
                <a:latin typeface="Garamond" panose="02020404030301010803" pitchFamily="18" charset="0"/>
              </a:rPr>
              <a:t>*</a:t>
            </a:r>
          </a:p>
          <a:p>
            <a:pPr eaLnBrk="1" hangingPunct="1">
              <a:spcBef>
                <a:spcPct val="0"/>
              </a:spcBef>
              <a:buClrTx/>
              <a:buFontTx/>
              <a:buNone/>
            </a:pPr>
            <a:r>
              <a:rPr lang="en-US" altLang="it-IT" sz="1800" b="1" dirty="0">
                <a:solidFill>
                  <a:schemeClr val="bg1"/>
                </a:solidFill>
                <a:latin typeface="Garamond" panose="02020404030301010803" pitchFamily="18" charset="0"/>
              </a:rPr>
              <a:t>lorenzo.didomenico@unite.it</a:t>
            </a:r>
            <a:br>
              <a:rPr lang="en-US" altLang="it-IT" sz="1800" b="1" dirty="0">
                <a:solidFill>
                  <a:schemeClr val="bg1"/>
                </a:solidFill>
                <a:latin typeface="Garamond" panose="02020404030301010803" pitchFamily="18" charset="0"/>
              </a:rPr>
            </a:br>
            <a:endParaRPr lang="it-IT" altLang="it-IT" sz="1800" b="1" dirty="0">
              <a:solidFill>
                <a:schemeClr val="bg1"/>
              </a:solidFill>
              <a:latin typeface="Garamond" panose="02020404030301010803" pitchFamily="18" charset="0"/>
            </a:endParaRPr>
          </a:p>
        </p:txBody>
      </p:sp>
      <p:sp>
        <p:nvSpPr>
          <p:cNvPr id="4103" name="Rectangle 3">
            <a:extLst>
              <a:ext uri="{FF2B5EF4-FFF2-40B4-BE49-F238E27FC236}">
                <a16:creationId xmlns:a16="http://schemas.microsoft.com/office/drawing/2014/main" id="{BAFCEBB6-9B36-4BE0-BE90-AFFCAEFC1A73}"/>
              </a:ext>
            </a:extLst>
          </p:cNvPr>
          <p:cNvSpPr txBox="1">
            <a:spLocks noChangeArrowheads="1"/>
          </p:cNvSpPr>
          <p:nvPr/>
        </p:nvSpPr>
        <p:spPr bwMode="auto">
          <a:xfrm>
            <a:off x="2101850" y="4899025"/>
            <a:ext cx="7048500" cy="825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lr>
                <a:srgbClr val="822433"/>
              </a:buClr>
              <a:buChar char="•"/>
              <a:defRPr sz="2400">
                <a:solidFill>
                  <a:srgbClr val="000000"/>
                </a:solidFill>
                <a:latin typeface="Arial" panose="020B0604020202020204" pitchFamily="34" charset="0"/>
                <a:ea typeface="ＭＳ Ｐゴシック" panose="020B0600070205080204" pitchFamily="34" charset="-128"/>
              </a:defRPr>
            </a:lvl1pPr>
            <a:lvl2pPr marL="742950" indent="-285750">
              <a:spcBef>
                <a:spcPct val="20000"/>
              </a:spcBef>
              <a:buChar char="–"/>
              <a:defRPr sz="2000">
                <a:solidFill>
                  <a:srgbClr val="000000"/>
                </a:solidFill>
                <a:latin typeface="Arial" panose="020B0604020202020204" pitchFamily="34" charset="0"/>
                <a:ea typeface="ＭＳ Ｐゴシック" panose="020B0600070205080204" pitchFamily="34" charset="-128"/>
              </a:defRPr>
            </a:lvl2pPr>
            <a:lvl3pPr marL="1143000" indent="-228600">
              <a:spcBef>
                <a:spcPct val="20000"/>
              </a:spcBef>
              <a:buChar char="•"/>
              <a:defRPr sz="1600">
                <a:solidFill>
                  <a:srgbClr val="000000"/>
                </a:solidFill>
                <a:latin typeface="Arial" panose="020B0604020202020204" pitchFamily="34" charset="0"/>
                <a:ea typeface="ＭＳ Ｐゴシック" panose="020B0600070205080204" pitchFamily="34" charset="-128"/>
              </a:defRPr>
            </a:lvl3pPr>
            <a:lvl4pPr marL="1562100" indent="-228600">
              <a:spcBef>
                <a:spcPct val="20000"/>
              </a:spcBef>
              <a:buChar char="–"/>
              <a:defRPr sz="1400">
                <a:solidFill>
                  <a:srgbClr val="000000"/>
                </a:solidFill>
                <a:latin typeface="Arial" panose="020B0604020202020204" pitchFamily="34" charset="0"/>
                <a:ea typeface="ＭＳ Ｐゴシック" panose="020B0600070205080204" pitchFamily="34" charset="-128"/>
              </a:defRPr>
            </a:lvl4pPr>
            <a:lvl5pPr marL="1981200" indent="-228600">
              <a:spcBef>
                <a:spcPct val="20000"/>
              </a:spcBef>
              <a:buChar char="»"/>
              <a:defRPr sz="1200">
                <a:solidFill>
                  <a:srgbClr val="000000"/>
                </a:solidFill>
                <a:latin typeface="Arial" panose="020B0604020202020204" pitchFamily="34" charset="0"/>
                <a:ea typeface="ＭＳ Ｐゴシック" panose="020B0600070205080204" pitchFamily="34" charset="-128"/>
              </a:defRPr>
            </a:lvl5pPr>
            <a:lvl6pPr marL="24384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6pPr>
            <a:lvl7pPr marL="28956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7pPr>
            <a:lvl8pPr marL="33528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8pPr>
            <a:lvl9pPr marL="38100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9pPr>
          </a:lstStyle>
          <a:p>
            <a:pPr>
              <a:spcBef>
                <a:spcPct val="0"/>
              </a:spcBef>
              <a:buClrTx/>
              <a:buNone/>
            </a:pPr>
            <a:r>
              <a:rPr lang="en-US" altLang="it-IT" sz="1600" dirty="0" err="1">
                <a:solidFill>
                  <a:schemeClr val="bg1"/>
                </a:solidFill>
                <a:latin typeface="Garamond" panose="02020404030301010803" pitchFamily="18" charset="0"/>
                <a:sym typeface="Calibri" panose="020F0502020204030204" pitchFamily="34" charset="0"/>
              </a:rPr>
              <a:t>Università</a:t>
            </a:r>
            <a:r>
              <a:rPr lang="en-US" altLang="it-IT" sz="1600" dirty="0">
                <a:solidFill>
                  <a:schemeClr val="bg1"/>
                </a:solidFill>
                <a:latin typeface="Garamond" panose="02020404030301010803" pitchFamily="18" charset="0"/>
                <a:sym typeface="Calibri" panose="020F0502020204030204" pitchFamily="34" charset="0"/>
              </a:rPr>
              <a:t> </a:t>
            </a:r>
            <a:r>
              <a:rPr lang="en-US" altLang="it-IT" sz="1600" dirty="0" err="1">
                <a:solidFill>
                  <a:schemeClr val="bg1"/>
                </a:solidFill>
                <a:latin typeface="Garamond" panose="02020404030301010803" pitchFamily="18" charset="0"/>
                <a:sym typeface="Calibri" panose="020F0502020204030204" pitchFamily="34" charset="0"/>
              </a:rPr>
              <a:t>degli</a:t>
            </a:r>
            <a:r>
              <a:rPr lang="en-US" altLang="it-IT" sz="1600" dirty="0">
                <a:solidFill>
                  <a:schemeClr val="bg1"/>
                </a:solidFill>
                <a:latin typeface="Garamond" panose="02020404030301010803" pitchFamily="18" charset="0"/>
                <a:sym typeface="Calibri" panose="020F0502020204030204" pitchFamily="34" charset="0"/>
              </a:rPr>
              <a:t> </a:t>
            </a:r>
            <a:r>
              <a:rPr lang="en-US" altLang="it-IT" sz="1600" dirty="0" err="1">
                <a:solidFill>
                  <a:schemeClr val="bg1"/>
                </a:solidFill>
                <a:latin typeface="Garamond" panose="02020404030301010803" pitchFamily="18" charset="0"/>
                <a:sym typeface="Calibri" panose="020F0502020204030204" pitchFamily="34" charset="0"/>
              </a:rPr>
              <a:t>Studi</a:t>
            </a:r>
            <a:r>
              <a:rPr lang="en-US" altLang="it-IT" sz="1600" dirty="0">
                <a:solidFill>
                  <a:schemeClr val="bg1"/>
                </a:solidFill>
                <a:latin typeface="Garamond" panose="02020404030301010803" pitchFamily="18" charset="0"/>
                <a:sym typeface="Calibri" panose="020F0502020204030204" pitchFamily="34" charset="0"/>
              </a:rPr>
              <a:t> di Teramo</a:t>
            </a:r>
          </a:p>
          <a:p>
            <a:pPr>
              <a:lnSpc>
                <a:spcPct val="150000"/>
              </a:lnSpc>
              <a:spcBef>
                <a:spcPct val="0"/>
              </a:spcBef>
              <a:buClrTx/>
              <a:buNone/>
            </a:pPr>
            <a:endParaRPr lang="en-US" altLang="it-IT" sz="1600" dirty="0">
              <a:solidFill>
                <a:schemeClr val="bg1"/>
              </a:solidFill>
              <a:latin typeface="Garamond" panose="02020404030301010803" pitchFamily="18" charset="0"/>
              <a:sym typeface="Calibri" panose="020F050202020403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a:extLst>
              <a:ext uri="{FF2B5EF4-FFF2-40B4-BE49-F238E27FC236}">
                <a16:creationId xmlns:a16="http://schemas.microsoft.com/office/drawing/2014/main" id="{9E9D7871-5470-4D91-8213-4A46E5028592}"/>
              </a:ext>
            </a:extLst>
          </p:cNvPr>
          <p:cNvSpPr>
            <a:spLocks noGrp="1" noChangeArrowheads="1"/>
          </p:cNvSpPr>
          <p:nvPr>
            <p:ph type="title"/>
          </p:nvPr>
        </p:nvSpPr>
        <p:spPr>
          <a:xfrm>
            <a:off x="251520" y="84001"/>
            <a:ext cx="8211432" cy="797620"/>
          </a:xfrm>
        </p:spPr>
        <p:txBody>
          <a:bodyPr/>
          <a:lstStyle/>
          <a:p>
            <a:pPr eaLnBrk="1" hangingPunct="1"/>
            <a:r>
              <a:rPr lang="en-GB" altLang="it-IT" dirty="0">
                <a:latin typeface="Garamond" panose="02020404030301010803" pitchFamily="18" charset="0"/>
              </a:rPr>
              <a:t>Nuova </a:t>
            </a:r>
            <a:r>
              <a:rPr lang="en-GB" altLang="it-IT" dirty="0" err="1">
                <a:latin typeface="Garamond" panose="02020404030301010803" pitchFamily="18" charset="0"/>
              </a:rPr>
              <a:t>formulazione</a:t>
            </a:r>
            <a:r>
              <a:rPr lang="en-GB" altLang="it-IT" dirty="0">
                <a:latin typeface="Garamond" panose="02020404030301010803" pitchFamily="18" charset="0"/>
              </a:rPr>
              <a:t> </a:t>
            </a:r>
            <a:r>
              <a:rPr lang="en-GB" altLang="it-IT" dirty="0" err="1">
                <a:latin typeface="Garamond" panose="02020404030301010803" pitchFamily="18" charset="0"/>
              </a:rPr>
              <a:t>della</a:t>
            </a:r>
            <a:r>
              <a:rPr lang="en-GB" altLang="it-IT" dirty="0">
                <a:latin typeface="Garamond" panose="02020404030301010803" pitchFamily="18" charset="0"/>
              </a:rPr>
              <a:t> </a:t>
            </a:r>
            <a:r>
              <a:rPr lang="en-GB" altLang="it-IT" dirty="0" err="1">
                <a:latin typeface="Garamond" panose="02020404030301010803" pitchFamily="18" charset="0"/>
              </a:rPr>
              <a:t>curva</a:t>
            </a:r>
            <a:r>
              <a:rPr lang="en-GB" altLang="it-IT" dirty="0">
                <a:latin typeface="Garamond" panose="02020404030301010803" pitchFamily="18" charset="0"/>
              </a:rPr>
              <a:t> di Phillips</a:t>
            </a:r>
          </a:p>
        </p:txBody>
      </p:sp>
      <p:sp>
        <p:nvSpPr>
          <p:cNvPr id="12" name="Segnaposto testo 4">
            <a:extLst>
              <a:ext uri="{FF2B5EF4-FFF2-40B4-BE49-F238E27FC236}">
                <a16:creationId xmlns:a16="http://schemas.microsoft.com/office/drawing/2014/main" id="{1A43F747-5F74-4BA9-B720-2B5E9AE7A851}"/>
              </a:ext>
            </a:extLst>
          </p:cNvPr>
          <p:cNvSpPr>
            <a:spLocks noGrp="1"/>
          </p:cNvSpPr>
          <p:nvPr>
            <p:ph type="body" sz="half" idx="1"/>
          </p:nvPr>
        </p:nvSpPr>
        <p:spPr>
          <a:xfrm>
            <a:off x="464256" y="574676"/>
            <a:ext cx="8544219" cy="5194920"/>
          </a:xfrm>
        </p:spPr>
        <p:txBody>
          <a:bodyPr/>
          <a:lstStyle/>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2" name="Rettangolo 1">
            <a:extLst>
              <a:ext uri="{FF2B5EF4-FFF2-40B4-BE49-F238E27FC236}">
                <a16:creationId xmlns:a16="http://schemas.microsoft.com/office/drawing/2014/main" id="{E235C5BF-7A92-435A-AE6C-D6D4532B2265}"/>
              </a:ext>
            </a:extLst>
          </p:cNvPr>
          <p:cNvSpPr/>
          <p:nvPr/>
        </p:nvSpPr>
        <p:spPr bwMode="auto">
          <a:xfrm>
            <a:off x="611560" y="1412776"/>
            <a:ext cx="1296144" cy="7200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900" b="0" i="0" u="none" strike="noStrike" cap="none" normalizeH="0" baseline="0">
              <a:ln>
                <a:noFill/>
              </a:ln>
              <a:solidFill>
                <a:schemeClr val="bg1"/>
              </a:solidFill>
              <a:effectLst/>
              <a:latin typeface="Arial" panose="020B0604020202020204" pitchFamily="34" charset="0"/>
              <a:ea typeface="ＭＳ Ｐゴシック" panose="020B0600070205080204" pitchFamily="34" charset="-128"/>
            </a:endParaRPr>
          </a:p>
        </p:txBody>
      </p:sp>
      <p:sp>
        <p:nvSpPr>
          <p:cNvPr id="8" name="Marcador de contenido 2">
            <a:extLst>
              <a:ext uri="{FF2B5EF4-FFF2-40B4-BE49-F238E27FC236}">
                <a16:creationId xmlns:a16="http://schemas.microsoft.com/office/drawing/2014/main" id="{E2EDCACF-9253-4B8B-A3FB-2EC9AB3A0AC7}"/>
              </a:ext>
            </a:extLst>
          </p:cNvPr>
          <p:cNvSpPr txBox="1">
            <a:spLocks/>
          </p:cNvSpPr>
          <p:nvPr/>
        </p:nvSpPr>
        <p:spPr bwMode="auto">
          <a:xfrm>
            <a:off x="251520" y="692696"/>
            <a:ext cx="8544219" cy="30963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822433"/>
              </a:buClr>
              <a:buChar char="•"/>
              <a:defRPr sz="2400" kern="1200">
                <a:solidFill>
                  <a:srgbClr val="000000"/>
                </a:solidFill>
                <a:latin typeface="+mn-lt"/>
                <a:ea typeface="+mn-ea"/>
                <a:cs typeface="+mn-cs"/>
              </a:defRPr>
            </a:lvl1pPr>
            <a:lvl2pPr marL="742950" indent="-285750" algn="l" rtl="0" eaLnBrk="0" fontAlgn="base" hangingPunct="0">
              <a:spcBef>
                <a:spcPct val="20000"/>
              </a:spcBef>
              <a:spcAft>
                <a:spcPct val="0"/>
              </a:spcAft>
              <a:buChar char="–"/>
              <a:defRPr sz="2000" kern="1200">
                <a:solidFill>
                  <a:srgbClr val="000000"/>
                </a:solidFill>
                <a:latin typeface="+mn-lt"/>
                <a:ea typeface="+mn-ea"/>
                <a:cs typeface="+mn-cs"/>
              </a:defRPr>
            </a:lvl2pPr>
            <a:lvl3pPr marL="1143000" indent="-228600" algn="l" rtl="0" eaLnBrk="0" fontAlgn="base" hangingPunct="0">
              <a:spcBef>
                <a:spcPct val="20000"/>
              </a:spcBef>
              <a:spcAft>
                <a:spcPct val="0"/>
              </a:spcAft>
              <a:buChar char="•"/>
              <a:defRPr sz="1600" kern="1200">
                <a:solidFill>
                  <a:srgbClr val="000000"/>
                </a:solidFill>
                <a:latin typeface="+mn-lt"/>
                <a:ea typeface="+mn-ea"/>
                <a:cs typeface="+mn-cs"/>
              </a:defRPr>
            </a:lvl3pPr>
            <a:lvl4pPr marL="1562100" indent="-228600" algn="l" rtl="0" eaLnBrk="0" fontAlgn="base" hangingPunct="0">
              <a:spcBef>
                <a:spcPct val="20000"/>
              </a:spcBef>
              <a:spcAft>
                <a:spcPct val="0"/>
              </a:spcAft>
              <a:buChar char="–"/>
              <a:defRPr sz="1400" kern="1200">
                <a:solidFill>
                  <a:srgbClr val="000000"/>
                </a:solidFill>
                <a:latin typeface="+mn-lt"/>
                <a:ea typeface="+mn-ea"/>
                <a:cs typeface="+mn-cs"/>
              </a:defRPr>
            </a:lvl4pPr>
            <a:lvl5pPr marL="1981200" indent="-228600" algn="l" rtl="0" eaLnBrk="0" fontAlgn="base" hangingPunct="0">
              <a:spcBef>
                <a:spcPct val="20000"/>
              </a:spcBef>
              <a:spcAft>
                <a:spcPct val="0"/>
              </a:spcAft>
              <a:buChar char="»"/>
              <a:defRPr sz="12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it-IT" sz="2000" dirty="0">
                <a:latin typeface="Times New Roman" panose="02020603050405020304" pitchFamily="18" charset="0"/>
                <a:cs typeface="Times New Roman" panose="02020603050405020304" pitchFamily="18" charset="0"/>
              </a:rPr>
              <a:t>Variazione dell’inflazione e disoccupazione negli USA 1970-1995</a:t>
            </a:r>
            <a:endParaRPr lang="it-IT" sz="2000" b="0" dirty="0">
              <a:latin typeface="Times New Roman" panose="02020603050405020304" pitchFamily="18" charset="0"/>
              <a:cs typeface="Times New Roman" panose="02020603050405020304" pitchFamily="18" charset="0"/>
            </a:endParaRPr>
          </a:p>
        </p:txBody>
      </p:sp>
      <p:pic>
        <p:nvPicPr>
          <p:cNvPr id="4" name="Immagine 3">
            <a:extLst>
              <a:ext uri="{FF2B5EF4-FFF2-40B4-BE49-F238E27FC236}">
                <a16:creationId xmlns:a16="http://schemas.microsoft.com/office/drawing/2014/main" id="{7788931C-9420-49C6-A936-BCE9A29A1A1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37758" y="1480865"/>
            <a:ext cx="6868484" cy="3896269"/>
          </a:xfrm>
          <a:prstGeom prst="rect">
            <a:avLst/>
          </a:prstGeom>
        </p:spPr>
      </p:pic>
    </p:spTree>
    <p:extLst>
      <p:ext uri="{BB962C8B-B14F-4D97-AF65-F5344CB8AC3E}">
        <p14:creationId xmlns:p14="http://schemas.microsoft.com/office/powerpoint/2010/main" val="28337781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a:extLst>
              <a:ext uri="{FF2B5EF4-FFF2-40B4-BE49-F238E27FC236}">
                <a16:creationId xmlns:a16="http://schemas.microsoft.com/office/drawing/2014/main" id="{9E9D7871-5470-4D91-8213-4A46E5028592}"/>
              </a:ext>
            </a:extLst>
          </p:cNvPr>
          <p:cNvSpPr>
            <a:spLocks noGrp="1" noChangeArrowheads="1"/>
          </p:cNvSpPr>
          <p:nvPr>
            <p:ph type="title"/>
          </p:nvPr>
        </p:nvSpPr>
        <p:spPr>
          <a:xfrm>
            <a:off x="251520" y="84001"/>
            <a:ext cx="8211432" cy="797620"/>
          </a:xfrm>
        </p:spPr>
        <p:txBody>
          <a:bodyPr/>
          <a:lstStyle/>
          <a:p>
            <a:pPr eaLnBrk="1" hangingPunct="1"/>
            <a:r>
              <a:rPr lang="en-GB" altLang="it-IT" dirty="0">
                <a:latin typeface="Garamond" panose="02020404030301010803" pitchFamily="18" charset="0"/>
              </a:rPr>
              <a:t>La </a:t>
            </a:r>
            <a:r>
              <a:rPr lang="en-GB" altLang="it-IT" dirty="0" err="1">
                <a:latin typeface="Garamond" panose="02020404030301010803" pitchFamily="18" charset="0"/>
              </a:rPr>
              <a:t>curva</a:t>
            </a:r>
            <a:r>
              <a:rPr lang="en-GB" altLang="it-IT" dirty="0">
                <a:latin typeface="Garamond" panose="02020404030301010803" pitchFamily="18" charset="0"/>
              </a:rPr>
              <a:t> di Phillips e il </a:t>
            </a:r>
            <a:r>
              <a:rPr lang="en-GB" altLang="it-IT" dirty="0" err="1">
                <a:latin typeface="Garamond" panose="02020404030301010803" pitchFamily="18" charset="0"/>
              </a:rPr>
              <a:t>tasso</a:t>
            </a:r>
            <a:r>
              <a:rPr lang="en-GB" altLang="it-IT" dirty="0">
                <a:latin typeface="Garamond" panose="02020404030301010803" pitchFamily="18" charset="0"/>
              </a:rPr>
              <a:t> </a:t>
            </a:r>
            <a:r>
              <a:rPr lang="en-GB" altLang="it-IT" dirty="0" err="1">
                <a:latin typeface="Garamond" panose="02020404030301010803" pitchFamily="18" charset="0"/>
              </a:rPr>
              <a:t>naturale</a:t>
            </a:r>
            <a:r>
              <a:rPr lang="en-GB" altLang="it-IT" dirty="0">
                <a:latin typeface="Garamond" panose="02020404030301010803" pitchFamily="18" charset="0"/>
              </a:rPr>
              <a:t> di </a:t>
            </a:r>
            <a:r>
              <a:rPr lang="en-GB" altLang="it-IT" dirty="0" err="1">
                <a:latin typeface="Garamond" panose="02020404030301010803" pitchFamily="18" charset="0"/>
              </a:rPr>
              <a:t>disoccupazione</a:t>
            </a:r>
            <a:endParaRPr lang="en-GB" altLang="it-IT" dirty="0">
              <a:latin typeface="Garamond" panose="02020404030301010803" pitchFamily="18" charset="0"/>
            </a:endParaRPr>
          </a:p>
        </p:txBody>
      </p:sp>
      <p:sp>
        <p:nvSpPr>
          <p:cNvPr id="12" name="Segnaposto testo 4">
            <a:extLst>
              <a:ext uri="{FF2B5EF4-FFF2-40B4-BE49-F238E27FC236}">
                <a16:creationId xmlns:a16="http://schemas.microsoft.com/office/drawing/2014/main" id="{1A43F747-5F74-4BA9-B720-2B5E9AE7A851}"/>
              </a:ext>
            </a:extLst>
          </p:cNvPr>
          <p:cNvSpPr>
            <a:spLocks noGrp="1"/>
          </p:cNvSpPr>
          <p:nvPr>
            <p:ph type="body" sz="half" idx="1"/>
          </p:nvPr>
        </p:nvSpPr>
        <p:spPr>
          <a:xfrm>
            <a:off x="464256" y="574676"/>
            <a:ext cx="8544219" cy="5194920"/>
          </a:xfrm>
        </p:spPr>
        <p:txBody>
          <a:bodyPr/>
          <a:lstStyle/>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2" name="Rettangolo 1">
            <a:extLst>
              <a:ext uri="{FF2B5EF4-FFF2-40B4-BE49-F238E27FC236}">
                <a16:creationId xmlns:a16="http://schemas.microsoft.com/office/drawing/2014/main" id="{E235C5BF-7A92-435A-AE6C-D6D4532B2265}"/>
              </a:ext>
            </a:extLst>
          </p:cNvPr>
          <p:cNvSpPr/>
          <p:nvPr/>
        </p:nvSpPr>
        <p:spPr bwMode="auto">
          <a:xfrm>
            <a:off x="611560" y="1412776"/>
            <a:ext cx="1296144" cy="7200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900" b="0" i="0" u="none" strike="noStrike" cap="none" normalizeH="0" baseline="0">
              <a:ln>
                <a:noFill/>
              </a:ln>
              <a:solidFill>
                <a:schemeClr val="bg1"/>
              </a:solidFill>
              <a:effectLst/>
              <a:latin typeface="Arial" panose="020B0604020202020204" pitchFamily="34" charset="0"/>
              <a:ea typeface="ＭＳ Ｐゴシック" panose="020B0600070205080204" pitchFamily="34" charset="-128"/>
            </a:endParaRPr>
          </a:p>
        </p:txBody>
      </p:sp>
      <p:sp>
        <p:nvSpPr>
          <p:cNvPr id="8" name="Marcador de contenido 2">
            <a:extLst>
              <a:ext uri="{FF2B5EF4-FFF2-40B4-BE49-F238E27FC236}">
                <a16:creationId xmlns:a16="http://schemas.microsoft.com/office/drawing/2014/main" id="{E2EDCACF-9253-4B8B-A3FB-2EC9AB3A0AC7}"/>
              </a:ext>
            </a:extLst>
          </p:cNvPr>
          <p:cNvSpPr txBox="1">
            <a:spLocks/>
          </p:cNvSpPr>
          <p:nvPr/>
        </p:nvSpPr>
        <p:spPr bwMode="auto">
          <a:xfrm>
            <a:off x="310546" y="1751939"/>
            <a:ext cx="8544219" cy="43924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822433"/>
              </a:buClr>
              <a:buChar char="•"/>
              <a:defRPr sz="2400" kern="1200">
                <a:solidFill>
                  <a:srgbClr val="000000"/>
                </a:solidFill>
                <a:latin typeface="+mn-lt"/>
                <a:ea typeface="+mn-ea"/>
                <a:cs typeface="+mn-cs"/>
              </a:defRPr>
            </a:lvl1pPr>
            <a:lvl2pPr marL="742950" indent="-285750" algn="l" rtl="0" eaLnBrk="0" fontAlgn="base" hangingPunct="0">
              <a:spcBef>
                <a:spcPct val="20000"/>
              </a:spcBef>
              <a:spcAft>
                <a:spcPct val="0"/>
              </a:spcAft>
              <a:buChar char="–"/>
              <a:defRPr sz="2000" kern="1200">
                <a:solidFill>
                  <a:srgbClr val="000000"/>
                </a:solidFill>
                <a:latin typeface="+mn-lt"/>
                <a:ea typeface="+mn-ea"/>
                <a:cs typeface="+mn-cs"/>
              </a:defRPr>
            </a:lvl2pPr>
            <a:lvl3pPr marL="1143000" indent="-228600" algn="l" rtl="0" eaLnBrk="0" fontAlgn="base" hangingPunct="0">
              <a:spcBef>
                <a:spcPct val="20000"/>
              </a:spcBef>
              <a:spcAft>
                <a:spcPct val="0"/>
              </a:spcAft>
              <a:buChar char="•"/>
              <a:defRPr sz="1600" kern="1200">
                <a:solidFill>
                  <a:srgbClr val="000000"/>
                </a:solidFill>
                <a:latin typeface="+mn-lt"/>
                <a:ea typeface="+mn-ea"/>
                <a:cs typeface="+mn-cs"/>
              </a:defRPr>
            </a:lvl3pPr>
            <a:lvl4pPr marL="1562100" indent="-228600" algn="l" rtl="0" eaLnBrk="0" fontAlgn="base" hangingPunct="0">
              <a:spcBef>
                <a:spcPct val="20000"/>
              </a:spcBef>
              <a:spcAft>
                <a:spcPct val="0"/>
              </a:spcAft>
              <a:buChar char="–"/>
              <a:defRPr sz="1400" kern="1200">
                <a:solidFill>
                  <a:srgbClr val="000000"/>
                </a:solidFill>
                <a:latin typeface="+mn-lt"/>
                <a:ea typeface="+mn-ea"/>
                <a:cs typeface="+mn-cs"/>
              </a:defRPr>
            </a:lvl4pPr>
            <a:lvl5pPr marL="1981200" indent="-228600" algn="l" rtl="0" eaLnBrk="0" fontAlgn="base" hangingPunct="0">
              <a:spcBef>
                <a:spcPct val="20000"/>
              </a:spcBef>
              <a:spcAft>
                <a:spcPct val="0"/>
              </a:spcAft>
              <a:buChar char="»"/>
              <a:defRPr sz="12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it-IT" sz="2000" b="0" dirty="0">
                <a:latin typeface="Times New Roman" panose="02020603050405020304" pitchFamily="18" charset="0"/>
                <a:cs typeface="Times New Roman" panose="02020603050405020304" pitchFamily="18" charset="0"/>
              </a:rPr>
              <a:t>Milton Friedman ed Edmund Phelps si interrogarono sull’esistenza di un trade-off tra disoccupazione e inflazione, affermando che poteva esistere solo in presenza di una sottostima dell’inflazione nella determinazione dei salari (illusione monetaria). Essi sostenevano anche che, se il governo avesse tentato di sostenere un’occupazione elevata, accettando una maggiore inflazione, il trade-off alla fine sarebbe scomparso e il tasso di disoccupazione non sarebbe sceso al di sotto di un certo livello, detto «tasso naturale di disoccupazione»</a:t>
            </a:r>
          </a:p>
        </p:txBody>
      </p:sp>
    </p:spTree>
    <p:extLst>
      <p:ext uri="{BB962C8B-B14F-4D97-AF65-F5344CB8AC3E}">
        <p14:creationId xmlns:p14="http://schemas.microsoft.com/office/powerpoint/2010/main" val="18244679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a:extLst>
              <a:ext uri="{FF2B5EF4-FFF2-40B4-BE49-F238E27FC236}">
                <a16:creationId xmlns:a16="http://schemas.microsoft.com/office/drawing/2014/main" id="{9E9D7871-5470-4D91-8213-4A46E5028592}"/>
              </a:ext>
            </a:extLst>
          </p:cNvPr>
          <p:cNvSpPr>
            <a:spLocks noGrp="1" noChangeArrowheads="1"/>
          </p:cNvSpPr>
          <p:nvPr>
            <p:ph type="title"/>
          </p:nvPr>
        </p:nvSpPr>
        <p:spPr>
          <a:xfrm>
            <a:off x="251520" y="84001"/>
            <a:ext cx="8211432" cy="797620"/>
          </a:xfrm>
        </p:spPr>
        <p:txBody>
          <a:bodyPr/>
          <a:lstStyle/>
          <a:p>
            <a:pPr eaLnBrk="1" hangingPunct="1"/>
            <a:r>
              <a:rPr lang="en-GB" altLang="it-IT" dirty="0">
                <a:latin typeface="Garamond" panose="02020404030301010803" pitchFamily="18" charset="0"/>
              </a:rPr>
              <a:t>La </a:t>
            </a:r>
            <a:r>
              <a:rPr lang="en-GB" altLang="it-IT" dirty="0" err="1">
                <a:latin typeface="Garamond" panose="02020404030301010803" pitchFamily="18" charset="0"/>
              </a:rPr>
              <a:t>curva</a:t>
            </a:r>
            <a:r>
              <a:rPr lang="en-GB" altLang="it-IT" dirty="0">
                <a:latin typeface="Garamond" panose="02020404030301010803" pitchFamily="18" charset="0"/>
              </a:rPr>
              <a:t> di Phillips e il </a:t>
            </a:r>
            <a:r>
              <a:rPr lang="en-GB" altLang="it-IT" dirty="0" err="1">
                <a:latin typeface="Garamond" panose="02020404030301010803" pitchFamily="18" charset="0"/>
              </a:rPr>
              <a:t>tasso</a:t>
            </a:r>
            <a:r>
              <a:rPr lang="en-GB" altLang="it-IT" dirty="0">
                <a:latin typeface="Garamond" panose="02020404030301010803" pitchFamily="18" charset="0"/>
              </a:rPr>
              <a:t> </a:t>
            </a:r>
            <a:r>
              <a:rPr lang="en-GB" altLang="it-IT" dirty="0" err="1">
                <a:latin typeface="Garamond" panose="02020404030301010803" pitchFamily="18" charset="0"/>
              </a:rPr>
              <a:t>naturale</a:t>
            </a:r>
            <a:r>
              <a:rPr lang="en-GB" altLang="it-IT" dirty="0">
                <a:latin typeface="Garamond" panose="02020404030301010803" pitchFamily="18" charset="0"/>
              </a:rPr>
              <a:t> di </a:t>
            </a:r>
            <a:r>
              <a:rPr lang="en-GB" altLang="it-IT" dirty="0" err="1">
                <a:latin typeface="Garamond" panose="02020404030301010803" pitchFamily="18" charset="0"/>
              </a:rPr>
              <a:t>disoccupazione</a:t>
            </a:r>
            <a:endParaRPr lang="en-GB" altLang="it-IT" dirty="0">
              <a:latin typeface="Garamond" panose="02020404030301010803" pitchFamily="18" charset="0"/>
            </a:endParaRPr>
          </a:p>
        </p:txBody>
      </p:sp>
      <p:sp>
        <p:nvSpPr>
          <p:cNvPr id="12" name="Segnaposto testo 4">
            <a:extLst>
              <a:ext uri="{FF2B5EF4-FFF2-40B4-BE49-F238E27FC236}">
                <a16:creationId xmlns:a16="http://schemas.microsoft.com/office/drawing/2014/main" id="{1A43F747-5F74-4BA9-B720-2B5E9AE7A851}"/>
              </a:ext>
            </a:extLst>
          </p:cNvPr>
          <p:cNvSpPr>
            <a:spLocks noGrp="1"/>
          </p:cNvSpPr>
          <p:nvPr>
            <p:ph type="body" sz="half" idx="1"/>
          </p:nvPr>
        </p:nvSpPr>
        <p:spPr>
          <a:xfrm>
            <a:off x="464256" y="574676"/>
            <a:ext cx="8544219" cy="5194920"/>
          </a:xfrm>
        </p:spPr>
        <p:txBody>
          <a:bodyPr/>
          <a:lstStyle/>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2" name="Rettangolo 1">
            <a:extLst>
              <a:ext uri="{FF2B5EF4-FFF2-40B4-BE49-F238E27FC236}">
                <a16:creationId xmlns:a16="http://schemas.microsoft.com/office/drawing/2014/main" id="{E235C5BF-7A92-435A-AE6C-D6D4532B2265}"/>
              </a:ext>
            </a:extLst>
          </p:cNvPr>
          <p:cNvSpPr/>
          <p:nvPr/>
        </p:nvSpPr>
        <p:spPr bwMode="auto">
          <a:xfrm>
            <a:off x="611560" y="1412776"/>
            <a:ext cx="1296144" cy="7200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900" b="0" i="0" u="none" strike="noStrike" cap="none" normalizeH="0" baseline="0">
              <a:ln>
                <a:noFill/>
              </a:ln>
              <a:solidFill>
                <a:schemeClr val="bg1"/>
              </a:solidFill>
              <a:effectLst/>
              <a:latin typeface="Arial" panose="020B0604020202020204" pitchFamily="34" charset="0"/>
              <a:ea typeface="ＭＳ Ｐゴシック" panose="020B0600070205080204" pitchFamily="34" charset="-128"/>
            </a:endParaRPr>
          </a:p>
        </p:txBody>
      </p:sp>
      <mc:AlternateContent xmlns:mc="http://schemas.openxmlformats.org/markup-compatibility/2006">
        <mc:Choice xmlns:a14="http://schemas.microsoft.com/office/drawing/2010/main" Requires="a14">
          <p:sp>
            <p:nvSpPr>
              <p:cNvPr id="8" name="Marcador de contenido 2">
                <a:extLst>
                  <a:ext uri="{FF2B5EF4-FFF2-40B4-BE49-F238E27FC236}">
                    <a16:creationId xmlns:a16="http://schemas.microsoft.com/office/drawing/2014/main" id="{E2EDCACF-9253-4B8B-A3FB-2EC9AB3A0AC7}"/>
                  </a:ext>
                </a:extLst>
              </p:cNvPr>
              <p:cNvSpPr txBox="1">
                <a:spLocks/>
              </p:cNvSpPr>
              <p:nvPr/>
            </p:nvSpPr>
            <p:spPr bwMode="auto">
              <a:xfrm>
                <a:off x="251520" y="520774"/>
                <a:ext cx="8544219" cy="3096344"/>
              </a:xfrm>
              <a:prstGeom prst="rect">
                <a:avLst/>
              </a:prstGeom>
              <a:noFill/>
              <a:ln>
                <a:noFill/>
              </a:ln>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822433"/>
                  </a:buClr>
                  <a:buChar char="•"/>
                  <a:defRPr sz="2400" kern="1200">
                    <a:solidFill>
                      <a:srgbClr val="000000"/>
                    </a:solidFill>
                    <a:latin typeface="+mn-lt"/>
                    <a:ea typeface="+mn-ea"/>
                    <a:cs typeface="+mn-cs"/>
                  </a:defRPr>
                </a:lvl1pPr>
                <a:lvl2pPr marL="742950" indent="-285750" algn="l" rtl="0" eaLnBrk="0" fontAlgn="base" hangingPunct="0">
                  <a:spcBef>
                    <a:spcPct val="20000"/>
                  </a:spcBef>
                  <a:spcAft>
                    <a:spcPct val="0"/>
                  </a:spcAft>
                  <a:buChar char="–"/>
                  <a:defRPr sz="2000" kern="1200">
                    <a:solidFill>
                      <a:srgbClr val="000000"/>
                    </a:solidFill>
                    <a:latin typeface="+mn-lt"/>
                    <a:ea typeface="+mn-ea"/>
                    <a:cs typeface="+mn-cs"/>
                  </a:defRPr>
                </a:lvl2pPr>
                <a:lvl3pPr marL="1143000" indent="-228600" algn="l" rtl="0" eaLnBrk="0" fontAlgn="base" hangingPunct="0">
                  <a:spcBef>
                    <a:spcPct val="20000"/>
                  </a:spcBef>
                  <a:spcAft>
                    <a:spcPct val="0"/>
                  </a:spcAft>
                  <a:buChar char="•"/>
                  <a:defRPr sz="1600" kern="1200">
                    <a:solidFill>
                      <a:srgbClr val="000000"/>
                    </a:solidFill>
                    <a:latin typeface="+mn-lt"/>
                    <a:ea typeface="+mn-ea"/>
                    <a:cs typeface="+mn-cs"/>
                  </a:defRPr>
                </a:lvl3pPr>
                <a:lvl4pPr marL="1562100" indent="-228600" algn="l" rtl="0" eaLnBrk="0" fontAlgn="base" hangingPunct="0">
                  <a:spcBef>
                    <a:spcPct val="20000"/>
                  </a:spcBef>
                  <a:spcAft>
                    <a:spcPct val="0"/>
                  </a:spcAft>
                  <a:buChar char="–"/>
                  <a:defRPr sz="1400" kern="1200">
                    <a:solidFill>
                      <a:srgbClr val="000000"/>
                    </a:solidFill>
                    <a:latin typeface="+mn-lt"/>
                    <a:ea typeface="+mn-ea"/>
                    <a:cs typeface="+mn-cs"/>
                  </a:defRPr>
                </a:lvl4pPr>
                <a:lvl5pPr marL="1981200" indent="-228600" algn="l" rtl="0" eaLnBrk="0" fontAlgn="base" hangingPunct="0">
                  <a:spcBef>
                    <a:spcPct val="20000"/>
                  </a:spcBef>
                  <a:spcAft>
                    <a:spcPct val="0"/>
                  </a:spcAft>
                  <a:buChar char="»"/>
                  <a:defRPr sz="12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it-IT" sz="2000" dirty="0">
                    <a:latin typeface="Times New Roman" panose="02020603050405020304" pitchFamily="18" charset="0"/>
                    <a:cs typeface="Times New Roman" panose="02020603050405020304" pitchFamily="18" charset="0"/>
                  </a:rPr>
                  <a:t>Ma cos’è il tasso naturale di disoccupazione? </a:t>
                </a:r>
              </a:p>
              <a:p>
                <a:pPr algn="just"/>
                <a:r>
                  <a:rPr lang="it-IT" sz="2000" b="0" dirty="0">
                    <a:latin typeface="Times New Roman" panose="02020603050405020304" pitchFamily="18" charset="0"/>
                    <a:cs typeface="Times New Roman" panose="02020603050405020304" pitchFamily="18" charset="0"/>
                  </a:rPr>
                  <a:t>Il tasso naturale di disoccupazione è quel tasso di disoccupazione in corrispondenza del quale il livello effettivo dei prezzi è uguale al livello atteso dei prezzi. Imponendo che il livello di inflazione attesa è uguale a quella effettiva</a:t>
                </a:r>
                <a14:m>
                  <m:oMath xmlns:m="http://schemas.openxmlformats.org/officeDocument/2006/math">
                    <m:r>
                      <a:rPr lang="it-IT" sz="2000" b="0" i="0" smtClean="0">
                        <a:latin typeface="Cambria Math" panose="02040503050406030204" pitchFamily="18" charset="0"/>
                        <a:ea typeface="Cambria Math" panose="02040503050406030204" pitchFamily="18" charset="0"/>
                        <a:cs typeface="Times New Roman" panose="02020603050405020304" pitchFamily="18" charset="0"/>
                      </a:rPr>
                      <m:t> </m:t>
                    </m:r>
                    <m:sSubSup>
                      <m:sSubSupPr>
                        <m:ctrlPr>
                          <a:rPr lang="it-IT" sz="2000" b="0" i="1" smtClean="0">
                            <a:latin typeface="Cambria Math" panose="02040503050406030204" pitchFamily="18" charset="0"/>
                            <a:ea typeface="Cambria Math" panose="02040503050406030204" pitchFamily="18" charset="0"/>
                            <a:cs typeface="Times New Roman" panose="02020603050405020304" pitchFamily="18" charset="0"/>
                          </a:rPr>
                        </m:ctrlPr>
                      </m:sSubSupPr>
                      <m:e>
                        <m:r>
                          <a:rPr lang="it-IT" sz="2000" i="1">
                            <a:latin typeface="Cambria Math" panose="02040503050406030204" pitchFamily="18" charset="0"/>
                            <a:ea typeface="Cambria Math" panose="02040503050406030204" pitchFamily="18" charset="0"/>
                            <a:cs typeface="Times New Roman" panose="02020603050405020304" pitchFamily="18" charset="0"/>
                          </a:rPr>
                          <m:t>𝜋</m:t>
                        </m:r>
                      </m:e>
                      <m:sub>
                        <m:r>
                          <a:rPr lang="it-IT" sz="2000" b="0" i="1" smtClean="0">
                            <a:latin typeface="Cambria Math" panose="02040503050406030204" pitchFamily="18" charset="0"/>
                            <a:ea typeface="Cambria Math" panose="02040503050406030204" pitchFamily="18" charset="0"/>
                            <a:cs typeface="Times New Roman" panose="02020603050405020304" pitchFamily="18" charset="0"/>
                          </a:rPr>
                          <m:t>𝑡</m:t>
                        </m:r>
                      </m:sub>
                      <m:sup>
                        <m:r>
                          <a:rPr lang="it-IT" sz="2000" b="0" i="1" smtClean="0">
                            <a:latin typeface="Cambria Math" panose="02040503050406030204" pitchFamily="18" charset="0"/>
                            <a:ea typeface="Cambria Math" panose="02040503050406030204" pitchFamily="18" charset="0"/>
                            <a:cs typeface="Times New Roman" panose="02020603050405020304" pitchFamily="18" charset="0"/>
                          </a:rPr>
                          <m:t>𝑒</m:t>
                        </m:r>
                      </m:sup>
                    </m:sSubSup>
                    <m:r>
                      <a:rPr lang="it-IT" sz="2000" b="0" i="1" smtClean="0">
                        <a:latin typeface="Cambria Math" panose="02040503050406030204" pitchFamily="18" charset="0"/>
                        <a:ea typeface="Cambria Math" panose="02040503050406030204" pitchFamily="18" charset="0"/>
                        <a:cs typeface="Times New Roman" panose="02020603050405020304" pitchFamily="18" charset="0"/>
                      </a:rPr>
                      <m:t>=</m:t>
                    </m:r>
                    <m:sSub>
                      <m:sSubPr>
                        <m:ctrlPr>
                          <a:rPr lang="it-IT" sz="2000" b="0" i="1" smtClean="0">
                            <a:latin typeface="Cambria Math" panose="02040503050406030204" pitchFamily="18" charset="0"/>
                            <a:ea typeface="Cambria Math" panose="02040503050406030204" pitchFamily="18" charset="0"/>
                            <a:cs typeface="Times New Roman" panose="02020603050405020304" pitchFamily="18" charset="0"/>
                          </a:rPr>
                        </m:ctrlPr>
                      </m:sSubPr>
                      <m:e>
                        <m:r>
                          <a:rPr lang="it-IT" sz="2000" i="1" smtClean="0">
                            <a:latin typeface="Cambria Math" panose="02040503050406030204" pitchFamily="18" charset="0"/>
                            <a:ea typeface="Cambria Math" panose="02040503050406030204" pitchFamily="18" charset="0"/>
                            <a:cs typeface="Times New Roman" panose="02020603050405020304" pitchFamily="18" charset="0"/>
                          </a:rPr>
                          <m:t>𝜋</m:t>
                        </m:r>
                      </m:e>
                      <m:sub>
                        <m:r>
                          <a:rPr lang="it-IT" sz="2000" b="0" i="1" smtClean="0">
                            <a:latin typeface="Cambria Math" panose="02040503050406030204" pitchFamily="18" charset="0"/>
                            <a:ea typeface="Cambria Math" panose="02040503050406030204" pitchFamily="18" charset="0"/>
                            <a:cs typeface="Times New Roman" panose="02020603050405020304" pitchFamily="18" charset="0"/>
                          </a:rPr>
                          <m:t>𝑡</m:t>
                        </m:r>
                      </m:sub>
                    </m:sSub>
                  </m:oMath>
                </a14:m>
                <a:r>
                  <a:rPr lang="it-IT" sz="2000" b="0" dirty="0">
                    <a:latin typeface="Times New Roman" panose="02020603050405020304" pitchFamily="18" charset="0"/>
                    <a:cs typeface="Times New Roman" panose="02020603050405020304" pitchFamily="18" charset="0"/>
                  </a:rPr>
                  <a:t> nella solita equazione </a:t>
                </a:r>
                <a14:m>
                  <m:oMath xmlns:m="http://schemas.openxmlformats.org/officeDocument/2006/math">
                    <m:sSub>
                      <m:sSubPr>
                        <m:ctrlPr>
                          <a:rPr lang="it-IT" sz="2000" i="1">
                            <a:latin typeface="Cambria Math" panose="02040503050406030204" pitchFamily="18" charset="0"/>
                            <a:ea typeface="Cambria Math" panose="02040503050406030204" pitchFamily="18" charset="0"/>
                            <a:cs typeface="Times New Roman" panose="02020603050405020304" pitchFamily="18" charset="0"/>
                          </a:rPr>
                        </m:ctrlPr>
                      </m:sSubPr>
                      <m:e>
                        <m:r>
                          <a:rPr lang="it-IT" sz="2000" i="1">
                            <a:latin typeface="Cambria Math" panose="02040503050406030204" pitchFamily="18" charset="0"/>
                            <a:ea typeface="Cambria Math" panose="02040503050406030204" pitchFamily="18" charset="0"/>
                            <a:cs typeface="Times New Roman" panose="02020603050405020304" pitchFamily="18" charset="0"/>
                          </a:rPr>
                          <m:t>𝜋</m:t>
                        </m:r>
                      </m:e>
                      <m:sub>
                        <m:r>
                          <a:rPr lang="it-IT" sz="2000" i="1">
                            <a:latin typeface="Cambria Math" panose="02040503050406030204" pitchFamily="18" charset="0"/>
                            <a:ea typeface="Cambria Math" panose="02040503050406030204" pitchFamily="18" charset="0"/>
                            <a:cs typeface="Times New Roman" panose="02020603050405020304" pitchFamily="18" charset="0"/>
                          </a:rPr>
                          <m:t>𝑡</m:t>
                        </m:r>
                      </m:sub>
                    </m:sSub>
                    <m:r>
                      <a:rPr lang="it-IT" sz="2000" i="1">
                        <a:latin typeface="Cambria Math" panose="02040503050406030204" pitchFamily="18" charset="0"/>
                        <a:ea typeface="Cambria Math" panose="02040503050406030204" pitchFamily="18" charset="0"/>
                        <a:cs typeface="Times New Roman" panose="02020603050405020304" pitchFamily="18" charset="0"/>
                      </a:rPr>
                      <m:t> </m:t>
                    </m:r>
                    <m:r>
                      <a:rPr lang="it-IT" sz="2000" i="1">
                        <a:latin typeface="Cambria Math" panose="02040503050406030204" pitchFamily="18" charset="0"/>
                        <a:cs typeface="Times New Roman" panose="02020603050405020304" pitchFamily="18" charset="0"/>
                      </a:rPr>
                      <m:t>=</m:t>
                    </m:r>
                    <m:sSubSup>
                      <m:sSubSupPr>
                        <m:ctrlPr>
                          <a:rPr lang="it-IT" sz="2000" i="1">
                            <a:latin typeface="Cambria Math" panose="02040503050406030204" pitchFamily="18" charset="0"/>
                            <a:ea typeface="Cambria Math" panose="02040503050406030204" pitchFamily="18" charset="0"/>
                            <a:cs typeface="Times New Roman" panose="02020603050405020304" pitchFamily="18" charset="0"/>
                          </a:rPr>
                        </m:ctrlPr>
                      </m:sSubSupPr>
                      <m:e>
                        <m:r>
                          <a:rPr lang="it-IT" sz="2000" i="1">
                            <a:latin typeface="Cambria Math" panose="02040503050406030204" pitchFamily="18" charset="0"/>
                            <a:ea typeface="Cambria Math" panose="02040503050406030204" pitchFamily="18" charset="0"/>
                            <a:cs typeface="Times New Roman" panose="02020603050405020304" pitchFamily="18" charset="0"/>
                          </a:rPr>
                          <m:t>𝜋</m:t>
                        </m:r>
                      </m:e>
                      <m:sub>
                        <m:r>
                          <a:rPr lang="it-IT" sz="2000" i="1">
                            <a:latin typeface="Cambria Math" panose="02040503050406030204" pitchFamily="18" charset="0"/>
                            <a:ea typeface="Cambria Math" panose="02040503050406030204" pitchFamily="18" charset="0"/>
                            <a:cs typeface="Times New Roman" panose="02020603050405020304" pitchFamily="18" charset="0"/>
                          </a:rPr>
                          <m:t>𝑡</m:t>
                        </m:r>
                      </m:sub>
                      <m:sup>
                        <m:r>
                          <a:rPr lang="it-IT" sz="2000" i="1">
                            <a:latin typeface="Cambria Math" panose="02040503050406030204" pitchFamily="18" charset="0"/>
                            <a:ea typeface="Cambria Math" panose="02040503050406030204" pitchFamily="18" charset="0"/>
                            <a:cs typeface="Times New Roman" panose="02020603050405020304" pitchFamily="18" charset="0"/>
                          </a:rPr>
                          <m:t>𝑒</m:t>
                        </m:r>
                      </m:sup>
                    </m:sSubSup>
                    <m:r>
                      <a:rPr lang="it-IT" sz="2000" b="0" i="1" smtClean="0">
                        <a:latin typeface="Cambria Math" panose="02040503050406030204" pitchFamily="18" charset="0"/>
                        <a:ea typeface="Cambria Math" panose="02040503050406030204" pitchFamily="18" charset="0"/>
                        <a:cs typeface="Times New Roman" panose="02020603050405020304" pitchFamily="18" charset="0"/>
                      </a:rPr>
                      <m:t>+</m:t>
                    </m:r>
                    <m:d>
                      <m:dPr>
                        <m:ctrlPr>
                          <a:rPr lang="it-IT" sz="2000" i="1">
                            <a:latin typeface="Cambria Math" panose="02040503050406030204" pitchFamily="18" charset="0"/>
                            <a:cs typeface="Times New Roman" panose="02020603050405020304" pitchFamily="18" charset="0"/>
                          </a:rPr>
                        </m:ctrlPr>
                      </m:dPr>
                      <m:e>
                        <m:r>
                          <a:rPr lang="it-IT" sz="2000" i="1">
                            <a:latin typeface="Cambria Math" panose="02040503050406030204" pitchFamily="18" charset="0"/>
                            <a:cs typeface="Times New Roman" panose="02020603050405020304" pitchFamily="18" charset="0"/>
                          </a:rPr>
                          <m:t>𝑚</m:t>
                        </m:r>
                        <m:r>
                          <a:rPr lang="it-IT" sz="2000" i="1">
                            <a:latin typeface="Cambria Math" panose="02040503050406030204" pitchFamily="18" charset="0"/>
                            <a:cs typeface="Times New Roman" panose="02020603050405020304" pitchFamily="18" charset="0"/>
                          </a:rPr>
                          <m:t>+</m:t>
                        </m:r>
                        <m:r>
                          <a:rPr lang="it-IT" sz="2000" i="1">
                            <a:latin typeface="Cambria Math" panose="02040503050406030204" pitchFamily="18" charset="0"/>
                            <a:cs typeface="Times New Roman" panose="02020603050405020304" pitchFamily="18" charset="0"/>
                          </a:rPr>
                          <m:t>𝑧</m:t>
                        </m:r>
                      </m:e>
                    </m:d>
                    <m:r>
                      <a:rPr lang="it-IT" sz="2000" i="1">
                        <a:latin typeface="Cambria Math" panose="02040503050406030204" pitchFamily="18" charset="0"/>
                        <a:cs typeface="Times New Roman" panose="02020603050405020304" pitchFamily="18" charset="0"/>
                      </a:rPr>
                      <m:t>−</m:t>
                    </m:r>
                    <m:r>
                      <a:rPr lang="it-IT" sz="2000" i="1">
                        <a:latin typeface="Cambria Math" panose="02040503050406030204" pitchFamily="18" charset="0"/>
                        <a:cs typeface="Times New Roman" panose="02020603050405020304" pitchFamily="18" charset="0"/>
                      </a:rPr>
                      <m:t>𝛼</m:t>
                    </m:r>
                    <m:sSub>
                      <m:sSubPr>
                        <m:ctrlPr>
                          <a:rPr lang="it-IT" sz="2000" i="1">
                            <a:latin typeface="Cambria Math" panose="02040503050406030204" pitchFamily="18" charset="0"/>
                            <a:cs typeface="Times New Roman" panose="02020603050405020304" pitchFamily="18" charset="0"/>
                          </a:rPr>
                        </m:ctrlPr>
                      </m:sSubPr>
                      <m:e>
                        <m:r>
                          <a:rPr lang="it-IT" sz="2000" i="1">
                            <a:latin typeface="Cambria Math" panose="02040503050406030204" pitchFamily="18" charset="0"/>
                            <a:cs typeface="Times New Roman" panose="02020603050405020304" pitchFamily="18" charset="0"/>
                          </a:rPr>
                          <m:t>𝑢</m:t>
                        </m:r>
                      </m:e>
                      <m:sub>
                        <m:r>
                          <a:rPr lang="it-IT" sz="2000" i="1">
                            <a:latin typeface="Cambria Math" panose="02040503050406030204" pitchFamily="18" charset="0"/>
                            <a:cs typeface="Times New Roman" panose="02020603050405020304" pitchFamily="18" charset="0"/>
                          </a:rPr>
                          <m:t>𝑡</m:t>
                        </m:r>
                      </m:sub>
                    </m:sSub>
                  </m:oMath>
                </a14:m>
                <a:r>
                  <a:rPr lang="it-IT" sz="2000" b="0" dirty="0">
                    <a:latin typeface="Times New Roman" panose="02020603050405020304" pitchFamily="18" charset="0"/>
                    <a:cs typeface="Times New Roman" panose="02020603050405020304" pitchFamily="18" charset="0"/>
                  </a:rPr>
                  <a:t>:</a:t>
                </a:r>
              </a:p>
              <a:p>
                <a:pPr marL="0" indent="0" algn="just">
                  <a:buNone/>
                </a:pPr>
                <a:endParaRPr lang="it-IT" sz="2000" dirty="0">
                  <a:latin typeface="Times New Roman" panose="02020603050405020304" pitchFamily="18" charset="0"/>
                  <a:cs typeface="Times New Roman" panose="02020603050405020304" pitchFamily="18" charset="0"/>
                </a:endParaRPr>
              </a:p>
              <a:p>
                <a:pPr marL="0" indent="0" algn="ctr">
                  <a:buNone/>
                </a:pPr>
                <a14:m>
                  <m:oMathPara xmlns:m="http://schemas.openxmlformats.org/officeDocument/2006/math">
                    <m:oMathParaPr>
                      <m:jc m:val="centerGroup"/>
                    </m:oMathParaPr>
                    <m:oMath xmlns:m="http://schemas.openxmlformats.org/officeDocument/2006/math">
                      <m:sSub>
                        <m:sSubPr>
                          <m:ctrlPr>
                            <a:rPr lang="it-IT" sz="2000" i="1" smtClean="0">
                              <a:latin typeface="Cambria Math" panose="02040503050406030204" pitchFamily="18" charset="0"/>
                              <a:cs typeface="Times New Roman" panose="02020603050405020304" pitchFamily="18" charset="0"/>
                            </a:rPr>
                          </m:ctrlPr>
                        </m:sSubPr>
                        <m:e>
                          <m:r>
                            <a:rPr lang="it-IT" sz="2000" i="1">
                              <a:latin typeface="Cambria Math" panose="02040503050406030204" pitchFamily="18" charset="0"/>
                              <a:cs typeface="Times New Roman" panose="02020603050405020304" pitchFamily="18" charset="0"/>
                            </a:rPr>
                            <m:t>𝑢</m:t>
                          </m:r>
                        </m:e>
                        <m:sub>
                          <m:r>
                            <a:rPr lang="it-IT" sz="2000" b="0" i="1" smtClean="0">
                              <a:latin typeface="Cambria Math" panose="02040503050406030204" pitchFamily="18" charset="0"/>
                              <a:cs typeface="Times New Roman" panose="02020603050405020304" pitchFamily="18" charset="0"/>
                            </a:rPr>
                            <m:t>𝑛</m:t>
                          </m:r>
                        </m:sub>
                      </m:sSub>
                      <m:r>
                        <a:rPr lang="it-IT" sz="2000" b="0" i="1" smtClean="0">
                          <a:latin typeface="Cambria Math" panose="02040503050406030204" pitchFamily="18" charset="0"/>
                          <a:cs typeface="Times New Roman" panose="02020603050405020304" pitchFamily="18" charset="0"/>
                        </a:rPr>
                        <m:t>=</m:t>
                      </m:r>
                      <m:f>
                        <m:fPr>
                          <m:ctrlPr>
                            <a:rPr lang="it-IT" sz="2000" b="0" i="1" smtClean="0">
                              <a:latin typeface="Cambria Math" panose="02040503050406030204" pitchFamily="18" charset="0"/>
                              <a:cs typeface="Times New Roman" panose="02020603050405020304" pitchFamily="18" charset="0"/>
                            </a:rPr>
                          </m:ctrlPr>
                        </m:fPr>
                        <m:num>
                          <m:r>
                            <a:rPr lang="it-IT" sz="2000" b="0" i="1" smtClean="0">
                              <a:latin typeface="Cambria Math" panose="02040503050406030204" pitchFamily="18" charset="0"/>
                              <a:cs typeface="Times New Roman" panose="02020603050405020304" pitchFamily="18" charset="0"/>
                            </a:rPr>
                            <m:t>𝑚</m:t>
                          </m:r>
                          <m:r>
                            <a:rPr lang="it-IT" sz="2000" b="0" i="1" smtClean="0">
                              <a:latin typeface="Cambria Math" panose="02040503050406030204" pitchFamily="18" charset="0"/>
                              <a:cs typeface="Times New Roman" panose="02020603050405020304" pitchFamily="18" charset="0"/>
                            </a:rPr>
                            <m:t>+</m:t>
                          </m:r>
                          <m:r>
                            <a:rPr lang="it-IT" sz="2000" b="0" i="1" smtClean="0">
                              <a:latin typeface="Cambria Math" panose="02040503050406030204" pitchFamily="18" charset="0"/>
                              <a:cs typeface="Times New Roman" panose="02020603050405020304" pitchFamily="18" charset="0"/>
                            </a:rPr>
                            <m:t>𝑧</m:t>
                          </m:r>
                        </m:num>
                        <m:den>
                          <m:r>
                            <a:rPr lang="it-IT" sz="2000" b="0" i="1" smtClean="0">
                              <a:latin typeface="Cambria Math" panose="02040503050406030204" pitchFamily="18" charset="0"/>
                              <a:cs typeface="Times New Roman" panose="02020603050405020304" pitchFamily="18" charset="0"/>
                            </a:rPr>
                            <m:t>𝛼</m:t>
                          </m:r>
                        </m:den>
                      </m:f>
                      <m:r>
                        <a:rPr lang="it-IT" sz="2000" b="0" i="1" smtClean="0">
                          <a:latin typeface="Cambria Math" panose="02040503050406030204" pitchFamily="18" charset="0"/>
                          <a:cs typeface="Times New Roman" panose="02020603050405020304" pitchFamily="18" charset="0"/>
                        </a:rPr>
                        <m:t> </m:t>
                      </m:r>
                    </m:oMath>
                  </m:oMathPara>
                </a14:m>
                <a:endParaRPr lang="it-IT" sz="2000" b="0" dirty="0">
                  <a:latin typeface="Times New Roman" panose="02020603050405020304" pitchFamily="18" charset="0"/>
                  <a:cs typeface="Times New Roman" panose="02020603050405020304" pitchFamily="18" charset="0"/>
                </a:endParaRPr>
              </a:p>
              <a:p>
                <a:pPr algn="just"/>
                <a:r>
                  <a:rPr lang="it-IT" sz="2000" b="0" dirty="0">
                    <a:latin typeface="Times New Roman" panose="02020603050405020304" pitchFamily="18" charset="0"/>
                    <a:cs typeface="Times New Roman" panose="02020603050405020304" pitchFamily="18" charset="0"/>
                  </a:rPr>
                  <a:t>Il tasso naturale di disoccupazione non dipende da livelli di domanda. Esso viene determinato in corrispondenza del salario reale in </a:t>
                </a:r>
                <a:r>
                  <a:rPr lang="it-IT" sz="2000" b="0" dirty="0" err="1">
                    <a:latin typeface="Times New Roman" panose="02020603050405020304" pitchFamily="18" charset="0"/>
                    <a:cs typeface="Times New Roman" panose="02020603050405020304" pitchFamily="18" charset="0"/>
                  </a:rPr>
                  <a:t>corrsipondenza</a:t>
                </a:r>
                <a:r>
                  <a:rPr lang="it-IT" sz="2000" b="0" dirty="0">
                    <a:latin typeface="Times New Roman" panose="02020603050405020304" pitchFamily="18" charset="0"/>
                    <a:cs typeface="Times New Roman" panose="02020603050405020304" pitchFamily="18" charset="0"/>
                  </a:rPr>
                  <a:t> del quale non c’è variazione (le persone che lavorano sono esattamente quelle che vogliono lavorare per quel salario, l’illusione monetaria svanisce quando il tasso di disoccupazione effettivo è uguale a quello naturale). </a:t>
                </a:r>
              </a:p>
              <a:p>
                <a:pPr algn="just"/>
                <a:endParaRPr lang="it-IT" sz="2000" dirty="0">
                  <a:latin typeface="Times New Roman" panose="02020603050405020304" pitchFamily="18" charset="0"/>
                  <a:cs typeface="Times New Roman" panose="02020603050405020304" pitchFamily="18" charset="0"/>
                </a:endParaRPr>
              </a:p>
              <a:p>
                <a:pPr algn="just"/>
                <a:endParaRPr lang="it-IT" sz="2000" dirty="0">
                  <a:latin typeface="Times New Roman" panose="02020603050405020304" pitchFamily="18" charset="0"/>
                  <a:cs typeface="Times New Roman" panose="02020603050405020304" pitchFamily="18" charset="0"/>
                </a:endParaRPr>
              </a:p>
              <a:p>
                <a:pPr algn="just"/>
                <a:r>
                  <a:rPr lang="it-IT" sz="2000" dirty="0">
                    <a:latin typeface="Times New Roman" panose="02020603050405020304" pitchFamily="18" charset="0"/>
                    <a:cs typeface="Times New Roman" panose="02020603050405020304" pitchFamily="18" charset="0"/>
                  </a:rPr>
                  <a:t>Torna sempre il nucleo neoclassico della determinazione di quantità e prezzi:  il tasso di disoccupazione è determinato dal livello del salario reale.</a:t>
                </a:r>
                <a:endParaRPr lang="it-IT" sz="2000" b="0" dirty="0">
                  <a:latin typeface="Times New Roman" panose="02020603050405020304" pitchFamily="18" charset="0"/>
                  <a:cs typeface="Times New Roman" panose="02020603050405020304" pitchFamily="18" charset="0"/>
                </a:endParaRPr>
              </a:p>
            </p:txBody>
          </p:sp>
        </mc:Choice>
        <mc:Fallback>
          <p:sp>
            <p:nvSpPr>
              <p:cNvPr id="8" name="Marcador de contenido 2">
                <a:extLst>
                  <a:ext uri="{FF2B5EF4-FFF2-40B4-BE49-F238E27FC236}">
                    <a16:creationId xmlns:a16="http://schemas.microsoft.com/office/drawing/2014/main" id="{E2EDCACF-9253-4B8B-A3FB-2EC9AB3A0AC7}"/>
                  </a:ext>
                </a:extLst>
              </p:cNvPr>
              <p:cNvSpPr txBox="1">
                <a:spLocks noRot="1" noChangeAspect="1" noMove="1" noResize="1" noEditPoints="1" noAdjustHandles="1" noChangeArrowheads="1" noChangeShapeType="1" noTextEdit="1"/>
              </p:cNvSpPr>
              <p:nvPr/>
            </p:nvSpPr>
            <p:spPr bwMode="auto">
              <a:xfrm>
                <a:off x="251520" y="520774"/>
                <a:ext cx="8544219" cy="3096344"/>
              </a:xfrm>
              <a:prstGeom prst="rect">
                <a:avLst/>
              </a:prstGeom>
              <a:blipFill>
                <a:blip r:embed="rId3"/>
                <a:stretch>
                  <a:fillRect l="-571" t="-984" r="-713" b="-83858"/>
                </a:stretch>
              </a:blip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r>
                  <a:rPr lang="it-IT">
                    <a:noFill/>
                  </a:rPr>
                  <a:t> </a:t>
                </a:r>
              </a:p>
            </p:txBody>
          </p:sp>
        </mc:Fallback>
      </mc:AlternateContent>
      <p:sp>
        <p:nvSpPr>
          <p:cNvPr id="3" name="Freccia in giù 2">
            <a:extLst>
              <a:ext uri="{FF2B5EF4-FFF2-40B4-BE49-F238E27FC236}">
                <a16:creationId xmlns:a16="http://schemas.microsoft.com/office/drawing/2014/main" id="{13EBAFC3-BEBB-446E-ACDB-19B8F5523471}"/>
              </a:ext>
            </a:extLst>
          </p:cNvPr>
          <p:cNvSpPr/>
          <p:nvPr/>
        </p:nvSpPr>
        <p:spPr bwMode="auto">
          <a:xfrm>
            <a:off x="4211960" y="4869160"/>
            <a:ext cx="541320" cy="437580"/>
          </a:xfrm>
          <a:prstGeom prst="downArrow">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900" b="0" i="0" u="none" strike="noStrike" cap="none" normalizeH="0" baseline="0">
              <a:ln>
                <a:noFill/>
              </a:ln>
              <a:solidFill>
                <a:schemeClr val="bg1"/>
              </a:solidFill>
              <a:effectLst/>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17342865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a:extLst>
              <a:ext uri="{FF2B5EF4-FFF2-40B4-BE49-F238E27FC236}">
                <a16:creationId xmlns:a16="http://schemas.microsoft.com/office/drawing/2014/main" id="{9E9D7871-5470-4D91-8213-4A46E5028592}"/>
              </a:ext>
            </a:extLst>
          </p:cNvPr>
          <p:cNvSpPr>
            <a:spLocks noGrp="1" noChangeArrowheads="1"/>
          </p:cNvSpPr>
          <p:nvPr>
            <p:ph type="title"/>
          </p:nvPr>
        </p:nvSpPr>
        <p:spPr>
          <a:xfrm>
            <a:off x="251520" y="84001"/>
            <a:ext cx="8211432" cy="797620"/>
          </a:xfrm>
        </p:spPr>
        <p:txBody>
          <a:bodyPr/>
          <a:lstStyle/>
          <a:p>
            <a:pPr eaLnBrk="1" hangingPunct="1"/>
            <a:r>
              <a:rPr lang="en-GB" altLang="it-IT" dirty="0">
                <a:latin typeface="Garamond" panose="02020404030301010803" pitchFamily="18" charset="0"/>
              </a:rPr>
              <a:t>La </a:t>
            </a:r>
            <a:r>
              <a:rPr lang="en-GB" altLang="it-IT" dirty="0" err="1">
                <a:latin typeface="Garamond" panose="02020404030301010803" pitchFamily="18" charset="0"/>
              </a:rPr>
              <a:t>curva</a:t>
            </a:r>
            <a:r>
              <a:rPr lang="en-GB" altLang="it-IT" dirty="0">
                <a:latin typeface="Garamond" panose="02020404030301010803" pitchFamily="18" charset="0"/>
              </a:rPr>
              <a:t> di Phillips e il </a:t>
            </a:r>
            <a:r>
              <a:rPr lang="en-GB" altLang="it-IT" dirty="0" err="1">
                <a:latin typeface="Garamond" panose="02020404030301010803" pitchFamily="18" charset="0"/>
              </a:rPr>
              <a:t>tasso</a:t>
            </a:r>
            <a:r>
              <a:rPr lang="en-GB" altLang="it-IT" dirty="0">
                <a:latin typeface="Garamond" panose="02020404030301010803" pitchFamily="18" charset="0"/>
              </a:rPr>
              <a:t> </a:t>
            </a:r>
            <a:r>
              <a:rPr lang="en-GB" altLang="it-IT" dirty="0" err="1">
                <a:latin typeface="Garamond" panose="02020404030301010803" pitchFamily="18" charset="0"/>
              </a:rPr>
              <a:t>naturale</a:t>
            </a:r>
            <a:r>
              <a:rPr lang="en-GB" altLang="it-IT" dirty="0">
                <a:latin typeface="Garamond" panose="02020404030301010803" pitchFamily="18" charset="0"/>
              </a:rPr>
              <a:t> di </a:t>
            </a:r>
            <a:r>
              <a:rPr lang="en-GB" altLang="it-IT" dirty="0" err="1">
                <a:latin typeface="Garamond" panose="02020404030301010803" pitchFamily="18" charset="0"/>
              </a:rPr>
              <a:t>disoccupazione</a:t>
            </a:r>
            <a:endParaRPr lang="en-GB" altLang="it-IT" dirty="0">
              <a:latin typeface="Garamond" panose="02020404030301010803" pitchFamily="18" charset="0"/>
            </a:endParaRPr>
          </a:p>
        </p:txBody>
      </p:sp>
      <p:sp>
        <p:nvSpPr>
          <p:cNvPr id="12" name="Segnaposto testo 4">
            <a:extLst>
              <a:ext uri="{FF2B5EF4-FFF2-40B4-BE49-F238E27FC236}">
                <a16:creationId xmlns:a16="http://schemas.microsoft.com/office/drawing/2014/main" id="{1A43F747-5F74-4BA9-B720-2B5E9AE7A851}"/>
              </a:ext>
            </a:extLst>
          </p:cNvPr>
          <p:cNvSpPr>
            <a:spLocks noGrp="1"/>
          </p:cNvSpPr>
          <p:nvPr>
            <p:ph type="body" sz="half" idx="1"/>
          </p:nvPr>
        </p:nvSpPr>
        <p:spPr>
          <a:xfrm>
            <a:off x="464256" y="574676"/>
            <a:ext cx="8544219" cy="5194920"/>
          </a:xfrm>
        </p:spPr>
        <p:txBody>
          <a:bodyPr/>
          <a:lstStyle/>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2" name="Rettangolo 1">
            <a:extLst>
              <a:ext uri="{FF2B5EF4-FFF2-40B4-BE49-F238E27FC236}">
                <a16:creationId xmlns:a16="http://schemas.microsoft.com/office/drawing/2014/main" id="{E235C5BF-7A92-435A-AE6C-D6D4532B2265}"/>
              </a:ext>
            </a:extLst>
          </p:cNvPr>
          <p:cNvSpPr/>
          <p:nvPr/>
        </p:nvSpPr>
        <p:spPr bwMode="auto">
          <a:xfrm>
            <a:off x="611560" y="1412776"/>
            <a:ext cx="1296144" cy="7200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900" b="0" i="0" u="none" strike="noStrike" cap="none" normalizeH="0" baseline="0">
              <a:ln>
                <a:noFill/>
              </a:ln>
              <a:solidFill>
                <a:schemeClr val="bg1"/>
              </a:solidFill>
              <a:effectLst/>
              <a:latin typeface="Arial" panose="020B0604020202020204" pitchFamily="34" charset="0"/>
              <a:ea typeface="ＭＳ Ｐゴシック" panose="020B0600070205080204" pitchFamily="34" charset="-128"/>
            </a:endParaRPr>
          </a:p>
        </p:txBody>
      </p:sp>
      <mc:AlternateContent xmlns:mc="http://schemas.openxmlformats.org/markup-compatibility/2006">
        <mc:Choice xmlns:a14="http://schemas.microsoft.com/office/drawing/2010/main" Requires="a14">
          <p:sp>
            <p:nvSpPr>
              <p:cNvPr id="8" name="Marcador de contenido 2">
                <a:extLst>
                  <a:ext uri="{FF2B5EF4-FFF2-40B4-BE49-F238E27FC236}">
                    <a16:creationId xmlns:a16="http://schemas.microsoft.com/office/drawing/2014/main" id="{E2EDCACF-9253-4B8B-A3FB-2EC9AB3A0AC7}"/>
                  </a:ext>
                </a:extLst>
              </p:cNvPr>
              <p:cNvSpPr txBox="1">
                <a:spLocks/>
              </p:cNvSpPr>
              <p:nvPr/>
            </p:nvSpPr>
            <p:spPr bwMode="auto">
              <a:xfrm>
                <a:off x="251520" y="692696"/>
                <a:ext cx="8544219" cy="1440160"/>
              </a:xfrm>
              <a:prstGeom prst="rect">
                <a:avLst/>
              </a:prstGeom>
              <a:noFill/>
              <a:ln>
                <a:noFill/>
              </a:ln>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822433"/>
                  </a:buClr>
                  <a:buChar char="•"/>
                  <a:defRPr sz="2400" kern="1200">
                    <a:solidFill>
                      <a:srgbClr val="000000"/>
                    </a:solidFill>
                    <a:latin typeface="+mn-lt"/>
                    <a:ea typeface="+mn-ea"/>
                    <a:cs typeface="+mn-cs"/>
                  </a:defRPr>
                </a:lvl1pPr>
                <a:lvl2pPr marL="742950" indent="-285750" algn="l" rtl="0" eaLnBrk="0" fontAlgn="base" hangingPunct="0">
                  <a:spcBef>
                    <a:spcPct val="20000"/>
                  </a:spcBef>
                  <a:spcAft>
                    <a:spcPct val="0"/>
                  </a:spcAft>
                  <a:buChar char="–"/>
                  <a:defRPr sz="2000" kern="1200">
                    <a:solidFill>
                      <a:srgbClr val="000000"/>
                    </a:solidFill>
                    <a:latin typeface="+mn-lt"/>
                    <a:ea typeface="+mn-ea"/>
                    <a:cs typeface="+mn-cs"/>
                  </a:defRPr>
                </a:lvl2pPr>
                <a:lvl3pPr marL="1143000" indent="-228600" algn="l" rtl="0" eaLnBrk="0" fontAlgn="base" hangingPunct="0">
                  <a:spcBef>
                    <a:spcPct val="20000"/>
                  </a:spcBef>
                  <a:spcAft>
                    <a:spcPct val="0"/>
                  </a:spcAft>
                  <a:buChar char="•"/>
                  <a:defRPr sz="1600" kern="1200">
                    <a:solidFill>
                      <a:srgbClr val="000000"/>
                    </a:solidFill>
                    <a:latin typeface="+mn-lt"/>
                    <a:ea typeface="+mn-ea"/>
                    <a:cs typeface="+mn-cs"/>
                  </a:defRPr>
                </a:lvl3pPr>
                <a:lvl4pPr marL="1562100" indent="-228600" algn="l" rtl="0" eaLnBrk="0" fontAlgn="base" hangingPunct="0">
                  <a:spcBef>
                    <a:spcPct val="20000"/>
                  </a:spcBef>
                  <a:spcAft>
                    <a:spcPct val="0"/>
                  </a:spcAft>
                  <a:buChar char="–"/>
                  <a:defRPr sz="1400" kern="1200">
                    <a:solidFill>
                      <a:srgbClr val="000000"/>
                    </a:solidFill>
                    <a:latin typeface="+mn-lt"/>
                    <a:ea typeface="+mn-ea"/>
                    <a:cs typeface="+mn-cs"/>
                  </a:defRPr>
                </a:lvl4pPr>
                <a:lvl5pPr marL="1981200" indent="-228600" algn="l" rtl="0" eaLnBrk="0" fontAlgn="base" hangingPunct="0">
                  <a:spcBef>
                    <a:spcPct val="20000"/>
                  </a:spcBef>
                  <a:spcAft>
                    <a:spcPct val="0"/>
                  </a:spcAft>
                  <a:buChar char="»"/>
                  <a:defRPr sz="12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it-IT" sz="2000" dirty="0">
                    <a:latin typeface="Times New Roman" panose="02020603050405020304" pitchFamily="18" charset="0"/>
                    <a:cs typeface="Times New Roman" panose="02020603050405020304" pitchFamily="18" charset="0"/>
                  </a:rPr>
                  <a:t>Se sostituiamo il tasso naturale di disoccupazione nell’equazione dell’inflazione </a:t>
                </a:r>
                <a14:m>
                  <m:oMath xmlns:m="http://schemas.openxmlformats.org/officeDocument/2006/math">
                    <m:sSub>
                      <m:sSubPr>
                        <m:ctrlPr>
                          <a:rPr lang="it-IT" sz="2000" i="1">
                            <a:latin typeface="Cambria Math" panose="02040503050406030204" pitchFamily="18" charset="0"/>
                            <a:ea typeface="Cambria Math" panose="02040503050406030204" pitchFamily="18" charset="0"/>
                            <a:cs typeface="Times New Roman" panose="02020603050405020304" pitchFamily="18" charset="0"/>
                          </a:rPr>
                        </m:ctrlPr>
                      </m:sSubPr>
                      <m:e>
                        <m:r>
                          <a:rPr lang="it-IT" sz="2000" i="1">
                            <a:latin typeface="Cambria Math" panose="02040503050406030204" pitchFamily="18" charset="0"/>
                            <a:ea typeface="Cambria Math" panose="02040503050406030204" pitchFamily="18" charset="0"/>
                            <a:cs typeface="Times New Roman" panose="02020603050405020304" pitchFamily="18" charset="0"/>
                          </a:rPr>
                          <m:t>𝜋</m:t>
                        </m:r>
                      </m:e>
                      <m:sub>
                        <m:r>
                          <a:rPr lang="it-IT" sz="2000" i="1">
                            <a:latin typeface="Cambria Math" panose="02040503050406030204" pitchFamily="18" charset="0"/>
                            <a:ea typeface="Cambria Math" panose="02040503050406030204" pitchFamily="18" charset="0"/>
                            <a:cs typeface="Times New Roman" panose="02020603050405020304" pitchFamily="18" charset="0"/>
                          </a:rPr>
                          <m:t>𝑡</m:t>
                        </m:r>
                      </m:sub>
                    </m:sSub>
                    <m:r>
                      <a:rPr lang="it-IT" sz="2000" i="1">
                        <a:latin typeface="Cambria Math" panose="02040503050406030204" pitchFamily="18" charset="0"/>
                        <a:ea typeface="Cambria Math" panose="02040503050406030204" pitchFamily="18" charset="0"/>
                        <a:cs typeface="Times New Roman" panose="02020603050405020304" pitchFamily="18" charset="0"/>
                      </a:rPr>
                      <m:t>−</m:t>
                    </m:r>
                    <m:sSubSup>
                      <m:sSubSupPr>
                        <m:ctrlPr>
                          <a:rPr lang="it-IT" sz="2000" b="0" i="1" smtClean="0">
                            <a:latin typeface="Cambria Math" panose="02040503050406030204" pitchFamily="18" charset="0"/>
                            <a:ea typeface="Cambria Math" panose="02040503050406030204" pitchFamily="18" charset="0"/>
                            <a:cs typeface="Times New Roman" panose="02020603050405020304" pitchFamily="18" charset="0"/>
                          </a:rPr>
                        </m:ctrlPr>
                      </m:sSubSupPr>
                      <m:e>
                        <m:r>
                          <a:rPr lang="it-IT" sz="2000" i="1">
                            <a:latin typeface="Cambria Math" panose="02040503050406030204" pitchFamily="18" charset="0"/>
                            <a:ea typeface="Cambria Math" panose="02040503050406030204" pitchFamily="18" charset="0"/>
                            <a:cs typeface="Times New Roman" panose="02020603050405020304" pitchFamily="18" charset="0"/>
                          </a:rPr>
                          <m:t>𝜋</m:t>
                        </m:r>
                      </m:e>
                      <m:sub>
                        <m:r>
                          <a:rPr lang="it-IT" sz="2000" b="0" i="1" smtClean="0">
                            <a:latin typeface="Cambria Math" panose="02040503050406030204" pitchFamily="18" charset="0"/>
                            <a:ea typeface="Cambria Math" panose="02040503050406030204" pitchFamily="18" charset="0"/>
                            <a:cs typeface="Times New Roman" panose="02020603050405020304" pitchFamily="18" charset="0"/>
                          </a:rPr>
                          <m:t>𝑡</m:t>
                        </m:r>
                      </m:sub>
                      <m:sup>
                        <m:r>
                          <a:rPr lang="it-IT" sz="2000" b="0" i="1" smtClean="0">
                            <a:latin typeface="Cambria Math" panose="02040503050406030204" pitchFamily="18" charset="0"/>
                            <a:ea typeface="Cambria Math" panose="02040503050406030204" pitchFamily="18" charset="0"/>
                            <a:cs typeface="Times New Roman" panose="02020603050405020304" pitchFamily="18" charset="0"/>
                          </a:rPr>
                          <m:t>𝑒</m:t>
                        </m:r>
                      </m:sup>
                    </m:sSubSup>
                    <m:r>
                      <a:rPr lang="it-IT" sz="2000" i="1">
                        <a:latin typeface="Cambria Math" panose="02040503050406030204" pitchFamily="18" charset="0"/>
                        <a:cs typeface="Times New Roman" panose="02020603050405020304" pitchFamily="18" charset="0"/>
                      </a:rPr>
                      <m:t>=</m:t>
                    </m:r>
                    <m:d>
                      <m:dPr>
                        <m:ctrlPr>
                          <a:rPr lang="it-IT" sz="2000" i="1">
                            <a:latin typeface="Cambria Math" panose="02040503050406030204" pitchFamily="18" charset="0"/>
                            <a:cs typeface="Times New Roman" panose="02020603050405020304" pitchFamily="18" charset="0"/>
                          </a:rPr>
                        </m:ctrlPr>
                      </m:dPr>
                      <m:e>
                        <m:r>
                          <a:rPr lang="it-IT" sz="2000" i="1">
                            <a:latin typeface="Cambria Math" panose="02040503050406030204" pitchFamily="18" charset="0"/>
                            <a:cs typeface="Times New Roman" panose="02020603050405020304" pitchFamily="18" charset="0"/>
                          </a:rPr>
                          <m:t>𝑚</m:t>
                        </m:r>
                        <m:r>
                          <a:rPr lang="it-IT" sz="2000" i="1">
                            <a:latin typeface="Cambria Math" panose="02040503050406030204" pitchFamily="18" charset="0"/>
                            <a:cs typeface="Times New Roman" panose="02020603050405020304" pitchFamily="18" charset="0"/>
                          </a:rPr>
                          <m:t>+</m:t>
                        </m:r>
                        <m:r>
                          <a:rPr lang="it-IT" sz="2000" i="1">
                            <a:latin typeface="Cambria Math" panose="02040503050406030204" pitchFamily="18" charset="0"/>
                            <a:cs typeface="Times New Roman" panose="02020603050405020304" pitchFamily="18" charset="0"/>
                          </a:rPr>
                          <m:t>𝑧</m:t>
                        </m:r>
                      </m:e>
                    </m:d>
                    <m:r>
                      <a:rPr lang="it-IT" sz="2000" i="1">
                        <a:latin typeface="Cambria Math" panose="02040503050406030204" pitchFamily="18" charset="0"/>
                        <a:cs typeface="Times New Roman" panose="02020603050405020304" pitchFamily="18" charset="0"/>
                      </a:rPr>
                      <m:t>−</m:t>
                    </m:r>
                    <m:r>
                      <a:rPr lang="it-IT" sz="2000" i="1">
                        <a:latin typeface="Cambria Math" panose="02040503050406030204" pitchFamily="18" charset="0"/>
                        <a:cs typeface="Times New Roman" panose="02020603050405020304" pitchFamily="18" charset="0"/>
                      </a:rPr>
                      <m:t>𝛼</m:t>
                    </m:r>
                    <m:sSub>
                      <m:sSubPr>
                        <m:ctrlPr>
                          <a:rPr lang="it-IT" sz="2000" i="1">
                            <a:latin typeface="Cambria Math" panose="02040503050406030204" pitchFamily="18" charset="0"/>
                            <a:cs typeface="Times New Roman" panose="02020603050405020304" pitchFamily="18" charset="0"/>
                          </a:rPr>
                        </m:ctrlPr>
                      </m:sSubPr>
                      <m:e>
                        <m:r>
                          <a:rPr lang="it-IT" sz="2000" i="1">
                            <a:latin typeface="Cambria Math" panose="02040503050406030204" pitchFamily="18" charset="0"/>
                            <a:cs typeface="Times New Roman" panose="02020603050405020304" pitchFamily="18" charset="0"/>
                          </a:rPr>
                          <m:t>𝑢</m:t>
                        </m:r>
                      </m:e>
                      <m:sub>
                        <m:r>
                          <a:rPr lang="it-IT" sz="2000" i="1">
                            <a:latin typeface="Cambria Math" panose="02040503050406030204" pitchFamily="18" charset="0"/>
                            <a:cs typeface="Times New Roman" panose="02020603050405020304" pitchFamily="18" charset="0"/>
                          </a:rPr>
                          <m:t>𝑡</m:t>
                        </m:r>
                      </m:sub>
                    </m:sSub>
                  </m:oMath>
                </a14:m>
                <a:r>
                  <a:rPr lang="it-IT" sz="2000" dirty="0">
                    <a:latin typeface="Times New Roman" panose="02020603050405020304" pitchFamily="18" charset="0"/>
                    <a:cs typeface="Times New Roman" panose="02020603050405020304" pitchFamily="18" charset="0"/>
                  </a:rPr>
                  <a:t>, otteniamo: </a:t>
                </a:r>
              </a:p>
              <a:p>
                <a:pPr algn="just"/>
                <a:endParaRPr lang="it-IT" sz="2000" dirty="0">
                  <a:latin typeface="Times New Roman" panose="02020603050405020304" pitchFamily="18" charset="0"/>
                  <a:cs typeface="Times New Roman" panose="02020603050405020304" pitchFamily="18" charset="0"/>
                </a:endParaRPr>
              </a:p>
              <a:p>
                <a:pPr marL="0" indent="0" algn="just">
                  <a:buNone/>
                </a:pPr>
                <a14:m>
                  <m:oMathPara xmlns:m="http://schemas.openxmlformats.org/officeDocument/2006/math">
                    <m:oMathParaPr>
                      <m:jc m:val="centerGroup"/>
                    </m:oMathParaPr>
                    <m:oMath xmlns:m="http://schemas.openxmlformats.org/officeDocument/2006/math">
                      <m:sSub>
                        <m:sSubPr>
                          <m:ctrlPr>
                            <a:rPr lang="it-IT" sz="2000" i="1" smtClean="0">
                              <a:latin typeface="Cambria Math" panose="02040503050406030204" pitchFamily="18" charset="0"/>
                              <a:ea typeface="Cambria Math" panose="02040503050406030204" pitchFamily="18" charset="0"/>
                              <a:cs typeface="Times New Roman" panose="02020603050405020304" pitchFamily="18" charset="0"/>
                            </a:rPr>
                          </m:ctrlPr>
                        </m:sSubPr>
                        <m:e>
                          <m:r>
                            <a:rPr lang="it-IT" sz="2000" i="1">
                              <a:latin typeface="Cambria Math" panose="02040503050406030204" pitchFamily="18" charset="0"/>
                              <a:ea typeface="Cambria Math" panose="02040503050406030204" pitchFamily="18" charset="0"/>
                              <a:cs typeface="Times New Roman" panose="02020603050405020304" pitchFamily="18" charset="0"/>
                            </a:rPr>
                            <m:t>𝜋</m:t>
                          </m:r>
                        </m:e>
                        <m:sub>
                          <m:r>
                            <a:rPr lang="it-IT" sz="2000" i="1">
                              <a:latin typeface="Cambria Math" panose="02040503050406030204" pitchFamily="18" charset="0"/>
                              <a:ea typeface="Cambria Math" panose="02040503050406030204" pitchFamily="18" charset="0"/>
                              <a:cs typeface="Times New Roman" panose="02020603050405020304" pitchFamily="18" charset="0"/>
                            </a:rPr>
                            <m:t>𝑡</m:t>
                          </m:r>
                        </m:sub>
                      </m:sSub>
                      <m:r>
                        <a:rPr lang="it-IT" sz="2000" i="1">
                          <a:latin typeface="Cambria Math" panose="02040503050406030204" pitchFamily="18" charset="0"/>
                          <a:ea typeface="Cambria Math" panose="02040503050406030204" pitchFamily="18" charset="0"/>
                          <a:cs typeface="Times New Roman" panose="02020603050405020304" pitchFamily="18" charset="0"/>
                        </a:rPr>
                        <m:t>−</m:t>
                      </m:r>
                      <m:sSubSup>
                        <m:sSubSupPr>
                          <m:ctrlPr>
                            <a:rPr lang="it-IT" sz="2000" b="0" i="1" smtClean="0">
                              <a:latin typeface="Cambria Math" panose="02040503050406030204" pitchFamily="18" charset="0"/>
                              <a:ea typeface="Cambria Math" panose="02040503050406030204" pitchFamily="18" charset="0"/>
                              <a:cs typeface="Times New Roman" panose="02020603050405020304" pitchFamily="18" charset="0"/>
                            </a:rPr>
                          </m:ctrlPr>
                        </m:sSubSupPr>
                        <m:e>
                          <m:r>
                            <a:rPr lang="it-IT" sz="2000" i="1">
                              <a:latin typeface="Cambria Math" panose="02040503050406030204" pitchFamily="18" charset="0"/>
                              <a:ea typeface="Cambria Math" panose="02040503050406030204" pitchFamily="18" charset="0"/>
                              <a:cs typeface="Times New Roman" panose="02020603050405020304" pitchFamily="18" charset="0"/>
                            </a:rPr>
                            <m:t>𝜋</m:t>
                          </m:r>
                        </m:e>
                        <m:sub>
                          <m:r>
                            <a:rPr lang="it-IT" sz="2000" b="0" i="1" smtClean="0">
                              <a:latin typeface="Cambria Math" panose="02040503050406030204" pitchFamily="18" charset="0"/>
                              <a:ea typeface="Cambria Math" panose="02040503050406030204" pitchFamily="18" charset="0"/>
                              <a:cs typeface="Times New Roman" panose="02020603050405020304" pitchFamily="18" charset="0"/>
                            </a:rPr>
                            <m:t>𝑡</m:t>
                          </m:r>
                        </m:sub>
                        <m:sup>
                          <m:r>
                            <a:rPr lang="it-IT" sz="2000" b="0" i="1" smtClean="0">
                              <a:latin typeface="Cambria Math" panose="02040503050406030204" pitchFamily="18" charset="0"/>
                              <a:ea typeface="Cambria Math" panose="02040503050406030204" pitchFamily="18" charset="0"/>
                              <a:cs typeface="Times New Roman" panose="02020603050405020304" pitchFamily="18" charset="0"/>
                            </a:rPr>
                            <m:t>𝑒</m:t>
                          </m:r>
                        </m:sup>
                      </m:sSubSup>
                      <m:r>
                        <a:rPr lang="it-IT" sz="2000" i="1">
                          <a:latin typeface="Cambria Math" panose="02040503050406030204" pitchFamily="18" charset="0"/>
                          <a:cs typeface="Times New Roman" panose="02020603050405020304" pitchFamily="18" charset="0"/>
                        </a:rPr>
                        <m:t>=−</m:t>
                      </m:r>
                      <m:r>
                        <a:rPr lang="it-IT" sz="2000" i="1">
                          <a:latin typeface="Cambria Math" panose="02040503050406030204" pitchFamily="18" charset="0"/>
                          <a:cs typeface="Times New Roman" panose="02020603050405020304" pitchFamily="18" charset="0"/>
                        </a:rPr>
                        <m:t>𝛼</m:t>
                      </m:r>
                      <m:r>
                        <a:rPr lang="it-IT" sz="2000" b="0" i="1" smtClean="0">
                          <a:latin typeface="Cambria Math" panose="02040503050406030204" pitchFamily="18" charset="0"/>
                          <a:cs typeface="Times New Roman" panose="02020603050405020304" pitchFamily="18" charset="0"/>
                        </a:rPr>
                        <m:t>(</m:t>
                      </m:r>
                      <m:sSub>
                        <m:sSubPr>
                          <m:ctrlPr>
                            <a:rPr lang="it-IT" sz="2000" i="1">
                              <a:latin typeface="Cambria Math" panose="02040503050406030204" pitchFamily="18" charset="0"/>
                              <a:cs typeface="Times New Roman" panose="02020603050405020304" pitchFamily="18" charset="0"/>
                            </a:rPr>
                          </m:ctrlPr>
                        </m:sSubPr>
                        <m:e>
                          <m:r>
                            <a:rPr lang="it-IT" sz="2000" i="1">
                              <a:latin typeface="Cambria Math" panose="02040503050406030204" pitchFamily="18" charset="0"/>
                              <a:cs typeface="Times New Roman" panose="02020603050405020304" pitchFamily="18" charset="0"/>
                            </a:rPr>
                            <m:t>𝑢</m:t>
                          </m:r>
                        </m:e>
                        <m:sub>
                          <m:r>
                            <a:rPr lang="it-IT" sz="2000" i="1">
                              <a:latin typeface="Cambria Math" panose="02040503050406030204" pitchFamily="18" charset="0"/>
                              <a:cs typeface="Times New Roman" panose="02020603050405020304" pitchFamily="18" charset="0"/>
                            </a:rPr>
                            <m:t>𝑡</m:t>
                          </m:r>
                        </m:sub>
                      </m:sSub>
                      <m:r>
                        <a:rPr lang="it-IT" sz="2000" b="0" i="1" smtClean="0">
                          <a:latin typeface="Cambria Math" panose="02040503050406030204" pitchFamily="18" charset="0"/>
                          <a:cs typeface="Times New Roman" panose="02020603050405020304" pitchFamily="18" charset="0"/>
                        </a:rPr>
                        <m:t>−</m:t>
                      </m:r>
                      <m:sSub>
                        <m:sSubPr>
                          <m:ctrlPr>
                            <a:rPr lang="it-IT" sz="2000" b="0" i="1" smtClean="0">
                              <a:latin typeface="Cambria Math" panose="02040503050406030204" pitchFamily="18" charset="0"/>
                              <a:cs typeface="Times New Roman" panose="02020603050405020304" pitchFamily="18" charset="0"/>
                            </a:rPr>
                          </m:ctrlPr>
                        </m:sSubPr>
                        <m:e>
                          <m:r>
                            <a:rPr lang="it-IT" sz="2000" b="0" i="1" smtClean="0">
                              <a:latin typeface="Cambria Math" panose="02040503050406030204" pitchFamily="18" charset="0"/>
                              <a:cs typeface="Times New Roman" panose="02020603050405020304" pitchFamily="18" charset="0"/>
                            </a:rPr>
                            <m:t>𝑢</m:t>
                          </m:r>
                        </m:e>
                        <m:sub>
                          <m:r>
                            <a:rPr lang="it-IT" sz="2000" b="0" i="1" smtClean="0">
                              <a:latin typeface="Cambria Math" panose="02040503050406030204" pitchFamily="18" charset="0"/>
                              <a:cs typeface="Times New Roman" panose="02020603050405020304" pitchFamily="18" charset="0"/>
                            </a:rPr>
                            <m:t>𝑛</m:t>
                          </m:r>
                        </m:sub>
                      </m:sSub>
                      <m:r>
                        <a:rPr lang="it-IT" sz="2000" b="0" i="1" smtClean="0">
                          <a:latin typeface="Cambria Math" panose="02040503050406030204" pitchFamily="18" charset="0"/>
                          <a:cs typeface="Times New Roman" panose="02020603050405020304" pitchFamily="18" charset="0"/>
                        </a:rPr>
                        <m:t>)</m:t>
                      </m:r>
                    </m:oMath>
                  </m:oMathPara>
                </a14:m>
                <a:endParaRPr lang="it-IT" sz="2000" dirty="0">
                  <a:latin typeface="Times New Roman" panose="02020603050405020304" pitchFamily="18" charset="0"/>
                  <a:cs typeface="Times New Roman" panose="02020603050405020304" pitchFamily="18" charset="0"/>
                </a:endParaRPr>
              </a:p>
              <a:p>
                <a:pPr marL="0" indent="0" algn="just">
                  <a:buNone/>
                </a:pPr>
                <a:endParaRPr lang="it-IT" sz="2000" dirty="0">
                  <a:latin typeface="Times New Roman" panose="02020603050405020304" pitchFamily="18" charset="0"/>
                  <a:cs typeface="Times New Roman" panose="02020603050405020304" pitchFamily="18" charset="0"/>
                </a:endParaRPr>
              </a:p>
              <a:p>
                <a:pPr marL="0" indent="0" algn="just">
                  <a:buNone/>
                </a:pPr>
                <a:r>
                  <a:rPr lang="it-IT" sz="2000" dirty="0">
                    <a:latin typeface="Times New Roman" panose="02020603050405020304" pitchFamily="18" charset="0"/>
                    <a:cs typeface="Times New Roman" panose="02020603050405020304" pitchFamily="18" charset="0"/>
                  </a:rPr>
                  <a:t>Viene in questo modo collegato il tasso di inflazione, il tasso atteso di inflazione e la deviazione del tasso di disoccupazione dal tasso naturale:</a:t>
                </a:r>
              </a:p>
              <a:p>
                <a:pPr marL="0" indent="0" algn="just">
                  <a:buNone/>
                </a:pPr>
                <a:endParaRPr lang="it-IT" sz="2000" dirty="0">
                  <a:latin typeface="Times New Roman" panose="02020603050405020304" pitchFamily="18" charset="0"/>
                  <a:cs typeface="Times New Roman" panose="02020603050405020304" pitchFamily="18" charset="0"/>
                </a:endParaRPr>
              </a:p>
              <a:p>
                <a:pPr marL="0" indent="0" algn="ctr">
                  <a:buNone/>
                </a:pPr>
                <a:r>
                  <a:rPr lang="it-IT" sz="2000" dirty="0">
                    <a:latin typeface="Times New Roman" panose="02020603050405020304" pitchFamily="18" charset="0"/>
                    <a:cs typeface="Times New Roman" panose="02020603050405020304" pitchFamily="18" charset="0"/>
                  </a:rPr>
                  <a:t>Se </a:t>
                </a:r>
                <a14:m>
                  <m:oMath xmlns:m="http://schemas.openxmlformats.org/officeDocument/2006/math">
                    <m:sSub>
                      <m:sSubPr>
                        <m:ctrlPr>
                          <a:rPr lang="it-IT" sz="2000" i="1" smtClean="0">
                            <a:latin typeface="Cambria Math" panose="02040503050406030204" pitchFamily="18" charset="0"/>
                            <a:cs typeface="Times New Roman" panose="02020603050405020304" pitchFamily="18" charset="0"/>
                          </a:rPr>
                        </m:ctrlPr>
                      </m:sSubPr>
                      <m:e>
                        <m:r>
                          <a:rPr lang="it-IT" sz="2000" i="1">
                            <a:latin typeface="Cambria Math" panose="02040503050406030204" pitchFamily="18" charset="0"/>
                            <a:cs typeface="Times New Roman" panose="02020603050405020304" pitchFamily="18" charset="0"/>
                          </a:rPr>
                          <m:t>𝑢</m:t>
                        </m:r>
                      </m:e>
                      <m:sub>
                        <m:r>
                          <a:rPr lang="it-IT" sz="2000" i="1">
                            <a:latin typeface="Cambria Math" panose="02040503050406030204" pitchFamily="18" charset="0"/>
                            <a:cs typeface="Times New Roman" panose="02020603050405020304" pitchFamily="18" charset="0"/>
                          </a:rPr>
                          <m:t>𝑡</m:t>
                        </m:r>
                      </m:sub>
                    </m:sSub>
                    <m:r>
                      <a:rPr lang="it-IT" sz="2000" b="0" i="1" smtClean="0">
                        <a:latin typeface="Cambria Math" panose="02040503050406030204" pitchFamily="18" charset="0"/>
                        <a:cs typeface="Times New Roman" panose="02020603050405020304" pitchFamily="18" charset="0"/>
                      </a:rPr>
                      <m:t>=</m:t>
                    </m:r>
                    <m:sSub>
                      <m:sSubPr>
                        <m:ctrlPr>
                          <a:rPr lang="it-IT" sz="2000" b="0" i="1" smtClean="0">
                            <a:latin typeface="Cambria Math" panose="02040503050406030204" pitchFamily="18" charset="0"/>
                            <a:cs typeface="Times New Roman" panose="02020603050405020304" pitchFamily="18" charset="0"/>
                          </a:rPr>
                        </m:ctrlPr>
                      </m:sSubPr>
                      <m:e>
                        <m:r>
                          <a:rPr lang="it-IT" sz="2000" b="0" i="1" smtClean="0">
                            <a:latin typeface="Cambria Math" panose="02040503050406030204" pitchFamily="18" charset="0"/>
                            <a:cs typeface="Times New Roman" panose="02020603050405020304" pitchFamily="18" charset="0"/>
                          </a:rPr>
                          <m:t>𝑢</m:t>
                        </m:r>
                      </m:e>
                      <m:sub>
                        <m:r>
                          <a:rPr lang="it-IT" sz="2000" b="0" i="1" smtClean="0">
                            <a:latin typeface="Cambria Math" panose="02040503050406030204" pitchFamily="18" charset="0"/>
                            <a:cs typeface="Times New Roman" panose="02020603050405020304" pitchFamily="18" charset="0"/>
                          </a:rPr>
                          <m:t>𝑛</m:t>
                        </m:r>
                      </m:sub>
                    </m:sSub>
                  </m:oMath>
                </a14:m>
                <a:r>
                  <a:rPr lang="it-IT" sz="2000" dirty="0">
                    <a:latin typeface="Times New Roman" panose="02020603050405020304" pitchFamily="18" charset="0"/>
                    <a:cs typeface="Times New Roman" panose="02020603050405020304" pitchFamily="18" charset="0"/>
                  </a:rPr>
                  <a:t>; </a:t>
                </a:r>
                <a14:m>
                  <m:oMath xmlns:m="http://schemas.openxmlformats.org/officeDocument/2006/math">
                    <m:sSub>
                      <m:sSubPr>
                        <m:ctrlPr>
                          <a:rPr lang="it-IT" sz="2000" i="1">
                            <a:latin typeface="Cambria Math" panose="02040503050406030204" pitchFamily="18" charset="0"/>
                            <a:ea typeface="Cambria Math" panose="02040503050406030204" pitchFamily="18" charset="0"/>
                            <a:cs typeface="Times New Roman" panose="02020603050405020304" pitchFamily="18" charset="0"/>
                          </a:rPr>
                        </m:ctrlPr>
                      </m:sSubPr>
                      <m:e>
                        <m:r>
                          <a:rPr lang="it-IT" sz="2000" i="1">
                            <a:latin typeface="Cambria Math" panose="02040503050406030204" pitchFamily="18" charset="0"/>
                            <a:ea typeface="Cambria Math" panose="02040503050406030204" pitchFamily="18" charset="0"/>
                            <a:cs typeface="Times New Roman" panose="02020603050405020304" pitchFamily="18" charset="0"/>
                          </a:rPr>
                          <m:t>𝜋</m:t>
                        </m:r>
                      </m:e>
                      <m:sub>
                        <m:r>
                          <a:rPr lang="it-IT" sz="2000" i="1">
                            <a:latin typeface="Cambria Math" panose="02040503050406030204" pitchFamily="18" charset="0"/>
                            <a:ea typeface="Cambria Math" panose="02040503050406030204" pitchFamily="18" charset="0"/>
                            <a:cs typeface="Times New Roman" panose="02020603050405020304" pitchFamily="18" charset="0"/>
                          </a:rPr>
                          <m:t>𝑡</m:t>
                        </m:r>
                      </m:sub>
                    </m:sSub>
                    <m:r>
                      <a:rPr lang="it-IT" sz="2000" b="0" i="1" smtClean="0">
                        <a:latin typeface="Cambria Math" panose="02040503050406030204" pitchFamily="18" charset="0"/>
                        <a:ea typeface="Cambria Math" panose="02040503050406030204" pitchFamily="18" charset="0"/>
                        <a:cs typeface="Times New Roman" panose="02020603050405020304" pitchFamily="18" charset="0"/>
                      </a:rPr>
                      <m:t>=</m:t>
                    </m:r>
                    <m:sSubSup>
                      <m:sSubSupPr>
                        <m:ctrlPr>
                          <a:rPr lang="it-IT" sz="2000" i="1">
                            <a:latin typeface="Cambria Math" panose="02040503050406030204" pitchFamily="18" charset="0"/>
                            <a:ea typeface="Cambria Math" panose="02040503050406030204" pitchFamily="18" charset="0"/>
                            <a:cs typeface="Times New Roman" panose="02020603050405020304" pitchFamily="18" charset="0"/>
                          </a:rPr>
                        </m:ctrlPr>
                      </m:sSubSupPr>
                      <m:e>
                        <m:r>
                          <a:rPr lang="it-IT" sz="2000" i="1">
                            <a:latin typeface="Cambria Math" panose="02040503050406030204" pitchFamily="18" charset="0"/>
                            <a:ea typeface="Cambria Math" panose="02040503050406030204" pitchFamily="18" charset="0"/>
                            <a:cs typeface="Times New Roman" panose="02020603050405020304" pitchFamily="18" charset="0"/>
                          </a:rPr>
                          <m:t>𝜋</m:t>
                        </m:r>
                      </m:e>
                      <m:sub>
                        <m:r>
                          <a:rPr lang="it-IT" sz="2000" i="1">
                            <a:latin typeface="Cambria Math" panose="02040503050406030204" pitchFamily="18" charset="0"/>
                            <a:ea typeface="Cambria Math" panose="02040503050406030204" pitchFamily="18" charset="0"/>
                            <a:cs typeface="Times New Roman" panose="02020603050405020304" pitchFamily="18" charset="0"/>
                          </a:rPr>
                          <m:t>𝑡</m:t>
                        </m:r>
                      </m:sub>
                      <m:sup>
                        <m:r>
                          <a:rPr lang="it-IT" sz="2000" i="1">
                            <a:latin typeface="Cambria Math" panose="02040503050406030204" pitchFamily="18" charset="0"/>
                            <a:ea typeface="Cambria Math" panose="02040503050406030204" pitchFamily="18" charset="0"/>
                            <a:cs typeface="Times New Roman" panose="02020603050405020304" pitchFamily="18" charset="0"/>
                          </a:rPr>
                          <m:t>𝑒</m:t>
                        </m:r>
                      </m:sup>
                    </m:sSubSup>
                  </m:oMath>
                </a14:m>
                <a:endParaRPr lang="it-IT" sz="2000" dirty="0">
                  <a:latin typeface="Times New Roman" panose="02020603050405020304" pitchFamily="18" charset="0"/>
                  <a:cs typeface="Times New Roman" panose="02020603050405020304" pitchFamily="18" charset="0"/>
                </a:endParaRPr>
              </a:p>
              <a:p>
                <a:pPr marL="0" indent="0" algn="ctr">
                  <a:buNone/>
                </a:pPr>
                <a:r>
                  <a:rPr lang="it-IT" sz="2000" dirty="0">
                    <a:latin typeface="Times New Roman" panose="02020603050405020304" pitchFamily="18" charset="0"/>
                    <a:cs typeface="Times New Roman" panose="02020603050405020304" pitchFamily="18" charset="0"/>
                  </a:rPr>
                  <a:t>Se </a:t>
                </a:r>
                <a14:m>
                  <m:oMath xmlns:m="http://schemas.openxmlformats.org/officeDocument/2006/math">
                    <m:sSub>
                      <m:sSubPr>
                        <m:ctrlPr>
                          <a:rPr lang="it-IT" sz="2000" i="1" smtClean="0">
                            <a:latin typeface="Cambria Math" panose="02040503050406030204" pitchFamily="18" charset="0"/>
                            <a:cs typeface="Times New Roman" panose="02020603050405020304" pitchFamily="18" charset="0"/>
                          </a:rPr>
                        </m:ctrlPr>
                      </m:sSubPr>
                      <m:e>
                        <m:r>
                          <a:rPr lang="it-IT" sz="2000" i="1">
                            <a:latin typeface="Cambria Math" panose="02040503050406030204" pitchFamily="18" charset="0"/>
                            <a:cs typeface="Times New Roman" panose="02020603050405020304" pitchFamily="18" charset="0"/>
                          </a:rPr>
                          <m:t>𝑢</m:t>
                        </m:r>
                      </m:e>
                      <m:sub>
                        <m:r>
                          <a:rPr lang="it-IT" sz="2000" i="1">
                            <a:latin typeface="Cambria Math" panose="02040503050406030204" pitchFamily="18" charset="0"/>
                            <a:cs typeface="Times New Roman" panose="02020603050405020304" pitchFamily="18" charset="0"/>
                          </a:rPr>
                          <m:t>𝑡</m:t>
                        </m:r>
                      </m:sub>
                    </m:sSub>
                    <m:r>
                      <a:rPr lang="it-IT" sz="2000" b="0" i="1" smtClean="0">
                        <a:latin typeface="Cambria Math" panose="02040503050406030204" pitchFamily="18" charset="0"/>
                        <a:cs typeface="Times New Roman" panose="02020603050405020304" pitchFamily="18" charset="0"/>
                      </a:rPr>
                      <m:t>&lt;</m:t>
                    </m:r>
                    <m:sSub>
                      <m:sSubPr>
                        <m:ctrlPr>
                          <a:rPr lang="it-IT" sz="2000" b="0" i="1" smtClean="0">
                            <a:latin typeface="Cambria Math" panose="02040503050406030204" pitchFamily="18" charset="0"/>
                            <a:cs typeface="Times New Roman" panose="02020603050405020304" pitchFamily="18" charset="0"/>
                          </a:rPr>
                        </m:ctrlPr>
                      </m:sSubPr>
                      <m:e>
                        <m:r>
                          <a:rPr lang="it-IT" sz="2000" b="0" i="1" smtClean="0">
                            <a:latin typeface="Cambria Math" panose="02040503050406030204" pitchFamily="18" charset="0"/>
                            <a:cs typeface="Times New Roman" panose="02020603050405020304" pitchFamily="18" charset="0"/>
                          </a:rPr>
                          <m:t>𝑢</m:t>
                        </m:r>
                      </m:e>
                      <m:sub>
                        <m:r>
                          <a:rPr lang="it-IT" sz="2000" b="0" i="1" smtClean="0">
                            <a:latin typeface="Cambria Math" panose="02040503050406030204" pitchFamily="18" charset="0"/>
                            <a:cs typeface="Times New Roman" panose="02020603050405020304" pitchFamily="18" charset="0"/>
                          </a:rPr>
                          <m:t>𝑛</m:t>
                        </m:r>
                      </m:sub>
                    </m:sSub>
                  </m:oMath>
                </a14:m>
                <a:r>
                  <a:rPr lang="it-IT" sz="2000" dirty="0">
                    <a:latin typeface="Times New Roman" panose="02020603050405020304" pitchFamily="18" charset="0"/>
                    <a:cs typeface="Times New Roman" panose="02020603050405020304" pitchFamily="18" charset="0"/>
                  </a:rPr>
                  <a:t>; </a:t>
                </a:r>
                <a14:m>
                  <m:oMath xmlns:m="http://schemas.openxmlformats.org/officeDocument/2006/math">
                    <m:sSub>
                      <m:sSubPr>
                        <m:ctrlPr>
                          <a:rPr lang="it-IT" sz="2000" i="1">
                            <a:latin typeface="Cambria Math" panose="02040503050406030204" pitchFamily="18" charset="0"/>
                            <a:ea typeface="Cambria Math" panose="02040503050406030204" pitchFamily="18" charset="0"/>
                            <a:cs typeface="Times New Roman" panose="02020603050405020304" pitchFamily="18" charset="0"/>
                          </a:rPr>
                        </m:ctrlPr>
                      </m:sSubPr>
                      <m:e>
                        <m:r>
                          <a:rPr lang="it-IT" sz="2000" i="1">
                            <a:latin typeface="Cambria Math" panose="02040503050406030204" pitchFamily="18" charset="0"/>
                            <a:ea typeface="Cambria Math" panose="02040503050406030204" pitchFamily="18" charset="0"/>
                            <a:cs typeface="Times New Roman" panose="02020603050405020304" pitchFamily="18" charset="0"/>
                          </a:rPr>
                          <m:t>𝜋</m:t>
                        </m:r>
                      </m:e>
                      <m:sub>
                        <m:r>
                          <a:rPr lang="it-IT" sz="2000" i="1">
                            <a:latin typeface="Cambria Math" panose="02040503050406030204" pitchFamily="18" charset="0"/>
                            <a:ea typeface="Cambria Math" panose="02040503050406030204" pitchFamily="18" charset="0"/>
                            <a:cs typeface="Times New Roman" panose="02020603050405020304" pitchFamily="18" charset="0"/>
                          </a:rPr>
                          <m:t>𝑡</m:t>
                        </m:r>
                      </m:sub>
                    </m:sSub>
                    <m:r>
                      <a:rPr lang="it-IT" sz="2000" b="0" i="1" smtClean="0">
                        <a:latin typeface="Cambria Math" panose="02040503050406030204" pitchFamily="18" charset="0"/>
                        <a:ea typeface="Cambria Math" panose="02040503050406030204" pitchFamily="18" charset="0"/>
                        <a:cs typeface="Times New Roman" panose="02020603050405020304" pitchFamily="18" charset="0"/>
                      </a:rPr>
                      <m:t>&gt;</m:t>
                    </m:r>
                    <m:sSubSup>
                      <m:sSubSupPr>
                        <m:ctrlPr>
                          <a:rPr lang="it-IT" sz="2000" i="1">
                            <a:latin typeface="Cambria Math" panose="02040503050406030204" pitchFamily="18" charset="0"/>
                            <a:ea typeface="Cambria Math" panose="02040503050406030204" pitchFamily="18" charset="0"/>
                            <a:cs typeface="Times New Roman" panose="02020603050405020304" pitchFamily="18" charset="0"/>
                          </a:rPr>
                        </m:ctrlPr>
                      </m:sSubSupPr>
                      <m:e>
                        <m:r>
                          <a:rPr lang="it-IT" sz="2000" i="1">
                            <a:latin typeface="Cambria Math" panose="02040503050406030204" pitchFamily="18" charset="0"/>
                            <a:ea typeface="Cambria Math" panose="02040503050406030204" pitchFamily="18" charset="0"/>
                            <a:cs typeface="Times New Roman" panose="02020603050405020304" pitchFamily="18" charset="0"/>
                          </a:rPr>
                          <m:t>𝜋</m:t>
                        </m:r>
                      </m:e>
                      <m:sub>
                        <m:r>
                          <a:rPr lang="it-IT" sz="2000" i="1">
                            <a:latin typeface="Cambria Math" panose="02040503050406030204" pitchFamily="18" charset="0"/>
                            <a:ea typeface="Cambria Math" panose="02040503050406030204" pitchFamily="18" charset="0"/>
                            <a:cs typeface="Times New Roman" panose="02020603050405020304" pitchFamily="18" charset="0"/>
                          </a:rPr>
                          <m:t>𝑡</m:t>
                        </m:r>
                      </m:sub>
                      <m:sup>
                        <m:r>
                          <a:rPr lang="it-IT" sz="2000" i="1">
                            <a:latin typeface="Cambria Math" panose="02040503050406030204" pitchFamily="18" charset="0"/>
                            <a:ea typeface="Cambria Math" panose="02040503050406030204" pitchFamily="18" charset="0"/>
                            <a:cs typeface="Times New Roman" panose="02020603050405020304" pitchFamily="18" charset="0"/>
                          </a:rPr>
                          <m:t>𝑒</m:t>
                        </m:r>
                      </m:sup>
                    </m:sSubSup>
                  </m:oMath>
                </a14:m>
                <a:endParaRPr lang="it-IT" sz="2000" dirty="0">
                  <a:latin typeface="Times New Roman" panose="02020603050405020304" pitchFamily="18" charset="0"/>
                  <a:cs typeface="Times New Roman" panose="02020603050405020304" pitchFamily="18" charset="0"/>
                </a:endParaRPr>
              </a:p>
              <a:p>
                <a:pPr marL="0" indent="0" algn="ctr">
                  <a:buNone/>
                </a:pPr>
                <a:r>
                  <a:rPr lang="it-IT" sz="2000" dirty="0">
                    <a:latin typeface="Times New Roman" panose="02020603050405020304" pitchFamily="18" charset="0"/>
                    <a:cs typeface="Times New Roman" panose="02020603050405020304" pitchFamily="18" charset="0"/>
                  </a:rPr>
                  <a:t>Se </a:t>
                </a:r>
                <a14:m>
                  <m:oMath xmlns:m="http://schemas.openxmlformats.org/officeDocument/2006/math">
                    <m:sSub>
                      <m:sSubPr>
                        <m:ctrlPr>
                          <a:rPr lang="it-IT" sz="2000" i="1" smtClean="0">
                            <a:latin typeface="Cambria Math" panose="02040503050406030204" pitchFamily="18" charset="0"/>
                            <a:cs typeface="Times New Roman" panose="02020603050405020304" pitchFamily="18" charset="0"/>
                          </a:rPr>
                        </m:ctrlPr>
                      </m:sSubPr>
                      <m:e>
                        <m:r>
                          <a:rPr lang="it-IT" sz="2000" i="1">
                            <a:latin typeface="Cambria Math" panose="02040503050406030204" pitchFamily="18" charset="0"/>
                            <a:cs typeface="Times New Roman" panose="02020603050405020304" pitchFamily="18" charset="0"/>
                          </a:rPr>
                          <m:t>𝑢</m:t>
                        </m:r>
                      </m:e>
                      <m:sub>
                        <m:r>
                          <a:rPr lang="it-IT" sz="2000" i="1">
                            <a:latin typeface="Cambria Math" panose="02040503050406030204" pitchFamily="18" charset="0"/>
                            <a:cs typeface="Times New Roman" panose="02020603050405020304" pitchFamily="18" charset="0"/>
                          </a:rPr>
                          <m:t>𝑡</m:t>
                        </m:r>
                      </m:sub>
                    </m:sSub>
                    <m:r>
                      <a:rPr lang="it-IT" sz="2000" b="0" i="1" smtClean="0">
                        <a:latin typeface="Cambria Math" panose="02040503050406030204" pitchFamily="18" charset="0"/>
                        <a:cs typeface="Times New Roman" panose="02020603050405020304" pitchFamily="18" charset="0"/>
                      </a:rPr>
                      <m:t>&gt;</m:t>
                    </m:r>
                    <m:sSub>
                      <m:sSubPr>
                        <m:ctrlPr>
                          <a:rPr lang="it-IT" sz="2000" b="0" i="1" smtClean="0">
                            <a:latin typeface="Cambria Math" panose="02040503050406030204" pitchFamily="18" charset="0"/>
                            <a:cs typeface="Times New Roman" panose="02020603050405020304" pitchFamily="18" charset="0"/>
                          </a:rPr>
                        </m:ctrlPr>
                      </m:sSubPr>
                      <m:e>
                        <m:r>
                          <a:rPr lang="it-IT" sz="2000" b="0" i="1" smtClean="0">
                            <a:latin typeface="Cambria Math" panose="02040503050406030204" pitchFamily="18" charset="0"/>
                            <a:cs typeface="Times New Roman" panose="02020603050405020304" pitchFamily="18" charset="0"/>
                          </a:rPr>
                          <m:t>𝑢</m:t>
                        </m:r>
                      </m:e>
                      <m:sub>
                        <m:r>
                          <a:rPr lang="it-IT" sz="2000" b="0" i="1" smtClean="0">
                            <a:latin typeface="Cambria Math" panose="02040503050406030204" pitchFamily="18" charset="0"/>
                            <a:cs typeface="Times New Roman" panose="02020603050405020304" pitchFamily="18" charset="0"/>
                          </a:rPr>
                          <m:t>𝑛</m:t>
                        </m:r>
                      </m:sub>
                    </m:sSub>
                  </m:oMath>
                </a14:m>
                <a:r>
                  <a:rPr lang="it-IT" sz="2000" dirty="0">
                    <a:latin typeface="Times New Roman" panose="02020603050405020304" pitchFamily="18" charset="0"/>
                    <a:cs typeface="Times New Roman" panose="02020603050405020304" pitchFamily="18" charset="0"/>
                  </a:rPr>
                  <a:t>; </a:t>
                </a:r>
                <a14:m>
                  <m:oMath xmlns:m="http://schemas.openxmlformats.org/officeDocument/2006/math">
                    <m:sSub>
                      <m:sSubPr>
                        <m:ctrlPr>
                          <a:rPr lang="it-IT" sz="2000" i="1">
                            <a:latin typeface="Cambria Math" panose="02040503050406030204" pitchFamily="18" charset="0"/>
                            <a:ea typeface="Cambria Math" panose="02040503050406030204" pitchFamily="18" charset="0"/>
                            <a:cs typeface="Times New Roman" panose="02020603050405020304" pitchFamily="18" charset="0"/>
                          </a:rPr>
                        </m:ctrlPr>
                      </m:sSubPr>
                      <m:e>
                        <m:r>
                          <a:rPr lang="it-IT" sz="2000" i="1">
                            <a:latin typeface="Cambria Math" panose="02040503050406030204" pitchFamily="18" charset="0"/>
                            <a:ea typeface="Cambria Math" panose="02040503050406030204" pitchFamily="18" charset="0"/>
                            <a:cs typeface="Times New Roman" panose="02020603050405020304" pitchFamily="18" charset="0"/>
                          </a:rPr>
                          <m:t>𝜋</m:t>
                        </m:r>
                      </m:e>
                      <m:sub>
                        <m:r>
                          <a:rPr lang="it-IT" sz="2000" i="1">
                            <a:latin typeface="Cambria Math" panose="02040503050406030204" pitchFamily="18" charset="0"/>
                            <a:ea typeface="Cambria Math" panose="02040503050406030204" pitchFamily="18" charset="0"/>
                            <a:cs typeface="Times New Roman" panose="02020603050405020304" pitchFamily="18" charset="0"/>
                          </a:rPr>
                          <m:t>𝑡</m:t>
                        </m:r>
                      </m:sub>
                    </m:sSub>
                    <m:r>
                      <a:rPr lang="it-IT" sz="2000" b="0" i="1" smtClean="0">
                        <a:latin typeface="Cambria Math" panose="02040503050406030204" pitchFamily="18" charset="0"/>
                        <a:ea typeface="Cambria Math" panose="02040503050406030204" pitchFamily="18" charset="0"/>
                        <a:cs typeface="Times New Roman" panose="02020603050405020304" pitchFamily="18" charset="0"/>
                      </a:rPr>
                      <m:t>&lt;</m:t>
                    </m:r>
                    <m:sSubSup>
                      <m:sSubSupPr>
                        <m:ctrlPr>
                          <a:rPr lang="it-IT" sz="2000" i="1">
                            <a:latin typeface="Cambria Math" panose="02040503050406030204" pitchFamily="18" charset="0"/>
                            <a:ea typeface="Cambria Math" panose="02040503050406030204" pitchFamily="18" charset="0"/>
                            <a:cs typeface="Times New Roman" panose="02020603050405020304" pitchFamily="18" charset="0"/>
                          </a:rPr>
                        </m:ctrlPr>
                      </m:sSubSupPr>
                      <m:e>
                        <m:r>
                          <a:rPr lang="it-IT" sz="2000" i="1">
                            <a:latin typeface="Cambria Math" panose="02040503050406030204" pitchFamily="18" charset="0"/>
                            <a:ea typeface="Cambria Math" panose="02040503050406030204" pitchFamily="18" charset="0"/>
                            <a:cs typeface="Times New Roman" panose="02020603050405020304" pitchFamily="18" charset="0"/>
                          </a:rPr>
                          <m:t>𝜋</m:t>
                        </m:r>
                      </m:e>
                      <m:sub>
                        <m:r>
                          <a:rPr lang="it-IT" sz="2000" i="1">
                            <a:latin typeface="Cambria Math" panose="02040503050406030204" pitchFamily="18" charset="0"/>
                            <a:ea typeface="Cambria Math" panose="02040503050406030204" pitchFamily="18" charset="0"/>
                            <a:cs typeface="Times New Roman" panose="02020603050405020304" pitchFamily="18" charset="0"/>
                          </a:rPr>
                          <m:t>𝑡</m:t>
                        </m:r>
                      </m:sub>
                      <m:sup>
                        <m:r>
                          <a:rPr lang="it-IT" sz="2000" i="1">
                            <a:latin typeface="Cambria Math" panose="02040503050406030204" pitchFamily="18" charset="0"/>
                            <a:ea typeface="Cambria Math" panose="02040503050406030204" pitchFamily="18" charset="0"/>
                            <a:cs typeface="Times New Roman" panose="02020603050405020304" pitchFamily="18" charset="0"/>
                          </a:rPr>
                          <m:t>𝑒</m:t>
                        </m:r>
                      </m:sup>
                    </m:sSubSup>
                  </m:oMath>
                </a14:m>
                <a:endParaRPr lang="it-IT" sz="2000" dirty="0">
                  <a:latin typeface="Times New Roman" panose="02020603050405020304" pitchFamily="18" charset="0"/>
                  <a:cs typeface="Times New Roman" panose="02020603050405020304" pitchFamily="18" charset="0"/>
                </a:endParaRPr>
              </a:p>
              <a:p>
                <a:pPr marL="0" indent="0" algn="ctr">
                  <a:buNone/>
                </a:pPr>
                <a:endParaRPr lang="it-IT" sz="2000" dirty="0">
                  <a:latin typeface="Times New Roman" panose="02020603050405020304" pitchFamily="18" charset="0"/>
                  <a:cs typeface="Times New Roman" panose="02020603050405020304" pitchFamily="18" charset="0"/>
                </a:endParaRPr>
              </a:p>
              <a:p>
                <a:pPr marL="0" indent="0" algn="just">
                  <a:buNone/>
                </a:pPr>
                <a:r>
                  <a:rPr lang="it-IT" sz="2000" dirty="0">
                    <a:latin typeface="Times New Roman" panose="02020603050405020304" pitchFamily="18" charset="0"/>
                    <a:cs typeface="Times New Roman" panose="02020603050405020304" pitchFamily="18" charset="0"/>
                  </a:rPr>
                  <a:t>Il tasso naturale di disoccupazione è il tasso di disoccupazione che mantiene costante l’inflazione.</a:t>
                </a:r>
              </a:p>
              <a:p>
                <a:pPr algn="just"/>
                <a:endParaRPr lang="it-IT" sz="2000" dirty="0">
                  <a:latin typeface="Times New Roman" panose="02020603050405020304" pitchFamily="18" charset="0"/>
                  <a:cs typeface="Times New Roman" panose="02020603050405020304" pitchFamily="18" charset="0"/>
                </a:endParaRPr>
              </a:p>
            </p:txBody>
          </p:sp>
        </mc:Choice>
        <mc:Fallback>
          <p:sp>
            <p:nvSpPr>
              <p:cNvPr id="8" name="Marcador de contenido 2">
                <a:extLst>
                  <a:ext uri="{FF2B5EF4-FFF2-40B4-BE49-F238E27FC236}">
                    <a16:creationId xmlns:a16="http://schemas.microsoft.com/office/drawing/2014/main" id="{E2EDCACF-9253-4B8B-A3FB-2EC9AB3A0AC7}"/>
                  </a:ext>
                </a:extLst>
              </p:cNvPr>
              <p:cNvSpPr txBox="1">
                <a:spLocks noRot="1" noChangeAspect="1" noMove="1" noResize="1" noEditPoints="1" noAdjustHandles="1" noChangeArrowheads="1" noChangeShapeType="1" noTextEdit="1"/>
              </p:cNvSpPr>
              <p:nvPr/>
            </p:nvSpPr>
            <p:spPr bwMode="auto">
              <a:xfrm>
                <a:off x="251520" y="692696"/>
                <a:ext cx="8544219" cy="1440160"/>
              </a:xfrm>
              <a:prstGeom prst="rect">
                <a:avLst/>
              </a:prstGeom>
              <a:blipFill>
                <a:blip r:embed="rId3"/>
                <a:stretch>
                  <a:fillRect l="-713" t="-2542" r="-713" b="-248729"/>
                </a:stretch>
              </a:blip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r>
                  <a:rPr lang="it-IT">
                    <a:noFill/>
                  </a:rPr>
                  <a:t> </a:t>
                </a:r>
              </a:p>
            </p:txBody>
          </p:sp>
        </mc:Fallback>
      </mc:AlternateContent>
    </p:spTree>
    <p:extLst>
      <p:ext uri="{BB962C8B-B14F-4D97-AF65-F5344CB8AC3E}">
        <p14:creationId xmlns:p14="http://schemas.microsoft.com/office/powerpoint/2010/main" val="24437893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a:extLst>
              <a:ext uri="{FF2B5EF4-FFF2-40B4-BE49-F238E27FC236}">
                <a16:creationId xmlns:a16="http://schemas.microsoft.com/office/drawing/2014/main" id="{9E9D7871-5470-4D91-8213-4A46E5028592}"/>
              </a:ext>
            </a:extLst>
          </p:cNvPr>
          <p:cNvSpPr>
            <a:spLocks noGrp="1" noChangeArrowheads="1"/>
          </p:cNvSpPr>
          <p:nvPr>
            <p:ph type="title"/>
          </p:nvPr>
        </p:nvSpPr>
        <p:spPr>
          <a:xfrm>
            <a:off x="251520" y="84001"/>
            <a:ext cx="8211432" cy="797620"/>
          </a:xfrm>
        </p:spPr>
        <p:txBody>
          <a:bodyPr/>
          <a:lstStyle/>
          <a:p>
            <a:pPr eaLnBrk="1" hangingPunct="1"/>
            <a:r>
              <a:rPr lang="en-GB" altLang="it-IT" dirty="0">
                <a:latin typeface="Garamond" panose="02020404030301010803" pitchFamily="18" charset="0"/>
              </a:rPr>
              <a:t>La </a:t>
            </a:r>
            <a:r>
              <a:rPr lang="en-GB" altLang="it-IT" dirty="0" err="1">
                <a:latin typeface="Garamond" panose="02020404030301010803" pitchFamily="18" charset="0"/>
              </a:rPr>
              <a:t>curva</a:t>
            </a:r>
            <a:r>
              <a:rPr lang="en-GB" altLang="it-IT" dirty="0">
                <a:latin typeface="Garamond" panose="02020404030301010803" pitchFamily="18" charset="0"/>
              </a:rPr>
              <a:t> di Phillips</a:t>
            </a:r>
          </a:p>
        </p:txBody>
      </p:sp>
      <p:sp>
        <p:nvSpPr>
          <p:cNvPr id="12" name="Segnaposto testo 4">
            <a:extLst>
              <a:ext uri="{FF2B5EF4-FFF2-40B4-BE49-F238E27FC236}">
                <a16:creationId xmlns:a16="http://schemas.microsoft.com/office/drawing/2014/main" id="{1A43F747-5F74-4BA9-B720-2B5E9AE7A851}"/>
              </a:ext>
            </a:extLst>
          </p:cNvPr>
          <p:cNvSpPr>
            <a:spLocks noGrp="1"/>
          </p:cNvSpPr>
          <p:nvPr>
            <p:ph type="body" sz="half" idx="1"/>
          </p:nvPr>
        </p:nvSpPr>
        <p:spPr>
          <a:xfrm>
            <a:off x="464256" y="574676"/>
            <a:ext cx="8544219" cy="5194920"/>
          </a:xfrm>
        </p:spPr>
        <p:txBody>
          <a:bodyPr/>
          <a:lstStyle/>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2" name="Rettangolo 1">
            <a:extLst>
              <a:ext uri="{FF2B5EF4-FFF2-40B4-BE49-F238E27FC236}">
                <a16:creationId xmlns:a16="http://schemas.microsoft.com/office/drawing/2014/main" id="{E235C5BF-7A92-435A-AE6C-D6D4532B2265}"/>
              </a:ext>
            </a:extLst>
          </p:cNvPr>
          <p:cNvSpPr/>
          <p:nvPr/>
        </p:nvSpPr>
        <p:spPr bwMode="auto">
          <a:xfrm>
            <a:off x="611560" y="1412776"/>
            <a:ext cx="1296144" cy="7200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900" b="0" i="0" u="none" strike="noStrike" cap="none" normalizeH="0" baseline="0">
              <a:ln>
                <a:noFill/>
              </a:ln>
              <a:solidFill>
                <a:schemeClr val="bg1"/>
              </a:solidFill>
              <a:effectLst/>
              <a:latin typeface="Arial" panose="020B0604020202020204" pitchFamily="34" charset="0"/>
              <a:ea typeface="ＭＳ Ｐゴシック" panose="020B0600070205080204" pitchFamily="34" charset="-128"/>
            </a:endParaRPr>
          </a:p>
        </p:txBody>
      </p:sp>
      <p:sp>
        <p:nvSpPr>
          <p:cNvPr id="8" name="Marcador de contenido 2">
            <a:extLst>
              <a:ext uri="{FF2B5EF4-FFF2-40B4-BE49-F238E27FC236}">
                <a16:creationId xmlns:a16="http://schemas.microsoft.com/office/drawing/2014/main" id="{E2EDCACF-9253-4B8B-A3FB-2EC9AB3A0AC7}"/>
              </a:ext>
            </a:extLst>
          </p:cNvPr>
          <p:cNvSpPr txBox="1">
            <a:spLocks/>
          </p:cNvSpPr>
          <p:nvPr/>
        </p:nvSpPr>
        <p:spPr bwMode="auto">
          <a:xfrm>
            <a:off x="135525" y="574676"/>
            <a:ext cx="8544219" cy="6220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822433"/>
              </a:buClr>
              <a:buChar char="•"/>
              <a:defRPr sz="2400" kern="1200">
                <a:solidFill>
                  <a:srgbClr val="000000"/>
                </a:solidFill>
                <a:latin typeface="+mn-lt"/>
                <a:ea typeface="+mn-ea"/>
                <a:cs typeface="+mn-cs"/>
              </a:defRPr>
            </a:lvl1pPr>
            <a:lvl2pPr marL="742950" indent="-285750" algn="l" rtl="0" eaLnBrk="0" fontAlgn="base" hangingPunct="0">
              <a:spcBef>
                <a:spcPct val="20000"/>
              </a:spcBef>
              <a:spcAft>
                <a:spcPct val="0"/>
              </a:spcAft>
              <a:buChar char="–"/>
              <a:defRPr sz="2000" kern="1200">
                <a:solidFill>
                  <a:srgbClr val="000000"/>
                </a:solidFill>
                <a:latin typeface="+mn-lt"/>
                <a:ea typeface="+mn-ea"/>
                <a:cs typeface="+mn-cs"/>
              </a:defRPr>
            </a:lvl2pPr>
            <a:lvl3pPr marL="1143000" indent="-228600" algn="l" rtl="0" eaLnBrk="0" fontAlgn="base" hangingPunct="0">
              <a:spcBef>
                <a:spcPct val="20000"/>
              </a:spcBef>
              <a:spcAft>
                <a:spcPct val="0"/>
              </a:spcAft>
              <a:buChar char="•"/>
              <a:defRPr sz="1600" kern="1200">
                <a:solidFill>
                  <a:srgbClr val="000000"/>
                </a:solidFill>
                <a:latin typeface="+mn-lt"/>
                <a:ea typeface="+mn-ea"/>
                <a:cs typeface="+mn-cs"/>
              </a:defRPr>
            </a:lvl3pPr>
            <a:lvl4pPr marL="1562100" indent="-228600" algn="l" rtl="0" eaLnBrk="0" fontAlgn="base" hangingPunct="0">
              <a:spcBef>
                <a:spcPct val="20000"/>
              </a:spcBef>
              <a:spcAft>
                <a:spcPct val="0"/>
              </a:spcAft>
              <a:buChar char="–"/>
              <a:defRPr sz="1400" kern="1200">
                <a:solidFill>
                  <a:srgbClr val="000000"/>
                </a:solidFill>
                <a:latin typeface="+mn-lt"/>
                <a:ea typeface="+mn-ea"/>
                <a:cs typeface="+mn-cs"/>
              </a:defRPr>
            </a:lvl4pPr>
            <a:lvl5pPr marL="1981200" indent="-228600" algn="l" rtl="0" eaLnBrk="0" fontAlgn="base" hangingPunct="0">
              <a:spcBef>
                <a:spcPct val="20000"/>
              </a:spcBef>
              <a:spcAft>
                <a:spcPct val="0"/>
              </a:spcAft>
              <a:buChar char="»"/>
              <a:defRPr sz="12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it-IT" sz="2000" dirty="0">
                <a:latin typeface="Times New Roman" panose="02020603050405020304" pitchFamily="18" charset="0"/>
                <a:cs typeface="Times New Roman" panose="02020603050405020304" pitchFamily="18" charset="0"/>
              </a:rPr>
              <a:t>La relazione studiata da Phillips, denominata da Samuelson e </a:t>
            </a:r>
            <a:r>
              <a:rPr lang="it-IT" sz="2000" dirty="0" err="1">
                <a:latin typeface="Times New Roman" panose="02020603050405020304" pitchFamily="18" charset="0"/>
                <a:cs typeface="Times New Roman" panose="02020603050405020304" pitchFamily="18" charset="0"/>
              </a:rPr>
              <a:t>Solow«Curva</a:t>
            </a:r>
            <a:r>
              <a:rPr lang="it-IT" sz="2000" dirty="0">
                <a:latin typeface="Times New Roman" panose="02020603050405020304" pitchFamily="18" charset="0"/>
                <a:cs typeface="Times New Roman" panose="02020603050405020304" pitchFamily="18" charset="0"/>
              </a:rPr>
              <a:t> di Phillips», ricopre un ruolo centrale nel pensiero economico</a:t>
            </a:r>
          </a:p>
        </p:txBody>
      </p:sp>
      <p:pic>
        <p:nvPicPr>
          <p:cNvPr id="4" name="Immagine 3">
            <a:extLst>
              <a:ext uri="{FF2B5EF4-FFF2-40B4-BE49-F238E27FC236}">
                <a16:creationId xmlns:a16="http://schemas.microsoft.com/office/drawing/2014/main" id="{6DBC2A37-CB7A-4E44-B4E4-4E68FEE6529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9378" y="1687427"/>
            <a:ext cx="7165243" cy="4150598"/>
          </a:xfrm>
          <a:prstGeom prst="rect">
            <a:avLst/>
          </a:prstGeom>
        </p:spPr>
      </p:pic>
    </p:spTree>
    <p:extLst>
      <p:ext uri="{BB962C8B-B14F-4D97-AF65-F5344CB8AC3E}">
        <p14:creationId xmlns:p14="http://schemas.microsoft.com/office/powerpoint/2010/main" val="32350942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a:extLst>
              <a:ext uri="{FF2B5EF4-FFF2-40B4-BE49-F238E27FC236}">
                <a16:creationId xmlns:a16="http://schemas.microsoft.com/office/drawing/2014/main" id="{9E9D7871-5470-4D91-8213-4A46E5028592}"/>
              </a:ext>
            </a:extLst>
          </p:cNvPr>
          <p:cNvSpPr>
            <a:spLocks noGrp="1" noChangeArrowheads="1"/>
          </p:cNvSpPr>
          <p:nvPr>
            <p:ph type="title"/>
          </p:nvPr>
        </p:nvSpPr>
        <p:spPr>
          <a:xfrm>
            <a:off x="251520" y="84001"/>
            <a:ext cx="8211432" cy="797620"/>
          </a:xfrm>
        </p:spPr>
        <p:txBody>
          <a:bodyPr/>
          <a:lstStyle/>
          <a:p>
            <a:pPr eaLnBrk="1" hangingPunct="1"/>
            <a:r>
              <a:rPr lang="en-GB" altLang="it-IT" dirty="0" err="1">
                <a:latin typeface="Garamond" panose="02020404030301010803" pitchFamily="18" charset="0"/>
              </a:rPr>
              <a:t>Inflazione</a:t>
            </a:r>
            <a:r>
              <a:rPr lang="en-GB" altLang="it-IT" dirty="0">
                <a:latin typeface="Garamond" panose="02020404030301010803" pitchFamily="18" charset="0"/>
              </a:rPr>
              <a:t>, </a:t>
            </a:r>
            <a:r>
              <a:rPr lang="en-GB" altLang="it-IT" dirty="0" err="1">
                <a:latin typeface="Garamond" panose="02020404030301010803" pitchFamily="18" charset="0"/>
              </a:rPr>
              <a:t>inflazione</a:t>
            </a:r>
            <a:r>
              <a:rPr lang="en-GB" altLang="it-IT" dirty="0">
                <a:latin typeface="Garamond" panose="02020404030301010803" pitchFamily="18" charset="0"/>
              </a:rPr>
              <a:t> </a:t>
            </a:r>
            <a:r>
              <a:rPr lang="en-GB" altLang="it-IT" dirty="0" err="1">
                <a:latin typeface="Garamond" panose="02020404030301010803" pitchFamily="18" charset="0"/>
              </a:rPr>
              <a:t>attesa</a:t>
            </a:r>
            <a:r>
              <a:rPr lang="en-GB" altLang="it-IT" dirty="0">
                <a:latin typeface="Garamond" panose="02020404030301010803" pitchFamily="18" charset="0"/>
              </a:rPr>
              <a:t> e </a:t>
            </a:r>
            <a:r>
              <a:rPr lang="en-GB" altLang="it-IT" dirty="0" err="1">
                <a:latin typeface="Garamond" panose="02020404030301010803" pitchFamily="18" charset="0"/>
              </a:rPr>
              <a:t>disoccupazione</a:t>
            </a:r>
            <a:endParaRPr lang="en-GB" altLang="it-IT" dirty="0">
              <a:latin typeface="Garamond" panose="02020404030301010803" pitchFamily="18" charset="0"/>
            </a:endParaRPr>
          </a:p>
        </p:txBody>
      </p:sp>
      <p:sp>
        <p:nvSpPr>
          <p:cNvPr id="12" name="Segnaposto testo 4">
            <a:extLst>
              <a:ext uri="{FF2B5EF4-FFF2-40B4-BE49-F238E27FC236}">
                <a16:creationId xmlns:a16="http://schemas.microsoft.com/office/drawing/2014/main" id="{1A43F747-5F74-4BA9-B720-2B5E9AE7A851}"/>
              </a:ext>
            </a:extLst>
          </p:cNvPr>
          <p:cNvSpPr>
            <a:spLocks noGrp="1"/>
          </p:cNvSpPr>
          <p:nvPr>
            <p:ph type="body" sz="half" idx="1"/>
          </p:nvPr>
        </p:nvSpPr>
        <p:spPr>
          <a:xfrm>
            <a:off x="464256" y="574676"/>
            <a:ext cx="8544219" cy="5194920"/>
          </a:xfrm>
        </p:spPr>
        <p:txBody>
          <a:bodyPr/>
          <a:lstStyle/>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2" name="Rettangolo 1">
            <a:extLst>
              <a:ext uri="{FF2B5EF4-FFF2-40B4-BE49-F238E27FC236}">
                <a16:creationId xmlns:a16="http://schemas.microsoft.com/office/drawing/2014/main" id="{E235C5BF-7A92-435A-AE6C-D6D4532B2265}"/>
              </a:ext>
            </a:extLst>
          </p:cNvPr>
          <p:cNvSpPr/>
          <p:nvPr/>
        </p:nvSpPr>
        <p:spPr bwMode="auto">
          <a:xfrm>
            <a:off x="611560" y="1412776"/>
            <a:ext cx="1296144" cy="7200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900" b="0" i="0" u="none" strike="noStrike" cap="none" normalizeH="0" baseline="0">
              <a:ln>
                <a:noFill/>
              </a:ln>
              <a:solidFill>
                <a:schemeClr val="bg1"/>
              </a:solidFill>
              <a:effectLst/>
              <a:latin typeface="Arial" panose="020B0604020202020204" pitchFamily="34" charset="0"/>
              <a:ea typeface="ＭＳ Ｐゴシック" panose="020B0600070205080204" pitchFamily="34" charset="-128"/>
            </a:endParaRPr>
          </a:p>
        </p:txBody>
      </p:sp>
      <mc:AlternateContent xmlns:mc="http://schemas.openxmlformats.org/markup-compatibility/2006">
        <mc:Choice xmlns:a14="http://schemas.microsoft.com/office/drawing/2010/main" Requires="a14">
          <p:sp>
            <p:nvSpPr>
              <p:cNvPr id="8" name="Marcador de contenido 2">
                <a:extLst>
                  <a:ext uri="{FF2B5EF4-FFF2-40B4-BE49-F238E27FC236}">
                    <a16:creationId xmlns:a16="http://schemas.microsoft.com/office/drawing/2014/main" id="{E2EDCACF-9253-4B8B-A3FB-2EC9AB3A0AC7}"/>
                  </a:ext>
                </a:extLst>
              </p:cNvPr>
              <p:cNvSpPr txBox="1">
                <a:spLocks/>
              </p:cNvSpPr>
              <p:nvPr/>
            </p:nvSpPr>
            <p:spPr bwMode="auto">
              <a:xfrm>
                <a:off x="135525" y="484834"/>
                <a:ext cx="8544219" cy="5374604"/>
              </a:xfrm>
              <a:prstGeom prst="rect">
                <a:avLst/>
              </a:prstGeom>
              <a:noFill/>
              <a:ln>
                <a:noFill/>
              </a:ln>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822433"/>
                  </a:buClr>
                  <a:buChar char="•"/>
                  <a:defRPr sz="2400" kern="1200">
                    <a:solidFill>
                      <a:srgbClr val="000000"/>
                    </a:solidFill>
                    <a:latin typeface="+mn-lt"/>
                    <a:ea typeface="+mn-ea"/>
                    <a:cs typeface="+mn-cs"/>
                  </a:defRPr>
                </a:lvl1pPr>
                <a:lvl2pPr marL="742950" indent="-285750" algn="l" rtl="0" eaLnBrk="0" fontAlgn="base" hangingPunct="0">
                  <a:spcBef>
                    <a:spcPct val="20000"/>
                  </a:spcBef>
                  <a:spcAft>
                    <a:spcPct val="0"/>
                  </a:spcAft>
                  <a:buChar char="–"/>
                  <a:defRPr sz="2000" kern="1200">
                    <a:solidFill>
                      <a:srgbClr val="000000"/>
                    </a:solidFill>
                    <a:latin typeface="+mn-lt"/>
                    <a:ea typeface="+mn-ea"/>
                    <a:cs typeface="+mn-cs"/>
                  </a:defRPr>
                </a:lvl2pPr>
                <a:lvl3pPr marL="1143000" indent="-228600" algn="l" rtl="0" eaLnBrk="0" fontAlgn="base" hangingPunct="0">
                  <a:spcBef>
                    <a:spcPct val="20000"/>
                  </a:spcBef>
                  <a:spcAft>
                    <a:spcPct val="0"/>
                  </a:spcAft>
                  <a:buChar char="•"/>
                  <a:defRPr sz="1600" kern="1200">
                    <a:solidFill>
                      <a:srgbClr val="000000"/>
                    </a:solidFill>
                    <a:latin typeface="+mn-lt"/>
                    <a:ea typeface="+mn-ea"/>
                    <a:cs typeface="+mn-cs"/>
                  </a:defRPr>
                </a:lvl3pPr>
                <a:lvl4pPr marL="1562100" indent="-228600" algn="l" rtl="0" eaLnBrk="0" fontAlgn="base" hangingPunct="0">
                  <a:spcBef>
                    <a:spcPct val="20000"/>
                  </a:spcBef>
                  <a:spcAft>
                    <a:spcPct val="0"/>
                  </a:spcAft>
                  <a:buChar char="–"/>
                  <a:defRPr sz="1400" kern="1200">
                    <a:solidFill>
                      <a:srgbClr val="000000"/>
                    </a:solidFill>
                    <a:latin typeface="+mn-lt"/>
                    <a:ea typeface="+mn-ea"/>
                    <a:cs typeface="+mn-cs"/>
                  </a:defRPr>
                </a:lvl4pPr>
                <a:lvl5pPr marL="1981200" indent="-228600" algn="l" rtl="0" eaLnBrk="0" fontAlgn="base" hangingPunct="0">
                  <a:spcBef>
                    <a:spcPct val="20000"/>
                  </a:spcBef>
                  <a:spcAft>
                    <a:spcPct val="0"/>
                  </a:spcAft>
                  <a:buChar char="»"/>
                  <a:defRPr sz="12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it-IT" sz="2000" dirty="0">
                    <a:latin typeface="Times New Roman" panose="02020603050405020304" pitchFamily="18" charset="0"/>
                    <a:cs typeface="Times New Roman" panose="02020603050405020304" pitchFamily="18" charset="0"/>
                  </a:rPr>
                  <a:t>Dalla lezione precedente sul mercato del lavoro, il salario richiesto dai lavoratori e i prezzi fissati dalle imprese sono: </a:t>
                </a:r>
              </a:p>
              <a:p>
                <a:pPr algn="just"/>
                <a:endParaRPr lang="it-IT" sz="2000" dirty="0">
                  <a:latin typeface="Times New Roman" panose="02020603050405020304" pitchFamily="18" charset="0"/>
                  <a:cs typeface="Times New Roman" panose="02020603050405020304" pitchFamily="18" charset="0"/>
                </a:endParaRPr>
              </a:p>
              <a:p>
                <a:pPr algn="just"/>
                <a14:m>
                  <m:oMath xmlns:m="http://schemas.openxmlformats.org/officeDocument/2006/math">
                    <m:r>
                      <a:rPr lang="it-IT" sz="2000" b="0" i="1" smtClean="0">
                        <a:latin typeface="Cambria Math" panose="02040503050406030204" pitchFamily="18" charset="0"/>
                        <a:cs typeface="Times New Roman" panose="02020603050405020304" pitchFamily="18" charset="0"/>
                      </a:rPr>
                      <m:t>𝑊</m:t>
                    </m:r>
                    <m:r>
                      <a:rPr lang="it-IT" sz="2000" b="0" i="1" smtClean="0">
                        <a:latin typeface="Cambria Math" panose="02040503050406030204" pitchFamily="18" charset="0"/>
                        <a:cs typeface="Times New Roman" panose="02020603050405020304" pitchFamily="18" charset="0"/>
                      </a:rPr>
                      <m:t>=</m:t>
                    </m:r>
                    <m:sSup>
                      <m:sSupPr>
                        <m:ctrlPr>
                          <a:rPr lang="it-IT" sz="2000" b="0" i="1" smtClean="0">
                            <a:latin typeface="Cambria Math" panose="02040503050406030204" pitchFamily="18" charset="0"/>
                            <a:cs typeface="Times New Roman" panose="02020603050405020304" pitchFamily="18" charset="0"/>
                          </a:rPr>
                        </m:ctrlPr>
                      </m:sSupPr>
                      <m:e>
                        <m:r>
                          <a:rPr lang="it-IT" sz="2000" b="0" i="1" smtClean="0">
                            <a:latin typeface="Cambria Math" panose="02040503050406030204" pitchFamily="18" charset="0"/>
                            <a:cs typeface="Times New Roman" panose="02020603050405020304" pitchFamily="18" charset="0"/>
                          </a:rPr>
                          <m:t>𝑃</m:t>
                        </m:r>
                      </m:e>
                      <m:sup>
                        <m:r>
                          <a:rPr lang="it-IT" sz="2000" b="0" i="1" smtClean="0">
                            <a:latin typeface="Cambria Math" panose="02040503050406030204" pitchFamily="18" charset="0"/>
                            <a:cs typeface="Times New Roman" panose="02020603050405020304" pitchFamily="18" charset="0"/>
                          </a:rPr>
                          <m:t>𝑒</m:t>
                        </m:r>
                      </m:sup>
                    </m:sSup>
                    <m:r>
                      <a:rPr lang="it-IT" sz="2000" b="0" i="1" smtClean="0">
                        <a:latin typeface="Cambria Math" panose="02040503050406030204" pitchFamily="18" charset="0"/>
                        <a:cs typeface="Times New Roman" panose="02020603050405020304" pitchFamily="18" charset="0"/>
                      </a:rPr>
                      <m:t>𝐹</m:t>
                    </m:r>
                    <m:r>
                      <a:rPr lang="it-IT" sz="2000" b="0" i="1" smtClean="0">
                        <a:latin typeface="Cambria Math" panose="02040503050406030204" pitchFamily="18" charset="0"/>
                        <a:cs typeface="Times New Roman" panose="02020603050405020304" pitchFamily="18" charset="0"/>
                      </a:rPr>
                      <m:t>(</m:t>
                    </m:r>
                    <m:r>
                      <a:rPr lang="it-IT" sz="2000" b="0" i="1" smtClean="0">
                        <a:latin typeface="Cambria Math" panose="02040503050406030204" pitchFamily="18" charset="0"/>
                        <a:cs typeface="Times New Roman" panose="02020603050405020304" pitchFamily="18" charset="0"/>
                      </a:rPr>
                      <m:t>𝑢</m:t>
                    </m:r>
                    <m:r>
                      <a:rPr lang="it-IT" sz="2000" b="0" i="1" smtClean="0">
                        <a:latin typeface="Cambria Math" panose="02040503050406030204" pitchFamily="18" charset="0"/>
                        <a:cs typeface="Times New Roman" panose="02020603050405020304" pitchFamily="18" charset="0"/>
                      </a:rPr>
                      <m:t>,</m:t>
                    </m:r>
                    <m:r>
                      <a:rPr lang="it-IT" sz="2000" b="0" i="1" smtClean="0">
                        <a:latin typeface="Cambria Math" panose="02040503050406030204" pitchFamily="18" charset="0"/>
                        <a:cs typeface="Times New Roman" panose="02020603050405020304" pitchFamily="18" charset="0"/>
                      </a:rPr>
                      <m:t>𝑧</m:t>
                    </m:r>
                    <m:r>
                      <a:rPr lang="it-IT" sz="2000" b="0" i="1" smtClean="0">
                        <a:latin typeface="Cambria Math" panose="02040503050406030204" pitchFamily="18" charset="0"/>
                        <a:cs typeface="Times New Roman" panose="02020603050405020304" pitchFamily="18" charset="0"/>
                      </a:rPr>
                      <m:t>)</m:t>
                    </m:r>
                  </m:oMath>
                </a14:m>
                <a:endParaRPr lang="it-IT" sz="2000" dirty="0">
                  <a:latin typeface="Times New Roman" panose="02020603050405020304" pitchFamily="18" charset="0"/>
                  <a:cs typeface="Times New Roman" panose="02020603050405020304" pitchFamily="18" charset="0"/>
                </a:endParaRPr>
              </a:p>
              <a:p>
                <a:pPr algn="just"/>
                <a14:m>
                  <m:oMath xmlns:m="http://schemas.openxmlformats.org/officeDocument/2006/math">
                    <m:r>
                      <a:rPr lang="it-IT" sz="2000" b="0" i="1" smtClean="0">
                        <a:latin typeface="Cambria Math" panose="02040503050406030204" pitchFamily="18" charset="0"/>
                        <a:cs typeface="Times New Roman" panose="02020603050405020304" pitchFamily="18" charset="0"/>
                      </a:rPr>
                      <m:t>𝑃</m:t>
                    </m:r>
                    <m:r>
                      <a:rPr lang="it-IT" sz="2000" b="0" i="1" smtClean="0">
                        <a:latin typeface="Cambria Math" panose="02040503050406030204" pitchFamily="18" charset="0"/>
                        <a:cs typeface="Times New Roman" panose="02020603050405020304" pitchFamily="18" charset="0"/>
                      </a:rPr>
                      <m:t>=</m:t>
                    </m:r>
                    <m:r>
                      <a:rPr lang="it-IT" sz="2000" b="0" i="1" smtClean="0">
                        <a:latin typeface="Cambria Math" panose="02040503050406030204" pitchFamily="18" charset="0"/>
                        <a:cs typeface="Times New Roman" panose="02020603050405020304" pitchFamily="18" charset="0"/>
                      </a:rPr>
                      <m:t>𝑊</m:t>
                    </m:r>
                    <m:r>
                      <a:rPr lang="it-IT" sz="2000" b="0" i="1" smtClean="0">
                        <a:latin typeface="Cambria Math" panose="02040503050406030204" pitchFamily="18" charset="0"/>
                        <a:cs typeface="Times New Roman" panose="02020603050405020304" pitchFamily="18" charset="0"/>
                      </a:rPr>
                      <m:t>(1+</m:t>
                    </m:r>
                    <m:r>
                      <a:rPr lang="it-IT" sz="2000" b="0" i="1" smtClean="0">
                        <a:latin typeface="Cambria Math" panose="02040503050406030204" pitchFamily="18" charset="0"/>
                        <a:cs typeface="Times New Roman" panose="02020603050405020304" pitchFamily="18" charset="0"/>
                      </a:rPr>
                      <m:t>𝑚</m:t>
                    </m:r>
                    <m:r>
                      <a:rPr lang="it-IT" sz="2000" b="0" i="1" smtClean="0">
                        <a:latin typeface="Cambria Math" panose="02040503050406030204" pitchFamily="18" charset="0"/>
                        <a:cs typeface="Times New Roman" panose="02020603050405020304" pitchFamily="18" charset="0"/>
                      </a:rPr>
                      <m:t>)</m:t>
                    </m:r>
                  </m:oMath>
                </a14:m>
                <a:endParaRPr lang="it-IT" sz="2000" dirty="0">
                  <a:latin typeface="Times New Roman" panose="02020603050405020304" pitchFamily="18" charset="0"/>
                  <a:cs typeface="Times New Roman" panose="02020603050405020304" pitchFamily="18" charset="0"/>
                </a:endParaRPr>
              </a:p>
              <a:p>
                <a:pPr marL="0" indent="0" algn="just">
                  <a:buNone/>
                </a:pPr>
                <a:endParaRPr lang="it-IT" sz="2000" dirty="0">
                  <a:latin typeface="Times New Roman" panose="02020603050405020304" pitchFamily="18" charset="0"/>
                  <a:cs typeface="Times New Roman" panose="02020603050405020304" pitchFamily="18" charset="0"/>
                </a:endParaRPr>
              </a:p>
              <a:p>
                <a:pPr marL="0" indent="0" algn="just">
                  <a:buNone/>
                </a:pPr>
                <a:r>
                  <a:rPr lang="it-IT" sz="2000" dirty="0">
                    <a:latin typeface="Times New Roman" panose="02020603050405020304" pitchFamily="18" charset="0"/>
                    <a:cs typeface="Times New Roman" panose="02020603050405020304" pitchFamily="18" charset="0"/>
                  </a:rPr>
                  <a:t>Riscriviamo </a:t>
                </a:r>
                <a14:m>
                  <m:oMath xmlns:m="http://schemas.openxmlformats.org/officeDocument/2006/math">
                    <m:r>
                      <a:rPr lang="it-IT" sz="2000" b="0" i="1" smtClean="0">
                        <a:latin typeface="Cambria Math" panose="02040503050406030204" pitchFamily="18" charset="0"/>
                        <a:cs typeface="Times New Roman" panose="02020603050405020304" pitchFamily="18" charset="0"/>
                      </a:rPr>
                      <m:t>𝐹</m:t>
                    </m:r>
                    <m:d>
                      <m:dPr>
                        <m:ctrlPr>
                          <a:rPr lang="it-IT" sz="2000" b="0" i="1" smtClean="0">
                            <a:latin typeface="Cambria Math" panose="02040503050406030204" pitchFamily="18" charset="0"/>
                            <a:cs typeface="Times New Roman" panose="02020603050405020304" pitchFamily="18" charset="0"/>
                          </a:rPr>
                        </m:ctrlPr>
                      </m:dPr>
                      <m:e>
                        <m:r>
                          <a:rPr lang="it-IT" sz="2000" b="0" i="1" smtClean="0">
                            <a:latin typeface="Cambria Math" panose="02040503050406030204" pitchFamily="18" charset="0"/>
                            <a:cs typeface="Times New Roman" panose="02020603050405020304" pitchFamily="18" charset="0"/>
                          </a:rPr>
                          <m:t>𝑢</m:t>
                        </m:r>
                        <m:r>
                          <a:rPr lang="it-IT" sz="2000" b="0" i="1" smtClean="0">
                            <a:latin typeface="Cambria Math" panose="02040503050406030204" pitchFamily="18" charset="0"/>
                            <a:cs typeface="Times New Roman" panose="02020603050405020304" pitchFamily="18" charset="0"/>
                          </a:rPr>
                          <m:t>,</m:t>
                        </m:r>
                        <m:r>
                          <a:rPr lang="it-IT" sz="2000" b="0" i="1" smtClean="0">
                            <a:latin typeface="Cambria Math" panose="02040503050406030204" pitchFamily="18" charset="0"/>
                            <a:cs typeface="Times New Roman" panose="02020603050405020304" pitchFamily="18" charset="0"/>
                          </a:rPr>
                          <m:t>𝑧</m:t>
                        </m:r>
                      </m:e>
                    </m:d>
                    <m:r>
                      <a:rPr lang="it-IT" sz="2000" b="0" i="0" smtClean="0">
                        <a:latin typeface="Cambria Math" panose="02040503050406030204" pitchFamily="18" charset="0"/>
                        <a:cs typeface="Times New Roman" panose="02020603050405020304" pitchFamily="18" charset="0"/>
                      </a:rPr>
                      <m:t>=1−</m:t>
                    </m:r>
                    <m:r>
                      <a:rPr lang="it-IT" sz="2000" b="0" i="1" smtClean="0">
                        <a:latin typeface="Cambria Math" panose="02040503050406030204" pitchFamily="18" charset="0"/>
                        <a:cs typeface="Times New Roman" panose="02020603050405020304" pitchFamily="18" charset="0"/>
                      </a:rPr>
                      <m:t>𝛼</m:t>
                    </m:r>
                    <m:r>
                      <a:rPr lang="it-IT" sz="2000" b="0" i="1" smtClean="0">
                        <a:latin typeface="Cambria Math" panose="02040503050406030204" pitchFamily="18" charset="0"/>
                        <a:cs typeface="Times New Roman" panose="02020603050405020304" pitchFamily="18" charset="0"/>
                      </a:rPr>
                      <m:t>𝑢</m:t>
                    </m:r>
                    <m:r>
                      <a:rPr lang="it-IT" sz="2000" b="0" i="1" smtClean="0">
                        <a:latin typeface="Cambria Math" panose="02040503050406030204" pitchFamily="18" charset="0"/>
                        <a:cs typeface="Times New Roman" panose="02020603050405020304" pitchFamily="18" charset="0"/>
                      </a:rPr>
                      <m:t>+</m:t>
                    </m:r>
                    <m:r>
                      <a:rPr lang="it-IT" sz="2000" b="0" i="1" smtClean="0">
                        <a:latin typeface="Cambria Math" panose="02040503050406030204" pitchFamily="18" charset="0"/>
                        <a:cs typeface="Times New Roman" panose="02020603050405020304" pitchFamily="18" charset="0"/>
                      </a:rPr>
                      <m:t>𝑧</m:t>
                    </m:r>
                  </m:oMath>
                </a14:m>
                <a:r>
                  <a:rPr lang="it-IT" sz="2000" b="0" dirty="0">
                    <a:latin typeface="Times New Roman" panose="02020603050405020304" pitchFamily="18" charset="0"/>
                    <a:cs typeface="Times New Roman" panose="02020603050405020304" pitchFamily="18" charset="0"/>
                  </a:rPr>
                  <a:t> e, dopo aver sostituito, otteniamo: </a:t>
                </a:r>
              </a:p>
              <a:p>
                <a:pPr marL="0" indent="0" algn="just">
                  <a:buNone/>
                </a:pPr>
                <a:endParaRPr lang="it-IT" sz="2000" dirty="0">
                  <a:latin typeface="Times New Roman" panose="02020603050405020304" pitchFamily="18" charset="0"/>
                  <a:cs typeface="Times New Roman" panose="02020603050405020304" pitchFamily="18" charset="0"/>
                </a:endParaRPr>
              </a:p>
              <a:p>
                <a:pPr marL="0" indent="0" algn="just">
                  <a:buNone/>
                </a:pPr>
                <a14:m>
                  <m:oMathPara xmlns:m="http://schemas.openxmlformats.org/officeDocument/2006/math">
                    <m:oMathParaPr>
                      <m:jc m:val="centerGroup"/>
                    </m:oMathParaPr>
                    <m:oMath xmlns:m="http://schemas.openxmlformats.org/officeDocument/2006/math">
                      <m:r>
                        <a:rPr lang="it-IT" sz="2000" b="0" i="1" smtClean="0">
                          <a:latin typeface="Cambria Math" panose="02040503050406030204" pitchFamily="18" charset="0"/>
                          <a:cs typeface="Times New Roman" panose="02020603050405020304" pitchFamily="18" charset="0"/>
                        </a:rPr>
                        <m:t>𝑊</m:t>
                      </m:r>
                      <m:r>
                        <a:rPr lang="it-IT" sz="2000" b="0" i="1" smtClean="0">
                          <a:latin typeface="Cambria Math" panose="02040503050406030204" pitchFamily="18" charset="0"/>
                          <a:cs typeface="Times New Roman" panose="02020603050405020304" pitchFamily="18" charset="0"/>
                        </a:rPr>
                        <m:t>=</m:t>
                      </m:r>
                      <m:sSup>
                        <m:sSupPr>
                          <m:ctrlPr>
                            <a:rPr lang="it-IT" sz="2000" b="0" i="1" smtClean="0">
                              <a:latin typeface="Cambria Math" panose="02040503050406030204" pitchFamily="18" charset="0"/>
                              <a:cs typeface="Times New Roman" panose="02020603050405020304" pitchFamily="18" charset="0"/>
                            </a:rPr>
                          </m:ctrlPr>
                        </m:sSupPr>
                        <m:e>
                          <m:r>
                            <a:rPr lang="it-IT" sz="2000" b="0" i="1" smtClean="0">
                              <a:latin typeface="Cambria Math" panose="02040503050406030204" pitchFamily="18" charset="0"/>
                              <a:cs typeface="Times New Roman" panose="02020603050405020304" pitchFamily="18" charset="0"/>
                            </a:rPr>
                            <m:t>𝑃</m:t>
                          </m:r>
                        </m:e>
                        <m:sup>
                          <m:r>
                            <a:rPr lang="it-IT" sz="2000" b="0" i="1" smtClean="0">
                              <a:latin typeface="Cambria Math" panose="02040503050406030204" pitchFamily="18" charset="0"/>
                              <a:cs typeface="Times New Roman" panose="02020603050405020304" pitchFamily="18" charset="0"/>
                            </a:rPr>
                            <m:t>𝑒</m:t>
                          </m:r>
                        </m:sup>
                      </m:sSup>
                      <m:r>
                        <a:rPr lang="it-IT" sz="2000" b="0" i="1" smtClean="0">
                          <a:latin typeface="Cambria Math" panose="02040503050406030204" pitchFamily="18" charset="0"/>
                          <a:cs typeface="Times New Roman" panose="02020603050405020304" pitchFamily="18" charset="0"/>
                        </a:rPr>
                        <m:t>(</m:t>
                      </m:r>
                      <m:r>
                        <a:rPr lang="it-IT" sz="2000">
                          <a:latin typeface="Cambria Math" panose="02040503050406030204" pitchFamily="18" charset="0"/>
                          <a:cs typeface="Times New Roman" panose="02020603050405020304" pitchFamily="18" charset="0"/>
                        </a:rPr>
                        <m:t>1−</m:t>
                      </m:r>
                      <m:r>
                        <a:rPr lang="it-IT" sz="2000" i="1">
                          <a:latin typeface="Cambria Math" panose="02040503050406030204" pitchFamily="18" charset="0"/>
                          <a:cs typeface="Times New Roman" panose="02020603050405020304" pitchFamily="18" charset="0"/>
                        </a:rPr>
                        <m:t>𝛼</m:t>
                      </m:r>
                      <m:r>
                        <a:rPr lang="it-IT" sz="2000" i="1">
                          <a:latin typeface="Cambria Math" panose="02040503050406030204" pitchFamily="18" charset="0"/>
                          <a:cs typeface="Times New Roman" panose="02020603050405020304" pitchFamily="18" charset="0"/>
                        </a:rPr>
                        <m:t>𝑢</m:t>
                      </m:r>
                      <m:r>
                        <a:rPr lang="it-IT" sz="2000" i="1">
                          <a:latin typeface="Cambria Math" panose="02040503050406030204" pitchFamily="18" charset="0"/>
                          <a:cs typeface="Times New Roman" panose="02020603050405020304" pitchFamily="18" charset="0"/>
                        </a:rPr>
                        <m:t>+</m:t>
                      </m:r>
                      <m:r>
                        <a:rPr lang="it-IT" sz="2000" i="1">
                          <a:latin typeface="Cambria Math" panose="02040503050406030204" pitchFamily="18" charset="0"/>
                          <a:cs typeface="Times New Roman" panose="02020603050405020304" pitchFamily="18" charset="0"/>
                        </a:rPr>
                        <m:t>𝑧</m:t>
                      </m:r>
                      <m:r>
                        <a:rPr lang="it-IT" sz="2000" b="0" i="1" smtClean="0">
                          <a:latin typeface="Cambria Math" panose="02040503050406030204" pitchFamily="18" charset="0"/>
                          <a:cs typeface="Times New Roman" panose="02020603050405020304" pitchFamily="18" charset="0"/>
                        </a:rPr>
                        <m:t>)</m:t>
                      </m:r>
                    </m:oMath>
                  </m:oMathPara>
                </a14:m>
                <a:endParaRPr lang="it-IT" sz="2000" b="0" dirty="0">
                  <a:latin typeface="Times New Roman" panose="02020603050405020304" pitchFamily="18" charset="0"/>
                  <a:cs typeface="Times New Roman" panose="02020603050405020304" pitchFamily="18" charset="0"/>
                </a:endParaRPr>
              </a:p>
              <a:p>
                <a:pPr marL="0" indent="0" algn="just">
                  <a:buNone/>
                </a:pPr>
                <a:r>
                  <a:rPr lang="it-IT" sz="2000" dirty="0">
                    <a:latin typeface="Times New Roman" panose="02020603050405020304" pitchFamily="18" charset="0"/>
                    <a:cs typeface="Times New Roman" panose="02020603050405020304" pitchFamily="18" charset="0"/>
                  </a:rPr>
                  <a:t>Sostituendo questa espressione nell’equazione dei prezzi abbiamo: </a:t>
                </a:r>
              </a:p>
              <a:p>
                <a:pPr marL="0" indent="0" algn="just">
                  <a:buNone/>
                </a:pPr>
                <a:endParaRPr lang="it-IT" sz="2000" dirty="0">
                  <a:latin typeface="Times New Roman" panose="02020603050405020304" pitchFamily="18" charset="0"/>
                  <a:cs typeface="Times New Roman" panose="02020603050405020304" pitchFamily="18" charset="0"/>
                </a:endParaRPr>
              </a:p>
              <a:p>
                <a:pPr marL="0" indent="0" algn="just">
                  <a:buNone/>
                </a:pPr>
                <a14:m>
                  <m:oMathPara xmlns:m="http://schemas.openxmlformats.org/officeDocument/2006/math">
                    <m:oMathParaPr>
                      <m:jc m:val="centerGroup"/>
                    </m:oMathParaPr>
                    <m:oMath xmlns:m="http://schemas.openxmlformats.org/officeDocument/2006/math">
                      <m:r>
                        <a:rPr lang="it-IT" sz="2000" b="0" i="1" smtClean="0">
                          <a:latin typeface="Cambria Math" panose="02040503050406030204" pitchFamily="18" charset="0"/>
                          <a:cs typeface="Times New Roman" panose="02020603050405020304" pitchFamily="18" charset="0"/>
                        </a:rPr>
                        <m:t>𝑃</m:t>
                      </m:r>
                      <m:r>
                        <a:rPr lang="it-IT" sz="2000" i="1" smtClean="0">
                          <a:latin typeface="Cambria Math" panose="02040503050406030204" pitchFamily="18" charset="0"/>
                          <a:cs typeface="Times New Roman" panose="02020603050405020304" pitchFamily="18" charset="0"/>
                        </a:rPr>
                        <m:t>=</m:t>
                      </m:r>
                      <m:sSup>
                        <m:sSupPr>
                          <m:ctrlPr>
                            <a:rPr lang="it-IT" sz="2000" b="0" i="1" smtClean="0">
                              <a:latin typeface="Cambria Math" panose="02040503050406030204" pitchFamily="18" charset="0"/>
                              <a:cs typeface="Times New Roman" panose="02020603050405020304" pitchFamily="18" charset="0"/>
                            </a:rPr>
                          </m:ctrlPr>
                        </m:sSupPr>
                        <m:e>
                          <m:r>
                            <a:rPr lang="it-IT" sz="2000" b="0" i="1" smtClean="0">
                              <a:latin typeface="Cambria Math" panose="02040503050406030204" pitchFamily="18" charset="0"/>
                              <a:cs typeface="Times New Roman" panose="02020603050405020304" pitchFamily="18" charset="0"/>
                            </a:rPr>
                            <m:t>𝑃</m:t>
                          </m:r>
                        </m:e>
                        <m:sup>
                          <m:r>
                            <a:rPr lang="it-IT" sz="2000" b="0" i="1" smtClean="0">
                              <a:latin typeface="Cambria Math" panose="02040503050406030204" pitchFamily="18" charset="0"/>
                              <a:cs typeface="Times New Roman" panose="02020603050405020304" pitchFamily="18" charset="0"/>
                            </a:rPr>
                            <m:t>𝑒</m:t>
                          </m:r>
                        </m:sup>
                      </m:sSup>
                      <m:r>
                        <a:rPr lang="it-IT" sz="2000" b="0" i="1" smtClean="0">
                          <a:latin typeface="Cambria Math" panose="02040503050406030204" pitchFamily="18" charset="0"/>
                          <a:cs typeface="Times New Roman" panose="02020603050405020304" pitchFamily="18" charset="0"/>
                        </a:rPr>
                        <m:t>(1+</m:t>
                      </m:r>
                      <m:r>
                        <a:rPr lang="it-IT" sz="2000" b="0" i="1" smtClean="0">
                          <a:latin typeface="Cambria Math" panose="02040503050406030204" pitchFamily="18" charset="0"/>
                          <a:cs typeface="Times New Roman" panose="02020603050405020304" pitchFamily="18" charset="0"/>
                        </a:rPr>
                        <m:t>𝑚</m:t>
                      </m:r>
                      <m:r>
                        <a:rPr lang="it-IT" sz="2000" b="0" i="1" smtClean="0">
                          <a:latin typeface="Cambria Math" panose="02040503050406030204" pitchFamily="18" charset="0"/>
                          <a:cs typeface="Times New Roman" panose="02020603050405020304" pitchFamily="18" charset="0"/>
                        </a:rPr>
                        <m:t>) (</m:t>
                      </m:r>
                      <m:r>
                        <a:rPr lang="it-IT" sz="2000">
                          <a:latin typeface="Cambria Math" panose="02040503050406030204" pitchFamily="18" charset="0"/>
                          <a:cs typeface="Times New Roman" panose="02020603050405020304" pitchFamily="18" charset="0"/>
                        </a:rPr>
                        <m:t>1−</m:t>
                      </m:r>
                      <m:r>
                        <a:rPr lang="it-IT" sz="2000" i="1">
                          <a:latin typeface="Cambria Math" panose="02040503050406030204" pitchFamily="18" charset="0"/>
                          <a:cs typeface="Times New Roman" panose="02020603050405020304" pitchFamily="18" charset="0"/>
                        </a:rPr>
                        <m:t>𝛼</m:t>
                      </m:r>
                      <m:r>
                        <a:rPr lang="it-IT" sz="2000" i="1">
                          <a:latin typeface="Cambria Math" panose="02040503050406030204" pitchFamily="18" charset="0"/>
                          <a:cs typeface="Times New Roman" panose="02020603050405020304" pitchFamily="18" charset="0"/>
                        </a:rPr>
                        <m:t>𝑢</m:t>
                      </m:r>
                      <m:r>
                        <a:rPr lang="it-IT" sz="2000" i="1">
                          <a:latin typeface="Cambria Math" panose="02040503050406030204" pitchFamily="18" charset="0"/>
                          <a:cs typeface="Times New Roman" panose="02020603050405020304" pitchFamily="18" charset="0"/>
                        </a:rPr>
                        <m:t>+</m:t>
                      </m:r>
                      <m:r>
                        <a:rPr lang="it-IT" sz="2000" i="1">
                          <a:latin typeface="Cambria Math" panose="02040503050406030204" pitchFamily="18" charset="0"/>
                          <a:cs typeface="Times New Roman" panose="02020603050405020304" pitchFamily="18" charset="0"/>
                        </a:rPr>
                        <m:t>𝑧</m:t>
                      </m:r>
                      <m:r>
                        <a:rPr lang="it-IT" sz="2000" i="1">
                          <a:latin typeface="Cambria Math" panose="02040503050406030204" pitchFamily="18" charset="0"/>
                          <a:cs typeface="Times New Roman" panose="02020603050405020304" pitchFamily="18" charset="0"/>
                        </a:rPr>
                        <m:t>)</m:t>
                      </m:r>
                    </m:oMath>
                  </m:oMathPara>
                </a14:m>
                <a:endParaRPr lang="it-IT" sz="2000" b="0" dirty="0">
                  <a:latin typeface="Times New Roman" panose="02020603050405020304" pitchFamily="18" charset="0"/>
                  <a:cs typeface="Times New Roman" panose="02020603050405020304" pitchFamily="18" charset="0"/>
                </a:endParaRPr>
              </a:p>
              <a:p>
                <a:pPr marL="0" indent="0" algn="just">
                  <a:buNone/>
                </a:pPr>
                <a:r>
                  <a:rPr lang="it-IT" sz="2000" b="0" dirty="0">
                    <a:latin typeface="Times New Roman" panose="02020603050405020304" pitchFamily="18" charset="0"/>
                    <a:cs typeface="Times New Roman" panose="02020603050405020304" pitchFamily="18" charset="0"/>
                  </a:rPr>
                  <a:t>Dopo alcuni passaggi questa può essere riscritta come:</a:t>
                </a:r>
              </a:p>
              <a:p>
                <a:pPr marL="0" indent="0" algn="just">
                  <a:buNone/>
                </a:pPr>
                <a:endParaRPr lang="it-IT" sz="2000" b="0" i="1" dirty="0">
                  <a:latin typeface="Cambria Math" panose="02040503050406030204" pitchFamily="18" charset="0"/>
                  <a:cs typeface="Times New Roman" panose="02020603050405020304" pitchFamily="18" charset="0"/>
                </a:endParaRPr>
              </a:p>
              <a:p>
                <a:pPr marL="0" indent="0" algn="just">
                  <a:buNone/>
                </a:pPr>
                <a14:m>
                  <m:oMathPara xmlns:m="http://schemas.openxmlformats.org/officeDocument/2006/math">
                    <m:oMathParaPr>
                      <m:jc m:val="centerGroup"/>
                    </m:oMathParaPr>
                    <m:oMath xmlns:m="http://schemas.openxmlformats.org/officeDocument/2006/math">
                      <m:r>
                        <a:rPr lang="it-IT" sz="2000" i="1" smtClean="0">
                          <a:latin typeface="Cambria Math" panose="02040503050406030204" pitchFamily="18" charset="0"/>
                          <a:ea typeface="Cambria Math" panose="02040503050406030204" pitchFamily="18" charset="0"/>
                          <a:cs typeface="Times New Roman" panose="02020603050405020304" pitchFamily="18" charset="0"/>
                        </a:rPr>
                        <m:t>𝜋</m:t>
                      </m:r>
                      <m:r>
                        <a:rPr lang="it-IT" sz="2000" i="1" smtClean="0">
                          <a:latin typeface="Cambria Math" panose="02040503050406030204" pitchFamily="18" charset="0"/>
                          <a:cs typeface="Times New Roman" panose="02020603050405020304" pitchFamily="18" charset="0"/>
                        </a:rPr>
                        <m:t>=</m:t>
                      </m:r>
                      <m:sSup>
                        <m:sSupPr>
                          <m:ctrlPr>
                            <a:rPr lang="it-IT" sz="2000" b="0" i="1" smtClean="0">
                              <a:latin typeface="Cambria Math" panose="02040503050406030204" pitchFamily="18" charset="0"/>
                              <a:cs typeface="Times New Roman" panose="02020603050405020304" pitchFamily="18" charset="0"/>
                            </a:rPr>
                          </m:ctrlPr>
                        </m:sSupPr>
                        <m:e>
                          <m:r>
                            <a:rPr lang="it-IT" sz="2000" b="0" i="1" smtClean="0">
                              <a:latin typeface="Cambria Math" panose="02040503050406030204" pitchFamily="18" charset="0"/>
                              <a:ea typeface="Cambria Math" panose="02040503050406030204" pitchFamily="18" charset="0"/>
                              <a:cs typeface="Times New Roman" panose="02020603050405020304" pitchFamily="18" charset="0"/>
                            </a:rPr>
                            <m:t>𝜋</m:t>
                          </m:r>
                        </m:e>
                        <m:sup>
                          <m:r>
                            <a:rPr lang="it-IT" sz="2000" b="0" i="1" smtClean="0">
                              <a:latin typeface="Cambria Math" panose="02040503050406030204" pitchFamily="18" charset="0"/>
                              <a:cs typeface="Times New Roman" panose="02020603050405020304" pitchFamily="18" charset="0"/>
                            </a:rPr>
                            <m:t>𝑒</m:t>
                          </m:r>
                        </m:sup>
                      </m:sSup>
                      <m:r>
                        <a:rPr lang="it-IT" sz="2000" b="0" i="1" smtClean="0">
                          <a:latin typeface="Cambria Math" panose="02040503050406030204" pitchFamily="18" charset="0"/>
                          <a:cs typeface="Times New Roman" panose="02020603050405020304" pitchFamily="18" charset="0"/>
                        </a:rPr>
                        <m:t>+</m:t>
                      </m:r>
                      <m:d>
                        <m:dPr>
                          <m:ctrlPr>
                            <a:rPr lang="it-IT" sz="2000" b="0" i="1" smtClean="0">
                              <a:latin typeface="Cambria Math" panose="02040503050406030204" pitchFamily="18" charset="0"/>
                              <a:cs typeface="Times New Roman" panose="02020603050405020304" pitchFamily="18" charset="0"/>
                            </a:rPr>
                          </m:ctrlPr>
                        </m:dPr>
                        <m:e>
                          <m:r>
                            <a:rPr lang="it-IT" sz="2000" b="0" i="1" smtClean="0">
                              <a:latin typeface="Cambria Math" panose="02040503050406030204" pitchFamily="18" charset="0"/>
                              <a:cs typeface="Times New Roman" panose="02020603050405020304" pitchFamily="18" charset="0"/>
                            </a:rPr>
                            <m:t>𝑚</m:t>
                          </m:r>
                          <m:r>
                            <a:rPr lang="it-IT" sz="2000" b="0" i="1" smtClean="0">
                              <a:latin typeface="Cambria Math" panose="02040503050406030204" pitchFamily="18" charset="0"/>
                              <a:cs typeface="Times New Roman" panose="02020603050405020304" pitchFamily="18" charset="0"/>
                            </a:rPr>
                            <m:t>+</m:t>
                          </m:r>
                          <m:r>
                            <a:rPr lang="it-IT" sz="2000" b="0" i="1" smtClean="0">
                              <a:latin typeface="Cambria Math" panose="02040503050406030204" pitchFamily="18" charset="0"/>
                              <a:cs typeface="Times New Roman" panose="02020603050405020304" pitchFamily="18" charset="0"/>
                            </a:rPr>
                            <m:t>𝑧</m:t>
                          </m:r>
                        </m:e>
                      </m:d>
                      <m:r>
                        <a:rPr lang="it-IT" sz="2000" b="0" i="1" smtClean="0">
                          <a:latin typeface="Cambria Math" panose="02040503050406030204" pitchFamily="18" charset="0"/>
                          <a:cs typeface="Times New Roman" panose="02020603050405020304" pitchFamily="18" charset="0"/>
                        </a:rPr>
                        <m:t>−</m:t>
                      </m:r>
                      <m:r>
                        <a:rPr lang="it-IT" sz="2000" b="0" i="1" smtClean="0">
                          <a:latin typeface="Cambria Math" panose="02040503050406030204" pitchFamily="18" charset="0"/>
                          <a:cs typeface="Times New Roman" panose="02020603050405020304" pitchFamily="18" charset="0"/>
                        </a:rPr>
                        <m:t>𝛼</m:t>
                      </m:r>
                      <m:r>
                        <a:rPr lang="it-IT" sz="2000" b="0" i="1" smtClean="0">
                          <a:latin typeface="Cambria Math" panose="02040503050406030204" pitchFamily="18" charset="0"/>
                          <a:cs typeface="Times New Roman" panose="02020603050405020304" pitchFamily="18" charset="0"/>
                        </a:rPr>
                        <m:t>𝑢</m:t>
                      </m:r>
                    </m:oMath>
                  </m:oMathPara>
                </a14:m>
                <a:endParaRPr lang="it-IT" sz="2000" b="0" dirty="0">
                  <a:latin typeface="Times New Roman" panose="02020603050405020304" pitchFamily="18" charset="0"/>
                  <a:cs typeface="Times New Roman" panose="02020603050405020304" pitchFamily="18" charset="0"/>
                </a:endParaRPr>
              </a:p>
              <a:p>
                <a:pPr marL="0" indent="0" algn="just">
                  <a:buNone/>
                </a:pPr>
                <a:endParaRPr lang="it-IT" sz="2000" dirty="0">
                  <a:latin typeface="Times New Roman" panose="02020603050405020304" pitchFamily="18" charset="0"/>
                  <a:cs typeface="Times New Roman" panose="02020603050405020304" pitchFamily="18" charset="0"/>
                </a:endParaRPr>
              </a:p>
              <a:p>
                <a:pPr algn="just"/>
                <a:endParaRPr lang="it-IT" sz="2000" dirty="0">
                  <a:latin typeface="Times New Roman" panose="02020603050405020304" pitchFamily="18" charset="0"/>
                  <a:cs typeface="Times New Roman" panose="02020603050405020304" pitchFamily="18" charset="0"/>
                </a:endParaRPr>
              </a:p>
            </p:txBody>
          </p:sp>
        </mc:Choice>
        <mc:Fallback>
          <p:sp>
            <p:nvSpPr>
              <p:cNvPr id="8" name="Marcador de contenido 2">
                <a:extLst>
                  <a:ext uri="{FF2B5EF4-FFF2-40B4-BE49-F238E27FC236}">
                    <a16:creationId xmlns:a16="http://schemas.microsoft.com/office/drawing/2014/main" id="{E2EDCACF-9253-4B8B-A3FB-2EC9AB3A0AC7}"/>
                  </a:ext>
                </a:extLst>
              </p:cNvPr>
              <p:cNvSpPr txBox="1">
                <a:spLocks noRot="1" noChangeAspect="1" noMove="1" noResize="1" noEditPoints="1" noAdjustHandles="1" noChangeArrowheads="1" noChangeShapeType="1" noTextEdit="1"/>
              </p:cNvSpPr>
              <p:nvPr/>
            </p:nvSpPr>
            <p:spPr bwMode="auto">
              <a:xfrm>
                <a:off x="135525" y="484834"/>
                <a:ext cx="8544219" cy="5374604"/>
              </a:xfrm>
              <a:prstGeom prst="rect">
                <a:avLst/>
              </a:prstGeom>
              <a:blipFill>
                <a:blip r:embed="rId3"/>
                <a:stretch>
                  <a:fillRect l="-713" t="-681" r="-713"/>
                </a:stretch>
              </a:blip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r>
                  <a:rPr lang="it-IT">
                    <a:noFill/>
                  </a:rPr>
                  <a:t> </a:t>
                </a:r>
              </a:p>
            </p:txBody>
          </p:sp>
        </mc:Fallback>
      </mc:AlternateContent>
    </p:spTree>
    <p:extLst>
      <p:ext uri="{BB962C8B-B14F-4D97-AF65-F5344CB8AC3E}">
        <p14:creationId xmlns:p14="http://schemas.microsoft.com/office/powerpoint/2010/main" val="13203814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a:extLst>
              <a:ext uri="{FF2B5EF4-FFF2-40B4-BE49-F238E27FC236}">
                <a16:creationId xmlns:a16="http://schemas.microsoft.com/office/drawing/2014/main" id="{9E9D7871-5470-4D91-8213-4A46E5028592}"/>
              </a:ext>
            </a:extLst>
          </p:cNvPr>
          <p:cNvSpPr>
            <a:spLocks noGrp="1" noChangeArrowheads="1"/>
          </p:cNvSpPr>
          <p:nvPr>
            <p:ph type="title"/>
          </p:nvPr>
        </p:nvSpPr>
        <p:spPr>
          <a:xfrm>
            <a:off x="251520" y="84001"/>
            <a:ext cx="8211432" cy="797620"/>
          </a:xfrm>
        </p:spPr>
        <p:txBody>
          <a:bodyPr/>
          <a:lstStyle/>
          <a:p>
            <a:pPr eaLnBrk="1" hangingPunct="1"/>
            <a:r>
              <a:rPr lang="en-GB" altLang="it-IT" dirty="0" err="1">
                <a:latin typeface="Garamond" panose="02020404030301010803" pitchFamily="18" charset="0"/>
              </a:rPr>
              <a:t>Inflazione</a:t>
            </a:r>
            <a:r>
              <a:rPr lang="en-GB" altLang="it-IT" dirty="0">
                <a:latin typeface="Garamond" panose="02020404030301010803" pitchFamily="18" charset="0"/>
              </a:rPr>
              <a:t>, </a:t>
            </a:r>
            <a:r>
              <a:rPr lang="en-GB" altLang="it-IT" dirty="0" err="1">
                <a:latin typeface="Garamond" panose="02020404030301010803" pitchFamily="18" charset="0"/>
              </a:rPr>
              <a:t>inflazione</a:t>
            </a:r>
            <a:r>
              <a:rPr lang="en-GB" altLang="it-IT" dirty="0">
                <a:latin typeface="Garamond" panose="02020404030301010803" pitchFamily="18" charset="0"/>
              </a:rPr>
              <a:t> </a:t>
            </a:r>
            <a:r>
              <a:rPr lang="en-GB" altLang="it-IT" dirty="0" err="1">
                <a:latin typeface="Garamond" panose="02020404030301010803" pitchFamily="18" charset="0"/>
              </a:rPr>
              <a:t>attesa</a:t>
            </a:r>
            <a:r>
              <a:rPr lang="en-GB" altLang="it-IT" dirty="0">
                <a:latin typeface="Garamond" panose="02020404030301010803" pitchFamily="18" charset="0"/>
              </a:rPr>
              <a:t> e </a:t>
            </a:r>
            <a:r>
              <a:rPr lang="en-GB" altLang="it-IT" dirty="0" err="1">
                <a:latin typeface="Garamond" panose="02020404030301010803" pitchFamily="18" charset="0"/>
              </a:rPr>
              <a:t>disoccupazione</a:t>
            </a:r>
            <a:endParaRPr lang="en-GB" altLang="it-IT" dirty="0">
              <a:latin typeface="Garamond" panose="02020404030301010803" pitchFamily="18" charset="0"/>
            </a:endParaRPr>
          </a:p>
        </p:txBody>
      </p:sp>
      <p:sp>
        <p:nvSpPr>
          <p:cNvPr id="12" name="Segnaposto testo 4">
            <a:extLst>
              <a:ext uri="{FF2B5EF4-FFF2-40B4-BE49-F238E27FC236}">
                <a16:creationId xmlns:a16="http://schemas.microsoft.com/office/drawing/2014/main" id="{1A43F747-5F74-4BA9-B720-2B5E9AE7A851}"/>
              </a:ext>
            </a:extLst>
          </p:cNvPr>
          <p:cNvSpPr>
            <a:spLocks noGrp="1"/>
          </p:cNvSpPr>
          <p:nvPr>
            <p:ph type="body" sz="half" idx="1"/>
          </p:nvPr>
        </p:nvSpPr>
        <p:spPr>
          <a:xfrm>
            <a:off x="464256" y="574676"/>
            <a:ext cx="8544219" cy="5194920"/>
          </a:xfrm>
        </p:spPr>
        <p:txBody>
          <a:bodyPr/>
          <a:lstStyle/>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2" name="Rettangolo 1">
            <a:extLst>
              <a:ext uri="{FF2B5EF4-FFF2-40B4-BE49-F238E27FC236}">
                <a16:creationId xmlns:a16="http://schemas.microsoft.com/office/drawing/2014/main" id="{E235C5BF-7A92-435A-AE6C-D6D4532B2265}"/>
              </a:ext>
            </a:extLst>
          </p:cNvPr>
          <p:cNvSpPr/>
          <p:nvPr/>
        </p:nvSpPr>
        <p:spPr bwMode="auto">
          <a:xfrm>
            <a:off x="611560" y="1412776"/>
            <a:ext cx="1296144" cy="7200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900" b="0" i="0" u="none" strike="noStrike" cap="none" normalizeH="0" baseline="0">
              <a:ln>
                <a:noFill/>
              </a:ln>
              <a:solidFill>
                <a:schemeClr val="bg1"/>
              </a:solidFill>
              <a:effectLst/>
              <a:latin typeface="Arial" panose="020B0604020202020204" pitchFamily="34" charset="0"/>
              <a:ea typeface="ＭＳ Ｐゴシック" panose="020B0600070205080204" pitchFamily="34" charset="-128"/>
            </a:endParaRPr>
          </a:p>
        </p:txBody>
      </p:sp>
      <p:sp>
        <p:nvSpPr>
          <p:cNvPr id="8" name="Marcador de contenido 2">
            <a:extLst>
              <a:ext uri="{FF2B5EF4-FFF2-40B4-BE49-F238E27FC236}">
                <a16:creationId xmlns:a16="http://schemas.microsoft.com/office/drawing/2014/main" id="{E2EDCACF-9253-4B8B-A3FB-2EC9AB3A0AC7}"/>
              </a:ext>
            </a:extLst>
          </p:cNvPr>
          <p:cNvSpPr txBox="1">
            <a:spLocks/>
          </p:cNvSpPr>
          <p:nvPr/>
        </p:nvSpPr>
        <p:spPr bwMode="auto">
          <a:xfrm>
            <a:off x="85126" y="1088404"/>
            <a:ext cx="8544219" cy="53746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822433"/>
              </a:buClr>
              <a:buChar char="•"/>
              <a:defRPr sz="2400" kern="1200">
                <a:solidFill>
                  <a:srgbClr val="000000"/>
                </a:solidFill>
                <a:latin typeface="+mn-lt"/>
                <a:ea typeface="+mn-ea"/>
                <a:cs typeface="+mn-cs"/>
              </a:defRPr>
            </a:lvl1pPr>
            <a:lvl2pPr marL="742950" indent="-285750" algn="l" rtl="0" eaLnBrk="0" fontAlgn="base" hangingPunct="0">
              <a:spcBef>
                <a:spcPct val="20000"/>
              </a:spcBef>
              <a:spcAft>
                <a:spcPct val="0"/>
              </a:spcAft>
              <a:buChar char="–"/>
              <a:defRPr sz="2000" kern="1200">
                <a:solidFill>
                  <a:srgbClr val="000000"/>
                </a:solidFill>
                <a:latin typeface="+mn-lt"/>
                <a:ea typeface="+mn-ea"/>
                <a:cs typeface="+mn-cs"/>
              </a:defRPr>
            </a:lvl2pPr>
            <a:lvl3pPr marL="1143000" indent="-228600" algn="l" rtl="0" eaLnBrk="0" fontAlgn="base" hangingPunct="0">
              <a:spcBef>
                <a:spcPct val="20000"/>
              </a:spcBef>
              <a:spcAft>
                <a:spcPct val="0"/>
              </a:spcAft>
              <a:buChar char="•"/>
              <a:defRPr sz="1600" kern="1200">
                <a:solidFill>
                  <a:srgbClr val="000000"/>
                </a:solidFill>
                <a:latin typeface="+mn-lt"/>
                <a:ea typeface="+mn-ea"/>
                <a:cs typeface="+mn-cs"/>
              </a:defRPr>
            </a:lvl3pPr>
            <a:lvl4pPr marL="1562100" indent="-228600" algn="l" rtl="0" eaLnBrk="0" fontAlgn="base" hangingPunct="0">
              <a:spcBef>
                <a:spcPct val="20000"/>
              </a:spcBef>
              <a:spcAft>
                <a:spcPct val="0"/>
              </a:spcAft>
              <a:buChar char="–"/>
              <a:defRPr sz="1400" kern="1200">
                <a:solidFill>
                  <a:srgbClr val="000000"/>
                </a:solidFill>
                <a:latin typeface="+mn-lt"/>
                <a:ea typeface="+mn-ea"/>
                <a:cs typeface="+mn-cs"/>
              </a:defRPr>
            </a:lvl4pPr>
            <a:lvl5pPr marL="1981200" indent="-228600" algn="l" rtl="0" eaLnBrk="0" fontAlgn="base" hangingPunct="0">
              <a:spcBef>
                <a:spcPct val="20000"/>
              </a:spcBef>
              <a:spcAft>
                <a:spcPct val="0"/>
              </a:spcAft>
              <a:buChar char="»"/>
              <a:defRPr sz="12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it-IT" sz="2000" dirty="0">
                <a:latin typeface="Times New Roman" panose="02020603050405020304" pitchFamily="18" charset="0"/>
                <a:cs typeface="Times New Roman" panose="02020603050405020304" pitchFamily="18" charset="0"/>
              </a:rPr>
              <a:t>Un aumento dell’inflazione attesa porta a un aumento dell’inflazione effettiva;</a:t>
            </a:r>
          </a:p>
          <a:p>
            <a:pPr algn="just"/>
            <a:endParaRPr lang="it-IT" sz="2000" dirty="0">
              <a:latin typeface="Times New Roman" panose="02020603050405020304" pitchFamily="18" charset="0"/>
              <a:cs typeface="Times New Roman" panose="02020603050405020304" pitchFamily="18" charset="0"/>
            </a:endParaRPr>
          </a:p>
          <a:p>
            <a:pPr algn="just"/>
            <a:r>
              <a:rPr lang="it-IT" sz="2000" b="0" dirty="0">
                <a:latin typeface="Times New Roman" panose="02020603050405020304" pitchFamily="18" charset="0"/>
                <a:cs typeface="Times New Roman" panose="02020603050405020304" pitchFamily="18" charset="0"/>
              </a:rPr>
              <a:t>Data l’in</a:t>
            </a:r>
            <a:r>
              <a:rPr lang="it-IT" sz="2000" dirty="0">
                <a:latin typeface="Times New Roman" panose="02020603050405020304" pitchFamily="18" charset="0"/>
                <a:cs typeface="Times New Roman" panose="02020603050405020304" pitchFamily="18" charset="0"/>
              </a:rPr>
              <a:t>flazione attesa, un aumento del markup o un aumento dei fattori che influiscono sulla determinazione dei salari z, porta ad un aumento dell’inflazione;</a:t>
            </a:r>
          </a:p>
          <a:p>
            <a:pPr algn="just"/>
            <a:endParaRPr lang="it-IT" sz="2000" dirty="0">
              <a:latin typeface="Times New Roman" panose="02020603050405020304" pitchFamily="18" charset="0"/>
              <a:cs typeface="Times New Roman" panose="02020603050405020304" pitchFamily="18" charset="0"/>
            </a:endParaRPr>
          </a:p>
          <a:p>
            <a:pPr algn="just"/>
            <a:r>
              <a:rPr lang="it-IT" sz="2000" b="0" dirty="0">
                <a:latin typeface="Times New Roman" panose="02020603050405020304" pitchFamily="18" charset="0"/>
                <a:cs typeface="Times New Roman" panose="02020603050405020304" pitchFamily="18" charset="0"/>
              </a:rPr>
              <a:t>Data l’inflazione attesa, un aumento della disoccupazione porta ad un aumento dell’inflazione effettiva.</a:t>
            </a:r>
          </a:p>
          <a:p>
            <a:pPr marL="0" indent="0" algn="just">
              <a:buNone/>
            </a:pPr>
            <a:endParaRPr lang="it-IT" sz="2000" dirty="0">
              <a:latin typeface="Times New Roman" panose="02020603050405020304" pitchFamily="18" charset="0"/>
              <a:cs typeface="Times New Roman" panose="02020603050405020304" pitchFamily="18" charset="0"/>
            </a:endParaRPr>
          </a:p>
          <a:p>
            <a:pPr algn="just"/>
            <a:endParaRPr lang="it-IT"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162946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a:extLst>
              <a:ext uri="{FF2B5EF4-FFF2-40B4-BE49-F238E27FC236}">
                <a16:creationId xmlns:a16="http://schemas.microsoft.com/office/drawing/2014/main" id="{9E9D7871-5470-4D91-8213-4A46E5028592}"/>
              </a:ext>
            </a:extLst>
          </p:cNvPr>
          <p:cNvSpPr>
            <a:spLocks noGrp="1" noChangeArrowheads="1"/>
          </p:cNvSpPr>
          <p:nvPr>
            <p:ph type="title"/>
          </p:nvPr>
        </p:nvSpPr>
        <p:spPr>
          <a:xfrm>
            <a:off x="251520" y="84001"/>
            <a:ext cx="8211432" cy="797620"/>
          </a:xfrm>
        </p:spPr>
        <p:txBody>
          <a:bodyPr/>
          <a:lstStyle/>
          <a:p>
            <a:pPr eaLnBrk="1" hangingPunct="1"/>
            <a:r>
              <a:rPr lang="en-GB" altLang="it-IT" dirty="0">
                <a:latin typeface="Garamond" panose="02020404030301010803" pitchFamily="18" charset="0"/>
              </a:rPr>
              <a:t>Prima </a:t>
            </a:r>
            <a:r>
              <a:rPr lang="en-GB" altLang="it-IT" dirty="0" err="1">
                <a:latin typeface="Garamond" panose="02020404030301010803" pitchFamily="18" charset="0"/>
              </a:rPr>
              <a:t>formulazione</a:t>
            </a:r>
            <a:r>
              <a:rPr lang="en-GB" altLang="it-IT" dirty="0">
                <a:latin typeface="Garamond" panose="02020404030301010803" pitchFamily="18" charset="0"/>
              </a:rPr>
              <a:t> </a:t>
            </a:r>
            <a:r>
              <a:rPr lang="en-GB" altLang="it-IT" dirty="0" err="1">
                <a:latin typeface="Garamond" panose="02020404030301010803" pitchFamily="18" charset="0"/>
              </a:rPr>
              <a:t>della</a:t>
            </a:r>
            <a:r>
              <a:rPr lang="en-GB" altLang="it-IT" dirty="0">
                <a:latin typeface="Garamond" panose="02020404030301010803" pitchFamily="18" charset="0"/>
              </a:rPr>
              <a:t> </a:t>
            </a:r>
            <a:r>
              <a:rPr lang="en-GB" altLang="it-IT" dirty="0" err="1">
                <a:latin typeface="Garamond" panose="02020404030301010803" pitchFamily="18" charset="0"/>
              </a:rPr>
              <a:t>curva</a:t>
            </a:r>
            <a:r>
              <a:rPr lang="en-GB" altLang="it-IT" dirty="0">
                <a:latin typeface="Garamond" panose="02020404030301010803" pitchFamily="18" charset="0"/>
              </a:rPr>
              <a:t> di Phillips</a:t>
            </a:r>
          </a:p>
        </p:txBody>
      </p:sp>
      <p:sp>
        <p:nvSpPr>
          <p:cNvPr id="12" name="Segnaposto testo 4">
            <a:extLst>
              <a:ext uri="{FF2B5EF4-FFF2-40B4-BE49-F238E27FC236}">
                <a16:creationId xmlns:a16="http://schemas.microsoft.com/office/drawing/2014/main" id="{1A43F747-5F74-4BA9-B720-2B5E9AE7A851}"/>
              </a:ext>
            </a:extLst>
          </p:cNvPr>
          <p:cNvSpPr>
            <a:spLocks noGrp="1"/>
          </p:cNvSpPr>
          <p:nvPr>
            <p:ph type="body" sz="half" idx="1"/>
          </p:nvPr>
        </p:nvSpPr>
        <p:spPr>
          <a:xfrm>
            <a:off x="464256" y="574676"/>
            <a:ext cx="8544219" cy="5194920"/>
          </a:xfrm>
        </p:spPr>
        <p:txBody>
          <a:bodyPr/>
          <a:lstStyle/>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2" name="Rettangolo 1">
            <a:extLst>
              <a:ext uri="{FF2B5EF4-FFF2-40B4-BE49-F238E27FC236}">
                <a16:creationId xmlns:a16="http://schemas.microsoft.com/office/drawing/2014/main" id="{E235C5BF-7A92-435A-AE6C-D6D4532B2265}"/>
              </a:ext>
            </a:extLst>
          </p:cNvPr>
          <p:cNvSpPr/>
          <p:nvPr/>
        </p:nvSpPr>
        <p:spPr bwMode="auto">
          <a:xfrm>
            <a:off x="611560" y="1412776"/>
            <a:ext cx="1296144" cy="7200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900" b="0" i="0" u="none" strike="noStrike" cap="none" normalizeH="0" baseline="0">
              <a:ln>
                <a:noFill/>
              </a:ln>
              <a:solidFill>
                <a:schemeClr val="bg1"/>
              </a:solidFill>
              <a:effectLst/>
              <a:latin typeface="Arial" panose="020B0604020202020204" pitchFamily="34" charset="0"/>
              <a:ea typeface="ＭＳ Ｐゴシック" panose="020B0600070205080204" pitchFamily="34" charset="-128"/>
            </a:endParaRPr>
          </a:p>
        </p:txBody>
      </p:sp>
      <mc:AlternateContent xmlns:mc="http://schemas.openxmlformats.org/markup-compatibility/2006">
        <mc:Choice xmlns:a14="http://schemas.microsoft.com/office/drawing/2010/main" Requires="a14">
          <p:sp>
            <p:nvSpPr>
              <p:cNvPr id="8" name="Marcador de contenido 2">
                <a:extLst>
                  <a:ext uri="{FF2B5EF4-FFF2-40B4-BE49-F238E27FC236}">
                    <a16:creationId xmlns:a16="http://schemas.microsoft.com/office/drawing/2014/main" id="{E2EDCACF-9253-4B8B-A3FB-2EC9AB3A0AC7}"/>
                  </a:ext>
                </a:extLst>
              </p:cNvPr>
              <p:cNvSpPr txBox="1">
                <a:spLocks/>
              </p:cNvSpPr>
              <p:nvPr/>
            </p:nvSpPr>
            <p:spPr bwMode="auto">
              <a:xfrm>
                <a:off x="395536" y="4425174"/>
                <a:ext cx="8544219" cy="3119350"/>
              </a:xfrm>
              <a:prstGeom prst="rect">
                <a:avLst/>
              </a:prstGeom>
              <a:noFill/>
              <a:ln>
                <a:noFill/>
              </a:ln>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822433"/>
                  </a:buClr>
                  <a:buChar char="•"/>
                  <a:defRPr sz="2400" kern="1200">
                    <a:solidFill>
                      <a:srgbClr val="000000"/>
                    </a:solidFill>
                    <a:latin typeface="+mn-lt"/>
                    <a:ea typeface="+mn-ea"/>
                    <a:cs typeface="+mn-cs"/>
                  </a:defRPr>
                </a:lvl1pPr>
                <a:lvl2pPr marL="742950" indent="-285750" algn="l" rtl="0" eaLnBrk="0" fontAlgn="base" hangingPunct="0">
                  <a:spcBef>
                    <a:spcPct val="20000"/>
                  </a:spcBef>
                  <a:spcAft>
                    <a:spcPct val="0"/>
                  </a:spcAft>
                  <a:buChar char="–"/>
                  <a:defRPr sz="2000" kern="1200">
                    <a:solidFill>
                      <a:srgbClr val="000000"/>
                    </a:solidFill>
                    <a:latin typeface="+mn-lt"/>
                    <a:ea typeface="+mn-ea"/>
                    <a:cs typeface="+mn-cs"/>
                  </a:defRPr>
                </a:lvl2pPr>
                <a:lvl3pPr marL="1143000" indent="-228600" algn="l" rtl="0" eaLnBrk="0" fontAlgn="base" hangingPunct="0">
                  <a:spcBef>
                    <a:spcPct val="20000"/>
                  </a:spcBef>
                  <a:spcAft>
                    <a:spcPct val="0"/>
                  </a:spcAft>
                  <a:buChar char="•"/>
                  <a:defRPr sz="1600" kern="1200">
                    <a:solidFill>
                      <a:srgbClr val="000000"/>
                    </a:solidFill>
                    <a:latin typeface="+mn-lt"/>
                    <a:ea typeface="+mn-ea"/>
                    <a:cs typeface="+mn-cs"/>
                  </a:defRPr>
                </a:lvl3pPr>
                <a:lvl4pPr marL="1562100" indent="-228600" algn="l" rtl="0" eaLnBrk="0" fontAlgn="base" hangingPunct="0">
                  <a:spcBef>
                    <a:spcPct val="20000"/>
                  </a:spcBef>
                  <a:spcAft>
                    <a:spcPct val="0"/>
                  </a:spcAft>
                  <a:buChar char="–"/>
                  <a:defRPr sz="1400" kern="1200">
                    <a:solidFill>
                      <a:srgbClr val="000000"/>
                    </a:solidFill>
                    <a:latin typeface="+mn-lt"/>
                    <a:ea typeface="+mn-ea"/>
                    <a:cs typeface="+mn-cs"/>
                  </a:defRPr>
                </a:lvl4pPr>
                <a:lvl5pPr marL="1981200" indent="-228600" algn="l" rtl="0" eaLnBrk="0" fontAlgn="base" hangingPunct="0">
                  <a:spcBef>
                    <a:spcPct val="20000"/>
                  </a:spcBef>
                  <a:spcAft>
                    <a:spcPct val="0"/>
                  </a:spcAft>
                  <a:buChar char="»"/>
                  <a:defRPr sz="12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it-IT" sz="2000" dirty="0">
                    <a:latin typeface="Times New Roman" panose="02020603050405020304" pitchFamily="18" charset="0"/>
                    <a:cs typeface="Times New Roman" panose="02020603050405020304" pitchFamily="18" charset="0"/>
                  </a:rPr>
                  <a:t>Ancoraggio delle aspettative (1948-1979). Ne segue una relazione negativa tra tasso di disoccupazione e tasso di inflazione, un trade-off</a:t>
                </a:r>
                <a:endParaRPr lang="it-IT" sz="2000" b="0" dirty="0">
                  <a:latin typeface="Times New Roman" panose="02020603050405020304" pitchFamily="18" charset="0"/>
                  <a:cs typeface="Times New Roman" panose="02020603050405020304" pitchFamily="18" charset="0"/>
                </a:endParaRPr>
              </a:p>
              <a:p>
                <a:pPr marL="0" indent="0" algn="just">
                  <a:buNone/>
                </a:pPr>
                <a:endParaRPr lang="it-IT" sz="2000" dirty="0">
                  <a:latin typeface="Times New Roman" panose="02020603050405020304" pitchFamily="18" charset="0"/>
                  <a:cs typeface="Times New Roman" panose="02020603050405020304" pitchFamily="18" charset="0"/>
                </a:endParaRPr>
              </a:p>
              <a:p>
                <a:pPr marL="0" indent="0" algn="just">
                  <a:buNone/>
                </a:pPr>
                <a14:m>
                  <m:oMathPara xmlns:m="http://schemas.openxmlformats.org/officeDocument/2006/math">
                    <m:oMathParaPr>
                      <m:jc m:val="centerGroup"/>
                    </m:oMathParaPr>
                    <m:oMath xmlns:m="http://schemas.openxmlformats.org/officeDocument/2006/math">
                      <m:sSub>
                        <m:sSubPr>
                          <m:ctrlPr>
                            <a:rPr lang="it-IT" sz="2000" b="0" i="1" smtClean="0">
                              <a:latin typeface="Cambria Math" panose="02040503050406030204" pitchFamily="18" charset="0"/>
                              <a:ea typeface="Cambria Math" panose="02040503050406030204" pitchFamily="18" charset="0"/>
                              <a:cs typeface="Times New Roman" panose="02020603050405020304" pitchFamily="18" charset="0"/>
                            </a:rPr>
                          </m:ctrlPr>
                        </m:sSubPr>
                        <m:e>
                          <m:r>
                            <a:rPr lang="it-IT" sz="2000" i="1" smtClean="0">
                              <a:latin typeface="Cambria Math" panose="02040503050406030204" pitchFamily="18" charset="0"/>
                              <a:ea typeface="Cambria Math" panose="02040503050406030204" pitchFamily="18" charset="0"/>
                              <a:cs typeface="Times New Roman" panose="02020603050405020304" pitchFamily="18" charset="0"/>
                            </a:rPr>
                            <m:t>𝜋</m:t>
                          </m:r>
                        </m:e>
                        <m:sub>
                          <m:r>
                            <a:rPr lang="it-IT" sz="2000" b="0" i="1" smtClean="0">
                              <a:latin typeface="Cambria Math" panose="02040503050406030204" pitchFamily="18" charset="0"/>
                              <a:ea typeface="Cambria Math" panose="02040503050406030204" pitchFamily="18" charset="0"/>
                              <a:cs typeface="Times New Roman" panose="02020603050405020304" pitchFamily="18" charset="0"/>
                            </a:rPr>
                            <m:t>𝑡</m:t>
                          </m:r>
                        </m:sub>
                      </m:sSub>
                      <m:r>
                        <a:rPr lang="it-IT" sz="2000" i="1" smtClean="0">
                          <a:latin typeface="Cambria Math" panose="02040503050406030204" pitchFamily="18" charset="0"/>
                          <a:cs typeface="Times New Roman" panose="02020603050405020304" pitchFamily="18" charset="0"/>
                        </a:rPr>
                        <m:t>=</m:t>
                      </m:r>
                      <m:bar>
                        <m:barPr>
                          <m:pos m:val="top"/>
                          <m:ctrlPr>
                            <a:rPr lang="it-IT" sz="2000" i="1" smtClean="0">
                              <a:latin typeface="Cambria Math" panose="02040503050406030204" pitchFamily="18" charset="0"/>
                              <a:cs typeface="Times New Roman" panose="02020603050405020304" pitchFamily="18" charset="0"/>
                            </a:rPr>
                          </m:ctrlPr>
                        </m:barPr>
                        <m:e>
                          <m:r>
                            <a:rPr lang="it-IT" sz="2000" i="1" smtClean="0">
                              <a:latin typeface="Cambria Math" panose="02040503050406030204" pitchFamily="18" charset="0"/>
                              <a:ea typeface="Cambria Math" panose="02040503050406030204" pitchFamily="18" charset="0"/>
                              <a:cs typeface="Times New Roman" panose="02020603050405020304" pitchFamily="18" charset="0"/>
                            </a:rPr>
                            <m:t>𝜋</m:t>
                          </m:r>
                        </m:e>
                      </m:bar>
                      <m:r>
                        <a:rPr lang="it-IT" sz="2000" b="0" i="1" smtClean="0">
                          <a:latin typeface="Cambria Math" panose="02040503050406030204" pitchFamily="18" charset="0"/>
                          <a:cs typeface="Times New Roman" panose="02020603050405020304" pitchFamily="18" charset="0"/>
                        </a:rPr>
                        <m:t>+</m:t>
                      </m:r>
                      <m:d>
                        <m:dPr>
                          <m:ctrlPr>
                            <a:rPr lang="it-IT" sz="2000" b="0" i="1" smtClean="0">
                              <a:latin typeface="Cambria Math" panose="02040503050406030204" pitchFamily="18" charset="0"/>
                              <a:cs typeface="Times New Roman" panose="02020603050405020304" pitchFamily="18" charset="0"/>
                            </a:rPr>
                          </m:ctrlPr>
                        </m:dPr>
                        <m:e>
                          <m:r>
                            <a:rPr lang="it-IT" sz="2000" b="0" i="1" smtClean="0">
                              <a:latin typeface="Cambria Math" panose="02040503050406030204" pitchFamily="18" charset="0"/>
                              <a:cs typeface="Times New Roman" panose="02020603050405020304" pitchFamily="18" charset="0"/>
                            </a:rPr>
                            <m:t>𝑚</m:t>
                          </m:r>
                          <m:r>
                            <a:rPr lang="it-IT" sz="2000" b="0" i="1" smtClean="0">
                              <a:latin typeface="Cambria Math" panose="02040503050406030204" pitchFamily="18" charset="0"/>
                              <a:cs typeface="Times New Roman" panose="02020603050405020304" pitchFamily="18" charset="0"/>
                            </a:rPr>
                            <m:t>+</m:t>
                          </m:r>
                          <m:r>
                            <a:rPr lang="it-IT" sz="2000" b="0" i="1" smtClean="0">
                              <a:latin typeface="Cambria Math" panose="02040503050406030204" pitchFamily="18" charset="0"/>
                              <a:cs typeface="Times New Roman" panose="02020603050405020304" pitchFamily="18" charset="0"/>
                            </a:rPr>
                            <m:t>𝑧</m:t>
                          </m:r>
                        </m:e>
                      </m:d>
                      <m:r>
                        <a:rPr lang="it-IT" sz="2000" b="0" i="1" smtClean="0">
                          <a:latin typeface="Cambria Math" panose="02040503050406030204" pitchFamily="18" charset="0"/>
                          <a:cs typeface="Times New Roman" panose="02020603050405020304" pitchFamily="18" charset="0"/>
                        </a:rPr>
                        <m:t>−</m:t>
                      </m:r>
                      <m:r>
                        <a:rPr lang="it-IT" sz="2000" b="0" i="1" smtClean="0">
                          <a:latin typeface="Cambria Math" panose="02040503050406030204" pitchFamily="18" charset="0"/>
                          <a:cs typeface="Times New Roman" panose="02020603050405020304" pitchFamily="18" charset="0"/>
                        </a:rPr>
                        <m:t>𝛼</m:t>
                      </m:r>
                      <m:sSub>
                        <m:sSubPr>
                          <m:ctrlPr>
                            <a:rPr lang="it-IT" sz="2000" b="0" i="1" smtClean="0">
                              <a:latin typeface="Cambria Math" panose="02040503050406030204" pitchFamily="18" charset="0"/>
                              <a:cs typeface="Times New Roman" panose="02020603050405020304" pitchFamily="18" charset="0"/>
                            </a:rPr>
                          </m:ctrlPr>
                        </m:sSubPr>
                        <m:e>
                          <m:r>
                            <a:rPr lang="it-IT" sz="2000" b="0" i="1" smtClean="0">
                              <a:latin typeface="Cambria Math" panose="02040503050406030204" pitchFamily="18" charset="0"/>
                              <a:cs typeface="Times New Roman" panose="02020603050405020304" pitchFamily="18" charset="0"/>
                            </a:rPr>
                            <m:t>𝑢</m:t>
                          </m:r>
                        </m:e>
                        <m:sub>
                          <m:r>
                            <a:rPr lang="it-IT" sz="2000" b="0" i="1" smtClean="0">
                              <a:latin typeface="Cambria Math" panose="02040503050406030204" pitchFamily="18" charset="0"/>
                              <a:cs typeface="Times New Roman" panose="02020603050405020304" pitchFamily="18" charset="0"/>
                            </a:rPr>
                            <m:t>𝑡</m:t>
                          </m:r>
                        </m:sub>
                      </m:sSub>
                    </m:oMath>
                  </m:oMathPara>
                </a14:m>
                <a:endParaRPr lang="it-IT" sz="2000" b="0" dirty="0">
                  <a:latin typeface="Times New Roman" panose="02020603050405020304" pitchFamily="18" charset="0"/>
                  <a:cs typeface="Times New Roman" panose="02020603050405020304" pitchFamily="18" charset="0"/>
                </a:endParaRPr>
              </a:p>
              <a:p>
                <a:pPr algn="just"/>
                <a:endParaRPr lang="it-IT" sz="2000" dirty="0">
                  <a:latin typeface="Times New Roman" panose="02020603050405020304" pitchFamily="18" charset="0"/>
                  <a:cs typeface="Times New Roman" panose="02020603050405020304" pitchFamily="18" charset="0"/>
                </a:endParaRPr>
              </a:p>
            </p:txBody>
          </p:sp>
        </mc:Choice>
        <mc:Fallback>
          <p:sp>
            <p:nvSpPr>
              <p:cNvPr id="8" name="Marcador de contenido 2">
                <a:extLst>
                  <a:ext uri="{FF2B5EF4-FFF2-40B4-BE49-F238E27FC236}">
                    <a16:creationId xmlns:a16="http://schemas.microsoft.com/office/drawing/2014/main" id="{E2EDCACF-9253-4B8B-A3FB-2EC9AB3A0AC7}"/>
                  </a:ext>
                </a:extLst>
              </p:cNvPr>
              <p:cNvSpPr txBox="1">
                <a:spLocks noRot="1" noChangeAspect="1" noMove="1" noResize="1" noEditPoints="1" noAdjustHandles="1" noChangeArrowheads="1" noChangeShapeType="1" noTextEdit="1"/>
              </p:cNvSpPr>
              <p:nvPr/>
            </p:nvSpPr>
            <p:spPr bwMode="auto">
              <a:xfrm>
                <a:off x="395536" y="4425174"/>
                <a:ext cx="8544219" cy="3119350"/>
              </a:xfrm>
              <a:prstGeom prst="rect">
                <a:avLst/>
              </a:prstGeom>
              <a:blipFill>
                <a:blip r:embed="rId3"/>
                <a:stretch>
                  <a:fillRect l="-642" t="-1172" r="-714"/>
                </a:stretch>
              </a:blip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r>
                  <a:rPr lang="it-IT">
                    <a:noFill/>
                  </a:rPr>
                  <a:t> </a:t>
                </a:r>
              </a:p>
            </p:txBody>
          </p:sp>
        </mc:Fallback>
      </mc:AlternateContent>
      <p:pic>
        <p:nvPicPr>
          <p:cNvPr id="4" name="Immagine 3">
            <a:extLst>
              <a:ext uri="{FF2B5EF4-FFF2-40B4-BE49-F238E27FC236}">
                <a16:creationId xmlns:a16="http://schemas.microsoft.com/office/drawing/2014/main" id="{5CE96281-FEAA-491A-A379-34BA1D1D2B5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44945" y="741698"/>
            <a:ext cx="5925377" cy="3486637"/>
          </a:xfrm>
          <a:prstGeom prst="rect">
            <a:avLst/>
          </a:prstGeom>
        </p:spPr>
      </p:pic>
    </p:spTree>
    <p:extLst>
      <p:ext uri="{BB962C8B-B14F-4D97-AF65-F5344CB8AC3E}">
        <p14:creationId xmlns:p14="http://schemas.microsoft.com/office/powerpoint/2010/main" val="41241881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a:extLst>
              <a:ext uri="{FF2B5EF4-FFF2-40B4-BE49-F238E27FC236}">
                <a16:creationId xmlns:a16="http://schemas.microsoft.com/office/drawing/2014/main" id="{9E9D7871-5470-4D91-8213-4A46E5028592}"/>
              </a:ext>
            </a:extLst>
          </p:cNvPr>
          <p:cNvSpPr>
            <a:spLocks noGrp="1" noChangeArrowheads="1"/>
          </p:cNvSpPr>
          <p:nvPr>
            <p:ph type="title"/>
          </p:nvPr>
        </p:nvSpPr>
        <p:spPr>
          <a:xfrm>
            <a:off x="251520" y="84001"/>
            <a:ext cx="8211432" cy="797620"/>
          </a:xfrm>
        </p:spPr>
        <p:txBody>
          <a:bodyPr/>
          <a:lstStyle/>
          <a:p>
            <a:pPr eaLnBrk="1" hangingPunct="1"/>
            <a:r>
              <a:rPr lang="en-GB" altLang="it-IT" dirty="0">
                <a:latin typeface="Garamond" panose="02020404030301010803" pitchFamily="18" charset="0"/>
              </a:rPr>
              <a:t>Nuova </a:t>
            </a:r>
            <a:r>
              <a:rPr lang="en-GB" altLang="it-IT" dirty="0" err="1">
                <a:latin typeface="Garamond" panose="02020404030301010803" pitchFamily="18" charset="0"/>
              </a:rPr>
              <a:t>formulazione</a:t>
            </a:r>
            <a:r>
              <a:rPr lang="en-GB" altLang="it-IT" dirty="0">
                <a:latin typeface="Garamond" panose="02020404030301010803" pitchFamily="18" charset="0"/>
              </a:rPr>
              <a:t> </a:t>
            </a:r>
            <a:r>
              <a:rPr lang="en-GB" altLang="it-IT" dirty="0" err="1">
                <a:latin typeface="Garamond" panose="02020404030301010803" pitchFamily="18" charset="0"/>
              </a:rPr>
              <a:t>della</a:t>
            </a:r>
            <a:r>
              <a:rPr lang="en-GB" altLang="it-IT" dirty="0">
                <a:latin typeface="Garamond" panose="02020404030301010803" pitchFamily="18" charset="0"/>
              </a:rPr>
              <a:t> </a:t>
            </a:r>
            <a:r>
              <a:rPr lang="en-GB" altLang="it-IT" dirty="0" err="1">
                <a:latin typeface="Garamond" panose="02020404030301010803" pitchFamily="18" charset="0"/>
              </a:rPr>
              <a:t>curva</a:t>
            </a:r>
            <a:r>
              <a:rPr lang="en-GB" altLang="it-IT" dirty="0">
                <a:latin typeface="Garamond" panose="02020404030301010803" pitchFamily="18" charset="0"/>
              </a:rPr>
              <a:t> di Phillips</a:t>
            </a:r>
          </a:p>
        </p:txBody>
      </p:sp>
      <p:sp>
        <p:nvSpPr>
          <p:cNvPr id="12" name="Segnaposto testo 4">
            <a:extLst>
              <a:ext uri="{FF2B5EF4-FFF2-40B4-BE49-F238E27FC236}">
                <a16:creationId xmlns:a16="http://schemas.microsoft.com/office/drawing/2014/main" id="{1A43F747-5F74-4BA9-B720-2B5E9AE7A851}"/>
              </a:ext>
            </a:extLst>
          </p:cNvPr>
          <p:cNvSpPr>
            <a:spLocks noGrp="1"/>
          </p:cNvSpPr>
          <p:nvPr>
            <p:ph type="body" sz="half" idx="1"/>
          </p:nvPr>
        </p:nvSpPr>
        <p:spPr>
          <a:xfrm>
            <a:off x="464256" y="574676"/>
            <a:ext cx="8544219" cy="5194920"/>
          </a:xfrm>
        </p:spPr>
        <p:txBody>
          <a:bodyPr/>
          <a:lstStyle/>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2" name="Rettangolo 1">
            <a:extLst>
              <a:ext uri="{FF2B5EF4-FFF2-40B4-BE49-F238E27FC236}">
                <a16:creationId xmlns:a16="http://schemas.microsoft.com/office/drawing/2014/main" id="{E235C5BF-7A92-435A-AE6C-D6D4532B2265}"/>
              </a:ext>
            </a:extLst>
          </p:cNvPr>
          <p:cNvSpPr/>
          <p:nvPr/>
        </p:nvSpPr>
        <p:spPr bwMode="auto">
          <a:xfrm>
            <a:off x="611560" y="1412776"/>
            <a:ext cx="1296144" cy="7200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900" b="0" i="0" u="none" strike="noStrike" cap="none" normalizeH="0" baseline="0">
              <a:ln>
                <a:noFill/>
              </a:ln>
              <a:solidFill>
                <a:schemeClr val="bg1"/>
              </a:solidFill>
              <a:effectLst/>
              <a:latin typeface="Arial" panose="020B0604020202020204" pitchFamily="34" charset="0"/>
              <a:ea typeface="ＭＳ Ｐゴシック" panose="020B0600070205080204" pitchFamily="34" charset="-128"/>
            </a:endParaRPr>
          </a:p>
        </p:txBody>
      </p:sp>
      <p:sp>
        <p:nvSpPr>
          <p:cNvPr id="8" name="Marcador de contenido 2">
            <a:extLst>
              <a:ext uri="{FF2B5EF4-FFF2-40B4-BE49-F238E27FC236}">
                <a16:creationId xmlns:a16="http://schemas.microsoft.com/office/drawing/2014/main" id="{E2EDCACF-9253-4B8B-A3FB-2EC9AB3A0AC7}"/>
              </a:ext>
            </a:extLst>
          </p:cNvPr>
          <p:cNvSpPr txBox="1">
            <a:spLocks/>
          </p:cNvSpPr>
          <p:nvPr/>
        </p:nvSpPr>
        <p:spPr bwMode="auto">
          <a:xfrm>
            <a:off x="464255" y="4854576"/>
            <a:ext cx="8544219" cy="3119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822433"/>
              </a:buClr>
              <a:buChar char="•"/>
              <a:defRPr sz="2400" kern="1200">
                <a:solidFill>
                  <a:srgbClr val="000000"/>
                </a:solidFill>
                <a:latin typeface="+mn-lt"/>
                <a:ea typeface="+mn-ea"/>
                <a:cs typeface="+mn-cs"/>
              </a:defRPr>
            </a:lvl1pPr>
            <a:lvl2pPr marL="742950" indent="-285750" algn="l" rtl="0" eaLnBrk="0" fontAlgn="base" hangingPunct="0">
              <a:spcBef>
                <a:spcPct val="20000"/>
              </a:spcBef>
              <a:spcAft>
                <a:spcPct val="0"/>
              </a:spcAft>
              <a:buChar char="–"/>
              <a:defRPr sz="2000" kern="1200">
                <a:solidFill>
                  <a:srgbClr val="000000"/>
                </a:solidFill>
                <a:latin typeface="+mn-lt"/>
                <a:ea typeface="+mn-ea"/>
                <a:cs typeface="+mn-cs"/>
              </a:defRPr>
            </a:lvl2pPr>
            <a:lvl3pPr marL="1143000" indent="-228600" algn="l" rtl="0" eaLnBrk="0" fontAlgn="base" hangingPunct="0">
              <a:spcBef>
                <a:spcPct val="20000"/>
              </a:spcBef>
              <a:spcAft>
                <a:spcPct val="0"/>
              </a:spcAft>
              <a:buChar char="•"/>
              <a:defRPr sz="1600" kern="1200">
                <a:solidFill>
                  <a:srgbClr val="000000"/>
                </a:solidFill>
                <a:latin typeface="+mn-lt"/>
                <a:ea typeface="+mn-ea"/>
                <a:cs typeface="+mn-cs"/>
              </a:defRPr>
            </a:lvl3pPr>
            <a:lvl4pPr marL="1562100" indent="-228600" algn="l" rtl="0" eaLnBrk="0" fontAlgn="base" hangingPunct="0">
              <a:spcBef>
                <a:spcPct val="20000"/>
              </a:spcBef>
              <a:spcAft>
                <a:spcPct val="0"/>
              </a:spcAft>
              <a:buChar char="–"/>
              <a:defRPr sz="1400" kern="1200">
                <a:solidFill>
                  <a:srgbClr val="000000"/>
                </a:solidFill>
                <a:latin typeface="+mn-lt"/>
                <a:ea typeface="+mn-ea"/>
                <a:cs typeface="+mn-cs"/>
              </a:defRPr>
            </a:lvl4pPr>
            <a:lvl5pPr marL="1981200" indent="-228600" algn="l" rtl="0" eaLnBrk="0" fontAlgn="base" hangingPunct="0">
              <a:spcBef>
                <a:spcPct val="20000"/>
              </a:spcBef>
              <a:spcAft>
                <a:spcPct val="0"/>
              </a:spcAft>
              <a:buChar char="»"/>
              <a:defRPr sz="12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it-IT" sz="2000" dirty="0">
                <a:latin typeface="Times New Roman" panose="02020603050405020304" pitchFamily="18" charset="0"/>
                <a:cs typeface="Times New Roman" panose="02020603050405020304" pitchFamily="18" charset="0"/>
              </a:rPr>
              <a:t>Dal 1970 in poi, il trade-off tra tasso di inflazione e tasso di disoccupazione scomparve.</a:t>
            </a:r>
          </a:p>
          <a:p>
            <a:pPr algn="just"/>
            <a:endParaRPr lang="it-IT" sz="2000" dirty="0">
              <a:latin typeface="Times New Roman" panose="02020603050405020304" pitchFamily="18" charset="0"/>
              <a:cs typeface="Times New Roman" panose="02020603050405020304" pitchFamily="18" charset="0"/>
            </a:endParaRPr>
          </a:p>
          <a:p>
            <a:pPr algn="just"/>
            <a:endParaRPr lang="it-IT" sz="2000" dirty="0">
              <a:latin typeface="Times New Roman" panose="02020603050405020304" pitchFamily="18" charset="0"/>
              <a:cs typeface="Times New Roman" panose="02020603050405020304" pitchFamily="18" charset="0"/>
            </a:endParaRPr>
          </a:p>
        </p:txBody>
      </p:sp>
      <p:pic>
        <p:nvPicPr>
          <p:cNvPr id="9" name="Immagine 8">
            <a:extLst>
              <a:ext uri="{FF2B5EF4-FFF2-40B4-BE49-F238E27FC236}">
                <a16:creationId xmlns:a16="http://schemas.microsoft.com/office/drawing/2014/main" id="{871FC5B7-02CB-4C8B-9ECB-A31AD97A376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03648" y="805169"/>
            <a:ext cx="6077798" cy="3620005"/>
          </a:xfrm>
          <a:prstGeom prst="rect">
            <a:avLst/>
          </a:prstGeom>
        </p:spPr>
      </p:pic>
    </p:spTree>
    <p:extLst>
      <p:ext uri="{BB962C8B-B14F-4D97-AF65-F5344CB8AC3E}">
        <p14:creationId xmlns:p14="http://schemas.microsoft.com/office/powerpoint/2010/main" val="30121145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a:extLst>
              <a:ext uri="{FF2B5EF4-FFF2-40B4-BE49-F238E27FC236}">
                <a16:creationId xmlns:a16="http://schemas.microsoft.com/office/drawing/2014/main" id="{9E9D7871-5470-4D91-8213-4A46E5028592}"/>
              </a:ext>
            </a:extLst>
          </p:cNvPr>
          <p:cNvSpPr>
            <a:spLocks noGrp="1" noChangeArrowheads="1"/>
          </p:cNvSpPr>
          <p:nvPr>
            <p:ph type="title"/>
          </p:nvPr>
        </p:nvSpPr>
        <p:spPr>
          <a:xfrm>
            <a:off x="251520" y="84001"/>
            <a:ext cx="8211432" cy="797620"/>
          </a:xfrm>
        </p:spPr>
        <p:txBody>
          <a:bodyPr/>
          <a:lstStyle/>
          <a:p>
            <a:pPr eaLnBrk="1" hangingPunct="1"/>
            <a:r>
              <a:rPr lang="en-GB" altLang="it-IT" dirty="0">
                <a:latin typeface="Garamond" panose="02020404030301010803" pitchFamily="18" charset="0"/>
              </a:rPr>
              <a:t>Nuova </a:t>
            </a:r>
            <a:r>
              <a:rPr lang="en-GB" altLang="it-IT" dirty="0" err="1">
                <a:latin typeface="Garamond" panose="02020404030301010803" pitchFamily="18" charset="0"/>
              </a:rPr>
              <a:t>formulazione</a:t>
            </a:r>
            <a:r>
              <a:rPr lang="en-GB" altLang="it-IT" dirty="0">
                <a:latin typeface="Garamond" panose="02020404030301010803" pitchFamily="18" charset="0"/>
              </a:rPr>
              <a:t> </a:t>
            </a:r>
            <a:r>
              <a:rPr lang="en-GB" altLang="it-IT" dirty="0" err="1">
                <a:latin typeface="Garamond" panose="02020404030301010803" pitchFamily="18" charset="0"/>
              </a:rPr>
              <a:t>della</a:t>
            </a:r>
            <a:r>
              <a:rPr lang="en-GB" altLang="it-IT" dirty="0">
                <a:latin typeface="Garamond" panose="02020404030301010803" pitchFamily="18" charset="0"/>
              </a:rPr>
              <a:t> </a:t>
            </a:r>
            <a:r>
              <a:rPr lang="en-GB" altLang="it-IT" dirty="0" err="1">
                <a:latin typeface="Garamond" panose="02020404030301010803" pitchFamily="18" charset="0"/>
              </a:rPr>
              <a:t>curva</a:t>
            </a:r>
            <a:r>
              <a:rPr lang="en-GB" altLang="it-IT" dirty="0">
                <a:latin typeface="Garamond" panose="02020404030301010803" pitchFamily="18" charset="0"/>
              </a:rPr>
              <a:t> di Phillips</a:t>
            </a:r>
          </a:p>
        </p:txBody>
      </p:sp>
      <p:sp>
        <p:nvSpPr>
          <p:cNvPr id="12" name="Segnaposto testo 4">
            <a:extLst>
              <a:ext uri="{FF2B5EF4-FFF2-40B4-BE49-F238E27FC236}">
                <a16:creationId xmlns:a16="http://schemas.microsoft.com/office/drawing/2014/main" id="{1A43F747-5F74-4BA9-B720-2B5E9AE7A851}"/>
              </a:ext>
            </a:extLst>
          </p:cNvPr>
          <p:cNvSpPr>
            <a:spLocks noGrp="1"/>
          </p:cNvSpPr>
          <p:nvPr>
            <p:ph type="body" sz="half" idx="1"/>
          </p:nvPr>
        </p:nvSpPr>
        <p:spPr>
          <a:xfrm>
            <a:off x="464256" y="574676"/>
            <a:ext cx="8544219" cy="5194920"/>
          </a:xfrm>
        </p:spPr>
        <p:txBody>
          <a:bodyPr/>
          <a:lstStyle/>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2" name="Rettangolo 1">
            <a:extLst>
              <a:ext uri="{FF2B5EF4-FFF2-40B4-BE49-F238E27FC236}">
                <a16:creationId xmlns:a16="http://schemas.microsoft.com/office/drawing/2014/main" id="{E235C5BF-7A92-435A-AE6C-D6D4532B2265}"/>
              </a:ext>
            </a:extLst>
          </p:cNvPr>
          <p:cNvSpPr/>
          <p:nvPr/>
        </p:nvSpPr>
        <p:spPr bwMode="auto">
          <a:xfrm>
            <a:off x="611560" y="1412776"/>
            <a:ext cx="1296144" cy="7200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900" b="0" i="0" u="none" strike="noStrike" cap="none" normalizeH="0" baseline="0">
              <a:ln>
                <a:noFill/>
              </a:ln>
              <a:solidFill>
                <a:schemeClr val="bg1"/>
              </a:solidFill>
              <a:effectLst/>
              <a:latin typeface="Arial" panose="020B0604020202020204" pitchFamily="34" charset="0"/>
              <a:ea typeface="ＭＳ Ｐゴシック" panose="020B0600070205080204" pitchFamily="34" charset="-128"/>
            </a:endParaRPr>
          </a:p>
        </p:txBody>
      </p:sp>
      <p:sp>
        <p:nvSpPr>
          <p:cNvPr id="8" name="Marcador de contenido 2">
            <a:extLst>
              <a:ext uri="{FF2B5EF4-FFF2-40B4-BE49-F238E27FC236}">
                <a16:creationId xmlns:a16="http://schemas.microsoft.com/office/drawing/2014/main" id="{E2EDCACF-9253-4B8B-A3FB-2EC9AB3A0AC7}"/>
              </a:ext>
            </a:extLst>
          </p:cNvPr>
          <p:cNvSpPr txBox="1">
            <a:spLocks/>
          </p:cNvSpPr>
          <p:nvPr/>
        </p:nvSpPr>
        <p:spPr bwMode="auto">
          <a:xfrm>
            <a:off x="251520" y="692696"/>
            <a:ext cx="8544219" cy="3119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822433"/>
              </a:buClr>
              <a:buChar char="•"/>
              <a:defRPr sz="2400" kern="1200">
                <a:solidFill>
                  <a:srgbClr val="000000"/>
                </a:solidFill>
                <a:latin typeface="+mn-lt"/>
                <a:ea typeface="+mn-ea"/>
                <a:cs typeface="+mn-cs"/>
              </a:defRPr>
            </a:lvl1pPr>
            <a:lvl2pPr marL="742950" indent="-285750" algn="l" rtl="0" eaLnBrk="0" fontAlgn="base" hangingPunct="0">
              <a:spcBef>
                <a:spcPct val="20000"/>
              </a:spcBef>
              <a:spcAft>
                <a:spcPct val="0"/>
              </a:spcAft>
              <a:buChar char="–"/>
              <a:defRPr sz="2000" kern="1200">
                <a:solidFill>
                  <a:srgbClr val="000000"/>
                </a:solidFill>
                <a:latin typeface="+mn-lt"/>
                <a:ea typeface="+mn-ea"/>
                <a:cs typeface="+mn-cs"/>
              </a:defRPr>
            </a:lvl2pPr>
            <a:lvl3pPr marL="1143000" indent="-228600" algn="l" rtl="0" eaLnBrk="0" fontAlgn="base" hangingPunct="0">
              <a:spcBef>
                <a:spcPct val="20000"/>
              </a:spcBef>
              <a:spcAft>
                <a:spcPct val="0"/>
              </a:spcAft>
              <a:buChar char="•"/>
              <a:defRPr sz="1600" kern="1200">
                <a:solidFill>
                  <a:srgbClr val="000000"/>
                </a:solidFill>
                <a:latin typeface="+mn-lt"/>
                <a:ea typeface="+mn-ea"/>
                <a:cs typeface="+mn-cs"/>
              </a:defRPr>
            </a:lvl3pPr>
            <a:lvl4pPr marL="1562100" indent="-228600" algn="l" rtl="0" eaLnBrk="0" fontAlgn="base" hangingPunct="0">
              <a:spcBef>
                <a:spcPct val="20000"/>
              </a:spcBef>
              <a:spcAft>
                <a:spcPct val="0"/>
              </a:spcAft>
              <a:buChar char="–"/>
              <a:defRPr sz="1400" kern="1200">
                <a:solidFill>
                  <a:srgbClr val="000000"/>
                </a:solidFill>
                <a:latin typeface="+mn-lt"/>
                <a:ea typeface="+mn-ea"/>
                <a:cs typeface="+mn-cs"/>
              </a:defRPr>
            </a:lvl4pPr>
            <a:lvl5pPr marL="1981200" indent="-228600" algn="l" rtl="0" eaLnBrk="0" fontAlgn="base" hangingPunct="0">
              <a:spcBef>
                <a:spcPct val="20000"/>
              </a:spcBef>
              <a:spcAft>
                <a:spcPct val="0"/>
              </a:spcAft>
              <a:buChar char="»"/>
              <a:defRPr sz="12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it-IT" sz="2000" dirty="0">
                <a:latin typeface="Times New Roman" panose="02020603050405020304" pitchFamily="18" charset="0"/>
                <a:cs typeface="Times New Roman" panose="02020603050405020304" pitchFamily="18" charset="0"/>
              </a:rPr>
              <a:t>Perché scomparve la curva di Phillips originaria?</a:t>
            </a:r>
          </a:p>
          <a:p>
            <a:pPr marL="0" indent="0" algn="just">
              <a:buNone/>
            </a:pPr>
            <a:endParaRPr lang="it-IT" sz="2000" dirty="0">
              <a:latin typeface="Times New Roman" panose="02020603050405020304" pitchFamily="18" charset="0"/>
              <a:cs typeface="Times New Roman" panose="02020603050405020304" pitchFamily="18" charset="0"/>
            </a:endParaRPr>
          </a:p>
          <a:p>
            <a:pPr marL="457200" indent="-457200" algn="just">
              <a:buFont typeface="+mj-lt"/>
              <a:buAutoNum type="arabicPeriod"/>
            </a:pPr>
            <a:r>
              <a:rPr lang="it-IT" sz="2000" dirty="0">
                <a:latin typeface="Times New Roman" panose="02020603050405020304" pitchFamily="18" charset="0"/>
                <a:cs typeface="Times New Roman" panose="02020603050405020304" pitchFamily="18" charset="0"/>
              </a:rPr>
              <a:t>Il tasso di inflazione divenne più persistente;</a:t>
            </a:r>
          </a:p>
          <a:p>
            <a:pPr marL="457200" indent="-457200" algn="just">
              <a:buFont typeface="+mj-lt"/>
              <a:buAutoNum type="arabicPeriod"/>
            </a:pPr>
            <a:endParaRPr lang="it-IT" sz="2000" dirty="0">
              <a:latin typeface="Times New Roman" panose="02020603050405020304" pitchFamily="18" charset="0"/>
              <a:cs typeface="Times New Roman" panose="02020603050405020304" pitchFamily="18" charset="0"/>
            </a:endParaRPr>
          </a:p>
          <a:p>
            <a:pPr marL="457200" indent="-457200" algn="just">
              <a:buFont typeface="+mj-lt"/>
              <a:buAutoNum type="arabicPeriod"/>
            </a:pPr>
            <a:r>
              <a:rPr lang="it-IT" sz="2000" dirty="0">
                <a:latin typeface="Times New Roman" panose="02020603050405020304" pitchFamily="18" charset="0"/>
                <a:cs typeface="Times New Roman" panose="02020603050405020304" pitchFamily="18" charset="0"/>
              </a:rPr>
              <a:t>Divenne più probabile che un’elevata inflazione in un anno fosse seguita da elevata inflazione l’anno successivo;</a:t>
            </a:r>
          </a:p>
          <a:p>
            <a:pPr marL="457200" indent="-457200" algn="just">
              <a:buFont typeface="+mj-lt"/>
              <a:buAutoNum type="arabicPeriod"/>
            </a:pPr>
            <a:endParaRPr lang="it-IT" sz="2000" dirty="0">
              <a:latin typeface="Times New Roman" panose="02020603050405020304" pitchFamily="18" charset="0"/>
              <a:cs typeface="Times New Roman" panose="02020603050405020304" pitchFamily="18" charset="0"/>
            </a:endParaRPr>
          </a:p>
          <a:p>
            <a:pPr marL="457200" indent="-457200" algn="just">
              <a:buFont typeface="+mj-lt"/>
              <a:buAutoNum type="arabicPeriod"/>
            </a:pPr>
            <a:r>
              <a:rPr lang="it-IT" sz="2000" dirty="0">
                <a:latin typeface="Times New Roman" panose="02020603050405020304" pitchFamily="18" charset="0"/>
                <a:cs typeface="Times New Roman" panose="02020603050405020304" pitchFamily="18" charset="0"/>
              </a:rPr>
              <a:t>Individui e imprese iniziarono a tenere conto della persistenza dell’inflazione;</a:t>
            </a:r>
          </a:p>
          <a:p>
            <a:pPr marL="457200" indent="-457200" algn="just">
              <a:buFont typeface="+mj-lt"/>
              <a:buAutoNum type="arabicPeriod"/>
            </a:pPr>
            <a:endParaRPr lang="it-IT" sz="2000" dirty="0">
              <a:latin typeface="Times New Roman" panose="02020603050405020304" pitchFamily="18" charset="0"/>
              <a:cs typeface="Times New Roman" panose="02020603050405020304" pitchFamily="18" charset="0"/>
            </a:endParaRPr>
          </a:p>
          <a:p>
            <a:pPr marL="457200" indent="-457200" algn="just">
              <a:buFont typeface="+mj-lt"/>
              <a:buAutoNum type="arabicPeriod"/>
            </a:pPr>
            <a:r>
              <a:rPr lang="it-IT" sz="2000" dirty="0">
                <a:latin typeface="Times New Roman" panose="02020603050405020304" pitchFamily="18" charset="0"/>
                <a:cs typeface="Times New Roman" panose="02020603050405020304" pitchFamily="18" charset="0"/>
              </a:rPr>
              <a:t>Il meccanismo di formazione delle aspettative cambiò, alterando la relazione stessa tra inflazione e disoccupazione;</a:t>
            </a:r>
          </a:p>
        </p:txBody>
      </p:sp>
    </p:spTree>
    <p:extLst>
      <p:ext uri="{BB962C8B-B14F-4D97-AF65-F5344CB8AC3E}">
        <p14:creationId xmlns:p14="http://schemas.microsoft.com/office/powerpoint/2010/main" val="34806438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a:extLst>
              <a:ext uri="{FF2B5EF4-FFF2-40B4-BE49-F238E27FC236}">
                <a16:creationId xmlns:a16="http://schemas.microsoft.com/office/drawing/2014/main" id="{9E9D7871-5470-4D91-8213-4A46E5028592}"/>
              </a:ext>
            </a:extLst>
          </p:cNvPr>
          <p:cNvSpPr>
            <a:spLocks noGrp="1" noChangeArrowheads="1"/>
          </p:cNvSpPr>
          <p:nvPr>
            <p:ph type="title"/>
          </p:nvPr>
        </p:nvSpPr>
        <p:spPr>
          <a:xfrm>
            <a:off x="251520" y="84001"/>
            <a:ext cx="8211432" cy="797620"/>
          </a:xfrm>
        </p:spPr>
        <p:txBody>
          <a:bodyPr/>
          <a:lstStyle/>
          <a:p>
            <a:pPr eaLnBrk="1" hangingPunct="1"/>
            <a:r>
              <a:rPr lang="en-GB" altLang="it-IT" dirty="0">
                <a:latin typeface="Garamond" panose="02020404030301010803" pitchFamily="18" charset="0"/>
              </a:rPr>
              <a:t>Nuova </a:t>
            </a:r>
            <a:r>
              <a:rPr lang="en-GB" altLang="it-IT" dirty="0" err="1">
                <a:latin typeface="Garamond" panose="02020404030301010803" pitchFamily="18" charset="0"/>
              </a:rPr>
              <a:t>formulazione</a:t>
            </a:r>
            <a:r>
              <a:rPr lang="en-GB" altLang="it-IT" dirty="0">
                <a:latin typeface="Garamond" panose="02020404030301010803" pitchFamily="18" charset="0"/>
              </a:rPr>
              <a:t> </a:t>
            </a:r>
            <a:r>
              <a:rPr lang="en-GB" altLang="it-IT" dirty="0" err="1">
                <a:latin typeface="Garamond" panose="02020404030301010803" pitchFamily="18" charset="0"/>
              </a:rPr>
              <a:t>della</a:t>
            </a:r>
            <a:r>
              <a:rPr lang="en-GB" altLang="it-IT" dirty="0">
                <a:latin typeface="Garamond" panose="02020404030301010803" pitchFamily="18" charset="0"/>
              </a:rPr>
              <a:t> </a:t>
            </a:r>
            <a:r>
              <a:rPr lang="en-GB" altLang="it-IT" dirty="0" err="1">
                <a:latin typeface="Garamond" panose="02020404030301010803" pitchFamily="18" charset="0"/>
              </a:rPr>
              <a:t>curva</a:t>
            </a:r>
            <a:r>
              <a:rPr lang="en-GB" altLang="it-IT" dirty="0">
                <a:latin typeface="Garamond" panose="02020404030301010803" pitchFamily="18" charset="0"/>
              </a:rPr>
              <a:t> di Phillips</a:t>
            </a:r>
          </a:p>
        </p:txBody>
      </p:sp>
      <p:sp>
        <p:nvSpPr>
          <p:cNvPr id="12" name="Segnaposto testo 4">
            <a:extLst>
              <a:ext uri="{FF2B5EF4-FFF2-40B4-BE49-F238E27FC236}">
                <a16:creationId xmlns:a16="http://schemas.microsoft.com/office/drawing/2014/main" id="{1A43F747-5F74-4BA9-B720-2B5E9AE7A851}"/>
              </a:ext>
            </a:extLst>
          </p:cNvPr>
          <p:cNvSpPr>
            <a:spLocks noGrp="1"/>
          </p:cNvSpPr>
          <p:nvPr>
            <p:ph type="body" sz="half" idx="1"/>
          </p:nvPr>
        </p:nvSpPr>
        <p:spPr>
          <a:xfrm>
            <a:off x="464256" y="574676"/>
            <a:ext cx="8544219" cy="5194920"/>
          </a:xfrm>
        </p:spPr>
        <p:txBody>
          <a:bodyPr/>
          <a:lstStyle/>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2" name="Rettangolo 1">
            <a:extLst>
              <a:ext uri="{FF2B5EF4-FFF2-40B4-BE49-F238E27FC236}">
                <a16:creationId xmlns:a16="http://schemas.microsoft.com/office/drawing/2014/main" id="{E235C5BF-7A92-435A-AE6C-D6D4532B2265}"/>
              </a:ext>
            </a:extLst>
          </p:cNvPr>
          <p:cNvSpPr/>
          <p:nvPr/>
        </p:nvSpPr>
        <p:spPr bwMode="auto">
          <a:xfrm>
            <a:off x="611560" y="1412776"/>
            <a:ext cx="1296144" cy="7200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900" b="0" i="0" u="none" strike="noStrike" cap="none" normalizeH="0" baseline="0">
              <a:ln>
                <a:noFill/>
              </a:ln>
              <a:solidFill>
                <a:schemeClr val="bg1"/>
              </a:solidFill>
              <a:effectLst/>
              <a:latin typeface="Arial" panose="020B0604020202020204" pitchFamily="34" charset="0"/>
              <a:ea typeface="ＭＳ Ｐゴシック" panose="020B0600070205080204" pitchFamily="34" charset="-128"/>
            </a:endParaRPr>
          </a:p>
        </p:txBody>
      </p:sp>
      <mc:AlternateContent xmlns:mc="http://schemas.openxmlformats.org/markup-compatibility/2006">
        <mc:Choice xmlns:a14="http://schemas.microsoft.com/office/drawing/2010/main" Requires="a14">
          <p:sp>
            <p:nvSpPr>
              <p:cNvPr id="8" name="Marcador de contenido 2">
                <a:extLst>
                  <a:ext uri="{FF2B5EF4-FFF2-40B4-BE49-F238E27FC236}">
                    <a16:creationId xmlns:a16="http://schemas.microsoft.com/office/drawing/2014/main" id="{E2EDCACF-9253-4B8B-A3FB-2EC9AB3A0AC7}"/>
                  </a:ext>
                </a:extLst>
              </p:cNvPr>
              <p:cNvSpPr txBox="1">
                <a:spLocks/>
              </p:cNvSpPr>
              <p:nvPr/>
            </p:nvSpPr>
            <p:spPr bwMode="auto">
              <a:xfrm>
                <a:off x="251520" y="692696"/>
                <a:ext cx="8544219" cy="4752528"/>
              </a:xfrm>
              <a:prstGeom prst="rect">
                <a:avLst/>
              </a:prstGeom>
              <a:noFill/>
              <a:ln>
                <a:noFill/>
              </a:ln>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822433"/>
                  </a:buClr>
                  <a:buChar char="•"/>
                  <a:defRPr sz="2400" kern="1200">
                    <a:solidFill>
                      <a:srgbClr val="000000"/>
                    </a:solidFill>
                    <a:latin typeface="+mn-lt"/>
                    <a:ea typeface="+mn-ea"/>
                    <a:cs typeface="+mn-cs"/>
                  </a:defRPr>
                </a:lvl1pPr>
                <a:lvl2pPr marL="742950" indent="-285750" algn="l" rtl="0" eaLnBrk="0" fontAlgn="base" hangingPunct="0">
                  <a:spcBef>
                    <a:spcPct val="20000"/>
                  </a:spcBef>
                  <a:spcAft>
                    <a:spcPct val="0"/>
                  </a:spcAft>
                  <a:buChar char="–"/>
                  <a:defRPr sz="2000" kern="1200">
                    <a:solidFill>
                      <a:srgbClr val="000000"/>
                    </a:solidFill>
                    <a:latin typeface="+mn-lt"/>
                    <a:ea typeface="+mn-ea"/>
                    <a:cs typeface="+mn-cs"/>
                  </a:defRPr>
                </a:lvl2pPr>
                <a:lvl3pPr marL="1143000" indent="-228600" algn="l" rtl="0" eaLnBrk="0" fontAlgn="base" hangingPunct="0">
                  <a:spcBef>
                    <a:spcPct val="20000"/>
                  </a:spcBef>
                  <a:spcAft>
                    <a:spcPct val="0"/>
                  </a:spcAft>
                  <a:buChar char="•"/>
                  <a:defRPr sz="1600" kern="1200">
                    <a:solidFill>
                      <a:srgbClr val="000000"/>
                    </a:solidFill>
                    <a:latin typeface="+mn-lt"/>
                    <a:ea typeface="+mn-ea"/>
                    <a:cs typeface="+mn-cs"/>
                  </a:defRPr>
                </a:lvl3pPr>
                <a:lvl4pPr marL="1562100" indent="-228600" algn="l" rtl="0" eaLnBrk="0" fontAlgn="base" hangingPunct="0">
                  <a:spcBef>
                    <a:spcPct val="20000"/>
                  </a:spcBef>
                  <a:spcAft>
                    <a:spcPct val="0"/>
                  </a:spcAft>
                  <a:buChar char="–"/>
                  <a:defRPr sz="1400" kern="1200">
                    <a:solidFill>
                      <a:srgbClr val="000000"/>
                    </a:solidFill>
                    <a:latin typeface="+mn-lt"/>
                    <a:ea typeface="+mn-ea"/>
                    <a:cs typeface="+mn-cs"/>
                  </a:defRPr>
                </a:lvl4pPr>
                <a:lvl5pPr marL="1981200" indent="-228600" algn="l" rtl="0" eaLnBrk="0" fontAlgn="base" hangingPunct="0">
                  <a:spcBef>
                    <a:spcPct val="20000"/>
                  </a:spcBef>
                  <a:spcAft>
                    <a:spcPct val="0"/>
                  </a:spcAft>
                  <a:buChar char="»"/>
                  <a:defRPr sz="12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it-IT" sz="2000" dirty="0">
                    <a:latin typeface="Times New Roman" panose="02020603050405020304" pitchFamily="18" charset="0"/>
                    <a:cs typeface="Times New Roman" panose="02020603050405020304" pitchFamily="18" charset="0"/>
                  </a:rPr>
                  <a:t>Supponiamo che le aspettative si formino in base a:</a:t>
                </a:r>
              </a:p>
              <a:p>
                <a:pPr marL="0" indent="0" algn="just">
                  <a:buNone/>
                </a:pPr>
                <a14:m>
                  <m:oMathPara xmlns:m="http://schemas.openxmlformats.org/officeDocument/2006/math">
                    <m:oMathParaPr>
                      <m:jc m:val="centerGroup"/>
                    </m:oMathParaPr>
                    <m:oMath xmlns:m="http://schemas.openxmlformats.org/officeDocument/2006/math">
                      <m:sSubSup>
                        <m:sSubSupPr>
                          <m:ctrlPr>
                            <a:rPr lang="it-IT" sz="2000" b="0" i="1" smtClean="0">
                              <a:latin typeface="Cambria Math" panose="02040503050406030204" pitchFamily="18" charset="0"/>
                              <a:ea typeface="Cambria Math" panose="02040503050406030204" pitchFamily="18" charset="0"/>
                              <a:cs typeface="Times New Roman" panose="02020603050405020304" pitchFamily="18" charset="0"/>
                            </a:rPr>
                          </m:ctrlPr>
                        </m:sSubSupPr>
                        <m:e>
                          <m:r>
                            <a:rPr lang="it-IT" sz="2000" i="1" smtClean="0">
                              <a:latin typeface="Cambria Math" panose="02040503050406030204" pitchFamily="18" charset="0"/>
                              <a:ea typeface="Cambria Math" panose="02040503050406030204" pitchFamily="18" charset="0"/>
                              <a:cs typeface="Times New Roman" panose="02020603050405020304" pitchFamily="18" charset="0"/>
                            </a:rPr>
                            <m:t>𝜋</m:t>
                          </m:r>
                        </m:e>
                        <m:sub>
                          <m:r>
                            <a:rPr lang="it-IT" sz="2000" b="0" i="1" smtClean="0">
                              <a:latin typeface="Cambria Math" panose="02040503050406030204" pitchFamily="18" charset="0"/>
                              <a:ea typeface="Cambria Math" panose="02040503050406030204" pitchFamily="18" charset="0"/>
                              <a:cs typeface="Times New Roman" panose="02020603050405020304" pitchFamily="18" charset="0"/>
                            </a:rPr>
                            <m:t>𝑡</m:t>
                          </m:r>
                        </m:sub>
                        <m:sup>
                          <m:r>
                            <a:rPr lang="it-IT" sz="2000" b="0" i="1" smtClean="0">
                              <a:latin typeface="Cambria Math" panose="02040503050406030204" pitchFamily="18" charset="0"/>
                              <a:ea typeface="Cambria Math" panose="02040503050406030204" pitchFamily="18" charset="0"/>
                              <a:cs typeface="Times New Roman" panose="02020603050405020304" pitchFamily="18" charset="0"/>
                            </a:rPr>
                            <m:t>𝑒</m:t>
                          </m:r>
                        </m:sup>
                      </m:sSubSup>
                      <m:r>
                        <a:rPr lang="it-IT" sz="2000" i="1" smtClean="0">
                          <a:latin typeface="Cambria Math" panose="02040503050406030204" pitchFamily="18" charset="0"/>
                          <a:cs typeface="Times New Roman" panose="02020603050405020304" pitchFamily="18" charset="0"/>
                        </a:rPr>
                        <m:t>=</m:t>
                      </m:r>
                      <m:r>
                        <a:rPr lang="it-IT" sz="2000" b="0" i="1" smtClean="0">
                          <a:latin typeface="Cambria Math" panose="02040503050406030204" pitchFamily="18" charset="0"/>
                          <a:cs typeface="Times New Roman" panose="02020603050405020304" pitchFamily="18" charset="0"/>
                        </a:rPr>
                        <m:t>(1−</m:t>
                      </m:r>
                      <m:r>
                        <a:rPr lang="it-IT" sz="2000" b="0" i="1" smtClean="0">
                          <a:latin typeface="Cambria Math" panose="02040503050406030204" pitchFamily="18" charset="0"/>
                          <a:cs typeface="Times New Roman" panose="02020603050405020304" pitchFamily="18" charset="0"/>
                        </a:rPr>
                        <m:t>𝜃</m:t>
                      </m:r>
                      <m:r>
                        <a:rPr lang="it-IT" sz="2000" b="0" i="1" smtClean="0">
                          <a:latin typeface="Cambria Math" panose="02040503050406030204" pitchFamily="18" charset="0"/>
                          <a:cs typeface="Times New Roman" panose="02020603050405020304" pitchFamily="18" charset="0"/>
                        </a:rPr>
                        <m:t>)</m:t>
                      </m:r>
                      <m:bar>
                        <m:barPr>
                          <m:pos m:val="top"/>
                          <m:ctrlPr>
                            <a:rPr lang="it-IT" sz="2000" i="1" smtClean="0">
                              <a:latin typeface="Cambria Math" panose="02040503050406030204" pitchFamily="18" charset="0"/>
                              <a:cs typeface="Times New Roman" panose="02020603050405020304" pitchFamily="18" charset="0"/>
                            </a:rPr>
                          </m:ctrlPr>
                        </m:barPr>
                        <m:e>
                          <m:r>
                            <a:rPr lang="it-IT" sz="2000" i="1" smtClean="0">
                              <a:latin typeface="Cambria Math" panose="02040503050406030204" pitchFamily="18" charset="0"/>
                              <a:ea typeface="Cambria Math" panose="02040503050406030204" pitchFamily="18" charset="0"/>
                              <a:cs typeface="Times New Roman" panose="02020603050405020304" pitchFamily="18" charset="0"/>
                            </a:rPr>
                            <m:t>𝜋</m:t>
                          </m:r>
                        </m:e>
                      </m:bar>
                      <m:r>
                        <a:rPr lang="it-IT" sz="2000" b="0" i="1" smtClean="0">
                          <a:latin typeface="Cambria Math" panose="02040503050406030204" pitchFamily="18" charset="0"/>
                          <a:cs typeface="Times New Roman" panose="02020603050405020304" pitchFamily="18" charset="0"/>
                        </a:rPr>
                        <m:t>+</m:t>
                      </m:r>
                      <m:r>
                        <a:rPr lang="it-IT" sz="2000" b="0" i="1" smtClean="0">
                          <a:latin typeface="Cambria Math" panose="02040503050406030204" pitchFamily="18" charset="0"/>
                          <a:cs typeface="Times New Roman" panose="02020603050405020304" pitchFamily="18" charset="0"/>
                        </a:rPr>
                        <m:t>𝜃</m:t>
                      </m:r>
                      <m:sSub>
                        <m:sSubPr>
                          <m:ctrlPr>
                            <a:rPr lang="it-IT" sz="2000" b="0" i="1" smtClean="0">
                              <a:latin typeface="Cambria Math" panose="02040503050406030204" pitchFamily="18" charset="0"/>
                              <a:ea typeface="Cambria Math" panose="02040503050406030204" pitchFamily="18" charset="0"/>
                              <a:cs typeface="Times New Roman" panose="02020603050405020304" pitchFamily="18" charset="0"/>
                            </a:rPr>
                          </m:ctrlPr>
                        </m:sSubPr>
                        <m:e>
                          <m:r>
                            <a:rPr lang="it-IT" sz="2000" b="0" i="1" smtClean="0">
                              <a:latin typeface="Cambria Math" panose="02040503050406030204" pitchFamily="18" charset="0"/>
                              <a:ea typeface="Cambria Math" panose="02040503050406030204" pitchFamily="18" charset="0"/>
                              <a:cs typeface="Times New Roman" panose="02020603050405020304" pitchFamily="18" charset="0"/>
                            </a:rPr>
                            <m:t>𝜋</m:t>
                          </m:r>
                        </m:e>
                        <m:sub>
                          <m:r>
                            <a:rPr lang="it-IT" sz="2000" b="0" i="1" smtClean="0">
                              <a:latin typeface="Cambria Math" panose="02040503050406030204" pitchFamily="18" charset="0"/>
                              <a:ea typeface="Cambria Math" panose="02040503050406030204" pitchFamily="18" charset="0"/>
                              <a:cs typeface="Times New Roman" panose="02020603050405020304" pitchFamily="18" charset="0"/>
                            </a:rPr>
                            <m:t>𝑡</m:t>
                          </m:r>
                          <m:r>
                            <a:rPr lang="it-IT" sz="2000" b="0" i="1" smtClean="0">
                              <a:latin typeface="Cambria Math" panose="02040503050406030204" pitchFamily="18" charset="0"/>
                              <a:ea typeface="Cambria Math" panose="02040503050406030204" pitchFamily="18" charset="0"/>
                              <a:cs typeface="Times New Roman" panose="02020603050405020304" pitchFamily="18" charset="0"/>
                            </a:rPr>
                            <m:t>−1</m:t>
                          </m:r>
                        </m:sub>
                      </m:sSub>
                    </m:oMath>
                  </m:oMathPara>
                </a14:m>
                <a:endParaRPr lang="it-IT" sz="2000" b="0" dirty="0">
                  <a:latin typeface="Times New Roman" panose="02020603050405020304" pitchFamily="18" charset="0"/>
                  <a:cs typeface="Times New Roman" panose="02020603050405020304" pitchFamily="18" charset="0"/>
                </a:endParaRPr>
              </a:p>
              <a:p>
                <a:pPr marL="0" indent="0" algn="just">
                  <a:buNone/>
                </a:pPr>
                <a:endParaRPr lang="it-IT" sz="2000" dirty="0">
                  <a:latin typeface="Times New Roman" panose="02020603050405020304" pitchFamily="18" charset="0"/>
                  <a:cs typeface="Times New Roman" panose="02020603050405020304" pitchFamily="18" charset="0"/>
                </a:endParaRPr>
              </a:p>
              <a:p>
                <a:pPr marL="0" indent="0" algn="just">
                  <a:buNone/>
                </a:pPr>
                <a:r>
                  <a:rPr lang="it-IT" sz="2000" dirty="0">
                    <a:latin typeface="Times New Roman" panose="02020603050405020304" pitchFamily="18" charset="0"/>
                    <a:cs typeface="Times New Roman" panose="02020603050405020304" pitchFamily="18" charset="0"/>
                  </a:rPr>
                  <a:t>Dunque: l’inflazione attesa dipende in parte da un valore costante, con peso (1 - θ), e in parte dall’inflazione dell’anno precedente, con peso θ. Tanto maggiore è θ e tanto più l’inflazione passata spinge i lavoratori e le imprese a rivedere le proprie aspettative.</a:t>
                </a:r>
              </a:p>
              <a:p>
                <a:pPr marL="0" indent="0" algn="just">
                  <a:buNone/>
                </a:pPr>
                <a:r>
                  <a:rPr lang="it-IT" sz="2000" dirty="0">
                    <a:latin typeface="Times New Roman" panose="02020603050405020304" pitchFamily="18" charset="0"/>
                    <a:cs typeface="Times New Roman" panose="02020603050405020304" pitchFamily="18" charset="0"/>
                  </a:rPr>
                  <a:t>Sostituiamo questa equazione nella relazione tra inflazione, inflazione attesa e disoccupazione:</a:t>
                </a:r>
              </a:p>
              <a:p>
                <a:pPr marL="0" indent="0" algn="just">
                  <a:buNone/>
                </a:pPr>
                <a14:m>
                  <m:oMathPara xmlns:m="http://schemas.openxmlformats.org/officeDocument/2006/math">
                    <m:oMathParaPr>
                      <m:jc m:val="centerGroup"/>
                    </m:oMathParaPr>
                    <m:oMath xmlns:m="http://schemas.openxmlformats.org/officeDocument/2006/math">
                      <m:sSub>
                        <m:sSubPr>
                          <m:ctrlPr>
                            <a:rPr lang="it-IT" sz="2000" i="1">
                              <a:latin typeface="Cambria Math" panose="02040503050406030204" pitchFamily="18" charset="0"/>
                              <a:ea typeface="Cambria Math" panose="02040503050406030204" pitchFamily="18" charset="0"/>
                              <a:cs typeface="Times New Roman" panose="02020603050405020304" pitchFamily="18" charset="0"/>
                            </a:rPr>
                          </m:ctrlPr>
                        </m:sSubPr>
                        <m:e>
                          <m:r>
                            <a:rPr lang="it-IT" sz="2000" i="1">
                              <a:latin typeface="Cambria Math" panose="02040503050406030204" pitchFamily="18" charset="0"/>
                              <a:ea typeface="Cambria Math" panose="02040503050406030204" pitchFamily="18" charset="0"/>
                              <a:cs typeface="Times New Roman" panose="02020603050405020304" pitchFamily="18" charset="0"/>
                            </a:rPr>
                            <m:t>𝜋</m:t>
                          </m:r>
                        </m:e>
                        <m:sub>
                          <m:r>
                            <a:rPr lang="it-IT" sz="2000" i="1">
                              <a:latin typeface="Cambria Math" panose="02040503050406030204" pitchFamily="18" charset="0"/>
                              <a:ea typeface="Cambria Math" panose="02040503050406030204" pitchFamily="18" charset="0"/>
                              <a:cs typeface="Times New Roman" panose="02020603050405020304" pitchFamily="18" charset="0"/>
                            </a:rPr>
                            <m:t>𝑡</m:t>
                          </m:r>
                        </m:sub>
                      </m:sSub>
                      <m:r>
                        <a:rPr lang="it-IT" sz="2000" i="1">
                          <a:latin typeface="Cambria Math" panose="02040503050406030204" pitchFamily="18" charset="0"/>
                          <a:cs typeface="Times New Roman" panose="02020603050405020304" pitchFamily="18" charset="0"/>
                        </a:rPr>
                        <m:t>=</m:t>
                      </m:r>
                      <m:sSubSup>
                        <m:sSubSupPr>
                          <m:ctrlPr>
                            <a:rPr lang="it-IT" sz="2000" i="1">
                              <a:latin typeface="Cambria Math" panose="02040503050406030204" pitchFamily="18" charset="0"/>
                              <a:ea typeface="Cambria Math" panose="02040503050406030204" pitchFamily="18" charset="0"/>
                              <a:cs typeface="Times New Roman" panose="02020603050405020304" pitchFamily="18" charset="0"/>
                            </a:rPr>
                          </m:ctrlPr>
                        </m:sSubSupPr>
                        <m:e>
                          <m:r>
                            <a:rPr lang="it-IT" sz="2000" i="1">
                              <a:latin typeface="Cambria Math" panose="02040503050406030204" pitchFamily="18" charset="0"/>
                              <a:ea typeface="Cambria Math" panose="02040503050406030204" pitchFamily="18" charset="0"/>
                              <a:cs typeface="Times New Roman" panose="02020603050405020304" pitchFamily="18" charset="0"/>
                            </a:rPr>
                            <m:t>𝜋</m:t>
                          </m:r>
                        </m:e>
                        <m:sub>
                          <m:r>
                            <a:rPr lang="it-IT" sz="2000" i="1">
                              <a:latin typeface="Cambria Math" panose="02040503050406030204" pitchFamily="18" charset="0"/>
                              <a:ea typeface="Cambria Math" panose="02040503050406030204" pitchFamily="18" charset="0"/>
                              <a:cs typeface="Times New Roman" panose="02020603050405020304" pitchFamily="18" charset="0"/>
                            </a:rPr>
                            <m:t>𝑡</m:t>
                          </m:r>
                        </m:sub>
                        <m:sup>
                          <m:r>
                            <a:rPr lang="it-IT" sz="2000" i="1">
                              <a:latin typeface="Cambria Math" panose="02040503050406030204" pitchFamily="18" charset="0"/>
                              <a:ea typeface="Cambria Math" panose="02040503050406030204" pitchFamily="18" charset="0"/>
                              <a:cs typeface="Times New Roman" panose="02020603050405020304" pitchFamily="18" charset="0"/>
                            </a:rPr>
                            <m:t>𝑒</m:t>
                          </m:r>
                        </m:sup>
                      </m:sSubSup>
                      <m:r>
                        <a:rPr lang="it-IT" sz="2000" b="0" i="1" smtClean="0">
                          <a:latin typeface="Cambria Math" panose="02040503050406030204" pitchFamily="18" charset="0"/>
                          <a:ea typeface="Cambria Math" panose="02040503050406030204" pitchFamily="18" charset="0"/>
                          <a:cs typeface="Times New Roman" panose="02020603050405020304" pitchFamily="18" charset="0"/>
                        </a:rPr>
                        <m:t>+</m:t>
                      </m:r>
                      <m:d>
                        <m:dPr>
                          <m:ctrlPr>
                            <a:rPr lang="it-IT" sz="2000" i="1">
                              <a:latin typeface="Cambria Math" panose="02040503050406030204" pitchFamily="18" charset="0"/>
                              <a:cs typeface="Times New Roman" panose="02020603050405020304" pitchFamily="18" charset="0"/>
                            </a:rPr>
                          </m:ctrlPr>
                        </m:dPr>
                        <m:e>
                          <m:r>
                            <a:rPr lang="it-IT" sz="2000" i="1">
                              <a:latin typeface="Cambria Math" panose="02040503050406030204" pitchFamily="18" charset="0"/>
                              <a:cs typeface="Times New Roman" panose="02020603050405020304" pitchFamily="18" charset="0"/>
                            </a:rPr>
                            <m:t>𝑚</m:t>
                          </m:r>
                          <m:r>
                            <a:rPr lang="it-IT" sz="2000" i="1">
                              <a:latin typeface="Cambria Math" panose="02040503050406030204" pitchFamily="18" charset="0"/>
                              <a:cs typeface="Times New Roman" panose="02020603050405020304" pitchFamily="18" charset="0"/>
                            </a:rPr>
                            <m:t>+</m:t>
                          </m:r>
                          <m:r>
                            <a:rPr lang="it-IT" sz="2000" i="1">
                              <a:latin typeface="Cambria Math" panose="02040503050406030204" pitchFamily="18" charset="0"/>
                              <a:cs typeface="Times New Roman" panose="02020603050405020304" pitchFamily="18" charset="0"/>
                            </a:rPr>
                            <m:t>𝑧</m:t>
                          </m:r>
                        </m:e>
                      </m:d>
                      <m:r>
                        <a:rPr lang="it-IT" sz="2000" i="1">
                          <a:latin typeface="Cambria Math" panose="02040503050406030204" pitchFamily="18" charset="0"/>
                          <a:cs typeface="Times New Roman" panose="02020603050405020304" pitchFamily="18" charset="0"/>
                        </a:rPr>
                        <m:t>−</m:t>
                      </m:r>
                      <m:r>
                        <a:rPr lang="it-IT" sz="2000" i="1">
                          <a:latin typeface="Cambria Math" panose="02040503050406030204" pitchFamily="18" charset="0"/>
                          <a:cs typeface="Times New Roman" panose="02020603050405020304" pitchFamily="18" charset="0"/>
                        </a:rPr>
                        <m:t>𝛼</m:t>
                      </m:r>
                      <m:sSub>
                        <m:sSubPr>
                          <m:ctrlPr>
                            <a:rPr lang="it-IT" sz="2000" i="1">
                              <a:latin typeface="Cambria Math" panose="02040503050406030204" pitchFamily="18" charset="0"/>
                              <a:cs typeface="Times New Roman" panose="02020603050405020304" pitchFamily="18" charset="0"/>
                            </a:rPr>
                          </m:ctrlPr>
                        </m:sSubPr>
                        <m:e>
                          <m:r>
                            <a:rPr lang="it-IT" sz="2000" i="1">
                              <a:latin typeface="Cambria Math" panose="02040503050406030204" pitchFamily="18" charset="0"/>
                              <a:cs typeface="Times New Roman" panose="02020603050405020304" pitchFamily="18" charset="0"/>
                            </a:rPr>
                            <m:t>𝑢</m:t>
                          </m:r>
                        </m:e>
                        <m:sub>
                          <m:r>
                            <a:rPr lang="it-IT" sz="2000" i="1">
                              <a:latin typeface="Cambria Math" panose="02040503050406030204" pitchFamily="18" charset="0"/>
                              <a:cs typeface="Times New Roman" panose="02020603050405020304" pitchFamily="18" charset="0"/>
                            </a:rPr>
                            <m:t>𝑡</m:t>
                          </m:r>
                        </m:sub>
                      </m:sSub>
                    </m:oMath>
                  </m:oMathPara>
                </a14:m>
                <a:endParaRPr lang="it-IT" sz="2000" dirty="0">
                  <a:latin typeface="Times New Roman" panose="02020603050405020304" pitchFamily="18" charset="0"/>
                  <a:cs typeface="Times New Roman" panose="02020603050405020304" pitchFamily="18" charset="0"/>
                </a:endParaRPr>
              </a:p>
              <a:p>
                <a:pPr marL="0" indent="0" algn="just">
                  <a:buNone/>
                </a:pPr>
                <a:endParaRPr lang="it-IT" sz="2000" b="0" dirty="0">
                  <a:latin typeface="Times New Roman" panose="02020603050405020304" pitchFamily="18" charset="0"/>
                  <a:cs typeface="Times New Roman" panose="02020603050405020304" pitchFamily="18" charset="0"/>
                </a:endParaRPr>
              </a:p>
              <a:p>
                <a:pPr marL="0" indent="0" algn="just">
                  <a:buNone/>
                </a:pPr>
                <a:endParaRPr lang="it-IT" sz="2000" b="0" dirty="0">
                  <a:latin typeface="Times New Roman" panose="02020603050405020304" pitchFamily="18" charset="0"/>
                  <a:cs typeface="Times New Roman" panose="02020603050405020304" pitchFamily="18" charset="0"/>
                </a:endParaRPr>
              </a:p>
              <a:p>
                <a:pPr marL="0" indent="0" algn="just">
                  <a:buNone/>
                </a:pPr>
                <a:endParaRPr lang="it-IT" sz="2000" b="0" dirty="0">
                  <a:latin typeface="Times New Roman" panose="02020603050405020304" pitchFamily="18" charset="0"/>
                  <a:cs typeface="Times New Roman" panose="02020603050405020304" pitchFamily="18" charset="0"/>
                </a:endParaRPr>
              </a:p>
              <a:p>
                <a:pPr marL="0" indent="0" algn="just">
                  <a:buNone/>
                </a:pPr>
                <a14:m>
                  <m:oMathPara xmlns:m="http://schemas.openxmlformats.org/officeDocument/2006/math">
                    <m:oMathParaPr>
                      <m:jc m:val="centerGroup"/>
                    </m:oMathParaPr>
                    <m:oMath xmlns:m="http://schemas.openxmlformats.org/officeDocument/2006/math">
                      <m:sSub>
                        <m:sSubPr>
                          <m:ctrlPr>
                            <a:rPr lang="it-IT" sz="2000" b="0" i="1" smtClean="0">
                              <a:latin typeface="Cambria Math" panose="02040503050406030204" pitchFamily="18" charset="0"/>
                              <a:ea typeface="Cambria Math" panose="02040503050406030204" pitchFamily="18" charset="0"/>
                              <a:cs typeface="Times New Roman" panose="02020603050405020304" pitchFamily="18" charset="0"/>
                            </a:rPr>
                          </m:ctrlPr>
                        </m:sSubPr>
                        <m:e>
                          <m:r>
                            <a:rPr lang="it-IT" sz="2000" i="1" smtClean="0">
                              <a:latin typeface="Cambria Math" panose="02040503050406030204" pitchFamily="18" charset="0"/>
                              <a:ea typeface="Cambria Math" panose="02040503050406030204" pitchFamily="18" charset="0"/>
                              <a:cs typeface="Times New Roman" panose="02020603050405020304" pitchFamily="18" charset="0"/>
                            </a:rPr>
                            <m:t>𝜋</m:t>
                          </m:r>
                        </m:e>
                        <m:sub>
                          <m:r>
                            <a:rPr lang="it-IT" sz="2000" b="0" i="1" smtClean="0">
                              <a:latin typeface="Cambria Math" panose="02040503050406030204" pitchFamily="18" charset="0"/>
                              <a:ea typeface="Cambria Math" panose="02040503050406030204" pitchFamily="18" charset="0"/>
                              <a:cs typeface="Times New Roman" panose="02020603050405020304" pitchFamily="18" charset="0"/>
                            </a:rPr>
                            <m:t>𝑡</m:t>
                          </m:r>
                        </m:sub>
                      </m:sSub>
                      <m:r>
                        <a:rPr lang="it-IT" sz="2000" i="1" smtClean="0">
                          <a:latin typeface="Cambria Math" panose="02040503050406030204" pitchFamily="18" charset="0"/>
                          <a:cs typeface="Times New Roman" panose="02020603050405020304" pitchFamily="18" charset="0"/>
                        </a:rPr>
                        <m:t>=</m:t>
                      </m:r>
                      <m:r>
                        <a:rPr lang="it-IT" sz="2000" i="1">
                          <a:latin typeface="Cambria Math" panose="02040503050406030204" pitchFamily="18" charset="0"/>
                          <a:cs typeface="Times New Roman" panose="02020603050405020304" pitchFamily="18" charset="0"/>
                        </a:rPr>
                        <m:t>(1−</m:t>
                      </m:r>
                      <m:r>
                        <a:rPr lang="it-IT" sz="2000" i="1">
                          <a:latin typeface="Cambria Math" panose="02040503050406030204" pitchFamily="18" charset="0"/>
                          <a:cs typeface="Times New Roman" panose="02020603050405020304" pitchFamily="18" charset="0"/>
                        </a:rPr>
                        <m:t>𝜃</m:t>
                      </m:r>
                      <m:r>
                        <a:rPr lang="it-IT" sz="2000" i="1">
                          <a:latin typeface="Cambria Math" panose="02040503050406030204" pitchFamily="18" charset="0"/>
                          <a:cs typeface="Times New Roman" panose="02020603050405020304" pitchFamily="18" charset="0"/>
                        </a:rPr>
                        <m:t>)</m:t>
                      </m:r>
                      <m:bar>
                        <m:barPr>
                          <m:pos m:val="top"/>
                          <m:ctrlPr>
                            <a:rPr lang="it-IT" sz="2000" i="1">
                              <a:latin typeface="Cambria Math" panose="02040503050406030204" pitchFamily="18" charset="0"/>
                              <a:cs typeface="Times New Roman" panose="02020603050405020304" pitchFamily="18" charset="0"/>
                            </a:rPr>
                          </m:ctrlPr>
                        </m:barPr>
                        <m:e>
                          <m:r>
                            <a:rPr lang="it-IT" sz="2000" i="1">
                              <a:latin typeface="Cambria Math" panose="02040503050406030204" pitchFamily="18" charset="0"/>
                              <a:ea typeface="Cambria Math" panose="02040503050406030204" pitchFamily="18" charset="0"/>
                              <a:cs typeface="Times New Roman" panose="02020603050405020304" pitchFamily="18" charset="0"/>
                            </a:rPr>
                            <m:t>𝜋</m:t>
                          </m:r>
                        </m:e>
                      </m:bar>
                      <m:r>
                        <a:rPr lang="it-IT" sz="2000" i="1">
                          <a:latin typeface="Cambria Math" panose="02040503050406030204" pitchFamily="18" charset="0"/>
                          <a:cs typeface="Times New Roman" panose="02020603050405020304" pitchFamily="18" charset="0"/>
                        </a:rPr>
                        <m:t>+</m:t>
                      </m:r>
                      <m:r>
                        <a:rPr lang="it-IT" sz="2000" i="1">
                          <a:latin typeface="Cambria Math" panose="02040503050406030204" pitchFamily="18" charset="0"/>
                          <a:cs typeface="Times New Roman" panose="02020603050405020304" pitchFamily="18" charset="0"/>
                        </a:rPr>
                        <m:t>𝜃</m:t>
                      </m:r>
                      <m:sSub>
                        <m:sSubPr>
                          <m:ctrlPr>
                            <a:rPr lang="it-IT" sz="2000" i="1">
                              <a:latin typeface="Cambria Math" panose="02040503050406030204" pitchFamily="18" charset="0"/>
                              <a:ea typeface="Cambria Math" panose="02040503050406030204" pitchFamily="18" charset="0"/>
                              <a:cs typeface="Times New Roman" panose="02020603050405020304" pitchFamily="18" charset="0"/>
                            </a:rPr>
                          </m:ctrlPr>
                        </m:sSubPr>
                        <m:e>
                          <m:r>
                            <a:rPr lang="it-IT" sz="2000" i="1">
                              <a:latin typeface="Cambria Math" panose="02040503050406030204" pitchFamily="18" charset="0"/>
                              <a:ea typeface="Cambria Math" panose="02040503050406030204" pitchFamily="18" charset="0"/>
                              <a:cs typeface="Times New Roman" panose="02020603050405020304" pitchFamily="18" charset="0"/>
                            </a:rPr>
                            <m:t>𝜋</m:t>
                          </m:r>
                        </m:e>
                        <m:sub>
                          <m:r>
                            <a:rPr lang="it-IT" sz="2000" i="1">
                              <a:latin typeface="Cambria Math" panose="02040503050406030204" pitchFamily="18" charset="0"/>
                              <a:ea typeface="Cambria Math" panose="02040503050406030204" pitchFamily="18" charset="0"/>
                              <a:cs typeface="Times New Roman" panose="02020603050405020304" pitchFamily="18" charset="0"/>
                            </a:rPr>
                            <m:t>𝑡</m:t>
                          </m:r>
                          <m:r>
                            <a:rPr lang="it-IT" sz="2000" i="1">
                              <a:latin typeface="Cambria Math" panose="02040503050406030204" pitchFamily="18" charset="0"/>
                              <a:ea typeface="Cambria Math" panose="02040503050406030204" pitchFamily="18" charset="0"/>
                              <a:cs typeface="Times New Roman" panose="02020603050405020304" pitchFamily="18" charset="0"/>
                            </a:rPr>
                            <m:t>−1</m:t>
                          </m:r>
                        </m:sub>
                      </m:sSub>
                      <m:r>
                        <a:rPr lang="it-IT" sz="2000" b="0" i="1" smtClean="0">
                          <a:latin typeface="Cambria Math" panose="02040503050406030204" pitchFamily="18" charset="0"/>
                          <a:cs typeface="Times New Roman" panose="02020603050405020304" pitchFamily="18" charset="0"/>
                        </a:rPr>
                        <m:t>+</m:t>
                      </m:r>
                      <m:d>
                        <m:dPr>
                          <m:ctrlPr>
                            <a:rPr lang="it-IT" sz="2000" b="0" i="1" smtClean="0">
                              <a:latin typeface="Cambria Math" panose="02040503050406030204" pitchFamily="18" charset="0"/>
                              <a:cs typeface="Times New Roman" panose="02020603050405020304" pitchFamily="18" charset="0"/>
                            </a:rPr>
                          </m:ctrlPr>
                        </m:dPr>
                        <m:e>
                          <m:r>
                            <a:rPr lang="it-IT" sz="2000" b="0" i="1" smtClean="0">
                              <a:latin typeface="Cambria Math" panose="02040503050406030204" pitchFamily="18" charset="0"/>
                              <a:cs typeface="Times New Roman" panose="02020603050405020304" pitchFamily="18" charset="0"/>
                            </a:rPr>
                            <m:t>𝑚</m:t>
                          </m:r>
                          <m:r>
                            <a:rPr lang="it-IT" sz="2000" b="0" i="1" smtClean="0">
                              <a:latin typeface="Cambria Math" panose="02040503050406030204" pitchFamily="18" charset="0"/>
                              <a:cs typeface="Times New Roman" panose="02020603050405020304" pitchFamily="18" charset="0"/>
                            </a:rPr>
                            <m:t>+</m:t>
                          </m:r>
                          <m:r>
                            <a:rPr lang="it-IT" sz="2000" b="0" i="1" smtClean="0">
                              <a:latin typeface="Cambria Math" panose="02040503050406030204" pitchFamily="18" charset="0"/>
                              <a:cs typeface="Times New Roman" panose="02020603050405020304" pitchFamily="18" charset="0"/>
                            </a:rPr>
                            <m:t>𝑧</m:t>
                          </m:r>
                        </m:e>
                      </m:d>
                      <m:r>
                        <a:rPr lang="it-IT" sz="2000" b="0" i="1" smtClean="0">
                          <a:latin typeface="Cambria Math" panose="02040503050406030204" pitchFamily="18" charset="0"/>
                          <a:cs typeface="Times New Roman" panose="02020603050405020304" pitchFamily="18" charset="0"/>
                        </a:rPr>
                        <m:t>−</m:t>
                      </m:r>
                      <m:r>
                        <a:rPr lang="it-IT" sz="2000" b="0" i="1" smtClean="0">
                          <a:latin typeface="Cambria Math" panose="02040503050406030204" pitchFamily="18" charset="0"/>
                          <a:cs typeface="Times New Roman" panose="02020603050405020304" pitchFamily="18" charset="0"/>
                        </a:rPr>
                        <m:t>𝛼</m:t>
                      </m:r>
                      <m:sSub>
                        <m:sSubPr>
                          <m:ctrlPr>
                            <a:rPr lang="it-IT" sz="2000" b="0" i="1" smtClean="0">
                              <a:latin typeface="Cambria Math" panose="02040503050406030204" pitchFamily="18" charset="0"/>
                              <a:cs typeface="Times New Roman" panose="02020603050405020304" pitchFamily="18" charset="0"/>
                            </a:rPr>
                          </m:ctrlPr>
                        </m:sSubPr>
                        <m:e>
                          <m:r>
                            <a:rPr lang="it-IT" sz="2000" b="0" i="1" smtClean="0">
                              <a:latin typeface="Cambria Math" panose="02040503050406030204" pitchFamily="18" charset="0"/>
                              <a:cs typeface="Times New Roman" panose="02020603050405020304" pitchFamily="18" charset="0"/>
                            </a:rPr>
                            <m:t>𝑢</m:t>
                          </m:r>
                        </m:e>
                        <m:sub>
                          <m:r>
                            <a:rPr lang="it-IT" sz="2000" b="0" i="1" smtClean="0">
                              <a:latin typeface="Cambria Math" panose="02040503050406030204" pitchFamily="18" charset="0"/>
                              <a:cs typeface="Times New Roman" panose="02020603050405020304" pitchFamily="18" charset="0"/>
                            </a:rPr>
                            <m:t>𝑡</m:t>
                          </m:r>
                        </m:sub>
                      </m:sSub>
                    </m:oMath>
                  </m:oMathPara>
                </a14:m>
                <a:endParaRPr lang="it-IT" sz="2000" b="0" dirty="0">
                  <a:latin typeface="Times New Roman" panose="02020603050405020304" pitchFamily="18" charset="0"/>
                  <a:cs typeface="Times New Roman" panose="02020603050405020304" pitchFamily="18" charset="0"/>
                </a:endParaRPr>
              </a:p>
              <a:p>
                <a:pPr marL="0" indent="0" algn="just">
                  <a:buNone/>
                </a:pPr>
                <a:endParaRPr lang="it-IT" sz="2000" b="0" dirty="0">
                  <a:latin typeface="Times New Roman" panose="02020603050405020304" pitchFamily="18" charset="0"/>
                  <a:cs typeface="Times New Roman" panose="02020603050405020304" pitchFamily="18" charset="0"/>
                </a:endParaRPr>
              </a:p>
            </p:txBody>
          </p:sp>
        </mc:Choice>
        <mc:Fallback>
          <p:sp>
            <p:nvSpPr>
              <p:cNvPr id="8" name="Marcador de contenido 2">
                <a:extLst>
                  <a:ext uri="{FF2B5EF4-FFF2-40B4-BE49-F238E27FC236}">
                    <a16:creationId xmlns:a16="http://schemas.microsoft.com/office/drawing/2014/main" id="{E2EDCACF-9253-4B8B-A3FB-2EC9AB3A0AC7}"/>
                  </a:ext>
                </a:extLst>
              </p:cNvPr>
              <p:cNvSpPr txBox="1">
                <a:spLocks noRot="1" noChangeAspect="1" noMove="1" noResize="1" noEditPoints="1" noAdjustHandles="1" noChangeArrowheads="1" noChangeShapeType="1" noTextEdit="1"/>
              </p:cNvSpPr>
              <p:nvPr/>
            </p:nvSpPr>
            <p:spPr bwMode="auto">
              <a:xfrm>
                <a:off x="251520" y="692696"/>
                <a:ext cx="8544219" cy="4752528"/>
              </a:xfrm>
              <a:prstGeom prst="rect">
                <a:avLst/>
              </a:prstGeom>
              <a:blipFill>
                <a:blip r:embed="rId3"/>
                <a:stretch>
                  <a:fillRect l="-713" t="-770" r="-713" b="-899"/>
                </a:stretch>
              </a:blip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r>
                  <a:rPr lang="it-IT">
                    <a:noFill/>
                  </a:rPr>
                  <a:t> </a:t>
                </a:r>
              </a:p>
            </p:txBody>
          </p:sp>
        </mc:Fallback>
      </mc:AlternateContent>
      <p:sp>
        <p:nvSpPr>
          <p:cNvPr id="3" name="Freccia in giù 2">
            <a:extLst>
              <a:ext uri="{FF2B5EF4-FFF2-40B4-BE49-F238E27FC236}">
                <a16:creationId xmlns:a16="http://schemas.microsoft.com/office/drawing/2014/main" id="{949CA65D-C98E-452E-A792-36163698E7DE}"/>
              </a:ext>
            </a:extLst>
          </p:cNvPr>
          <p:cNvSpPr/>
          <p:nvPr/>
        </p:nvSpPr>
        <p:spPr bwMode="auto">
          <a:xfrm>
            <a:off x="4283968" y="4221088"/>
            <a:ext cx="432048" cy="576064"/>
          </a:xfrm>
          <a:prstGeom prst="downArrow">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900" b="0" i="0" u="none" strike="noStrike" cap="none" normalizeH="0" baseline="0" dirty="0">
              <a:ln>
                <a:noFill/>
              </a:ln>
              <a:solidFill>
                <a:schemeClr val="bg1"/>
              </a:solidFill>
              <a:effectLst/>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26339863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a:extLst>
              <a:ext uri="{FF2B5EF4-FFF2-40B4-BE49-F238E27FC236}">
                <a16:creationId xmlns:a16="http://schemas.microsoft.com/office/drawing/2014/main" id="{9E9D7871-5470-4D91-8213-4A46E5028592}"/>
              </a:ext>
            </a:extLst>
          </p:cNvPr>
          <p:cNvSpPr>
            <a:spLocks noGrp="1" noChangeArrowheads="1"/>
          </p:cNvSpPr>
          <p:nvPr>
            <p:ph type="title"/>
          </p:nvPr>
        </p:nvSpPr>
        <p:spPr>
          <a:xfrm>
            <a:off x="251520" y="84001"/>
            <a:ext cx="8211432" cy="797620"/>
          </a:xfrm>
        </p:spPr>
        <p:txBody>
          <a:bodyPr/>
          <a:lstStyle/>
          <a:p>
            <a:pPr eaLnBrk="1" hangingPunct="1"/>
            <a:r>
              <a:rPr lang="en-GB" altLang="it-IT" dirty="0">
                <a:latin typeface="Garamond" panose="02020404030301010803" pitchFamily="18" charset="0"/>
              </a:rPr>
              <a:t>Nuova </a:t>
            </a:r>
            <a:r>
              <a:rPr lang="en-GB" altLang="it-IT" dirty="0" err="1">
                <a:latin typeface="Garamond" panose="02020404030301010803" pitchFamily="18" charset="0"/>
              </a:rPr>
              <a:t>formulazione</a:t>
            </a:r>
            <a:r>
              <a:rPr lang="en-GB" altLang="it-IT" dirty="0">
                <a:latin typeface="Garamond" panose="02020404030301010803" pitchFamily="18" charset="0"/>
              </a:rPr>
              <a:t> </a:t>
            </a:r>
            <a:r>
              <a:rPr lang="en-GB" altLang="it-IT" dirty="0" err="1">
                <a:latin typeface="Garamond" panose="02020404030301010803" pitchFamily="18" charset="0"/>
              </a:rPr>
              <a:t>della</a:t>
            </a:r>
            <a:r>
              <a:rPr lang="en-GB" altLang="it-IT" dirty="0">
                <a:latin typeface="Garamond" panose="02020404030301010803" pitchFamily="18" charset="0"/>
              </a:rPr>
              <a:t> </a:t>
            </a:r>
            <a:r>
              <a:rPr lang="en-GB" altLang="it-IT" dirty="0" err="1">
                <a:latin typeface="Garamond" panose="02020404030301010803" pitchFamily="18" charset="0"/>
              </a:rPr>
              <a:t>curva</a:t>
            </a:r>
            <a:r>
              <a:rPr lang="en-GB" altLang="it-IT" dirty="0">
                <a:latin typeface="Garamond" panose="02020404030301010803" pitchFamily="18" charset="0"/>
              </a:rPr>
              <a:t> di Phillips</a:t>
            </a:r>
          </a:p>
        </p:txBody>
      </p:sp>
      <p:sp>
        <p:nvSpPr>
          <p:cNvPr id="12" name="Segnaposto testo 4">
            <a:extLst>
              <a:ext uri="{FF2B5EF4-FFF2-40B4-BE49-F238E27FC236}">
                <a16:creationId xmlns:a16="http://schemas.microsoft.com/office/drawing/2014/main" id="{1A43F747-5F74-4BA9-B720-2B5E9AE7A851}"/>
              </a:ext>
            </a:extLst>
          </p:cNvPr>
          <p:cNvSpPr>
            <a:spLocks noGrp="1"/>
          </p:cNvSpPr>
          <p:nvPr>
            <p:ph type="body" sz="half" idx="1"/>
          </p:nvPr>
        </p:nvSpPr>
        <p:spPr>
          <a:xfrm>
            <a:off x="464256" y="574676"/>
            <a:ext cx="8544219" cy="5194920"/>
          </a:xfrm>
        </p:spPr>
        <p:txBody>
          <a:bodyPr/>
          <a:lstStyle/>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2" name="Rettangolo 1">
            <a:extLst>
              <a:ext uri="{FF2B5EF4-FFF2-40B4-BE49-F238E27FC236}">
                <a16:creationId xmlns:a16="http://schemas.microsoft.com/office/drawing/2014/main" id="{E235C5BF-7A92-435A-AE6C-D6D4532B2265}"/>
              </a:ext>
            </a:extLst>
          </p:cNvPr>
          <p:cNvSpPr/>
          <p:nvPr/>
        </p:nvSpPr>
        <p:spPr bwMode="auto">
          <a:xfrm>
            <a:off x="611560" y="1412776"/>
            <a:ext cx="1296144" cy="7200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900" b="0" i="0" u="none" strike="noStrike" cap="none" normalizeH="0" baseline="0">
              <a:ln>
                <a:noFill/>
              </a:ln>
              <a:solidFill>
                <a:schemeClr val="bg1"/>
              </a:solidFill>
              <a:effectLst/>
              <a:latin typeface="Arial" panose="020B0604020202020204" pitchFamily="34" charset="0"/>
              <a:ea typeface="ＭＳ Ｐゴシック" panose="020B0600070205080204" pitchFamily="34" charset="-128"/>
            </a:endParaRPr>
          </a:p>
        </p:txBody>
      </p:sp>
      <mc:AlternateContent xmlns:mc="http://schemas.openxmlformats.org/markup-compatibility/2006">
        <mc:Choice xmlns:a14="http://schemas.microsoft.com/office/drawing/2010/main" Requires="a14">
          <p:sp>
            <p:nvSpPr>
              <p:cNvPr id="8" name="Marcador de contenido 2">
                <a:extLst>
                  <a:ext uri="{FF2B5EF4-FFF2-40B4-BE49-F238E27FC236}">
                    <a16:creationId xmlns:a16="http://schemas.microsoft.com/office/drawing/2014/main" id="{E2EDCACF-9253-4B8B-A3FB-2EC9AB3A0AC7}"/>
                  </a:ext>
                </a:extLst>
              </p:cNvPr>
              <p:cNvSpPr txBox="1">
                <a:spLocks/>
              </p:cNvSpPr>
              <p:nvPr/>
            </p:nvSpPr>
            <p:spPr bwMode="auto">
              <a:xfrm>
                <a:off x="251520" y="692696"/>
                <a:ext cx="8544219" cy="3096344"/>
              </a:xfrm>
              <a:prstGeom prst="rect">
                <a:avLst/>
              </a:prstGeom>
              <a:noFill/>
              <a:ln>
                <a:noFill/>
              </a:ln>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822433"/>
                  </a:buClr>
                  <a:buChar char="•"/>
                  <a:defRPr sz="2400" kern="1200">
                    <a:solidFill>
                      <a:srgbClr val="000000"/>
                    </a:solidFill>
                    <a:latin typeface="+mn-lt"/>
                    <a:ea typeface="+mn-ea"/>
                    <a:cs typeface="+mn-cs"/>
                  </a:defRPr>
                </a:lvl1pPr>
                <a:lvl2pPr marL="742950" indent="-285750" algn="l" rtl="0" eaLnBrk="0" fontAlgn="base" hangingPunct="0">
                  <a:spcBef>
                    <a:spcPct val="20000"/>
                  </a:spcBef>
                  <a:spcAft>
                    <a:spcPct val="0"/>
                  </a:spcAft>
                  <a:buChar char="–"/>
                  <a:defRPr sz="2000" kern="1200">
                    <a:solidFill>
                      <a:srgbClr val="000000"/>
                    </a:solidFill>
                    <a:latin typeface="+mn-lt"/>
                    <a:ea typeface="+mn-ea"/>
                    <a:cs typeface="+mn-cs"/>
                  </a:defRPr>
                </a:lvl2pPr>
                <a:lvl3pPr marL="1143000" indent="-228600" algn="l" rtl="0" eaLnBrk="0" fontAlgn="base" hangingPunct="0">
                  <a:spcBef>
                    <a:spcPct val="20000"/>
                  </a:spcBef>
                  <a:spcAft>
                    <a:spcPct val="0"/>
                  </a:spcAft>
                  <a:buChar char="•"/>
                  <a:defRPr sz="1600" kern="1200">
                    <a:solidFill>
                      <a:srgbClr val="000000"/>
                    </a:solidFill>
                    <a:latin typeface="+mn-lt"/>
                    <a:ea typeface="+mn-ea"/>
                    <a:cs typeface="+mn-cs"/>
                  </a:defRPr>
                </a:lvl3pPr>
                <a:lvl4pPr marL="1562100" indent="-228600" algn="l" rtl="0" eaLnBrk="0" fontAlgn="base" hangingPunct="0">
                  <a:spcBef>
                    <a:spcPct val="20000"/>
                  </a:spcBef>
                  <a:spcAft>
                    <a:spcPct val="0"/>
                  </a:spcAft>
                  <a:buChar char="–"/>
                  <a:defRPr sz="1400" kern="1200">
                    <a:solidFill>
                      <a:srgbClr val="000000"/>
                    </a:solidFill>
                    <a:latin typeface="+mn-lt"/>
                    <a:ea typeface="+mn-ea"/>
                    <a:cs typeface="+mn-cs"/>
                  </a:defRPr>
                </a:lvl4pPr>
                <a:lvl5pPr marL="1981200" indent="-228600" algn="l" rtl="0" eaLnBrk="0" fontAlgn="base" hangingPunct="0">
                  <a:spcBef>
                    <a:spcPct val="20000"/>
                  </a:spcBef>
                  <a:spcAft>
                    <a:spcPct val="0"/>
                  </a:spcAft>
                  <a:buChar char="»"/>
                  <a:defRPr sz="12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it-IT" sz="2000" dirty="0">
                    <a:latin typeface="Times New Roman" panose="02020603050405020304" pitchFamily="18" charset="0"/>
                    <a:cs typeface="Times New Roman" panose="02020603050405020304" pitchFamily="18" charset="0"/>
                  </a:rPr>
                  <a:t>Se l’inflazione è bassa e non persistente, è ragionevole pensare che θ= 0 e che quindi l’inflazione attesa sia costante. In questo caso otteniamo la curva di Phillips originaria:</a:t>
                </a:r>
              </a:p>
              <a:p>
                <a:pPr marL="0" indent="0" algn="just">
                  <a:buNone/>
                </a:pPr>
                <a14:m>
                  <m:oMathPara xmlns:m="http://schemas.openxmlformats.org/officeDocument/2006/math">
                    <m:oMathParaPr>
                      <m:jc m:val="centerGroup"/>
                    </m:oMathParaPr>
                    <m:oMath xmlns:m="http://schemas.openxmlformats.org/officeDocument/2006/math">
                      <m:sSub>
                        <m:sSubPr>
                          <m:ctrlPr>
                            <a:rPr lang="it-IT" sz="2000" b="0" i="1" smtClean="0">
                              <a:latin typeface="Cambria Math" panose="02040503050406030204" pitchFamily="18" charset="0"/>
                              <a:ea typeface="Cambria Math" panose="02040503050406030204" pitchFamily="18" charset="0"/>
                              <a:cs typeface="Times New Roman" panose="02020603050405020304" pitchFamily="18" charset="0"/>
                            </a:rPr>
                          </m:ctrlPr>
                        </m:sSubPr>
                        <m:e>
                          <m:r>
                            <a:rPr lang="it-IT" sz="2000" i="1" smtClean="0">
                              <a:latin typeface="Cambria Math" panose="02040503050406030204" pitchFamily="18" charset="0"/>
                              <a:ea typeface="Cambria Math" panose="02040503050406030204" pitchFamily="18" charset="0"/>
                              <a:cs typeface="Times New Roman" panose="02020603050405020304" pitchFamily="18" charset="0"/>
                            </a:rPr>
                            <m:t>𝜋</m:t>
                          </m:r>
                        </m:e>
                        <m:sub>
                          <m:r>
                            <a:rPr lang="it-IT" sz="2000" b="0" i="1" smtClean="0">
                              <a:latin typeface="Cambria Math" panose="02040503050406030204" pitchFamily="18" charset="0"/>
                              <a:ea typeface="Cambria Math" panose="02040503050406030204" pitchFamily="18" charset="0"/>
                              <a:cs typeface="Times New Roman" panose="02020603050405020304" pitchFamily="18" charset="0"/>
                            </a:rPr>
                            <m:t>𝑡</m:t>
                          </m:r>
                        </m:sub>
                      </m:sSub>
                      <m:r>
                        <a:rPr lang="it-IT" sz="2000" i="1" smtClean="0">
                          <a:latin typeface="Cambria Math" panose="02040503050406030204" pitchFamily="18" charset="0"/>
                          <a:cs typeface="Times New Roman" panose="02020603050405020304" pitchFamily="18" charset="0"/>
                        </a:rPr>
                        <m:t>=</m:t>
                      </m:r>
                      <m:bar>
                        <m:barPr>
                          <m:pos m:val="top"/>
                          <m:ctrlPr>
                            <a:rPr lang="it-IT" sz="2000" i="1" smtClean="0">
                              <a:latin typeface="Cambria Math" panose="02040503050406030204" pitchFamily="18" charset="0"/>
                              <a:cs typeface="Times New Roman" panose="02020603050405020304" pitchFamily="18" charset="0"/>
                            </a:rPr>
                          </m:ctrlPr>
                        </m:barPr>
                        <m:e>
                          <m:r>
                            <a:rPr lang="it-IT" sz="2000" i="1" smtClean="0">
                              <a:latin typeface="Cambria Math" panose="02040503050406030204" pitchFamily="18" charset="0"/>
                              <a:ea typeface="Cambria Math" panose="02040503050406030204" pitchFamily="18" charset="0"/>
                              <a:cs typeface="Times New Roman" panose="02020603050405020304" pitchFamily="18" charset="0"/>
                            </a:rPr>
                            <m:t>𝜋</m:t>
                          </m:r>
                        </m:e>
                      </m:bar>
                      <m:r>
                        <a:rPr lang="it-IT" sz="2000" b="0" i="1" smtClean="0">
                          <a:latin typeface="Cambria Math" panose="02040503050406030204" pitchFamily="18" charset="0"/>
                          <a:cs typeface="Times New Roman" panose="02020603050405020304" pitchFamily="18" charset="0"/>
                        </a:rPr>
                        <m:t>+</m:t>
                      </m:r>
                      <m:d>
                        <m:dPr>
                          <m:ctrlPr>
                            <a:rPr lang="it-IT" sz="2000" b="0" i="1" smtClean="0">
                              <a:latin typeface="Cambria Math" panose="02040503050406030204" pitchFamily="18" charset="0"/>
                              <a:cs typeface="Times New Roman" panose="02020603050405020304" pitchFamily="18" charset="0"/>
                            </a:rPr>
                          </m:ctrlPr>
                        </m:dPr>
                        <m:e>
                          <m:r>
                            <a:rPr lang="it-IT" sz="2000" b="0" i="1" smtClean="0">
                              <a:latin typeface="Cambria Math" panose="02040503050406030204" pitchFamily="18" charset="0"/>
                              <a:cs typeface="Times New Roman" panose="02020603050405020304" pitchFamily="18" charset="0"/>
                            </a:rPr>
                            <m:t>𝑚</m:t>
                          </m:r>
                          <m:r>
                            <a:rPr lang="it-IT" sz="2000" b="0" i="1" smtClean="0">
                              <a:latin typeface="Cambria Math" panose="02040503050406030204" pitchFamily="18" charset="0"/>
                              <a:cs typeface="Times New Roman" panose="02020603050405020304" pitchFamily="18" charset="0"/>
                            </a:rPr>
                            <m:t>+</m:t>
                          </m:r>
                          <m:r>
                            <a:rPr lang="it-IT" sz="2000" b="0" i="1" smtClean="0">
                              <a:latin typeface="Cambria Math" panose="02040503050406030204" pitchFamily="18" charset="0"/>
                              <a:cs typeface="Times New Roman" panose="02020603050405020304" pitchFamily="18" charset="0"/>
                            </a:rPr>
                            <m:t>𝑧</m:t>
                          </m:r>
                        </m:e>
                      </m:d>
                      <m:r>
                        <a:rPr lang="it-IT" sz="2000" b="0" i="1" smtClean="0">
                          <a:latin typeface="Cambria Math" panose="02040503050406030204" pitchFamily="18" charset="0"/>
                          <a:cs typeface="Times New Roman" panose="02020603050405020304" pitchFamily="18" charset="0"/>
                        </a:rPr>
                        <m:t>−</m:t>
                      </m:r>
                      <m:r>
                        <a:rPr lang="it-IT" sz="2000" b="0" i="1" smtClean="0">
                          <a:latin typeface="Cambria Math" panose="02040503050406030204" pitchFamily="18" charset="0"/>
                          <a:cs typeface="Times New Roman" panose="02020603050405020304" pitchFamily="18" charset="0"/>
                        </a:rPr>
                        <m:t>𝛼</m:t>
                      </m:r>
                      <m:sSub>
                        <m:sSubPr>
                          <m:ctrlPr>
                            <a:rPr lang="it-IT" sz="2000" b="0" i="1" smtClean="0">
                              <a:latin typeface="Cambria Math" panose="02040503050406030204" pitchFamily="18" charset="0"/>
                              <a:cs typeface="Times New Roman" panose="02020603050405020304" pitchFamily="18" charset="0"/>
                            </a:rPr>
                          </m:ctrlPr>
                        </m:sSubPr>
                        <m:e>
                          <m:r>
                            <a:rPr lang="it-IT" sz="2000" b="0" i="1" smtClean="0">
                              <a:latin typeface="Cambria Math" panose="02040503050406030204" pitchFamily="18" charset="0"/>
                              <a:cs typeface="Times New Roman" panose="02020603050405020304" pitchFamily="18" charset="0"/>
                            </a:rPr>
                            <m:t>𝑢</m:t>
                          </m:r>
                        </m:e>
                        <m:sub>
                          <m:r>
                            <a:rPr lang="it-IT" sz="2000" b="0" i="1" smtClean="0">
                              <a:latin typeface="Cambria Math" panose="02040503050406030204" pitchFamily="18" charset="0"/>
                              <a:cs typeface="Times New Roman" panose="02020603050405020304" pitchFamily="18" charset="0"/>
                            </a:rPr>
                            <m:t>𝑡</m:t>
                          </m:r>
                        </m:sub>
                      </m:sSub>
                    </m:oMath>
                  </m:oMathPara>
                </a14:m>
                <a:endParaRPr lang="it-IT" sz="2000" b="0" dirty="0">
                  <a:latin typeface="Times New Roman" panose="02020603050405020304" pitchFamily="18" charset="0"/>
                  <a:cs typeface="Times New Roman" panose="02020603050405020304" pitchFamily="18" charset="0"/>
                </a:endParaRPr>
              </a:p>
              <a:p>
                <a:pPr algn="just"/>
                <a:endParaRPr lang="it-IT" sz="2000" dirty="0">
                  <a:latin typeface="Times New Roman" panose="02020603050405020304" pitchFamily="18" charset="0"/>
                  <a:cs typeface="Times New Roman" panose="02020603050405020304" pitchFamily="18" charset="0"/>
                </a:endParaRPr>
              </a:p>
              <a:p>
                <a:pPr algn="just"/>
                <a:r>
                  <a:rPr lang="it-IT" sz="2000" dirty="0">
                    <a:latin typeface="Times New Roman" panose="02020603050405020304" pitchFamily="18" charset="0"/>
                    <a:cs typeface="Times New Roman" panose="02020603050405020304" pitchFamily="18" charset="0"/>
                  </a:rPr>
                  <a:t>Se l’inflazione è alta e persistente, θ= 1, come accadde a partire dagli anni Settanta negli Stati Uniti, otteniamo:</a:t>
                </a:r>
              </a:p>
              <a:p>
                <a:pPr algn="just"/>
                <a:endParaRPr lang="it-IT" sz="2000" b="0" dirty="0">
                  <a:latin typeface="Times New Roman" panose="02020603050405020304" pitchFamily="18" charset="0"/>
                  <a:cs typeface="Times New Roman" panose="02020603050405020304" pitchFamily="18" charset="0"/>
                </a:endParaRPr>
              </a:p>
              <a:p>
                <a:pPr marL="0" indent="0" algn="just">
                  <a:buNone/>
                </a:pPr>
                <a14:m>
                  <m:oMathPara xmlns:m="http://schemas.openxmlformats.org/officeDocument/2006/math">
                    <m:oMathParaPr>
                      <m:jc m:val="centerGroup"/>
                    </m:oMathParaPr>
                    <m:oMath xmlns:m="http://schemas.openxmlformats.org/officeDocument/2006/math">
                      <m:sSub>
                        <m:sSubPr>
                          <m:ctrlPr>
                            <a:rPr lang="it-IT" sz="2000" b="0" i="1" smtClean="0">
                              <a:latin typeface="Cambria Math" panose="02040503050406030204" pitchFamily="18" charset="0"/>
                              <a:ea typeface="Cambria Math" panose="02040503050406030204" pitchFamily="18" charset="0"/>
                              <a:cs typeface="Times New Roman" panose="02020603050405020304" pitchFamily="18" charset="0"/>
                            </a:rPr>
                          </m:ctrlPr>
                        </m:sSubPr>
                        <m:e>
                          <m:r>
                            <a:rPr lang="it-IT" sz="2000" i="1" smtClean="0">
                              <a:latin typeface="Cambria Math" panose="02040503050406030204" pitchFamily="18" charset="0"/>
                              <a:ea typeface="Cambria Math" panose="02040503050406030204" pitchFamily="18" charset="0"/>
                              <a:cs typeface="Times New Roman" panose="02020603050405020304" pitchFamily="18" charset="0"/>
                            </a:rPr>
                            <m:t>𝜋</m:t>
                          </m:r>
                        </m:e>
                        <m:sub>
                          <m:r>
                            <a:rPr lang="it-IT" sz="2000" b="0" i="1" smtClean="0">
                              <a:latin typeface="Cambria Math" panose="02040503050406030204" pitchFamily="18" charset="0"/>
                              <a:ea typeface="Cambria Math" panose="02040503050406030204" pitchFamily="18" charset="0"/>
                              <a:cs typeface="Times New Roman" panose="02020603050405020304" pitchFamily="18" charset="0"/>
                            </a:rPr>
                            <m:t>𝑡</m:t>
                          </m:r>
                        </m:sub>
                      </m:sSub>
                      <m:r>
                        <a:rPr lang="it-IT" sz="2000" b="0" i="1" smtClean="0">
                          <a:latin typeface="Cambria Math" panose="02040503050406030204" pitchFamily="18" charset="0"/>
                          <a:ea typeface="Cambria Math" panose="02040503050406030204" pitchFamily="18" charset="0"/>
                          <a:cs typeface="Times New Roman" panose="02020603050405020304" pitchFamily="18" charset="0"/>
                        </a:rPr>
                        <m:t>−</m:t>
                      </m:r>
                      <m:sSub>
                        <m:sSubPr>
                          <m:ctrlPr>
                            <a:rPr lang="it-IT" sz="2000" i="1">
                              <a:latin typeface="Cambria Math" panose="02040503050406030204" pitchFamily="18" charset="0"/>
                              <a:ea typeface="Cambria Math" panose="02040503050406030204" pitchFamily="18" charset="0"/>
                              <a:cs typeface="Times New Roman" panose="02020603050405020304" pitchFamily="18" charset="0"/>
                            </a:rPr>
                          </m:ctrlPr>
                        </m:sSubPr>
                        <m:e>
                          <m:r>
                            <a:rPr lang="it-IT" sz="2000" i="1">
                              <a:latin typeface="Cambria Math" panose="02040503050406030204" pitchFamily="18" charset="0"/>
                              <a:ea typeface="Cambria Math" panose="02040503050406030204" pitchFamily="18" charset="0"/>
                              <a:cs typeface="Times New Roman" panose="02020603050405020304" pitchFamily="18" charset="0"/>
                            </a:rPr>
                            <m:t>𝜋</m:t>
                          </m:r>
                        </m:e>
                        <m:sub>
                          <m:r>
                            <a:rPr lang="it-IT" sz="2000" i="1">
                              <a:latin typeface="Cambria Math" panose="02040503050406030204" pitchFamily="18" charset="0"/>
                              <a:ea typeface="Cambria Math" panose="02040503050406030204" pitchFamily="18" charset="0"/>
                              <a:cs typeface="Times New Roman" panose="02020603050405020304" pitchFamily="18" charset="0"/>
                            </a:rPr>
                            <m:t>𝑡</m:t>
                          </m:r>
                          <m:r>
                            <a:rPr lang="it-IT" sz="2000" i="1">
                              <a:latin typeface="Cambria Math" panose="02040503050406030204" pitchFamily="18" charset="0"/>
                              <a:ea typeface="Cambria Math" panose="02040503050406030204" pitchFamily="18" charset="0"/>
                              <a:cs typeface="Times New Roman" panose="02020603050405020304" pitchFamily="18" charset="0"/>
                            </a:rPr>
                            <m:t>−1</m:t>
                          </m:r>
                        </m:sub>
                      </m:sSub>
                      <m:r>
                        <a:rPr lang="it-IT" sz="2000" i="1" smtClean="0">
                          <a:latin typeface="Cambria Math" panose="02040503050406030204" pitchFamily="18" charset="0"/>
                          <a:cs typeface="Times New Roman" panose="02020603050405020304" pitchFamily="18" charset="0"/>
                        </a:rPr>
                        <m:t>=</m:t>
                      </m:r>
                      <m:d>
                        <m:dPr>
                          <m:ctrlPr>
                            <a:rPr lang="it-IT" sz="2000" b="0" i="1" smtClean="0">
                              <a:latin typeface="Cambria Math" panose="02040503050406030204" pitchFamily="18" charset="0"/>
                              <a:cs typeface="Times New Roman" panose="02020603050405020304" pitchFamily="18" charset="0"/>
                            </a:rPr>
                          </m:ctrlPr>
                        </m:dPr>
                        <m:e>
                          <m:r>
                            <a:rPr lang="it-IT" sz="2000" b="0" i="1" smtClean="0">
                              <a:latin typeface="Cambria Math" panose="02040503050406030204" pitchFamily="18" charset="0"/>
                              <a:cs typeface="Times New Roman" panose="02020603050405020304" pitchFamily="18" charset="0"/>
                            </a:rPr>
                            <m:t>𝑚</m:t>
                          </m:r>
                          <m:r>
                            <a:rPr lang="it-IT" sz="2000" b="0" i="1" smtClean="0">
                              <a:latin typeface="Cambria Math" panose="02040503050406030204" pitchFamily="18" charset="0"/>
                              <a:cs typeface="Times New Roman" panose="02020603050405020304" pitchFamily="18" charset="0"/>
                            </a:rPr>
                            <m:t>+</m:t>
                          </m:r>
                          <m:r>
                            <a:rPr lang="it-IT" sz="2000" b="0" i="1" smtClean="0">
                              <a:latin typeface="Cambria Math" panose="02040503050406030204" pitchFamily="18" charset="0"/>
                              <a:cs typeface="Times New Roman" panose="02020603050405020304" pitchFamily="18" charset="0"/>
                            </a:rPr>
                            <m:t>𝑧</m:t>
                          </m:r>
                        </m:e>
                      </m:d>
                      <m:r>
                        <a:rPr lang="it-IT" sz="2000" b="0" i="1" smtClean="0">
                          <a:latin typeface="Cambria Math" panose="02040503050406030204" pitchFamily="18" charset="0"/>
                          <a:cs typeface="Times New Roman" panose="02020603050405020304" pitchFamily="18" charset="0"/>
                        </a:rPr>
                        <m:t>−</m:t>
                      </m:r>
                      <m:r>
                        <a:rPr lang="it-IT" sz="2000" b="0" i="1" smtClean="0">
                          <a:latin typeface="Cambria Math" panose="02040503050406030204" pitchFamily="18" charset="0"/>
                          <a:cs typeface="Times New Roman" panose="02020603050405020304" pitchFamily="18" charset="0"/>
                        </a:rPr>
                        <m:t>𝛼</m:t>
                      </m:r>
                      <m:sSub>
                        <m:sSubPr>
                          <m:ctrlPr>
                            <a:rPr lang="it-IT" sz="2000" b="0" i="1" smtClean="0">
                              <a:latin typeface="Cambria Math" panose="02040503050406030204" pitchFamily="18" charset="0"/>
                              <a:cs typeface="Times New Roman" panose="02020603050405020304" pitchFamily="18" charset="0"/>
                            </a:rPr>
                          </m:ctrlPr>
                        </m:sSubPr>
                        <m:e>
                          <m:r>
                            <a:rPr lang="it-IT" sz="2000" b="0" i="1" smtClean="0">
                              <a:latin typeface="Cambria Math" panose="02040503050406030204" pitchFamily="18" charset="0"/>
                              <a:cs typeface="Times New Roman" panose="02020603050405020304" pitchFamily="18" charset="0"/>
                            </a:rPr>
                            <m:t>𝑢</m:t>
                          </m:r>
                        </m:e>
                        <m:sub>
                          <m:r>
                            <a:rPr lang="it-IT" sz="2000" b="0" i="1" smtClean="0">
                              <a:latin typeface="Cambria Math" panose="02040503050406030204" pitchFamily="18" charset="0"/>
                              <a:cs typeface="Times New Roman" panose="02020603050405020304" pitchFamily="18" charset="0"/>
                            </a:rPr>
                            <m:t>𝑡</m:t>
                          </m:r>
                        </m:sub>
                      </m:sSub>
                    </m:oMath>
                  </m:oMathPara>
                </a14:m>
                <a:endParaRPr lang="it-IT" sz="2000" b="0" dirty="0">
                  <a:latin typeface="Times New Roman" panose="02020603050405020304" pitchFamily="18" charset="0"/>
                  <a:cs typeface="Times New Roman" panose="02020603050405020304" pitchFamily="18" charset="0"/>
                </a:endParaRPr>
              </a:p>
              <a:p>
                <a:pPr marL="0" indent="0" algn="just">
                  <a:buNone/>
                </a:pPr>
                <a:r>
                  <a:rPr lang="it-IT" sz="2000" b="0" dirty="0">
                    <a:latin typeface="Times New Roman" panose="02020603050405020304" pitchFamily="18" charset="0"/>
                    <a:cs typeface="Times New Roman" panose="02020603050405020304" pitchFamily="18" charset="0"/>
                  </a:rPr>
                  <a:t>Si ottiene così una relazione tra la variazione del tasso di inflazione e il tasso di disoccupazione. Adesso:</a:t>
                </a:r>
              </a:p>
              <a:p>
                <a:pPr algn="just"/>
                <a:r>
                  <a:rPr lang="it-IT" sz="2000" dirty="0">
                    <a:latin typeface="Times New Roman" panose="02020603050405020304" pitchFamily="18" charset="0"/>
                    <a:cs typeface="Times New Roman" panose="02020603050405020304" pitchFamily="18" charset="0"/>
                  </a:rPr>
                  <a:t>U</a:t>
                </a:r>
                <a:r>
                  <a:rPr lang="it-IT" sz="2000" b="0" dirty="0">
                    <a:latin typeface="Times New Roman" panose="02020603050405020304" pitchFamily="18" charset="0"/>
                    <a:cs typeface="Times New Roman" panose="02020603050405020304" pitchFamily="18" charset="0"/>
                  </a:rPr>
                  <a:t>na disoccupazione elevata comporta un’inflazione decrescente;</a:t>
                </a:r>
              </a:p>
              <a:p>
                <a:pPr algn="just"/>
                <a:r>
                  <a:rPr lang="it-IT" sz="2000" dirty="0">
                    <a:latin typeface="Times New Roman" panose="02020603050405020304" pitchFamily="18" charset="0"/>
                    <a:cs typeface="Times New Roman" panose="02020603050405020304" pitchFamily="18" charset="0"/>
                  </a:rPr>
                  <a:t>U</a:t>
                </a:r>
                <a:r>
                  <a:rPr lang="it-IT" sz="2000" b="0" dirty="0">
                    <a:latin typeface="Times New Roman" panose="02020603050405020304" pitchFamily="18" charset="0"/>
                    <a:cs typeface="Times New Roman" panose="02020603050405020304" pitchFamily="18" charset="0"/>
                  </a:rPr>
                  <a:t>na disoccupazione moderata comporta un’inflazione crescente. Per distinguerla dalla curva di Phillips originaria,  questa relazione è chiamata curva di Phillips modificata o curva di Phillips corretta per le aspettative o ancora curva di Phillips accelerata</a:t>
                </a:r>
              </a:p>
            </p:txBody>
          </p:sp>
        </mc:Choice>
        <mc:Fallback>
          <p:sp>
            <p:nvSpPr>
              <p:cNvPr id="8" name="Marcador de contenido 2">
                <a:extLst>
                  <a:ext uri="{FF2B5EF4-FFF2-40B4-BE49-F238E27FC236}">
                    <a16:creationId xmlns:a16="http://schemas.microsoft.com/office/drawing/2014/main" id="{E2EDCACF-9253-4B8B-A3FB-2EC9AB3A0AC7}"/>
                  </a:ext>
                </a:extLst>
              </p:cNvPr>
              <p:cNvSpPr txBox="1">
                <a:spLocks noRot="1" noChangeAspect="1" noMove="1" noResize="1" noEditPoints="1" noAdjustHandles="1" noChangeArrowheads="1" noChangeShapeType="1" noTextEdit="1"/>
              </p:cNvSpPr>
              <p:nvPr/>
            </p:nvSpPr>
            <p:spPr bwMode="auto">
              <a:xfrm>
                <a:off x="251520" y="692696"/>
                <a:ext cx="8544219" cy="3096344"/>
              </a:xfrm>
              <a:prstGeom prst="rect">
                <a:avLst/>
              </a:prstGeom>
              <a:blipFill>
                <a:blip r:embed="rId3"/>
                <a:stretch>
                  <a:fillRect l="-713" t="-1181" r="-713" b="-75787"/>
                </a:stretch>
              </a:blip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r>
                  <a:rPr lang="it-IT">
                    <a:noFill/>
                  </a:rPr>
                  <a:t> </a:t>
                </a:r>
              </a:p>
            </p:txBody>
          </p:sp>
        </mc:Fallback>
      </mc:AlternateContent>
    </p:spTree>
    <p:extLst>
      <p:ext uri="{BB962C8B-B14F-4D97-AF65-F5344CB8AC3E}">
        <p14:creationId xmlns:p14="http://schemas.microsoft.com/office/powerpoint/2010/main" val="318660090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la sapienza">
  <a:themeElements>
    <a:clrScheme name="">
      <a:dk1>
        <a:srgbClr val="822433"/>
      </a:dk1>
      <a:lt1>
        <a:srgbClr val="FFFFFF"/>
      </a:lt1>
      <a:dk2>
        <a:srgbClr val="822433"/>
      </a:dk2>
      <a:lt2>
        <a:srgbClr val="808080"/>
      </a:lt2>
      <a:accent1>
        <a:srgbClr val="BBE0E3"/>
      </a:accent1>
      <a:accent2>
        <a:srgbClr val="FFFF00"/>
      </a:accent2>
      <a:accent3>
        <a:srgbClr val="FFFFFF"/>
      </a:accent3>
      <a:accent4>
        <a:srgbClr val="6E1D2A"/>
      </a:accent4>
      <a:accent5>
        <a:srgbClr val="DAEDEF"/>
      </a:accent5>
      <a:accent6>
        <a:srgbClr val="E7E700"/>
      </a:accent6>
      <a:hlink>
        <a:srgbClr val="0000FF"/>
      </a:hlink>
      <a:folHlink>
        <a:srgbClr val="FF0000"/>
      </a:folHlink>
    </a:clrScheme>
    <a:fontScheme name="la sapienza">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it-IT" altLang="it-IT" sz="900" b="0" i="0" u="none" strike="noStrike" cap="none" normalizeH="0" baseline="0" smtClean="0">
            <a:ln>
              <a:noFill/>
            </a:ln>
            <a:solidFill>
              <a:schemeClr val="bg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it-IT" altLang="it-IT" sz="900" b="0" i="0" u="none" strike="noStrike" cap="none" normalizeH="0" baseline="0" smtClean="0">
            <a:ln>
              <a:noFill/>
            </a:ln>
            <a:solidFill>
              <a:schemeClr val="bg1"/>
            </a:solidFill>
            <a:effectLst/>
            <a:latin typeface="Arial" panose="020B0604020202020204" pitchFamily="34" charset="0"/>
            <a:ea typeface="ＭＳ Ｐゴシック" panose="020B0600070205080204" pitchFamily="34" charset="-128"/>
          </a:defRPr>
        </a:defPPr>
      </a:lstStyle>
    </a:lnDef>
    <a:txDef>
      <a:spPr>
        <a:blipFill>
          <a:blip xmlns:r="http://schemas.openxmlformats.org/officeDocument/2006/relationships" r:embed="rId1"/>
          <a:stretch>
            <a:fillRect l="-414"/>
          </a:stretch>
        </a:blipFill>
      </a:spPr>
      <a:bodyPr/>
      <a:lstStyle>
        <a:defPPr algn="l">
          <a:defRPr dirty="0">
            <a:noFill/>
          </a:defRPr>
        </a:defPPr>
      </a:lstStyle>
    </a:txDef>
  </a:objectDefaults>
  <a:extraClrSchemeLst>
    <a:extraClrScheme>
      <a:clrScheme name="la sapienza 1">
        <a:dk1>
          <a:srgbClr val="000000"/>
        </a:dk1>
        <a:lt1>
          <a:srgbClr val="FFFFFF"/>
        </a:lt1>
        <a:dk2>
          <a:srgbClr val="FFFFFF"/>
        </a:dk2>
        <a:lt2>
          <a:srgbClr val="2D2015"/>
        </a:lt2>
        <a:accent1>
          <a:srgbClr val="7C7C7C"/>
        </a:accent1>
        <a:accent2>
          <a:srgbClr val="FFFF7E"/>
        </a:accent2>
        <a:accent3>
          <a:srgbClr val="FFFFFF"/>
        </a:accent3>
        <a:accent4>
          <a:srgbClr val="000000"/>
        </a:accent4>
        <a:accent5>
          <a:srgbClr val="BFBFBF"/>
        </a:accent5>
        <a:accent6>
          <a:srgbClr val="E7E772"/>
        </a:accent6>
        <a:hlink>
          <a:srgbClr val="066778"/>
        </a:hlink>
        <a:folHlink>
          <a:srgbClr val="83002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Marco:Applications:Microsoft Office 2004:Modelli:Modelli personali:la sapienza.pot</Template>
  <TotalTime>0</TotalTime>
  <Words>981</Words>
  <Application>Microsoft Office PowerPoint</Application>
  <PresentationFormat>Presentazione su schermo (4:3)</PresentationFormat>
  <Paragraphs>198</Paragraphs>
  <Slides>13</Slides>
  <Notes>13</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13</vt:i4>
      </vt:variant>
    </vt:vector>
  </HeadingPairs>
  <TitlesOfParts>
    <vt:vector size="18" baseType="lpstr">
      <vt:lpstr>Arial</vt:lpstr>
      <vt:lpstr>Cambria Math</vt:lpstr>
      <vt:lpstr>Garamond</vt:lpstr>
      <vt:lpstr>Times New Roman</vt:lpstr>
      <vt:lpstr>la sapienza</vt:lpstr>
      <vt:lpstr>Corso di Economia Politica</vt:lpstr>
      <vt:lpstr>La curva di Phillips</vt:lpstr>
      <vt:lpstr>Inflazione, inflazione attesa e disoccupazione</vt:lpstr>
      <vt:lpstr>Inflazione, inflazione attesa e disoccupazione</vt:lpstr>
      <vt:lpstr>Prima formulazione della curva di Phillips</vt:lpstr>
      <vt:lpstr>Nuova formulazione della curva di Phillips</vt:lpstr>
      <vt:lpstr>Nuova formulazione della curva di Phillips</vt:lpstr>
      <vt:lpstr>Nuova formulazione della curva di Phillips</vt:lpstr>
      <vt:lpstr>Nuova formulazione della curva di Phillips</vt:lpstr>
      <vt:lpstr>Nuova formulazione della curva di Phillips</vt:lpstr>
      <vt:lpstr>La curva di Phillips e il tasso naturale di disoccupazione</vt:lpstr>
      <vt:lpstr>La curva di Phillips e il tasso naturale di disoccupazione</vt:lpstr>
      <vt:lpstr>La curva di Phillips e il tasso naturale di disoccupazione</vt:lpstr>
    </vt:vector>
  </TitlesOfParts>
  <Manager/>
  <Company>-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subject/>
  <dc:creator>- -</dc:creator>
  <cp:keywords/>
  <dc:description/>
  <cp:lastModifiedBy>Lorenzo Di Domenico</cp:lastModifiedBy>
  <cp:revision>139</cp:revision>
  <cp:lastPrinted>2021-10-25T15:49:53Z</cp:lastPrinted>
  <dcterms:created xsi:type="dcterms:W3CDTF">2006-11-20T16:13:10Z</dcterms:created>
  <dcterms:modified xsi:type="dcterms:W3CDTF">2022-04-27T22:11:10Z</dcterms:modified>
  <cp:category/>
</cp:coreProperties>
</file>