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2" r:id="rId3"/>
    <p:sldId id="283" r:id="rId4"/>
    <p:sldId id="284" r:id="rId5"/>
    <p:sldId id="285" r:id="rId6"/>
    <p:sldId id="286" r:id="rId7"/>
    <p:sldId id="287" r:id="rId8"/>
    <p:sldId id="288" r:id="rId9"/>
    <p:sldId id="289" r:id="rId10"/>
    <p:sldId id="290" r:id="rId11"/>
    <p:sldId id="291" r:id="rId12"/>
    <p:sldId id="280" r:id="rId13"/>
    <p:sldId id="277" r:id="rId14"/>
    <p:sldId id="279" r:id="rId15"/>
    <p:sldId id="292" r:id="rId1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731"/>
    <p:restoredTop sz="94643"/>
  </p:normalViewPr>
  <p:slideViewPr>
    <p:cSldViewPr snapToGrid="0" snapToObjects="1">
      <p:cViewPr varScale="1">
        <p:scale>
          <a:sx n="127" d="100"/>
          <a:sy n="127" d="100"/>
        </p:scale>
        <p:origin x="88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75B2A4-5D63-C24E-9862-24C7AA613EC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FB45A749-9332-A148-AFEB-05D1A6D3EC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FE59D795-EEE8-2E4B-84C0-CDBF68887111}"/>
              </a:ext>
            </a:extLst>
          </p:cNvPr>
          <p:cNvSpPr>
            <a:spLocks noGrp="1"/>
          </p:cNvSpPr>
          <p:nvPr>
            <p:ph type="dt" sz="half" idx="10"/>
          </p:nvPr>
        </p:nvSpPr>
        <p:spPr/>
        <p:txBody>
          <a:bodyPr/>
          <a:lstStyle/>
          <a:p>
            <a:fld id="{A42128BD-8C0B-9340-8BA6-D05C1193AEC0}" type="datetimeFigureOut">
              <a:rPr lang="it-IT" smtClean="0"/>
              <a:t>04/10/21</a:t>
            </a:fld>
            <a:endParaRPr lang="it-IT"/>
          </a:p>
        </p:txBody>
      </p:sp>
      <p:sp>
        <p:nvSpPr>
          <p:cNvPr id="5" name="Segnaposto piè di pagina 4">
            <a:extLst>
              <a:ext uri="{FF2B5EF4-FFF2-40B4-BE49-F238E27FC236}">
                <a16:creationId xmlns:a16="http://schemas.microsoft.com/office/drawing/2014/main" id="{65BFF4EC-9F7C-A04D-9812-264B03CF9A0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9B350B8-DCA5-DE47-9A83-0E0472C2D1E4}"/>
              </a:ext>
            </a:extLst>
          </p:cNvPr>
          <p:cNvSpPr>
            <a:spLocks noGrp="1"/>
          </p:cNvSpPr>
          <p:nvPr>
            <p:ph type="sldNum" sz="quarter" idx="12"/>
          </p:nvPr>
        </p:nvSpPr>
        <p:spPr/>
        <p:txBody>
          <a:bodyPr/>
          <a:lstStyle/>
          <a:p>
            <a:fld id="{25AF0DCA-3354-C54C-B6FD-64B1967A3E03}" type="slidenum">
              <a:rPr lang="it-IT" smtClean="0"/>
              <a:t>‹N›</a:t>
            </a:fld>
            <a:endParaRPr lang="it-IT"/>
          </a:p>
        </p:txBody>
      </p:sp>
    </p:spTree>
    <p:extLst>
      <p:ext uri="{BB962C8B-B14F-4D97-AF65-F5344CB8AC3E}">
        <p14:creationId xmlns:p14="http://schemas.microsoft.com/office/powerpoint/2010/main" val="4153211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A4C440-DA9C-0744-A0F1-6C566CE4D441}"/>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9C76D70-213F-B849-9DAF-0BB038125574}"/>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379E13B5-8EE8-5E40-8690-CB745FE65608}"/>
              </a:ext>
            </a:extLst>
          </p:cNvPr>
          <p:cNvSpPr>
            <a:spLocks noGrp="1"/>
          </p:cNvSpPr>
          <p:nvPr>
            <p:ph type="dt" sz="half" idx="10"/>
          </p:nvPr>
        </p:nvSpPr>
        <p:spPr/>
        <p:txBody>
          <a:bodyPr/>
          <a:lstStyle/>
          <a:p>
            <a:fld id="{A42128BD-8C0B-9340-8BA6-D05C1193AEC0}" type="datetimeFigureOut">
              <a:rPr lang="it-IT" smtClean="0"/>
              <a:t>04/10/21</a:t>
            </a:fld>
            <a:endParaRPr lang="it-IT"/>
          </a:p>
        </p:txBody>
      </p:sp>
      <p:sp>
        <p:nvSpPr>
          <p:cNvPr id="5" name="Segnaposto piè di pagina 4">
            <a:extLst>
              <a:ext uri="{FF2B5EF4-FFF2-40B4-BE49-F238E27FC236}">
                <a16:creationId xmlns:a16="http://schemas.microsoft.com/office/drawing/2014/main" id="{D4FA179D-4A4F-5948-B413-3858741CF3F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49E25BE-3166-5D49-807A-918DD32916C0}"/>
              </a:ext>
            </a:extLst>
          </p:cNvPr>
          <p:cNvSpPr>
            <a:spLocks noGrp="1"/>
          </p:cNvSpPr>
          <p:nvPr>
            <p:ph type="sldNum" sz="quarter" idx="12"/>
          </p:nvPr>
        </p:nvSpPr>
        <p:spPr/>
        <p:txBody>
          <a:bodyPr/>
          <a:lstStyle/>
          <a:p>
            <a:fld id="{25AF0DCA-3354-C54C-B6FD-64B1967A3E03}" type="slidenum">
              <a:rPr lang="it-IT" smtClean="0"/>
              <a:t>‹N›</a:t>
            </a:fld>
            <a:endParaRPr lang="it-IT"/>
          </a:p>
        </p:txBody>
      </p:sp>
    </p:spTree>
    <p:extLst>
      <p:ext uri="{BB962C8B-B14F-4D97-AF65-F5344CB8AC3E}">
        <p14:creationId xmlns:p14="http://schemas.microsoft.com/office/powerpoint/2010/main" val="3037912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1F2B1490-B4F5-7A45-883F-7B6D578768E8}"/>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94AD0FB-00E2-5D41-92DC-2679ABDB1A76}"/>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0A62CFE6-AF4A-0F43-BF04-15CE2804CF8A}"/>
              </a:ext>
            </a:extLst>
          </p:cNvPr>
          <p:cNvSpPr>
            <a:spLocks noGrp="1"/>
          </p:cNvSpPr>
          <p:nvPr>
            <p:ph type="dt" sz="half" idx="10"/>
          </p:nvPr>
        </p:nvSpPr>
        <p:spPr/>
        <p:txBody>
          <a:bodyPr/>
          <a:lstStyle/>
          <a:p>
            <a:fld id="{A42128BD-8C0B-9340-8BA6-D05C1193AEC0}" type="datetimeFigureOut">
              <a:rPr lang="it-IT" smtClean="0"/>
              <a:t>04/10/21</a:t>
            </a:fld>
            <a:endParaRPr lang="it-IT"/>
          </a:p>
        </p:txBody>
      </p:sp>
      <p:sp>
        <p:nvSpPr>
          <p:cNvPr id="5" name="Segnaposto piè di pagina 4">
            <a:extLst>
              <a:ext uri="{FF2B5EF4-FFF2-40B4-BE49-F238E27FC236}">
                <a16:creationId xmlns:a16="http://schemas.microsoft.com/office/drawing/2014/main" id="{5A3BB8FD-1A13-E049-BD5F-9961A1DC109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81B10FC-694E-FE43-B3D2-1AC2F11E76A6}"/>
              </a:ext>
            </a:extLst>
          </p:cNvPr>
          <p:cNvSpPr>
            <a:spLocks noGrp="1"/>
          </p:cNvSpPr>
          <p:nvPr>
            <p:ph type="sldNum" sz="quarter" idx="12"/>
          </p:nvPr>
        </p:nvSpPr>
        <p:spPr/>
        <p:txBody>
          <a:bodyPr/>
          <a:lstStyle/>
          <a:p>
            <a:fld id="{25AF0DCA-3354-C54C-B6FD-64B1967A3E03}" type="slidenum">
              <a:rPr lang="it-IT" smtClean="0"/>
              <a:t>‹N›</a:t>
            </a:fld>
            <a:endParaRPr lang="it-IT"/>
          </a:p>
        </p:txBody>
      </p:sp>
    </p:spTree>
    <p:extLst>
      <p:ext uri="{BB962C8B-B14F-4D97-AF65-F5344CB8AC3E}">
        <p14:creationId xmlns:p14="http://schemas.microsoft.com/office/powerpoint/2010/main" val="1964050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6CF548-0313-C44D-B408-F6DCBC33224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7D6F49A-E5E6-BF49-9811-85909F335BAB}"/>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8E9827AB-0B96-A541-8928-37C52DB76B89}"/>
              </a:ext>
            </a:extLst>
          </p:cNvPr>
          <p:cNvSpPr>
            <a:spLocks noGrp="1"/>
          </p:cNvSpPr>
          <p:nvPr>
            <p:ph type="dt" sz="half" idx="10"/>
          </p:nvPr>
        </p:nvSpPr>
        <p:spPr/>
        <p:txBody>
          <a:bodyPr/>
          <a:lstStyle/>
          <a:p>
            <a:fld id="{A42128BD-8C0B-9340-8BA6-D05C1193AEC0}" type="datetimeFigureOut">
              <a:rPr lang="it-IT" smtClean="0"/>
              <a:t>04/10/21</a:t>
            </a:fld>
            <a:endParaRPr lang="it-IT"/>
          </a:p>
        </p:txBody>
      </p:sp>
      <p:sp>
        <p:nvSpPr>
          <p:cNvPr id="5" name="Segnaposto piè di pagina 4">
            <a:extLst>
              <a:ext uri="{FF2B5EF4-FFF2-40B4-BE49-F238E27FC236}">
                <a16:creationId xmlns:a16="http://schemas.microsoft.com/office/drawing/2014/main" id="{D4895900-59C9-5845-8059-02D7F9B50C5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99ECCC1-E9C7-3D47-9B51-21B5BFFA2856}"/>
              </a:ext>
            </a:extLst>
          </p:cNvPr>
          <p:cNvSpPr>
            <a:spLocks noGrp="1"/>
          </p:cNvSpPr>
          <p:nvPr>
            <p:ph type="sldNum" sz="quarter" idx="12"/>
          </p:nvPr>
        </p:nvSpPr>
        <p:spPr/>
        <p:txBody>
          <a:bodyPr/>
          <a:lstStyle/>
          <a:p>
            <a:fld id="{25AF0DCA-3354-C54C-B6FD-64B1967A3E03}" type="slidenum">
              <a:rPr lang="it-IT" smtClean="0"/>
              <a:t>‹N›</a:t>
            </a:fld>
            <a:endParaRPr lang="it-IT"/>
          </a:p>
        </p:txBody>
      </p:sp>
    </p:spTree>
    <p:extLst>
      <p:ext uri="{BB962C8B-B14F-4D97-AF65-F5344CB8AC3E}">
        <p14:creationId xmlns:p14="http://schemas.microsoft.com/office/powerpoint/2010/main" val="3334723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6558DA-5810-0048-AD23-968CB1D83BE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5DB13A8B-885E-134F-A415-FFE9FC0991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19863786-C34E-4744-A0E6-4DE3F3E20D34}"/>
              </a:ext>
            </a:extLst>
          </p:cNvPr>
          <p:cNvSpPr>
            <a:spLocks noGrp="1"/>
          </p:cNvSpPr>
          <p:nvPr>
            <p:ph type="dt" sz="half" idx="10"/>
          </p:nvPr>
        </p:nvSpPr>
        <p:spPr/>
        <p:txBody>
          <a:bodyPr/>
          <a:lstStyle/>
          <a:p>
            <a:fld id="{A42128BD-8C0B-9340-8BA6-D05C1193AEC0}" type="datetimeFigureOut">
              <a:rPr lang="it-IT" smtClean="0"/>
              <a:t>04/10/21</a:t>
            </a:fld>
            <a:endParaRPr lang="it-IT"/>
          </a:p>
        </p:txBody>
      </p:sp>
      <p:sp>
        <p:nvSpPr>
          <p:cNvPr id="5" name="Segnaposto piè di pagina 4">
            <a:extLst>
              <a:ext uri="{FF2B5EF4-FFF2-40B4-BE49-F238E27FC236}">
                <a16:creationId xmlns:a16="http://schemas.microsoft.com/office/drawing/2014/main" id="{7DEF3360-E2FE-5C4B-83F9-248D499ED34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1A715FD-B412-874F-8631-BF0FD82BA75B}"/>
              </a:ext>
            </a:extLst>
          </p:cNvPr>
          <p:cNvSpPr>
            <a:spLocks noGrp="1"/>
          </p:cNvSpPr>
          <p:nvPr>
            <p:ph type="sldNum" sz="quarter" idx="12"/>
          </p:nvPr>
        </p:nvSpPr>
        <p:spPr/>
        <p:txBody>
          <a:bodyPr/>
          <a:lstStyle/>
          <a:p>
            <a:fld id="{25AF0DCA-3354-C54C-B6FD-64B1967A3E03}" type="slidenum">
              <a:rPr lang="it-IT" smtClean="0"/>
              <a:t>‹N›</a:t>
            </a:fld>
            <a:endParaRPr lang="it-IT"/>
          </a:p>
        </p:txBody>
      </p:sp>
    </p:spTree>
    <p:extLst>
      <p:ext uri="{BB962C8B-B14F-4D97-AF65-F5344CB8AC3E}">
        <p14:creationId xmlns:p14="http://schemas.microsoft.com/office/powerpoint/2010/main" val="1680227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281B7F-67ED-3F44-9003-1242AE54B45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3412913-A6ED-2C44-B7D8-CB053A8B32E4}"/>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43C23381-5460-0648-9F2E-51A92174DECB}"/>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AB885B1E-0D0F-AB45-A455-1DC373F1F711}"/>
              </a:ext>
            </a:extLst>
          </p:cNvPr>
          <p:cNvSpPr>
            <a:spLocks noGrp="1"/>
          </p:cNvSpPr>
          <p:nvPr>
            <p:ph type="dt" sz="half" idx="10"/>
          </p:nvPr>
        </p:nvSpPr>
        <p:spPr/>
        <p:txBody>
          <a:bodyPr/>
          <a:lstStyle/>
          <a:p>
            <a:fld id="{A42128BD-8C0B-9340-8BA6-D05C1193AEC0}" type="datetimeFigureOut">
              <a:rPr lang="it-IT" smtClean="0"/>
              <a:t>04/10/21</a:t>
            </a:fld>
            <a:endParaRPr lang="it-IT"/>
          </a:p>
        </p:txBody>
      </p:sp>
      <p:sp>
        <p:nvSpPr>
          <p:cNvPr id="6" name="Segnaposto piè di pagina 5">
            <a:extLst>
              <a:ext uri="{FF2B5EF4-FFF2-40B4-BE49-F238E27FC236}">
                <a16:creationId xmlns:a16="http://schemas.microsoft.com/office/drawing/2014/main" id="{790E88F6-F121-1C40-B92A-799202033E6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1D00A50-88E5-3541-9EAB-982551610232}"/>
              </a:ext>
            </a:extLst>
          </p:cNvPr>
          <p:cNvSpPr>
            <a:spLocks noGrp="1"/>
          </p:cNvSpPr>
          <p:nvPr>
            <p:ph type="sldNum" sz="quarter" idx="12"/>
          </p:nvPr>
        </p:nvSpPr>
        <p:spPr/>
        <p:txBody>
          <a:bodyPr/>
          <a:lstStyle/>
          <a:p>
            <a:fld id="{25AF0DCA-3354-C54C-B6FD-64B1967A3E03}" type="slidenum">
              <a:rPr lang="it-IT" smtClean="0"/>
              <a:t>‹N›</a:t>
            </a:fld>
            <a:endParaRPr lang="it-IT"/>
          </a:p>
        </p:txBody>
      </p:sp>
    </p:spTree>
    <p:extLst>
      <p:ext uri="{BB962C8B-B14F-4D97-AF65-F5344CB8AC3E}">
        <p14:creationId xmlns:p14="http://schemas.microsoft.com/office/powerpoint/2010/main" val="3399884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F21833-D458-A94A-8E0A-5B44C98BD56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4CEF7B2-49D4-5B45-987A-6D0C4E5458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C17113A8-F0CF-6D45-9083-126269A031D3}"/>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999559FA-605B-3943-B93B-1174B5A87F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FE6DA004-EA85-1241-B6F6-06EA584B9C35}"/>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90558CBF-BCC4-184E-837A-F66232FE3AAA}"/>
              </a:ext>
            </a:extLst>
          </p:cNvPr>
          <p:cNvSpPr>
            <a:spLocks noGrp="1"/>
          </p:cNvSpPr>
          <p:nvPr>
            <p:ph type="dt" sz="half" idx="10"/>
          </p:nvPr>
        </p:nvSpPr>
        <p:spPr/>
        <p:txBody>
          <a:bodyPr/>
          <a:lstStyle/>
          <a:p>
            <a:fld id="{A42128BD-8C0B-9340-8BA6-D05C1193AEC0}" type="datetimeFigureOut">
              <a:rPr lang="it-IT" smtClean="0"/>
              <a:t>04/10/21</a:t>
            </a:fld>
            <a:endParaRPr lang="it-IT"/>
          </a:p>
        </p:txBody>
      </p:sp>
      <p:sp>
        <p:nvSpPr>
          <p:cNvPr id="8" name="Segnaposto piè di pagina 7">
            <a:extLst>
              <a:ext uri="{FF2B5EF4-FFF2-40B4-BE49-F238E27FC236}">
                <a16:creationId xmlns:a16="http://schemas.microsoft.com/office/drawing/2014/main" id="{E2B18466-F51B-EC4B-BC97-60C934A99C82}"/>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B55848A-58A5-8843-A32F-4D443960A4F3}"/>
              </a:ext>
            </a:extLst>
          </p:cNvPr>
          <p:cNvSpPr>
            <a:spLocks noGrp="1"/>
          </p:cNvSpPr>
          <p:nvPr>
            <p:ph type="sldNum" sz="quarter" idx="12"/>
          </p:nvPr>
        </p:nvSpPr>
        <p:spPr/>
        <p:txBody>
          <a:bodyPr/>
          <a:lstStyle/>
          <a:p>
            <a:fld id="{25AF0DCA-3354-C54C-B6FD-64B1967A3E03}" type="slidenum">
              <a:rPr lang="it-IT" smtClean="0"/>
              <a:t>‹N›</a:t>
            </a:fld>
            <a:endParaRPr lang="it-IT"/>
          </a:p>
        </p:txBody>
      </p:sp>
    </p:spTree>
    <p:extLst>
      <p:ext uri="{BB962C8B-B14F-4D97-AF65-F5344CB8AC3E}">
        <p14:creationId xmlns:p14="http://schemas.microsoft.com/office/powerpoint/2010/main" val="2049129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92D6C4-9A80-F248-9E7E-A7B92AE4ED09}"/>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C10B37B-03E1-1644-AC86-5D00ACE9F81B}"/>
              </a:ext>
            </a:extLst>
          </p:cNvPr>
          <p:cNvSpPr>
            <a:spLocks noGrp="1"/>
          </p:cNvSpPr>
          <p:nvPr>
            <p:ph type="dt" sz="half" idx="10"/>
          </p:nvPr>
        </p:nvSpPr>
        <p:spPr/>
        <p:txBody>
          <a:bodyPr/>
          <a:lstStyle/>
          <a:p>
            <a:fld id="{A42128BD-8C0B-9340-8BA6-D05C1193AEC0}" type="datetimeFigureOut">
              <a:rPr lang="it-IT" smtClean="0"/>
              <a:t>04/10/21</a:t>
            </a:fld>
            <a:endParaRPr lang="it-IT"/>
          </a:p>
        </p:txBody>
      </p:sp>
      <p:sp>
        <p:nvSpPr>
          <p:cNvPr id="4" name="Segnaposto piè di pagina 3">
            <a:extLst>
              <a:ext uri="{FF2B5EF4-FFF2-40B4-BE49-F238E27FC236}">
                <a16:creationId xmlns:a16="http://schemas.microsoft.com/office/drawing/2014/main" id="{2CF11D25-137D-804F-9434-0200FA6055D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6EA0661-1174-F64C-92C7-4F9A6B3287DE}"/>
              </a:ext>
            </a:extLst>
          </p:cNvPr>
          <p:cNvSpPr>
            <a:spLocks noGrp="1"/>
          </p:cNvSpPr>
          <p:nvPr>
            <p:ph type="sldNum" sz="quarter" idx="12"/>
          </p:nvPr>
        </p:nvSpPr>
        <p:spPr/>
        <p:txBody>
          <a:bodyPr/>
          <a:lstStyle/>
          <a:p>
            <a:fld id="{25AF0DCA-3354-C54C-B6FD-64B1967A3E03}" type="slidenum">
              <a:rPr lang="it-IT" smtClean="0"/>
              <a:t>‹N›</a:t>
            </a:fld>
            <a:endParaRPr lang="it-IT"/>
          </a:p>
        </p:txBody>
      </p:sp>
    </p:spTree>
    <p:extLst>
      <p:ext uri="{BB962C8B-B14F-4D97-AF65-F5344CB8AC3E}">
        <p14:creationId xmlns:p14="http://schemas.microsoft.com/office/powerpoint/2010/main" val="1475606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D7D3FE2B-2D88-EE4B-A8BA-4A438FF629F3}"/>
              </a:ext>
            </a:extLst>
          </p:cNvPr>
          <p:cNvSpPr>
            <a:spLocks noGrp="1"/>
          </p:cNvSpPr>
          <p:nvPr>
            <p:ph type="dt" sz="half" idx="10"/>
          </p:nvPr>
        </p:nvSpPr>
        <p:spPr/>
        <p:txBody>
          <a:bodyPr/>
          <a:lstStyle/>
          <a:p>
            <a:fld id="{A42128BD-8C0B-9340-8BA6-D05C1193AEC0}" type="datetimeFigureOut">
              <a:rPr lang="it-IT" smtClean="0"/>
              <a:t>04/10/21</a:t>
            </a:fld>
            <a:endParaRPr lang="it-IT"/>
          </a:p>
        </p:txBody>
      </p:sp>
      <p:sp>
        <p:nvSpPr>
          <p:cNvPr id="3" name="Segnaposto piè di pagina 2">
            <a:extLst>
              <a:ext uri="{FF2B5EF4-FFF2-40B4-BE49-F238E27FC236}">
                <a16:creationId xmlns:a16="http://schemas.microsoft.com/office/drawing/2014/main" id="{B335E6B0-4E4D-1E42-9AC3-C279795671F9}"/>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BD2D6CE8-3065-CC4B-8A4A-1ED89102D183}"/>
              </a:ext>
            </a:extLst>
          </p:cNvPr>
          <p:cNvSpPr>
            <a:spLocks noGrp="1"/>
          </p:cNvSpPr>
          <p:nvPr>
            <p:ph type="sldNum" sz="quarter" idx="12"/>
          </p:nvPr>
        </p:nvSpPr>
        <p:spPr/>
        <p:txBody>
          <a:bodyPr/>
          <a:lstStyle/>
          <a:p>
            <a:fld id="{25AF0DCA-3354-C54C-B6FD-64B1967A3E03}" type="slidenum">
              <a:rPr lang="it-IT" smtClean="0"/>
              <a:t>‹N›</a:t>
            </a:fld>
            <a:endParaRPr lang="it-IT"/>
          </a:p>
        </p:txBody>
      </p:sp>
    </p:spTree>
    <p:extLst>
      <p:ext uri="{BB962C8B-B14F-4D97-AF65-F5344CB8AC3E}">
        <p14:creationId xmlns:p14="http://schemas.microsoft.com/office/powerpoint/2010/main" val="2488366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1CB6E9-E162-B04C-AAB3-3DC532C4A33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AD6BB7A-A336-5942-9FA2-9032D31AFC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AD37C7B8-85BF-4C49-A5FF-B40F6BC9DD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51C81075-07E5-0C4E-89ED-1F3630B56C19}"/>
              </a:ext>
            </a:extLst>
          </p:cNvPr>
          <p:cNvSpPr>
            <a:spLocks noGrp="1"/>
          </p:cNvSpPr>
          <p:nvPr>
            <p:ph type="dt" sz="half" idx="10"/>
          </p:nvPr>
        </p:nvSpPr>
        <p:spPr/>
        <p:txBody>
          <a:bodyPr/>
          <a:lstStyle/>
          <a:p>
            <a:fld id="{A42128BD-8C0B-9340-8BA6-D05C1193AEC0}" type="datetimeFigureOut">
              <a:rPr lang="it-IT" smtClean="0"/>
              <a:t>04/10/21</a:t>
            </a:fld>
            <a:endParaRPr lang="it-IT"/>
          </a:p>
        </p:txBody>
      </p:sp>
      <p:sp>
        <p:nvSpPr>
          <p:cNvPr id="6" name="Segnaposto piè di pagina 5">
            <a:extLst>
              <a:ext uri="{FF2B5EF4-FFF2-40B4-BE49-F238E27FC236}">
                <a16:creationId xmlns:a16="http://schemas.microsoft.com/office/drawing/2014/main" id="{E990F7ED-2946-FA44-958A-B71A4C92CC5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14D70FC-F6A4-6343-89F1-BA5E2138F20C}"/>
              </a:ext>
            </a:extLst>
          </p:cNvPr>
          <p:cNvSpPr>
            <a:spLocks noGrp="1"/>
          </p:cNvSpPr>
          <p:nvPr>
            <p:ph type="sldNum" sz="quarter" idx="12"/>
          </p:nvPr>
        </p:nvSpPr>
        <p:spPr/>
        <p:txBody>
          <a:bodyPr/>
          <a:lstStyle/>
          <a:p>
            <a:fld id="{25AF0DCA-3354-C54C-B6FD-64B1967A3E03}" type="slidenum">
              <a:rPr lang="it-IT" smtClean="0"/>
              <a:t>‹N›</a:t>
            </a:fld>
            <a:endParaRPr lang="it-IT"/>
          </a:p>
        </p:txBody>
      </p:sp>
    </p:spTree>
    <p:extLst>
      <p:ext uri="{BB962C8B-B14F-4D97-AF65-F5344CB8AC3E}">
        <p14:creationId xmlns:p14="http://schemas.microsoft.com/office/powerpoint/2010/main" val="1428493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4272B6-5F95-F240-9CB0-DD0963BFE53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5B3AE584-E129-2C42-A773-7700870BCC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278A290E-41E0-7E46-AC5A-F01B0EDB13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A8C9490D-0543-A24D-9F0F-3DF6D8340832}"/>
              </a:ext>
            </a:extLst>
          </p:cNvPr>
          <p:cNvSpPr>
            <a:spLocks noGrp="1"/>
          </p:cNvSpPr>
          <p:nvPr>
            <p:ph type="dt" sz="half" idx="10"/>
          </p:nvPr>
        </p:nvSpPr>
        <p:spPr/>
        <p:txBody>
          <a:bodyPr/>
          <a:lstStyle/>
          <a:p>
            <a:fld id="{A42128BD-8C0B-9340-8BA6-D05C1193AEC0}" type="datetimeFigureOut">
              <a:rPr lang="it-IT" smtClean="0"/>
              <a:t>04/10/21</a:t>
            </a:fld>
            <a:endParaRPr lang="it-IT"/>
          </a:p>
        </p:txBody>
      </p:sp>
      <p:sp>
        <p:nvSpPr>
          <p:cNvPr id="6" name="Segnaposto piè di pagina 5">
            <a:extLst>
              <a:ext uri="{FF2B5EF4-FFF2-40B4-BE49-F238E27FC236}">
                <a16:creationId xmlns:a16="http://schemas.microsoft.com/office/drawing/2014/main" id="{A9175AF7-6F56-F142-B91A-296F5CCF913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1EE58A4-1BAA-FE49-86D1-B81325B45988}"/>
              </a:ext>
            </a:extLst>
          </p:cNvPr>
          <p:cNvSpPr>
            <a:spLocks noGrp="1"/>
          </p:cNvSpPr>
          <p:nvPr>
            <p:ph type="sldNum" sz="quarter" idx="12"/>
          </p:nvPr>
        </p:nvSpPr>
        <p:spPr/>
        <p:txBody>
          <a:bodyPr/>
          <a:lstStyle/>
          <a:p>
            <a:fld id="{25AF0DCA-3354-C54C-B6FD-64B1967A3E03}" type="slidenum">
              <a:rPr lang="it-IT" smtClean="0"/>
              <a:t>‹N›</a:t>
            </a:fld>
            <a:endParaRPr lang="it-IT"/>
          </a:p>
        </p:txBody>
      </p:sp>
    </p:spTree>
    <p:extLst>
      <p:ext uri="{BB962C8B-B14F-4D97-AF65-F5344CB8AC3E}">
        <p14:creationId xmlns:p14="http://schemas.microsoft.com/office/powerpoint/2010/main" val="3921853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35B34737-3413-6648-93C4-77C641AAE7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917E340-D6A1-0348-BC20-714AD22056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3BE221A3-86F7-314F-BF3A-BC15B9F18D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2128BD-8C0B-9340-8BA6-D05C1193AEC0}" type="datetimeFigureOut">
              <a:rPr lang="it-IT" smtClean="0"/>
              <a:t>04/10/21</a:t>
            </a:fld>
            <a:endParaRPr lang="it-IT"/>
          </a:p>
        </p:txBody>
      </p:sp>
      <p:sp>
        <p:nvSpPr>
          <p:cNvPr id="5" name="Segnaposto piè di pagina 4">
            <a:extLst>
              <a:ext uri="{FF2B5EF4-FFF2-40B4-BE49-F238E27FC236}">
                <a16:creationId xmlns:a16="http://schemas.microsoft.com/office/drawing/2014/main" id="{5A99EC89-8440-CC46-97C6-6B293CB676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926759F6-6A0C-374C-81F5-A103A272E3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AF0DCA-3354-C54C-B6FD-64B1967A3E03}" type="slidenum">
              <a:rPr lang="it-IT" smtClean="0"/>
              <a:t>‹N›</a:t>
            </a:fld>
            <a:endParaRPr lang="it-IT"/>
          </a:p>
        </p:txBody>
      </p:sp>
    </p:spTree>
    <p:extLst>
      <p:ext uri="{BB962C8B-B14F-4D97-AF65-F5344CB8AC3E}">
        <p14:creationId xmlns:p14="http://schemas.microsoft.com/office/powerpoint/2010/main" val="2824502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1B4BF2-D4C0-C84B-AE6E-EA1BE4716380}"/>
              </a:ext>
            </a:extLst>
          </p:cNvPr>
          <p:cNvSpPr>
            <a:spLocks noGrp="1"/>
          </p:cNvSpPr>
          <p:nvPr>
            <p:ph type="ctrTitle"/>
          </p:nvPr>
        </p:nvSpPr>
        <p:spPr/>
        <p:txBody>
          <a:bodyPr/>
          <a:lstStyle/>
          <a:p>
            <a:r>
              <a:rPr lang="it-IT" dirty="0">
                <a:solidFill>
                  <a:srgbClr val="7030A0"/>
                </a:solidFill>
              </a:rPr>
              <a:t>Socialismo, nazionalismo, liberalismo</a:t>
            </a:r>
          </a:p>
        </p:txBody>
      </p:sp>
      <p:sp>
        <p:nvSpPr>
          <p:cNvPr id="3" name="Sottotitolo 2">
            <a:extLst>
              <a:ext uri="{FF2B5EF4-FFF2-40B4-BE49-F238E27FC236}">
                <a16:creationId xmlns:a16="http://schemas.microsoft.com/office/drawing/2014/main" id="{A2D8EF30-C52D-4A42-8B5B-1F88666E83A1}"/>
              </a:ext>
            </a:extLst>
          </p:cNvPr>
          <p:cNvSpPr>
            <a:spLocks noGrp="1"/>
          </p:cNvSpPr>
          <p:nvPr>
            <p:ph type="subTitle" idx="1"/>
          </p:nvPr>
        </p:nvSpPr>
        <p:spPr>
          <a:xfrm>
            <a:off x="1524000" y="3636544"/>
            <a:ext cx="9144000" cy="1655762"/>
          </a:xfrm>
        </p:spPr>
        <p:txBody>
          <a:bodyPr/>
          <a:lstStyle/>
          <a:p>
            <a:endParaRPr lang="it-IT" dirty="0"/>
          </a:p>
        </p:txBody>
      </p:sp>
    </p:spTree>
    <p:extLst>
      <p:ext uri="{BB962C8B-B14F-4D97-AF65-F5344CB8AC3E}">
        <p14:creationId xmlns:p14="http://schemas.microsoft.com/office/powerpoint/2010/main" val="2592592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F5ED16-D8CD-3E4A-9635-212768F8504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9C10618-C7C0-7740-A480-B0FF8E466D7F}"/>
              </a:ext>
            </a:extLst>
          </p:cNvPr>
          <p:cNvSpPr>
            <a:spLocks noGrp="1"/>
          </p:cNvSpPr>
          <p:nvPr>
            <p:ph idx="1"/>
          </p:nvPr>
        </p:nvSpPr>
        <p:spPr/>
        <p:txBody>
          <a:bodyPr/>
          <a:lstStyle/>
          <a:p>
            <a:pPr marL="0" indent="0" algn="ctr">
              <a:buNone/>
            </a:pPr>
            <a:r>
              <a:rPr lang="it-IT" b="1" dirty="0"/>
              <a:t>Nazionalismo</a:t>
            </a:r>
            <a:endParaRPr lang="it-IT" dirty="0"/>
          </a:p>
          <a:p>
            <a:pPr marL="0" indent="0" algn="just">
              <a:buNone/>
            </a:pPr>
            <a:endParaRPr lang="it-IT" dirty="0"/>
          </a:p>
          <a:p>
            <a:pPr algn="just">
              <a:buFont typeface="Wingdings" pitchFamily="2" charset="2"/>
              <a:buChar char="Ø"/>
            </a:pPr>
            <a:r>
              <a:rPr lang="it-IT" dirty="0"/>
              <a:t>Differenza tra nazionalizzazione delle masse e movimenti nazionalisti</a:t>
            </a:r>
          </a:p>
          <a:p>
            <a:pPr>
              <a:buFont typeface="Wingdings" charset="0"/>
              <a:buChar char="Ø"/>
            </a:pPr>
            <a:r>
              <a:rPr lang="it-IT" dirty="0"/>
              <a:t>sfruttamento politico del nazionalismo </a:t>
            </a:r>
          </a:p>
          <a:p>
            <a:pPr marL="0" indent="0">
              <a:buNone/>
            </a:pPr>
            <a:r>
              <a:rPr lang="it-IT" dirty="0"/>
              <a:t>	(dopo aver fondato gli stati, si tratta di governarli e di assicurarsi 	l’appoggio e l’inquadramento delle masse)</a:t>
            </a:r>
          </a:p>
          <a:p>
            <a:pPr algn="just">
              <a:buFont typeface="Wingdings" pitchFamily="2" charset="2"/>
              <a:buChar char="Ø"/>
            </a:pPr>
            <a:endParaRPr lang="it-IT" dirty="0"/>
          </a:p>
          <a:p>
            <a:pPr algn="just">
              <a:buFont typeface="Wingdings" pitchFamily="2" charset="2"/>
              <a:buChar char="Ø"/>
            </a:pPr>
            <a:endParaRPr lang="it-IT" dirty="0"/>
          </a:p>
          <a:p>
            <a:pPr marL="0" indent="0" algn="just">
              <a:buNone/>
            </a:pPr>
            <a:endParaRPr lang="it-IT" dirty="0"/>
          </a:p>
        </p:txBody>
      </p:sp>
    </p:spTree>
    <p:extLst>
      <p:ext uri="{BB962C8B-B14F-4D97-AF65-F5344CB8AC3E}">
        <p14:creationId xmlns:p14="http://schemas.microsoft.com/office/powerpoint/2010/main" val="2273990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22E60F-02D7-8843-965E-7F36BFF9D21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FB31E52-CABB-B14A-B8F1-CF3FC8BE81DE}"/>
              </a:ext>
            </a:extLst>
          </p:cNvPr>
          <p:cNvSpPr>
            <a:spLocks noGrp="1"/>
          </p:cNvSpPr>
          <p:nvPr>
            <p:ph idx="1"/>
          </p:nvPr>
        </p:nvSpPr>
        <p:spPr/>
        <p:txBody>
          <a:bodyPr/>
          <a:lstStyle/>
          <a:p>
            <a:pPr>
              <a:buFont typeface="Wingdings" pitchFamily="2" charset="2"/>
              <a:buChar char="Ø"/>
            </a:pPr>
            <a:r>
              <a:rPr lang="it-IT" dirty="0"/>
              <a:t>Zoo umani</a:t>
            </a:r>
          </a:p>
          <a:p>
            <a:pPr>
              <a:buFont typeface="Wingdings" pitchFamily="2" charset="2"/>
              <a:buChar char="Ø"/>
            </a:pPr>
            <a:r>
              <a:rPr lang="it-IT" dirty="0"/>
              <a:t>Classificazione e gerarchizzazione delle razze</a:t>
            </a:r>
          </a:p>
          <a:p>
            <a:pPr>
              <a:buFont typeface="Wingdings" pitchFamily="2" charset="2"/>
              <a:buChar char="Ø"/>
            </a:pPr>
            <a:endParaRPr lang="it-IT" dirty="0"/>
          </a:p>
          <a:p>
            <a:pPr marL="0" indent="0">
              <a:buNone/>
            </a:pPr>
            <a:r>
              <a:rPr lang="it-IT" dirty="0"/>
              <a:t>- </a:t>
            </a:r>
            <a:r>
              <a:rPr lang="it-IT" dirty="0" err="1"/>
              <a:t>Gobineau</a:t>
            </a:r>
            <a:endParaRPr lang="it-IT" dirty="0"/>
          </a:p>
          <a:p>
            <a:pPr marL="0" indent="0">
              <a:buNone/>
            </a:pPr>
            <a:r>
              <a:rPr lang="it-IT" dirty="0"/>
              <a:t>- </a:t>
            </a:r>
            <a:r>
              <a:rPr lang="it-IT" dirty="0" err="1"/>
              <a:t>Galton</a:t>
            </a:r>
            <a:endParaRPr lang="it-IT" dirty="0"/>
          </a:p>
          <a:p>
            <a:pPr marL="0" indent="0">
              <a:buNone/>
            </a:pPr>
            <a:r>
              <a:rPr lang="it-IT" dirty="0"/>
              <a:t>- Chamberlain</a:t>
            </a:r>
          </a:p>
        </p:txBody>
      </p:sp>
    </p:spTree>
    <p:extLst>
      <p:ext uri="{BB962C8B-B14F-4D97-AF65-F5344CB8AC3E}">
        <p14:creationId xmlns:p14="http://schemas.microsoft.com/office/powerpoint/2010/main" val="2802269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zoo </a:t>
            </a:r>
            <a:r>
              <a:rPr lang="it-IT" dirty="0" err="1"/>
              <a:t>humain</a:t>
            </a:r>
            <a:endParaRPr lang="it-IT" dirty="0"/>
          </a:p>
        </p:txBody>
      </p:sp>
      <p:pic>
        <p:nvPicPr>
          <p:cNvPr id="4" name="Segnaposto contenuto 3" descr="arton1598.jpg"/>
          <p:cNvPicPr>
            <a:picLocks noGrp="1" noChangeAspect="1"/>
          </p:cNvPicPr>
          <p:nvPr>
            <p:ph idx="1"/>
          </p:nvPr>
        </p:nvPicPr>
        <p:blipFill>
          <a:blip r:embed="rId2" cstate="screen">
            <a:extLst>
              <a:ext uri="{28A0092B-C50C-407E-A947-70E740481C1C}">
                <a14:useLocalDpi xmlns:a14="http://schemas.microsoft.com/office/drawing/2010/main"/>
              </a:ext>
            </a:extLst>
          </a:blip>
          <a:srcRect l="-8415" r="-8415"/>
          <a:stretch>
            <a:fillRect/>
          </a:stretch>
        </p:blipFill>
        <p:spPr/>
      </p:pic>
    </p:spTree>
    <p:extLst>
      <p:ext uri="{BB962C8B-B14F-4D97-AF65-F5344CB8AC3E}">
        <p14:creationId xmlns:p14="http://schemas.microsoft.com/office/powerpoint/2010/main" val="3047470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buNone/>
            </a:pPr>
            <a:r>
              <a:rPr lang="it-IT" dirty="0"/>
              <a:t> </a:t>
            </a:r>
          </a:p>
          <a:p>
            <a:pPr algn="just">
              <a:buFont typeface="Wingdings" pitchFamily="2" charset="2"/>
              <a:buChar char="Ø"/>
            </a:pPr>
            <a:r>
              <a:rPr lang="it-IT" dirty="0"/>
              <a:t> l’elaborazione razzista sembra dare un nuovo slancio all’identificazione delle comunità nazionali. Partendo dalle considerazioni dell’antropologia razzista, </a:t>
            </a:r>
            <a:r>
              <a:rPr lang="it-IT" b="1" dirty="0"/>
              <a:t>una nazione/razza viene infatti ora definita in rapporto alle differenze che la separano da qualche altra nazione/razza identificata come inferiore, e per questo potenzialmente minacciosa e nemica</a:t>
            </a:r>
            <a:r>
              <a:rPr lang="it-IT" dirty="0"/>
              <a:t>.</a:t>
            </a:r>
            <a:r>
              <a:rPr lang="it-IT" dirty="0">
                <a:effectLst/>
              </a:rPr>
              <a:t> </a:t>
            </a:r>
          </a:p>
          <a:p>
            <a:pPr marL="0" indent="0">
              <a:buNone/>
            </a:pPr>
            <a:endParaRPr lang="it-IT" dirty="0"/>
          </a:p>
        </p:txBody>
      </p:sp>
    </p:spTree>
    <p:extLst>
      <p:ext uri="{BB962C8B-B14F-4D97-AF65-F5344CB8AC3E}">
        <p14:creationId xmlns:p14="http://schemas.microsoft.com/office/powerpoint/2010/main" val="570458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buFontTx/>
              <a:buChar char="-"/>
            </a:pPr>
            <a:r>
              <a:rPr lang="it-IT" dirty="0"/>
              <a:t>Stati Uniti: politica segregazionista nei confronti degli afro-americani e dei nativi americani; razzismo militante</a:t>
            </a:r>
          </a:p>
          <a:p>
            <a:pPr marL="0" indent="0">
              <a:buNone/>
            </a:pPr>
            <a:endParaRPr lang="it-IT" dirty="0"/>
          </a:p>
          <a:p>
            <a:pPr>
              <a:buFontTx/>
              <a:buChar char="-"/>
            </a:pPr>
            <a:r>
              <a:rPr lang="it-IT" dirty="0"/>
              <a:t>Europa: antisemitismo</a:t>
            </a:r>
          </a:p>
          <a:p>
            <a:pPr marL="0" indent="0">
              <a:buNone/>
            </a:pPr>
            <a:endParaRPr lang="it-IT" dirty="0"/>
          </a:p>
        </p:txBody>
      </p:sp>
    </p:spTree>
    <p:extLst>
      <p:ext uri="{BB962C8B-B14F-4D97-AF65-F5344CB8AC3E}">
        <p14:creationId xmlns:p14="http://schemas.microsoft.com/office/powerpoint/2010/main" val="3727625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AD9708-38C2-B14E-8F2C-B3C558951DD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444A43C-ED26-BA45-A7F9-8519B80567D3}"/>
              </a:ext>
            </a:extLst>
          </p:cNvPr>
          <p:cNvSpPr>
            <a:spLocks noGrp="1"/>
          </p:cNvSpPr>
          <p:nvPr>
            <p:ph idx="1"/>
          </p:nvPr>
        </p:nvSpPr>
        <p:spPr/>
        <p:txBody>
          <a:bodyPr/>
          <a:lstStyle/>
          <a:p>
            <a:r>
              <a:rPr lang="it-IT" dirty="0"/>
              <a:t>Differenza tra ebrei russi ed europei</a:t>
            </a:r>
          </a:p>
          <a:p>
            <a:r>
              <a:rPr lang="it-IT" dirty="0"/>
              <a:t>Legami antisemitismo – processo di emancipazione degli ebrei</a:t>
            </a:r>
          </a:p>
          <a:p>
            <a:r>
              <a:rPr lang="it-IT" dirty="0"/>
              <a:t>Dall’antisemitismo culturale all’antisemitismo politico</a:t>
            </a:r>
          </a:p>
          <a:p>
            <a:endParaRPr lang="it-IT" dirty="0"/>
          </a:p>
          <a:p>
            <a:r>
              <a:rPr lang="it-IT" b="1" dirty="0"/>
              <a:t>1894: Affaire </a:t>
            </a:r>
            <a:r>
              <a:rPr lang="it-IT" b="1" dirty="0" err="1"/>
              <a:t>Dreyfus</a:t>
            </a:r>
            <a:endParaRPr lang="it-IT" b="1" dirty="0"/>
          </a:p>
          <a:p>
            <a:endParaRPr lang="it-IT" b="1" dirty="0"/>
          </a:p>
          <a:p>
            <a:r>
              <a:rPr lang="it-IT" b="1" dirty="0"/>
              <a:t>Theodor Herzl</a:t>
            </a:r>
            <a:r>
              <a:rPr lang="it-IT" dirty="0"/>
              <a:t> e la nascita del </a:t>
            </a:r>
            <a:r>
              <a:rPr lang="it-IT" b="1" dirty="0"/>
              <a:t>sionismo</a:t>
            </a:r>
          </a:p>
        </p:txBody>
      </p:sp>
    </p:spTree>
    <p:extLst>
      <p:ext uri="{BB962C8B-B14F-4D97-AF65-F5344CB8AC3E}">
        <p14:creationId xmlns:p14="http://schemas.microsoft.com/office/powerpoint/2010/main" val="319235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8D3A3A-F240-D345-BA13-0598C21C035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64E1DC0-C79D-364B-89FD-B350DF38D80F}"/>
              </a:ext>
            </a:extLst>
          </p:cNvPr>
          <p:cNvSpPr>
            <a:spLocks noGrp="1"/>
          </p:cNvSpPr>
          <p:nvPr>
            <p:ph idx="1"/>
          </p:nvPr>
        </p:nvSpPr>
        <p:spPr/>
        <p:txBody>
          <a:bodyPr>
            <a:normAutofit lnSpcReduction="10000"/>
          </a:bodyPr>
          <a:lstStyle/>
          <a:p>
            <a:pPr marL="0" indent="0">
              <a:buNone/>
            </a:pPr>
            <a:r>
              <a:rPr lang="it-IT" b="1" dirty="0"/>
              <a:t>Liberalismo</a:t>
            </a:r>
            <a:r>
              <a:rPr lang="it-IT" dirty="0"/>
              <a:t>:</a:t>
            </a:r>
          </a:p>
          <a:p>
            <a:pPr marL="514350" indent="-514350">
              <a:buAutoNum type="arabicPeriod"/>
            </a:pPr>
            <a:r>
              <a:rPr lang="it-IT" dirty="0"/>
              <a:t>Libero mercato e libero imprenditore</a:t>
            </a:r>
          </a:p>
          <a:p>
            <a:pPr marL="514350" indent="-514350">
              <a:buAutoNum type="arabicPeriod"/>
            </a:pPr>
            <a:r>
              <a:rPr lang="it-IT" dirty="0"/>
              <a:t>Società civile e sue articolazioni</a:t>
            </a:r>
          </a:p>
          <a:p>
            <a:pPr marL="514350" indent="-514350">
              <a:buAutoNum type="arabicPeriod"/>
            </a:pPr>
            <a:r>
              <a:rPr lang="it-IT" dirty="0"/>
              <a:t>Istituzioni costituzionali e parlamentari</a:t>
            </a:r>
          </a:p>
          <a:p>
            <a:pPr marL="514350" indent="-514350">
              <a:buAutoNum type="arabicPeriod"/>
            </a:pPr>
            <a:r>
              <a:rPr lang="it-IT" dirty="0"/>
              <a:t>Esercizio dei diritti politici, a esclusione dei soggetti ‘immaturi’</a:t>
            </a:r>
          </a:p>
          <a:p>
            <a:pPr marL="514350" indent="-514350">
              <a:buAutoNum type="arabicPeriod"/>
            </a:pPr>
            <a:endParaRPr lang="it-IT" dirty="0"/>
          </a:p>
          <a:p>
            <a:r>
              <a:rPr lang="it-IT" b="1" dirty="0"/>
              <a:t>Democratici</a:t>
            </a:r>
            <a:r>
              <a:rPr lang="it-IT" dirty="0"/>
              <a:t>:</a:t>
            </a:r>
          </a:p>
          <a:p>
            <a:pPr marL="0" indent="0">
              <a:buNone/>
            </a:pPr>
            <a:r>
              <a:rPr lang="it-IT" dirty="0"/>
              <a:t>- Preferenza per l’assetto repubblicano</a:t>
            </a:r>
          </a:p>
          <a:p>
            <a:pPr marL="0" indent="0">
              <a:buNone/>
            </a:pPr>
            <a:r>
              <a:rPr lang="it-IT" dirty="0"/>
              <a:t>- Estensione del diritto di voto a tutti i maschi adulti</a:t>
            </a:r>
          </a:p>
          <a:p>
            <a:pPr marL="514350" indent="-514350">
              <a:buAutoNum type="arabicPeriod"/>
            </a:pPr>
            <a:endParaRPr lang="it-IT" dirty="0"/>
          </a:p>
        </p:txBody>
      </p:sp>
    </p:spTree>
    <p:extLst>
      <p:ext uri="{BB962C8B-B14F-4D97-AF65-F5344CB8AC3E}">
        <p14:creationId xmlns:p14="http://schemas.microsoft.com/office/powerpoint/2010/main" val="658688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C4B128-7153-CA48-9C3B-F53507BC459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095802C-340A-F14F-BC3A-FFB28244FBE6}"/>
              </a:ext>
            </a:extLst>
          </p:cNvPr>
          <p:cNvSpPr>
            <a:spLocks noGrp="1"/>
          </p:cNvSpPr>
          <p:nvPr>
            <p:ph idx="1"/>
          </p:nvPr>
        </p:nvSpPr>
        <p:spPr/>
        <p:txBody>
          <a:bodyPr>
            <a:normAutofit/>
          </a:bodyPr>
          <a:lstStyle/>
          <a:p>
            <a:pPr marL="0" indent="0" algn="ctr">
              <a:buNone/>
            </a:pPr>
            <a:r>
              <a:rPr lang="it-IT" b="1" dirty="0"/>
              <a:t>Socialismo</a:t>
            </a:r>
          </a:p>
          <a:p>
            <a:pPr marL="514350" indent="-514350">
              <a:buAutoNum type="alphaLcPeriod"/>
            </a:pPr>
            <a:r>
              <a:rPr lang="it-IT" dirty="0"/>
              <a:t>utopistico:</a:t>
            </a:r>
          </a:p>
          <a:p>
            <a:pPr marL="0" indent="0">
              <a:buNone/>
            </a:pPr>
            <a:r>
              <a:rPr lang="it-IT" dirty="0"/>
              <a:t>Robert Owen</a:t>
            </a:r>
          </a:p>
          <a:p>
            <a:pPr marL="0" indent="0">
              <a:buNone/>
            </a:pPr>
            <a:r>
              <a:rPr lang="it-IT" dirty="0"/>
              <a:t>Claude-Henri de Saint-Simon</a:t>
            </a:r>
          </a:p>
          <a:p>
            <a:pPr marL="0" indent="0">
              <a:buNone/>
            </a:pPr>
            <a:r>
              <a:rPr lang="it-IT" dirty="0"/>
              <a:t>Charles Fourier</a:t>
            </a:r>
          </a:p>
          <a:p>
            <a:pPr marL="0" indent="0">
              <a:buNone/>
            </a:pPr>
            <a:r>
              <a:rPr lang="it-IT" dirty="0"/>
              <a:t>Auguste </a:t>
            </a:r>
            <a:r>
              <a:rPr lang="it-IT" dirty="0" err="1"/>
              <a:t>Blanqui</a:t>
            </a:r>
            <a:br>
              <a:rPr lang="it-IT" dirty="0"/>
            </a:br>
            <a:r>
              <a:rPr lang="it-IT" dirty="0"/>
              <a:t>Louis </a:t>
            </a:r>
            <a:r>
              <a:rPr lang="it-IT" dirty="0" err="1"/>
              <a:t>Blanc</a:t>
            </a:r>
            <a:endParaRPr lang="it-IT" dirty="0"/>
          </a:p>
          <a:p>
            <a:pPr marL="0" indent="0">
              <a:buNone/>
            </a:pPr>
            <a:r>
              <a:rPr lang="it-IT" dirty="0"/>
              <a:t>Pierre </a:t>
            </a:r>
            <a:r>
              <a:rPr lang="it-IT" dirty="0" err="1"/>
              <a:t>Josehp</a:t>
            </a:r>
            <a:r>
              <a:rPr lang="it-IT" dirty="0"/>
              <a:t> </a:t>
            </a:r>
            <a:r>
              <a:rPr lang="it-IT" dirty="0" err="1"/>
              <a:t>Proudhon</a:t>
            </a:r>
            <a:endParaRPr lang="it-IT" dirty="0"/>
          </a:p>
          <a:p>
            <a:pPr marL="0" indent="0">
              <a:buNone/>
            </a:pPr>
            <a:endParaRPr lang="it-IT" dirty="0"/>
          </a:p>
          <a:p>
            <a:pPr marL="0" indent="0">
              <a:buNone/>
            </a:pPr>
            <a:endParaRPr lang="it-IT" dirty="0"/>
          </a:p>
        </p:txBody>
      </p:sp>
    </p:spTree>
    <p:extLst>
      <p:ext uri="{BB962C8B-B14F-4D97-AF65-F5344CB8AC3E}">
        <p14:creationId xmlns:p14="http://schemas.microsoft.com/office/powerpoint/2010/main" val="715979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B1F76A-36E2-F749-A02C-D2118396ECE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2B618D1-16D9-214B-A967-0D5CE99DB19C}"/>
              </a:ext>
            </a:extLst>
          </p:cNvPr>
          <p:cNvSpPr>
            <a:spLocks noGrp="1"/>
          </p:cNvSpPr>
          <p:nvPr>
            <p:ph idx="1"/>
          </p:nvPr>
        </p:nvSpPr>
        <p:spPr/>
        <p:txBody>
          <a:bodyPr/>
          <a:lstStyle/>
          <a:p>
            <a:pPr marL="0" indent="0">
              <a:buNone/>
            </a:pPr>
            <a:r>
              <a:rPr lang="it-IT" dirty="0"/>
              <a:t>b. scientifico:</a:t>
            </a:r>
          </a:p>
          <a:p>
            <a:pPr marL="0" indent="0">
              <a:buNone/>
            </a:pPr>
            <a:r>
              <a:rPr lang="it-IT" dirty="0"/>
              <a:t>Karl </a:t>
            </a:r>
            <a:r>
              <a:rPr lang="it-IT" dirty="0" err="1"/>
              <a:t>Marx</a:t>
            </a:r>
            <a:r>
              <a:rPr lang="it-IT" dirty="0"/>
              <a:t> e Friedrich </a:t>
            </a:r>
            <a:r>
              <a:rPr lang="it-IT" dirty="0" err="1"/>
              <a:t>Engels</a:t>
            </a:r>
            <a:endParaRPr lang="it-IT" dirty="0"/>
          </a:p>
          <a:p>
            <a:pPr marL="0" indent="0">
              <a:buNone/>
            </a:pPr>
            <a:r>
              <a:rPr lang="it-IT" dirty="0"/>
              <a:t>carica rivoluzionaria + fondamenta economico-filosofiche</a:t>
            </a:r>
          </a:p>
        </p:txBody>
      </p:sp>
    </p:spTree>
    <p:extLst>
      <p:ext uri="{BB962C8B-B14F-4D97-AF65-F5344CB8AC3E}">
        <p14:creationId xmlns:p14="http://schemas.microsoft.com/office/powerpoint/2010/main" val="3437010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FD0580-9FD4-EF4E-A2BD-66E369EDBC1A}"/>
              </a:ext>
            </a:extLst>
          </p:cNvPr>
          <p:cNvSpPr>
            <a:spLocks noGrp="1"/>
          </p:cNvSpPr>
          <p:nvPr>
            <p:ph type="title"/>
          </p:nvPr>
        </p:nvSpPr>
        <p:spPr/>
        <p:txBody>
          <a:bodyPr/>
          <a:lstStyle/>
          <a:p>
            <a:r>
              <a:rPr lang="it-IT" dirty="0"/>
              <a:t>Manifesto del partito comunista (1848)</a:t>
            </a:r>
          </a:p>
        </p:txBody>
      </p:sp>
      <p:sp>
        <p:nvSpPr>
          <p:cNvPr id="3" name="Segnaposto contenuto 2">
            <a:extLst>
              <a:ext uri="{FF2B5EF4-FFF2-40B4-BE49-F238E27FC236}">
                <a16:creationId xmlns:a16="http://schemas.microsoft.com/office/drawing/2014/main" id="{6B948004-7EF5-194B-8D38-A1EF4763A64F}"/>
              </a:ext>
            </a:extLst>
          </p:cNvPr>
          <p:cNvSpPr>
            <a:spLocks noGrp="1"/>
          </p:cNvSpPr>
          <p:nvPr>
            <p:ph idx="1"/>
          </p:nvPr>
        </p:nvSpPr>
        <p:spPr/>
        <p:txBody>
          <a:bodyPr>
            <a:normAutofit fontScale="92500" lnSpcReduction="20000"/>
          </a:bodyPr>
          <a:lstStyle/>
          <a:p>
            <a:pPr marL="0" indent="0" algn="just">
              <a:buNone/>
            </a:pPr>
            <a:r>
              <a:rPr lang="it-IT" dirty="0"/>
              <a:t>Uno spettro si aggira per l'Europa: lo spettro del comunismo. Tutte le potenze della vecchia Europa si sono coalizzate in una sacra caccia alle streghe contro questo spettro: il papa e lo zar, Metternich e </a:t>
            </a:r>
            <a:r>
              <a:rPr lang="it-IT" dirty="0" err="1"/>
              <a:t>Guizot</a:t>
            </a:r>
            <a:r>
              <a:rPr lang="it-IT" dirty="0"/>
              <a:t>, radicali francesi e poliziotti tedeschi. Dov'è il partito di opposizione che non sia stato bollato di comunismo dai suoi avversari al governo, dove il partito di opposizione che non abbia ritorto l'infamante accusa di comunismo sia contro gli esponenti più progressisti dell'opposizione che contro i suoi avversari reazionari? Di qui due conseguenze. Il comunismo viene ormai riconosciuto da tutte le potenze europee come una potenza. È gran tempo che i comunisti espongano apertamente a tutto il mondo la loro prospettiva, i loro scopi, le loro tendenze, e oppongano alla favola dello spettro del comunismo un manifesto del partito. A questo scopo si sono radunati a Londra comunisti delle più diverse nazionalità e hanno redatto il seguente manifesto, che viene pubblicato in lingua inglese, francese, tedesca, italiana, fiamminga e danese.</a:t>
            </a:r>
          </a:p>
          <a:p>
            <a:pPr marL="0" indent="0">
              <a:buNone/>
            </a:pPr>
            <a:endParaRPr lang="it-IT" dirty="0"/>
          </a:p>
        </p:txBody>
      </p:sp>
    </p:spTree>
    <p:extLst>
      <p:ext uri="{BB962C8B-B14F-4D97-AF65-F5344CB8AC3E}">
        <p14:creationId xmlns:p14="http://schemas.microsoft.com/office/powerpoint/2010/main" val="3773197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68FD88-17D2-9846-BA93-4F953C10A6A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CA3E50C-B482-9544-BF74-42B8C6226A20}"/>
              </a:ext>
            </a:extLst>
          </p:cNvPr>
          <p:cNvSpPr>
            <a:spLocks noGrp="1"/>
          </p:cNvSpPr>
          <p:nvPr>
            <p:ph idx="1"/>
          </p:nvPr>
        </p:nvSpPr>
        <p:spPr/>
        <p:txBody>
          <a:bodyPr/>
          <a:lstStyle/>
          <a:p>
            <a:pPr>
              <a:buFontTx/>
              <a:buChar char="-"/>
            </a:pPr>
            <a:r>
              <a:rPr lang="it-IT" dirty="0"/>
              <a:t>Concezione materialistica della storia</a:t>
            </a:r>
          </a:p>
          <a:p>
            <a:pPr marL="0" indent="0">
              <a:buNone/>
            </a:pPr>
            <a:r>
              <a:rPr lang="it-IT" dirty="0"/>
              <a:t>   (struttura e sovrastruttura;</a:t>
            </a:r>
          </a:p>
          <a:p>
            <a:pPr marL="0" indent="0">
              <a:buNone/>
            </a:pPr>
            <a:r>
              <a:rPr lang="it-IT" dirty="0"/>
              <a:t>    ogni regime è espressione del dominio di una classe; </a:t>
            </a:r>
          </a:p>
          <a:p>
            <a:pPr marL="0" indent="0">
              <a:buNone/>
            </a:pPr>
            <a:r>
              <a:rPr lang="it-IT" dirty="0"/>
              <a:t>    borghesia – proletariato)</a:t>
            </a:r>
          </a:p>
          <a:p>
            <a:pPr>
              <a:buFontTx/>
              <a:buChar char="-"/>
            </a:pPr>
            <a:r>
              <a:rPr lang="it-IT" dirty="0"/>
              <a:t>Rivoluzione proletaria</a:t>
            </a:r>
          </a:p>
          <a:p>
            <a:pPr>
              <a:buFontTx/>
              <a:buChar char="-"/>
            </a:pPr>
            <a:r>
              <a:rPr lang="it-IT" dirty="0"/>
              <a:t>Organizzazione internazionale del proletariato</a:t>
            </a:r>
          </a:p>
          <a:p>
            <a:pPr>
              <a:buFontTx/>
              <a:buChar char="-"/>
            </a:pPr>
            <a:r>
              <a:rPr lang="it-IT" dirty="0"/>
              <a:t>Differenza tra la prospettiva marxista e quella anarchica</a:t>
            </a:r>
          </a:p>
          <a:p>
            <a:pPr>
              <a:buFontTx/>
              <a:buChar char="-"/>
            </a:pPr>
            <a:r>
              <a:rPr lang="it-IT" dirty="0"/>
              <a:t>Le scissioni interne al movimento operaio e socialista</a:t>
            </a:r>
          </a:p>
          <a:p>
            <a:pPr>
              <a:buFontTx/>
              <a:buChar char="-"/>
            </a:pPr>
            <a:endParaRPr lang="it-IT" dirty="0"/>
          </a:p>
        </p:txBody>
      </p:sp>
    </p:spTree>
    <p:extLst>
      <p:ext uri="{BB962C8B-B14F-4D97-AF65-F5344CB8AC3E}">
        <p14:creationId xmlns:p14="http://schemas.microsoft.com/office/powerpoint/2010/main" val="1119530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33A3D8-228F-C446-B60C-CF27C4D473A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DB9B39E-B8DF-D045-9E17-DE0F290A6117}"/>
              </a:ext>
            </a:extLst>
          </p:cNvPr>
          <p:cNvSpPr>
            <a:spLocks noGrp="1"/>
          </p:cNvSpPr>
          <p:nvPr>
            <p:ph idx="1"/>
          </p:nvPr>
        </p:nvSpPr>
        <p:spPr/>
        <p:txBody>
          <a:bodyPr/>
          <a:lstStyle/>
          <a:p>
            <a:r>
              <a:rPr lang="it-IT" dirty="0"/>
              <a:t>Modernità dei partiti socialisti</a:t>
            </a:r>
          </a:p>
          <a:p>
            <a:pPr>
              <a:buFontTx/>
              <a:buChar char="-"/>
            </a:pPr>
            <a:r>
              <a:rPr lang="it-IT" dirty="0"/>
              <a:t>Associazioni federali</a:t>
            </a:r>
          </a:p>
          <a:p>
            <a:pPr>
              <a:buFontTx/>
              <a:buChar char="-"/>
            </a:pPr>
            <a:r>
              <a:rPr lang="it-IT" dirty="0"/>
              <a:t>Associazioni formalizzate</a:t>
            </a:r>
          </a:p>
          <a:p>
            <a:pPr>
              <a:buFontTx/>
              <a:buChar char="-"/>
            </a:pPr>
            <a:r>
              <a:rPr lang="it-IT" dirty="0"/>
              <a:t>Organizzazioni satelliti</a:t>
            </a:r>
          </a:p>
          <a:p>
            <a:pPr>
              <a:buFontTx/>
              <a:buChar char="-"/>
            </a:pPr>
            <a:r>
              <a:rPr lang="it-IT" dirty="0"/>
              <a:t>Legame con le associazioni sindacali</a:t>
            </a:r>
          </a:p>
          <a:p>
            <a:pPr>
              <a:buFontTx/>
              <a:buChar char="-"/>
            </a:pPr>
            <a:r>
              <a:rPr lang="it-IT" dirty="0"/>
              <a:t>Feste, simboli, riti</a:t>
            </a:r>
          </a:p>
          <a:p>
            <a:pPr>
              <a:buFontTx/>
              <a:buChar char="-"/>
            </a:pPr>
            <a:r>
              <a:rPr lang="it-IT" dirty="0"/>
              <a:t>Strumenti di lotta</a:t>
            </a:r>
          </a:p>
          <a:p>
            <a:pPr>
              <a:buFontTx/>
              <a:buChar char="-"/>
            </a:pPr>
            <a:r>
              <a:rPr lang="it-IT" dirty="0"/>
              <a:t>Rivoluzione/ riforme</a:t>
            </a:r>
          </a:p>
          <a:p>
            <a:pPr>
              <a:buFontTx/>
              <a:buChar char="-"/>
            </a:pPr>
            <a:endParaRPr lang="it-IT" dirty="0"/>
          </a:p>
        </p:txBody>
      </p:sp>
    </p:spTree>
    <p:extLst>
      <p:ext uri="{BB962C8B-B14F-4D97-AF65-F5344CB8AC3E}">
        <p14:creationId xmlns:p14="http://schemas.microsoft.com/office/powerpoint/2010/main" val="2861724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521165-2E2C-9E4C-97A5-A724D69FA10C}"/>
              </a:ext>
            </a:extLst>
          </p:cNvPr>
          <p:cNvSpPr>
            <a:spLocks noGrp="1"/>
          </p:cNvSpPr>
          <p:nvPr>
            <p:ph type="title"/>
          </p:nvPr>
        </p:nvSpPr>
        <p:spPr/>
        <p:txBody>
          <a:bodyPr/>
          <a:lstStyle/>
          <a:p>
            <a:endParaRPr lang="it-IT"/>
          </a:p>
        </p:txBody>
      </p:sp>
      <p:pic>
        <p:nvPicPr>
          <p:cNvPr id="6" name="Segnaposto contenuto 5">
            <a:extLst>
              <a:ext uri="{FF2B5EF4-FFF2-40B4-BE49-F238E27FC236}">
                <a16:creationId xmlns:a16="http://schemas.microsoft.com/office/drawing/2014/main" id="{DBC2275E-C6C8-E749-8DF2-B71C7A15CFFE}"/>
              </a:ext>
            </a:extLst>
          </p:cNvPr>
          <p:cNvPicPr>
            <a:picLocks noGrp="1" noChangeAspect="1"/>
          </p:cNvPicPr>
          <p:nvPr>
            <p:ph idx="1"/>
          </p:nvPr>
        </p:nvPicPr>
        <p:blipFill>
          <a:blip r:embed="rId2"/>
          <a:stretch>
            <a:fillRect/>
          </a:stretch>
        </p:blipFill>
        <p:spPr>
          <a:xfrm>
            <a:off x="4094554" y="1825625"/>
            <a:ext cx="4002891" cy="4351338"/>
          </a:xfrm>
        </p:spPr>
      </p:pic>
    </p:spTree>
    <p:extLst>
      <p:ext uri="{BB962C8B-B14F-4D97-AF65-F5344CB8AC3E}">
        <p14:creationId xmlns:p14="http://schemas.microsoft.com/office/powerpoint/2010/main" val="976610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a:extLst>
              <a:ext uri="{FF2B5EF4-FFF2-40B4-BE49-F238E27FC236}">
                <a16:creationId xmlns:a16="http://schemas.microsoft.com/office/drawing/2014/main" id="{95D41E3E-5AC0-454C-A5EC-E24BAB582DF3}"/>
              </a:ext>
            </a:extLst>
          </p:cNvPr>
          <p:cNvSpPr>
            <a:spLocks noGrp="1"/>
          </p:cNvSpPr>
          <p:nvPr>
            <p:ph type="title"/>
          </p:nvPr>
        </p:nvSpPr>
        <p:spPr/>
        <p:txBody>
          <a:bodyPr/>
          <a:lstStyle/>
          <a:p>
            <a:endParaRPr lang="it-IT"/>
          </a:p>
        </p:txBody>
      </p:sp>
      <p:pic>
        <p:nvPicPr>
          <p:cNvPr id="6" name="Segnaposto contenuto 5">
            <a:extLst>
              <a:ext uri="{FF2B5EF4-FFF2-40B4-BE49-F238E27FC236}">
                <a16:creationId xmlns:a16="http://schemas.microsoft.com/office/drawing/2014/main" id="{F7A0D300-8545-064F-A6CA-AF7F3644BE32}"/>
              </a:ext>
            </a:extLst>
          </p:cNvPr>
          <p:cNvPicPr>
            <a:picLocks noGrp="1" noChangeAspect="1"/>
          </p:cNvPicPr>
          <p:nvPr>
            <p:ph sz="half" idx="1"/>
          </p:nvPr>
        </p:nvPicPr>
        <p:blipFill>
          <a:blip r:embed="rId2"/>
          <a:stretch>
            <a:fillRect/>
          </a:stretch>
        </p:blipFill>
        <p:spPr>
          <a:xfrm>
            <a:off x="1839589" y="1825625"/>
            <a:ext cx="3178821" cy="4351338"/>
          </a:xfrm>
        </p:spPr>
      </p:pic>
      <p:pic>
        <p:nvPicPr>
          <p:cNvPr id="10" name="Segnaposto contenuto 9">
            <a:extLst>
              <a:ext uri="{FF2B5EF4-FFF2-40B4-BE49-F238E27FC236}">
                <a16:creationId xmlns:a16="http://schemas.microsoft.com/office/drawing/2014/main" id="{02FBCBC6-97AC-924A-8C3D-E5572015296F}"/>
              </a:ext>
            </a:extLst>
          </p:cNvPr>
          <p:cNvPicPr>
            <a:picLocks noGrp="1" noChangeAspect="1"/>
          </p:cNvPicPr>
          <p:nvPr>
            <p:ph sz="half" idx="2"/>
          </p:nvPr>
        </p:nvPicPr>
        <p:blipFill>
          <a:blip r:embed="rId3"/>
          <a:stretch>
            <a:fillRect/>
          </a:stretch>
        </p:blipFill>
        <p:spPr>
          <a:xfrm>
            <a:off x="7454900" y="2096294"/>
            <a:ext cx="2616200" cy="3810000"/>
          </a:xfrm>
        </p:spPr>
      </p:pic>
    </p:spTree>
    <p:extLst>
      <p:ext uri="{BB962C8B-B14F-4D97-AF65-F5344CB8AC3E}">
        <p14:creationId xmlns:p14="http://schemas.microsoft.com/office/powerpoint/2010/main" val="111141202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TotalTime>
  <Words>500</Words>
  <Application>Microsoft Macintosh PowerPoint</Application>
  <PresentationFormat>Widescreen</PresentationFormat>
  <Paragraphs>63</Paragraphs>
  <Slides>15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15</vt:i4>
      </vt:variant>
    </vt:vector>
  </HeadingPairs>
  <TitlesOfParts>
    <vt:vector size="20" baseType="lpstr">
      <vt:lpstr>Arial</vt:lpstr>
      <vt:lpstr>Calibri</vt:lpstr>
      <vt:lpstr>Calibri Light</vt:lpstr>
      <vt:lpstr>Wingdings</vt:lpstr>
      <vt:lpstr>Tema di Office</vt:lpstr>
      <vt:lpstr>Socialismo, nazionalismo, liberalismo</vt:lpstr>
      <vt:lpstr>Presentazione standard di PowerPoint</vt:lpstr>
      <vt:lpstr>Presentazione standard di PowerPoint</vt:lpstr>
      <vt:lpstr>Presentazione standard di PowerPoint</vt:lpstr>
      <vt:lpstr>Manifesto del partito comunista (1848)</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zoo humain</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maddalena carli</dc:creator>
  <cp:lastModifiedBy>maddalena carli</cp:lastModifiedBy>
  <cp:revision>7</cp:revision>
  <dcterms:created xsi:type="dcterms:W3CDTF">2019-09-23T10:18:30Z</dcterms:created>
  <dcterms:modified xsi:type="dcterms:W3CDTF">2021-10-04T06:56:13Z</dcterms:modified>
</cp:coreProperties>
</file>