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263" r:id="rId2"/>
    <p:sldId id="326" r:id="rId3"/>
    <p:sldId id="325" r:id="rId4"/>
    <p:sldId id="327" r:id="rId5"/>
    <p:sldId id="358" r:id="rId6"/>
    <p:sldId id="347" r:id="rId7"/>
    <p:sldId id="328" r:id="rId8"/>
    <p:sldId id="334" r:id="rId9"/>
    <p:sldId id="329" r:id="rId10"/>
    <p:sldId id="331" r:id="rId11"/>
    <p:sldId id="323" r:id="rId12"/>
    <p:sldId id="324" r:id="rId13"/>
    <p:sldId id="330" r:id="rId14"/>
    <p:sldId id="335" r:id="rId15"/>
    <p:sldId id="345" r:id="rId16"/>
    <p:sldId id="332" r:id="rId17"/>
    <p:sldId id="336" r:id="rId18"/>
    <p:sldId id="337" r:id="rId19"/>
    <p:sldId id="346" r:id="rId20"/>
    <p:sldId id="338" r:id="rId21"/>
    <p:sldId id="339" r:id="rId22"/>
    <p:sldId id="340" r:id="rId23"/>
    <p:sldId id="341" r:id="rId24"/>
    <p:sldId id="342" r:id="rId25"/>
    <p:sldId id="343" r:id="rId26"/>
    <p:sldId id="344" r:id="rId27"/>
    <p:sldId id="348" r:id="rId28"/>
    <p:sldId id="349" r:id="rId29"/>
    <p:sldId id="351" r:id="rId30"/>
    <p:sldId id="350" r:id="rId31"/>
    <p:sldId id="352" r:id="rId32"/>
    <p:sldId id="353" r:id="rId33"/>
    <p:sldId id="354" r:id="rId34"/>
    <p:sldId id="355" r:id="rId35"/>
    <p:sldId id="356" r:id="rId36"/>
    <p:sldId id="357" r:id="rId37"/>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Di Domenico" initials="LDD" lastIdx="1" clrIdx="0">
    <p:extLst>
      <p:ext uri="{19B8F6BF-5375-455C-9EA6-DF929625EA0E}">
        <p15:presenceInfo xmlns:p15="http://schemas.microsoft.com/office/powerpoint/2012/main" userId="b92e3e10ad574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09891-7D92-491B-AB07-5A1C2FC8D3C7}" v="1825" dt="2022-03-31T11:42:41.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0327" autoAdjust="0"/>
  </p:normalViewPr>
  <p:slideViewPr>
    <p:cSldViewPr>
      <p:cViewPr varScale="1">
        <p:scale>
          <a:sx n="96" d="100"/>
          <a:sy n="96" d="100"/>
        </p:scale>
        <p:origin x="1992" y="9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i Domenico" userId="b92e3e10ad574af4" providerId="LiveId" clId="{7C109891-7D92-491B-AB07-5A1C2FC8D3C7}"/>
    <pc:docChg chg="undo custSel addSld delSld modSld sldOrd">
      <pc:chgData name="Lorenzo Di Domenico" userId="b92e3e10ad574af4" providerId="LiveId" clId="{7C109891-7D92-491B-AB07-5A1C2FC8D3C7}" dt="2022-03-31T11:44:00.061" v="19054" actId="6549"/>
      <pc:docMkLst>
        <pc:docMk/>
      </pc:docMkLst>
      <pc:sldChg chg="delSp modSp mod">
        <pc:chgData name="Lorenzo Di Domenico" userId="b92e3e10ad574af4" providerId="LiveId" clId="{7C109891-7D92-491B-AB07-5A1C2FC8D3C7}" dt="2022-03-29T11:41:06.150" v="13920" actId="6549"/>
        <pc:sldMkLst>
          <pc:docMk/>
          <pc:sldMk cId="0" sldId="263"/>
        </pc:sldMkLst>
        <pc:spChg chg="mod">
          <ac:chgData name="Lorenzo Di Domenico" userId="b92e3e10ad574af4" providerId="LiveId" clId="{7C109891-7D92-491B-AB07-5A1C2FC8D3C7}" dt="2022-03-29T11:41:06.150" v="13920" actId="6549"/>
          <ac:spMkLst>
            <pc:docMk/>
            <pc:sldMk cId="0" sldId="263"/>
            <ac:spMk id="4102" creationId="{3EDA69B1-0738-4F0C-911D-8826A8F5A78A}"/>
          </ac:spMkLst>
        </pc:spChg>
        <pc:spChg chg="mod">
          <ac:chgData name="Lorenzo Di Domenico" userId="b92e3e10ad574af4" providerId="LiveId" clId="{7C109891-7D92-491B-AB07-5A1C2FC8D3C7}" dt="2022-03-23T11:45:06.971" v="4828" actId="20577"/>
          <ac:spMkLst>
            <pc:docMk/>
            <pc:sldMk cId="0" sldId="263"/>
            <ac:spMk id="4103" creationId="{BAFCEBB6-9B36-4BE0-BE90-AFFCAEFC1A73}"/>
          </ac:spMkLst>
        </pc:spChg>
        <pc:spChg chg="del mod">
          <ac:chgData name="Lorenzo Di Domenico" userId="b92e3e10ad574af4" providerId="LiveId" clId="{7C109891-7D92-491B-AB07-5A1C2FC8D3C7}" dt="2022-03-23T11:45:02.300" v="4827" actId="478"/>
          <ac:spMkLst>
            <pc:docMk/>
            <pc:sldMk cId="0" sldId="263"/>
            <ac:spMk id="4104" creationId="{C43A1FD5-E40F-4A26-98A4-E0AD97D2ECCD}"/>
          </ac:spMkLst>
        </pc:spChg>
      </pc:sldChg>
      <pc:sldChg chg="del">
        <pc:chgData name="Lorenzo Di Domenico" userId="b92e3e10ad574af4" providerId="LiveId" clId="{7C109891-7D92-491B-AB07-5A1C2FC8D3C7}" dt="2022-03-02T19:30:15.367" v="182" actId="47"/>
        <pc:sldMkLst>
          <pc:docMk/>
          <pc:sldMk cId="1069997207" sldId="281"/>
        </pc:sldMkLst>
      </pc:sldChg>
      <pc:sldChg chg="del">
        <pc:chgData name="Lorenzo Di Domenico" userId="b92e3e10ad574af4" providerId="LiveId" clId="{7C109891-7D92-491B-AB07-5A1C2FC8D3C7}" dt="2022-03-02T19:30:21.416" v="183" actId="47"/>
        <pc:sldMkLst>
          <pc:docMk/>
          <pc:sldMk cId="4045461892" sldId="282"/>
        </pc:sldMkLst>
      </pc:sldChg>
      <pc:sldChg chg="del">
        <pc:chgData name="Lorenzo Di Domenico" userId="b92e3e10ad574af4" providerId="LiveId" clId="{7C109891-7D92-491B-AB07-5A1C2FC8D3C7}" dt="2022-03-02T19:30:21.416" v="183" actId="47"/>
        <pc:sldMkLst>
          <pc:docMk/>
          <pc:sldMk cId="105208429" sldId="284"/>
        </pc:sldMkLst>
      </pc:sldChg>
      <pc:sldChg chg="del">
        <pc:chgData name="Lorenzo Di Domenico" userId="b92e3e10ad574af4" providerId="LiveId" clId="{7C109891-7D92-491B-AB07-5A1C2FC8D3C7}" dt="2022-03-02T19:30:15.319" v="181" actId="47"/>
        <pc:sldMkLst>
          <pc:docMk/>
          <pc:sldMk cId="3227524271" sldId="285"/>
        </pc:sldMkLst>
      </pc:sldChg>
      <pc:sldChg chg="del">
        <pc:chgData name="Lorenzo Di Domenico" userId="b92e3e10ad574af4" providerId="LiveId" clId="{7C109891-7D92-491B-AB07-5A1C2FC8D3C7}" dt="2022-03-02T19:30:21.416" v="183" actId="47"/>
        <pc:sldMkLst>
          <pc:docMk/>
          <pc:sldMk cId="3118967677" sldId="286"/>
        </pc:sldMkLst>
      </pc:sldChg>
      <pc:sldChg chg="del">
        <pc:chgData name="Lorenzo Di Domenico" userId="b92e3e10ad574af4" providerId="LiveId" clId="{7C109891-7D92-491B-AB07-5A1C2FC8D3C7}" dt="2022-03-02T19:30:21.416" v="183" actId="47"/>
        <pc:sldMkLst>
          <pc:docMk/>
          <pc:sldMk cId="4163573121" sldId="287"/>
        </pc:sldMkLst>
      </pc:sldChg>
      <pc:sldChg chg="del">
        <pc:chgData name="Lorenzo Di Domenico" userId="b92e3e10ad574af4" providerId="LiveId" clId="{7C109891-7D92-491B-AB07-5A1C2FC8D3C7}" dt="2022-03-02T19:30:21.416" v="183" actId="47"/>
        <pc:sldMkLst>
          <pc:docMk/>
          <pc:sldMk cId="3436858528" sldId="288"/>
        </pc:sldMkLst>
      </pc:sldChg>
      <pc:sldChg chg="del">
        <pc:chgData name="Lorenzo Di Domenico" userId="b92e3e10ad574af4" providerId="LiveId" clId="{7C109891-7D92-491B-AB07-5A1C2FC8D3C7}" dt="2022-03-02T19:30:21.416" v="183" actId="47"/>
        <pc:sldMkLst>
          <pc:docMk/>
          <pc:sldMk cId="1247104851" sldId="289"/>
        </pc:sldMkLst>
      </pc:sldChg>
      <pc:sldChg chg="addSp delSp modSp add del mod">
        <pc:chgData name="Lorenzo Di Domenico" userId="b92e3e10ad574af4" providerId="LiveId" clId="{7C109891-7D92-491B-AB07-5A1C2FC8D3C7}" dt="2022-03-02T20:02:21.279" v="788" actId="47"/>
        <pc:sldMkLst>
          <pc:docMk/>
          <pc:sldMk cId="3593803150" sldId="290"/>
        </pc:sldMkLst>
        <pc:spChg chg="add del mod">
          <ac:chgData name="Lorenzo Di Domenico" userId="b92e3e10ad574af4" providerId="LiveId" clId="{7C109891-7D92-491B-AB07-5A1C2FC8D3C7}" dt="2022-03-02T20:02:20.194" v="787" actId="478"/>
          <ac:spMkLst>
            <pc:docMk/>
            <pc:sldMk cId="3593803150" sldId="290"/>
            <ac:spMk id="2" creationId="{1D89E28D-32A4-4D3B-89A8-F8356B32DF76}"/>
          </ac:spMkLst>
        </pc:spChg>
        <pc:spChg chg="del mod">
          <ac:chgData name="Lorenzo Di Domenico" userId="b92e3e10ad574af4" providerId="LiveId" clId="{7C109891-7D92-491B-AB07-5A1C2FC8D3C7}" dt="2022-03-02T20:01:47.631" v="783" actId="21"/>
          <ac:spMkLst>
            <pc:docMk/>
            <pc:sldMk cId="3593803150" sldId="290"/>
            <ac:spMk id="5" creationId="{1535FC70-1AAD-4CBA-AC44-D726B209BEDE}"/>
          </ac:spMkLst>
        </pc:spChg>
        <pc:spChg chg="mod">
          <ac:chgData name="Lorenzo Di Domenico" userId="b92e3e10ad574af4" providerId="LiveId" clId="{7C109891-7D92-491B-AB07-5A1C2FC8D3C7}" dt="2022-03-02T19:53:11.624" v="596" actId="20577"/>
          <ac:spMkLst>
            <pc:docMk/>
            <pc:sldMk cId="3593803150" sldId="290"/>
            <ac:spMk id="10245" creationId="{9E9D7871-5470-4D91-8213-4A46E5028592}"/>
          </ac:spMkLst>
        </pc:spChg>
      </pc:sldChg>
      <pc:sldChg chg="addSp delSp modSp del mod ord">
        <pc:chgData name="Lorenzo Di Domenico" userId="b92e3e10ad574af4" providerId="LiveId" clId="{7C109891-7D92-491B-AB07-5A1C2FC8D3C7}" dt="2022-03-02T21:20:35.204" v="2025" actId="47"/>
        <pc:sldMkLst>
          <pc:docMk/>
          <pc:sldMk cId="3459523567" sldId="291"/>
        </pc:sldMkLst>
        <pc:spChg chg="add del mod">
          <ac:chgData name="Lorenzo Di Domenico" userId="b92e3e10ad574af4" providerId="LiveId" clId="{7C109891-7D92-491B-AB07-5A1C2FC8D3C7}" dt="2022-03-02T19:30:43.912" v="222"/>
          <ac:spMkLst>
            <pc:docMk/>
            <pc:sldMk cId="3459523567" sldId="291"/>
            <ac:spMk id="7" creationId="{A4D79916-17CC-4138-9BB3-E87A87EE7C8A}"/>
          </ac:spMkLst>
        </pc:spChg>
        <pc:spChg chg="add mod">
          <ac:chgData name="Lorenzo Di Domenico" userId="b92e3e10ad574af4" providerId="LiveId" clId="{7C109891-7D92-491B-AB07-5A1C2FC8D3C7}" dt="2022-03-02T19:30:45.660" v="224"/>
          <ac:spMkLst>
            <pc:docMk/>
            <pc:sldMk cId="3459523567" sldId="291"/>
            <ac:spMk id="8" creationId="{D6EFB848-DA9C-4EDC-BCDD-A2D41A9286E3}"/>
          </ac:spMkLst>
        </pc:spChg>
        <pc:spChg chg="mod">
          <ac:chgData name="Lorenzo Di Domenico" userId="b92e3e10ad574af4" providerId="LiveId" clId="{7C109891-7D92-491B-AB07-5A1C2FC8D3C7}" dt="2022-03-02T09:19:27.531" v="0" actId="6549"/>
          <ac:spMkLst>
            <pc:docMk/>
            <pc:sldMk cId="3459523567" sldId="291"/>
            <ac:spMk id="9" creationId="{AE645FA9-9783-4B95-A71A-02519DC6053A}"/>
          </ac:spMkLst>
        </pc:spChg>
        <pc:spChg chg="del mod">
          <ac:chgData name="Lorenzo Di Domenico" userId="b92e3e10ad574af4" providerId="LiveId" clId="{7C109891-7D92-491B-AB07-5A1C2FC8D3C7}" dt="2022-03-02T19:30:45.660" v="224"/>
          <ac:spMkLst>
            <pc:docMk/>
            <pc:sldMk cId="3459523567" sldId="291"/>
            <ac:spMk id="10" creationId="{88914938-4038-4529-A39B-E1FACFE58645}"/>
          </ac:spMkLst>
        </pc:spChg>
        <pc:spChg chg="add mod">
          <ac:chgData name="Lorenzo Di Domenico" userId="b92e3e10ad574af4" providerId="LiveId" clId="{7C109891-7D92-491B-AB07-5A1C2FC8D3C7}" dt="2022-03-02T20:47:45.968" v="1719" actId="20577"/>
          <ac:spMkLst>
            <pc:docMk/>
            <pc:sldMk cId="3459523567" sldId="291"/>
            <ac:spMk id="11" creationId="{A6B0A650-EA3E-45BD-9310-CD89336C8AAF}"/>
          </ac:spMkLst>
        </pc:spChg>
        <pc:spChg chg="mod">
          <ac:chgData name="Lorenzo Di Domenico" userId="b92e3e10ad574af4" providerId="LiveId" clId="{7C109891-7D92-491B-AB07-5A1C2FC8D3C7}" dt="2022-03-02T19:05:50.137" v="172" actId="20577"/>
          <ac:spMkLst>
            <pc:docMk/>
            <pc:sldMk cId="3459523567" sldId="291"/>
            <ac:spMk id="10245" creationId="{9E9D7871-5470-4D91-8213-4A46E5028592}"/>
          </ac:spMkLst>
        </pc:spChg>
        <pc:picChg chg="add mod">
          <ac:chgData name="Lorenzo Di Domenico" userId="b92e3e10ad574af4" providerId="LiveId" clId="{7C109891-7D92-491B-AB07-5A1C2FC8D3C7}" dt="2022-03-02T20:46:20.059" v="1692" actId="1076"/>
          <ac:picMkLst>
            <pc:docMk/>
            <pc:sldMk cId="3459523567" sldId="291"/>
            <ac:picMk id="6" creationId="{7157D575-7F74-4CAE-B8BE-251E97059A2C}"/>
          </ac:picMkLst>
        </pc:picChg>
      </pc:sldChg>
      <pc:sldChg chg="del">
        <pc:chgData name="Lorenzo Di Domenico" userId="b92e3e10ad574af4" providerId="LiveId" clId="{7C109891-7D92-491B-AB07-5A1C2FC8D3C7}" dt="2022-03-02T19:30:15.304" v="180" actId="47"/>
        <pc:sldMkLst>
          <pc:docMk/>
          <pc:sldMk cId="4213357957" sldId="292"/>
        </pc:sldMkLst>
      </pc:sldChg>
      <pc:sldChg chg="del">
        <pc:chgData name="Lorenzo Di Domenico" userId="b92e3e10ad574af4" providerId="LiveId" clId="{7C109891-7D92-491B-AB07-5A1C2FC8D3C7}" dt="2022-03-02T19:30:21.416" v="183" actId="47"/>
        <pc:sldMkLst>
          <pc:docMk/>
          <pc:sldMk cId="1702687611" sldId="294"/>
        </pc:sldMkLst>
      </pc:sldChg>
      <pc:sldChg chg="del">
        <pc:chgData name="Lorenzo Di Domenico" userId="b92e3e10ad574af4" providerId="LiveId" clId="{7C109891-7D92-491B-AB07-5A1C2FC8D3C7}" dt="2022-03-02T19:30:21.416" v="183" actId="47"/>
        <pc:sldMkLst>
          <pc:docMk/>
          <pc:sldMk cId="1109699996" sldId="295"/>
        </pc:sldMkLst>
      </pc:sldChg>
      <pc:sldChg chg="del">
        <pc:chgData name="Lorenzo Di Domenico" userId="b92e3e10ad574af4" providerId="LiveId" clId="{7C109891-7D92-491B-AB07-5A1C2FC8D3C7}" dt="2022-03-02T19:30:21.416" v="183" actId="47"/>
        <pc:sldMkLst>
          <pc:docMk/>
          <pc:sldMk cId="2759777070" sldId="296"/>
        </pc:sldMkLst>
      </pc:sldChg>
      <pc:sldChg chg="del">
        <pc:chgData name="Lorenzo Di Domenico" userId="b92e3e10ad574af4" providerId="LiveId" clId="{7C109891-7D92-491B-AB07-5A1C2FC8D3C7}" dt="2022-03-02T19:30:21.416" v="183" actId="47"/>
        <pc:sldMkLst>
          <pc:docMk/>
          <pc:sldMk cId="2764260225" sldId="298"/>
        </pc:sldMkLst>
      </pc:sldChg>
      <pc:sldChg chg="del">
        <pc:chgData name="Lorenzo Di Domenico" userId="b92e3e10ad574af4" providerId="LiveId" clId="{7C109891-7D92-491B-AB07-5A1C2FC8D3C7}" dt="2022-03-02T19:30:21.416" v="183" actId="47"/>
        <pc:sldMkLst>
          <pc:docMk/>
          <pc:sldMk cId="788269169" sldId="299"/>
        </pc:sldMkLst>
      </pc:sldChg>
      <pc:sldChg chg="del">
        <pc:chgData name="Lorenzo Di Domenico" userId="b92e3e10ad574af4" providerId="LiveId" clId="{7C109891-7D92-491B-AB07-5A1C2FC8D3C7}" dt="2022-03-02T19:30:21.416" v="183" actId="47"/>
        <pc:sldMkLst>
          <pc:docMk/>
          <pc:sldMk cId="315959633" sldId="300"/>
        </pc:sldMkLst>
      </pc:sldChg>
      <pc:sldChg chg="del">
        <pc:chgData name="Lorenzo Di Domenico" userId="b92e3e10ad574af4" providerId="LiveId" clId="{7C109891-7D92-491B-AB07-5A1C2FC8D3C7}" dt="2022-03-02T19:30:21.416" v="183" actId="47"/>
        <pc:sldMkLst>
          <pc:docMk/>
          <pc:sldMk cId="1603399332" sldId="301"/>
        </pc:sldMkLst>
      </pc:sldChg>
      <pc:sldChg chg="del">
        <pc:chgData name="Lorenzo Di Domenico" userId="b92e3e10ad574af4" providerId="LiveId" clId="{7C109891-7D92-491B-AB07-5A1C2FC8D3C7}" dt="2022-03-02T19:30:21.416" v="183" actId="47"/>
        <pc:sldMkLst>
          <pc:docMk/>
          <pc:sldMk cId="2312217585" sldId="302"/>
        </pc:sldMkLst>
      </pc:sldChg>
      <pc:sldChg chg="del">
        <pc:chgData name="Lorenzo Di Domenico" userId="b92e3e10ad574af4" providerId="LiveId" clId="{7C109891-7D92-491B-AB07-5A1C2FC8D3C7}" dt="2022-03-02T19:30:21.416" v="183" actId="47"/>
        <pc:sldMkLst>
          <pc:docMk/>
          <pc:sldMk cId="2130008327" sldId="303"/>
        </pc:sldMkLst>
      </pc:sldChg>
      <pc:sldChg chg="del">
        <pc:chgData name="Lorenzo Di Domenico" userId="b92e3e10ad574af4" providerId="LiveId" clId="{7C109891-7D92-491B-AB07-5A1C2FC8D3C7}" dt="2022-03-02T19:30:21.416" v="183" actId="47"/>
        <pc:sldMkLst>
          <pc:docMk/>
          <pc:sldMk cId="2785699913" sldId="304"/>
        </pc:sldMkLst>
      </pc:sldChg>
      <pc:sldChg chg="del">
        <pc:chgData name="Lorenzo Di Domenico" userId="b92e3e10ad574af4" providerId="LiveId" clId="{7C109891-7D92-491B-AB07-5A1C2FC8D3C7}" dt="2022-03-02T19:30:21.416" v="183" actId="47"/>
        <pc:sldMkLst>
          <pc:docMk/>
          <pc:sldMk cId="2061947892" sldId="305"/>
        </pc:sldMkLst>
      </pc:sldChg>
      <pc:sldChg chg="del">
        <pc:chgData name="Lorenzo Di Domenico" userId="b92e3e10ad574af4" providerId="LiveId" clId="{7C109891-7D92-491B-AB07-5A1C2FC8D3C7}" dt="2022-03-02T19:30:21.416" v="183" actId="47"/>
        <pc:sldMkLst>
          <pc:docMk/>
          <pc:sldMk cId="1781462888" sldId="306"/>
        </pc:sldMkLst>
      </pc:sldChg>
      <pc:sldChg chg="del">
        <pc:chgData name="Lorenzo Di Domenico" userId="b92e3e10ad574af4" providerId="LiveId" clId="{7C109891-7D92-491B-AB07-5A1C2FC8D3C7}" dt="2022-03-02T19:30:21.416" v="183" actId="47"/>
        <pc:sldMkLst>
          <pc:docMk/>
          <pc:sldMk cId="845518095" sldId="307"/>
        </pc:sldMkLst>
      </pc:sldChg>
      <pc:sldChg chg="del">
        <pc:chgData name="Lorenzo Di Domenico" userId="b92e3e10ad574af4" providerId="LiveId" clId="{7C109891-7D92-491B-AB07-5A1C2FC8D3C7}" dt="2022-03-02T19:30:21.416" v="183" actId="47"/>
        <pc:sldMkLst>
          <pc:docMk/>
          <pc:sldMk cId="4080720526" sldId="309"/>
        </pc:sldMkLst>
      </pc:sldChg>
      <pc:sldChg chg="del">
        <pc:chgData name="Lorenzo Di Domenico" userId="b92e3e10ad574af4" providerId="LiveId" clId="{7C109891-7D92-491B-AB07-5A1C2FC8D3C7}" dt="2022-03-02T19:30:21.416" v="183" actId="47"/>
        <pc:sldMkLst>
          <pc:docMk/>
          <pc:sldMk cId="1478205667" sldId="310"/>
        </pc:sldMkLst>
      </pc:sldChg>
      <pc:sldChg chg="del">
        <pc:chgData name="Lorenzo Di Domenico" userId="b92e3e10ad574af4" providerId="LiveId" clId="{7C109891-7D92-491B-AB07-5A1C2FC8D3C7}" dt="2022-03-02T19:30:21.416" v="183" actId="47"/>
        <pc:sldMkLst>
          <pc:docMk/>
          <pc:sldMk cId="2079106396" sldId="311"/>
        </pc:sldMkLst>
      </pc:sldChg>
      <pc:sldChg chg="del">
        <pc:chgData name="Lorenzo Di Domenico" userId="b92e3e10ad574af4" providerId="LiveId" clId="{7C109891-7D92-491B-AB07-5A1C2FC8D3C7}" dt="2022-03-02T19:30:21.416" v="183" actId="47"/>
        <pc:sldMkLst>
          <pc:docMk/>
          <pc:sldMk cId="2164339578" sldId="312"/>
        </pc:sldMkLst>
      </pc:sldChg>
      <pc:sldChg chg="addSp delSp modSp add del mod">
        <pc:chgData name="Lorenzo Di Domenico" userId="b92e3e10ad574af4" providerId="LiveId" clId="{7C109891-7D92-491B-AB07-5A1C2FC8D3C7}" dt="2022-03-23T11:06:53.691" v="2168" actId="47"/>
        <pc:sldMkLst>
          <pc:docMk/>
          <pc:sldMk cId="1494154413" sldId="313"/>
        </pc:sldMkLst>
        <pc:spChg chg="add del mod">
          <ac:chgData name="Lorenzo Di Domenico" userId="b92e3e10ad574af4" providerId="LiveId" clId="{7C109891-7D92-491B-AB07-5A1C2FC8D3C7}" dt="2022-03-02T19:12:09.850" v="175"/>
          <ac:spMkLst>
            <pc:docMk/>
            <pc:sldMk cId="1494154413" sldId="313"/>
            <ac:spMk id="8" creationId="{AD6A97F7-C713-4E8A-9167-25BDA42F44A1}"/>
          </ac:spMkLst>
        </pc:spChg>
        <pc:spChg chg="mod">
          <ac:chgData name="Lorenzo Di Domenico" userId="b92e3e10ad574af4" providerId="LiveId" clId="{7C109891-7D92-491B-AB07-5A1C2FC8D3C7}" dt="2022-03-02T19:30:35.802" v="220" actId="20577"/>
          <ac:spMkLst>
            <pc:docMk/>
            <pc:sldMk cId="1494154413" sldId="313"/>
            <ac:spMk id="10" creationId="{88914938-4038-4529-A39B-E1FACFE58645}"/>
          </ac:spMkLst>
        </pc:spChg>
        <pc:spChg chg="add del mod">
          <ac:chgData name="Lorenzo Di Domenico" userId="b92e3e10ad574af4" providerId="LiveId" clId="{7C109891-7D92-491B-AB07-5A1C2FC8D3C7}" dt="2022-03-02T19:12:09.850" v="175"/>
          <ac:spMkLst>
            <pc:docMk/>
            <pc:sldMk cId="1494154413" sldId="313"/>
            <ac:spMk id="11" creationId="{C153121F-2AF0-414E-BDE8-559E205EAD8C}"/>
          </ac:spMkLst>
        </pc:spChg>
        <pc:spChg chg="add del mod">
          <ac:chgData name="Lorenzo Di Domenico" userId="b92e3e10ad574af4" providerId="LiveId" clId="{7C109891-7D92-491B-AB07-5A1C2FC8D3C7}" dt="2022-03-02T19:12:09.850" v="175"/>
          <ac:spMkLst>
            <pc:docMk/>
            <pc:sldMk cId="1494154413" sldId="313"/>
            <ac:spMk id="12" creationId="{71A580D9-FC9C-47B4-BAE1-323C7356CDA9}"/>
          </ac:spMkLst>
        </pc:spChg>
        <pc:spChg chg="add del mod">
          <ac:chgData name="Lorenzo Di Domenico" userId="b92e3e10ad574af4" providerId="LiveId" clId="{7C109891-7D92-491B-AB07-5A1C2FC8D3C7}" dt="2022-03-02T19:12:09.850" v="175"/>
          <ac:spMkLst>
            <pc:docMk/>
            <pc:sldMk cId="1494154413" sldId="313"/>
            <ac:spMk id="13" creationId="{0D54CA8F-57F6-484E-AF4A-EB288A1A5071}"/>
          </ac:spMkLst>
        </pc:spChg>
        <pc:spChg chg="add del mod">
          <ac:chgData name="Lorenzo Di Domenico" userId="b92e3e10ad574af4" providerId="LiveId" clId="{7C109891-7D92-491B-AB07-5A1C2FC8D3C7}" dt="2022-03-02T19:12:09.850" v="175"/>
          <ac:spMkLst>
            <pc:docMk/>
            <pc:sldMk cId="1494154413" sldId="313"/>
            <ac:spMk id="17" creationId="{07EBC1E2-451A-450F-9DCA-5B76F562306E}"/>
          </ac:spMkLst>
        </pc:spChg>
        <pc:spChg chg="mod">
          <ac:chgData name="Lorenzo Di Domenico" userId="b92e3e10ad574af4" providerId="LiveId" clId="{7C109891-7D92-491B-AB07-5A1C2FC8D3C7}" dt="2022-03-02T19:12:07.967" v="174"/>
          <ac:spMkLst>
            <pc:docMk/>
            <pc:sldMk cId="1494154413" sldId="313"/>
            <ac:spMk id="23" creationId="{DB7CC498-74D3-4639-9249-654E8EE43F0F}"/>
          </ac:spMkLst>
        </pc:spChg>
        <pc:spChg chg="mod">
          <ac:chgData name="Lorenzo Di Domenico" userId="b92e3e10ad574af4" providerId="LiveId" clId="{7C109891-7D92-491B-AB07-5A1C2FC8D3C7}" dt="2022-03-02T19:12:07.967" v="174"/>
          <ac:spMkLst>
            <pc:docMk/>
            <pc:sldMk cId="1494154413" sldId="313"/>
            <ac:spMk id="24" creationId="{91F1D895-BB86-42BA-A5C2-107743D25701}"/>
          </ac:spMkLst>
        </pc:spChg>
        <pc:spChg chg="add del mod">
          <ac:chgData name="Lorenzo Di Domenico" userId="b92e3e10ad574af4" providerId="LiveId" clId="{7C109891-7D92-491B-AB07-5A1C2FC8D3C7}" dt="2022-03-02T19:12:09.850" v="175"/>
          <ac:spMkLst>
            <pc:docMk/>
            <pc:sldMk cId="1494154413" sldId="313"/>
            <ac:spMk id="26" creationId="{E20A4355-2141-4A28-A0FE-7EE644E3EE0C}"/>
          </ac:spMkLst>
        </pc:spChg>
        <pc:spChg chg="add del mod">
          <ac:chgData name="Lorenzo Di Domenico" userId="b92e3e10ad574af4" providerId="LiveId" clId="{7C109891-7D92-491B-AB07-5A1C2FC8D3C7}" dt="2022-03-02T19:12:09.850" v="175"/>
          <ac:spMkLst>
            <pc:docMk/>
            <pc:sldMk cId="1494154413" sldId="313"/>
            <ac:spMk id="30" creationId="{76CC227F-8714-4318-84F2-7520BA485BEB}"/>
          </ac:spMkLst>
        </pc:spChg>
        <pc:spChg chg="add del mod">
          <ac:chgData name="Lorenzo Di Domenico" userId="b92e3e10ad574af4" providerId="LiveId" clId="{7C109891-7D92-491B-AB07-5A1C2FC8D3C7}" dt="2022-03-02T19:12:09.850" v="175"/>
          <ac:spMkLst>
            <pc:docMk/>
            <pc:sldMk cId="1494154413" sldId="313"/>
            <ac:spMk id="32" creationId="{7F585715-F28D-4274-96BE-CF5278A5BE58}"/>
          </ac:spMkLst>
        </pc:spChg>
        <pc:spChg chg="add del mod">
          <ac:chgData name="Lorenzo Di Domenico" userId="b92e3e10ad574af4" providerId="LiveId" clId="{7C109891-7D92-491B-AB07-5A1C2FC8D3C7}" dt="2022-03-02T19:12:09.850" v="175"/>
          <ac:spMkLst>
            <pc:docMk/>
            <pc:sldMk cId="1494154413" sldId="313"/>
            <ac:spMk id="33" creationId="{58BF8B11-321C-4F22-B1F8-9A9C481B7FC2}"/>
          </ac:spMkLst>
        </pc:spChg>
        <pc:spChg chg="add del mod">
          <ac:chgData name="Lorenzo Di Domenico" userId="b92e3e10ad574af4" providerId="LiveId" clId="{7C109891-7D92-491B-AB07-5A1C2FC8D3C7}" dt="2022-03-02T19:12:09.850" v="175"/>
          <ac:spMkLst>
            <pc:docMk/>
            <pc:sldMk cId="1494154413" sldId="313"/>
            <ac:spMk id="34" creationId="{D34A6698-8F2C-49BE-A18A-64E4314B526D}"/>
          </ac:spMkLst>
        </pc:spChg>
        <pc:spChg chg="add del mod">
          <ac:chgData name="Lorenzo Di Domenico" userId="b92e3e10ad574af4" providerId="LiveId" clId="{7C109891-7D92-491B-AB07-5A1C2FC8D3C7}" dt="2022-03-02T19:12:09.850" v="175"/>
          <ac:spMkLst>
            <pc:docMk/>
            <pc:sldMk cId="1494154413" sldId="313"/>
            <ac:spMk id="36" creationId="{5DEB8E29-FAB3-4C9E-9245-BFDDADA9773C}"/>
          </ac:spMkLst>
        </pc:spChg>
        <pc:spChg chg="add del mod">
          <ac:chgData name="Lorenzo Di Domenico" userId="b92e3e10ad574af4" providerId="LiveId" clId="{7C109891-7D92-491B-AB07-5A1C2FC8D3C7}" dt="2022-03-02T19:12:09.850" v="175"/>
          <ac:spMkLst>
            <pc:docMk/>
            <pc:sldMk cId="1494154413" sldId="313"/>
            <ac:spMk id="37" creationId="{232A59B3-21B2-4128-BE7D-ED507978804A}"/>
          </ac:spMkLst>
        </pc:spChg>
        <pc:spChg chg="add del mod">
          <ac:chgData name="Lorenzo Di Domenico" userId="b92e3e10ad574af4" providerId="LiveId" clId="{7C109891-7D92-491B-AB07-5A1C2FC8D3C7}" dt="2022-03-02T19:12:09.850" v="175"/>
          <ac:spMkLst>
            <pc:docMk/>
            <pc:sldMk cId="1494154413" sldId="313"/>
            <ac:spMk id="38" creationId="{9DE15400-740D-4E85-9A01-1B45A2F171CC}"/>
          </ac:spMkLst>
        </pc:spChg>
        <pc:spChg chg="add del mod">
          <ac:chgData name="Lorenzo Di Domenico" userId="b92e3e10ad574af4" providerId="LiveId" clId="{7C109891-7D92-491B-AB07-5A1C2FC8D3C7}" dt="2022-03-02T19:12:09.850" v="175"/>
          <ac:spMkLst>
            <pc:docMk/>
            <pc:sldMk cId="1494154413" sldId="313"/>
            <ac:spMk id="40" creationId="{D0AEB04E-DD3A-4DFA-B5C3-CB5B4DD2814B}"/>
          </ac:spMkLst>
        </pc:spChg>
        <pc:spChg chg="add del mod">
          <ac:chgData name="Lorenzo Di Domenico" userId="b92e3e10ad574af4" providerId="LiveId" clId="{7C109891-7D92-491B-AB07-5A1C2FC8D3C7}" dt="2022-03-02T19:12:09.850" v="175"/>
          <ac:spMkLst>
            <pc:docMk/>
            <pc:sldMk cId="1494154413" sldId="313"/>
            <ac:spMk id="41" creationId="{51AAE70A-D956-4805-B7FD-196BFC939489}"/>
          </ac:spMkLst>
        </pc:spChg>
        <pc:spChg chg="add del mod">
          <ac:chgData name="Lorenzo Di Domenico" userId="b92e3e10ad574af4" providerId="LiveId" clId="{7C109891-7D92-491B-AB07-5A1C2FC8D3C7}" dt="2022-03-02T19:12:09.850" v="175"/>
          <ac:spMkLst>
            <pc:docMk/>
            <pc:sldMk cId="1494154413" sldId="313"/>
            <ac:spMk id="43" creationId="{D2807CFC-BB9A-4F09-A39B-78F3BE33A5A1}"/>
          </ac:spMkLst>
        </pc:spChg>
        <pc:spChg chg="add del mod">
          <ac:chgData name="Lorenzo Di Domenico" userId="b92e3e10ad574af4" providerId="LiveId" clId="{7C109891-7D92-491B-AB07-5A1C2FC8D3C7}" dt="2022-03-02T19:12:09.850" v="175"/>
          <ac:spMkLst>
            <pc:docMk/>
            <pc:sldMk cId="1494154413" sldId="313"/>
            <ac:spMk id="44" creationId="{B29BB7BA-E0C6-404F-B216-46223C1B1BC4}"/>
          </ac:spMkLst>
        </pc:spChg>
        <pc:spChg chg="add del mod">
          <ac:chgData name="Lorenzo Di Domenico" userId="b92e3e10ad574af4" providerId="LiveId" clId="{7C109891-7D92-491B-AB07-5A1C2FC8D3C7}" dt="2022-03-02T19:12:09.850" v="175"/>
          <ac:spMkLst>
            <pc:docMk/>
            <pc:sldMk cId="1494154413" sldId="313"/>
            <ac:spMk id="48" creationId="{F7C7780A-3DEC-450C-AF33-08FDCB2D2C1D}"/>
          </ac:spMkLst>
        </pc:spChg>
        <pc:spChg chg="add del mod">
          <ac:chgData name="Lorenzo Di Domenico" userId="b92e3e10ad574af4" providerId="LiveId" clId="{7C109891-7D92-491B-AB07-5A1C2FC8D3C7}" dt="2022-03-02T19:12:09.850" v="175"/>
          <ac:spMkLst>
            <pc:docMk/>
            <pc:sldMk cId="1494154413" sldId="313"/>
            <ac:spMk id="50" creationId="{3AD64130-0FDF-4950-BC90-BD93D6DE897D}"/>
          </ac:spMkLst>
        </pc:spChg>
        <pc:spChg chg="add del mod">
          <ac:chgData name="Lorenzo Di Domenico" userId="b92e3e10ad574af4" providerId="LiveId" clId="{7C109891-7D92-491B-AB07-5A1C2FC8D3C7}" dt="2022-03-02T19:12:09.850" v="175"/>
          <ac:spMkLst>
            <pc:docMk/>
            <pc:sldMk cId="1494154413" sldId="313"/>
            <ac:spMk id="53" creationId="{07ACA0E9-22E7-4AC0-B051-E16918FAF467}"/>
          </ac:spMkLst>
        </pc:spChg>
        <pc:spChg chg="add del mod">
          <ac:chgData name="Lorenzo Di Domenico" userId="b92e3e10ad574af4" providerId="LiveId" clId="{7C109891-7D92-491B-AB07-5A1C2FC8D3C7}" dt="2022-03-02T19:12:09.850" v="175"/>
          <ac:spMkLst>
            <pc:docMk/>
            <pc:sldMk cId="1494154413" sldId="313"/>
            <ac:spMk id="55" creationId="{D360BBA7-FFF0-4720-ADF4-19E52F11F1A0}"/>
          </ac:spMkLst>
        </pc:spChg>
        <pc:spChg chg="add del mod">
          <ac:chgData name="Lorenzo Di Domenico" userId="b92e3e10ad574af4" providerId="LiveId" clId="{7C109891-7D92-491B-AB07-5A1C2FC8D3C7}" dt="2022-03-02T19:12:09.850" v="175"/>
          <ac:spMkLst>
            <pc:docMk/>
            <pc:sldMk cId="1494154413" sldId="313"/>
            <ac:spMk id="56" creationId="{A5559F93-4A57-449B-BD54-47C630480758}"/>
          </ac:spMkLst>
        </pc:spChg>
        <pc:spChg chg="add del mod">
          <ac:chgData name="Lorenzo Di Domenico" userId="b92e3e10ad574af4" providerId="LiveId" clId="{7C109891-7D92-491B-AB07-5A1C2FC8D3C7}" dt="2022-03-02T19:12:09.850" v="175"/>
          <ac:spMkLst>
            <pc:docMk/>
            <pc:sldMk cId="1494154413" sldId="313"/>
            <ac:spMk id="59" creationId="{91050C72-0A08-4FC6-A92B-36835A8FE799}"/>
          </ac:spMkLst>
        </pc:spChg>
        <pc:spChg chg="add del mod">
          <ac:chgData name="Lorenzo Di Domenico" userId="b92e3e10ad574af4" providerId="LiveId" clId="{7C109891-7D92-491B-AB07-5A1C2FC8D3C7}" dt="2022-03-02T19:12:09.850" v="175"/>
          <ac:spMkLst>
            <pc:docMk/>
            <pc:sldMk cId="1494154413" sldId="313"/>
            <ac:spMk id="60" creationId="{979699AF-7D6B-4D9B-B0EC-D8CCDDE99963}"/>
          </ac:spMkLst>
        </pc:spChg>
        <pc:spChg chg="add del mod">
          <ac:chgData name="Lorenzo Di Domenico" userId="b92e3e10ad574af4" providerId="LiveId" clId="{7C109891-7D92-491B-AB07-5A1C2FC8D3C7}" dt="2022-03-02T19:12:09.850" v="175"/>
          <ac:spMkLst>
            <pc:docMk/>
            <pc:sldMk cId="1494154413" sldId="313"/>
            <ac:spMk id="61" creationId="{DBCAEEC6-122B-45E0-A8E1-F1FD85B9FBDF}"/>
          </ac:spMkLst>
        </pc:spChg>
        <pc:spChg chg="add del mod">
          <ac:chgData name="Lorenzo Di Domenico" userId="b92e3e10ad574af4" providerId="LiveId" clId="{7C109891-7D92-491B-AB07-5A1C2FC8D3C7}" dt="2022-03-02T19:12:09.850" v="175"/>
          <ac:spMkLst>
            <pc:docMk/>
            <pc:sldMk cId="1494154413" sldId="313"/>
            <ac:spMk id="65" creationId="{0356F6C7-556F-4B78-8F59-747518087BA7}"/>
          </ac:spMkLst>
        </pc:spChg>
        <pc:spChg chg="add del mod">
          <ac:chgData name="Lorenzo Di Domenico" userId="b92e3e10ad574af4" providerId="LiveId" clId="{7C109891-7D92-491B-AB07-5A1C2FC8D3C7}" dt="2022-03-02T19:12:09.850" v="175"/>
          <ac:spMkLst>
            <pc:docMk/>
            <pc:sldMk cId="1494154413" sldId="313"/>
            <ac:spMk id="66" creationId="{FC293D30-D910-4E3D-9504-71293C092F18}"/>
          </ac:spMkLst>
        </pc:spChg>
        <pc:spChg chg="add del mod">
          <ac:chgData name="Lorenzo Di Domenico" userId="b92e3e10ad574af4" providerId="LiveId" clId="{7C109891-7D92-491B-AB07-5A1C2FC8D3C7}" dt="2022-03-02T19:12:09.850" v="175"/>
          <ac:spMkLst>
            <pc:docMk/>
            <pc:sldMk cId="1494154413" sldId="313"/>
            <ac:spMk id="67" creationId="{0E0C9A6F-EA1B-49D5-93C7-979662F3A0E8}"/>
          </ac:spMkLst>
        </pc:spChg>
        <pc:spChg chg="add del mod">
          <ac:chgData name="Lorenzo Di Domenico" userId="b92e3e10ad574af4" providerId="LiveId" clId="{7C109891-7D92-491B-AB07-5A1C2FC8D3C7}" dt="2022-03-02T19:12:09.850" v="175"/>
          <ac:spMkLst>
            <pc:docMk/>
            <pc:sldMk cId="1494154413" sldId="313"/>
            <ac:spMk id="68" creationId="{C2857FDF-047E-4367-95F5-CACECF57A582}"/>
          </ac:spMkLst>
        </pc:spChg>
        <pc:spChg chg="add del mod">
          <ac:chgData name="Lorenzo Di Domenico" userId="b92e3e10ad574af4" providerId="LiveId" clId="{7C109891-7D92-491B-AB07-5A1C2FC8D3C7}" dt="2022-03-02T19:12:09.850" v="175"/>
          <ac:spMkLst>
            <pc:docMk/>
            <pc:sldMk cId="1494154413" sldId="313"/>
            <ac:spMk id="69" creationId="{F2F09DFB-6F2F-448C-8BB0-BBB27CB577F7}"/>
          </ac:spMkLst>
        </pc:spChg>
        <pc:spChg chg="add del mod">
          <ac:chgData name="Lorenzo Di Domenico" userId="b92e3e10ad574af4" providerId="LiveId" clId="{7C109891-7D92-491B-AB07-5A1C2FC8D3C7}" dt="2022-03-02T19:12:09.850" v="175"/>
          <ac:spMkLst>
            <pc:docMk/>
            <pc:sldMk cId="1494154413" sldId="313"/>
            <ac:spMk id="70" creationId="{B65D48BD-D2BD-41C0-B8F7-29B48875EA93}"/>
          </ac:spMkLst>
        </pc:spChg>
        <pc:spChg chg="add del mod">
          <ac:chgData name="Lorenzo Di Domenico" userId="b92e3e10ad574af4" providerId="LiveId" clId="{7C109891-7D92-491B-AB07-5A1C2FC8D3C7}" dt="2022-03-02T19:12:09.850" v="175"/>
          <ac:spMkLst>
            <pc:docMk/>
            <pc:sldMk cId="1494154413" sldId="313"/>
            <ac:spMk id="71" creationId="{D0ACA9DE-C07D-49F0-9D31-EE5B91D57CBC}"/>
          </ac:spMkLst>
        </pc:spChg>
        <pc:spChg chg="add del mod">
          <ac:chgData name="Lorenzo Di Domenico" userId="b92e3e10ad574af4" providerId="LiveId" clId="{7C109891-7D92-491B-AB07-5A1C2FC8D3C7}" dt="2022-03-02T19:12:09.850" v="175"/>
          <ac:spMkLst>
            <pc:docMk/>
            <pc:sldMk cId="1494154413" sldId="313"/>
            <ac:spMk id="72" creationId="{3D043FD4-C022-47DE-A38B-288557B68609}"/>
          </ac:spMkLst>
        </pc:spChg>
        <pc:spChg chg="add del mod">
          <ac:chgData name="Lorenzo Di Domenico" userId="b92e3e10ad574af4" providerId="LiveId" clId="{7C109891-7D92-491B-AB07-5A1C2FC8D3C7}" dt="2022-03-02T19:12:09.850" v="175"/>
          <ac:spMkLst>
            <pc:docMk/>
            <pc:sldMk cId="1494154413" sldId="313"/>
            <ac:spMk id="81" creationId="{36611849-3ADB-4A7B-B685-A763393B7E91}"/>
          </ac:spMkLst>
        </pc:spChg>
        <pc:spChg chg="add del mod">
          <ac:chgData name="Lorenzo Di Domenico" userId="b92e3e10ad574af4" providerId="LiveId" clId="{7C109891-7D92-491B-AB07-5A1C2FC8D3C7}" dt="2022-03-02T19:12:09.850" v="175"/>
          <ac:spMkLst>
            <pc:docMk/>
            <pc:sldMk cId="1494154413" sldId="313"/>
            <ac:spMk id="82" creationId="{B5552FB0-88F4-425C-BE1B-2A963571D6BC}"/>
          </ac:spMkLst>
        </pc:spChg>
        <pc:spChg chg="add del mod">
          <ac:chgData name="Lorenzo Di Domenico" userId="b92e3e10ad574af4" providerId="LiveId" clId="{7C109891-7D92-491B-AB07-5A1C2FC8D3C7}" dt="2022-03-02T19:12:09.850" v="175"/>
          <ac:spMkLst>
            <pc:docMk/>
            <pc:sldMk cId="1494154413" sldId="313"/>
            <ac:spMk id="83" creationId="{ED09D34C-5099-40E6-B245-6BAFECA9DFC9}"/>
          </ac:spMkLst>
        </pc:spChg>
        <pc:spChg chg="add del mod">
          <ac:chgData name="Lorenzo Di Domenico" userId="b92e3e10ad574af4" providerId="LiveId" clId="{7C109891-7D92-491B-AB07-5A1C2FC8D3C7}" dt="2022-03-02T19:12:09.850" v="175"/>
          <ac:spMkLst>
            <pc:docMk/>
            <pc:sldMk cId="1494154413" sldId="313"/>
            <ac:spMk id="85" creationId="{DFED657E-972A-4F6E-8008-7E95F28B1A2D}"/>
          </ac:spMkLst>
        </pc:spChg>
        <pc:spChg chg="add del mod">
          <ac:chgData name="Lorenzo Di Domenico" userId="b92e3e10ad574af4" providerId="LiveId" clId="{7C109891-7D92-491B-AB07-5A1C2FC8D3C7}" dt="2022-03-02T19:12:09.850" v="175"/>
          <ac:spMkLst>
            <pc:docMk/>
            <pc:sldMk cId="1494154413" sldId="313"/>
            <ac:spMk id="86" creationId="{7ED274CB-296D-4164-B987-048DA7717D06}"/>
          </ac:spMkLst>
        </pc:spChg>
        <pc:spChg chg="add del mod">
          <ac:chgData name="Lorenzo Di Domenico" userId="b92e3e10ad574af4" providerId="LiveId" clId="{7C109891-7D92-491B-AB07-5A1C2FC8D3C7}" dt="2022-03-02T19:12:09.850" v="175"/>
          <ac:spMkLst>
            <pc:docMk/>
            <pc:sldMk cId="1494154413" sldId="313"/>
            <ac:spMk id="87" creationId="{9D2991AD-DD59-4189-A9D0-422DB2592A2F}"/>
          </ac:spMkLst>
        </pc:spChg>
        <pc:spChg chg="mod">
          <ac:chgData name="Lorenzo Di Domenico" userId="b92e3e10ad574af4" providerId="LiveId" clId="{7C109891-7D92-491B-AB07-5A1C2FC8D3C7}" dt="2022-03-02T19:05:25.071" v="96" actId="20577"/>
          <ac:spMkLst>
            <pc:docMk/>
            <pc:sldMk cId="1494154413" sldId="313"/>
            <ac:spMk id="10245" creationId="{9E9D7871-5470-4D91-8213-4A46E5028592}"/>
          </ac:spMkLst>
        </pc:spChg>
        <pc:grpChg chg="add del mod">
          <ac:chgData name="Lorenzo Di Domenico" userId="b92e3e10ad574af4" providerId="LiveId" clId="{7C109891-7D92-491B-AB07-5A1C2FC8D3C7}" dt="2022-03-02T19:12:09.850" v="175"/>
          <ac:grpSpMkLst>
            <pc:docMk/>
            <pc:sldMk cId="1494154413" sldId="313"/>
            <ac:grpSpMk id="20" creationId="{8204983E-8F68-4D75-A6B2-00FEA1E324DE}"/>
          </ac:grpSpMkLst>
        </pc:grpChg>
        <pc:grpChg chg="mod">
          <ac:chgData name="Lorenzo Di Domenico" userId="b92e3e10ad574af4" providerId="LiveId" clId="{7C109891-7D92-491B-AB07-5A1C2FC8D3C7}" dt="2022-03-02T19:12:07.967" v="174"/>
          <ac:grpSpMkLst>
            <pc:docMk/>
            <pc:sldMk cId="1494154413" sldId="313"/>
            <ac:grpSpMk id="21" creationId="{F615A52C-DC8F-41E9-BA2D-63934CD33DCB}"/>
          </ac:grpSpMkLst>
        </pc:grpChg>
        <pc:picChg chg="add mod">
          <ac:chgData name="Lorenzo Di Domenico" userId="b92e3e10ad574af4" providerId="LiveId" clId="{7C109891-7D92-491B-AB07-5A1C2FC8D3C7}" dt="2022-03-02T19:12:14.736" v="178" actId="1076"/>
          <ac:picMkLst>
            <pc:docMk/>
            <pc:sldMk cId="1494154413" sldId="313"/>
            <ac:picMk id="2" creationId="{A6F5CE62-507A-4DC5-9DF1-10CC4F5ADFC7}"/>
          </ac:picMkLst>
        </pc:picChg>
        <pc:picChg chg="del">
          <ac:chgData name="Lorenzo Di Domenico" userId="b92e3e10ad574af4" providerId="LiveId" clId="{7C109891-7D92-491B-AB07-5A1C2FC8D3C7}" dt="2022-03-02T18:50:14.598" v="3" actId="478"/>
          <ac:picMkLst>
            <pc:docMk/>
            <pc:sldMk cId="1494154413" sldId="313"/>
            <ac:picMk id="6" creationId="{7157D575-7F74-4CAE-B8BE-251E97059A2C}"/>
          </ac:picMkLst>
        </pc:picChg>
        <pc:picChg chg="add del mod">
          <ac:chgData name="Lorenzo Di Domenico" userId="b92e3e10ad574af4" providerId="LiveId" clId="{7C109891-7D92-491B-AB07-5A1C2FC8D3C7}" dt="2022-03-02T19:12:07.463" v="173" actId="478"/>
          <ac:picMkLst>
            <pc:docMk/>
            <pc:sldMk cId="1494154413" sldId="313"/>
            <ac:picMk id="7" creationId="{A04D469F-5382-4A74-8FEB-D1E1FB780A69}"/>
          </ac:picMkLst>
        </pc:picChg>
        <pc:cxnChg chg="add del mod">
          <ac:chgData name="Lorenzo Di Domenico" userId="b92e3e10ad574af4" providerId="LiveId" clId="{7C109891-7D92-491B-AB07-5A1C2FC8D3C7}" dt="2022-03-02T19:12:09.850" v="175"/>
          <ac:cxnSpMkLst>
            <pc:docMk/>
            <pc:sldMk cId="1494154413" sldId="313"/>
            <ac:cxnSpMk id="14" creationId="{19DE0205-C099-4B0A-97DA-2DF60BB9DC44}"/>
          </ac:cxnSpMkLst>
        </pc:cxnChg>
        <pc:cxnChg chg="add del mod">
          <ac:chgData name="Lorenzo Di Domenico" userId="b92e3e10ad574af4" providerId="LiveId" clId="{7C109891-7D92-491B-AB07-5A1C2FC8D3C7}" dt="2022-03-02T19:12:09.850" v="175"/>
          <ac:cxnSpMkLst>
            <pc:docMk/>
            <pc:sldMk cId="1494154413" sldId="313"/>
            <ac:cxnSpMk id="15" creationId="{6850CEB1-57F5-4C12-93CD-A18E8886E096}"/>
          </ac:cxnSpMkLst>
        </pc:cxnChg>
        <pc:cxnChg chg="add del mod">
          <ac:chgData name="Lorenzo Di Domenico" userId="b92e3e10ad574af4" providerId="LiveId" clId="{7C109891-7D92-491B-AB07-5A1C2FC8D3C7}" dt="2022-03-02T19:12:09.850" v="175"/>
          <ac:cxnSpMkLst>
            <pc:docMk/>
            <pc:sldMk cId="1494154413" sldId="313"/>
            <ac:cxnSpMk id="16" creationId="{21148022-0856-4936-B42B-8725A98F646E}"/>
          </ac:cxnSpMkLst>
        </pc:cxnChg>
        <pc:cxnChg chg="add del mod">
          <ac:chgData name="Lorenzo Di Domenico" userId="b92e3e10ad574af4" providerId="LiveId" clId="{7C109891-7D92-491B-AB07-5A1C2FC8D3C7}" dt="2022-03-02T19:12:09.850" v="175"/>
          <ac:cxnSpMkLst>
            <pc:docMk/>
            <pc:sldMk cId="1494154413" sldId="313"/>
            <ac:cxnSpMk id="18" creationId="{C2E32350-C901-4940-893F-274253E7F116}"/>
          </ac:cxnSpMkLst>
        </pc:cxnChg>
        <pc:cxnChg chg="add del mod">
          <ac:chgData name="Lorenzo Di Domenico" userId="b92e3e10ad574af4" providerId="LiveId" clId="{7C109891-7D92-491B-AB07-5A1C2FC8D3C7}" dt="2022-03-02T19:12:09.850" v="175"/>
          <ac:cxnSpMkLst>
            <pc:docMk/>
            <pc:sldMk cId="1494154413" sldId="313"/>
            <ac:cxnSpMk id="19" creationId="{573538E1-4387-4554-8B4C-246ADF53E4F1}"/>
          </ac:cxnSpMkLst>
        </pc:cxnChg>
        <pc:cxnChg chg="mod">
          <ac:chgData name="Lorenzo Di Domenico" userId="b92e3e10ad574af4" providerId="LiveId" clId="{7C109891-7D92-491B-AB07-5A1C2FC8D3C7}" dt="2022-03-02T19:12:07.967" v="174"/>
          <ac:cxnSpMkLst>
            <pc:docMk/>
            <pc:sldMk cId="1494154413" sldId="313"/>
            <ac:cxnSpMk id="22" creationId="{B84A7326-F86B-4DDF-BC06-41B5FDCDFDB8}"/>
          </ac:cxnSpMkLst>
        </pc:cxnChg>
        <pc:cxnChg chg="add del mod">
          <ac:chgData name="Lorenzo Di Domenico" userId="b92e3e10ad574af4" providerId="LiveId" clId="{7C109891-7D92-491B-AB07-5A1C2FC8D3C7}" dt="2022-03-02T19:12:09.850" v="175"/>
          <ac:cxnSpMkLst>
            <pc:docMk/>
            <pc:sldMk cId="1494154413" sldId="313"/>
            <ac:cxnSpMk id="25" creationId="{A2B5D8BD-B0E4-469A-ABE0-3E7FA2B6D1E2}"/>
          </ac:cxnSpMkLst>
        </pc:cxnChg>
        <pc:cxnChg chg="add del mod">
          <ac:chgData name="Lorenzo Di Domenico" userId="b92e3e10ad574af4" providerId="LiveId" clId="{7C109891-7D92-491B-AB07-5A1C2FC8D3C7}" dt="2022-03-02T19:12:09.850" v="175"/>
          <ac:cxnSpMkLst>
            <pc:docMk/>
            <pc:sldMk cId="1494154413" sldId="313"/>
            <ac:cxnSpMk id="27" creationId="{7D6A67A9-8D16-433E-9FC5-61152C3F4AE7}"/>
          </ac:cxnSpMkLst>
        </pc:cxnChg>
        <pc:cxnChg chg="add del mod">
          <ac:chgData name="Lorenzo Di Domenico" userId="b92e3e10ad574af4" providerId="LiveId" clId="{7C109891-7D92-491B-AB07-5A1C2FC8D3C7}" dt="2022-03-02T19:12:09.850" v="175"/>
          <ac:cxnSpMkLst>
            <pc:docMk/>
            <pc:sldMk cId="1494154413" sldId="313"/>
            <ac:cxnSpMk id="28" creationId="{749F8D21-2EF9-40FB-AE7E-259BCC60A4E7}"/>
          </ac:cxnSpMkLst>
        </pc:cxnChg>
        <pc:cxnChg chg="add del mod">
          <ac:chgData name="Lorenzo Di Domenico" userId="b92e3e10ad574af4" providerId="LiveId" clId="{7C109891-7D92-491B-AB07-5A1C2FC8D3C7}" dt="2022-03-02T19:12:09.850" v="175"/>
          <ac:cxnSpMkLst>
            <pc:docMk/>
            <pc:sldMk cId="1494154413" sldId="313"/>
            <ac:cxnSpMk id="29" creationId="{8AF89D06-58C3-41BC-B169-32251A141159}"/>
          </ac:cxnSpMkLst>
        </pc:cxnChg>
        <pc:cxnChg chg="add del mod">
          <ac:chgData name="Lorenzo Di Domenico" userId="b92e3e10ad574af4" providerId="LiveId" clId="{7C109891-7D92-491B-AB07-5A1C2FC8D3C7}" dt="2022-03-02T19:12:09.850" v="175"/>
          <ac:cxnSpMkLst>
            <pc:docMk/>
            <pc:sldMk cId="1494154413" sldId="313"/>
            <ac:cxnSpMk id="31" creationId="{5D3D7D72-5B80-445F-B421-21E1A4CFB3C6}"/>
          </ac:cxnSpMkLst>
        </pc:cxnChg>
        <pc:cxnChg chg="add del mod">
          <ac:chgData name="Lorenzo Di Domenico" userId="b92e3e10ad574af4" providerId="LiveId" clId="{7C109891-7D92-491B-AB07-5A1C2FC8D3C7}" dt="2022-03-02T19:12:09.850" v="175"/>
          <ac:cxnSpMkLst>
            <pc:docMk/>
            <pc:sldMk cId="1494154413" sldId="313"/>
            <ac:cxnSpMk id="35" creationId="{634B93C6-9B9E-4470-94C2-DD34FB1B1B7B}"/>
          </ac:cxnSpMkLst>
        </pc:cxnChg>
        <pc:cxnChg chg="add del mod">
          <ac:chgData name="Lorenzo Di Domenico" userId="b92e3e10ad574af4" providerId="LiveId" clId="{7C109891-7D92-491B-AB07-5A1C2FC8D3C7}" dt="2022-03-02T19:12:09.850" v="175"/>
          <ac:cxnSpMkLst>
            <pc:docMk/>
            <pc:sldMk cId="1494154413" sldId="313"/>
            <ac:cxnSpMk id="39" creationId="{3A625ABA-309E-4B48-9645-018366CD90BC}"/>
          </ac:cxnSpMkLst>
        </pc:cxnChg>
        <pc:cxnChg chg="add del mod">
          <ac:chgData name="Lorenzo Di Domenico" userId="b92e3e10ad574af4" providerId="LiveId" clId="{7C109891-7D92-491B-AB07-5A1C2FC8D3C7}" dt="2022-03-02T19:12:09.850" v="175"/>
          <ac:cxnSpMkLst>
            <pc:docMk/>
            <pc:sldMk cId="1494154413" sldId="313"/>
            <ac:cxnSpMk id="42" creationId="{50090802-E390-4851-BB89-7BD9C52A2DF0}"/>
          </ac:cxnSpMkLst>
        </pc:cxnChg>
        <pc:cxnChg chg="add del mod">
          <ac:chgData name="Lorenzo Di Domenico" userId="b92e3e10ad574af4" providerId="LiveId" clId="{7C109891-7D92-491B-AB07-5A1C2FC8D3C7}" dt="2022-03-02T19:12:09.850" v="175"/>
          <ac:cxnSpMkLst>
            <pc:docMk/>
            <pc:sldMk cId="1494154413" sldId="313"/>
            <ac:cxnSpMk id="45" creationId="{DD449AFA-4A83-412F-9AFF-6D40F8B62365}"/>
          </ac:cxnSpMkLst>
        </pc:cxnChg>
        <pc:cxnChg chg="add del mod">
          <ac:chgData name="Lorenzo Di Domenico" userId="b92e3e10ad574af4" providerId="LiveId" clId="{7C109891-7D92-491B-AB07-5A1C2FC8D3C7}" dt="2022-03-02T19:12:09.850" v="175"/>
          <ac:cxnSpMkLst>
            <pc:docMk/>
            <pc:sldMk cId="1494154413" sldId="313"/>
            <ac:cxnSpMk id="46" creationId="{2BFCED86-98D3-4063-A264-5A5F57E3FE9C}"/>
          </ac:cxnSpMkLst>
        </pc:cxnChg>
        <pc:cxnChg chg="add del mod">
          <ac:chgData name="Lorenzo Di Domenico" userId="b92e3e10ad574af4" providerId="LiveId" clId="{7C109891-7D92-491B-AB07-5A1C2FC8D3C7}" dt="2022-03-02T19:12:09.850" v="175"/>
          <ac:cxnSpMkLst>
            <pc:docMk/>
            <pc:sldMk cId="1494154413" sldId="313"/>
            <ac:cxnSpMk id="47" creationId="{E226D53D-3AE0-4A1A-859A-C11AF9B939DB}"/>
          </ac:cxnSpMkLst>
        </pc:cxnChg>
        <pc:cxnChg chg="add del mod">
          <ac:chgData name="Lorenzo Di Domenico" userId="b92e3e10ad574af4" providerId="LiveId" clId="{7C109891-7D92-491B-AB07-5A1C2FC8D3C7}" dt="2022-03-02T19:12:09.850" v="175"/>
          <ac:cxnSpMkLst>
            <pc:docMk/>
            <pc:sldMk cId="1494154413" sldId="313"/>
            <ac:cxnSpMk id="49" creationId="{758FDBE8-B728-4CDE-9DB8-311164AFFB4C}"/>
          </ac:cxnSpMkLst>
        </pc:cxnChg>
        <pc:cxnChg chg="add del mod">
          <ac:chgData name="Lorenzo Di Domenico" userId="b92e3e10ad574af4" providerId="LiveId" clId="{7C109891-7D92-491B-AB07-5A1C2FC8D3C7}" dt="2022-03-02T19:12:09.850" v="175"/>
          <ac:cxnSpMkLst>
            <pc:docMk/>
            <pc:sldMk cId="1494154413" sldId="313"/>
            <ac:cxnSpMk id="51" creationId="{8D8AEB83-FEB6-4801-BA98-0C4F7E44A10E}"/>
          </ac:cxnSpMkLst>
        </pc:cxnChg>
        <pc:cxnChg chg="add del mod">
          <ac:chgData name="Lorenzo Di Domenico" userId="b92e3e10ad574af4" providerId="LiveId" clId="{7C109891-7D92-491B-AB07-5A1C2FC8D3C7}" dt="2022-03-02T19:12:09.850" v="175"/>
          <ac:cxnSpMkLst>
            <pc:docMk/>
            <pc:sldMk cId="1494154413" sldId="313"/>
            <ac:cxnSpMk id="52" creationId="{A23F7AFF-FAC2-4876-A9C5-DD90FD874544}"/>
          </ac:cxnSpMkLst>
        </pc:cxnChg>
        <pc:cxnChg chg="add del mod">
          <ac:chgData name="Lorenzo Di Domenico" userId="b92e3e10ad574af4" providerId="LiveId" clId="{7C109891-7D92-491B-AB07-5A1C2FC8D3C7}" dt="2022-03-02T19:12:09.850" v="175"/>
          <ac:cxnSpMkLst>
            <pc:docMk/>
            <pc:sldMk cId="1494154413" sldId="313"/>
            <ac:cxnSpMk id="54" creationId="{278A7325-60A0-47D7-90DD-A09F8299F609}"/>
          </ac:cxnSpMkLst>
        </pc:cxnChg>
        <pc:cxnChg chg="add del mod">
          <ac:chgData name="Lorenzo Di Domenico" userId="b92e3e10ad574af4" providerId="LiveId" clId="{7C109891-7D92-491B-AB07-5A1C2FC8D3C7}" dt="2022-03-02T19:12:09.850" v="175"/>
          <ac:cxnSpMkLst>
            <pc:docMk/>
            <pc:sldMk cId="1494154413" sldId="313"/>
            <ac:cxnSpMk id="57" creationId="{125B013F-14D1-467E-A9E6-84453431FE3E}"/>
          </ac:cxnSpMkLst>
        </pc:cxnChg>
        <pc:cxnChg chg="add del mod">
          <ac:chgData name="Lorenzo Di Domenico" userId="b92e3e10ad574af4" providerId="LiveId" clId="{7C109891-7D92-491B-AB07-5A1C2FC8D3C7}" dt="2022-03-02T19:12:09.850" v="175"/>
          <ac:cxnSpMkLst>
            <pc:docMk/>
            <pc:sldMk cId="1494154413" sldId="313"/>
            <ac:cxnSpMk id="58" creationId="{CBE6EC2D-E2BA-486B-8C90-BC83C6DF064F}"/>
          </ac:cxnSpMkLst>
        </pc:cxnChg>
        <pc:cxnChg chg="add del mod">
          <ac:chgData name="Lorenzo Di Domenico" userId="b92e3e10ad574af4" providerId="LiveId" clId="{7C109891-7D92-491B-AB07-5A1C2FC8D3C7}" dt="2022-03-02T19:12:09.850" v="175"/>
          <ac:cxnSpMkLst>
            <pc:docMk/>
            <pc:sldMk cId="1494154413" sldId="313"/>
            <ac:cxnSpMk id="62" creationId="{763A2566-9C99-4E4C-8B1E-8D90AF65CBEE}"/>
          </ac:cxnSpMkLst>
        </pc:cxnChg>
        <pc:cxnChg chg="add del mod">
          <ac:chgData name="Lorenzo Di Domenico" userId="b92e3e10ad574af4" providerId="LiveId" clId="{7C109891-7D92-491B-AB07-5A1C2FC8D3C7}" dt="2022-03-02T19:12:09.850" v="175"/>
          <ac:cxnSpMkLst>
            <pc:docMk/>
            <pc:sldMk cId="1494154413" sldId="313"/>
            <ac:cxnSpMk id="63" creationId="{71A3C28A-A90D-48E5-82E2-A2181E3FC361}"/>
          </ac:cxnSpMkLst>
        </pc:cxnChg>
        <pc:cxnChg chg="add del mod">
          <ac:chgData name="Lorenzo Di Domenico" userId="b92e3e10ad574af4" providerId="LiveId" clId="{7C109891-7D92-491B-AB07-5A1C2FC8D3C7}" dt="2022-03-02T19:12:09.850" v="175"/>
          <ac:cxnSpMkLst>
            <pc:docMk/>
            <pc:sldMk cId="1494154413" sldId="313"/>
            <ac:cxnSpMk id="64" creationId="{5C60D77C-1C98-4EBA-B0CC-D516D07388D2}"/>
          </ac:cxnSpMkLst>
        </pc:cxnChg>
        <pc:cxnChg chg="add del mod">
          <ac:chgData name="Lorenzo Di Domenico" userId="b92e3e10ad574af4" providerId="LiveId" clId="{7C109891-7D92-491B-AB07-5A1C2FC8D3C7}" dt="2022-03-02T19:12:09.850" v="175"/>
          <ac:cxnSpMkLst>
            <pc:docMk/>
            <pc:sldMk cId="1494154413" sldId="313"/>
            <ac:cxnSpMk id="73" creationId="{AC0AD308-3442-4569-9862-34743BDE4D77}"/>
          </ac:cxnSpMkLst>
        </pc:cxnChg>
        <pc:cxnChg chg="add del mod">
          <ac:chgData name="Lorenzo Di Domenico" userId="b92e3e10ad574af4" providerId="LiveId" clId="{7C109891-7D92-491B-AB07-5A1C2FC8D3C7}" dt="2022-03-02T19:12:09.850" v="175"/>
          <ac:cxnSpMkLst>
            <pc:docMk/>
            <pc:sldMk cId="1494154413" sldId="313"/>
            <ac:cxnSpMk id="74" creationId="{E1FF751B-8C53-4994-8BE0-7EF4842AC6A7}"/>
          </ac:cxnSpMkLst>
        </pc:cxnChg>
        <pc:cxnChg chg="add del mod">
          <ac:chgData name="Lorenzo Di Domenico" userId="b92e3e10ad574af4" providerId="LiveId" clId="{7C109891-7D92-491B-AB07-5A1C2FC8D3C7}" dt="2022-03-02T19:12:09.850" v="175"/>
          <ac:cxnSpMkLst>
            <pc:docMk/>
            <pc:sldMk cId="1494154413" sldId="313"/>
            <ac:cxnSpMk id="75" creationId="{122EC008-1A5E-4485-9FDB-578FA14D558C}"/>
          </ac:cxnSpMkLst>
        </pc:cxnChg>
        <pc:cxnChg chg="add del mod">
          <ac:chgData name="Lorenzo Di Domenico" userId="b92e3e10ad574af4" providerId="LiveId" clId="{7C109891-7D92-491B-AB07-5A1C2FC8D3C7}" dt="2022-03-02T19:12:09.850" v="175"/>
          <ac:cxnSpMkLst>
            <pc:docMk/>
            <pc:sldMk cId="1494154413" sldId="313"/>
            <ac:cxnSpMk id="76" creationId="{770571BF-DE78-4DA0-BBA4-13C4D50CD3EE}"/>
          </ac:cxnSpMkLst>
        </pc:cxnChg>
        <pc:cxnChg chg="add del mod">
          <ac:chgData name="Lorenzo Di Domenico" userId="b92e3e10ad574af4" providerId="LiveId" clId="{7C109891-7D92-491B-AB07-5A1C2FC8D3C7}" dt="2022-03-02T19:12:09.850" v="175"/>
          <ac:cxnSpMkLst>
            <pc:docMk/>
            <pc:sldMk cId="1494154413" sldId="313"/>
            <ac:cxnSpMk id="77" creationId="{20B17E39-17AC-41B8-A87F-F17DDDF18F25}"/>
          </ac:cxnSpMkLst>
        </pc:cxnChg>
        <pc:cxnChg chg="add del mod">
          <ac:chgData name="Lorenzo Di Domenico" userId="b92e3e10ad574af4" providerId="LiveId" clId="{7C109891-7D92-491B-AB07-5A1C2FC8D3C7}" dt="2022-03-02T19:12:09.850" v="175"/>
          <ac:cxnSpMkLst>
            <pc:docMk/>
            <pc:sldMk cId="1494154413" sldId="313"/>
            <ac:cxnSpMk id="78" creationId="{24549479-DE02-4FCC-8587-5D15C250DCAC}"/>
          </ac:cxnSpMkLst>
        </pc:cxnChg>
        <pc:cxnChg chg="add del mod">
          <ac:chgData name="Lorenzo Di Domenico" userId="b92e3e10ad574af4" providerId="LiveId" clId="{7C109891-7D92-491B-AB07-5A1C2FC8D3C7}" dt="2022-03-02T19:12:09.850" v="175"/>
          <ac:cxnSpMkLst>
            <pc:docMk/>
            <pc:sldMk cId="1494154413" sldId="313"/>
            <ac:cxnSpMk id="79" creationId="{BEE90719-991E-45B9-B57C-03C2FBBEF146}"/>
          </ac:cxnSpMkLst>
        </pc:cxnChg>
        <pc:cxnChg chg="add del mod">
          <ac:chgData name="Lorenzo Di Domenico" userId="b92e3e10ad574af4" providerId="LiveId" clId="{7C109891-7D92-491B-AB07-5A1C2FC8D3C7}" dt="2022-03-02T19:12:09.850" v="175"/>
          <ac:cxnSpMkLst>
            <pc:docMk/>
            <pc:sldMk cId="1494154413" sldId="313"/>
            <ac:cxnSpMk id="80" creationId="{A4E09500-A487-4C4E-A671-3EF9FDAD1701}"/>
          </ac:cxnSpMkLst>
        </pc:cxnChg>
        <pc:cxnChg chg="add del mod">
          <ac:chgData name="Lorenzo Di Domenico" userId="b92e3e10ad574af4" providerId="LiveId" clId="{7C109891-7D92-491B-AB07-5A1C2FC8D3C7}" dt="2022-03-02T19:12:09.850" v="175"/>
          <ac:cxnSpMkLst>
            <pc:docMk/>
            <pc:sldMk cId="1494154413" sldId="313"/>
            <ac:cxnSpMk id="84" creationId="{4DA0FCCF-8B48-44F8-9CD7-7FCB003A4A44}"/>
          </ac:cxnSpMkLst>
        </pc:cxnChg>
        <pc:cxnChg chg="add del mod">
          <ac:chgData name="Lorenzo Di Domenico" userId="b92e3e10ad574af4" providerId="LiveId" clId="{7C109891-7D92-491B-AB07-5A1C2FC8D3C7}" dt="2022-03-02T19:12:09.850" v="175"/>
          <ac:cxnSpMkLst>
            <pc:docMk/>
            <pc:sldMk cId="1494154413" sldId="313"/>
            <ac:cxnSpMk id="88" creationId="{CA58649B-F652-4AE0-814D-F8ED13653748}"/>
          </ac:cxnSpMkLst>
        </pc:cxnChg>
        <pc:cxnChg chg="add del mod">
          <ac:chgData name="Lorenzo Di Domenico" userId="b92e3e10ad574af4" providerId="LiveId" clId="{7C109891-7D92-491B-AB07-5A1C2FC8D3C7}" dt="2022-03-02T19:12:09.850" v="175"/>
          <ac:cxnSpMkLst>
            <pc:docMk/>
            <pc:sldMk cId="1494154413" sldId="313"/>
            <ac:cxnSpMk id="89" creationId="{DFF74F29-7F52-49DD-8F7F-3DA7A8EB5A13}"/>
          </ac:cxnSpMkLst>
        </pc:cxnChg>
        <pc:cxnChg chg="add del mod">
          <ac:chgData name="Lorenzo Di Domenico" userId="b92e3e10ad574af4" providerId="LiveId" clId="{7C109891-7D92-491B-AB07-5A1C2FC8D3C7}" dt="2022-03-02T19:12:09.850" v="175"/>
          <ac:cxnSpMkLst>
            <pc:docMk/>
            <pc:sldMk cId="1494154413" sldId="313"/>
            <ac:cxnSpMk id="90" creationId="{9BD8A439-A7AD-47CF-B088-DEF6BF10F8B7}"/>
          </ac:cxnSpMkLst>
        </pc:cxnChg>
        <pc:cxnChg chg="add del mod">
          <ac:chgData name="Lorenzo Di Domenico" userId="b92e3e10ad574af4" providerId="LiveId" clId="{7C109891-7D92-491B-AB07-5A1C2FC8D3C7}" dt="2022-03-02T19:12:09.850" v="175"/>
          <ac:cxnSpMkLst>
            <pc:docMk/>
            <pc:sldMk cId="1494154413" sldId="313"/>
            <ac:cxnSpMk id="91" creationId="{121FA211-870B-4C16-9AC1-88D9F6A446D2}"/>
          </ac:cxnSpMkLst>
        </pc:cxnChg>
        <pc:cxnChg chg="add del mod">
          <ac:chgData name="Lorenzo Di Domenico" userId="b92e3e10ad574af4" providerId="LiveId" clId="{7C109891-7D92-491B-AB07-5A1C2FC8D3C7}" dt="2022-03-02T19:12:09.850" v="175"/>
          <ac:cxnSpMkLst>
            <pc:docMk/>
            <pc:sldMk cId="1494154413" sldId="313"/>
            <ac:cxnSpMk id="92" creationId="{BC665684-C000-4BCC-9B4E-00B585036949}"/>
          </ac:cxnSpMkLst>
        </pc:cxnChg>
        <pc:cxnChg chg="add del mod">
          <ac:chgData name="Lorenzo Di Domenico" userId="b92e3e10ad574af4" providerId="LiveId" clId="{7C109891-7D92-491B-AB07-5A1C2FC8D3C7}" dt="2022-03-02T19:12:09.850" v="175"/>
          <ac:cxnSpMkLst>
            <pc:docMk/>
            <pc:sldMk cId="1494154413" sldId="313"/>
            <ac:cxnSpMk id="93" creationId="{D2E4B8C9-9C9C-4E3D-BD1D-3F26BA0984F4}"/>
          </ac:cxnSpMkLst>
        </pc:cxnChg>
        <pc:cxnChg chg="add del mod">
          <ac:chgData name="Lorenzo Di Domenico" userId="b92e3e10ad574af4" providerId="LiveId" clId="{7C109891-7D92-491B-AB07-5A1C2FC8D3C7}" dt="2022-03-02T19:12:09.850" v="175"/>
          <ac:cxnSpMkLst>
            <pc:docMk/>
            <pc:sldMk cId="1494154413" sldId="313"/>
            <ac:cxnSpMk id="94" creationId="{1EF7DA04-AEA5-4ABF-84DD-B0FFDAA9C320}"/>
          </ac:cxnSpMkLst>
        </pc:cxnChg>
        <pc:cxnChg chg="add del mod">
          <ac:chgData name="Lorenzo Di Domenico" userId="b92e3e10ad574af4" providerId="LiveId" clId="{7C109891-7D92-491B-AB07-5A1C2FC8D3C7}" dt="2022-03-02T19:12:09.850" v="175"/>
          <ac:cxnSpMkLst>
            <pc:docMk/>
            <pc:sldMk cId="1494154413" sldId="313"/>
            <ac:cxnSpMk id="95" creationId="{5EBEA541-196D-4EB3-A14F-A75758D5734C}"/>
          </ac:cxnSpMkLst>
        </pc:cxnChg>
        <pc:cxnChg chg="add del mod">
          <ac:chgData name="Lorenzo Di Domenico" userId="b92e3e10ad574af4" providerId="LiveId" clId="{7C109891-7D92-491B-AB07-5A1C2FC8D3C7}" dt="2022-03-02T19:12:09.850" v="175"/>
          <ac:cxnSpMkLst>
            <pc:docMk/>
            <pc:sldMk cId="1494154413" sldId="313"/>
            <ac:cxnSpMk id="96" creationId="{02116F01-462C-42A5-AB85-B6E7F620AE55}"/>
          </ac:cxnSpMkLst>
        </pc:cxnChg>
      </pc:sldChg>
      <pc:sldChg chg="addSp delSp modSp add del mod">
        <pc:chgData name="Lorenzo Di Domenico" userId="b92e3e10ad574af4" providerId="LiveId" clId="{7C109891-7D92-491B-AB07-5A1C2FC8D3C7}" dt="2022-03-23T11:41:03.357" v="4756" actId="47"/>
        <pc:sldMkLst>
          <pc:docMk/>
          <pc:sldMk cId="2424251259" sldId="314"/>
        </pc:sldMkLst>
        <pc:spChg chg="add del">
          <ac:chgData name="Lorenzo Di Domenico" userId="b92e3e10ad574af4" providerId="LiveId" clId="{7C109891-7D92-491B-AB07-5A1C2FC8D3C7}" dt="2022-03-02T19:33:46.728" v="232" actId="22"/>
          <ac:spMkLst>
            <pc:docMk/>
            <pc:sldMk cId="2424251259" sldId="314"/>
            <ac:spMk id="17" creationId="{95572D1B-2C73-4AC9-8365-FC089F6D03EC}"/>
          </ac:spMkLst>
        </pc:spChg>
        <pc:graphicFrameChg chg="add del mod">
          <ac:chgData name="Lorenzo Di Domenico" userId="b92e3e10ad574af4" providerId="LiveId" clId="{7C109891-7D92-491B-AB07-5A1C2FC8D3C7}" dt="2022-03-02T19:33:19.034" v="229"/>
          <ac:graphicFrameMkLst>
            <pc:docMk/>
            <pc:sldMk cId="2424251259" sldId="314"/>
            <ac:graphicFrameMk id="2" creationId="{F58BD3C9-A449-4039-BBAF-04FC5FB017B8}"/>
          </ac:graphicFrameMkLst>
        </pc:graphicFrameChg>
        <pc:picChg chg="add mod">
          <ac:chgData name="Lorenzo Di Domenico" userId="b92e3e10ad574af4" providerId="LiveId" clId="{7C109891-7D92-491B-AB07-5A1C2FC8D3C7}" dt="2022-03-02T20:47:59.574" v="1720" actId="14100"/>
          <ac:picMkLst>
            <pc:docMk/>
            <pc:sldMk cId="2424251259" sldId="314"/>
            <ac:picMk id="4" creationId="{051AE679-93D9-44E1-B6C2-1534C21BC44B}"/>
          </ac:picMkLst>
        </pc:picChg>
        <pc:picChg chg="del">
          <ac:chgData name="Lorenzo Di Domenico" userId="b92e3e10ad574af4" providerId="LiveId" clId="{7C109891-7D92-491B-AB07-5A1C2FC8D3C7}" dt="2022-03-02T19:31:42.574" v="227" actId="478"/>
          <ac:picMkLst>
            <pc:docMk/>
            <pc:sldMk cId="2424251259" sldId="314"/>
            <ac:picMk id="6" creationId="{7157D575-7F74-4CAE-B8BE-251E97059A2C}"/>
          </ac:picMkLst>
        </pc:picChg>
        <pc:cxnChg chg="add del mod">
          <ac:chgData name="Lorenzo Di Domenico" userId="b92e3e10ad574af4" providerId="LiveId" clId="{7C109891-7D92-491B-AB07-5A1C2FC8D3C7}" dt="2022-03-02T19:33:19.034" v="229"/>
          <ac:cxnSpMkLst>
            <pc:docMk/>
            <pc:sldMk cId="2424251259" sldId="314"/>
            <ac:cxnSpMk id="10" creationId="{FC5609F4-68DE-4313-BAE5-5439AA7A1127}"/>
          </ac:cxnSpMkLst>
        </pc:cxnChg>
        <pc:cxnChg chg="add del mod">
          <ac:chgData name="Lorenzo Di Domenico" userId="b92e3e10ad574af4" providerId="LiveId" clId="{7C109891-7D92-491B-AB07-5A1C2FC8D3C7}" dt="2022-03-02T19:33:19.034" v="229"/>
          <ac:cxnSpMkLst>
            <pc:docMk/>
            <pc:sldMk cId="2424251259" sldId="314"/>
            <ac:cxnSpMk id="11" creationId="{531F322B-E533-4FA2-BE21-6FE80B01C5E9}"/>
          </ac:cxnSpMkLst>
        </pc:cxnChg>
        <pc:cxnChg chg="add del mod">
          <ac:chgData name="Lorenzo Di Domenico" userId="b92e3e10ad574af4" providerId="LiveId" clId="{7C109891-7D92-491B-AB07-5A1C2FC8D3C7}" dt="2022-03-02T19:33:19.034" v="229"/>
          <ac:cxnSpMkLst>
            <pc:docMk/>
            <pc:sldMk cId="2424251259" sldId="314"/>
            <ac:cxnSpMk id="12" creationId="{D77D6B64-2D3F-4243-B732-CC2DE52D600C}"/>
          </ac:cxnSpMkLst>
        </pc:cxnChg>
        <pc:cxnChg chg="add del mod">
          <ac:chgData name="Lorenzo Di Domenico" userId="b92e3e10ad574af4" providerId="LiveId" clId="{7C109891-7D92-491B-AB07-5A1C2FC8D3C7}" dt="2022-03-02T19:33:19.034" v="229"/>
          <ac:cxnSpMkLst>
            <pc:docMk/>
            <pc:sldMk cId="2424251259" sldId="314"/>
            <ac:cxnSpMk id="13" creationId="{725C96E5-EC58-4A2A-91F2-BE1BC92BABD2}"/>
          </ac:cxnSpMkLst>
        </pc:cxnChg>
        <pc:cxnChg chg="add del mod">
          <ac:chgData name="Lorenzo Di Domenico" userId="b92e3e10ad574af4" providerId="LiveId" clId="{7C109891-7D92-491B-AB07-5A1C2FC8D3C7}" dt="2022-03-02T19:33:19.034" v="229"/>
          <ac:cxnSpMkLst>
            <pc:docMk/>
            <pc:sldMk cId="2424251259" sldId="314"/>
            <ac:cxnSpMk id="14" creationId="{729F8FC6-C272-4827-BA5C-5C2B2C5A723D}"/>
          </ac:cxnSpMkLst>
        </pc:cxnChg>
        <pc:cxnChg chg="add del mod">
          <ac:chgData name="Lorenzo Di Domenico" userId="b92e3e10ad574af4" providerId="LiveId" clId="{7C109891-7D92-491B-AB07-5A1C2FC8D3C7}" dt="2022-03-02T19:33:19.034" v="229"/>
          <ac:cxnSpMkLst>
            <pc:docMk/>
            <pc:sldMk cId="2424251259" sldId="314"/>
            <ac:cxnSpMk id="15" creationId="{6B7A0D27-17FD-4EF1-BECB-712D440F5700}"/>
          </ac:cxnSpMkLst>
        </pc:cxnChg>
        <pc:cxnChg chg="add del mod">
          <ac:chgData name="Lorenzo Di Domenico" userId="b92e3e10ad574af4" providerId="LiveId" clId="{7C109891-7D92-491B-AB07-5A1C2FC8D3C7}" dt="2022-03-02T19:33:19.034" v="229"/>
          <ac:cxnSpMkLst>
            <pc:docMk/>
            <pc:sldMk cId="2424251259" sldId="314"/>
            <ac:cxnSpMk id="16" creationId="{52AC26E8-BFC0-4ED7-96E1-55E6E0B3C31E}"/>
          </ac:cxnSpMkLst>
        </pc:cxnChg>
      </pc:sldChg>
      <pc:sldChg chg="addSp delSp modSp add del mod">
        <pc:chgData name="Lorenzo Di Domenico" userId="b92e3e10ad574af4" providerId="LiveId" clId="{7C109891-7D92-491B-AB07-5A1C2FC8D3C7}" dt="2022-03-23T11:41:02.596" v="4755" actId="47"/>
        <pc:sldMkLst>
          <pc:docMk/>
          <pc:sldMk cId="4015420719" sldId="315"/>
        </pc:sldMkLst>
        <pc:spChg chg="add del mod">
          <ac:chgData name="Lorenzo Di Domenico" userId="b92e3e10ad574af4" providerId="LiveId" clId="{7C109891-7D92-491B-AB07-5A1C2FC8D3C7}" dt="2022-03-02T19:39:22.784" v="237" actId="478"/>
          <ac:spMkLst>
            <pc:docMk/>
            <pc:sldMk cId="4015420719" sldId="315"/>
            <ac:spMk id="2" creationId="{B1A3B0FF-421B-4C1A-96D5-7F97047F8108}"/>
          </ac:spMkLst>
        </pc:spChg>
        <pc:spChg chg="del">
          <ac:chgData name="Lorenzo Di Domenico" userId="b92e3e10ad574af4" providerId="LiveId" clId="{7C109891-7D92-491B-AB07-5A1C2FC8D3C7}" dt="2022-03-02T19:39:16.118" v="236" actId="478"/>
          <ac:spMkLst>
            <pc:docMk/>
            <pc:sldMk cId="4015420719" sldId="315"/>
            <ac:spMk id="9" creationId="{AE645FA9-9783-4B95-A71A-02519DC6053A}"/>
          </ac:spMkLst>
        </pc:spChg>
        <pc:spChg chg="add del">
          <ac:chgData name="Lorenzo Di Domenico" userId="b92e3e10ad574af4" providerId="LiveId" clId="{7C109891-7D92-491B-AB07-5A1C2FC8D3C7}" dt="2022-03-02T20:37:24.356" v="1370" actId="478"/>
          <ac:spMkLst>
            <pc:docMk/>
            <pc:sldMk cId="4015420719" sldId="315"/>
            <ac:spMk id="10" creationId="{74AB5530-A3C4-473B-9167-600F7F86CC28}"/>
          </ac:spMkLst>
        </pc:spChg>
        <pc:spChg chg="add del">
          <ac:chgData name="Lorenzo Di Domenico" userId="b92e3e10ad574af4" providerId="LiveId" clId="{7C109891-7D92-491B-AB07-5A1C2FC8D3C7}" dt="2022-03-02T20:42:01.300" v="1454" actId="22"/>
          <ac:spMkLst>
            <pc:docMk/>
            <pc:sldMk cId="4015420719" sldId="315"/>
            <ac:spMk id="11" creationId="{BFCB06D8-979A-4EE3-8D14-05F1D8642DB9}"/>
          </ac:spMkLst>
        </pc:spChg>
        <pc:spChg chg="add mod">
          <ac:chgData name="Lorenzo Di Domenico" userId="b92e3e10ad574af4" providerId="LiveId" clId="{7C109891-7D92-491B-AB07-5A1C2FC8D3C7}" dt="2022-03-02T21:30:11.461" v="2114"/>
          <ac:spMkLst>
            <pc:docMk/>
            <pc:sldMk cId="4015420719" sldId="315"/>
            <ac:spMk id="12" creationId="{1A43F747-5F74-4BA9-B720-2B5E9AE7A851}"/>
          </ac:spMkLst>
        </pc:spChg>
        <pc:spChg chg="mod">
          <ac:chgData name="Lorenzo Di Domenico" userId="b92e3e10ad574af4" providerId="LiveId" clId="{7C109891-7D92-491B-AB07-5A1C2FC8D3C7}" dt="2022-03-02T21:21:32.265" v="2036" actId="20577"/>
          <ac:spMkLst>
            <pc:docMk/>
            <pc:sldMk cId="4015420719" sldId="315"/>
            <ac:spMk id="10245" creationId="{9E9D7871-5470-4D91-8213-4A46E5028592}"/>
          </ac:spMkLst>
        </pc:spChg>
        <pc:picChg chg="del">
          <ac:chgData name="Lorenzo Di Domenico" userId="b92e3e10ad574af4" providerId="LiveId" clId="{7C109891-7D92-491B-AB07-5A1C2FC8D3C7}" dt="2022-03-02T19:39:23.993" v="238" actId="478"/>
          <ac:picMkLst>
            <pc:docMk/>
            <pc:sldMk cId="4015420719" sldId="315"/>
            <ac:picMk id="6" creationId="{7157D575-7F74-4CAE-B8BE-251E97059A2C}"/>
          </ac:picMkLst>
        </pc:picChg>
      </pc:sldChg>
      <pc:sldChg chg="addSp delSp modSp add del mod ord">
        <pc:chgData name="Lorenzo Di Domenico" userId="b92e3e10ad574af4" providerId="LiveId" clId="{7C109891-7D92-491B-AB07-5A1C2FC8D3C7}" dt="2022-03-23T11:06:53.691" v="2168" actId="47"/>
        <pc:sldMkLst>
          <pc:docMk/>
          <pc:sldMk cId="2826079758" sldId="316"/>
        </pc:sldMkLst>
        <pc:spChg chg="add mod">
          <ac:chgData name="Lorenzo Di Domenico" userId="b92e3e10ad574af4" providerId="LiveId" clId="{7C109891-7D92-491B-AB07-5A1C2FC8D3C7}" dt="2022-03-02T20:10:59.530" v="936" actId="1036"/>
          <ac:spMkLst>
            <pc:docMk/>
            <pc:sldMk cId="2826079758" sldId="316"/>
            <ac:spMk id="7" creationId="{5A274CFA-E2E4-427B-8216-DA2779633FE7}"/>
          </ac:spMkLst>
        </pc:spChg>
        <pc:spChg chg="add mod">
          <ac:chgData name="Lorenzo Di Domenico" userId="b92e3e10ad574af4" providerId="LiveId" clId="{7C109891-7D92-491B-AB07-5A1C2FC8D3C7}" dt="2022-03-02T20:10:59.530" v="936" actId="1036"/>
          <ac:spMkLst>
            <pc:docMk/>
            <pc:sldMk cId="2826079758" sldId="316"/>
            <ac:spMk id="8" creationId="{7F16B54B-DA80-4EE1-9FDE-B7EC059C2E28}"/>
          </ac:spMkLst>
        </pc:spChg>
        <pc:spChg chg="mod">
          <ac:chgData name="Lorenzo Di Domenico" userId="b92e3e10ad574af4" providerId="LiveId" clId="{7C109891-7D92-491B-AB07-5A1C2FC8D3C7}" dt="2022-03-02T20:06:25.802" v="869" actId="1036"/>
          <ac:spMkLst>
            <pc:docMk/>
            <pc:sldMk cId="2826079758" sldId="316"/>
            <ac:spMk id="9" creationId="{AE645FA9-9783-4B95-A71A-02519DC6053A}"/>
          </ac:spMkLst>
        </pc:spChg>
        <pc:spChg chg="mod">
          <ac:chgData name="Lorenzo Di Domenico" userId="b92e3e10ad574af4" providerId="LiveId" clId="{7C109891-7D92-491B-AB07-5A1C2FC8D3C7}" dt="2022-03-02T20:10:59.530" v="936" actId="1036"/>
          <ac:spMkLst>
            <pc:docMk/>
            <pc:sldMk cId="2826079758" sldId="316"/>
            <ac:spMk id="10" creationId="{88914938-4038-4529-A39B-E1FACFE58645}"/>
          </ac:spMkLst>
        </pc:spChg>
        <pc:spChg chg="add del mod">
          <ac:chgData name="Lorenzo Di Domenico" userId="b92e3e10ad574af4" providerId="LiveId" clId="{7C109891-7D92-491B-AB07-5A1C2FC8D3C7}" dt="2022-03-02T20:03:05.687" v="813" actId="478"/>
          <ac:spMkLst>
            <pc:docMk/>
            <pc:sldMk cId="2826079758" sldId="316"/>
            <ac:spMk id="11" creationId="{F1D8F8CB-04C4-4AEA-B036-274A305757C2}"/>
          </ac:spMkLst>
        </pc:spChg>
        <pc:spChg chg="add mod">
          <ac:chgData name="Lorenzo Di Domenico" userId="b92e3e10ad574af4" providerId="LiveId" clId="{7C109891-7D92-491B-AB07-5A1C2FC8D3C7}" dt="2022-03-02T20:10:59.530" v="936" actId="1036"/>
          <ac:spMkLst>
            <pc:docMk/>
            <pc:sldMk cId="2826079758" sldId="316"/>
            <ac:spMk id="12" creationId="{80754E82-0A20-43E7-BF44-BA315D115A03}"/>
          </ac:spMkLst>
        </pc:spChg>
        <pc:spChg chg="add del mod">
          <ac:chgData name="Lorenzo Di Domenico" userId="b92e3e10ad574af4" providerId="LiveId" clId="{7C109891-7D92-491B-AB07-5A1C2FC8D3C7}" dt="2022-03-02T20:05:29.348" v="832" actId="478"/>
          <ac:spMkLst>
            <pc:docMk/>
            <pc:sldMk cId="2826079758" sldId="316"/>
            <ac:spMk id="16" creationId="{B8B203E2-7149-438D-BEF1-7131A1440F94}"/>
          </ac:spMkLst>
        </pc:spChg>
        <pc:spChg chg="mod">
          <ac:chgData name="Lorenzo Di Domenico" userId="b92e3e10ad574af4" providerId="LiveId" clId="{7C109891-7D92-491B-AB07-5A1C2FC8D3C7}" dt="2022-03-02T20:10:59.530" v="936" actId="1036"/>
          <ac:spMkLst>
            <pc:docMk/>
            <pc:sldMk cId="2826079758" sldId="316"/>
            <ac:spMk id="22" creationId="{AD7ADBD5-FBE6-4DEE-B831-8B49076D08CE}"/>
          </ac:spMkLst>
        </pc:spChg>
        <pc:spChg chg="del mod">
          <ac:chgData name="Lorenzo Di Domenico" userId="b92e3e10ad574af4" providerId="LiveId" clId="{7C109891-7D92-491B-AB07-5A1C2FC8D3C7}" dt="2022-03-02T20:03:27.502" v="819" actId="478"/>
          <ac:spMkLst>
            <pc:docMk/>
            <pc:sldMk cId="2826079758" sldId="316"/>
            <ac:spMk id="23" creationId="{20B80511-EFA0-46E8-B5F1-FB56686265FC}"/>
          </ac:spMkLst>
        </pc:spChg>
        <pc:spChg chg="add del mod">
          <ac:chgData name="Lorenzo Di Domenico" userId="b92e3e10ad574af4" providerId="LiveId" clId="{7C109891-7D92-491B-AB07-5A1C2FC8D3C7}" dt="2022-03-02T20:05:27.648" v="830" actId="478"/>
          <ac:spMkLst>
            <pc:docMk/>
            <pc:sldMk cId="2826079758" sldId="316"/>
            <ac:spMk id="25" creationId="{3C2F3C79-A2ED-4E44-BADD-7FFD9E3AA8F2}"/>
          </ac:spMkLst>
        </pc:spChg>
        <pc:spChg chg="add mod">
          <ac:chgData name="Lorenzo Di Domenico" userId="b92e3e10ad574af4" providerId="LiveId" clId="{7C109891-7D92-491B-AB07-5A1C2FC8D3C7}" dt="2022-03-02T20:10:59.530" v="936" actId="1036"/>
          <ac:spMkLst>
            <pc:docMk/>
            <pc:sldMk cId="2826079758" sldId="316"/>
            <ac:spMk id="29" creationId="{4DA6532E-9EB8-4121-99A5-0DA263E986C6}"/>
          </ac:spMkLst>
        </pc:spChg>
        <pc:spChg chg="add mod">
          <ac:chgData name="Lorenzo Di Domenico" userId="b92e3e10ad574af4" providerId="LiveId" clId="{7C109891-7D92-491B-AB07-5A1C2FC8D3C7}" dt="2022-03-02T20:10:59.530" v="936" actId="1036"/>
          <ac:spMkLst>
            <pc:docMk/>
            <pc:sldMk cId="2826079758" sldId="316"/>
            <ac:spMk id="31" creationId="{0DFABC40-50E1-4482-A49C-0125F51EE754}"/>
          </ac:spMkLst>
        </pc:spChg>
        <pc:spChg chg="add mod">
          <ac:chgData name="Lorenzo Di Domenico" userId="b92e3e10ad574af4" providerId="LiveId" clId="{7C109891-7D92-491B-AB07-5A1C2FC8D3C7}" dt="2022-03-02T20:10:59.530" v="936" actId="1036"/>
          <ac:spMkLst>
            <pc:docMk/>
            <pc:sldMk cId="2826079758" sldId="316"/>
            <ac:spMk id="32" creationId="{0FDA70D7-50AB-4444-B934-9DF7170E2D59}"/>
          </ac:spMkLst>
        </pc:spChg>
        <pc:spChg chg="add mod">
          <ac:chgData name="Lorenzo Di Domenico" userId="b92e3e10ad574af4" providerId="LiveId" clId="{7C109891-7D92-491B-AB07-5A1C2FC8D3C7}" dt="2022-03-02T20:10:59.530" v="936" actId="1036"/>
          <ac:spMkLst>
            <pc:docMk/>
            <pc:sldMk cId="2826079758" sldId="316"/>
            <ac:spMk id="33" creationId="{FB5A747B-BCBA-4F42-9811-84B2717B89DC}"/>
          </ac:spMkLst>
        </pc:spChg>
        <pc:spChg chg="add mod">
          <ac:chgData name="Lorenzo Di Domenico" userId="b92e3e10ad574af4" providerId="LiveId" clId="{7C109891-7D92-491B-AB07-5A1C2FC8D3C7}" dt="2022-03-02T20:10:59.530" v="936" actId="1036"/>
          <ac:spMkLst>
            <pc:docMk/>
            <pc:sldMk cId="2826079758" sldId="316"/>
            <ac:spMk id="35" creationId="{D3A981A9-77EF-48B2-8C79-96CDF22079EC}"/>
          </ac:spMkLst>
        </pc:spChg>
        <pc:spChg chg="add del mod">
          <ac:chgData name="Lorenzo Di Domenico" userId="b92e3e10ad574af4" providerId="LiveId" clId="{7C109891-7D92-491B-AB07-5A1C2FC8D3C7}" dt="2022-03-02T20:05:50.561" v="839" actId="478"/>
          <ac:spMkLst>
            <pc:docMk/>
            <pc:sldMk cId="2826079758" sldId="316"/>
            <ac:spMk id="36" creationId="{9EDA3AB8-24AB-4EA0-813E-F28597437F5E}"/>
          </ac:spMkLst>
        </pc:spChg>
        <pc:spChg chg="add del mod">
          <ac:chgData name="Lorenzo Di Domenico" userId="b92e3e10ad574af4" providerId="LiveId" clId="{7C109891-7D92-491B-AB07-5A1C2FC8D3C7}" dt="2022-03-02T20:07:38.156" v="881" actId="478"/>
          <ac:spMkLst>
            <pc:docMk/>
            <pc:sldMk cId="2826079758" sldId="316"/>
            <ac:spMk id="37" creationId="{317E93E3-F7A3-4261-A98A-758E53A6B854}"/>
          </ac:spMkLst>
        </pc:spChg>
        <pc:spChg chg="add mod">
          <ac:chgData name="Lorenzo Di Domenico" userId="b92e3e10ad574af4" providerId="LiveId" clId="{7C109891-7D92-491B-AB07-5A1C2FC8D3C7}" dt="2022-03-02T20:10:59.530" v="936" actId="1036"/>
          <ac:spMkLst>
            <pc:docMk/>
            <pc:sldMk cId="2826079758" sldId="316"/>
            <ac:spMk id="39" creationId="{69A9E11F-6767-46A0-ACCC-E4BC9CC16E7D}"/>
          </ac:spMkLst>
        </pc:spChg>
        <pc:spChg chg="add del mod">
          <ac:chgData name="Lorenzo Di Domenico" userId="b92e3e10ad574af4" providerId="LiveId" clId="{7C109891-7D92-491B-AB07-5A1C2FC8D3C7}" dt="2022-03-02T20:08:48.269" v="903" actId="478"/>
          <ac:spMkLst>
            <pc:docMk/>
            <pc:sldMk cId="2826079758" sldId="316"/>
            <ac:spMk id="40" creationId="{2E0E368C-14E6-41CA-BD1F-C2725AD5EA42}"/>
          </ac:spMkLst>
        </pc:spChg>
        <pc:spChg chg="add mod">
          <ac:chgData name="Lorenzo Di Domenico" userId="b92e3e10ad574af4" providerId="LiveId" clId="{7C109891-7D92-491B-AB07-5A1C2FC8D3C7}" dt="2022-03-02T20:10:59.530" v="936" actId="1036"/>
          <ac:spMkLst>
            <pc:docMk/>
            <pc:sldMk cId="2826079758" sldId="316"/>
            <ac:spMk id="42" creationId="{8B470C29-E33E-4D88-81AC-C17175F191CC}"/>
          </ac:spMkLst>
        </pc:spChg>
        <pc:spChg chg="add del mod">
          <ac:chgData name="Lorenzo Di Domenico" userId="b92e3e10ad574af4" providerId="LiveId" clId="{7C109891-7D92-491B-AB07-5A1C2FC8D3C7}" dt="2022-03-02T20:08:33.945" v="901" actId="478"/>
          <ac:spMkLst>
            <pc:docMk/>
            <pc:sldMk cId="2826079758" sldId="316"/>
            <ac:spMk id="43" creationId="{8A273CB6-914C-494C-B38E-6BA06DDBB8F2}"/>
          </ac:spMkLst>
        </pc:spChg>
        <pc:spChg chg="add del mod">
          <ac:chgData name="Lorenzo Di Domenico" userId="b92e3e10ad574af4" providerId="LiveId" clId="{7C109891-7D92-491B-AB07-5A1C2FC8D3C7}" dt="2022-03-02T20:07:41.353" v="884" actId="478"/>
          <ac:spMkLst>
            <pc:docMk/>
            <pc:sldMk cId="2826079758" sldId="316"/>
            <ac:spMk id="47" creationId="{DD6A6FB0-941C-4EDA-9509-E18465DB763A}"/>
          </ac:spMkLst>
        </pc:spChg>
        <pc:spChg chg="add del mod">
          <ac:chgData name="Lorenzo Di Domenico" userId="b92e3e10ad574af4" providerId="LiveId" clId="{7C109891-7D92-491B-AB07-5A1C2FC8D3C7}" dt="2022-03-02T20:07:45.056" v="887" actId="478"/>
          <ac:spMkLst>
            <pc:docMk/>
            <pc:sldMk cId="2826079758" sldId="316"/>
            <ac:spMk id="49" creationId="{6E82CB2B-AAA8-44D8-85FA-2294DD9709DB}"/>
          </ac:spMkLst>
        </pc:spChg>
        <pc:spChg chg="add del mod">
          <ac:chgData name="Lorenzo Di Domenico" userId="b92e3e10ad574af4" providerId="LiveId" clId="{7C109891-7D92-491B-AB07-5A1C2FC8D3C7}" dt="2022-03-02T20:08:34.849" v="902" actId="478"/>
          <ac:spMkLst>
            <pc:docMk/>
            <pc:sldMk cId="2826079758" sldId="316"/>
            <ac:spMk id="52" creationId="{6C609FC4-8B1C-487E-AA10-19835C22D687}"/>
          </ac:spMkLst>
        </pc:spChg>
        <pc:spChg chg="add del mod">
          <ac:chgData name="Lorenzo Di Domenico" userId="b92e3e10ad574af4" providerId="LiveId" clId="{7C109891-7D92-491B-AB07-5A1C2FC8D3C7}" dt="2022-03-02T20:08:31.737" v="900" actId="478"/>
          <ac:spMkLst>
            <pc:docMk/>
            <pc:sldMk cId="2826079758" sldId="316"/>
            <ac:spMk id="54" creationId="{C7215D6E-3F76-4409-9311-570C5219D440}"/>
          </ac:spMkLst>
        </pc:spChg>
        <pc:spChg chg="add del mod">
          <ac:chgData name="Lorenzo Di Domenico" userId="b92e3e10ad574af4" providerId="LiveId" clId="{7C109891-7D92-491B-AB07-5A1C2FC8D3C7}" dt="2022-03-02T20:08:31.737" v="900" actId="478"/>
          <ac:spMkLst>
            <pc:docMk/>
            <pc:sldMk cId="2826079758" sldId="316"/>
            <ac:spMk id="55" creationId="{152BC944-1234-49E0-94C5-5BD295AE6D9A}"/>
          </ac:spMkLst>
        </pc:spChg>
        <pc:spChg chg="add del mod">
          <ac:chgData name="Lorenzo Di Domenico" userId="b92e3e10ad574af4" providerId="LiveId" clId="{7C109891-7D92-491B-AB07-5A1C2FC8D3C7}" dt="2022-03-02T20:05:48.310" v="838" actId="478"/>
          <ac:spMkLst>
            <pc:docMk/>
            <pc:sldMk cId="2826079758" sldId="316"/>
            <ac:spMk id="58" creationId="{FAC0F41C-A7B7-4E62-AD43-3924724FAFFC}"/>
          </ac:spMkLst>
        </pc:spChg>
        <pc:spChg chg="add del mod">
          <ac:chgData name="Lorenzo Di Domenico" userId="b92e3e10ad574af4" providerId="LiveId" clId="{7C109891-7D92-491B-AB07-5A1C2FC8D3C7}" dt="2022-03-02T20:05:56.670" v="841" actId="478"/>
          <ac:spMkLst>
            <pc:docMk/>
            <pc:sldMk cId="2826079758" sldId="316"/>
            <ac:spMk id="59" creationId="{5A6700BA-1B73-406B-B575-4F3D64EA129A}"/>
          </ac:spMkLst>
        </pc:spChg>
        <pc:spChg chg="add del mod">
          <ac:chgData name="Lorenzo Di Domenico" userId="b92e3e10ad574af4" providerId="LiveId" clId="{7C109891-7D92-491B-AB07-5A1C2FC8D3C7}" dt="2022-03-02T20:03:23.712" v="817" actId="478"/>
          <ac:spMkLst>
            <pc:docMk/>
            <pc:sldMk cId="2826079758" sldId="316"/>
            <ac:spMk id="60" creationId="{AC94891F-8149-4A3D-BDDF-82B8B2B8A6C7}"/>
          </ac:spMkLst>
        </pc:spChg>
        <pc:spChg chg="add del mod">
          <ac:chgData name="Lorenzo Di Domenico" userId="b92e3e10ad574af4" providerId="LiveId" clId="{7C109891-7D92-491B-AB07-5A1C2FC8D3C7}" dt="2022-03-02T20:03:15.077" v="814" actId="478"/>
          <ac:spMkLst>
            <pc:docMk/>
            <pc:sldMk cId="2826079758" sldId="316"/>
            <ac:spMk id="64" creationId="{CAA4DF4C-1640-4430-8AC2-A866E476088A}"/>
          </ac:spMkLst>
        </pc:spChg>
        <pc:spChg chg="add del mod">
          <ac:chgData name="Lorenzo Di Domenico" userId="b92e3e10ad574af4" providerId="LiveId" clId="{7C109891-7D92-491B-AB07-5A1C2FC8D3C7}" dt="2022-03-02T20:03:15.077" v="814" actId="478"/>
          <ac:spMkLst>
            <pc:docMk/>
            <pc:sldMk cId="2826079758" sldId="316"/>
            <ac:spMk id="65" creationId="{458363D8-DD6E-4242-80F8-7EDC2499AA14}"/>
          </ac:spMkLst>
        </pc:spChg>
        <pc:spChg chg="add del mod">
          <ac:chgData name="Lorenzo Di Domenico" userId="b92e3e10ad574af4" providerId="LiveId" clId="{7C109891-7D92-491B-AB07-5A1C2FC8D3C7}" dt="2022-03-02T20:03:23.712" v="817" actId="478"/>
          <ac:spMkLst>
            <pc:docMk/>
            <pc:sldMk cId="2826079758" sldId="316"/>
            <ac:spMk id="66" creationId="{58EDE3EB-9644-4555-A361-6829C66F91B2}"/>
          </ac:spMkLst>
        </pc:spChg>
        <pc:spChg chg="add del mod">
          <ac:chgData name="Lorenzo Di Domenico" userId="b92e3e10ad574af4" providerId="LiveId" clId="{7C109891-7D92-491B-AB07-5A1C2FC8D3C7}" dt="2022-03-02T20:03:23.712" v="817" actId="478"/>
          <ac:spMkLst>
            <pc:docMk/>
            <pc:sldMk cId="2826079758" sldId="316"/>
            <ac:spMk id="67" creationId="{028DFFB0-E7D9-48A0-82F3-2B80B330278B}"/>
          </ac:spMkLst>
        </pc:spChg>
        <pc:spChg chg="add del mod">
          <ac:chgData name="Lorenzo Di Domenico" userId="b92e3e10ad574af4" providerId="LiveId" clId="{7C109891-7D92-491B-AB07-5A1C2FC8D3C7}" dt="2022-03-02T20:03:23.712" v="817" actId="478"/>
          <ac:spMkLst>
            <pc:docMk/>
            <pc:sldMk cId="2826079758" sldId="316"/>
            <ac:spMk id="68" creationId="{3CEA7763-92F3-4E3E-8DDA-5921BE202F9B}"/>
          </ac:spMkLst>
        </pc:spChg>
        <pc:spChg chg="add del mod">
          <ac:chgData name="Lorenzo Di Domenico" userId="b92e3e10ad574af4" providerId="LiveId" clId="{7C109891-7D92-491B-AB07-5A1C2FC8D3C7}" dt="2022-03-02T20:03:15.077" v="814" actId="478"/>
          <ac:spMkLst>
            <pc:docMk/>
            <pc:sldMk cId="2826079758" sldId="316"/>
            <ac:spMk id="69" creationId="{D1907AB7-C414-48A0-AE82-EA4D14530EE0}"/>
          </ac:spMkLst>
        </pc:spChg>
        <pc:spChg chg="add del mod">
          <ac:chgData name="Lorenzo Di Domenico" userId="b92e3e10ad574af4" providerId="LiveId" clId="{7C109891-7D92-491B-AB07-5A1C2FC8D3C7}" dt="2022-03-02T20:03:23.712" v="817" actId="478"/>
          <ac:spMkLst>
            <pc:docMk/>
            <pc:sldMk cId="2826079758" sldId="316"/>
            <ac:spMk id="70" creationId="{22C2C8FD-5BE4-418A-970B-86F724EB8FF7}"/>
          </ac:spMkLst>
        </pc:spChg>
        <pc:spChg chg="add del mod">
          <ac:chgData name="Lorenzo Di Domenico" userId="b92e3e10ad574af4" providerId="LiveId" clId="{7C109891-7D92-491B-AB07-5A1C2FC8D3C7}" dt="2022-03-02T20:03:23.712" v="817" actId="478"/>
          <ac:spMkLst>
            <pc:docMk/>
            <pc:sldMk cId="2826079758" sldId="316"/>
            <ac:spMk id="71" creationId="{9CAEB40F-8CDE-4928-AD91-E7A452D77174}"/>
          </ac:spMkLst>
        </pc:spChg>
        <pc:spChg chg="add del mod">
          <ac:chgData name="Lorenzo Di Domenico" userId="b92e3e10ad574af4" providerId="LiveId" clId="{7C109891-7D92-491B-AB07-5A1C2FC8D3C7}" dt="2022-03-02T20:03:30.009" v="820" actId="478"/>
          <ac:spMkLst>
            <pc:docMk/>
            <pc:sldMk cId="2826079758" sldId="316"/>
            <ac:spMk id="80" creationId="{9D7E6BA3-EDF2-40EE-9DCB-BC841653D001}"/>
          </ac:spMkLst>
        </pc:spChg>
        <pc:spChg chg="add del mod">
          <ac:chgData name="Lorenzo Di Domenico" userId="b92e3e10ad574af4" providerId="LiveId" clId="{7C109891-7D92-491B-AB07-5A1C2FC8D3C7}" dt="2022-03-02T20:03:15.077" v="814" actId="478"/>
          <ac:spMkLst>
            <pc:docMk/>
            <pc:sldMk cId="2826079758" sldId="316"/>
            <ac:spMk id="81" creationId="{DFFA625C-B7F0-4276-BF01-C3E197FD6148}"/>
          </ac:spMkLst>
        </pc:spChg>
        <pc:spChg chg="add del mod">
          <ac:chgData name="Lorenzo Di Domenico" userId="b92e3e10ad574af4" providerId="LiveId" clId="{7C109891-7D92-491B-AB07-5A1C2FC8D3C7}" dt="2022-03-02T20:03:15.077" v="814" actId="478"/>
          <ac:spMkLst>
            <pc:docMk/>
            <pc:sldMk cId="2826079758" sldId="316"/>
            <ac:spMk id="82" creationId="{206D4FDC-B2D1-45C7-8441-BDF0B454B639}"/>
          </ac:spMkLst>
        </pc:spChg>
        <pc:spChg chg="add del mod">
          <ac:chgData name="Lorenzo Di Domenico" userId="b92e3e10ad574af4" providerId="LiveId" clId="{7C109891-7D92-491B-AB07-5A1C2FC8D3C7}" dt="2022-03-02T20:03:23.712" v="817" actId="478"/>
          <ac:spMkLst>
            <pc:docMk/>
            <pc:sldMk cId="2826079758" sldId="316"/>
            <ac:spMk id="84" creationId="{15667BE5-54C7-4BA2-9B9A-2F1967F3B552}"/>
          </ac:spMkLst>
        </pc:spChg>
        <pc:spChg chg="add del mod">
          <ac:chgData name="Lorenzo Di Domenico" userId="b92e3e10ad574af4" providerId="LiveId" clId="{7C109891-7D92-491B-AB07-5A1C2FC8D3C7}" dt="2022-03-02T20:03:15.077" v="814" actId="478"/>
          <ac:spMkLst>
            <pc:docMk/>
            <pc:sldMk cId="2826079758" sldId="316"/>
            <ac:spMk id="85" creationId="{1746483A-5912-44CD-BF21-2287FFEFAEF1}"/>
          </ac:spMkLst>
        </pc:spChg>
        <pc:spChg chg="add del mod">
          <ac:chgData name="Lorenzo Di Domenico" userId="b92e3e10ad574af4" providerId="LiveId" clId="{7C109891-7D92-491B-AB07-5A1C2FC8D3C7}" dt="2022-03-02T20:03:23.712" v="817" actId="478"/>
          <ac:spMkLst>
            <pc:docMk/>
            <pc:sldMk cId="2826079758" sldId="316"/>
            <ac:spMk id="86" creationId="{A89ED000-0ECC-40A9-B550-B72F7E310F1F}"/>
          </ac:spMkLst>
        </pc:spChg>
        <pc:spChg chg="mod">
          <ac:chgData name="Lorenzo Di Domenico" userId="b92e3e10ad574af4" providerId="LiveId" clId="{7C109891-7D92-491B-AB07-5A1C2FC8D3C7}" dt="2022-03-02T20:02:36.743" v="810" actId="20577"/>
          <ac:spMkLst>
            <pc:docMk/>
            <pc:sldMk cId="2826079758" sldId="316"/>
            <ac:spMk id="10245" creationId="{9E9D7871-5470-4D91-8213-4A46E5028592}"/>
          </ac:spMkLst>
        </pc:spChg>
        <pc:grpChg chg="add mod">
          <ac:chgData name="Lorenzo Di Domenico" userId="b92e3e10ad574af4" providerId="LiveId" clId="{7C109891-7D92-491B-AB07-5A1C2FC8D3C7}" dt="2022-03-02T20:10:59.530" v="936" actId="1036"/>
          <ac:grpSpMkLst>
            <pc:docMk/>
            <pc:sldMk cId="2826079758" sldId="316"/>
            <ac:grpSpMk id="19" creationId="{E76DE26C-8F8E-4CA7-8CD9-4DA2F0AA56FB}"/>
          </ac:grpSpMkLst>
        </pc:grpChg>
        <pc:grpChg chg="del mod">
          <ac:chgData name="Lorenzo Di Domenico" userId="b92e3e10ad574af4" providerId="LiveId" clId="{7C109891-7D92-491B-AB07-5A1C2FC8D3C7}" dt="2022-03-02T20:03:27.502" v="819" actId="478"/>
          <ac:grpSpMkLst>
            <pc:docMk/>
            <pc:sldMk cId="2826079758" sldId="316"/>
            <ac:grpSpMk id="20" creationId="{E34BEE11-3798-46EC-94A5-B92C2B29D44D}"/>
          </ac:grpSpMkLst>
        </pc:grpChg>
        <pc:picChg chg="del">
          <ac:chgData name="Lorenzo Di Domenico" userId="b92e3e10ad574af4" providerId="LiveId" clId="{7C109891-7D92-491B-AB07-5A1C2FC8D3C7}" dt="2022-03-02T20:02:46.715" v="811" actId="478"/>
          <ac:picMkLst>
            <pc:docMk/>
            <pc:sldMk cId="2826079758" sldId="316"/>
            <ac:picMk id="2" creationId="{A6F5CE62-507A-4DC5-9DF1-10CC4F5ADFC7}"/>
          </ac:picMkLst>
        </pc:picChg>
        <pc:cxnChg chg="add mod">
          <ac:chgData name="Lorenzo Di Domenico" userId="b92e3e10ad574af4" providerId="LiveId" clId="{7C109891-7D92-491B-AB07-5A1C2FC8D3C7}" dt="2022-03-02T20:10:59.530" v="936" actId="1036"/>
          <ac:cxnSpMkLst>
            <pc:docMk/>
            <pc:sldMk cId="2826079758" sldId="316"/>
            <ac:cxnSpMk id="13" creationId="{66E02FD0-7C4F-43D8-B15D-42EB2BEEA8E1}"/>
          </ac:cxnSpMkLst>
        </pc:cxnChg>
        <pc:cxnChg chg="add mod">
          <ac:chgData name="Lorenzo Di Domenico" userId="b92e3e10ad574af4" providerId="LiveId" clId="{7C109891-7D92-491B-AB07-5A1C2FC8D3C7}" dt="2022-03-02T20:10:59.530" v="936" actId="1036"/>
          <ac:cxnSpMkLst>
            <pc:docMk/>
            <pc:sldMk cId="2826079758" sldId="316"/>
            <ac:cxnSpMk id="14" creationId="{66897E2D-09C7-4A50-986E-8705935D4717}"/>
          </ac:cxnSpMkLst>
        </pc:cxnChg>
        <pc:cxnChg chg="add del mod">
          <ac:chgData name="Lorenzo Di Domenico" userId="b92e3e10ad574af4" providerId="LiveId" clId="{7C109891-7D92-491B-AB07-5A1C2FC8D3C7}" dt="2022-03-02T20:05:28.671" v="831" actId="478"/>
          <ac:cxnSpMkLst>
            <pc:docMk/>
            <pc:sldMk cId="2826079758" sldId="316"/>
            <ac:cxnSpMk id="15" creationId="{6AE40BBC-2AEA-49E2-BB94-2424052C6D1D}"/>
          </ac:cxnSpMkLst>
        </pc:cxnChg>
        <pc:cxnChg chg="add mod">
          <ac:chgData name="Lorenzo Di Domenico" userId="b92e3e10ad574af4" providerId="LiveId" clId="{7C109891-7D92-491B-AB07-5A1C2FC8D3C7}" dt="2022-03-02T20:10:59.530" v="936" actId="1036"/>
          <ac:cxnSpMkLst>
            <pc:docMk/>
            <pc:sldMk cId="2826079758" sldId="316"/>
            <ac:cxnSpMk id="17" creationId="{BB9EDFB7-C1CB-4E40-B095-64F4193BB5FF}"/>
          </ac:cxnSpMkLst>
        </pc:cxnChg>
        <pc:cxnChg chg="add mod">
          <ac:chgData name="Lorenzo Di Domenico" userId="b92e3e10ad574af4" providerId="LiveId" clId="{7C109891-7D92-491B-AB07-5A1C2FC8D3C7}" dt="2022-03-02T20:10:59.530" v="936" actId="1036"/>
          <ac:cxnSpMkLst>
            <pc:docMk/>
            <pc:sldMk cId="2826079758" sldId="316"/>
            <ac:cxnSpMk id="18" creationId="{4C4E4DFB-F41B-4D8C-8BE7-02116D338DAC}"/>
          </ac:cxnSpMkLst>
        </pc:cxnChg>
        <pc:cxnChg chg="mod">
          <ac:chgData name="Lorenzo Di Domenico" userId="b92e3e10ad574af4" providerId="LiveId" clId="{7C109891-7D92-491B-AB07-5A1C2FC8D3C7}" dt="2022-03-02T20:10:59.530" v="936" actId="1036"/>
          <ac:cxnSpMkLst>
            <pc:docMk/>
            <pc:sldMk cId="2826079758" sldId="316"/>
            <ac:cxnSpMk id="21" creationId="{AC46C610-2DE7-4441-8D5F-E81ABEDAB83D}"/>
          </ac:cxnSpMkLst>
        </pc:cxnChg>
        <pc:cxnChg chg="add del mod">
          <ac:chgData name="Lorenzo Di Domenico" userId="b92e3e10ad574af4" providerId="LiveId" clId="{7C109891-7D92-491B-AB07-5A1C2FC8D3C7}" dt="2022-03-02T20:05:26.282" v="829" actId="478"/>
          <ac:cxnSpMkLst>
            <pc:docMk/>
            <pc:sldMk cId="2826079758" sldId="316"/>
            <ac:cxnSpMk id="24" creationId="{8B8356EA-420A-4ED3-971B-885F2CC4B59A}"/>
          </ac:cxnSpMkLst>
        </pc:cxnChg>
        <pc:cxnChg chg="add del mod">
          <ac:chgData name="Lorenzo Di Domenico" userId="b92e3e10ad574af4" providerId="LiveId" clId="{7C109891-7D92-491B-AB07-5A1C2FC8D3C7}" dt="2022-03-02T20:08:31.737" v="900" actId="478"/>
          <ac:cxnSpMkLst>
            <pc:docMk/>
            <pc:sldMk cId="2826079758" sldId="316"/>
            <ac:cxnSpMk id="26" creationId="{54102F6C-29D1-4015-90A5-0668D940DB5C}"/>
          </ac:cxnSpMkLst>
        </pc:cxnChg>
        <pc:cxnChg chg="add del mod">
          <ac:chgData name="Lorenzo Di Domenico" userId="b92e3e10ad574af4" providerId="LiveId" clId="{7C109891-7D92-491B-AB07-5A1C2FC8D3C7}" dt="2022-03-02T20:05:45.901" v="836" actId="478"/>
          <ac:cxnSpMkLst>
            <pc:docMk/>
            <pc:sldMk cId="2826079758" sldId="316"/>
            <ac:cxnSpMk id="27" creationId="{136A7F51-8E35-4F62-8C9F-4CCDD7575972}"/>
          </ac:cxnSpMkLst>
        </pc:cxnChg>
        <pc:cxnChg chg="add del mod">
          <ac:chgData name="Lorenzo Di Domenico" userId="b92e3e10ad574af4" providerId="LiveId" clId="{7C109891-7D92-491B-AB07-5A1C2FC8D3C7}" dt="2022-03-02T20:07:39.038" v="882" actId="478"/>
          <ac:cxnSpMkLst>
            <pc:docMk/>
            <pc:sldMk cId="2826079758" sldId="316"/>
            <ac:cxnSpMk id="28" creationId="{09448235-2195-40EE-B111-4BB05756B95D}"/>
          </ac:cxnSpMkLst>
        </pc:cxnChg>
        <pc:cxnChg chg="add mod">
          <ac:chgData name="Lorenzo Di Domenico" userId="b92e3e10ad574af4" providerId="LiveId" clId="{7C109891-7D92-491B-AB07-5A1C2FC8D3C7}" dt="2022-03-02T20:10:59.530" v="936" actId="1036"/>
          <ac:cxnSpMkLst>
            <pc:docMk/>
            <pc:sldMk cId="2826079758" sldId="316"/>
            <ac:cxnSpMk id="30" creationId="{34C8C9FD-8B19-498C-A756-C02EF10B24DC}"/>
          </ac:cxnSpMkLst>
        </pc:cxnChg>
        <pc:cxnChg chg="add mod">
          <ac:chgData name="Lorenzo Di Domenico" userId="b92e3e10ad574af4" providerId="LiveId" clId="{7C109891-7D92-491B-AB07-5A1C2FC8D3C7}" dt="2022-03-02T20:10:59.530" v="936" actId="1036"/>
          <ac:cxnSpMkLst>
            <pc:docMk/>
            <pc:sldMk cId="2826079758" sldId="316"/>
            <ac:cxnSpMk id="34" creationId="{1966DD36-BE4A-4353-8E84-D6786ACEE958}"/>
          </ac:cxnSpMkLst>
        </pc:cxnChg>
        <pc:cxnChg chg="add del mod">
          <ac:chgData name="Lorenzo Di Domenico" userId="b92e3e10ad574af4" providerId="LiveId" clId="{7C109891-7D92-491B-AB07-5A1C2FC8D3C7}" dt="2022-03-02T20:10:42.769" v="915" actId="478"/>
          <ac:cxnSpMkLst>
            <pc:docMk/>
            <pc:sldMk cId="2826079758" sldId="316"/>
            <ac:cxnSpMk id="38" creationId="{43ECD4AF-B51D-4B03-86BB-35F063B465A2}"/>
          </ac:cxnSpMkLst>
        </pc:cxnChg>
        <pc:cxnChg chg="add mod">
          <ac:chgData name="Lorenzo Di Domenico" userId="b92e3e10ad574af4" providerId="LiveId" clId="{7C109891-7D92-491B-AB07-5A1C2FC8D3C7}" dt="2022-03-02T20:10:59.530" v="936" actId="1036"/>
          <ac:cxnSpMkLst>
            <pc:docMk/>
            <pc:sldMk cId="2826079758" sldId="316"/>
            <ac:cxnSpMk id="41" creationId="{16A5666C-255C-4F35-B6A7-7A9BB4B44498}"/>
          </ac:cxnSpMkLst>
        </pc:cxnChg>
        <pc:cxnChg chg="add mod">
          <ac:chgData name="Lorenzo Di Domenico" userId="b92e3e10ad574af4" providerId="LiveId" clId="{7C109891-7D92-491B-AB07-5A1C2FC8D3C7}" dt="2022-03-02T20:10:59.530" v="936" actId="1036"/>
          <ac:cxnSpMkLst>
            <pc:docMk/>
            <pc:sldMk cId="2826079758" sldId="316"/>
            <ac:cxnSpMk id="44" creationId="{34AF8FCF-C902-4CCF-BD23-2FB96831FCD4}"/>
          </ac:cxnSpMkLst>
        </pc:cxnChg>
        <pc:cxnChg chg="add del mod">
          <ac:chgData name="Lorenzo Di Domenico" userId="b92e3e10ad574af4" providerId="LiveId" clId="{7C109891-7D92-491B-AB07-5A1C2FC8D3C7}" dt="2022-03-02T20:07:42.162" v="885" actId="478"/>
          <ac:cxnSpMkLst>
            <pc:docMk/>
            <pc:sldMk cId="2826079758" sldId="316"/>
            <ac:cxnSpMk id="45" creationId="{2B36C0E9-4087-43BB-8CA1-C70967F96464}"/>
          </ac:cxnSpMkLst>
        </pc:cxnChg>
        <pc:cxnChg chg="add del mod">
          <ac:chgData name="Lorenzo Di Domenico" userId="b92e3e10ad574af4" providerId="LiveId" clId="{7C109891-7D92-491B-AB07-5A1C2FC8D3C7}" dt="2022-03-02T20:07:39.978" v="883" actId="478"/>
          <ac:cxnSpMkLst>
            <pc:docMk/>
            <pc:sldMk cId="2826079758" sldId="316"/>
            <ac:cxnSpMk id="46" creationId="{590B437D-AD93-4177-8471-777CDDA43554}"/>
          </ac:cxnSpMkLst>
        </pc:cxnChg>
        <pc:cxnChg chg="add del mod">
          <ac:chgData name="Lorenzo Di Domenico" userId="b92e3e10ad574af4" providerId="LiveId" clId="{7C109891-7D92-491B-AB07-5A1C2FC8D3C7}" dt="2022-03-02T20:07:43.606" v="886" actId="478"/>
          <ac:cxnSpMkLst>
            <pc:docMk/>
            <pc:sldMk cId="2826079758" sldId="316"/>
            <ac:cxnSpMk id="48" creationId="{38F84961-7A90-4589-9DE3-08554EA980E6}"/>
          </ac:cxnSpMkLst>
        </pc:cxnChg>
        <pc:cxnChg chg="add del mod">
          <ac:chgData name="Lorenzo Di Domenico" userId="b92e3e10ad574af4" providerId="LiveId" clId="{7C109891-7D92-491B-AB07-5A1C2FC8D3C7}" dt="2022-03-02T20:08:31.737" v="900" actId="478"/>
          <ac:cxnSpMkLst>
            <pc:docMk/>
            <pc:sldMk cId="2826079758" sldId="316"/>
            <ac:cxnSpMk id="50" creationId="{1518178C-BB9D-419C-93A9-3AEC561289DF}"/>
          </ac:cxnSpMkLst>
        </pc:cxnChg>
        <pc:cxnChg chg="add del mod">
          <ac:chgData name="Lorenzo Di Domenico" userId="b92e3e10ad574af4" providerId="LiveId" clId="{7C109891-7D92-491B-AB07-5A1C2FC8D3C7}" dt="2022-03-02T20:05:36.322" v="833" actId="478"/>
          <ac:cxnSpMkLst>
            <pc:docMk/>
            <pc:sldMk cId="2826079758" sldId="316"/>
            <ac:cxnSpMk id="51" creationId="{92D6CD43-4977-4CA8-9CA0-CB090582B51A}"/>
          </ac:cxnSpMkLst>
        </pc:cxnChg>
        <pc:cxnChg chg="add del mod">
          <ac:chgData name="Lorenzo Di Domenico" userId="b92e3e10ad574af4" providerId="LiveId" clId="{7C109891-7D92-491B-AB07-5A1C2FC8D3C7}" dt="2022-03-02T20:08:31.737" v="900" actId="478"/>
          <ac:cxnSpMkLst>
            <pc:docMk/>
            <pc:sldMk cId="2826079758" sldId="316"/>
            <ac:cxnSpMk id="53" creationId="{FCB1852F-914F-4451-B4D7-A95EB40A7A0A}"/>
          </ac:cxnSpMkLst>
        </pc:cxnChg>
        <pc:cxnChg chg="add del mod">
          <ac:chgData name="Lorenzo Di Domenico" userId="b92e3e10ad574af4" providerId="LiveId" clId="{7C109891-7D92-491B-AB07-5A1C2FC8D3C7}" dt="2022-03-02T20:05:44.310" v="834" actId="478"/>
          <ac:cxnSpMkLst>
            <pc:docMk/>
            <pc:sldMk cId="2826079758" sldId="316"/>
            <ac:cxnSpMk id="56" creationId="{C2D299AF-1A00-4901-9C31-7A87ED787DEE}"/>
          </ac:cxnSpMkLst>
        </pc:cxnChg>
        <pc:cxnChg chg="add del mod">
          <ac:chgData name="Lorenzo Di Domenico" userId="b92e3e10ad574af4" providerId="LiveId" clId="{7C109891-7D92-491B-AB07-5A1C2FC8D3C7}" dt="2022-03-02T20:05:45.161" v="835" actId="478"/>
          <ac:cxnSpMkLst>
            <pc:docMk/>
            <pc:sldMk cId="2826079758" sldId="316"/>
            <ac:cxnSpMk id="57" creationId="{C81E3D0B-DDC7-4386-AF62-78B46250B5D4}"/>
          </ac:cxnSpMkLst>
        </pc:cxnChg>
        <pc:cxnChg chg="add del mod">
          <ac:chgData name="Lorenzo Di Domenico" userId="b92e3e10ad574af4" providerId="LiveId" clId="{7C109891-7D92-491B-AB07-5A1C2FC8D3C7}" dt="2022-03-02T20:03:15.077" v="814" actId="478"/>
          <ac:cxnSpMkLst>
            <pc:docMk/>
            <pc:sldMk cId="2826079758" sldId="316"/>
            <ac:cxnSpMk id="61" creationId="{FE28219B-5AFA-422A-8F48-60951A33EC2F}"/>
          </ac:cxnSpMkLst>
        </pc:cxnChg>
        <pc:cxnChg chg="add del mod">
          <ac:chgData name="Lorenzo Di Domenico" userId="b92e3e10ad574af4" providerId="LiveId" clId="{7C109891-7D92-491B-AB07-5A1C2FC8D3C7}" dt="2022-03-02T20:03:15.077" v="814" actId="478"/>
          <ac:cxnSpMkLst>
            <pc:docMk/>
            <pc:sldMk cId="2826079758" sldId="316"/>
            <ac:cxnSpMk id="62" creationId="{5D06CAFF-B25F-4F52-B2CF-C66F0BF6EF05}"/>
          </ac:cxnSpMkLst>
        </pc:cxnChg>
        <pc:cxnChg chg="add del mod">
          <ac:chgData name="Lorenzo Di Domenico" userId="b92e3e10ad574af4" providerId="LiveId" clId="{7C109891-7D92-491B-AB07-5A1C2FC8D3C7}" dt="2022-03-02T20:03:15.077" v="814" actId="478"/>
          <ac:cxnSpMkLst>
            <pc:docMk/>
            <pc:sldMk cId="2826079758" sldId="316"/>
            <ac:cxnSpMk id="63" creationId="{EC0B58EF-764F-4C0B-A218-CE8005B09CDA}"/>
          </ac:cxnSpMkLst>
        </pc:cxnChg>
        <pc:cxnChg chg="add del mod">
          <ac:chgData name="Lorenzo Di Domenico" userId="b92e3e10ad574af4" providerId="LiveId" clId="{7C109891-7D92-491B-AB07-5A1C2FC8D3C7}" dt="2022-03-02T20:03:15.077" v="814" actId="478"/>
          <ac:cxnSpMkLst>
            <pc:docMk/>
            <pc:sldMk cId="2826079758" sldId="316"/>
            <ac:cxnSpMk id="72" creationId="{17B91753-62B3-4E3A-826F-151904665411}"/>
          </ac:cxnSpMkLst>
        </pc:cxnChg>
        <pc:cxnChg chg="add del mod">
          <ac:chgData name="Lorenzo Di Domenico" userId="b92e3e10ad574af4" providerId="LiveId" clId="{7C109891-7D92-491B-AB07-5A1C2FC8D3C7}" dt="2022-03-02T20:03:15.077" v="814" actId="478"/>
          <ac:cxnSpMkLst>
            <pc:docMk/>
            <pc:sldMk cId="2826079758" sldId="316"/>
            <ac:cxnSpMk id="73" creationId="{B30A8311-BAA1-4D8B-B452-22F5A2686DD3}"/>
          </ac:cxnSpMkLst>
        </pc:cxnChg>
        <pc:cxnChg chg="add del mod">
          <ac:chgData name="Lorenzo Di Domenico" userId="b92e3e10ad574af4" providerId="LiveId" clId="{7C109891-7D92-491B-AB07-5A1C2FC8D3C7}" dt="2022-03-02T20:03:15.077" v="814" actId="478"/>
          <ac:cxnSpMkLst>
            <pc:docMk/>
            <pc:sldMk cId="2826079758" sldId="316"/>
            <ac:cxnSpMk id="74" creationId="{99A32B72-B3A8-4AB0-AFB7-2F74DBAA7821}"/>
          </ac:cxnSpMkLst>
        </pc:cxnChg>
        <pc:cxnChg chg="add del mod">
          <ac:chgData name="Lorenzo Di Domenico" userId="b92e3e10ad574af4" providerId="LiveId" clId="{7C109891-7D92-491B-AB07-5A1C2FC8D3C7}" dt="2022-03-02T20:03:15.077" v="814" actId="478"/>
          <ac:cxnSpMkLst>
            <pc:docMk/>
            <pc:sldMk cId="2826079758" sldId="316"/>
            <ac:cxnSpMk id="75" creationId="{4FA3CEE4-7ED0-4056-9BE1-6FDFB3FB50D4}"/>
          </ac:cxnSpMkLst>
        </pc:cxnChg>
        <pc:cxnChg chg="add del mod">
          <ac:chgData name="Lorenzo Di Domenico" userId="b92e3e10ad574af4" providerId="LiveId" clId="{7C109891-7D92-491B-AB07-5A1C2FC8D3C7}" dt="2022-03-02T20:03:15.077" v="814" actId="478"/>
          <ac:cxnSpMkLst>
            <pc:docMk/>
            <pc:sldMk cId="2826079758" sldId="316"/>
            <ac:cxnSpMk id="76" creationId="{DDB1C9F2-FC22-4057-B3B3-FCB1B37DC630}"/>
          </ac:cxnSpMkLst>
        </pc:cxnChg>
        <pc:cxnChg chg="add del mod">
          <ac:chgData name="Lorenzo Di Domenico" userId="b92e3e10ad574af4" providerId="LiveId" clId="{7C109891-7D92-491B-AB07-5A1C2FC8D3C7}" dt="2022-03-02T20:03:15.077" v="814" actId="478"/>
          <ac:cxnSpMkLst>
            <pc:docMk/>
            <pc:sldMk cId="2826079758" sldId="316"/>
            <ac:cxnSpMk id="77" creationId="{F8921E95-2165-49ED-97C2-8DBA548F3392}"/>
          </ac:cxnSpMkLst>
        </pc:cxnChg>
        <pc:cxnChg chg="add del mod">
          <ac:chgData name="Lorenzo Di Domenico" userId="b92e3e10ad574af4" providerId="LiveId" clId="{7C109891-7D92-491B-AB07-5A1C2FC8D3C7}" dt="2022-03-02T20:03:15.077" v="814" actId="478"/>
          <ac:cxnSpMkLst>
            <pc:docMk/>
            <pc:sldMk cId="2826079758" sldId="316"/>
            <ac:cxnSpMk id="78" creationId="{1F730385-8F85-4918-8D91-AAB678CE663D}"/>
          </ac:cxnSpMkLst>
        </pc:cxnChg>
        <pc:cxnChg chg="add del mod">
          <ac:chgData name="Lorenzo Di Domenico" userId="b92e3e10ad574af4" providerId="LiveId" clId="{7C109891-7D92-491B-AB07-5A1C2FC8D3C7}" dt="2022-03-02T20:03:15.077" v="814" actId="478"/>
          <ac:cxnSpMkLst>
            <pc:docMk/>
            <pc:sldMk cId="2826079758" sldId="316"/>
            <ac:cxnSpMk id="79" creationId="{8418BC4A-20F4-4666-8CC0-B4047AB5E61F}"/>
          </ac:cxnSpMkLst>
        </pc:cxnChg>
        <pc:cxnChg chg="add del mod">
          <ac:chgData name="Lorenzo Di Domenico" userId="b92e3e10ad574af4" providerId="LiveId" clId="{7C109891-7D92-491B-AB07-5A1C2FC8D3C7}" dt="2022-03-02T20:03:15.077" v="814" actId="478"/>
          <ac:cxnSpMkLst>
            <pc:docMk/>
            <pc:sldMk cId="2826079758" sldId="316"/>
            <ac:cxnSpMk id="83" creationId="{FC7F5337-4099-48ED-AEA8-9AC7D8EA572B}"/>
          </ac:cxnSpMkLst>
        </pc:cxnChg>
        <pc:cxnChg chg="add del mod">
          <ac:chgData name="Lorenzo Di Domenico" userId="b92e3e10ad574af4" providerId="LiveId" clId="{7C109891-7D92-491B-AB07-5A1C2FC8D3C7}" dt="2022-03-02T20:03:15.077" v="814" actId="478"/>
          <ac:cxnSpMkLst>
            <pc:docMk/>
            <pc:sldMk cId="2826079758" sldId="316"/>
            <ac:cxnSpMk id="87" creationId="{9F35DF8E-56F3-44B3-8B3F-468EC07FDC3A}"/>
          </ac:cxnSpMkLst>
        </pc:cxnChg>
        <pc:cxnChg chg="add del mod">
          <ac:chgData name="Lorenzo Di Domenico" userId="b92e3e10ad574af4" providerId="LiveId" clId="{7C109891-7D92-491B-AB07-5A1C2FC8D3C7}" dt="2022-03-02T20:03:15.077" v="814" actId="478"/>
          <ac:cxnSpMkLst>
            <pc:docMk/>
            <pc:sldMk cId="2826079758" sldId="316"/>
            <ac:cxnSpMk id="88" creationId="{A8420969-1122-4AEB-A1F6-506088224CD9}"/>
          </ac:cxnSpMkLst>
        </pc:cxnChg>
        <pc:cxnChg chg="add del mod">
          <ac:chgData name="Lorenzo Di Domenico" userId="b92e3e10ad574af4" providerId="LiveId" clId="{7C109891-7D92-491B-AB07-5A1C2FC8D3C7}" dt="2022-03-02T20:03:15.077" v="814" actId="478"/>
          <ac:cxnSpMkLst>
            <pc:docMk/>
            <pc:sldMk cId="2826079758" sldId="316"/>
            <ac:cxnSpMk id="89" creationId="{FBFEAB74-5E2B-42C9-99B9-10E0D7CDCF88}"/>
          </ac:cxnSpMkLst>
        </pc:cxnChg>
        <pc:cxnChg chg="add del mod">
          <ac:chgData name="Lorenzo Di Domenico" userId="b92e3e10ad574af4" providerId="LiveId" clId="{7C109891-7D92-491B-AB07-5A1C2FC8D3C7}" dt="2022-03-02T20:03:15.077" v="814" actId="478"/>
          <ac:cxnSpMkLst>
            <pc:docMk/>
            <pc:sldMk cId="2826079758" sldId="316"/>
            <ac:cxnSpMk id="90" creationId="{57679569-D777-4EDD-9E5A-590D65CDC91A}"/>
          </ac:cxnSpMkLst>
        </pc:cxnChg>
        <pc:cxnChg chg="add del mod">
          <ac:chgData name="Lorenzo Di Domenico" userId="b92e3e10ad574af4" providerId="LiveId" clId="{7C109891-7D92-491B-AB07-5A1C2FC8D3C7}" dt="2022-03-02T20:03:15.077" v="814" actId="478"/>
          <ac:cxnSpMkLst>
            <pc:docMk/>
            <pc:sldMk cId="2826079758" sldId="316"/>
            <ac:cxnSpMk id="91" creationId="{74FF9F82-91D7-47C6-8FEA-6CE9277B5695}"/>
          </ac:cxnSpMkLst>
        </pc:cxnChg>
        <pc:cxnChg chg="add del mod">
          <ac:chgData name="Lorenzo Di Domenico" userId="b92e3e10ad574af4" providerId="LiveId" clId="{7C109891-7D92-491B-AB07-5A1C2FC8D3C7}" dt="2022-03-02T20:03:15.077" v="814" actId="478"/>
          <ac:cxnSpMkLst>
            <pc:docMk/>
            <pc:sldMk cId="2826079758" sldId="316"/>
            <ac:cxnSpMk id="92" creationId="{89677247-1202-4BE7-8109-6E0BD7EC1434}"/>
          </ac:cxnSpMkLst>
        </pc:cxnChg>
        <pc:cxnChg chg="add del mod">
          <ac:chgData name="Lorenzo Di Domenico" userId="b92e3e10ad574af4" providerId="LiveId" clId="{7C109891-7D92-491B-AB07-5A1C2FC8D3C7}" dt="2022-03-02T20:03:15.077" v="814" actId="478"/>
          <ac:cxnSpMkLst>
            <pc:docMk/>
            <pc:sldMk cId="2826079758" sldId="316"/>
            <ac:cxnSpMk id="93" creationId="{B0FB94AB-B264-4A61-BB7E-B55C5AFEB0C2}"/>
          </ac:cxnSpMkLst>
        </pc:cxnChg>
        <pc:cxnChg chg="add del mod">
          <ac:chgData name="Lorenzo Di Domenico" userId="b92e3e10ad574af4" providerId="LiveId" clId="{7C109891-7D92-491B-AB07-5A1C2FC8D3C7}" dt="2022-03-02T20:03:15.077" v="814" actId="478"/>
          <ac:cxnSpMkLst>
            <pc:docMk/>
            <pc:sldMk cId="2826079758" sldId="316"/>
            <ac:cxnSpMk id="94" creationId="{36BEC6B7-59BB-42DC-9A55-7C71479082CF}"/>
          </ac:cxnSpMkLst>
        </pc:cxnChg>
        <pc:cxnChg chg="add del mod">
          <ac:chgData name="Lorenzo Di Domenico" userId="b92e3e10ad574af4" providerId="LiveId" clId="{7C109891-7D92-491B-AB07-5A1C2FC8D3C7}" dt="2022-03-02T20:03:15.077" v="814" actId="478"/>
          <ac:cxnSpMkLst>
            <pc:docMk/>
            <pc:sldMk cId="2826079758" sldId="316"/>
            <ac:cxnSpMk id="95" creationId="{D6BF90C5-D560-49CD-94B6-FADEB760E425}"/>
          </ac:cxnSpMkLst>
        </pc:cxnChg>
      </pc:sldChg>
      <pc:sldChg chg="addSp delSp modSp add del mod">
        <pc:chgData name="Lorenzo Di Domenico" userId="b92e3e10ad574af4" providerId="LiveId" clId="{7C109891-7D92-491B-AB07-5A1C2FC8D3C7}" dt="2022-03-02T19:53:15.320" v="597" actId="47"/>
        <pc:sldMkLst>
          <pc:docMk/>
          <pc:sldMk cId="2161756844" sldId="317"/>
        </pc:sldMkLst>
        <pc:spChg chg="add del mod">
          <ac:chgData name="Lorenzo Di Domenico" userId="b92e3e10ad574af4" providerId="LiveId" clId="{7C109891-7D92-491B-AB07-5A1C2FC8D3C7}" dt="2022-03-02T19:47:56.905" v="334" actId="478"/>
          <ac:spMkLst>
            <pc:docMk/>
            <pc:sldMk cId="2161756844" sldId="317"/>
            <ac:spMk id="2" creationId="{20E30C40-EA39-41DB-AB9B-57FC2C151D3C}"/>
          </ac:spMkLst>
        </pc:spChg>
        <pc:spChg chg="mod">
          <ac:chgData name="Lorenzo Di Domenico" userId="b92e3e10ad574af4" providerId="LiveId" clId="{7C109891-7D92-491B-AB07-5A1C2FC8D3C7}" dt="2022-03-02T19:39:50.279" v="270" actId="20577"/>
          <ac:spMkLst>
            <pc:docMk/>
            <pc:sldMk cId="2161756844" sldId="317"/>
            <ac:spMk id="10245" creationId="{9E9D7871-5470-4D91-8213-4A46E5028592}"/>
          </ac:spMkLst>
        </pc:spChg>
      </pc:sldChg>
      <pc:sldChg chg="addSp delSp modSp add del mod ord">
        <pc:chgData name="Lorenzo Di Domenico" userId="b92e3e10ad574af4" providerId="LiveId" clId="{7C109891-7D92-491B-AB07-5A1C2FC8D3C7}" dt="2022-03-09T08:40:46.682" v="2164" actId="47"/>
        <pc:sldMkLst>
          <pc:docMk/>
          <pc:sldMk cId="2418663300" sldId="318"/>
        </pc:sldMkLst>
        <pc:spChg chg="add del mod">
          <ac:chgData name="Lorenzo Di Domenico" userId="b92e3e10ad574af4" providerId="LiveId" clId="{7C109891-7D92-491B-AB07-5A1C2FC8D3C7}" dt="2022-03-02T22:29:29.947" v="2123" actId="478"/>
          <ac:spMkLst>
            <pc:docMk/>
            <pc:sldMk cId="2418663300" sldId="318"/>
            <ac:spMk id="4" creationId="{8B376A04-61F2-4F6E-82D3-E279BD3E6B5E}"/>
          </ac:spMkLst>
        </pc:spChg>
        <pc:spChg chg="add del mod">
          <ac:chgData name="Lorenzo Di Domenico" userId="b92e3e10ad574af4" providerId="LiveId" clId="{7C109891-7D92-491B-AB07-5A1C2FC8D3C7}" dt="2022-03-02T22:29:39.412" v="2126" actId="478"/>
          <ac:spMkLst>
            <pc:docMk/>
            <pc:sldMk cId="2418663300" sldId="318"/>
            <ac:spMk id="5" creationId="{97A76114-E747-4F1C-AB33-189D273479A6}"/>
          </ac:spMkLst>
        </pc:spChg>
        <pc:spChg chg="add del mod">
          <ac:chgData name="Lorenzo Di Domenico" userId="b92e3e10ad574af4" providerId="LiveId" clId="{7C109891-7D92-491B-AB07-5A1C2FC8D3C7}" dt="2022-03-02T22:29:36.188" v="2125" actId="478"/>
          <ac:spMkLst>
            <pc:docMk/>
            <pc:sldMk cId="2418663300" sldId="318"/>
            <ac:spMk id="6" creationId="{4E39805D-CCC5-444E-A671-59A419CC5C1B}"/>
          </ac:spMkLst>
        </pc:spChg>
        <pc:spChg chg="del mod">
          <ac:chgData name="Lorenzo Di Domenico" userId="b92e3e10ad574af4" providerId="LiveId" clId="{7C109891-7D92-491B-AB07-5A1C2FC8D3C7}" dt="2022-03-02T22:29:27.091" v="2122" actId="478"/>
          <ac:spMkLst>
            <pc:docMk/>
            <pc:sldMk cId="2418663300" sldId="318"/>
            <ac:spMk id="10245" creationId="{9E9D7871-5470-4D91-8213-4A46E5028592}"/>
          </ac:spMkLst>
        </pc:spChg>
        <pc:graphicFrameChg chg="add del mod">
          <ac:chgData name="Lorenzo Di Domenico" userId="b92e3e10ad574af4" providerId="LiveId" clId="{7C109891-7D92-491B-AB07-5A1C2FC8D3C7}" dt="2022-03-02T22:25:38.209" v="2117" actId="478"/>
          <ac:graphicFrameMkLst>
            <pc:docMk/>
            <pc:sldMk cId="2418663300" sldId="318"/>
            <ac:graphicFrameMk id="2" creationId="{2E12476C-7B6D-42F6-A7F2-5EE5D9868188}"/>
          </ac:graphicFrameMkLst>
        </pc:graphicFrameChg>
        <pc:picChg chg="add mod">
          <ac:chgData name="Lorenzo Di Domenico" userId="b92e3e10ad574af4" providerId="LiveId" clId="{7C109891-7D92-491B-AB07-5A1C2FC8D3C7}" dt="2022-03-02T22:30:20.286" v="2132" actId="1076"/>
          <ac:picMkLst>
            <pc:docMk/>
            <pc:sldMk cId="2418663300" sldId="318"/>
            <ac:picMk id="3" creationId="{211D27B2-417D-4652-97E5-FF8896F0B2A1}"/>
          </ac:picMkLst>
        </pc:picChg>
        <pc:picChg chg="add del mod">
          <ac:chgData name="Lorenzo Di Domenico" userId="b92e3e10ad574af4" providerId="LiveId" clId="{7C109891-7D92-491B-AB07-5A1C2FC8D3C7}" dt="2022-03-02T22:18:34.653" v="2115" actId="478"/>
          <ac:picMkLst>
            <pc:docMk/>
            <pc:sldMk cId="2418663300" sldId="318"/>
            <ac:picMk id="3074" creationId="{D44E0690-4318-4EEE-AA23-6283CF0ABE37}"/>
          </ac:picMkLst>
        </pc:picChg>
        <pc:cxnChg chg="add mod">
          <ac:chgData name="Lorenzo Di Domenico" userId="b92e3e10ad574af4" providerId="LiveId" clId="{7C109891-7D92-491B-AB07-5A1C2FC8D3C7}" dt="2022-03-02T22:24:25.468" v="2116"/>
          <ac:cxnSpMkLst>
            <pc:docMk/>
            <pc:sldMk cId="2418663300" sldId="318"/>
            <ac:cxnSpMk id="9" creationId="{B64758D5-AB3C-4C21-9FBA-F275F5A81B73}"/>
          </ac:cxnSpMkLst>
        </pc:cxnChg>
        <pc:cxnChg chg="add mod">
          <ac:chgData name="Lorenzo Di Domenico" userId="b92e3e10ad574af4" providerId="LiveId" clId="{7C109891-7D92-491B-AB07-5A1C2FC8D3C7}" dt="2022-03-02T22:24:25.468" v="2116"/>
          <ac:cxnSpMkLst>
            <pc:docMk/>
            <pc:sldMk cId="2418663300" sldId="318"/>
            <ac:cxnSpMk id="10" creationId="{79AEEFA3-7316-4664-B28E-CF153571F8A2}"/>
          </ac:cxnSpMkLst>
        </pc:cxnChg>
        <pc:cxnChg chg="add mod">
          <ac:chgData name="Lorenzo Di Domenico" userId="b92e3e10ad574af4" providerId="LiveId" clId="{7C109891-7D92-491B-AB07-5A1C2FC8D3C7}" dt="2022-03-02T22:24:25.468" v="2116"/>
          <ac:cxnSpMkLst>
            <pc:docMk/>
            <pc:sldMk cId="2418663300" sldId="318"/>
            <ac:cxnSpMk id="11" creationId="{03EEBE14-5FDC-4099-ABD2-9DB29FC1300E}"/>
          </ac:cxnSpMkLst>
        </pc:cxnChg>
        <pc:cxnChg chg="add mod">
          <ac:chgData name="Lorenzo Di Domenico" userId="b92e3e10ad574af4" providerId="LiveId" clId="{7C109891-7D92-491B-AB07-5A1C2FC8D3C7}" dt="2022-03-02T22:24:25.468" v="2116"/>
          <ac:cxnSpMkLst>
            <pc:docMk/>
            <pc:sldMk cId="2418663300" sldId="318"/>
            <ac:cxnSpMk id="12" creationId="{1294D398-1236-4F58-A355-134A088CE73E}"/>
          </ac:cxnSpMkLst>
        </pc:cxnChg>
        <pc:cxnChg chg="add mod">
          <ac:chgData name="Lorenzo Di Domenico" userId="b92e3e10ad574af4" providerId="LiveId" clId="{7C109891-7D92-491B-AB07-5A1C2FC8D3C7}" dt="2022-03-02T22:24:25.468" v="2116"/>
          <ac:cxnSpMkLst>
            <pc:docMk/>
            <pc:sldMk cId="2418663300" sldId="318"/>
            <ac:cxnSpMk id="13" creationId="{F2D7BDE1-5361-4174-8DBA-79133E1E16AB}"/>
          </ac:cxnSpMkLst>
        </pc:cxnChg>
        <pc:cxnChg chg="add mod">
          <ac:chgData name="Lorenzo Di Domenico" userId="b92e3e10ad574af4" providerId="LiveId" clId="{7C109891-7D92-491B-AB07-5A1C2FC8D3C7}" dt="2022-03-02T22:24:25.468" v="2116"/>
          <ac:cxnSpMkLst>
            <pc:docMk/>
            <pc:sldMk cId="2418663300" sldId="318"/>
            <ac:cxnSpMk id="14" creationId="{06791070-84CE-48E8-8D28-E53A995CFFFA}"/>
          </ac:cxnSpMkLst>
        </pc:cxnChg>
        <pc:cxnChg chg="add mod">
          <ac:chgData name="Lorenzo Di Domenico" userId="b92e3e10ad574af4" providerId="LiveId" clId="{7C109891-7D92-491B-AB07-5A1C2FC8D3C7}" dt="2022-03-02T22:24:25.468" v="2116"/>
          <ac:cxnSpMkLst>
            <pc:docMk/>
            <pc:sldMk cId="2418663300" sldId="318"/>
            <ac:cxnSpMk id="15" creationId="{25746432-6AFA-4A96-B944-17D271F68D78}"/>
          </ac:cxnSpMkLst>
        </pc:cxnChg>
      </pc:sldChg>
      <pc:sldChg chg="addSp delSp modSp add del mod ord">
        <pc:chgData name="Lorenzo Di Domenico" userId="b92e3e10ad574af4" providerId="LiveId" clId="{7C109891-7D92-491B-AB07-5A1C2FC8D3C7}" dt="2022-03-23T11:06:56.068" v="2169" actId="47"/>
        <pc:sldMkLst>
          <pc:docMk/>
          <pc:sldMk cId="771889679" sldId="319"/>
        </pc:sldMkLst>
        <pc:spChg chg="mod">
          <ac:chgData name="Lorenzo Di Domenico" userId="b92e3e10ad574af4" providerId="LiveId" clId="{7C109891-7D92-491B-AB07-5A1C2FC8D3C7}" dt="2022-03-15T08:04:04.588" v="2165" actId="1076"/>
          <ac:spMkLst>
            <pc:docMk/>
            <pc:sldMk cId="771889679" sldId="319"/>
            <ac:spMk id="6" creationId="{4E39805D-CCC5-444E-A671-59A419CC5C1B}"/>
          </ac:spMkLst>
        </pc:spChg>
        <pc:spChg chg="add del mod">
          <ac:chgData name="Lorenzo Di Domenico" userId="b92e3e10ad574af4" providerId="LiveId" clId="{7C109891-7D92-491B-AB07-5A1C2FC8D3C7}" dt="2022-03-02T20:43:11.780" v="1570" actId="478"/>
          <ac:spMkLst>
            <pc:docMk/>
            <pc:sldMk cId="771889679" sldId="319"/>
            <ac:spMk id="7" creationId="{068771F9-9324-4043-8851-DFF79DD40662}"/>
          </ac:spMkLst>
        </pc:spChg>
        <pc:spChg chg="add del mod">
          <ac:chgData name="Lorenzo Di Domenico" userId="b92e3e10ad574af4" providerId="LiveId" clId="{7C109891-7D92-491B-AB07-5A1C2FC8D3C7}" dt="2022-03-02T20:43:11.780" v="1570" actId="478"/>
          <ac:spMkLst>
            <pc:docMk/>
            <pc:sldMk cId="771889679" sldId="319"/>
            <ac:spMk id="9" creationId="{A71A022D-B832-4133-9B15-79DC037A8D9A}"/>
          </ac:spMkLst>
        </pc:spChg>
        <pc:spChg chg="add del mod">
          <ac:chgData name="Lorenzo Di Domenico" userId="b92e3e10ad574af4" providerId="LiveId" clId="{7C109891-7D92-491B-AB07-5A1C2FC8D3C7}" dt="2022-03-02T20:43:11.780" v="1570" actId="478"/>
          <ac:spMkLst>
            <pc:docMk/>
            <pc:sldMk cId="771889679" sldId="319"/>
            <ac:spMk id="10" creationId="{F6E2482F-E724-453A-B1F5-CA3880DC6DED}"/>
          </ac:spMkLst>
        </pc:spChg>
        <pc:spChg chg="add del mod">
          <ac:chgData name="Lorenzo Di Domenico" userId="b92e3e10ad574af4" providerId="LiveId" clId="{7C109891-7D92-491B-AB07-5A1C2FC8D3C7}" dt="2022-03-02T20:43:11.780" v="1570" actId="478"/>
          <ac:spMkLst>
            <pc:docMk/>
            <pc:sldMk cId="771889679" sldId="319"/>
            <ac:spMk id="11" creationId="{317DFD64-7414-4B57-A1D6-A5867292A47B}"/>
          </ac:spMkLst>
        </pc:spChg>
        <pc:spChg chg="add del mod">
          <ac:chgData name="Lorenzo Di Domenico" userId="b92e3e10ad574af4" providerId="LiveId" clId="{7C109891-7D92-491B-AB07-5A1C2FC8D3C7}" dt="2022-03-02T20:43:11.780" v="1570" actId="478"/>
          <ac:spMkLst>
            <pc:docMk/>
            <pc:sldMk cId="771889679" sldId="319"/>
            <ac:spMk id="12" creationId="{0C73F2E7-E0CB-46B4-B07B-C03A5C484C80}"/>
          </ac:spMkLst>
        </pc:spChg>
        <pc:spChg chg="add del mod">
          <ac:chgData name="Lorenzo Di Domenico" userId="b92e3e10ad574af4" providerId="LiveId" clId="{7C109891-7D92-491B-AB07-5A1C2FC8D3C7}" dt="2022-03-02T20:43:11.780" v="1570" actId="478"/>
          <ac:spMkLst>
            <pc:docMk/>
            <pc:sldMk cId="771889679" sldId="319"/>
            <ac:spMk id="13" creationId="{E9AA7CDC-3A1E-4368-9A1A-CA0026A8EC5A}"/>
          </ac:spMkLst>
        </pc:spChg>
        <pc:spChg chg="add del mod">
          <ac:chgData name="Lorenzo Di Domenico" userId="b92e3e10ad574af4" providerId="LiveId" clId="{7C109891-7D92-491B-AB07-5A1C2FC8D3C7}" dt="2022-03-02T20:43:11.780" v="1570" actId="478"/>
          <ac:spMkLst>
            <pc:docMk/>
            <pc:sldMk cId="771889679" sldId="319"/>
            <ac:spMk id="14" creationId="{0280D571-FB6D-4B3C-BC09-A36B3AC22349}"/>
          </ac:spMkLst>
        </pc:spChg>
        <pc:spChg chg="add del mod">
          <ac:chgData name="Lorenzo Di Domenico" userId="b92e3e10ad574af4" providerId="LiveId" clId="{7C109891-7D92-491B-AB07-5A1C2FC8D3C7}" dt="2022-03-02T20:43:11.780" v="1570" actId="478"/>
          <ac:spMkLst>
            <pc:docMk/>
            <pc:sldMk cId="771889679" sldId="319"/>
            <ac:spMk id="15" creationId="{0A5A18DF-94A1-4412-B2F5-B5CD54330A4A}"/>
          </ac:spMkLst>
        </pc:spChg>
        <pc:spChg chg="add del mod">
          <ac:chgData name="Lorenzo Di Domenico" userId="b92e3e10ad574af4" providerId="LiveId" clId="{7C109891-7D92-491B-AB07-5A1C2FC8D3C7}" dt="2022-03-02T20:43:11.780" v="1570" actId="478"/>
          <ac:spMkLst>
            <pc:docMk/>
            <pc:sldMk cId="771889679" sldId="319"/>
            <ac:spMk id="16" creationId="{277B6A6C-1EF6-49BA-8408-2F685D301C26}"/>
          </ac:spMkLst>
        </pc:spChg>
        <pc:spChg chg="add del mod">
          <ac:chgData name="Lorenzo Di Domenico" userId="b92e3e10ad574af4" providerId="LiveId" clId="{7C109891-7D92-491B-AB07-5A1C2FC8D3C7}" dt="2022-03-02T20:43:11.780" v="1570" actId="478"/>
          <ac:spMkLst>
            <pc:docMk/>
            <pc:sldMk cId="771889679" sldId="319"/>
            <ac:spMk id="17" creationId="{582FDCF9-8EF2-480F-954E-4B8872C294B0}"/>
          </ac:spMkLst>
        </pc:spChg>
        <pc:spChg chg="add del mod">
          <ac:chgData name="Lorenzo Di Domenico" userId="b92e3e10ad574af4" providerId="LiveId" clId="{7C109891-7D92-491B-AB07-5A1C2FC8D3C7}" dt="2022-03-02T20:43:11.780" v="1570" actId="478"/>
          <ac:spMkLst>
            <pc:docMk/>
            <pc:sldMk cId="771889679" sldId="319"/>
            <ac:spMk id="18" creationId="{0DEAB122-1D2D-4069-8CB8-913C3DDB75C9}"/>
          </ac:spMkLst>
        </pc:spChg>
        <pc:spChg chg="mod">
          <ac:chgData name="Lorenzo Di Domenico" userId="b92e3e10ad574af4" providerId="LiveId" clId="{7C109891-7D92-491B-AB07-5A1C2FC8D3C7}" dt="2022-03-02T20:37:10.813" v="1360" actId="6549"/>
          <ac:spMkLst>
            <pc:docMk/>
            <pc:sldMk cId="771889679" sldId="319"/>
            <ac:spMk id="10245" creationId="{9E9D7871-5470-4D91-8213-4A46E5028592}"/>
          </ac:spMkLst>
        </pc:spChg>
        <pc:picChg chg="del mod">
          <ac:chgData name="Lorenzo Di Domenico" userId="b92e3e10ad574af4" providerId="LiveId" clId="{7C109891-7D92-491B-AB07-5A1C2FC8D3C7}" dt="2022-03-02T20:11:38.310" v="992" actId="478"/>
          <ac:picMkLst>
            <pc:docMk/>
            <pc:sldMk cId="771889679" sldId="319"/>
            <ac:picMk id="3074" creationId="{D44E0690-4318-4EEE-AA23-6283CF0ABE37}"/>
          </ac:picMkLst>
        </pc:picChg>
      </pc:sldChg>
      <pc:sldChg chg="addSp delSp modSp add del mod">
        <pc:chgData name="Lorenzo Di Domenico" userId="b92e3e10ad574af4" providerId="LiveId" clId="{7C109891-7D92-491B-AB07-5A1C2FC8D3C7}" dt="2022-03-02T19:53:01.880" v="583" actId="47"/>
        <pc:sldMkLst>
          <pc:docMk/>
          <pc:sldMk cId="2997268782" sldId="319"/>
        </pc:sldMkLst>
        <pc:spChg chg="add del mod">
          <ac:chgData name="Lorenzo Di Domenico" userId="b92e3e10ad574af4" providerId="LiveId" clId="{7C109891-7D92-491B-AB07-5A1C2FC8D3C7}" dt="2022-03-02T19:47:51.875" v="332" actId="767"/>
          <ac:spMkLst>
            <pc:docMk/>
            <pc:sldMk cId="2997268782" sldId="319"/>
            <ac:spMk id="4" creationId="{0A8B2F63-D2C4-4CA6-BBD8-60CB674E095A}"/>
          </ac:spMkLst>
        </pc:spChg>
        <pc:spChg chg="add del mod">
          <ac:chgData name="Lorenzo Di Domenico" userId="b92e3e10ad574af4" providerId="LiveId" clId="{7C109891-7D92-491B-AB07-5A1C2FC8D3C7}" dt="2022-03-02T19:47:48.968" v="330" actId="767"/>
          <ac:spMkLst>
            <pc:docMk/>
            <pc:sldMk cId="2997268782" sldId="319"/>
            <ac:spMk id="5" creationId="{25D5DA37-8EFC-49A0-8644-D031B6A81DEE}"/>
          </ac:spMkLst>
        </pc:spChg>
        <pc:spChg chg="add del">
          <ac:chgData name="Lorenzo Di Domenico" userId="b92e3e10ad574af4" providerId="LiveId" clId="{7C109891-7D92-491B-AB07-5A1C2FC8D3C7}" dt="2022-03-02T19:47:18.154" v="323" actId="22"/>
          <ac:spMkLst>
            <pc:docMk/>
            <pc:sldMk cId="2997268782" sldId="319"/>
            <ac:spMk id="6" creationId="{D3AF22DA-2D23-4244-9E99-2F21ED64CC60}"/>
          </ac:spMkLst>
        </pc:spChg>
        <pc:spChg chg="add del mod">
          <ac:chgData name="Lorenzo Di Domenico" userId="b92e3e10ad574af4" providerId="LiveId" clId="{7C109891-7D92-491B-AB07-5A1C2FC8D3C7}" dt="2022-03-02T19:51:16.996" v="338" actId="478"/>
          <ac:spMkLst>
            <pc:docMk/>
            <pc:sldMk cId="2997268782" sldId="319"/>
            <ac:spMk id="7" creationId="{D5975425-8ADD-4B1C-9BAC-9CD7E54BCF35}"/>
          </ac:spMkLst>
        </pc:spChg>
        <pc:spChg chg="add del">
          <ac:chgData name="Lorenzo Di Domenico" userId="b92e3e10ad574af4" providerId="LiveId" clId="{7C109891-7D92-491B-AB07-5A1C2FC8D3C7}" dt="2022-03-02T19:47:23.560" v="325" actId="22"/>
          <ac:spMkLst>
            <pc:docMk/>
            <pc:sldMk cId="2997268782" sldId="319"/>
            <ac:spMk id="9" creationId="{16D2FA28-D170-4645-ABC1-2B824F660E23}"/>
          </ac:spMkLst>
        </pc:spChg>
        <pc:spChg chg="add">
          <ac:chgData name="Lorenzo Di Domenico" userId="b92e3e10ad574af4" providerId="LiveId" clId="{7C109891-7D92-491B-AB07-5A1C2FC8D3C7}" dt="2022-03-02T19:51:25.056" v="339" actId="11529"/>
          <ac:spMkLst>
            <pc:docMk/>
            <pc:sldMk cId="2997268782" sldId="319"/>
            <ac:spMk id="10" creationId="{8CE7A324-3057-4849-8C66-FDC021E48853}"/>
          </ac:spMkLst>
        </pc:spChg>
        <pc:spChg chg="add mod">
          <ac:chgData name="Lorenzo Di Domenico" userId="b92e3e10ad574af4" providerId="LiveId" clId="{7C109891-7D92-491B-AB07-5A1C2FC8D3C7}" dt="2022-03-02T19:51:35.491" v="347" actId="20577"/>
          <ac:spMkLst>
            <pc:docMk/>
            <pc:sldMk cId="2997268782" sldId="319"/>
            <ac:spMk id="11" creationId="{391D90EE-B8B7-44D4-BDC5-94ABECE2302F}"/>
          </ac:spMkLst>
        </pc:spChg>
        <pc:spChg chg="mod">
          <ac:chgData name="Lorenzo Di Domenico" userId="b92e3e10ad574af4" providerId="LiveId" clId="{7C109891-7D92-491B-AB07-5A1C2FC8D3C7}" dt="2022-03-02T19:51:04.606" v="335" actId="27636"/>
          <ac:spMkLst>
            <pc:docMk/>
            <pc:sldMk cId="2997268782" sldId="319"/>
            <ac:spMk id="10245" creationId="{9E9D7871-5470-4D91-8213-4A46E5028592}"/>
          </ac:spMkLst>
        </pc:spChg>
      </pc:sldChg>
      <pc:sldChg chg="addSp modSp add del mod">
        <pc:chgData name="Lorenzo Di Domenico" userId="b92e3e10ad574af4" providerId="LiveId" clId="{7C109891-7D92-491B-AB07-5A1C2FC8D3C7}" dt="2022-03-23T11:41:01.100" v="4753" actId="47"/>
        <pc:sldMkLst>
          <pc:docMk/>
          <pc:sldMk cId="2044158085" sldId="320"/>
        </pc:sldMkLst>
        <pc:spChg chg="mod">
          <ac:chgData name="Lorenzo Di Domenico" userId="b92e3e10ad574af4" providerId="LiveId" clId="{7C109891-7D92-491B-AB07-5A1C2FC8D3C7}" dt="2022-03-03T07:26:45.411" v="2143" actId="14100"/>
          <ac:spMkLst>
            <pc:docMk/>
            <pc:sldMk cId="2044158085" sldId="320"/>
            <ac:spMk id="6" creationId="{4E39805D-CCC5-444E-A671-59A419CC5C1B}"/>
          </ac:spMkLst>
        </pc:spChg>
        <pc:spChg chg="mod">
          <ac:chgData name="Lorenzo Di Domenico" userId="b92e3e10ad574af4" providerId="LiveId" clId="{7C109891-7D92-491B-AB07-5A1C2FC8D3C7}" dt="2022-03-03T07:26:54.027" v="2158" actId="14100"/>
          <ac:spMkLst>
            <pc:docMk/>
            <pc:sldMk cId="2044158085" sldId="320"/>
            <ac:spMk id="18" creationId="{0DEAB122-1D2D-4069-8CB8-913C3DDB75C9}"/>
          </ac:spMkLst>
        </pc:spChg>
        <pc:spChg chg="add mod">
          <ac:chgData name="Lorenzo Di Domenico" userId="b92e3e10ad574af4" providerId="LiveId" clId="{7C109891-7D92-491B-AB07-5A1C2FC8D3C7}" dt="2022-03-03T07:26:39.971" v="2141" actId="20577"/>
          <ac:spMkLst>
            <pc:docMk/>
            <pc:sldMk cId="2044158085" sldId="320"/>
            <ac:spMk id="19" creationId="{BF4DFCC1-9F4F-4F87-AE77-2B0EACA9221B}"/>
          </ac:spMkLst>
        </pc:spChg>
        <pc:spChg chg="mod">
          <ac:chgData name="Lorenzo Di Domenico" userId="b92e3e10ad574af4" providerId="LiveId" clId="{7C109891-7D92-491B-AB07-5A1C2FC8D3C7}" dt="2022-03-02T20:44:38.759" v="1682" actId="20577"/>
          <ac:spMkLst>
            <pc:docMk/>
            <pc:sldMk cId="2044158085" sldId="320"/>
            <ac:spMk id="10245" creationId="{9E9D7871-5470-4D91-8213-4A46E5028592}"/>
          </ac:spMkLst>
        </pc:spChg>
      </pc:sldChg>
      <pc:sldChg chg="addSp delSp modSp add del mod">
        <pc:chgData name="Lorenzo Di Domenico" userId="b92e3e10ad574af4" providerId="LiveId" clId="{7C109891-7D92-491B-AB07-5A1C2FC8D3C7}" dt="2022-03-23T11:41:04.266" v="4757" actId="47"/>
        <pc:sldMkLst>
          <pc:docMk/>
          <pc:sldMk cId="3528060613" sldId="321"/>
        </pc:sldMkLst>
        <pc:spChg chg="mod">
          <ac:chgData name="Lorenzo Di Domenico" userId="b92e3e10ad574af4" providerId="LiveId" clId="{7C109891-7D92-491B-AB07-5A1C2FC8D3C7}" dt="2022-03-02T20:48:38.699" v="1794" actId="20577"/>
          <ac:spMkLst>
            <pc:docMk/>
            <pc:sldMk cId="3528060613" sldId="321"/>
            <ac:spMk id="10245" creationId="{9E9D7871-5470-4D91-8213-4A46E5028592}"/>
          </ac:spMkLst>
        </pc:spChg>
        <pc:picChg chg="del">
          <ac:chgData name="Lorenzo Di Domenico" userId="b92e3e10ad574af4" providerId="LiveId" clId="{7C109891-7D92-491B-AB07-5A1C2FC8D3C7}" dt="2022-03-02T20:48:21.536" v="1722" actId="478"/>
          <ac:picMkLst>
            <pc:docMk/>
            <pc:sldMk cId="3528060613" sldId="321"/>
            <ac:picMk id="4" creationId="{051AE679-93D9-44E1-B6C2-1534C21BC44B}"/>
          </ac:picMkLst>
        </pc:picChg>
        <pc:picChg chg="add mod">
          <ac:chgData name="Lorenzo Di Domenico" userId="b92e3e10ad574af4" providerId="LiveId" clId="{7C109891-7D92-491B-AB07-5A1C2FC8D3C7}" dt="2022-03-02T20:48:27.090" v="1725" actId="1076"/>
          <ac:picMkLst>
            <pc:docMk/>
            <pc:sldMk cId="3528060613" sldId="321"/>
            <ac:picMk id="7" creationId="{780097B6-4571-4223-B9A1-EE48DB5F285A}"/>
          </ac:picMkLst>
        </pc:picChg>
      </pc:sldChg>
      <pc:sldChg chg="add del ord">
        <pc:chgData name="Lorenzo Di Domenico" userId="b92e3e10ad574af4" providerId="LiveId" clId="{7C109891-7D92-491B-AB07-5A1C2FC8D3C7}" dt="2022-03-23T11:41:01.868" v="4754" actId="47"/>
        <pc:sldMkLst>
          <pc:docMk/>
          <pc:sldMk cId="425737865" sldId="322"/>
        </pc:sldMkLst>
      </pc:sldChg>
      <pc:sldChg chg="delSp modSp add del mod ord">
        <pc:chgData name="Lorenzo Di Domenico" userId="b92e3e10ad574af4" providerId="LiveId" clId="{7C109891-7D92-491B-AB07-5A1C2FC8D3C7}" dt="2022-03-29T11:15:18.294" v="12778" actId="478"/>
        <pc:sldMkLst>
          <pc:docMk/>
          <pc:sldMk cId="2143119309" sldId="323"/>
        </pc:sldMkLst>
        <pc:spChg chg="del">
          <ac:chgData name="Lorenzo Di Domenico" userId="b92e3e10ad574af4" providerId="LiveId" clId="{7C109891-7D92-491B-AB07-5A1C2FC8D3C7}" dt="2022-03-29T11:15:18.294" v="12778" actId="478"/>
          <ac:spMkLst>
            <pc:docMk/>
            <pc:sldMk cId="2143119309" sldId="323"/>
            <ac:spMk id="8" creationId="{D6EFB848-DA9C-4EDC-BCDD-A2D41A9286E3}"/>
          </ac:spMkLst>
        </pc:spChg>
        <pc:spChg chg="mod">
          <ac:chgData name="Lorenzo Di Domenico" userId="b92e3e10ad574af4" providerId="LiveId" clId="{7C109891-7D92-491B-AB07-5A1C2FC8D3C7}" dt="2022-03-29T11:15:15.840" v="12777" actId="6549"/>
          <ac:spMkLst>
            <pc:docMk/>
            <pc:sldMk cId="2143119309" sldId="323"/>
            <ac:spMk id="12" creationId="{1A43F747-5F74-4BA9-B720-2B5E9AE7A851}"/>
          </ac:spMkLst>
        </pc:spChg>
        <pc:spChg chg="mod">
          <ac:chgData name="Lorenzo Di Domenico" userId="b92e3e10ad574af4" providerId="LiveId" clId="{7C109891-7D92-491B-AB07-5A1C2FC8D3C7}" dt="2022-03-27T20:08:09.448" v="4904" actId="1076"/>
          <ac:spMkLst>
            <pc:docMk/>
            <pc:sldMk cId="2143119309" sldId="323"/>
            <ac:spMk id="10245" creationId="{9E9D7871-5470-4D91-8213-4A46E5028592}"/>
          </ac:spMkLst>
        </pc:spChg>
      </pc:sldChg>
      <pc:sldChg chg="new del">
        <pc:chgData name="Lorenzo Di Domenico" userId="b92e3e10ad574af4" providerId="LiveId" clId="{7C109891-7D92-491B-AB07-5A1C2FC8D3C7}" dt="2022-03-02T22:31:05.102" v="2134" actId="47"/>
        <pc:sldMkLst>
          <pc:docMk/>
          <pc:sldMk cId="408291509" sldId="324"/>
        </pc:sldMkLst>
      </pc:sldChg>
      <pc:sldChg chg="addSp delSp modSp add mod">
        <pc:chgData name="Lorenzo Di Domenico" userId="b92e3e10ad574af4" providerId="LiveId" clId="{7C109891-7D92-491B-AB07-5A1C2FC8D3C7}" dt="2022-03-29T11:15:24.070" v="12785" actId="478"/>
        <pc:sldMkLst>
          <pc:docMk/>
          <pc:sldMk cId="447520702" sldId="324"/>
        </pc:sldMkLst>
        <pc:spChg chg="del">
          <ac:chgData name="Lorenzo Di Domenico" userId="b92e3e10ad574af4" providerId="LiveId" clId="{7C109891-7D92-491B-AB07-5A1C2FC8D3C7}" dt="2022-03-29T11:15:24.070" v="12785" actId="478"/>
          <ac:spMkLst>
            <pc:docMk/>
            <pc:sldMk cId="447520702" sldId="324"/>
            <ac:spMk id="8" creationId="{D6EFB848-DA9C-4EDC-BCDD-A2D41A9286E3}"/>
          </ac:spMkLst>
        </pc:spChg>
        <pc:spChg chg="mod">
          <ac:chgData name="Lorenzo Di Domenico" userId="b92e3e10ad574af4" providerId="LiveId" clId="{7C109891-7D92-491B-AB07-5A1C2FC8D3C7}" dt="2022-03-29T11:15:22.221" v="12784" actId="20577"/>
          <ac:spMkLst>
            <pc:docMk/>
            <pc:sldMk cId="447520702" sldId="324"/>
            <ac:spMk id="12" creationId="{1A43F747-5F74-4BA9-B720-2B5E9AE7A851}"/>
          </ac:spMkLst>
        </pc:spChg>
        <pc:picChg chg="add del">
          <ac:chgData name="Lorenzo Di Domenico" userId="b92e3e10ad574af4" providerId="LiveId" clId="{7C109891-7D92-491B-AB07-5A1C2FC8D3C7}" dt="2022-03-27T20:12:21.076" v="4911" actId="22"/>
          <ac:picMkLst>
            <pc:docMk/>
            <pc:sldMk cId="447520702" sldId="324"/>
            <ac:picMk id="3" creationId="{4736556E-A535-422F-A09E-313200D37443}"/>
          </ac:picMkLst>
        </pc:picChg>
      </pc:sldChg>
      <pc:sldChg chg="delSp modSp add mod">
        <pc:chgData name="Lorenzo Di Domenico" userId="b92e3e10ad574af4" providerId="LiveId" clId="{7C109891-7D92-491B-AB07-5A1C2FC8D3C7}" dt="2022-03-31T08:28:31.605" v="18104" actId="20577"/>
        <pc:sldMkLst>
          <pc:docMk/>
          <pc:sldMk cId="163216579" sldId="325"/>
        </pc:sldMkLst>
        <pc:spChg chg="del">
          <ac:chgData name="Lorenzo Di Domenico" userId="b92e3e10ad574af4" providerId="LiveId" clId="{7C109891-7D92-491B-AB07-5A1C2FC8D3C7}" dt="2022-03-29T11:14:48.982" v="12738" actId="478"/>
          <ac:spMkLst>
            <pc:docMk/>
            <pc:sldMk cId="163216579" sldId="325"/>
            <ac:spMk id="8" creationId="{D6EFB848-DA9C-4EDC-BCDD-A2D41A9286E3}"/>
          </ac:spMkLst>
        </pc:spChg>
        <pc:spChg chg="mod">
          <ac:chgData name="Lorenzo Di Domenico" userId="b92e3e10ad574af4" providerId="LiveId" clId="{7C109891-7D92-491B-AB07-5A1C2FC8D3C7}" dt="2022-03-31T08:28:31.605" v="18104" actId="20577"/>
          <ac:spMkLst>
            <pc:docMk/>
            <pc:sldMk cId="163216579" sldId="325"/>
            <ac:spMk id="9" creationId="{5E1EFE71-3CB0-4229-BC03-54489FD74369}"/>
          </ac:spMkLst>
        </pc:spChg>
      </pc:sldChg>
      <pc:sldChg chg="addSp delSp modSp add del mod">
        <pc:chgData name="Lorenzo Di Domenico" userId="b92e3e10ad574af4" providerId="LiveId" clId="{7C109891-7D92-491B-AB07-5A1C2FC8D3C7}" dt="2022-03-28T13:57:42.395" v="12649" actId="2696"/>
        <pc:sldMkLst>
          <pc:docMk/>
          <pc:sldMk cId="870180946" sldId="325"/>
        </pc:sldMkLst>
        <pc:spChg chg="add del mod">
          <ac:chgData name="Lorenzo Di Domenico" userId="b92e3e10ad574af4" providerId="LiveId" clId="{7C109891-7D92-491B-AB07-5A1C2FC8D3C7}" dt="2022-03-27T20:12:14.265" v="4907" actId="478"/>
          <ac:spMkLst>
            <pc:docMk/>
            <pc:sldMk cId="870180946" sldId="325"/>
            <ac:spMk id="2" creationId="{8736F066-4948-4EA7-8A08-918F6ACAE24E}"/>
          </ac:spMkLst>
        </pc:spChg>
        <pc:spChg chg="add mod">
          <ac:chgData name="Lorenzo Di Domenico" userId="b92e3e10ad574af4" providerId="LiveId" clId="{7C109891-7D92-491B-AB07-5A1C2FC8D3C7}" dt="2022-03-27T22:09:40.711" v="6451" actId="5793"/>
          <ac:spMkLst>
            <pc:docMk/>
            <pc:sldMk cId="870180946" sldId="325"/>
            <ac:spMk id="9" creationId="{5E1EFE71-3CB0-4229-BC03-54489FD74369}"/>
          </ac:spMkLst>
        </pc:spChg>
        <pc:spChg chg="mod">
          <ac:chgData name="Lorenzo Di Domenico" userId="b92e3e10ad574af4" providerId="LiveId" clId="{7C109891-7D92-491B-AB07-5A1C2FC8D3C7}" dt="2022-03-23T14:32:02.394" v="4832" actId="20577"/>
          <ac:spMkLst>
            <pc:docMk/>
            <pc:sldMk cId="870180946" sldId="325"/>
            <ac:spMk id="12" creationId="{1A43F747-5F74-4BA9-B720-2B5E9AE7A851}"/>
          </ac:spMkLst>
        </pc:spChg>
        <pc:spChg chg="mod">
          <ac:chgData name="Lorenzo Di Domenico" userId="b92e3e10ad574af4" providerId="LiveId" clId="{7C109891-7D92-491B-AB07-5A1C2FC8D3C7}" dt="2022-03-27T21:39:39.172" v="6059" actId="14100"/>
          <ac:spMkLst>
            <pc:docMk/>
            <pc:sldMk cId="870180946" sldId="325"/>
            <ac:spMk id="10245" creationId="{9E9D7871-5470-4D91-8213-4A46E5028592}"/>
          </ac:spMkLst>
        </pc:spChg>
        <pc:picChg chg="add del">
          <ac:chgData name="Lorenzo Di Domenico" userId="b92e3e10ad574af4" providerId="LiveId" clId="{7C109891-7D92-491B-AB07-5A1C2FC8D3C7}" dt="2022-03-27T20:12:19.087" v="4909" actId="22"/>
          <ac:picMkLst>
            <pc:docMk/>
            <pc:sldMk cId="870180946" sldId="325"/>
            <ac:picMk id="4" creationId="{2B9F6B4C-E6C6-45F0-A30A-B045581FE864}"/>
          </ac:picMkLst>
        </pc:picChg>
      </pc:sldChg>
      <pc:sldChg chg="add del">
        <pc:chgData name="Lorenzo Di Domenico" userId="b92e3e10ad574af4" providerId="LiveId" clId="{7C109891-7D92-491B-AB07-5A1C2FC8D3C7}" dt="2022-03-28T13:58:04.307" v="12651" actId="2696"/>
        <pc:sldMkLst>
          <pc:docMk/>
          <pc:sldMk cId="4201149749" sldId="325"/>
        </pc:sldMkLst>
      </pc:sldChg>
      <pc:sldChg chg="delSp add">
        <pc:chgData name="Lorenzo Di Domenico" userId="b92e3e10ad574af4" providerId="LiveId" clId="{7C109891-7D92-491B-AB07-5A1C2FC8D3C7}" dt="2022-03-29T11:14:32.358" v="12714" actId="478"/>
        <pc:sldMkLst>
          <pc:docMk/>
          <pc:sldMk cId="59430147" sldId="326"/>
        </pc:sldMkLst>
        <pc:spChg chg="del">
          <ac:chgData name="Lorenzo Di Domenico" userId="b92e3e10ad574af4" providerId="LiveId" clId="{7C109891-7D92-491B-AB07-5A1C2FC8D3C7}" dt="2022-03-29T11:14:32.358" v="12714" actId="478"/>
          <ac:spMkLst>
            <pc:docMk/>
            <pc:sldMk cId="59430147" sldId="326"/>
            <ac:spMk id="8" creationId="{D6EFB848-DA9C-4EDC-BCDD-A2D41A9286E3}"/>
          </ac:spMkLst>
        </pc:spChg>
      </pc:sldChg>
      <pc:sldChg chg="addSp delSp modSp add del mod">
        <pc:chgData name="Lorenzo Di Domenico" userId="b92e3e10ad574af4" providerId="LiveId" clId="{7C109891-7D92-491B-AB07-5A1C2FC8D3C7}" dt="2022-03-28T13:57:42.395" v="12649" actId="2696"/>
        <pc:sldMkLst>
          <pc:docMk/>
          <pc:sldMk cId="1211451826" sldId="326"/>
        </pc:sldMkLst>
        <pc:spChg chg="add del">
          <ac:chgData name="Lorenzo Di Domenico" userId="b92e3e10ad574af4" providerId="LiveId" clId="{7C109891-7D92-491B-AB07-5A1C2FC8D3C7}" dt="2022-03-27T20:24:25.357" v="5500"/>
          <ac:spMkLst>
            <pc:docMk/>
            <pc:sldMk cId="1211451826" sldId="326"/>
            <ac:spMk id="2" creationId="{0C2C985D-C0A1-4ECC-B73A-8FEDB69EC348}"/>
          </ac:spMkLst>
        </pc:spChg>
        <pc:spChg chg="add del mod">
          <ac:chgData name="Lorenzo Di Domenico" userId="b92e3e10ad574af4" providerId="LiveId" clId="{7C109891-7D92-491B-AB07-5A1C2FC8D3C7}" dt="2022-03-27T20:32:26.232" v="5907" actId="1076"/>
          <ac:spMkLst>
            <pc:docMk/>
            <pc:sldMk cId="1211451826" sldId="326"/>
            <ac:spMk id="9" creationId="{5E1EFE71-3CB0-4229-BC03-54489FD74369}"/>
          </ac:spMkLst>
        </pc:spChg>
        <pc:spChg chg="mod">
          <ac:chgData name="Lorenzo Di Domenico" userId="b92e3e10ad574af4" providerId="LiveId" clId="{7C109891-7D92-491B-AB07-5A1C2FC8D3C7}" dt="2022-03-27T22:31:36.363" v="8193" actId="20577"/>
          <ac:spMkLst>
            <pc:docMk/>
            <pc:sldMk cId="1211451826" sldId="326"/>
            <ac:spMk id="10245" creationId="{9E9D7871-5470-4D91-8213-4A46E5028592}"/>
          </ac:spMkLst>
        </pc:spChg>
        <pc:picChg chg="add mod">
          <ac:chgData name="Lorenzo Di Domenico" userId="b92e3e10ad574af4" providerId="LiveId" clId="{7C109891-7D92-491B-AB07-5A1C2FC8D3C7}" dt="2022-03-27T20:32:28.060" v="5908" actId="1076"/>
          <ac:picMkLst>
            <pc:docMk/>
            <pc:sldMk cId="1211451826" sldId="326"/>
            <ac:picMk id="4" creationId="{FBE7C937-7660-4E63-B9BD-04B2DF8A7653}"/>
          </ac:picMkLst>
        </pc:picChg>
      </pc:sldChg>
      <pc:sldChg chg="add del">
        <pc:chgData name="Lorenzo Di Domenico" userId="b92e3e10ad574af4" providerId="LiveId" clId="{7C109891-7D92-491B-AB07-5A1C2FC8D3C7}" dt="2022-03-28T13:58:10.370" v="12653" actId="2696"/>
        <pc:sldMkLst>
          <pc:docMk/>
          <pc:sldMk cId="2505078886" sldId="326"/>
        </pc:sldMkLst>
      </pc:sldChg>
      <pc:sldChg chg="modSp add del mod">
        <pc:chgData name="Lorenzo Di Domenico" userId="b92e3e10ad574af4" providerId="LiveId" clId="{7C109891-7D92-491B-AB07-5A1C2FC8D3C7}" dt="2022-03-28T13:57:42.395" v="12649" actId="2696"/>
        <pc:sldMkLst>
          <pc:docMk/>
          <pc:sldMk cId="961658248" sldId="327"/>
        </pc:sldMkLst>
        <pc:spChg chg="mod">
          <ac:chgData name="Lorenzo Di Domenico" userId="b92e3e10ad574af4" providerId="LiveId" clId="{7C109891-7D92-491B-AB07-5A1C2FC8D3C7}" dt="2022-03-27T22:10:13.307" v="6556" actId="20577"/>
          <ac:spMkLst>
            <pc:docMk/>
            <pc:sldMk cId="961658248" sldId="327"/>
            <ac:spMk id="9" creationId="{5E1EFE71-3CB0-4229-BC03-54489FD74369}"/>
          </ac:spMkLst>
        </pc:spChg>
      </pc:sldChg>
      <pc:sldChg chg="add del">
        <pc:chgData name="Lorenzo Di Domenico" userId="b92e3e10ad574af4" providerId="LiveId" clId="{7C109891-7D92-491B-AB07-5A1C2FC8D3C7}" dt="2022-03-28T13:58:04.307" v="12651" actId="2696"/>
        <pc:sldMkLst>
          <pc:docMk/>
          <pc:sldMk cId="2277868086" sldId="327"/>
        </pc:sldMkLst>
      </pc:sldChg>
      <pc:sldChg chg="delSp modSp add mod">
        <pc:chgData name="Lorenzo Di Domenico" userId="b92e3e10ad574af4" providerId="LiveId" clId="{7C109891-7D92-491B-AB07-5A1C2FC8D3C7}" dt="2022-03-31T10:59:14.403" v="18114" actId="20577"/>
        <pc:sldMkLst>
          <pc:docMk/>
          <pc:sldMk cId="3524213661" sldId="327"/>
        </pc:sldMkLst>
        <pc:spChg chg="del">
          <ac:chgData name="Lorenzo Di Domenico" userId="b92e3e10ad574af4" providerId="LiveId" clId="{7C109891-7D92-491B-AB07-5A1C2FC8D3C7}" dt="2022-03-29T11:14:55.414" v="12753" actId="478"/>
          <ac:spMkLst>
            <pc:docMk/>
            <pc:sldMk cId="3524213661" sldId="327"/>
            <ac:spMk id="8" creationId="{D6EFB848-DA9C-4EDC-BCDD-A2D41A9286E3}"/>
          </ac:spMkLst>
        </pc:spChg>
        <pc:spChg chg="mod">
          <ac:chgData name="Lorenzo Di Domenico" userId="b92e3e10ad574af4" providerId="LiveId" clId="{7C109891-7D92-491B-AB07-5A1C2FC8D3C7}" dt="2022-03-31T10:59:14.403" v="18114" actId="20577"/>
          <ac:spMkLst>
            <pc:docMk/>
            <pc:sldMk cId="3524213661" sldId="327"/>
            <ac:spMk id="9" creationId="{5E1EFE71-3CB0-4229-BC03-54489FD74369}"/>
          </ac:spMkLst>
        </pc:spChg>
        <pc:spChg chg="mod">
          <ac:chgData name="Lorenzo Di Domenico" userId="b92e3e10ad574af4" providerId="LiveId" clId="{7C109891-7D92-491B-AB07-5A1C2FC8D3C7}" dt="2022-03-31T08:19:13.787" v="18045" actId="20577"/>
          <ac:spMkLst>
            <pc:docMk/>
            <pc:sldMk cId="3524213661" sldId="327"/>
            <ac:spMk id="10245" creationId="{9E9D7871-5470-4D91-8213-4A46E5028592}"/>
          </ac:spMkLst>
        </pc:spChg>
      </pc:sldChg>
      <pc:sldChg chg="addSp delSp modSp add del mod">
        <pc:chgData name="Lorenzo Di Domenico" userId="b92e3e10ad574af4" providerId="LiveId" clId="{7C109891-7D92-491B-AB07-5A1C2FC8D3C7}" dt="2022-03-28T13:57:42.395" v="12649" actId="2696"/>
        <pc:sldMkLst>
          <pc:docMk/>
          <pc:sldMk cId="840627203" sldId="328"/>
        </pc:sldMkLst>
        <pc:spChg chg="add del mod">
          <ac:chgData name="Lorenzo Di Domenico" userId="b92e3e10ad574af4" providerId="LiveId" clId="{7C109891-7D92-491B-AB07-5A1C2FC8D3C7}" dt="2022-03-27T21:39:14.110" v="6031"/>
          <ac:spMkLst>
            <pc:docMk/>
            <pc:sldMk cId="840627203" sldId="328"/>
            <ac:spMk id="7" creationId="{B34D5787-475E-4378-82CB-D9BB5E453452}"/>
          </ac:spMkLst>
        </pc:spChg>
        <pc:spChg chg="mod">
          <ac:chgData name="Lorenzo Di Domenico" userId="b92e3e10ad574af4" providerId="LiveId" clId="{7C109891-7D92-491B-AB07-5A1C2FC8D3C7}" dt="2022-03-27T21:39:15.086" v="6032" actId="6549"/>
          <ac:spMkLst>
            <pc:docMk/>
            <pc:sldMk cId="840627203" sldId="328"/>
            <ac:spMk id="9" creationId="{5E1EFE71-3CB0-4229-BC03-54489FD74369}"/>
          </ac:spMkLst>
        </pc:spChg>
        <pc:spChg chg="add mod">
          <ac:chgData name="Lorenzo Di Domenico" userId="b92e3e10ad574af4" providerId="LiveId" clId="{7C109891-7D92-491B-AB07-5A1C2FC8D3C7}" dt="2022-03-28T11:41:10.622" v="12115" actId="255"/>
          <ac:spMkLst>
            <pc:docMk/>
            <pc:sldMk cId="840627203" sldId="328"/>
            <ac:spMk id="10" creationId="{4A293FF6-49DE-4E4D-9E35-10120B1EBFA3}"/>
          </ac:spMkLst>
        </pc:spChg>
      </pc:sldChg>
      <pc:sldChg chg="delSp modSp add del mod">
        <pc:chgData name="Lorenzo Di Domenico" userId="b92e3e10ad574af4" providerId="LiveId" clId="{7C109891-7D92-491B-AB07-5A1C2FC8D3C7}" dt="2022-03-29T11:37:19.716" v="13788" actId="2696"/>
        <pc:sldMkLst>
          <pc:docMk/>
          <pc:sldMk cId="1063152988" sldId="328"/>
        </pc:sldMkLst>
        <pc:spChg chg="del">
          <ac:chgData name="Lorenzo Di Domenico" userId="b92e3e10ad574af4" providerId="LiveId" clId="{7C109891-7D92-491B-AB07-5A1C2FC8D3C7}" dt="2022-03-29T11:14:05.944" v="12705" actId="478"/>
          <ac:spMkLst>
            <pc:docMk/>
            <pc:sldMk cId="1063152988" sldId="328"/>
            <ac:spMk id="8" creationId="{D6EFB848-DA9C-4EDC-BCDD-A2D41A9286E3}"/>
          </ac:spMkLst>
        </pc:spChg>
        <pc:spChg chg="mod">
          <ac:chgData name="Lorenzo Di Domenico" userId="b92e3e10ad574af4" providerId="LiveId" clId="{7C109891-7D92-491B-AB07-5A1C2FC8D3C7}" dt="2022-03-29T11:14:02.289" v="12704" actId="14100"/>
          <ac:spMkLst>
            <pc:docMk/>
            <pc:sldMk cId="1063152988" sldId="328"/>
            <ac:spMk id="9" creationId="{5E1EFE71-3CB0-4229-BC03-54489FD74369}"/>
          </ac:spMkLst>
        </pc:spChg>
        <pc:spChg chg="mod">
          <ac:chgData name="Lorenzo Di Domenico" userId="b92e3e10ad574af4" providerId="LiveId" clId="{7C109891-7D92-491B-AB07-5A1C2FC8D3C7}" dt="2022-03-29T11:28:22.792" v="13544" actId="790"/>
          <ac:spMkLst>
            <pc:docMk/>
            <pc:sldMk cId="1063152988" sldId="328"/>
            <ac:spMk id="10" creationId="{4A293FF6-49DE-4E4D-9E35-10120B1EBFA3}"/>
          </ac:spMkLst>
        </pc:spChg>
        <pc:spChg chg="mod">
          <ac:chgData name="Lorenzo Di Domenico" userId="b92e3e10ad574af4" providerId="LiveId" clId="{7C109891-7D92-491B-AB07-5A1C2FC8D3C7}" dt="2022-03-29T11:30:05.949" v="13568" actId="14100"/>
          <ac:spMkLst>
            <pc:docMk/>
            <pc:sldMk cId="1063152988" sldId="328"/>
            <ac:spMk id="10245" creationId="{9E9D7871-5470-4D91-8213-4A46E5028592}"/>
          </ac:spMkLst>
        </pc:spChg>
      </pc:sldChg>
      <pc:sldChg chg="modSp add mod">
        <pc:chgData name="Lorenzo Di Domenico" userId="b92e3e10ad574af4" providerId="LiveId" clId="{7C109891-7D92-491B-AB07-5A1C2FC8D3C7}" dt="2022-03-31T08:27:10.925" v="18103" actId="20577"/>
        <pc:sldMkLst>
          <pc:docMk/>
          <pc:sldMk cId="3807475778" sldId="328"/>
        </pc:sldMkLst>
        <pc:spChg chg="mod">
          <ac:chgData name="Lorenzo Di Domenico" userId="b92e3e10ad574af4" providerId="LiveId" clId="{7C109891-7D92-491B-AB07-5A1C2FC8D3C7}" dt="2022-03-31T08:27:10.925" v="18103" actId="20577"/>
          <ac:spMkLst>
            <pc:docMk/>
            <pc:sldMk cId="3807475778" sldId="328"/>
            <ac:spMk id="10" creationId="{4A293FF6-49DE-4E4D-9E35-10120B1EBFA3}"/>
          </ac:spMkLst>
        </pc:spChg>
        <pc:spChg chg="mod">
          <ac:chgData name="Lorenzo Di Domenico" userId="b92e3e10ad574af4" providerId="LiveId" clId="{7C109891-7D92-491B-AB07-5A1C2FC8D3C7}" dt="2022-03-29T11:37:57.312" v="13836" actId="14100"/>
          <ac:spMkLst>
            <pc:docMk/>
            <pc:sldMk cId="3807475778" sldId="328"/>
            <ac:spMk id="10245" creationId="{9E9D7871-5470-4D91-8213-4A46E5028592}"/>
          </ac:spMkLst>
        </pc:spChg>
      </pc:sldChg>
      <pc:sldChg chg="delSp modSp add del mod">
        <pc:chgData name="Lorenzo Di Domenico" userId="b92e3e10ad574af4" providerId="LiveId" clId="{7C109891-7D92-491B-AB07-5A1C2FC8D3C7}" dt="2022-03-29T11:37:19.716" v="13788" actId="2696"/>
        <pc:sldMkLst>
          <pc:docMk/>
          <pc:sldMk cId="1875752066" sldId="329"/>
        </pc:sldMkLst>
        <pc:spChg chg="del">
          <ac:chgData name="Lorenzo Di Domenico" userId="b92e3e10ad574af4" providerId="LiveId" clId="{7C109891-7D92-491B-AB07-5A1C2FC8D3C7}" dt="2022-03-29T11:14:29.598" v="12713" actId="478"/>
          <ac:spMkLst>
            <pc:docMk/>
            <pc:sldMk cId="1875752066" sldId="329"/>
            <ac:spMk id="8" creationId="{D6EFB848-DA9C-4EDC-BCDD-A2D41A9286E3}"/>
          </ac:spMkLst>
        </pc:spChg>
        <pc:spChg chg="del mod">
          <ac:chgData name="Lorenzo Di Domenico" userId="b92e3e10ad574af4" providerId="LiveId" clId="{7C109891-7D92-491B-AB07-5A1C2FC8D3C7}" dt="2022-03-29T11:14:27.742" v="12712" actId="478"/>
          <ac:spMkLst>
            <pc:docMk/>
            <pc:sldMk cId="1875752066" sldId="329"/>
            <ac:spMk id="9" creationId="{5E1EFE71-3CB0-4229-BC03-54489FD74369}"/>
          </ac:spMkLst>
        </pc:spChg>
        <pc:spChg chg="mod">
          <ac:chgData name="Lorenzo Di Domenico" userId="b92e3e10ad574af4" providerId="LiveId" clId="{7C109891-7D92-491B-AB07-5A1C2FC8D3C7}" dt="2022-03-29T11:31:34.190" v="13765" actId="20577"/>
          <ac:spMkLst>
            <pc:docMk/>
            <pc:sldMk cId="1875752066" sldId="329"/>
            <ac:spMk id="10" creationId="{4A293FF6-49DE-4E4D-9E35-10120B1EBFA3}"/>
          </ac:spMkLst>
        </pc:spChg>
      </pc:sldChg>
      <pc:sldChg chg="modSp add mod">
        <pc:chgData name="Lorenzo Di Domenico" userId="b92e3e10ad574af4" providerId="LiveId" clId="{7C109891-7D92-491B-AB07-5A1C2FC8D3C7}" dt="2022-03-31T11:07:21.205" v="18859" actId="20577"/>
        <pc:sldMkLst>
          <pc:docMk/>
          <pc:sldMk cId="2297521598" sldId="329"/>
        </pc:sldMkLst>
        <pc:spChg chg="mod">
          <ac:chgData name="Lorenzo Di Domenico" userId="b92e3e10ad574af4" providerId="LiveId" clId="{7C109891-7D92-491B-AB07-5A1C2FC8D3C7}" dt="2022-03-31T11:07:21.205" v="18859" actId="20577"/>
          <ac:spMkLst>
            <pc:docMk/>
            <pc:sldMk cId="2297521598" sldId="329"/>
            <ac:spMk id="10" creationId="{4A293FF6-49DE-4E4D-9E35-10120B1EBFA3}"/>
          </ac:spMkLst>
        </pc:spChg>
        <pc:picChg chg="mod">
          <ac:chgData name="Lorenzo Di Domenico" userId="b92e3e10ad574af4" providerId="LiveId" clId="{7C109891-7D92-491B-AB07-5A1C2FC8D3C7}" dt="2022-03-31T11:06:59.270" v="18829" actId="1076"/>
          <ac:picMkLst>
            <pc:docMk/>
            <pc:sldMk cId="2297521598" sldId="329"/>
            <ac:picMk id="2" creationId="{19993102-9C7A-4476-AB13-2B8C09912DA9}"/>
          </ac:picMkLst>
        </pc:picChg>
      </pc:sldChg>
      <pc:sldChg chg="addSp delSp modSp add del mod">
        <pc:chgData name="Lorenzo Di Domenico" userId="b92e3e10ad574af4" providerId="LiveId" clId="{7C109891-7D92-491B-AB07-5A1C2FC8D3C7}" dt="2022-03-28T13:57:42.395" v="12649" actId="2696"/>
        <pc:sldMkLst>
          <pc:docMk/>
          <pc:sldMk cId="4204152429" sldId="329"/>
        </pc:sldMkLst>
        <pc:spChg chg="mod">
          <ac:chgData name="Lorenzo Di Domenico" userId="b92e3e10ad574af4" providerId="LiveId" clId="{7C109891-7D92-491B-AB07-5A1C2FC8D3C7}" dt="2022-03-27T22:12:00.881" v="6756" actId="20577"/>
          <ac:spMkLst>
            <pc:docMk/>
            <pc:sldMk cId="4204152429" sldId="329"/>
            <ac:spMk id="10" creationId="{4A293FF6-49DE-4E4D-9E35-10120B1EBFA3}"/>
          </ac:spMkLst>
        </pc:spChg>
        <pc:spChg chg="add del mod">
          <ac:chgData name="Lorenzo Di Domenico" userId="b92e3e10ad574af4" providerId="LiveId" clId="{7C109891-7D92-491B-AB07-5A1C2FC8D3C7}" dt="2022-03-27T22:12:10.562" v="6758"/>
          <ac:spMkLst>
            <pc:docMk/>
            <pc:sldMk cId="4204152429" sldId="329"/>
            <ac:spMk id="15" creationId="{DF77E253-3AAE-4E1C-8AF2-AA7B6D0FEF32}"/>
          </ac:spMkLst>
        </pc:spChg>
        <pc:spChg chg="add del mod">
          <ac:chgData name="Lorenzo Di Domenico" userId="b92e3e10ad574af4" providerId="LiveId" clId="{7C109891-7D92-491B-AB07-5A1C2FC8D3C7}" dt="2022-03-27T22:12:10.562" v="6758"/>
          <ac:spMkLst>
            <pc:docMk/>
            <pc:sldMk cId="4204152429" sldId="329"/>
            <ac:spMk id="16" creationId="{7354805C-681F-4A40-A04F-78F27A7A2225}"/>
          </ac:spMkLst>
        </pc:spChg>
        <pc:spChg chg="mod">
          <ac:chgData name="Lorenzo Di Domenico" userId="b92e3e10ad574af4" providerId="LiveId" clId="{7C109891-7D92-491B-AB07-5A1C2FC8D3C7}" dt="2022-03-27T22:11:54.963" v="6755" actId="20577"/>
          <ac:spMkLst>
            <pc:docMk/>
            <pc:sldMk cId="4204152429" sldId="329"/>
            <ac:spMk id="10245" creationId="{9E9D7871-5470-4D91-8213-4A46E5028592}"/>
          </ac:spMkLst>
        </pc:spChg>
        <pc:picChg chg="add mod">
          <ac:chgData name="Lorenzo Di Domenico" userId="b92e3e10ad574af4" providerId="LiveId" clId="{7C109891-7D92-491B-AB07-5A1C2FC8D3C7}" dt="2022-03-27T22:12:13.862" v="6760" actId="1076"/>
          <ac:picMkLst>
            <pc:docMk/>
            <pc:sldMk cId="4204152429" sldId="329"/>
            <ac:picMk id="2" creationId="{19993102-9C7A-4476-AB13-2B8C09912DA9}"/>
          </ac:picMkLst>
        </pc:picChg>
        <pc:cxnChg chg="add del mod">
          <ac:chgData name="Lorenzo Di Domenico" userId="b92e3e10ad574af4" providerId="LiveId" clId="{7C109891-7D92-491B-AB07-5A1C2FC8D3C7}" dt="2022-03-27T22:12:10.562" v="6758"/>
          <ac:cxnSpMkLst>
            <pc:docMk/>
            <pc:sldMk cId="4204152429" sldId="329"/>
            <ac:cxnSpMk id="11" creationId="{234FA419-726D-4323-99B8-692C27EF1CBD}"/>
          </ac:cxnSpMkLst>
        </pc:cxnChg>
        <pc:cxnChg chg="add del mod">
          <ac:chgData name="Lorenzo Di Domenico" userId="b92e3e10ad574af4" providerId="LiveId" clId="{7C109891-7D92-491B-AB07-5A1C2FC8D3C7}" dt="2022-03-27T22:12:10.562" v="6758"/>
          <ac:cxnSpMkLst>
            <pc:docMk/>
            <pc:sldMk cId="4204152429" sldId="329"/>
            <ac:cxnSpMk id="13" creationId="{AF9F9634-8104-425E-BE80-322E3D183BE5}"/>
          </ac:cxnSpMkLst>
        </pc:cxnChg>
        <pc:cxnChg chg="add del mod">
          <ac:chgData name="Lorenzo Di Domenico" userId="b92e3e10ad574af4" providerId="LiveId" clId="{7C109891-7D92-491B-AB07-5A1C2FC8D3C7}" dt="2022-03-27T22:12:10.562" v="6758"/>
          <ac:cxnSpMkLst>
            <pc:docMk/>
            <pc:sldMk cId="4204152429" sldId="329"/>
            <ac:cxnSpMk id="14" creationId="{54972FB2-9157-435B-834D-E1B8D9487750}"/>
          </ac:cxnSpMkLst>
        </pc:cxnChg>
      </pc:sldChg>
      <pc:sldChg chg="add del">
        <pc:chgData name="Lorenzo Di Domenico" userId="b92e3e10ad574af4" providerId="LiveId" clId="{7C109891-7D92-491B-AB07-5A1C2FC8D3C7}" dt="2022-03-27T22:12:19.563" v="6762" actId="47"/>
        <pc:sldMkLst>
          <pc:docMk/>
          <pc:sldMk cId="560466911" sldId="330"/>
        </pc:sldMkLst>
      </pc:sldChg>
      <pc:sldChg chg="delSp modSp add mod">
        <pc:chgData name="Lorenzo Di Domenico" userId="b92e3e10ad574af4" providerId="LiveId" clId="{7C109891-7D92-491B-AB07-5A1C2FC8D3C7}" dt="2022-03-29T11:16:18.358" v="12796" actId="5793"/>
        <pc:sldMkLst>
          <pc:docMk/>
          <pc:sldMk cId="1892027935" sldId="330"/>
        </pc:sldMkLst>
        <pc:spChg chg="del">
          <ac:chgData name="Lorenzo Di Domenico" userId="b92e3e10ad574af4" providerId="LiveId" clId="{7C109891-7D92-491B-AB07-5A1C2FC8D3C7}" dt="2022-03-29T11:15:35.454" v="12791" actId="478"/>
          <ac:spMkLst>
            <pc:docMk/>
            <pc:sldMk cId="1892027935" sldId="330"/>
            <ac:spMk id="8" creationId="{D6EFB848-DA9C-4EDC-BCDD-A2D41A9286E3}"/>
          </ac:spMkLst>
        </pc:spChg>
        <pc:spChg chg="mod">
          <ac:chgData name="Lorenzo Di Domenico" userId="b92e3e10ad574af4" providerId="LiveId" clId="{7C109891-7D92-491B-AB07-5A1C2FC8D3C7}" dt="2022-03-29T11:15:33.269" v="12790" actId="14100"/>
          <ac:spMkLst>
            <pc:docMk/>
            <pc:sldMk cId="1892027935" sldId="330"/>
            <ac:spMk id="9" creationId="{5E1EFE71-3CB0-4229-BC03-54489FD74369}"/>
          </ac:spMkLst>
        </pc:spChg>
        <pc:spChg chg="mod">
          <ac:chgData name="Lorenzo Di Domenico" userId="b92e3e10ad574af4" providerId="LiveId" clId="{7C109891-7D92-491B-AB07-5A1C2FC8D3C7}" dt="2022-03-29T11:16:18.358" v="12796" actId="5793"/>
          <ac:spMkLst>
            <pc:docMk/>
            <pc:sldMk cId="1892027935" sldId="330"/>
            <ac:spMk id="10" creationId="{4A293FF6-49DE-4E4D-9E35-10120B1EBFA3}"/>
          </ac:spMkLst>
        </pc:spChg>
        <pc:spChg chg="mod">
          <ac:chgData name="Lorenzo Di Domenico" userId="b92e3e10ad574af4" providerId="LiveId" clId="{7C109891-7D92-491B-AB07-5A1C2FC8D3C7}" dt="2022-03-28T10:52:48.588" v="10087" actId="1035"/>
          <ac:spMkLst>
            <pc:docMk/>
            <pc:sldMk cId="1892027935" sldId="330"/>
            <ac:spMk id="10245" creationId="{9E9D7871-5470-4D91-8213-4A46E5028592}"/>
          </ac:spMkLst>
        </pc:spChg>
      </pc:sldChg>
      <pc:sldChg chg="add del">
        <pc:chgData name="Lorenzo Di Domenico" userId="b92e3e10ad574af4" providerId="LiveId" clId="{7C109891-7D92-491B-AB07-5A1C2FC8D3C7}" dt="2022-03-27T22:12:57.086" v="6763" actId="47"/>
        <pc:sldMkLst>
          <pc:docMk/>
          <pc:sldMk cId="254800212" sldId="331"/>
        </pc:sldMkLst>
      </pc:sldChg>
      <pc:sldChg chg="addSp delSp modSp add mod modAnim">
        <pc:chgData name="Lorenzo Di Domenico" userId="b92e3e10ad574af4" providerId="LiveId" clId="{7C109891-7D92-491B-AB07-5A1C2FC8D3C7}" dt="2022-03-30T23:48:11.089" v="17558" actId="1076"/>
        <pc:sldMkLst>
          <pc:docMk/>
          <pc:sldMk cId="340024805" sldId="331"/>
        </pc:sldMkLst>
        <pc:spChg chg="del">
          <ac:chgData name="Lorenzo Di Domenico" userId="b92e3e10ad574af4" providerId="LiveId" clId="{7C109891-7D92-491B-AB07-5A1C2FC8D3C7}" dt="2022-03-29T11:15:09.832" v="12767" actId="478"/>
          <ac:spMkLst>
            <pc:docMk/>
            <pc:sldMk cId="340024805" sldId="331"/>
            <ac:spMk id="8" creationId="{D6EFB848-DA9C-4EDC-BCDD-A2D41A9286E3}"/>
          </ac:spMkLst>
        </pc:spChg>
        <pc:spChg chg="mod">
          <ac:chgData name="Lorenzo Di Domenico" userId="b92e3e10ad574af4" providerId="LiveId" clId="{7C109891-7D92-491B-AB07-5A1C2FC8D3C7}" dt="2022-03-30T23:47:56.904" v="17553" actId="20577"/>
          <ac:spMkLst>
            <pc:docMk/>
            <pc:sldMk cId="340024805" sldId="331"/>
            <ac:spMk id="12" creationId="{1A43F747-5F74-4BA9-B720-2B5E9AE7A851}"/>
          </ac:spMkLst>
        </pc:spChg>
        <pc:spChg chg="mod">
          <ac:chgData name="Lorenzo Di Domenico" userId="b92e3e10ad574af4" providerId="LiveId" clId="{7C109891-7D92-491B-AB07-5A1C2FC8D3C7}" dt="2022-03-30T23:46:34.815" v="17353" actId="20577"/>
          <ac:spMkLst>
            <pc:docMk/>
            <pc:sldMk cId="340024805" sldId="331"/>
            <ac:spMk id="10245" creationId="{9E9D7871-5470-4D91-8213-4A46E5028592}"/>
          </ac:spMkLst>
        </pc:spChg>
        <pc:picChg chg="add mod">
          <ac:chgData name="Lorenzo Di Domenico" userId="b92e3e10ad574af4" providerId="LiveId" clId="{7C109891-7D92-491B-AB07-5A1C2FC8D3C7}" dt="2022-03-27T22:30:05.861" v="8137" actId="1076"/>
          <ac:picMkLst>
            <pc:docMk/>
            <pc:sldMk cId="340024805" sldId="331"/>
            <ac:picMk id="6" creationId="{2D9F4DE4-4FF5-4048-816F-ED7587A4DAF1}"/>
          </ac:picMkLst>
        </pc:picChg>
        <pc:picChg chg="add mod">
          <ac:chgData name="Lorenzo Di Domenico" userId="b92e3e10ad574af4" providerId="LiveId" clId="{7C109891-7D92-491B-AB07-5A1C2FC8D3C7}" dt="2022-03-30T23:48:07.791" v="17556" actId="1076"/>
          <ac:picMkLst>
            <pc:docMk/>
            <pc:sldMk cId="340024805" sldId="331"/>
            <ac:picMk id="7" creationId="{82F7F189-E6CC-4544-B1D1-A564C41133B9}"/>
          </ac:picMkLst>
        </pc:picChg>
        <pc:picChg chg="add mod">
          <ac:chgData name="Lorenzo Di Domenico" userId="b92e3e10ad574af4" providerId="LiveId" clId="{7C109891-7D92-491B-AB07-5A1C2FC8D3C7}" dt="2022-03-30T23:48:04.987" v="17554" actId="1076"/>
          <ac:picMkLst>
            <pc:docMk/>
            <pc:sldMk cId="340024805" sldId="331"/>
            <ac:picMk id="9" creationId="{65101AA5-F846-4E00-AD90-E06377F6DAD0}"/>
          </ac:picMkLst>
        </pc:picChg>
        <pc:picChg chg="add mod">
          <ac:chgData name="Lorenzo Di Domenico" userId="b92e3e10ad574af4" providerId="LiveId" clId="{7C109891-7D92-491B-AB07-5A1C2FC8D3C7}" dt="2022-03-30T23:48:11.089" v="17558" actId="1076"/>
          <ac:picMkLst>
            <pc:docMk/>
            <pc:sldMk cId="340024805" sldId="331"/>
            <ac:picMk id="10" creationId="{94EF94C4-8455-46FA-8702-296171735D21}"/>
          </ac:picMkLst>
        </pc:picChg>
        <pc:picChg chg="add mod">
          <ac:chgData name="Lorenzo Di Domenico" userId="b92e3e10ad574af4" providerId="LiveId" clId="{7C109891-7D92-491B-AB07-5A1C2FC8D3C7}" dt="2022-03-30T23:48:09.742" v="17557" actId="1076"/>
          <ac:picMkLst>
            <pc:docMk/>
            <pc:sldMk cId="340024805" sldId="331"/>
            <ac:picMk id="11" creationId="{3B7D8F2E-2F5A-40ED-AB1E-E20FB96BF12F}"/>
          </ac:picMkLst>
        </pc:picChg>
      </pc:sldChg>
      <pc:sldChg chg="addSp delSp modSp add mod modAnim">
        <pc:chgData name="Lorenzo Di Domenico" userId="b92e3e10ad574af4" providerId="LiveId" clId="{7C109891-7D92-491B-AB07-5A1C2FC8D3C7}" dt="2022-03-29T11:39:56.349" v="13889" actId="478"/>
        <pc:sldMkLst>
          <pc:docMk/>
          <pc:sldMk cId="1679604326" sldId="332"/>
        </pc:sldMkLst>
        <pc:spChg chg="del">
          <ac:chgData name="Lorenzo Di Domenico" userId="b92e3e10ad574af4" providerId="LiveId" clId="{7C109891-7D92-491B-AB07-5A1C2FC8D3C7}" dt="2022-03-29T11:39:56.349" v="13889" actId="478"/>
          <ac:spMkLst>
            <pc:docMk/>
            <pc:sldMk cId="1679604326" sldId="332"/>
            <ac:spMk id="8" creationId="{D6EFB848-DA9C-4EDC-BCDD-A2D41A9286E3}"/>
          </ac:spMkLst>
        </pc:spChg>
        <pc:spChg chg="add del">
          <ac:chgData name="Lorenzo Di Domenico" userId="b92e3e10ad574af4" providerId="LiveId" clId="{7C109891-7D92-491B-AB07-5A1C2FC8D3C7}" dt="2022-03-27T22:39:58.376" v="8200" actId="478"/>
          <ac:spMkLst>
            <pc:docMk/>
            <pc:sldMk cId="1679604326" sldId="332"/>
            <ac:spMk id="9" creationId="{5E1EFE71-3CB0-4229-BC03-54489FD74369}"/>
          </ac:spMkLst>
        </pc:spChg>
        <pc:spChg chg="del">
          <ac:chgData name="Lorenzo Di Domenico" userId="b92e3e10ad574af4" providerId="LiveId" clId="{7C109891-7D92-491B-AB07-5A1C2FC8D3C7}" dt="2022-03-27T22:33:46.011" v="8195" actId="478"/>
          <ac:spMkLst>
            <pc:docMk/>
            <pc:sldMk cId="1679604326" sldId="332"/>
            <ac:spMk id="10" creationId="{4A293FF6-49DE-4E4D-9E35-10120B1EBFA3}"/>
          </ac:spMkLst>
        </pc:spChg>
        <pc:spChg chg="add del mod">
          <ac:chgData name="Lorenzo Di Domenico" userId="b92e3e10ad574af4" providerId="LiveId" clId="{7C109891-7D92-491B-AB07-5A1C2FC8D3C7}" dt="2022-03-27T22:33:53.128" v="8199"/>
          <ac:spMkLst>
            <pc:docMk/>
            <pc:sldMk cId="1679604326" sldId="332"/>
            <ac:spMk id="11" creationId="{9BB2BB76-FE71-4542-AE5E-91A14485B5C2}"/>
          </ac:spMkLst>
        </pc:spChg>
        <pc:spChg chg="add del mod">
          <ac:chgData name="Lorenzo Di Domenico" userId="b92e3e10ad574af4" providerId="LiveId" clId="{7C109891-7D92-491B-AB07-5A1C2FC8D3C7}" dt="2022-03-27T22:33:53.128" v="8199"/>
          <ac:spMkLst>
            <pc:docMk/>
            <pc:sldMk cId="1679604326" sldId="332"/>
            <ac:spMk id="13" creationId="{A7B4386A-E7B9-4899-B842-0F7DE12B4589}"/>
          </ac:spMkLst>
        </pc:spChg>
        <pc:spChg chg="add del mod">
          <ac:chgData name="Lorenzo Di Domenico" userId="b92e3e10ad574af4" providerId="LiveId" clId="{7C109891-7D92-491B-AB07-5A1C2FC8D3C7}" dt="2022-03-27T22:33:53.128" v="8199"/>
          <ac:spMkLst>
            <pc:docMk/>
            <pc:sldMk cId="1679604326" sldId="332"/>
            <ac:spMk id="14" creationId="{1B076C66-2613-484C-BD80-B3CAE23D0F19}"/>
          </ac:spMkLst>
        </pc:spChg>
        <pc:spChg chg="add del mod">
          <ac:chgData name="Lorenzo Di Domenico" userId="b92e3e10ad574af4" providerId="LiveId" clId="{7C109891-7D92-491B-AB07-5A1C2FC8D3C7}" dt="2022-03-27T22:33:53.128" v="8199"/>
          <ac:spMkLst>
            <pc:docMk/>
            <pc:sldMk cId="1679604326" sldId="332"/>
            <ac:spMk id="15" creationId="{26F1885A-F3D5-41C4-AF62-3A9C463DF07F}"/>
          </ac:spMkLst>
        </pc:spChg>
        <pc:spChg chg="add del mod">
          <ac:chgData name="Lorenzo Di Domenico" userId="b92e3e10ad574af4" providerId="LiveId" clId="{7C109891-7D92-491B-AB07-5A1C2FC8D3C7}" dt="2022-03-27T22:33:53.128" v="8199"/>
          <ac:spMkLst>
            <pc:docMk/>
            <pc:sldMk cId="1679604326" sldId="332"/>
            <ac:spMk id="21" creationId="{E76E9A4C-A391-4D38-B7BA-D8C1A7C61954}"/>
          </ac:spMkLst>
        </pc:spChg>
        <pc:spChg chg="add del mod">
          <ac:chgData name="Lorenzo Di Domenico" userId="b92e3e10ad574af4" providerId="LiveId" clId="{7C109891-7D92-491B-AB07-5A1C2FC8D3C7}" dt="2022-03-27T22:33:53.128" v="8199"/>
          <ac:spMkLst>
            <pc:docMk/>
            <pc:sldMk cId="1679604326" sldId="332"/>
            <ac:spMk id="22" creationId="{0EE73205-7179-4586-A559-FCD24BFE7FE6}"/>
          </ac:spMkLst>
        </pc:spChg>
        <pc:spChg chg="add del mod">
          <ac:chgData name="Lorenzo Di Domenico" userId="b92e3e10ad574af4" providerId="LiveId" clId="{7C109891-7D92-491B-AB07-5A1C2FC8D3C7}" dt="2022-03-27T22:33:53.128" v="8199"/>
          <ac:spMkLst>
            <pc:docMk/>
            <pc:sldMk cId="1679604326" sldId="332"/>
            <ac:spMk id="23" creationId="{047B5D4A-9488-4BE1-87BC-D67A22E12BB1}"/>
          </ac:spMkLst>
        </pc:spChg>
        <pc:spChg chg="add del mod">
          <ac:chgData name="Lorenzo Di Domenico" userId="b92e3e10ad574af4" providerId="LiveId" clId="{7C109891-7D92-491B-AB07-5A1C2FC8D3C7}" dt="2022-03-27T22:33:53.128" v="8199"/>
          <ac:spMkLst>
            <pc:docMk/>
            <pc:sldMk cId="1679604326" sldId="332"/>
            <ac:spMk id="24" creationId="{FA072E08-E0E7-4DCC-AEEA-48CE2DEB35DC}"/>
          </ac:spMkLst>
        </pc:spChg>
        <pc:spChg chg="add del mod">
          <ac:chgData name="Lorenzo Di Domenico" userId="b92e3e10ad574af4" providerId="LiveId" clId="{7C109891-7D92-491B-AB07-5A1C2FC8D3C7}" dt="2022-03-27T22:40:02.912" v="8202"/>
          <ac:spMkLst>
            <pc:docMk/>
            <pc:sldMk cId="1679604326" sldId="332"/>
            <ac:spMk id="25" creationId="{21D6C33C-CE10-44C4-AF30-DE0074060C1B}"/>
          </ac:spMkLst>
        </pc:spChg>
        <pc:spChg chg="add mod">
          <ac:chgData name="Lorenzo Di Domenico" userId="b92e3e10ad574af4" providerId="LiveId" clId="{7C109891-7D92-491B-AB07-5A1C2FC8D3C7}" dt="2022-03-28T10:26:06.304" v="9457" actId="1076"/>
          <ac:spMkLst>
            <pc:docMk/>
            <pc:sldMk cId="1679604326" sldId="332"/>
            <ac:spMk id="25" creationId="{93F8E721-EDB5-4744-894C-96628956E830}"/>
          </ac:spMkLst>
        </pc:spChg>
        <pc:spChg chg="add del mod">
          <ac:chgData name="Lorenzo Di Domenico" userId="b92e3e10ad574af4" providerId="LiveId" clId="{7C109891-7D92-491B-AB07-5A1C2FC8D3C7}" dt="2022-03-27T22:40:02.912" v="8202"/>
          <ac:spMkLst>
            <pc:docMk/>
            <pc:sldMk cId="1679604326" sldId="332"/>
            <ac:spMk id="26" creationId="{F563E916-D335-4F62-A211-5F7AD6158798}"/>
          </ac:spMkLst>
        </pc:spChg>
        <pc:spChg chg="add del mod">
          <ac:chgData name="Lorenzo Di Domenico" userId="b92e3e10ad574af4" providerId="LiveId" clId="{7C109891-7D92-491B-AB07-5A1C2FC8D3C7}" dt="2022-03-27T22:40:02.912" v="8202"/>
          <ac:spMkLst>
            <pc:docMk/>
            <pc:sldMk cId="1679604326" sldId="332"/>
            <ac:spMk id="27" creationId="{84E08EAB-E124-4B10-A01B-05D0B7E20261}"/>
          </ac:spMkLst>
        </pc:spChg>
        <pc:spChg chg="add del mod">
          <ac:chgData name="Lorenzo Di Domenico" userId="b92e3e10ad574af4" providerId="LiveId" clId="{7C109891-7D92-491B-AB07-5A1C2FC8D3C7}" dt="2022-03-27T22:40:02.912" v="8202"/>
          <ac:spMkLst>
            <pc:docMk/>
            <pc:sldMk cId="1679604326" sldId="332"/>
            <ac:spMk id="28" creationId="{728AE7CC-C069-4F82-ABF2-11B54D7A0497}"/>
          </ac:spMkLst>
        </pc:spChg>
        <pc:spChg chg="add mod">
          <ac:chgData name="Lorenzo Di Domenico" userId="b92e3e10ad574af4" providerId="LiveId" clId="{7C109891-7D92-491B-AB07-5A1C2FC8D3C7}" dt="2022-03-29T11:18:38.701" v="12960" actId="1076"/>
          <ac:spMkLst>
            <pc:docMk/>
            <pc:sldMk cId="1679604326" sldId="332"/>
            <ac:spMk id="30" creationId="{486C23EF-56D3-4C5E-B32C-C61C735641CA}"/>
          </ac:spMkLst>
        </pc:spChg>
        <pc:spChg chg="add del mod">
          <ac:chgData name="Lorenzo Di Domenico" userId="b92e3e10ad574af4" providerId="LiveId" clId="{7C109891-7D92-491B-AB07-5A1C2FC8D3C7}" dt="2022-03-27T22:40:02.912" v="8202"/>
          <ac:spMkLst>
            <pc:docMk/>
            <pc:sldMk cId="1679604326" sldId="332"/>
            <ac:spMk id="32" creationId="{4EB29657-17FE-4A30-A192-279C4DAC4404}"/>
          </ac:spMkLst>
        </pc:spChg>
        <pc:spChg chg="add del mod">
          <ac:chgData name="Lorenzo Di Domenico" userId="b92e3e10ad574af4" providerId="LiveId" clId="{7C109891-7D92-491B-AB07-5A1C2FC8D3C7}" dt="2022-03-27T22:40:02.912" v="8202"/>
          <ac:spMkLst>
            <pc:docMk/>
            <pc:sldMk cId="1679604326" sldId="332"/>
            <ac:spMk id="33" creationId="{71EB8E0C-CBF7-47AE-B829-A187FA7FABD9}"/>
          </ac:spMkLst>
        </pc:spChg>
        <pc:spChg chg="add del mod">
          <ac:chgData name="Lorenzo Di Domenico" userId="b92e3e10ad574af4" providerId="LiveId" clId="{7C109891-7D92-491B-AB07-5A1C2FC8D3C7}" dt="2022-03-27T22:40:02.912" v="8202"/>
          <ac:spMkLst>
            <pc:docMk/>
            <pc:sldMk cId="1679604326" sldId="332"/>
            <ac:spMk id="34" creationId="{63ABE91F-7419-4CE1-9FFD-E954FCD6999D}"/>
          </ac:spMkLst>
        </pc:spChg>
        <pc:spChg chg="add del mod">
          <ac:chgData name="Lorenzo Di Domenico" userId="b92e3e10ad574af4" providerId="LiveId" clId="{7C109891-7D92-491B-AB07-5A1C2FC8D3C7}" dt="2022-03-27T22:40:02.912" v="8202"/>
          <ac:spMkLst>
            <pc:docMk/>
            <pc:sldMk cId="1679604326" sldId="332"/>
            <ac:spMk id="37" creationId="{76B2DDAF-EC4A-4B06-9C12-F2749492F1CE}"/>
          </ac:spMkLst>
        </pc:spChg>
        <pc:spChg chg="add del mod">
          <ac:chgData name="Lorenzo Di Domenico" userId="b92e3e10ad574af4" providerId="LiveId" clId="{7C109891-7D92-491B-AB07-5A1C2FC8D3C7}" dt="2022-03-27T22:40:02.912" v="8202"/>
          <ac:spMkLst>
            <pc:docMk/>
            <pc:sldMk cId="1679604326" sldId="332"/>
            <ac:spMk id="41" creationId="{DC3E78AD-F3A8-433D-8BF7-DF208C599E1A}"/>
          </ac:spMkLst>
        </pc:spChg>
        <pc:spChg chg="add del mod">
          <ac:chgData name="Lorenzo Di Domenico" userId="b92e3e10ad574af4" providerId="LiveId" clId="{7C109891-7D92-491B-AB07-5A1C2FC8D3C7}" dt="2022-03-27T22:40:02.912" v="8202"/>
          <ac:spMkLst>
            <pc:docMk/>
            <pc:sldMk cId="1679604326" sldId="332"/>
            <ac:spMk id="42" creationId="{DABEDF9E-C23F-4DFE-95DE-F919AAE49048}"/>
          </ac:spMkLst>
        </pc:spChg>
        <pc:spChg chg="add del mod">
          <ac:chgData name="Lorenzo Di Domenico" userId="b92e3e10ad574af4" providerId="LiveId" clId="{7C109891-7D92-491B-AB07-5A1C2FC8D3C7}" dt="2022-03-27T22:40:02.912" v="8202"/>
          <ac:spMkLst>
            <pc:docMk/>
            <pc:sldMk cId="1679604326" sldId="332"/>
            <ac:spMk id="43" creationId="{368EEDA2-634F-4E61-B3F5-AB0AB488CE22}"/>
          </ac:spMkLst>
        </pc:spChg>
        <pc:spChg chg="add mod">
          <ac:chgData name="Lorenzo Di Domenico" userId="b92e3e10ad574af4" providerId="LiveId" clId="{7C109891-7D92-491B-AB07-5A1C2FC8D3C7}" dt="2022-03-28T10:26:06.304" v="9457" actId="1076"/>
          <ac:spMkLst>
            <pc:docMk/>
            <pc:sldMk cId="1679604326" sldId="332"/>
            <ac:spMk id="44" creationId="{58BB81AE-9231-49F9-A36F-EC857919C47F}"/>
          </ac:spMkLst>
        </pc:spChg>
        <pc:spChg chg="add mod">
          <ac:chgData name="Lorenzo Di Domenico" userId="b92e3e10ad574af4" providerId="LiveId" clId="{7C109891-7D92-491B-AB07-5A1C2FC8D3C7}" dt="2022-03-28T10:26:06.304" v="9457" actId="1076"/>
          <ac:spMkLst>
            <pc:docMk/>
            <pc:sldMk cId="1679604326" sldId="332"/>
            <ac:spMk id="45" creationId="{775AE5A0-1E9E-4E59-9BC4-8DA4E95CC95B}"/>
          </ac:spMkLst>
        </pc:spChg>
        <pc:spChg chg="add mod">
          <ac:chgData name="Lorenzo Di Domenico" userId="b92e3e10ad574af4" providerId="LiveId" clId="{7C109891-7D92-491B-AB07-5A1C2FC8D3C7}" dt="2022-03-28T10:26:06.304" v="9457" actId="1076"/>
          <ac:spMkLst>
            <pc:docMk/>
            <pc:sldMk cId="1679604326" sldId="332"/>
            <ac:spMk id="46" creationId="{BB912D6F-F97D-44D2-BF29-9757BAB0C6CB}"/>
          </ac:spMkLst>
        </pc:spChg>
        <pc:spChg chg="add mod">
          <ac:chgData name="Lorenzo Di Domenico" userId="b92e3e10ad574af4" providerId="LiveId" clId="{7C109891-7D92-491B-AB07-5A1C2FC8D3C7}" dt="2022-03-28T10:26:06.304" v="9457" actId="1076"/>
          <ac:spMkLst>
            <pc:docMk/>
            <pc:sldMk cId="1679604326" sldId="332"/>
            <ac:spMk id="47" creationId="{EE2E1F5A-F2DB-4F9D-A98C-D40D9B9E731C}"/>
          </ac:spMkLst>
        </pc:spChg>
        <pc:spChg chg="add mod">
          <ac:chgData name="Lorenzo Di Domenico" userId="b92e3e10ad574af4" providerId="LiveId" clId="{7C109891-7D92-491B-AB07-5A1C2FC8D3C7}" dt="2022-03-28T10:26:06.304" v="9457" actId="1076"/>
          <ac:spMkLst>
            <pc:docMk/>
            <pc:sldMk cId="1679604326" sldId="332"/>
            <ac:spMk id="51" creationId="{A371B555-5C64-437E-B460-A1E11B05F3AF}"/>
          </ac:spMkLst>
        </pc:spChg>
        <pc:spChg chg="add mod">
          <ac:chgData name="Lorenzo Di Domenico" userId="b92e3e10ad574af4" providerId="LiveId" clId="{7C109891-7D92-491B-AB07-5A1C2FC8D3C7}" dt="2022-03-28T10:26:06.304" v="9457" actId="1076"/>
          <ac:spMkLst>
            <pc:docMk/>
            <pc:sldMk cId="1679604326" sldId="332"/>
            <ac:spMk id="52" creationId="{9E6EB4EC-8602-4B6F-A39E-78F38774EE2F}"/>
          </ac:spMkLst>
        </pc:spChg>
        <pc:spChg chg="add mod">
          <ac:chgData name="Lorenzo Di Domenico" userId="b92e3e10ad574af4" providerId="LiveId" clId="{7C109891-7D92-491B-AB07-5A1C2FC8D3C7}" dt="2022-03-28T10:26:06.304" v="9457" actId="1076"/>
          <ac:spMkLst>
            <pc:docMk/>
            <pc:sldMk cId="1679604326" sldId="332"/>
            <ac:spMk id="53" creationId="{29508819-4B8F-4608-A507-EA87BF80E833}"/>
          </ac:spMkLst>
        </pc:spChg>
        <pc:spChg chg="add mod">
          <ac:chgData name="Lorenzo Di Domenico" userId="b92e3e10ad574af4" providerId="LiveId" clId="{7C109891-7D92-491B-AB07-5A1C2FC8D3C7}" dt="2022-03-28T10:26:06.304" v="9457" actId="1076"/>
          <ac:spMkLst>
            <pc:docMk/>
            <pc:sldMk cId="1679604326" sldId="332"/>
            <ac:spMk id="56" creationId="{7449F020-E511-4DCF-8DAB-412440FA342D}"/>
          </ac:spMkLst>
        </pc:spChg>
        <pc:spChg chg="add mod">
          <ac:chgData name="Lorenzo Di Domenico" userId="b92e3e10ad574af4" providerId="LiveId" clId="{7C109891-7D92-491B-AB07-5A1C2FC8D3C7}" dt="2022-03-28T10:26:06.304" v="9457" actId="1076"/>
          <ac:spMkLst>
            <pc:docMk/>
            <pc:sldMk cId="1679604326" sldId="332"/>
            <ac:spMk id="60" creationId="{41C9DE4C-D58E-4C4B-A90B-7DA95F4C1992}"/>
          </ac:spMkLst>
        </pc:spChg>
        <pc:spChg chg="add mod">
          <ac:chgData name="Lorenzo Di Domenico" userId="b92e3e10ad574af4" providerId="LiveId" clId="{7C109891-7D92-491B-AB07-5A1C2FC8D3C7}" dt="2022-03-28T10:26:06.304" v="9457" actId="1076"/>
          <ac:spMkLst>
            <pc:docMk/>
            <pc:sldMk cId="1679604326" sldId="332"/>
            <ac:spMk id="61" creationId="{5DDA4087-FC09-4F14-A000-4E1EDC756885}"/>
          </ac:spMkLst>
        </pc:spChg>
        <pc:spChg chg="add mod">
          <ac:chgData name="Lorenzo Di Domenico" userId="b92e3e10ad574af4" providerId="LiveId" clId="{7C109891-7D92-491B-AB07-5A1C2FC8D3C7}" dt="2022-03-28T10:26:06.304" v="9457" actId="1076"/>
          <ac:spMkLst>
            <pc:docMk/>
            <pc:sldMk cId="1679604326" sldId="332"/>
            <ac:spMk id="62" creationId="{1B4B6316-E72B-4BD8-B736-0A74F947A694}"/>
          </ac:spMkLst>
        </pc:spChg>
        <pc:spChg chg="mod">
          <ac:chgData name="Lorenzo Di Domenico" userId="b92e3e10ad574af4" providerId="LiveId" clId="{7C109891-7D92-491B-AB07-5A1C2FC8D3C7}" dt="2022-03-28T10:50:18.329" v="9718" actId="20577"/>
          <ac:spMkLst>
            <pc:docMk/>
            <pc:sldMk cId="1679604326" sldId="332"/>
            <ac:spMk id="10245" creationId="{9E9D7871-5470-4D91-8213-4A46E5028592}"/>
          </ac:spMkLst>
        </pc:spChg>
        <pc:cxnChg chg="add mod">
          <ac:chgData name="Lorenzo Di Domenico" userId="b92e3e10ad574af4" providerId="LiveId" clId="{7C109891-7D92-491B-AB07-5A1C2FC8D3C7}" dt="2022-03-28T10:26:06.304" v="9457" actId="1076"/>
          <ac:cxnSpMkLst>
            <pc:docMk/>
            <pc:sldMk cId="1679604326" sldId="332"/>
            <ac:cxnSpMk id="3" creationId="{59272103-8631-4A15-A02B-B2A606DF33A8}"/>
          </ac:cxnSpMkLst>
        </pc:cxnChg>
        <pc:cxnChg chg="add del mod">
          <ac:chgData name="Lorenzo Di Domenico" userId="b92e3e10ad574af4" providerId="LiveId" clId="{7C109891-7D92-491B-AB07-5A1C2FC8D3C7}" dt="2022-03-27T22:33:53.128" v="8199"/>
          <ac:cxnSpMkLst>
            <pc:docMk/>
            <pc:sldMk cId="1679604326" sldId="332"/>
            <ac:cxnSpMk id="16" creationId="{C8EFE67F-620B-46BF-BCC2-B26F6F674ECE}"/>
          </ac:cxnSpMkLst>
        </pc:cxnChg>
        <pc:cxnChg chg="add del mod">
          <ac:chgData name="Lorenzo Di Domenico" userId="b92e3e10ad574af4" providerId="LiveId" clId="{7C109891-7D92-491B-AB07-5A1C2FC8D3C7}" dt="2022-03-27T22:33:53.128" v="8199"/>
          <ac:cxnSpMkLst>
            <pc:docMk/>
            <pc:sldMk cId="1679604326" sldId="332"/>
            <ac:cxnSpMk id="17" creationId="{048BC2C8-E84E-4C4D-86E1-94DA689D99AD}"/>
          </ac:cxnSpMkLst>
        </pc:cxnChg>
        <pc:cxnChg chg="add del mod">
          <ac:chgData name="Lorenzo Di Domenico" userId="b92e3e10ad574af4" providerId="LiveId" clId="{7C109891-7D92-491B-AB07-5A1C2FC8D3C7}" dt="2022-03-27T22:33:53.128" v="8199"/>
          <ac:cxnSpMkLst>
            <pc:docMk/>
            <pc:sldMk cId="1679604326" sldId="332"/>
            <ac:cxnSpMk id="18" creationId="{E8D950C5-BE53-4BCB-8099-CE80649B6E25}"/>
          </ac:cxnSpMkLst>
        </pc:cxnChg>
        <pc:cxnChg chg="add del mod">
          <ac:chgData name="Lorenzo Di Domenico" userId="b92e3e10ad574af4" providerId="LiveId" clId="{7C109891-7D92-491B-AB07-5A1C2FC8D3C7}" dt="2022-03-27T22:33:53.128" v="8199"/>
          <ac:cxnSpMkLst>
            <pc:docMk/>
            <pc:sldMk cId="1679604326" sldId="332"/>
            <ac:cxnSpMk id="19" creationId="{15417F64-26B1-4354-95FF-F5A288C3DC5A}"/>
          </ac:cxnSpMkLst>
        </pc:cxnChg>
        <pc:cxnChg chg="add del mod">
          <ac:chgData name="Lorenzo Di Domenico" userId="b92e3e10ad574af4" providerId="LiveId" clId="{7C109891-7D92-491B-AB07-5A1C2FC8D3C7}" dt="2022-03-27T22:33:53.128" v="8199"/>
          <ac:cxnSpMkLst>
            <pc:docMk/>
            <pc:sldMk cId="1679604326" sldId="332"/>
            <ac:cxnSpMk id="20" creationId="{AB6A27A5-D896-41E9-80A8-58E63277AEA6}"/>
          </ac:cxnSpMkLst>
        </pc:cxnChg>
        <pc:cxnChg chg="add del mod">
          <ac:chgData name="Lorenzo Di Domenico" userId="b92e3e10ad574af4" providerId="LiveId" clId="{7C109891-7D92-491B-AB07-5A1C2FC8D3C7}" dt="2022-03-27T22:40:02.912" v="8202"/>
          <ac:cxnSpMkLst>
            <pc:docMk/>
            <pc:sldMk cId="1679604326" sldId="332"/>
            <ac:cxnSpMk id="29" creationId="{A6D4514E-0A51-433F-9B34-104A7B6E2BFA}"/>
          </ac:cxnSpMkLst>
        </pc:cxnChg>
        <pc:cxnChg chg="add del mod">
          <ac:chgData name="Lorenzo Di Domenico" userId="b92e3e10ad574af4" providerId="LiveId" clId="{7C109891-7D92-491B-AB07-5A1C2FC8D3C7}" dt="2022-03-27T22:40:02.912" v="8202"/>
          <ac:cxnSpMkLst>
            <pc:docMk/>
            <pc:sldMk cId="1679604326" sldId="332"/>
            <ac:cxnSpMk id="30" creationId="{46976E66-1624-417D-A69F-2AD5B3665185}"/>
          </ac:cxnSpMkLst>
        </pc:cxnChg>
        <pc:cxnChg chg="add del mod">
          <ac:chgData name="Lorenzo Di Domenico" userId="b92e3e10ad574af4" providerId="LiveId" clId="{7C109891-7D92-491B-AB07-5A1C2FC8D3C7}" dt="2022-03-27T22:40:02.912" v="8202"/>
          <ac:cxnSpMkLst>
            <pc:docMk/>
            <pc:sldMk cId="1679604326" sldId="332"/>
            <ac:cxnSpMk id="31" creationId="{FA28A5CF-7826-4EFF-AA71-55FEF2A5D0D9}"/>
          </ac:cxnSpMkLst>
        </pc:cxnChg>
        <pc:cxnChg chg="add del mod">
          <ac:chgData name="Lorenzo Di Domenico" userId="b92e3e10ad574af4" providerId="LiveId" clId="{7C109891-7D92-491B-AB07-5A1C2FC8D3C7}" dt="2022-03-27T22:40:02.912" v="8202"/>
          <ac:cxnSpMkLst>
            <pc:docMk/>
            <pc:sldMk cId="1679604326" sldId="332"/>
            <ac:cxnSpMk id="35" creationId="{1C93FD7E-2C89-4621-969B-FCD5EC901D1D}"/>
          </ac:cxnSpMkLst>
        </pc:cxnChg>
        <pc:cxnChg chg="add del mod">
          <ac:chgData name="Lorenzo Di Domenico" userId="b92e3e10ad574af4" providerId="LiveId" clId="{7C109891-7D92-491B-AB07-5A1C2FC8D3C7}" dt="2022-03-27T22:40:02.912" v="8202"/>
          <ac:cxnSpMkLst>
            <pc:docMk/>
            <pc:sldMk cId="1679604326" sldId="332"/>
            <ac:cxnSpMk id="36" creationId="{263BB5E5-7305-46C4-8ACD-0B2910163E22}"/>
          </ac:cxnSpMkLst>
        </pc:cxnChg>
        <pc:cxnChg chg="add del mod">
          <ac:chgData name="Lorenzo Di Domenico" userId="b92e3e10ad574af4" providerId="LiveId" clId="{7C109891-7D92-491B-AB07-5A1C2FC8D3C7}" dt="2022-03-27T22:40:02.912" v="8202"/>
          <ac:cxnSpMkLst>
            <pc:docMk/>
            <pc:sldMk cId="1679604326" sldId="332"/>
            <ac:cxnSpMk id="38" creationId="{5A08C220-14CD-42CD-8724-7803647E8345}"/>
          </ac:cxnSpMkLst>
        </pc:cxnChg>
        <pc:cxnChg chg="add del mod">
          <ac:chgData name="Lorenzo Di Domenico" userId="b92e3e10ad574af4" providerId="LiveId" clId="{7C109891-7D92-491B-AB07-5A1C2FC8D3C7}" dt="2022-03-27T22:40:02.912" v="8202"/>
          <ac:cxnSpMkLst>
            <pc:docMk/>
            <pc:sldMk cId="1679604326" sldId="332"/>
            <ac:cxnSpMk id="39" creationId="{3457627E-C7BE-4CA5-B51F-3181A06AA67A}"/>
          </ac:cxnSpMkLst>
        </pc:cxnChg>
        <pc:cxnChg chg="add del mod">
          <ac:chgData name="Lorenzo Di Domenico" userId="b92e3e10ad574af4" providerId="LiveId" clId="{7C109891-7D92-491B-AB07-5A1C2FC8D3C7}" dt="2022-03-27T22:40:02.912" v="8202"/>
          <ac:cxnSpMkLst>
            <pc:docMk/>
            <pc:sldMk cId="1679604326" sldId="332"/>
            <ac:cxnSpMk id="40" creationId="{86A78F93-4761-405A-89F2-10FC2189D52D}"/>
          </ac:cxnSpMkLst>
        </pc:cxnChg>
        <pc:cxnChg chg="add mod">
          <ac:chgData name="Lorenzo Di Domenico" userId="b92e3e10ad574af4" providerId="LiveId" clId="{7C109891-7D92-491B-AB07-5A1C2FC8D3C7}" dt="2022-03-28T10:26:06.304" v="9457" actId="1076"/>
          <ac:cxnSpMkLst>
            <pc:docMk/>
            <pc:sldMk cId="1679604326" sldId="332"/>
            <ac:cxnSpMk id="48" creationId="{98AB7672-E279-4302-92A7-854A3398ECA2}"/>
          </ac:cxnSpMkLst>
        </pc:cxnChg>
        <pc:cxnChg chg="add mod">
          <ac:chgData name="Lorenzo Di Domenico" userId="b92e3e10ad574af4" providerId="LiveId" clId="{7C109891-7D92-491B-AB07-5A1C2FC8D3C7}" dt="2022-03-28T10:26:06.304" v="9457" actId="1076"/>
          <ac:cxnSpMkLst>
            <pc:docMk/>
            <pc:sldMk cId="1679604326" sldId="332"/>
            <ac:cxnSpMk id="49" creationId="{94BFE60F-DD0A-44F0-9045-C4989FFC9F32}"/>
          </ac:cxnSpMkLst>
        </pc:cxnChg>
        <pc:cxnChg chg="add mod">
          <ac:chgData name="Lorenzo Di Domenico" userId="b92e3e10ad574af4" providerId="LiveId" clId="{7C109891-7D92-491B-AB07-5A1C2FC8D3C7}" dt="2022-03-28T10:26:06.304" v="9457" actId="1076"/>
          <ac:cxnSpMkLst>
            <pc:docMk/>
            <pc:sldMk cId="1679604326" sldId="332"/>
            <ac:cxnSpMk id="50" creationId="{0AE97BC4-844E-4F47-AB96-E1862CBD4602}"/>
          </ac:cxnSpMkLst>
        </pc:cxnChg>
        <pc:cxnChg chg="add mod">
          <ac:chgData name="Lorenzo Di Domenico" userId="b92e3e10ad574af4" providerId="LiveId" clId="{7C109891-7D92-491B-AB07-5A1C2FC8D3C7}" dt="2022-03-28T10:26:06.304" v="9457" actId="1076"/>
          <ac:cxnSpMkLst>
            <pc:docMk/>
            <pc:sldMk cId="1679604326" sldId="332"/>
            <ac:cxnSpMk id="54" creationId="{E0935B7E-01EF-49B4-A90B-4B054A09C9BC}"/>
          </ac:cxnSpMkLst>
        </pc:cxnChg>
        <pc:cxnChg chg="add mod">
          <ac:chgData name="Lorenzo Di Domenico" userId="b92e3e10ad574af4" providerId="LiveId" clId="{7C109891-7D92-491B-AB07-5A1C2FC8D3C7}" dt="2022-03-28T10:26:06.304" v="9457" actId="1076"/>
          <ac:cxnSpMkLst>
            <pc:docMk/>
            <pc:sldMk cId="1679604326" sldId="332"/>
            <ac:cxnSpMk id="55" creationId="{623B1131-7FA9-42E9-8A6F-15ED43A6F797}"/>
          </ac:cxnSpMkLst>
        </pc:cxnChg>
        <pc:cxnChg chg="add mod">
          <ac:chgData name="Lorenzo Di Domenico" userId="b92e3e10ad574af4" providerId="LiveId" clId="{7C109891-7D92-491B-AB07-5A1C2FC8D3C7}" dt="2022-03-28T10:26:06.304" v="9457" actId="1076"/>
          <ac:cxnSpMkLst>
            <pc:docMk/>
            <pc:sldMk cId="1679604326" sldId="332"/>
            <ac:cxnSpMk id="57" creationId="{2219E422-8A9D-41E8-9B02-EEA7B86E4B1A}"/>
          </ac:cxnSpMkLst>
        </pc:cxnChg>
        <pc:cxnChg chg="add mod">
          <ac:chgData name="Lorenzo Di Domenico" userId="b92e3e10ad574af4" providerId="LiveId" clId="{7C109891-7D92-491B-AB07-5A1C2FC8D3C7}" dt="2022-03-28T10:26:06.304" v="9457" actId="1076"/>
          <ac:cxnSpMkLst>
            <pc:docMk/>
            <pc:sldMk cId="1679604326" sldId="332"/>
            <ac:cxnSpMk id="58" creationId="{3A1E3120-99F4-42A4-BBA2-FE1B29F357AE}"/>
          </ac:cxnSpMkLst>
        </pc:cxnChg>
        <pc:cxnChg chg="add mod">
          <ac:chgData name="Lorenzo Di Domenico" userId="b92e3e10ad574af4" providerId="LiveId" clId="{7C109891-7D92-491B-AB07-5A1C2FC8D3C7}" dt="2022-03-28T10:26:06.304" v="9457" actId="1076"/>
          <ac:cxnSpMkLst>
            <pc:docMk/>
            <pc:sldMk cId="1679604326" sldId="332"/>
            <ac:cxnSpMk id="59" creationId="{180FA1ED-A611-445F-8B43-E3AD18E781D4}"/>
          </ac:cxnSpMkLst>
        </pc:cxnChg>
      </pc:sldChg>
      <pc:sldChg chg="modSp add del mod">
        <pc:chgData name="Lorenzo Di Domenico" userId="b92e3e10ad574af4" providerId="LiveId" clId="{7C109891-7D92-491B-AB07-5A1C2FC8D3C7}" dt="2022-03-28T10:26:11.832" v="9458" actId="47"/>
        <pc:sldMkLst>
          <pc:docMk/>
          <pc:sldMk cId="3751592741" sldId="333"/>
        </pc:sldMkLst>
        <pc:spChg chg="mod">
          <ac:chgData name="Lorenzo Di Domenico" userId="b92e3e10ad574af4" providerId="LiveId" clId="{7C109891-7D92-491B-AB07-5A1C2FC8D3C7}" dt="2022-03-28T10:17:25.788" v="9298" actId="1076"/>
          <ac:spMkLst>
            <pc:docMk/>
            <pc:sldMk cId="3751592741" sldId="333"/>
            <ac:spMk id="44" creationId="{58BB81AE-9231-49F9-A36F-EC857919C47F}"/>
          </ac:spMkLst>
        </pc:spChg>
        <pc:spChg chg="mod">
          <ac:chgData name="Lorenzo Di Domenico" userId="b92e3e10ad574af4" providerId="LiveId" clId="{7C109891-7D92-491B-AB07-5A1C2FC8D3C7}" dt="2022-03-28T10:17:25.788" v="9298" actId="1076"/>
          <ac:spMkLst>
            <pc:docMk/>
            <pc:sldMk cId="3751592741" sldId="333"/>
            <ac:spMk id="45" creationId="{775AE5A0-1E9E-4E59-9BC4-8DA4E95CC95B}"/>
          </ac:spMkLst>
        </pc:spChg>
        <pc:spChg chg="mod">
          <ac:chgData name="Lorenzo Di Domenico" userId="b92e3e10ad574af4" providerId="LiveId" clId="{7C109891-7D92-491B-AB07-5A1C2FC8D3C7}" dt="2022-03-28T10:17:25.788" v="9298" actId="1076"/>
          <ac:spMkLst>
            <pc:docMk/>
            <pc:sldMk cId="3751592741" sldId="333"/>
            <ac:spMk id="46" creationId="{BB912D6F-F97D-44D2-BF29-9757BAB0C6CB}"/>
          </ac:spMkLst>
        </pc:spChg>
        <pc:spChg chg="mod">
          <ac:chgData name="Lorenzo Di Domenico" userId="b92e3e10ad574af4" providerId="LiveId" clId="{7C109891-7D92-491B-AB07-5A1C2FC8D3C7}" dt="2022-03-28T10:17:25.788" v="9298" actId="1076"/>
          <ac:spMkLst>
            <pc:docMk/>
            <pc:sldMk cId="3751592741" sldId="333"/>
            <ac:spMk id="47" creationId="{EE2E1F5A-F2DB-4F9D-A98C-D40D9B9E731C}"/>
          </ac:spMkLst>
        </pc:spChg>
        <pc:spChg chg="mod">
          <ac:chgData name="Lorenzo Di Domenico" userId="b92e3e10ad574af4" providerId="LiveId" clId="{7C109891-7D92-491B-AB07-5A1C2FC8D3C7}" dt="2022-03-28T10:17:25.788" v="9298" actId="1076"/>
          <ac:spMkLst>
            <pc:docMk/>
            <pc:sldMk cId="3751592741" sldId="333"/>
            <ac:spMk id="51" creationId="{A371B555-5C64-437E-B460-A1E11B05F3AF}"/>
          </ac:spMkLst>
        </pc:spChg>
        <pc:spChg chg="mod">
          <ac:chgData name="Lorenzo Di Domenico" userId="b92e3e10ad574af4" providerId="LiveId" clId="{7C109891-7D92-491B-AB07-5A1C2FC8D3C7}" dt="2022-03-28T10:17:25.788" v="9298" actId="1076"/>
          <ac:spMkLst>
            <pc:docMk/>
            <pc:sldMk cId="3751592741" sldId="333"/>
            <ac:spMk id="52" creationId="{9E6EB4EC-8602-4B6F-A39E-78F38774EE2F}"/>
          </ac:spMkLst>
        </pc:spChg>
        <pc:spChg chg="mod">
          <ac:chgData name="Lorenzo Di Domenico" userId="b92e3e10ad574af4" providerId="LiveId" clId="{7C109891-7D92-491B-AB07-5A1C2FC8D3C7}" dt="2022-03-28T10:17:25.788" v="9298" actId="1076"/>
          <ac:spMkLst>
            <pc:docMk/>
            <pc:sldMk cId="3751592741" sldId="333"/>
            <ac:spMk id="53" creationId="{29508819-4B8F-4608-A507-EA87BF80E833}"/>
          </ac:spMkLst>
        </pc:spChg>
        <pc:spChg chg="mod">
          <ac:chgData name="Lorenzo Di Domenico" userId="b92e3e10ad574af4" providerId="LiveId" clId="{7C109891-7D92-491B-AB07-5A1C2FC8D3C7}" dt="2022-03-28T10:17:25.788" v="9298" actId="1076"/>
          <ac:spMkLst>
            <pc:docMk/>
            <pc:sldMk cId="3751592741" sldId="333"/>
            <ac:spMk id="56" creationId="{7449F020-E511-4DCF-8DAB-412440FA342D}"/>
          </ac:spMkLst>
        </pc:spChg>
        <pc:spChg chg="mod">
          <ac:chgData name="Lorenzo Di Domenico" userId="b92e3e10ad574af4" providerId="LiveId" clId="{7C109891-7D92-491B-AB07-5A1C2FC8D3C7}" dt="2022-03-28T10:17:25.788" v="9298" actId="1076"/>
          <ac:spMkLst>
            <pc:docMk/>
            <pc:sldMk cId="3751592741" sldId="333"/>
            <ac:spMk id="60" creationId="{41C9DE4C-D58E-4C4B-A90B-7DA95F4C1992}"/>
          </ac:spMkLst>
        </pc:spChg>
        <pc:spChg chg="mod">
          <ac:chgData name="Lorenzo Di Domenico" userId="b92e3e10ad574af4" providerId="LiveId" clId="{7C109891-7D92-491B-AB07-5A1C2FC8D3C7}" dt="2022-03-28T10:17:25.788" v="9298" actId="1076"/>
          <ac:spMkLst>
            <pc:docMk/>
            <pc:sldMk cId="3751592741" sldId="333"/>
            <ac:spMk id="61" creationId="{5DDA4087-FC09-4F14-A000-4E1EDC756885}"/>
          </ac:spMkLst>
        </pc:spChg>
        <pc:spChg chg="mod">
          <ac:chgData name="Lorenzo Di Domenico" userId="b92e3e10ad574af4" providerId="LiveId" clId="{7C109891-7D92-491B-AB07-5A1C2FC8D3C7}" dt="2022-03-28T10:17:25.788" v="9298" actId="1076"/>
          <ac:spMkLst>
            <pc:docMk/>
            <pc:sldMk cId="3751592741" sldId="333"/>
            <ac:spMk id="62" creationId="{1B4B6316-E72B-4BD8-B736-0A74F947A694}"/>
          </ac:spMkLst>
        </pc:spChg>
        <pc:cxnChg chg="mod">
          <ac:chgData name="Lorenzo Di Domenico" userId="b92e3e10ad574af4" providerId="LiveId" clId="{7C109891-7D92-491B-AB07-5A1C2FC8D3C7}" dt="2022-03-28T10:17:25.788" v="9298" actId="1076"/>
          <ac:cxnSpMkLst>
            <pc:docMk/>
            <pc:sldMk cId="3751592741" sldId="333"/>
            <ac:cxnSpMk id="48" creationId="{98AB7672-E279-4302-92A7-854A3398ECA2}"/>
          </ac:cxnSpMkLst>
        </pc:cxnChg>
        <pc:cxnChg chg="mod">
          <ac:chgData name="Lorenzo Di Domenico" userId="b92e3e10ad574af4" providerId="LiveId" clId="{7C109891-7D92-491B-AB07-5A1C2FC8D3C7}" dt="2022-03-28T10:17:25.788" v="9298" actId="1076"/>
          <ac:cxnSpMkLst>
            <pc:docMk/>
            <pc:sldMk cId="3751592741" sldId="333"/>
            <ac:cxnSpMk id="49" creationId="{94BFE60F-DD0A-44F0-9045-C4989FFC9F32}"/>
          </ac:cxnSpMkLst>
        </pc:cxnChg>
        <pc:cxnChg chg="mod">
          <ac:chgData name="Lorenzo Di Domenico" userId="b92e3e10ad574af4" providerId="LiveId" clId="{7C109891-7D92-491B-AB07-5A1C2FC8D3C7}" dt="2022-03-28T10:17:25.788" v="9298" actId="1076"/>
          <ac:cxnSpMkLst>
            <pc:docMk/>
            <pc:sldMk cId="3751592741" sldId="333"/>
            <ac:cxnSpMk id="50" creationId="{0AE97BC4-844E-4F47-AB96-E1862CBD4602}"/>
          </ac:cxnSpMkLst>
        </pc:cxnChg>
        <pc:cxnChg chg="mod">
          <ac:chgData name="Lorenzo Di Domenico" userId="b92e3e10ad574af4" providerId="LiveId" clId="{7C109891-7D92-491B-AB07-5A1C2FC8D3C7}" dt="2022-03-28T10:17:25.788" v="9298" actId="1076"/>
          <ac:cxnSpMkLst>
            <pc:docMk/>
            <pc:sldMk cId="3751592741" sldId="333"/>
            <ac:cxnSpMk id="54" creationId="{E0935B7E-01EF-49B4-A90B-4B054A09C9BC}"/>
          </ac:cxnSpMkLst>
        </pc:cxnChg>
        <pc:cxnChg chg="mod">
          <ac:chgData name="Lorenzo Di Domenico" userId="b92e3e10ad574af4" providerId="LiveId" clId="{7C109891-7D92-491B-AB07-5A1C2FC8D3C7}" dt="2022-03-28T10:17:25.788" v="9298" actId="1076"/>
          <ac:cxnSpMkLst>
            <pc:docMk/>
            <pc:sldMk cId="3751592741" sldId="333"/>
            <ac:cxnSpMk id="55" creationId="{623B1131-7FA9-42E9-8A6F-15ED43A6F797}"/>
          </ac:cxnSpMkLst>
        </pc:cxnChg>
        <pc:cxnChg chg="mod">
          <ac:chgData name="Lorenzo Di Domenico" userId="b92e3e10ad574af4" providerId="LiveId" clId="{7C109891-7D92-491B-AB07-5A1C2FC8D3C7}" dt="2022-03-28T10:17:25.788" v="9298" actId="1076"/>
          <ac:cxnSpMkLst>
            <pc:docMk/>
            <pc:sldMk cId="3751592741" sldId="333"/>
            <ac:cxnSpMk id="57" creationId="{2219E422-8A9D-41E8-9B02-EEA7B86E4B1A}"/>
          </ac:cxnSpMkLst>
        </pc:cxnChg>
        <pc:cxnChg chg="mod">
          <ac:chgData name="Lorenzo Di Domenico" userId="b92e3e10ad574af4" providerId="LiveId" clId="{7C109891-7D92-491B-AB07-5A1C2FC8D3C7}" dt="2022-03-28T10:17:25.788" v="9298" actId="1076"/>
          <ac:cxnSpMkLst>
            <pc:docMk/>
            <pc:sldMk cId="3751592741" sldId="333"/>
            <ac:cxnSpMk id="58" creationId="{3A1E3120-99F4-42A4-BBA2-FE1B29F357AE}"/>
          </ac:cxnSpMkLst>
        </pc:cxnChg>
        <pc:cxnChg chg="mod">
          <ac:chgData name="Lorenzo Di Domenico" userId="b92e3e10ad574af4" providerId="LiveId" clId="{7C109891-7D92-491B-AB07-5A1C2FC8D3C7}" dt="2022-03-28T10:17:25.788" v="9298" actId="1076"/>
          <ac:cxnSpMkLst>
            <pc:docMk/>
            <pc:sldMk cId="3751592741" sldId="333"/>
            <ac:cxnSpMk id="59" creationId="{180FA1ED-A611-445F-8B43-E3AD18E781D4}"/>
          </ac:cxnSpMkLst>
        </pc:cxnChg>
      </pc:sldChg>
      <pc:sldChg chg="modSp add del mod">
        <pc:chgData name="Lorenzo Di Domenico" userId="b92e3e10ad574af4" providerId="LiveId" clId="{7C109891-7D92-491B-AB07-5A1C2FC8D3C7}" dt="2022-03-28T13:57:42.395" v="12649" actId="2696"/>
        <pc:sldMkLst>
          <pc:docMk/>
          <pc:sldMk cId="580611728" sldId="334"/>
        </pc:sldMkLst>
        <pc:spChg chg="mod">
          <ac:chgData name="Lorenzo Di Domenico" userId="b92e3e10ad574af4" providerId="LiveId" clId="{7C109891-7D92-491B-AB07-5A1C2FC8D3C7}" dt="2022-03-28T10:03:46.378" v="8740" actId="1076"/>
          <ac:spMkLst>
            <pc:docMk/>
            <pc:sldMk cId="580611728" sldId="334"/>
            <ac:spMk id="10" creationId="{4A293FF6-49DE-4E4D-9E35-10120B1EBFA3}"/>
          </ac:spMkLst>
        </pc:spChg>
      </pc:sldChg>
      <pc:sldChg chg="delSp modSp add del mod">
        <pc:chgData name="Lorenzo Di Domenico" userId="b92e3e10ad574af4" providerId="LiveId" clId="{7C109891-7D92-491B-AB07-5A1C2FC8D3C7}" dt="2022-03-29T11:37:19.716" v="13788" actId="2696"/>
        <pc:sldMkLst>
          <pc:docMk/>
          <pc:sldMk cId="615501952" sldId="334"/>
        </pc:sldMkLst>
        <pc:spChg chg="del">
          <ac:chgData name="Lorenzo Di Domenico" userId="b92e3e10ad574af4" providerId="LiveId" clId="{7C109891-7D92-491B-AB07-5A1C2FC8D3C7}" dt="2022-03-29T11:14:20.656" v="12709" actId="478"/>
          <ac:spMkLst>
            <pc:docMk/>
            <pc:sldMk cId="615501952" sldId="334"/>
            <ac:spMk id="8" creationId="{D6EFB848-DA9C-4EDC-BCDD-A2D41A9286E3}"/>
          </ac:spMkLst>
        </pc:spChg>
        <pc:spChg chg="mod">
          <ac:chgData name="Lorenzo Di Domenico" userId="b92e3e10ad574af4" providerId="LiveId" clId="{7C109891-7D92-491B-AB07-5A1C2FC8D3C7}" dt="2022-03-29T11:14:18.578" v="12708" actId="14100"/>
          <ac:spMkLst>
            <pc:docMk/>
            <pc:sldMk cId="615501952" sldId="334"/>
            <ac:spMk id="9" creationId="{5E1EFE71-3CB0-4229-BC03-54489FD74369}"/>
          </ac:spMkLst>
        </pc:spChg>
        <pc:spChg chg="mod">
          <ac:chgData name="Lorenzo Di Domenico" userId="b92e3e10ad574af4" providerId="LiveId" clId="{7C109891-7D92-491B-AB07-5A1C2FC8D3C7}" dt="2022-03-29T11:36:10.168" v="13766" actId="14100"/>
          <ac:spMkLst>
            <pc:docMk/>
            <pc:sldMk cId="615501952" sldId="334"/>
            <ac:spMk id="10" creationId="{4A293FF6-49DE-4E4D-9E35-10120B1EBFA3}"/>
          </ac:spMkLst>
        </pc:spChg>
      </pc:sldChg>
      <pc:sldChg chg="add del">
        <pc:chgData name="Lorenzo Di Domenico" userId="b92e3e10ad574af4" providerId="LiveId" clId="{7C109891-7D92-491B-AB07-5A1C2FC8D3C7}" dt="2022-03-28T10:03:22.816" v="8733"/>
        <pc:sldMkLst>
          <pc:docMk/>
          <pc:sldMk cId="1996859014" sldId="334"/>
        </pc:sldMkLst>
      </pc:sldChg>
      <pc:sldChg chg="addSp delSp modSp add mod">
        <pc:chgData name="Lorenzo Di Domenico" userId="b92e3e10ad574af4" providerId="LiveId" clId="{7C109891-7D92-491B-AB07-5A1C2FC8D3C7}" dt="2022-03-31T11:06:54.534" v="18828" actId="6549"/>
        <pc:sldMkLst>
          <pc:docMk/>
          <pc:sldMk cId="2235599937" sldId="334"/>
        </pc:sldMkLst>
        <pc:spChg chg="add del mod">
          <ac:chgData name="Lorenzo Di Domenico" userId="b92e3e10ad574af4" providerId="LiveId" clId="{7C109891-7D92-491B-AB07-5A1C2FC8D3C7}" dt="2022-03-29T11:38:12.038" v="13840" actId="478"/>
          <ac:spMkLst>
            <pc:docMk/>
            <pc:sldMk cId="2235599937" sldId="334"/>
            <ac:spMk id="2" creationId="{A2BDECC1-62BD-44F5-AF72-19C469E1950C}"/>
          </ac:spMkLst>
        </pc:spChg>
        <pc:spChg chg="add del mod">
          <ac:chgData name="Lorenzo Di Domenico" userId="b92e3e10ad574af4" providerId="LiveId" clId="{7C109891-7D92-491B-AB07-5A1C2FC8D3C7}" dt="2022-03-29T11:38:08.790" v="13839"/>
          <ac:spMkLst>
            <pc:docMk/>
            <pc:sldMk cId="2235599937" sldId="334"/>
            <ac:spMk id="8" creationId="{BAA595F6-BFC3-4EF4-8172-054B7FE26284}"/>
          </ac:spMkLst>
        </pc:spChg>
        <pc:spChg chg="mod">
          <ac:chgData name="Lorenzo Di Domenico" userId="b92e3e10ad574af4" providerId="LiveId" clId="{7C109891-7D92-491B-AB07-5A1C2FC8D3C7}" dt="2022-03-31T11:06:54.534" v="18828" actId="6549"/>
          <ac:spMkLst>
            <pc:docMk/>
            <pc:sldMk cId="2235599937" sldId="334"/>
            <ac:spMk id="10" creationId="{4A293FF6-49DE-4E4D-9E35-10120B1EBFA3}"/>
          </ac:spMkLst>
        </pc:spChg>
        <pc:spChg chg="add mod">
          <ac:chgData name="Lorenzo Di Domenico" userId="b92e3e10ad574af4" providerId="LiveId" clId="{7C109891-7D92-491B-AB07-5A1C2FC8D3C7}" dt="2022-03-29T11:38:12.346" v="13841"/>
          <ac:spMkLst>
            <pc:docMk/>
            <pc:sldMk cId="2235599937" sldId="334"/>
            <ac:spMk id="11" creationId="{8FF10D79-EB29-4EA4-B715-9E974D5ABD1D}"/>
          </ac:spMkLst>
        </pc:spChg>
        <pc:spChg chg="del">
          <ac:chgData name="Lorenzo Di Domenico" userId="b92e3e10ad574af4" providerId="LiveId" clId="{7C109891-7D92-491B-AB07-5A1C2FC8D3C7}" dt="2022-03-29T11:38:06.117" v="13837" actId="478"/>
          <ac:spMkLst>
            <pc:docMk/>
            <pc:sldMk cId="2235599937" sldId="334"/>
            <ac:spMk id="10245" creationId="{9E9D7871-5470-4D91-8213-4A46E5028592}"/>
          </ac:spMkLst>
        </pc:spChg>
      </pc:sldChg>
      <pc:sldChg chg="delSp modSp add mod">
        <pc:chgData name="Lorenzo Di Domenico" userId="b92e3e10ad574af4" providerId="LiveId" clId="{7C109891-7D92-491B-AB07-5A1C2FC8D3C7}" dt="2022-03-31T11:08:04.196" v="18861" actId="20577"/>
        <pc:sldMkLst>
          <pc:docMk/>
          <pc:sldMk cId="1260403471" sldId="335"/>
        </pc:sldMkLst>
        <pc:spChg chg="del">
          <ac:chgData name="Lorenzo Di Domenico" userId="b92e3e10ad574af4" providerId="LiveId" clId="{7C109891-7D92-491B-AB07-5A1C2FC8D3C7}" dt="2022-03-29T11:39:41.488" v="13881" actId="478"/>
          <ac:spMkLst>
            <pc:docMk/>
            <pc:sldMk cId="1260403471" sldId="335"/>
            <ac:spMk id="8" creationId="{D6EFB848-DA9C-4EDC-BCDD-A2D41A9286E3}"/>
          </ac:spMkLst>
        </pc:spChg>
        <pc:spChg chg="mod">
          <ac:chgData name="Lorenzo Di Domenico" userId="b92e3e10ad574af4" providerId="LiveId" clId="{7C109891-7D92-491B-AB07-5A1C2FC8D3C7}" dt="2022-03-29T11:39:39.288" v="13880" actId="14100"/>
          <ac:spMkLst>
            <pc:docMk/>
            <pc:sldMk cId="1260403471" sldId="335"/>
            <ac:spMk id="9" creationId="{5E1EFE71-3CB0-4229-BC03-54489FD74369}"/>
          </ac:spMkLst>
        </pc:spChg>
        <pc:spChg chg="mod">
          <ac:chgData name="Lorenzo Di Domenico" userId="b92e3e10ad574af4" providerId="LiveId" clId="{7C109891-7D92-491B-AB07-5A1C2FC8D3C7}" dt="2022-03-31T11:08:04.196" v="18861" actId="20577"/>
          <ac:spMkLst>
            <pc:docMk/>
            <pc:sldMk cId="1260403471" sldId="335"/>
            <ac:spMk id="10" creationId="{4A293FF6-49DE-4E4D-9E35-10120B1EBFA3}"/>
          </ac:spMkLst>
        </pc:spChg>
        <pc:spChg chg="mod">
          <ac:chgData name="Lorenzo Di Domenico" userId="b92e3e10ad574af4" providerId="LiveId" clId="{7C109891-7D92-491B-AB07-5A1C2FC8D3C7}" dt="2022-03-28T10:45:49.999" v="9594" actId="20577"/>
          <ac:spMkLst>
            <pc:docMk/>
            <pc:sldMk cId="1260403471" sldId="335"/>
            <ac:spMk id="10245" creationId="{9E9D7871-5470-4D91-8213-4A46E5028592}"/>
          </ac:spMkLst>
        </pc:spChg>
      </pc:sldChg>
      <pc:sldChg chg="delSp modSp add mod modAnim">
        <pc:chgData name="Lorenzo Di Domenico" userId="b92e3e10ad574af4" providerId="LiveId" clId="{7C109891-7D92-491B-AB07-5A1C2FC8D3C7}" dt="2022-03-29T11:39:59.031" v="13890" actId="478"/>
        <pc:sldMkLst>
          <pc:docMk/>
          <pc:sldMk cId="3412422694" sldId="336"/>
        </pc:sldMkLst>
        <pc:spChg chg="del">
          <ac:chgData name="Lorenzo Di Domenico" userId="b92e3e10ad574af4" providerId="LiveId" clId="{7C109891-7D92-491B-AB07-5A1C2FC8D3C7}" dt="2022-03-29T11:39:59.031" v="13890" actId="478"/>
          <ac:spMkLst>
            <pc:docMk/>
            <pc:sldMk cId="3412422694" sldId="336"/>
            <ac:spMk id="8" creationId="{D6EFB848-DA9C-4EDC-BCDD-A2D41A9286E3}"/>
          </ac:spMkLst>
        </pc:spChg>
        <pc:spChg chg="mod">
          <ac:chgData name="Lorenzo Di Domenico" userId="b92e3e10ad574af4" providerId="LiveId" clId="{7C109891-7D92-491B-AB07-5A1C2FC8D3C7}" dt="2022-03-28T10:29:03.853" v="9592" actId="20577"/>
          <ac:spMkLst>
            <pc:docMk/>
            <pc:sldMk cId="3412422694" sldId="336"/>
            <ac:spMk id="30" creationId="{486C23EF-56D3-4C5E-B32C-C61C735641CA}"/>
          </ac:spMkLst>
        </pc:spChg>
        <pc:spChg chg="mod">
          <ac:chgData name="Lorenzo Di Domenico" userId="b92e3e10ad574af4" providerId="LiveId" clId="{7C109891-7D92-491B-AB07-5A1C2FC8D3C7}" dt="2022-03-28T10:26:48.775" v="9493" actId="20577"/>
          <ac:spMkLst>
            <pc:docMk/>
            <pc:sldMk cId="3412422694" sldId="336"/>
            <ac:spMk id="47" creationId="{EE2E1F5A-F2DB-4F9D-A98C-D40D9B9E731C}"/>
          </ac:spMkLst>
        </pc:spChg>
        <pc:spChg chg="mod">
          <ac:chgData name="Lorenzo Di Domenico" userId="b92e3e10ad574af4" providerId="LiveId" clId="{7C109891-7D92-491B-AB07-5A1C2FC8D3C7}" dt="2022-03-28T10:27:15.100" v="9502" actId="20577"/>
          <ac:spMkLst>
            <pc:docMk/>
            <pc:sldMk cId="3412422694" sldId="336"/>
            <ac:spMk id="51" creationId="{A371B555-5C64-437E-B460-A1E11B05F3AF}"/>
          </ac:spMkLst>
        </pc:spChg>
        <pc:spChg chg="mod">
          <ac:chgData name="Lorenzo Di Domenico" userId="b92e3e10ad574af4" providerId="LiveId" clId="{7C109891-7D92-491B-AB07-5A1C2FC8D3C7}" dt="2022-03-28T10:26:29.153" v="9479" actId="20577"/>
          <ac:spMkLst>
            <pc:docMk/>
            <pc:sldMk cId="3412422694" sldId="336"/>
            <ac:spMk id="52" creationId="{9E6EB4EC-8602-4B6F-A39E-78F38774EE2F}"/>
          </ac:spMkLst>
        </pc:spChg>
        <pc:spChg chg="mod">
          <ac:chgData name="Lorenzo Di Domenico" userId="b92e3e10ad574af4" providerId="LiveId" clId="{7C109891-7D92-491B-AB07-5A1C2FC8D3C7}" dt="2022-03-28T10:26:35.231" v="9483" actId="20577"/>
          <ac:spMkLst>
            <pc:docMk/>
            <pc:sldMk cId="3412422694" sldId="336"/>
            <ac:spMk id="53" creationId="{29508819-4B8F-4608-A507-EA87BF80E833}"/>
          </ac:spMkLst>
        </pc:spChg>
        <pc:spChg chg="mod">
          <ac:chgData name="Lorenzo Di Domenico" userId="b92e3e10ad574af4" providerId="LiveId" clId="{7C109891-7D92-491B-AB07-5A1C2FC8D3C7}" dt="2022-03-28T11:23:55.122" v="10803" actId="20577"/>
          <ac:spMkLst>
            <pc:docMk/>
            <pc:sldMk cId="3412422694" sldId="336"/>
            <ac:spMk id="56" creationId="{7449F020-E511-4DCF-8DAB-412440FA342D}"/>
          </ac:spMkLst>
        </pc:spChg>
        <pc:spChg chg="mod">
          <ac:chgData name="Lorenzo Di Domenico" userId="b92e3e10ad574af4" providerId="LiveId" clId="{7C109891-7D92-491B-AB07-5A1C2FC8D3C7}" dt="2022-03-28T10:28:01.130" v="9529" actId="20577"/>
          <ac:spMkLst>
            <pc:docMk/>
            <pc:sldMk cId="3412422694" sldId="336"/>
            <ac:spMk id="60" creationId="{41C9DE4C-D58E-4C4B-A90B-7DA95F4C1992}"/>
          </ac:spMkLst>
        </pc:spChg>
        <pc:spChg chg="mod">
          <ac:chgData name="Lorenzo Di Domenico" userId="b92e3e10ad574af4" providerId="LiveId" clId="{7C109891-7D92-491B-AB07-5A1C2FC8D3C7}" dt="2022-03-28T10:27:55.298" v="9525" actId="20577"/>
          <ac:spMkLst>
            <pc:docMk/>
            <pc:sldMk cId="3412422694" sldId="336"/>
            <ac:spMk id="61" creationId="{5DDA4087-FC09-4F14-A000-4E1EDC756885}"/>
          </ac:spMkLst>
        </pc:spChg>
        <pc:spChg chg="mod">
          <ac:chgData name="Lorenzo Di Domenico" userId="b92e3e10ad574af4" providerId="LiveId" clId="{7C109891-7D92-491B-AB07-5A1C2FC8D3C7}" dt="2022-03-28T10:28:35.996" v="9568" actId="20577"/>
          <ac:spMkLst>
            <pc:docMk/>
            <pc:sldMk cId="3412422694" sldId="336"/>
            <ac:spMk id="62" creationId="{1B4B6316-E72B-4BD8-B736-0A74F947A694}"/>
          </ac:spMkLst>
        </pc:spChg>
        <pc:spChg chg="mod">
          <ac:chgData name="Lorenzo Di Domenico" userId="b92e3e10ad574af4" providerId="LiveId" clId="{7C109891-7D92-491B-AB07-5A1C2FC8D3C7}" dt="2022-03-28T10:50:24.260" v="9732" actId="20577"/>
          <ac:spMkLst>
            <pc:docMk/>
            <pc:sldMk cId="3412422694" sldId="336"/>
            <ac:spMk id="10245" creationId="{9E9D7871-5470-4D91-8213-4A46E5028592}"/>
          </ac:spMkLst>
        </pc:spChg>
      </pc:sldChg>
      <pc:sldChg chg="addSp delSp modSp add mod">
        <pc:chgData name="Lorenzo Di Domenico" userId="b92e3e10ad574af4" providerId="LiveId" clId="{7C109891-7D92-491B-AB07-5A1C2FC8D3C7}" dt="2022-03-29T11:40:14.004" v="13902" actId="478"/>
        <pc:sldMkLst>
          <pc:docMk/>
          <pc:sldMk cId="2313445969" sldId="337"/>
        </pc:sldMkLst>
        <pc:spChg chg="del">
          <ac:chgData name="Lorenzo Di Domenico" userId="b92e3e10ad574af4" providerId="LiveId" clId="{7C109891-7D92-491B-AB07-5A1C2FC8D3C7}" dt="2022-03-29T11:40:14.004" v="13902" actId="478"/>
          <ac:spMkLst>
            <pc:docMk/>
            <pc:sldMk cId="2313445969" sldId="337"/>
            <ac:spMk id="8" creationId="{D6EFB848-DA9C-4EDC-BCDD-A2D41A9286E3}"/>
          </ac:spMkLst>
        </pc:spChg>
        <pc:spChg chg="mod">
          <ac:chgData name="Lorenzo Di Domenico" userId="b92e3e10ad574af4" providerId="LiveId" clId="{7C109891-7D92-491B-AB07-5A1C2FC8D3C7}" dt="2022-03-29T11:40:12.063" v="13901" actId="14100"/>
          <ac:spMkLst>
            <pc:docMk/>
            <pc:sldMk cId="2313445969" sldId="337"/>
            <ac:spMk id="9" creationId="{5E1EFE71-3CB0-4229-BC03-54489FD74369}"/>
          </ac:spMkLst>
        </pc:spChg>
        <pc:spChg chg="mod">
          <ac:chgData name="Lorenzo Di Domenico" userId="b92e3e10ad574af4" providerId="LiveId" clId="{7C109891-7D92-491B-AB07-5A1C2FC8D3C7}" dt="2022-03-29T11:40:10.056" v="13900" actId="14100"/>
          <ac:spMkLst>
            <pc:docMk/>
            <pc:sldMk cId="2313445969" sldId="337"/>
            <ac:spMk id="10" creationId="{4A293FF6-49DE-4E4D-9E35-10120B1EBFA3}"/>
          </ac:spMkLst>
        </pc:spChg>
        <pc:spChg chg="add del">
          <ac:chgData name="Lorenzo Di Domenico" userId="b92e3e10ad574af4" providerId="LiveId" clId="{7C109891-7D92-491B-AB07-5A1C2FC8D3C7}" dt="2022-03-28T11:13:09.028" v="10748" actId="478"/>
          <ac:spMkLst>
            <pc:docMk/>
            <pc:sldMk cId="2313445969" sldId="337"/>
            <ac:spMk id="11" creationId="{8A3F619F-3329-496A-92FF-AC48EB43CBD2}"/>
          </ac:spMkLst>
        </pc:spChg>
        <pc:spChg chg="mod">
          <ac:chgData name="Lorenzo Di Domenico" userId="b92e3e10ad574af4" providerId="LiveId" clId="{7C109891-7D92-491B-AB07-5A1C2FC8D3C7}" dt="2022-03-28T10:50:46.374" v="9780" actId="20577"/>
          <ac:spMkLst>
            <pc:docMk/>
            <pc:sldMk cId="2313445969" sldId="337"/>
            <ac:spMk id="10245" creationId="{9E9D7871-5470-4D91-8213-4A46E5028592}"/>
          </ac:spMkLst>
        </pc:spChg>
      </pc:sldChg>
      <pc:sldChg chg="addSp delSp modSp add mod">
        <pc:chgData name="Lorenzo Di Domenico" userId="b92e3e10ad574af4" providerId="LiveId" clId="{7C109891-7D92-491B-AB07-5A1C2FC8D3C7}" dt="2022-03-29T11:40:21.447" v="13905" actId="478"/>
        <pc:sldMkLst>
          <pc:docMk/>
          <pc:sldMk cId="3649053049" sldId="338"/>
        </pc:sldMkLst>
        <pc:spChg chg="del">
          <ac:chgData name="Lorenzo Di Domenico" userId="b92e3e10ad574af4" providerId="LiveId" clId="{7C109891-7D92-491B-AB07-5A1C2FC8D3C7}" dt="2022-03-29T11:40:21.447" v="13905" actId="478"/>
          <ac:spMkLst>
            <pc:docMk/>
            <pc:sldMk cId="3649053049" sldId="338"/>
            <ac:spMk id="8" creationId="{D6EFB848-DA9C-4EDC-BCDD-A2D41A9286E3}"/>
          </ac:spMkLst>
        </pc:spChg>
        <pc:spChg chg="mod">
          <ac:chgData name="Lorenzo Di Domenico" userId="b92e3e10ad574af4" providerId="LiveId" clId="{7C109891-7D92-491B-AB07-5A1C2FC8D3C7}" dt="2022-03-29T11:40:19.912" v="13904" actId="14100"/>
          <ac:spMkLst>
            <pc:docMk/>
            <pc:sldMk cId="3649053049" sldId="338"/>
            <ac:spMk id="9" creationId="{5E1EFE71-3CB0-4229-BC03-54489FD74369}"/>
          </ac:spMkLst>
        </pc:spChg>
        <pc:spChg chg="mod">
          <ac:chgData name="Lorenzo Di Domenico" userId="b92e3e10ad574af4" providerId="LiveId" clId="{7C109891-7D92-491B-AB07-5A1C2FC8D3C7}" dt="2022-03-28T11:23:18.204" v="10797" actId="20577"/>
          <ac:spMkLst>
            <pc:docMk/>
            <pc:sldMk cId="3649053049" sldId="338"/>
            <ac:spMk id="10" creationId="{4A293FF6-49DE-4E4D-9E35-10120B1EBFA3}"/>
          </ac:spMkLst>
        </pc:spChg>
        <pc:spChg chg="mod">
          <ac:chgData name="Lorenzo Di Domenico" userId="b92e3e10ad574af4" providerId="LiveId" clId="{7C109891-7D92-491B-AB07-5A1C2FC8D3C7}" dt="2022-03-28T11:32:44.486" v="11479" actId="6549"/>
          <ac:spMkLst>
            <pc:docMk/>
            <pc:sldMk cId="3649053049" sldId="338"/>
            <ac:spMk id="10245" creationId="{9E9D7871-5470-4D91-8213-4A46E5028592}"/>
          </ac:spMkLst>
        </pc:spChg>
        <pc:picChg chg="add mod">
          <ac:chgData name="Lorenzo Di Domenico" userId="b92e3e10ad574af4" providerId="LiveId" clId="{7C109891-7D92-491B-AB07-5A1C2FC8D3C7}" dt="2022-03-28T11:23:39.531" v="10802" actId="1076"/>
          <ac:picMkLst>
            <pc:docMk/>
            <pc:sldMk cId="3649053049" sldId="338"/>
            <ac:picMk id="3" creationId="{48631144-2BD0-4406-94CE-096F45FCF4BC}"/>
          </ac:picMkLst>
        </pc:picChg>
      </pc:sldChg>
      <pc:sldChg chg="addSp delSp modSp add mod">
        <pc:chgData name="Lorenzo Di Domenico" userId="b92e3e10ad574af4" providerId="LiveId" clId="{7C109891-7D92-491B-AB07-5A1C2FC8D3C7}" dt="2022-03-29T11:40:24.876" v="13907" actId="478"/>
        <pc:sldMkLst>
          <pc:docMk/>
          <pc:sldMk cId="3225117110" sldId="339"/>
        </pc:sldMkLst>
        <pc:spChg chg="del">
          <ac:chgData name="Lorenzo Di Domenico" userId="b92e3e10ad574af4" providerId="LiveId" clId="{7C109891-7D92-491B-AB07-5A1C2FC8D3C7}" dt="2022-03-29T11:40:24.876" v="13907" actId="478"/>
          <ac:spMkLst>
            <pc:docMk/>
            <pc:sldMk cId="3225117110" sldId="339"/>
            <ac:spMk id="8" creationId="{D6EFB848-DA9C-4EDC-BCDD-A2D41A9286E3}"/>
          </ac:spMkLst>
        </pc:spChg>
        <pc:spChg chg="del">
          <ac:chgData name="Lorenzo Di Domenico" userId="b92e3e10ad574af4" providerId="LiveId" clId="{7C109891-7D92-491B-AB07-5A1C2FC8D3C7}" dt="2022-03-29T11:40:22.925" v="13906" actId="478"/>
          <ac:spMkLst>
            <pc:docMk/>
            <pc:sldMk cId="3225117110" sldId="339"/>
            <ac:spMk id="9" creationId="{5E1EFE71-3CB0-4229-BC03-54489FD74369}"/>
          </ac:spMkLst>
        </pc:spChg>
        <pc:spChg chg="mod">
          <ac:chgData name="Lorenzo Di Domenico" userId="b92e3e10ad574af4" providerId="LiveId" clId="{7C109891-7D92-491B-AB07-5A1C2FC8D3C7}" dt="2022-03-28T11:25:09.083" v="11020" actId="20577"/>
          <ac:spMkLst>
            <pc:docMk/>
            <pc:sldMk cId="3225117110" sldId="339"/>
            <ac:spMk id="10" creationId="{4A293FF6-49DE-4E4D-9E35-10120B1EBFA3}"/>
          </ac:spMkLst>
        </pc:spChg>
        <pc:spChg chg="mod">
          <ac:chgData name="Lorenzo Di Domenico" userId="b92e3e10ad574af4" providerId="LiveId" clId="{7C109891-7D92-491B-AB07-5A1C2FC8D3C7}" dt="2022-03-28T11:32:49.073" v="11480" actId="20577"/>
          <ac:spMkLst>
            <pc:docMk/>
            <pc:sldMk cId="3225117110" sldId="339"/>
            <ac:spMk id="10245" creationId="{9E9D7871-5470-4D91-8213-4A46E5028592}"/>
          </ac:spMkLst>
        </pc:spChg>
        <pc:picChg chg="del mod">
          <ac:chgData name="Lorenzo Di Domenico" userId="b92e3e10ad574af4" providerId="LiveId" clId="{7C109891-7D92-491B-AB07-5A1C2FC8D3C7}" dt="2022-03-28T11:24:18.460" v="10806" actId="478"/>
          <ac:picMkLst>
            <pc:docMk/>
            <pc:sldMk cId="3225117110" sldId="339"/>
            <ac:picMk id="3" creationId="{48631144-2BD0-4406-94CE-096F45FCF4BC}"/>
          </ac:picMkLst>
        </pc:picChg>
        <pc:picChg chg="add mod">
          <ac:chgData name="Lorenzo Di Domenico" userId="b92e3e10ad574af4" providerId="LiveId" clId="{7C109891-7D92-491B-AB07-5A1C2FC8D3C7}" dt="2022-03-28T11:24:18.914" v="10807"/>
          <ac:picMkLst>
            <pc:docMk/>
            <pc:sldMk cId="3225117110" sldId="339"/>
            <ac:picMk id="4" creationId="{5C4DE012-0CBA-4495-B568-61331A929996}"/>
          </ac:picMkLst>
        </pc:picChg>
      </pc:sldChg>
      <pc:sldChg chg="addSp delSp modSp add mod">
        <pc:chgData name="Lorenzo Di Domenico" userId="b92e3e10ad574af4" providerId="LiveId" clId="{7C109891-7D92-491B-AB07-5A1C2FC8D3C7}" dt="2022-03-31T11:43:50.234" v="19052" actId="20577"/>
        <pc:sldMkLst>
          <pc:docMk/>
          <pc:sldMk cId="1724774256" sldId="340"/>
        </pc:sldMkLst>
        <pc:spChg chg="del">
          <ac:chgData name="Lorenzo Di Domenico" userId="b92e3e10ad574af4" providerId="LiveId" clId="{7C109891-7D92-491B-AB07-5A1C2FC8D3C7}" dt="2022-03-29T11:40:34.956" v="13912" actId="478"/>
          <ac:spMkLst>
            <pc:docMk/>
            <pc:sldMk cId="1724774256" sldId="340"/>
            <ac:spMk id="8" creationId="{D6EFB848-DA9C-4EDC-BCDD-A2D41A9286E3}"/>
          </ac:spMkLst>
        </pc:spChg>
        <pc:spChg chg="del">
          <ac:chgData name="Lorenzo Di Domenico" userId="b92e3e10ad574af4" providerId="LiveId" clId="{7C109891-7D92-491B-AB07-5A1C2FC8D3C7}" dt="2022-03-29T11:40:32.988" v="13911" actId="478"/>
          <ac:spMkLst>
            <pc:docMk/>
            <pc:sldMk cId="1724774256" sldId="340"/>
            <ac:spMk id="9" creationId="{5E1EFE71-3CB0-4229-BC03-54489FD74369}"/>
          </ac:spMkLst>
        </pc:spChg>
        <pc:spChg chg="mod">
          <ac:chgData name="Lorenzo Di Domenico" userId="b92e3e10ad574af4" providerId="LiveId" clId="{7C109891-7D92-491B-AB07-5A1C2FC8D3C7}" dt="2022-03-31T11:43:50.234" v="19052" actId="20577"/>
          <ac:spMkLst>
            <pc:docMk/>
            <pc:sldMk cId="1724774256" sldId="340"/>
            <ac:spMk id="10" creationId="{4A293FF6-49DE-4E4D-9E35-10120B1EBFA3}"/>
          </ac:spMkLst>
        </pc:spChg>
        <pc:spChg chg="mod">
          <ac:chgData name="Lorenzo Di Domenico" userId="b92e3e10ad574af4" providerId="LiveId" clId="{7C109891-7D92-491B-AB07-5A1C2FC8D3C7}" dt="2022-03-28T11:32:54.289" v="11481" actId="6549"/>
          <ac:spMkLst>
            <pc:docMk/>
            <pc:sldMk cId="1724774256" sldId="340"/>
            <ac:spMk id="10245" creationId="{9E9D7871-5470-4D91-8213-4A46E5028592}"/>
          </ac:spMkLst>
        </pc:spChg>
        <pc:picChg chg="add mod">
          <ac:chgData name="Lorenzo Di Domenico" userId="b92e3e10ad574af4" providerId="LiveId" clId="{7C109891-7D92-491B-AB07-5A1C2FC8D3C7}" dt="2022-03-30T08:38:35.611" v="15598" actId="14100"/>
          <ac:picMkLst>
            <pc:docMk/>
            <pc:sldMk cId="1724774256" sldId="340"/>
            <ac:picMk id="3" creationId="{912153F2-CF5A-4B0E-B5F7-C1829CD5B036}"/>
          </ac:picMkLst>
        </pc:picChg>
        <pc:picChg chg="del">
          <ac:chgData name="Lorenzo Di Domenico" userId="b92e3e10ad574af4" providerId="LiveId" clId="{7C109891-7D92-491B-AB07-5A1C2FC8D3C7}" dt="2022-03-28T11:25:41.315" v="11022" actId="478"/>
          <ac:picMkLst>
            <pc:docMk/>
            <pc:sldMk cId="1724774256" sldId="340"/>
            <ac:picMk id="4" creationId="{5C4DE012-0CBA-4495-B568-61331A929996}"/>
          </ac:picMkLst>
        </pc:picChg>
      </pc:sldChg>
      <pc:sldChg chg="addSp delSp modSp add mod">
        <pc:chgData name="Lorenzo Di Domenico" userId="b92e3e10ad574af4" providerId="LiveId" clId="{7C109891-7D92-491B-AB07-5A1C2FC8D3C7}" dt="2022-03-29T11:40:29.220" v="13909" actId="478"/>
        <pc:sldMkLst>
          <pc:docMk/>
          <pc:sldMk cId="509309660" sldId="341"/>
        </pc:sldMkLst>
        <pc:spChg chg="del">
          <ac:chgData name="Lorenzo Di Domenico" userId="b92e3e10ad574af4" providerId="LiveId" clId="{7C109891-7D92-491B-AB07-5A1C2FC8D3C7}" dt="2022-03-29T11:40:29.220" v="13909" actId="478"/>
          <ac:spMkLst>
            <pc:docMk/>
            <pc:sldMk cId="509309660" sldId="341"/>
            <ac:spMk id="8" creationId="{D6EFB848-DA9C-4EDC-BCDD-A2D41A9286E3}"/>
          </ac:spMkLst>
        </pc:spChg>
        <pc:spChg chg="del">
          <ac:chgData name="Lorenzo Di Domenico" userId="b92e3e10ad574af4" providerId="LiveId" clId="{7C109891-7D92-491B-AB07-5A1C2FC8D3C7}" dt="2022-03-29T11:40:27.677" v="13908" actId="478"/>
          <ac:spMkLst>
            <pc:docMk/>
            <pc:sldMk cId="509309660" sldId="341"/>
            <ac:spMk id="9" creationId="{5E1EFE71-3CB0-4229-BC03-54489FD74369}"/>
          </ac:spMkLst>
        </pc:spChg>
        <pc:spChg chg="del">
          <ac:chgData name="Lorenzo Di Domenico" userId="b92e3e10ad574af4" providerId="LiveId" clId="{7C109891-7D92-491B-AB07-5A1C2FC8D3C7}" dt="2022-03-28T11:53:23.106" v="12288" actId="478"/>
          <ac:spMkLst>
            <pc:docMk/>
            <pc:sldMk cId="509309660" sldId="341"/>
            <ac:spMk id="10" creationId="{4A293FF6-49DE-4E4D-9E35-10120B1EBFA3}"/>
          </ac:spMkLst>
        </pc:spChg>
        <pc:spChg chg="mod">
          <ac:chgData name="Lorenzo Di Domenico" userId="b92e3e10ad574af4" providerId="LiveId" clId="{7C109891-7D92-491B-AB07-5A1C2FC8D3C7}" dt="2022-03-28T11:53:26.527" v="12289" actId="6549"/>
          <ac:spMkLst>
            <pc:docMk/>
            <pc:sldMk cId="509309660" sldId="341"/>
            <ac:spMk id="10245" creationId="{9E9D7871-5470-4D91-8213-4A46E5028592}"/>
          </ac:spMkLst>
        </pc:spChg>
        <pc:picChg chg="del">
          <ac:chgData name="Lorenzo Di Domenico" userId="b92e3e10ad574af4" providerId="LiveId" clId="{7C109891-7D92-491B-AB07-5A1C2FC8D3C7}" dt="2022-03-28T11:25:53.811" v="11029" actId="478"/>
          <ac:picMkLst>
            <pc:docMk/>
            <pc:sldMk cId="509309660" sldId="341"/>
            <ac:picMk id="3" creationId="{912153F2-CF5A-4B0E-B5F7-C1829CD5B036}"/>
          </ac:picMkLst>
        </pc:picChg>
        <pc:picChg chg="add mod">
          <ac:chgData name="Lorenzo Di Domenico" userId="b92e3e10ad574af4" providerId="LiveId" clId="{7C109891-7D92-491B-AB07-5A1C2FC8D3C7}" dt="2022-03-28T11:26:01.475" v="11034" actId="14100"/>
          <ac:picMkLst>
            <pc:docMk/>
            <pc:sldMk cId="509309660" sldId="341"/>
            <ac:picMk id="4" creationId="{0FEB07A4-E105-4726-A0EC-212763AD1239}"/>
          </ac:picMkLst>
        </pc:picChg>
      </pc:sldChg>
      <pc:sldChg chg="addSp delSp modSp add mod">
        <pc:chgData name="Lorenzo Di Domenico" userId="b92e3e10ad574af4" providerId="LiveId" clId="{7C109891-7D92-491B-AB07-5A1C2FC8D3C7}" dt="2022-03-29T11:40:31.148" v="13910" actId="478"/>
        <pc:sldMkLst>
          <pc:docMk/>
          <pc:sldMk cId="2142077456" sldId="342"/>
        </pc:sldMkLst>
        <pc:spChg chg="del">
          <ac:chgData name="Lorenzo Di Domenico" userId="b92e3e10ad574af4" providerId="LiveId" clId="{7C109891-7D92-491B-AB07-5A1C2FC8D3C7}" dt="2022-03-29T11:40:31.148" v="13910" actId="478"/>
          <ac:spMkLst>
            <pc:docMk/>
            <pc:sldMk cId="2142077456" sldId="342"/>
            <ac:spMk id="8" creationId="{D6EFB848-DA9C-4EDC-BCDD-A2D41A9286E3}"/>
          </ac:spMkLst>
        </pc:spChg>
        <pc:spChg chg="mod">
          <ac:chgData name="Lorenzo Di Domenico" userId="b92e3e10ad574af4" providerId="LiveId" clId="{7C109891-7D92-491B-AB07-5A1C2FC8D3C7}" dt="2022-03-28T11:53:36.094" v="12292" actId="1076"/>
          <ac:spMkLst>
            <pc:docMk/>
            <pc:sldMk cId="2142077456" sldId="342"/>
            <ac:spMk id="9" creationId="{5E1EFE71-3CB0-4229-BC03-54489FD74369}"/>
          </ac:spMkLst>
        </pc:spChg>
        <pc:spChg chg="del">
          <ac:chgData name="Lorenzo Di Domenico" userId="b92e3e10ad574af4" providerId="LiveId" clId="{7C109891-7D92-491B-AB07-5A1C2FC8D3C7}" dt="2022-03-28T11:53:33.514" v="12291" actId="478"/>
          <ac:spMkLst>
            <pc:docMk/>
            <pc:sldMk cId="2142077456" sldId="342"/>
            <ac:spMk id="10" creationId="{4A293FF6-49DE-4E4D-9E35-10120B1EBFA3}"/>
          </ac:spMkLst>
        </pc:spChg>
        <pc:spChg chg="mod">
          <ac:chgData name="Lorenzo Di Domenico" userId="b92e3e10ad574af4" providerId="LiveId" clId="{7C109891-7D92-491B-AB07-5A1C2FC8D3C7}" dt="2022-03-28T11:53:30.736" v="12290" actId="6549"/>
          <ac:spMkLst>
            <pc:docMk/>
            <pc:sldMk cId="2142077456" sldId="342"/>
            <ac:spMk id="10245" creationId="{9E9D7871-5470-4D91-8213-4A46E5028592}"/>
          </ac:spMkLst>
        </pc:spChg>
        <pc:picChg chg="add mod">
          <ac:chgData name="Lorenzo Di Domenico" userId="b92e3e10ad574af4" providerId="LiveId" clId="{7C109891-7D92-491B-AB07-5A1C2FC8D3C7}" dt="2022-03-28T11:53:40.098" v="12295" actId="1076"/>
          <ac:picMkLst>
            <pc:docMk/>
            <pc:sldMk cId="2142077456" sldId="342"/>
            <ac:picMk id="3" creationId="{26CBEC0A-9F38-4B77-9995-CAB317B9A2D3}"/>
          </ac:picMkLst>
        </pc:picChg>
        <pc:picChg chg="del mod">
          <ac:chgData name="Lorenzo Di Domenico" userId="b92e3e10ad574af4" providerId="LiveId" clId="{7C109891-7D92-491B-AB07-5A1C2FC8D3C7}" dt="2022-03-28T11:51:27.858" v="12119" actId="478"/>
          <ac:picMkLst>
            <pc:docMk/>
            <pc:sldMk cId="2142077456" sldId="342"/>
            <ac:picMk id="4" creationId="{0FEB07A4-E105-4726-A0EC-212763AD1239}"/>
          </ac:picMkLst>
        </pc:picChg>
      </pc:sldChg>
      <pc:sldChg chg="add del">
        <pc:chgData name="Lorenzo Di Domenico" userId="b92e3e10ad574af4" providerId="LiveId" clId="{7C109891-7D92-491B-AB07-5A1C2FC8D3C7}" dt="2022-03-28T11:44:26.339" v="12116" actId="47"/>
        <pc:sldMkLst>
          <pc:docMk/>
          <pc:sldMk cId="4290345629" sldId="342"/>
        </pc:sldMkLst>
      </pc:sldChg>
      <pc:sldChg chg="addSp delSp modSp add mod">
        <pc:chgData name="Lorenzo Di Domenico" userId="b92e3e10ad574af4" providerId="LiveId" clId="{7C109891-7D92-491B-AB07-5A1C2FC8D3C7}" dt="2022-03-30T08:49:09.161" v="16307" actId="20577"/>
        <pc:sldMkLst>
          <pc:docMk/>
          <pc:sldMk cId="933847301" sldId="343"/>
        </pc:sldMkLst>
        <pc:spChg chg="del">
          <ac:chgData name="Lorenzo Di Domenico" userId="b92e3e10ad574af4" providerId="LiveId" clId="{7C109891-7D92-491B-AB07-5A1C2FC8D3C7}" dt="2022-03-29T11:40:45.644" v="13914" actId="478"/>
          <ac:spMkLst>
            <pc:docMk/>
            <pc:sldMk cId="933847301" sldId="343"/>
            <ac:spMk id="8" creationId="{D6EFB848-DA9C-4EDC-BCDD-A2D41A9286E3}"/>
          </ac:spMkLst>
        </pc:spChg>
        <pc:spChg chg="del">
          <ac:chgData name="Lorenzo Di Domenico" userId="b92e3e10ad574af4" providerId="LiveId" clId="{7C109891-7D92-491B-AB07-5A1C2FC8D3C7}" dt="2022-03-29T11:40:43.668" v="13913" actId="478"/>
          <ac:spMkLst>
            <pc:docMk/>
            <pc:sldMk cId="933847301" sldId="343"/>
            <ac:spMk id="9" creationId="{5E1EFE71-3CB0-4229-BC03-54489FD74369}"/>
          </ac:spMkLst>
        </pc:spChg>
        <pc:spChg chg="mod">
          <ac:chgData name="Lorenzo Di Domenico" userId="b92e3e10ad574af4" providerId="LiveId" clId="{7C109891-7D92-491B-AB07-5A1C2FC8D3C7}" dt="2022-03-30T08:49:09.161" v="16307" actId="20577"/>
          <ac:spMkLst>
            <pc:docMk/>
            <pc:sldMk cId="933847301" sldId="343"/>
            <ac:spMk id="10" creationId="{4A293FF6-49DE-4E4D-9E35-10120B1EBFA3}"/>
          </ac:spMkLst>
        </pc:spChg>
        <pc:spChg chg="mod">
          <ac:chgData name="Lorenzo Di Domenico" userId="b92e3e10ad574af4" providerId="LiveId" clId="{7C109891-7D92-491B-AB07-5A1C2FC8D3C7}" dt="2022-03-30T08:35:21.696" v="15583" actId="20577"/>
          <ac:spMkLst>
            <pc:docMk/>
            <pc:sldMk cId="933847301" sldId="343"/>
            <ac:spMk id="10245" creationId="{9E9D7871-5470-4D91-8213-4A46E5028592}"/>
          </ac:spMkLst>
        </pc:spChg>
        <pc:picChg chg="del">
          <ac:chgData name="Lorenzo Di Domenico" userId="b92e3e10ad574af4" providerId="LiveId" clId="{7C109891-7D92-491B-AB07-5A1C2FC8D3C7}" dt="2022-03-28T11:53:06.026" v="12286" actId="478"/>
          <ac:picMkLst>
            <pc:docMk/>
            <pc:sldMk cId="933847301" sldId="343"/>
            <ac:picMk id="3" creationId="{26CBEC0A-9F38-4B77-9995-CAB317B9A2D3}"/>
          </ac:picMkLst>
        </pc:picChg>
        <pc:picChg chg="add mod">
          <ac:chgData name="Lorenzo Di Domenico" userId="b92e3e10ad574af4" providerId="LiveId" clId="{7C109891-7D92-491B-AB07-5A1C2FC8D3C7}" dt="2022-03-30T08:27:06.027" v="15558" actId="1076"/>
          <ac:picMkLst>
            <pc:docMk/>
            <pc:sldMk cId="933847301" sldId="343"/>
            <ac:picMk id="4" creationId="{DB9E6427-6585-4CA0-ABC1-3119F4096754}"/>
          </ac:picMkLst>
        </pc:picChg>
      </pc:sldChg>
      <pc:sldChg chg="addSp delSp modSp add del mod ord">
        <pc:chgData name="Lorenzo Di Domenico" userId="b92e3e10ad574af4" providerId="LiveId" clId="{7C109891-7D92-491B-AB07-5A1C2FC8D3C7}" dt="2022-03-30T09:46:13.199" v="17215"/>
        <pc:sldMkLst>
          <pc:docMk/>
          <pc:sldMk cId="2577006334" sldId="344"/>
        </pc:sldMkLst>
        <pc:spChg chg="add">
          <ac:chgData name="Lorenzo Di Domenico" userId="b92e3e10ad574af4" providerId="LiveId" clId="{7C109891-7D92-491B-AB07-5A1C2FC8D3C7}" dt="2022-03-29T12:34:24.423" v="15415" actId="11529"/>
          <ac:spMkLst>
            <pc:docMk/>
            <pc:sldMk cId="2577006334" sldId="344"/>
            <ac:spMk id="2" creationId="{E235C5BF-7A92-435A-AE6C-D6D4532B2265}"/>
          </ac:spMkLst>
        </pc:spChg>
        <pc:spChg chg="del mod">
          <ac:chgData name="Lorenzo Di Domenico" userId="b92e3e10ad574af4" providerId="LiveId" clId="{7C109891-7D92-491B-AB07-5A1C2FC8D3C7}" dt="2022-03-29T11:40:49.439" v="13917" actId="478"/>
          <ac:spMkLst>
            <pc:docMk/>
            <pc:sldMk cId="2577006334" sldId="344"/>
            <ac:spMk id="8" creationId="{D6EFB848-DA9C-4EDC-BCDD-A2D41A9286E3}"/>
          </ac:spMkLst>
        </pc:spChg>
        <pc:spChg chg="del">
          <ac:chgData name="Lorenzo Di Domenico" userId="b92e3e10ad574af4" providerId="LiveId" clId="{7C109891-7D92-491B-AB07-5A1C2FC8D3C7}" dt="2022-03-29T11:40:47.629" v="13915" actId="478"/>
          <ac:spMkLst>
            <pc:docMk/>
            <pc:sldMk cId="2577006334" sldId="344"/>
            <ac:spMk id="9" creationId="{5E1EFE71-3CB0-4229-BC03-54489FD74369}"/>
          </ac:spMkLst>
        </pc:spChg>
        <pc:spChg chg="del mod">
          <ac:chgData name="Lorenzo Di Domenico" userId="b92e3e10ad574af4" providerId="LiveId" clId="{7C109891-7D92-491B-AB07-5A1C2FC8D3C7}" dt="2022-03-29T12:07:02.572" v="15414" actId="478"/>
          <ac:spMkLst>
            <pc:docMk/>
            <pc:sldMk cId="2577006334" sldId="344"/>
            <ac:spMk id="10" creationId="{4A293FF6-49DE-4E4D-9E35-10120B1EBFA3}"/>
          </ac:spMkLst>
        </pc:spChg>
        <pc:spChg chg="mod">
          <ac:chgData name="Lorenzo Di Domenico" userId="b92e3e10ad574af4" providerId="LiveId" clId="{7C109891-7D92-491B-AB07-5A1C2FC8D3C7}" dt="2022-03-30T08:35:09.258" v="15573" actId="20577"/>
          <ac:spMkLst>
            <pc:docMk/>
            <pc:sldMk cId="2577006334" sldId="344"/>
            <ac:spMk id="10245" creationId="{9E9D7871-5470-4D91-8213-4A46E5028592}"/>
          </ac:spMkLst>
        </pc:spChg>
        <pc:spChg chg="del">
          <ac:chgData name="Lorenzo Di Domenico" userId="b92e3e10ad574af4" providerId="LiveId" clId="{7C109891-7D92-491B-AB07-5A1C2FC8D3C7}" dt="2022-03-29T11:40:51.461" v="13918" actId="478"/>
          <ac:spMkLst>
            <pc:docMk/>
            <pc:sldMk cId="2577006334" sldId="344"/>
            <ac:spMk id="10247" creationId="{9F044342-0340-4BA5-9AA4-84010FEEC5E4}"/>
          </ac:spMkLst>
        </pc:spChg>
        <pc:picChg chg="del">
          <ac:chgData name="Lorenzo Di Domenico" userId="b92e3e10ad574af4" providerId="LiveId" clId="{7C109891-7D92-491B-AB07-5A1C2FC8D3C7}" dt="2022-03-29T12:07:01.395" v="15413" actId="478"/>
          <ac:picMkLst>
            <pc:docMk/>
            <pc:sldMk cId="2577006334" sldId="344"/>
            <ac:picMk id="4" creationId="{DB9E6427-6585-4CA0-ABC1-3119F4096754}"/>
          </ac:picMkLst>
        </pc:picChg>
        <pc:picChg chg="add del">
          <ac:chgData name="Lorenzo Di Domenico" userId="b92e3e10ad574af4" providerId="LiveId" clId="{7C109891-7D92-491B-AB07-5A1C2FC8D3C7}" dt="2022-03-30T08:27:37.182" v="15560" actId="22"/>
          <ac:picMkLst>
            <pc:docMk/>
            <pc:sldMk cId="2577006334" sldId="344"/>
            <ac:picMk id="4" creationId="{EE35E995-2F45-49CF-BCDE-826A321F114D}"/>
          </ac:picMkLst>
        </pc:picChg>
        <pc:picChg chg="add mod">
          <ac:chgData name="Lorenzo Di Domenico" userId="b92e3e10ad574af4" providerId="LiveId" clId="{7C109891-7D92-491B-AB07-5A1C2FC8D3C7}" dt="2022-03-30T08:35:04.680" v="15561"/>
          <ac:picMkLst>
            <pc:docMk/>
            <pc:sldMk cId="2577006334" sldId="344"/>
            <ac:picMk id="6" creationId="{3EBCCBD5-0387-4CB7-B13F-BD1F70F579F0}"/>
          </ac:picMkLst>
        </pc:picChg>
      </pc:sldChg>
      <pc:sldChg chg="delSp modSp add mod">
        <pc:chgData name="Lorenzo Di Domenico" userId="b92e3e10ad574af4" providerId="LiveId" clId="{7C109891-7D92-491B-AB07-5A1C2FC8D3C7}" dt="2022-03-31T11:42:41.895" v="19027" actId="1076"/>
        <pc:sldMkLst>
          <pc:docMk/>
          <pc:sldMk cId="870844263" sldId="345"/>
        </pc:sldMkLst>
        <pc:spChg chg="del">
          <ac:chgData name="Lorenzo Di Domenico" userId="b92e3e10ad574af4" providerId="LiveId" clId="{7C109891-7D92-491B-AB07-5A1C2FC8D3C7}" dt="2022-03-29T11:39:53.743" v="13888" actId="478"/>
          <ac:spMkLst>
            <pc:docMk/>
            <pc:sldMk cId="870844263" sldId="345"/>
            <ac:spMk id="8" creationId="{D6EFB848-DA9C-4EDC-BCDD-A2D41A9286E3}"/>
          </ac:spMkLst>
        </pc:spChg>
        <pc:spChg chg="mod">
          <ac:chgData name="Lorenzo Di Domenico" userId="b92e3e10ad574af4" providerId="LiveId" clId="{7C109891-7D92-491B-AB07-5A1C2FC8D3C7}" dt="2022-03-29T11:39:52.048" v="13887" actId="14100"/>
          <ac:spMkLst>
            <pc:docMk/>
            <pc:sldMk cId="870844263" sldId="345"/>
            <ac:spMk id="9" creationId="{5E1EFE71-3CB0-4229-BC03-54489FD74369}"/>
          </ac:spMkLst>
        </pc:spChg>
        <pc:spChg chg="mod">
          <ac:chgData name="Lorenzo Di Domenico" userId="b92e3e10ad574af4" providerId="LiveId" clId="{7C109891-7D92-491B-AB07-5A1C2FC8D3C7}" dt="2022-03-31T11:42:41.895" v="19027" actId="1076"/>
          <ac:spMkLst>
            <pc:docMk/>
            <pc:sldMk cId="870844263" sldId="345"/>
            <ac:spMk id="10" creationId="{4A293FF6-49DE-4E4D-9E35-10120B1EBFA3}"/>
          </ac:spMkLst>
        </pc:spChg>
      </pc:sldChg>
      <pc:sldChg chg="delSp modSp add mod modAnim">
        <pc:chgData name="Lorenzo Di Domenico" userId="b92e3e10ad574af4" providerId="LiveId" clId="{7C109891-7D92-491B-AB07-5A1C2FC8D3C7}" dt="2022-03-29T11:40:16.612" v="13903" actId="478"/>
        <pc:sldMkLst>
          <pc:docMk/>
          <pc:sldMk cId="3292748054" sldId="346"/>
        </pc:sldMkLst>
        <pc:spChg chg="del">
          <ac:chgData name="Lorenzo Di Domenico" userId="b92e3e10ad574af4" providerId="LiveId" clId="{7C109891-7D92-491B-AB07-5A1C2FC8D3C7}" dt="2022-03-29T11:40:16.612" v="13903" actId="478"/>
          <ac:spMkLst>
            <pc:docMk/>
            <pc:sldMk cId="3292748054" sldId="346"/>
            <ac:spMk id="8" creationId="{D6EFB848-DA9C-4EDC-BCDD-A2D41A9286E3}"/>
          </ac:spMkLst>
        </pc:spChg>
        <pc:spChg chg="mod">
          <ac:chgData name="Lorenzo Di Domenico" userId="b92e3e10ad574af4" providerId="LiveId" clId="{7C109891-7D92-491B-AB07-5A1C2FC8D3C7}" dt="2022-03-29T11:21:39.262" v="13531" actId="1035"/>
          <ac:spMkLst>
            <pc:docMk/>
            <pc:sldMk cId="3292748054" sldId="346"/>
            <ac:spMk id="25" creationId="{93F8E721-EDB5-4744-894C-96628956E830}"/>
          </ac:spMkLst>
        </pc:spChg>
        <pc:spChg chg="mod">
          <ac:chgData name="Lorenzo Di Domenico" userId="b92e3e10ad574af4" providerId="LiveId" clId="{7C109891-7D92-491B-AB07-5A1C2FC8D3C7}" dt="2022-03-29T11:21:56.609" v="13533" actId="1076"/>
          <ac:spMkLst>
            <pc:docMk/>
            <pc:sldMk cId="3292748054" sldId="346"/>
            <ac:spMk id="30" creationId="{486C23EF-56D3-4C5E-B32C-C61C735641CA}"/>
          </ac:spMkLst>
        </pc:spChg>
        <pc:spChg chg="mod">
          <ac:chgData name="Lorenzo Di Domenico" userId="b92e3e10ad574af4" providerId="LiveId" clId="{7C109891-7D92-491B-AB07-5A1C2FC8D3C7}" dt="2022-03-29T11:21:39.262" v="13531" actId="1035"/>
          <ac:spMkLst>
            <pc:docMk/>
            <pc:sldMk cId="3292748054" sldId="346"/>
            <ac:spMk id="44" creationId="{58BB81AE-9231-49F9-A36F-EC857919C47F}"/>
          </ac:spMkLst>
        </pc:spChg>
        <pc:spChg chg="mod">
          <ac:chgData name="Lorenzo Di Domenico" userId="b92e3e10ad574af4" providerId="LiveId" clId="{7C109891-7D92-491B-AB07-5A1C2FC8D3C7}" dt="2022-03-29T11:21:39.262" v="13531" actId="1035"/>
          <ac:spMkLst>
            <pc:docMk/>
            <pc:sldMk cId="3292748054" sldId="346"/>
            <ac:spMk id="45" creationId="{775AE5A0-1E9E-4E59-9BC4-8DA4E95CC95B}"/>
          </ac:spMkLst>
        </pc:spChg>
        <pc:spChg chg="mod">
          <ac:chgData name="Lorenzo Di Domenico" userId="b92e3e10ad574af4" providerId="LiveId" clId="{7C109891-7D92-491B-AB07-5A1C2FC8D3C7}" dt="2022-03-29T11:21:39.262" v="13531" actId="1035"/>
          <ac:spMkLst>
            <pc:docMk/>
            <pc:sldMk cId="3292748054" sldId="346"/>
            <ac:spMk id="46" creationId="{BB912D6F-F97D-44D2-BF29-9757BAB0C6CB}"/>
          </ac:spMkLst>
        </pc:spChg>
        <pc:spChg chg="mod">
          <ac:chgData name="Lorenzo Di Domenico" userId="b92e3e10ad574af4" providerId="LiveId" clId="{7C109891-7D92-491B-AB07-5A1C2FC8D3C7}" dt="2022-03-29T11:21:39.262" v="13531" actId="1035"/>
          <ac:spMkLst>
            <pc:docMk/>
            <pc:sldMk cId="3292748054" sldId="346"/>
            <ac:spMk id="47" creationId="{EE2E1F5A-F2DB-4F9D-A98C-D40D9B9E731C}"/>
          </ac:spMkLst>
        </pc:spChg>
        <pc:spChg chg="mod">
          <ac:chgData name="Lorenzo Di Domenico" userId="b92e3e10ad574af4" providerId="LiveId" clId="{7C109891-7D92-491B-AB07-5A1C2FC8D3C7}" dt="2022-03-29T11:21:39.262" v="13531" actId="1035"/>
          <ac:spMkLst>
            <pc:docMk/>
            <pc:sldMk cId="3292748054" sldId="346"/>
            <ac:spMk id="51" creationId="{A371B555-5C64-437E-B460-A1E11B05F3AF}"/>
          </ac:spMkLst>
        </pc:spChg>
        <pc:spChg chg="mod">
          <ac:chgData name="Lorenzo Di Domenico" userId="b92e3e10ad574af4" providerId="LiveId" clId="{7C109891-7D92-491B-AB07-5A1C2FC8D3C7}" dt="2022-03-29T11:21:39.262" v="13531" actId="1035"/>
          <ac:spMkLst>
            <pc:docMk/>
            <pc:sldMk cId="3292748054" sldId="346"/>
            <ac:spMk id="52" creationId="{9E6EB4EC-8602-4B6F-A39E-78F38774EE2F}"/>
          </ac:spMkLst>
        </pc:spChg>
        <pc:spChg chg="mod">
          <ac:chgData name="Lorenzo Di Domenico" userId="b92e3e10ad574af4" providerId="LiveId" clId="{7C109891-7D92-491B-AB07-5A1C2FC8D3C7}" dt="2022-03-29T11:21:39.262" v="13531" actId="1035"/>
          <ac:spMkLst>
            <pc:docMk/>
            <pc:sldMk cId="3292748054" sldId="346"/>
            <ac:spMk id="53" creationId="{29508819-4B8F-4608-A507-EA87BF80E833}"/>
          </ac:spMkLst>
        </pc:spChg>
        <pc:spChg chg="mod">
          <ac:chgData name="Lorenzo Di Domenico" userId="b92e3e10ad574af4" providerId="LiveId" clId="{7C109891-7D92-491B-AB07-5A1C2FC8D3C7}" dt="2022-03-29T11:21:39.262" v="13531" actId="1035"/>
          <ac:spMkLst>
            <pc:docMk/>
            <pc:sldMk cId="3292748054" sldId="346"/>
            <ac:spMk id="56" creationId="{7449F020-E511-4DCF-8DAB-412440FA342D}"/>
          </ac:spMkLst>
        </pc:spChg>
        <pc:spChg chg="mod">
          <ac:chgData name="Lorenzo Di Domenico" userId="b92e3e10ad574af4" providerId="LiveId" clId="{7C109891-7D92-491B-AB07-5A1C2FC8D3C7}" dt="2022-03-29T11:21:39.262" v="13531" actId="1035"/>
          <ac:spMkLst>
            <pc:docMk/>
            <pc:sldMk cId="3292748054" sldId="346"/>
            <ac:spMk id="60" creationId="{41C9DE4C-D58E-4C4B-A90B-7DA95F4C1992}"/>
          </ac:spMkLst>
        </pc:spChg>
        <pc:spChg chg="mod">
          <ac:chgData name="Lorenzo Di Domenico" userId="b92e3e10ad574af4" providerId="LiveId" clId="{7C109891-7D92-491B-AB07-5A1C2FC8D3C7}" dt="2022-03-29T11:21:39.262" v="13531" actId="1035"/>
          <ac:spMkLst>
            <pc:docMk/>
            <pc:sldMk cId="3292748054" sldId="346"/>
            <ac:spMk id="61" creationId="{5DDA4087-FC09-4F14-A000-4E1EDC756885}"/>
          </ac:spMkLst>
        </pc:spChg>
        <pc:spChg chg="mod">
          <ac:chgData name="Lorenzo Di Domenico" userId="b92e3e10ad574af4" providerId="LiveId" clId="{7C109891-7D92-491B-AB07-5A1C2FC8D3C7}" dt="2022-03-29T11:21:39.262" v="13531" actId="1035"/>
          <ac:spMkLst>
            <pc:docMk/>
            <pc:sldMk cId="3292748054" sldId="346"/>
            <ac:spMk id="62" creationId="{1B4B6316-E72B-4BD8-B736-0A74F947A694}"/>
          </ac:spMkLst>
        </pc:spChg>
        <pc:cxnChg chg="mod">
          <ac:chgData name="Lorenzo Di Domenico" userId="b92e3e10ad574af4" providerId="LiveId" clId="{7C109891-7D92-491B-AB07-5A1C2FC8D3C7}" dt="2022-03-29T11:21:39.262" v="13531" actId="1035"/>
          <ac:cxnSpMkLst>
            <pc:docMk/>
            <pc:sldMk cId="3292748054" sldId="346"/>
            <ac:cxnSpMk id="3" creationId="{59272103-8631-4A15-A02B-B2A606DF33A8}"/>
          </ac:cxnSpMkLst>
        </pc:cxnChg>
        <pc:cxnChg chg="mod">
          <ac:chgData name="Lorenzo Di Domenico" userId="b92e3e10ad574af4" providerId="LiveId" clId="{7C109891-7D92-491B-AB07-5A1C2FC8D3C7}" dt="2022-03-29T11:21:39.262" v="13531" actId="1035"/>
          <ac:cxnSpMkLst>
            <pc:docMk/>
            <pc:sldMk cId="3292748054" sldId="346"/>
            <ac:cxnSpMk id="48" creationId="{98AB7672-E279-4302-92A7-854A3398ECA2}"/>
          </ac:cxnSpMkLst>
        </pc:cxnChg>
        <pc:cxnChg chg="mod">
          <ac:chgData name="Lorenzo Di Domenico" userId="b92e3e10ad574af4" providerId="LiveId" clId="{7C109891-7D92-491B-AB07-5A1C2FC8D3C7}" dt="2022-03-29T11:21:39.262" v="13531" actId="1035"/>
          <ac:cxnSpMkLst>
            <pc:docMk/>
            <pc:sldMk cId="3292748054" sldId="346"/>
            <ac:cxnSpMk id="49" creationId="{94BFE60F-DD0A-44F0-9045-C4989FFC9F32}"/>
          </ac:cxnSpMkLst>
        </pc:cxnChg>
        <pc:cxnChg chg="mod">
          <ac:chgData name="Lorenzo Di Domenico" userId="b92e3e10ad574af4" providerId="LiveId" clId="{7C109891-7D92-491B-AB07-5A1C2FC8D3C7}" dt="2022-03-29T11:21:39.262" v="13531" actId="1035"/>
          <ac:cxnSpMkLst>
            <pc:docMk/>
            <pc:sldMk cId="3292748054" sldId="346"/>
            <ac:cxnSpMk id="50" creationId="{0AE97BC4-844E-4F47-AB96-E1862CBD4602}"/>
          </ac:cxnSpMkLst>
        </pc:cxnChg>
        <pc:cxnChg chg="mod">
          <ac:chgData name="Lorenzo Di Domenico" userId="b92e3e10ad574af4" providerId="LiveId" clId="{7C109891-7D92-491B-AB07-5A1C2FC8D3C7}" dt="2022-03-29T11:21:39.262" v="13531" actId="1035"/>
          <ac:cxnSpMkLst>
            <pc:docMk/>
            <pc:sldMk cId="3292748054" sldId="346"/>
            <ac:cxnSpMk id="54" creationId="{E0935B7E-01EF-49B4-A90B-4B054A09C9BC}"/>
          </ac:cxnSpMkLst>
        </pc:cxnChg>
        <pc:cxnChg chg="mod">
          <ac:chgData name="Lorenzo Di Domenico" userId="b92e3e10ad574af4" providerId="LiveId" clId="{7C109891-7D92-491B-AB07-5A1C2FC8D3C7}" dt="2022-03-29T11:21:39.262" v="13531" actId="1035"/>
          <ac:cxnSpMkLst>
            <pc:docMk/>
            <pc:sldMk cId="3292748054" sldId="346"/>
            <ac:cxnSpMk id="55" creationId="{623B1131-7FA9-42E9-8A6F-15ED43A6F797}"/>
          </ac:cxnSpMkLst>
        </pc:cxnChg>
        <pc:cxnChg chg="mod">
          <ac:chgData name="Lorenzo Di Domenico" userId="b92e3e10ad574af4" providerId="LiveId" clId="{7C109891-7D92-491B-AB07-5A1C2FC8D3C7}" dt="2022-03-29T11:21:39.262" v="13531" actId="1035"/>
          <ac:cxnSpMkLst>
            <pc:docMk/>
            <pc:sldMk cId="3292748054" sldId="346"/>
            <ac:cxnSpMk id="57" creationId="{2219E422-8A9D-41E8-9B02-EEA7B86E4B1A}"/>
          </ac:cxnSpMkLst>
        </pc:cxnChg>
        <pc:cxnChg chg="mod">
          <ac:chgData name="Lorenzo Di Domenico" userId="b92e3e10ad574af4" providerId="LiveId" clId="{7C109891-7D92-491B-AB07-5A1C2FC8D3C7}" dt="2022-03-29T11:21:39.262" v="13531" actId="1035"/>
          <ac:cxnSpMkLst>
            <pc:docMk/>
            <pc:sldMk cId="3292748054" sldId="346"/>
            <ac:cxnSpMk id="58" creationId="{3A1E3120-99F4-42A4-BBA2-FE1B29F357AE}"/>
          </ac:cxnSpMkLst>
        </pc:cxnChg>
        <pc:cxnChg chg="mod">
          <ac:chgData name="Lorenzo Di Domenico" userId="b92e3e10ad574af4" providerId="LiveId" clId="{7C109891-7D92-491B-AB07-5A1C2FC8D3C7}" dt="2022-03-29T11:21:39.262" v="13531" actId="1035"/>
          <ac:cxnSpMkLst>
            <pc:docMk/>
            <pc:sldMk cId="3292748054" sldId="346"/>
            <ac:cxnSpMk id="59" creationId="{180FA1ED-A611-445F-8B43-E3AD18E781D4}"/>
          </ac:cxnSpMkLst>
        </pc:cxnChg>
      </pc:sldChg>
      <pc:sldChg chg="modSp add mod">
        <pc:chgData name="Lorenzo Di Domenico" userId="b92e3e10ad574af4" providerId="LiveId" clId="{7C109891-7D92-491B-AB07-5A1C2FC8D3C7}" dt="2022-03-31T11:06:28.474" v="18827" actId="20577"/>
        <pc:sldMkLst>
          <pc:docMk/>
          <pc:sldMk cId="3068678088" sldId="347"/>
        </pc:sldMkLst>
        <pc:spChg chg="mod">
          <ac:chgData name="Lorenzo Di Domenico" userId="b92e3e10ad574af4" providerId="LiveId" clId="{7C109891-7D92-491B-AB07-5A1C2FC8D3C7}" dt="2022-03-31T11:06:28.474" v="18827" actId="20577"/>
          <ac:spMkLst>
            <pc:docMk/>
            <pc:sldMk cId="3068678088" sldId="347"/>
            <ac:spMk id="9" creationId="{5E1EFE71-3CB0-4229-BC03-54489FD74369}"/>
          </ac:spMkLst>
        </pc:spChg>
        <pc:spChg chg="mod">
          <ac:chgData name="Lorenzo Di Domenico" userId="b92e3e10ad574af4" providerId="LiveId" clId="{7C109891-7D92-491B-AB07-5A1C2FC8D3C7}" dt="2022-03-31T08:23:00.586" v="18088" actId="20577"/>
          <ac:spMkLst>
            <pc:docMk/>
            <pc:sldMk cId="3068678088" sldId="347"/>
            <ac:spMk id="10245" creationId="{9E9D7871-5470-4D91-8213-4A46E5028592}"/>
          </ac:spMkLst>
        </pc:spChg>
      </pc:sldChg>
      <pc:sldChg chg="addSp delSp modSp add mod">
        <pc:chgData name="Lorenzo Di Domenico" userId="b92e3e10ad574af4" providerId="LiveId" clId="{7C109891-7D92-491B-AB07-5A1C2FC8D3C7}" dt="2022-03-31T11:44:00.061" v="19054" actId="6549"/>
        <pc:sldMkLst>
          <pc:docMk/>
          <pc:sldMk cId="2246626243" sldId="348"/>
        </pc:sldMkLst>
        <pc:spChg chg="add mod">
          <ac:chgData name="Lorenzo Di Domenico" userId="b92e3e10ad574af4" providerId="LiveId" clId="{7C109891-7D92-491B-AB07-5A1C2FC8D3C7}" dt="2022-03-31T11:44:00.061" v="19054" actId="6549"/>
          <ac:spMkLst>
            <pc:docMk/>
            <pc:sldMk cId="2246626243" sldId="348"/>
            <ac:spMk id="8" creationId="{A14CCCE9-A3CC-4B6C-A9FD-FADA8C7A329C}"/>
          </ac:spMkLst>
        </pc:spChg>
        <pc:picChg chg="add mod">
          <ac:chgData name="Lorenzo Di Domenico" userId="b92e3e10ad574af4" providerId="LiveId" clId="{7C109891-7D92-491B-AB07-5A1C2FC8D3C7}" dt="2022-03-30T08:37:52.863" v="15592" actId="1076"/>
          <ac:picMkLst>
            <pc:docMk/>
            <pc:sldMk cId="2246626243" sldId="348"/>
            <ac:picMk id="4" creationId="{9D5A1293-B847-4158-9328-3E9ECA56CFDC}"/>
          </ac:picMkLst>
        </pc:picChg>
        <pc:picChg chg="del">
          <ac:chgData name="Lorenzo Di Domenico" userId="b92e3e10ad574af4" providerId="LiveId" clId="{7C109891-7D92-491B-AB07-5A1C2FC8D3C7}" dt="2022-03-30T08:37:38.224" v="15587" actId="478"/>
          <ac:picMkLst>
            <pc:docMk/>
            <pc:sldMk cId="2246626243" sldId="348"/>
            <ac:picMk id="6" creationId="{3EBCCBD5-0387-4CB7-B13F-BD1F70F579F0}"/>
          </ac:picMkLst>
        </pc:picChg>
      </pc:sldChg>
      <pc:sldChg chg="addSp delSp modSp add mod">
        <pc:chgData name="Lorenzo Di Domenico" userId="b92e3e10ad574af4" providerId="LiveId" clId="{7C109891-7D92-491B-AB07-5A1C2FC8D3C7}" dt="2022-03-30T08:42:17.645" v="15737" actId="255"/>
        <pc:sldMkLst>
          <pc:docMk/>
          <pc:sldMk cId="3322258743" sldId="349"/>
        </pc:sldMkLst>
        <pc:spChg chg="add mod">
          <ac:chgData name="Lorenzo Di Domenico" userId="b92e3e10ad574af4" providerId="LiveId" clId="{7C109891-7D92-491B-AB07-5A1C2FC8D3C7}" dt="2022-03-30T08:42:17.645" v="15737" actId="255"/>
          <ac:spMkLst>
            <pc:docMk/>
            <pc:sldMk cId="3322258743" sldId="349"/>
            <ac:spMk id="8" creationId="{E2EDCACF-9253-4B8B-A3FB-2EC9AB3A0AC7}"/>
          </ac:spMkLst>
        </pc:spChg>
        <pc:spChg chg="mod">
          <ac:chgData name="Lorenzo Di Domenico" userId="b92e3e10ad574af4" providerId="LiveId" clId="{7C109891-7D92-491B-AB07-5A1C2FC8D3C7}" dt="2022-03-30T08:40:08.253" v="15721" actId="20577"/>
          <ac:spMkLst>
            <pc:docMk/>
            <pc:sldMk cId="3322258743" sldId="349"/>
            <ac:spMk id="10245" creationId="{9E9D7871-5470-4D91-8213-4A46E5028592}"/>
          </ac:spMkLst>
        </pc:spChg>
        <pc:picChg chg="add mod">
          <ac:chgData name="Lorenzo Di Domenico" userId="b92e3e10ad574af4" providerId="LiveId" clId="{7C109891-7D92-491B-AB07-5A1C2FC8D3C7}" dt="2022-03-30T08:42:05.604" v="15732" actId="1076"/>
          <ac:picMkLst>
            <pc:docMk/>
            <pc:sldMk cId="3322258743" sldId="349"/>
            <ac:picMk id="4" creationId="{EA557245-1653-42FC-A89C-2058735E8ED9}"/>
          </ac:picMkLst>
        </pc:picChg>
        <pc:picChg chg="del">
          <ac:chgData name="Lorenzo Di Domenico" userId="b92e3e10ad574af4" providerId="LiveId" clId="{7C109891-7D92-491B-AB07-5A1C2FC8D3C7}" dt="2022-03-30T08:37:39.224" v="15588" actId="478"/>
          <ac:picMkLst>
            <pc:docMk/>
            <pc:sldMk cId="3322258743" sldId="349"/>
            <ac:picMk id="6" creationId="{3EBCCBD5-0387-4CB7-B13F-BD1F70F579F0}"/>
          </ac:picMkLst>
        </pc:picChg>
      </pc:sldChg>
      <pc:sldChg chg="addSp delSp modSp add mod">
        <pc:chgData name="Lorenzo Di Domenico" userId="b92e3e10ad574af4" providerId="LiveId" clId="{7C109891-7D92-491B-AB07-5A1C2FC8D3C7}" dt="2022-03-30T08:44:24.440" v="15791" actId="20577"/>
        <pc:sldMkLst>
          <pc:docMk/>
          <pc:sldMk cId="3489476335" sldId="350"/>
        </pc:sldMkLst>
        <pc:spChg chg="add mod">
          <ac:chgData name="Lorenzo Di Domenico" userId="b92e3e10ad574af4" providerId="LiveId" clId="{7C109891-7D92-491B-AB07-5A1C2FC8D3C7}" dt="2022-03-30T08:44:12.456" v="15745" actId="1076"/>
          <ac:spMkLst>
            <pc:docMk/>
            <pc:sldMk cId="3489476335" sldId="350"/>
            <ac:spMk id="8" creationId="{D76465F2-F334-4353-805D-BDBD7F6DB97D}"/>
          </ac:spMkLst>
        </pc:spChg>
        <pc:spChg chg="mod">
          <ac:chgData name="Lorenzo Di Domenico" userId="b92e3e10ad574af4" providerId="LiveId" clId="{7C109891-7D92-491B-AB07-5A1C2FC8D3C7}" dt="2022-03-30T08:44:24.440" v="15791" actId="20577"/>
          <ac:spMkLst>
            <pc:docMk/>
            <pc:sldMk cId="3489476335" sldId="350"/>
            <ac:spMk id="10245" creationId="{9E9D7871-5470-4D91-8213-4A46E5028592}"/>
          </ac:spMkLst>
        </pc:spChg>
        <pc:picChg chg="add mod">
          <ac:chgData name="Lorenzo Di Domenico" userId="b92e3e10ad574af4" providerId="LiveId" clId="{7C109891-7D92-491B-AB07-5A1C2FC8D3C7}" dt="2022-03-30T08:44:14.862" v="15747" actId="1076"/>
          <ac:picMkLst>
            <pc:docMk/>
            <pc:sldMk cId="3489476335" sldId="350"/>
            <ac:picMk id="4" creationId="{FFFCE845-7B2E-457F-8D41-2ADB702E6285}"/>
          </ac:picMkLst>
        </pc:picChg>
        <pc:picChg chg="del">
          <ac:chgData name="Lorenzo Di Domenico" userId="b92e3e10ad574af4" providerId="LiveId" clId="{7C109891-7D92-491B-AB07-5A1C2FC8D3C7}" dt="2022-03-30T08:37:40.271" v="15589" actId="478"/>
          <ac:picMkLst>
            <pc:docMk/>
            <pc:sldMk cId="3489476335" sldId="350"/>
            <ac:picMk id="6" creationId="{3EBCCBD5-0387-4CB7-B13F-BD1F70F579F0}"/>
          </ac:picMkLst>
        </pc:picChg>
      </pc:sldChg>
      <pc:sldChg chg="delSp modSp add mod">
        <pc:chgData name="Lorenzo Di Domenico" userId="b92e3e10ad574af4" providerId="LiveId" clId="{7C109891-7D92-491B-AB07-5A1C2FC8D3C7}" dt="2022-03-30T08:59:56.372" v="16644" actId="20577"/>
        <pc:sldMkLst>
          <pc:docMk/>
          <pc:sldMk cId="3475862786" sldId="351"/>
        </pc:sldMkLst>
        <pc:spChg chg="mod">
          <ac:chgData name="Lorenzo Di Domenico" userId="b92e3e10ad574af4" providerId="LiveId" clId="{7C109891-7D92-491B-AB07-5A1C2FC8D3C7}" dt="2022-03-30T08:59:56.372" v="16644" actId="20577"/>
          <ac:spMkLst>
            <pc:docMk/>
            <pc:sldMk cId="3475862786" sldId="351"/>
            <ac:spMk id="8" creationId="{E2EDCACF-9253-4B8B-A3FB-2EC9AB3A0AC7}"/>
          </ac:spMkLst>
        </pc:spChg>
        <pc:picChg chg="del">
          <ac:chgData name="Lorenzo Di Domenico" userId="b92e3e10ad574af4" providerId="LiveId" clId="{7C109891-7D92-491B-AB07-5A1C2FC8D3C7}" dt="2022-03-30T08:46:01.293" v="15793" actId="478"/>
          <ac:picMkLst>
            <pc:docMk/>
            <pc:sldMk cId="3475862786" sldId="351"/>
            <ac:picMk id="4" creationId="{EA557245-1653-42FC-A89C-2058735E8ED9}"/>
          </ac:picMkLst>
        </pc:picChg>
      </pc:sldChg>
      <pc:sldChg chg="addSp delSp modSp add mod">
        <pc:chgData name="Lorenzo Di Domenico" userId="b92e3e10ad574af4" providerId="LiveId" clId="{7C109891-7D92-491B-AB07-5A1C2FC8D3C7}" dt="2022-03-30T09:06:56.593" v="16718" actId="20577"/>
        <pc:sldMkLst>
          <pc:docMk/>
          <pc:sldMk cId="761908702" sldId="352"/>
        </pc:sldMkLst>
        <pc:spChg chg="mod">
          <ac:chgData name="Lorenzo Di Domenico" userId="b92e3e10ad574af4" providerId="LiveId" clId="{7C109891-7D92-491B-AB07-5A1C2FC8D3C7}" dt="2022-03-30T09:03:59.252" v="16663" actId="20577"/>
          <ac:spMkLst>
            <pc:docMk/>
            <pc:sldMk cId="761908702" sldId="352"/>
            <ac:spMk id="8" creationId="{E2EDCACF-9253-4B8B-A3FB-2EC9AB3A0AC7}"/>
          </ac:spMkLst>
        </pc:spChg>
        <pc:spChg chg="mod">
          <ac:chgData name="Lorenzo Di Domenico" userId="b92e3e10ad574af4" providerId="LiveId" clId="{7C109891-7D92-491B-AB07-5A1C2FC8D3C7}" dt="2022-03-30T09:06:56.593" v="16718" actId="20577"/>
          <ac:spMkLst>
            <pc:docMk/>
            <pc:sldMk cId="761908702" sldId="352"/>
            <ac:spMk id="10245" creationId="{9E9D7871-5470-4D91-8213-4A46E5028592}"/>
          </ac:spMkLst>
        </pc:spChg>
        <pc:picChg chg="add del mod">
          <ac:chgData name="Lorenzo Di Domenico" userId="b92e3e10ad574af4" providerId="LiveId" clId="{7C109891-7D92-491B-AB07-5A1C2FC8D3C7}" dt="2022-03-30T09:02:22.970" v="16648"/>
          <ac:picMkLst>
            <pc:docMk/>
            <pc:sldMk cId="761908702" sldId="352"/>
            <ac:picMk id="4" creationId="{B2D2C3CF-952D-4F4A-865F-E65F17341D6F}"/>
          </ac:picMkLst>
        </pc:picChg>
        <pc:picChg chg="add mod">
          <ac:chgData name="Lorenzo Di Domenico" userId="b92e3e10ad574af4" providerId="LiveId" clId="{7C109891-7D92-491B-AB07-5A1C2FC8D3C7}" dt="2022-03-30T09:02:37.002" v="16653" actId="14100"/>
          <ac:picMkLst>
            <pc:docMk/>
            <pc:sldMk cId="761908702" sldId="352"/>
            <ac:picMk id="6" creationId="{66E936FA-A9E1-40D7-8CFD-9474798A6712}"/>
          </ac:picMkLst>
        </pc:picChg>
        <pc:picChg chg="add del mod">
          <ac:chgData name="Lorenzo Di Domenico" userId="b92e3e10ad574af4" providerId="LiveId" clId="{7C109891-7D92-491B-AB07-5A1C2FC8D3C7}" dt="2022-03-30T09:03:13.882" v="16657"/>
          <ac:picMkLst>
            <pc:docMk/>
            <pc:sldMk cId="761908702" sldId="352"/>
            <ac:picMk id="9" creationId="{F847584F-0859-4CB1-9EDD-518A81F42E05}"/>
          </ac:picMkLst>
        </pc:picChg>
      </pc:sldChg>
      <pc:sldChg chg="delSp modSp add mod">
        <pc:chgData name="Lorenzo Di Domenico" userId="b92e3e10ad574af4" providerId="LiveId" clId="{7C109891-7D92-491B-AB07-5A1C2FC8D3C7}" dt="2022-03-30T09:07:15.177" v="16820" actId="20577"/>
        <pc:sldMkLst>
          <pc:docMk/>
          <pc:sldMk cId="2764268880" sldId="353"/>
        </pc:sldMkLst>
        <pc:spChg chg="mod">
          <ac:chgData name="Lorenzo Di Domenico" userId="b92e3e10ad574af4" providerId="LiveId" clId="{7C109891-7D92-491B-AB07-5A1C2FC8D3C7}" dt="2022-03-30T09:06:25.518" v="16680" actId="255"/>
          <ac:spMkLst>
            <pc:docMk/>
            <pc:sldMk cId="2764268880" sldId="353"/>
            <ac:spMk id="8" creationId="{E2EDCACF-9253-4B8B-A3FB-2EC9AB3A0AC7}"/>
          </ac:spMkLst>
        </pc:spChg>
        <pc:spChg chg="mod">
          <ac:chgData name="Lorenzo Di Domenico" userId="b92e3e10ad574af4" providerId="LiveId" clId="{7C109891-7D92-491B-AB07-5A1C2FC8D3C7}" dt="2022-03-30T09:07:15.177" v="16820" actId="20577"/>
          <ac:spMkLst>
            <pc:docMk/>
            <pc:sldMk cId="2764268880" sldId="353"/>
            <ac:spMk id="10245" creationId="{9E9D7871-5470-4D91-8213-4A46E5028592}"/>
          </ac:spMkLst>
        </pc:spChg>
        <pc:picChg chg="del">
          <ac:chgData name="Lorenzo Di Domenico" userId="b92e3e10ad574af4" providerId="LiveId" clId="{7C109891-7D92-491B-AB07-5A1C2FC8D3C7}" dt="2022-03-30T09:04:17.382" v="16665" actId="478"/>
          <ac:picMkLst>
            <pc:docMk/>
            <pc:sldMk cId="2764268880" sldId="353"/>
            <ac:picMk id="6" creationId="{66E936FA-A9E1-40D7-8CFD-9474798A6712}"/>
          </ac:picMkLst>
        </pc:picChg>
      </pc:sldChg>
      <pc:sldChg chg="addSp delSp modSp add mod">
        <pc:chgData name="Lorenzo Di Domenico" userId="b92e3e10ad574af4" providerId="LiveId" clId="{7C109891-7D92-491B-AB07-5A1C2FC8D3C7}" dt="2022-03-30T09:09:20.406" v="17052" actId="1076"/>
        <pc:sldMkLst>
          <pc:docMk/>
          <pc:sldMk cId="1102797161" sldId="354"/>
        </pc:sldMkLst>
        <pc:spChg chg="mod">
          <ac:chgData name="Lorenzo Di Domenico" userId="b92e3e10ad574af4" providerId="LiveId" clId="{7C109891-7D92-491B-AB07-5A1C2FC8D3C7}" dt="2022-03-30T09:09:20.406" v="17052" actId="1076"/>
          <ac:spMkLst>
            <pc:docMk/>
            <pc:sldMk cId="1102797161" sldId="354"/>
            <ac:spMk id="8" creationId="{E2EDCACF-9253-4B8B-A3FB-2EC9AB3A0AC7}"/>
          </ac:spMkLst>
        </pc:spChg>
        <pc:spChg chg="mod">
          <ac:chgData name="Lorenzo Di Domenico" userId="b92e3e10ad574af4" providerId="LiveId" clId="{7C109891-7D92-491B-AB07-5A1C2FC8D3C7}" dt="2022-03-30T09:07:33.125" v="16920" actId="20577"/>
          <ac:spMkLst>
            <pc:docMk/>
            <pc:sldMk cId="1102797161" sldId="354"/>
            <ac:spMk id="10245" creationId="{9E9D7871-5470-4D91-8213-4A46E5028592}"/>
          </ac:spMkLst>
        </pc:spChg>
        <pc:picChg chg="add mod">
          <ac:chgData name="Lorenzo Di Domenico" userId="b92e3e10ad574af4" providerId="LiveId" clId="{7C109891-7D92-491B-AB07-5A1C2FC8D3C7}" dt="2022-03-30T09:06:41.735" v="16687" actId="1076"/>
          <ac:picMkLst>
            <pc:docMk/>
            <pc:sldMk cId="1102797161" sldId="354"/>
            <ac:picMk id="4" creationId="{D421306C-4A38-4FAD-BCF9-3B00B2434DE7}"/>
          </ac:picMkLst>
        </pc:picChg>
        <pc:picChg chg="del">
          <ac:chgData name="Lorenzo Di Domenico" userId="b92e3e10ad574af4" providerId="LiveId" clId="{7C109891-7D92-491B-AB07-5A1C2FC8D3C7}" dt="2022-03-30T09:06:30.533" v="16682" actId="478"/>
          <ac:picMkLst>
            <pc:docMk/>
            <pc:sldMk cId="1102797161" sldId="354"/>
            <ac:picMk id="6" creationId="{66E936FA-A9E1-40D7-8CFD-9474798A6712}"/>
          </ac:picMkLst>
        </pc:picChg>
        <pc:picChg chg="add del mod">
          <ac:chgData name="Lorenzo Di Domenico" userId="b92e3e10ad574af4" providerId="LiveId" clId="{7C109891-7D92-491B-AB07-5A1C2FC8D3C7}" dt="2022-03-30T09:08:48.941" v="17036"/>
          <ac:picMkLst>
            <pc:docMk/>
            <pc:sldMk cId="1102797161" sldId="354"/>
            <ac:picMk id="7" creationId="{C8BACBC1-2AAD-438D-AAA4-61E744BE2FFA}"/>
          </ac:picMkLst>
        </pc:picChg>
      </pc:sldChg>
      <pc:sldChg chg="delSp modSp add mod">
        <pc:chgData name="Lorenzo Di Domenico" userId="b92e3e10ad574af4" providerId="LiveId" clId="{7C109891-7D92-491B-AB07-5A1C2FC8D3C7}" dt="2022-03-30T09:41:31.385" v="17198" actId="20577"/>
        <pc:sldMkLst>
          <pc:docMk/>
          <pc:sldMk cId="2194964678" sldId="355"/>
        </pc:sldMkLst>
        <pc:spChg chg="mod">
          <ac:chgData name="Lorenzo Di Domenico" userId="b92e3e10ad574af4" providerId="LiveId" clId="{7C109891-7D92-491B-AB07-5A1C2FC8D3C7}" dt="2022-03-30T09:41:31.385" v="17198" actId="20577"/>
          <ac:spMkLst>
            <pc:docMk/>
            <pc:sldMk cId="2194964678" sldId="355"/>
            <ac:spMk id="8" creationId="{E2EDCACF-9253-4B8B-A3FB-2EC9AB3A0AC7}"/>
          </ac:spMkLst>
        </pc:spChg>
        <pc:spChg chg="mod">
          <ac:chgData name="Lorenzo Di Domenico" userId="b92e3e10ad574af4" providerId="LiveId" clId="{7C109891-7D92-491B-AB07-5A1C2FC8D3C7}" dt="2022-03-30T09:13:32.147" v="17171" actId="20577"/>
          <ac:spMkLst>
            <pc:docMk/>
            <pc:sldMk cId="2194964678" sldId="355"/>
            <ac:spMk id="10245" creationId="{9E9D7871-5470-4D91-8213-4A46E5028592}"/>
          </ac:spMkLst>
        </pc:spChg>
        <pc:picChg chg="del">
          <ac:chgData name="Lorenzo Di Domenico" userId="b92e3e10ad574af4" providerId="LiveId" clId="{7C109891-7D92-491B-AB07-5A1C2FC8D3C7}" dt="2022-03-30T09:10:36.938" v="17054" actId="478"/>
          <ac:picMkLst>
            <pc:docMk/>
            <pc:sldMk cId="2194964678" sldId="355"/>
            <ac:picMk id="4" creationId="{D421306C-4A38-4FAD-BCF9-3B00B2434DE7}"/>
          </ac:picMkLst>
        </pc:picChg>
      </pc:sldChg>
      <pc:sldChg chg="addSp modSp add mod">
        <pc:chgData name="Lorenzo Di Domenico" userId="b92e3e10ad574af4" providerId="LiveId" clId="{7C109891-7D92-491B-AB07-5A1C2FC8D3C7}" dt="2022-03-30T09:45:12.362" v="17208" actId="1076"/>
        <pc:sldMkLst>
          <pc:docMk/>
          <pc:sldMk cId="1259486755" sldId="356"/>
        </pc:sldMkLst>
        <pc:spChg chg="mod">
          <ac:chgData name="Lorenzo Di Domenico" userId="b92e3e10ad574af4" providerId="LiveId" clId="{7C109891-7D92-491B-AB07-5A1C2FC8D3C7}" dt="2022-03-30T09:45:09.924" v="17206" actId="14100"/>
          <ac:spMkLst>
            <pc:docMk/>
            <pc:sldMk cId="1259486755" sldId="356"/>
            <ac:spMk id="8" creationId="{E2EDCACF-9253-4B8B-A3FB-2EC9AB3A0AC7}"/>
          </ac:spMkLst>
        </pc:spChg>
        <pc:spChg chg="mod">
          <ac:chgData name="Lorenzo Di Domenico" userId="b92e3e10ad574af4" providerId="LiveId" clId="{7C109891-7D92-491B-AB07-5A1C2FC8D3C7}" dt="2022-03-30T09:13:17.420" v="17114" actId="20577"/>
          <ac:spMkLst>
            <pc:docMk/>
            <pc:sldMk cId="1259486755" sldId="356"/>
            <ac:spMk id="10245" creationId="{9E9D7871-5470-4D91-8213-4A46E5028592}"/>
          </ac:spMkLst>
        </pc:spChg>
        <pc:picChg chg="add mod">
          <ac:chgData name="Lorenzo Di Domenico" userId="b92e3e10ad574af4" providerId="LiveId" clId="{7C109891-7D92-491B-AB07-5A1C2FC8D3C7}" dt="2022-03-30T09:45:12.362" v="17208" actId="1076"/>
          <ac:picMkLst>
            <pc:docMk/>
            <pc:sldMk cId="1259486755" sldId="356"/>
            <ac:picMk id="4" creationId="{9DADB560-A53A-4486-8F7F-4A44AC80476B}"/>
          </ac:picMkLst>
        </pc:picChg>
      </pc:sldChg>
      <pc:sldChg chg="modSp add mod">
        <pc:chgData name="Lorenzo Di Domenico" userId="b92e3e10ad574af4" providerId="LiveId" clId="{7C109891-7D92-491B-AB07-5A1C2FC8D3C7}" dt="2022-03-30T09:46:07.059" v="17213" actId="20577"/>
        <pc:sldMkLst>
          <pc:docMk/>
          <pc:sldMk cId="4185796386" sldId="357"/>
        </pc:sldMkLst>
        <pc:spChg chg="mod">
          <ac:chgData name="Lorenzo Di Domenico" userId="b92e3e10ad574af4" providerId="LiveId" clId="{7C109891-7D92-491B-AB07-5A1C2FC8D3C7}" dt="2022-03-30T09:46:07.059" v="17213" actId="20577"/>
          <ac:spMkLst>
            <pc:docMk/>
            <pc:sldMk cId="4185796386" sldId="357"/>
            <ac:spMk id="8" creationId="{E2EDCACF-9253-4B8B-A3FB-2EC9AB3A0AC7}"/>
          </ac:spMkLst>
        </pc:spChg>
      </pc:sldChg>
      <pc:sldChg chg="modSp add mod">
        <pc:chgData name="Lorenzo Di Domenico" userId="b92e3e10ad574af4" providerId="LiveId" clId="{7C109891-7D92-491B-AB07-5A1C2FC8D3C7}" dt="2022-03-31T11:05:50.571" v="18768" actId="20577"/>
        <pc:sldMkLst>
          <pc:docMk/>
          <pc:sldMk cId="2307626285" sldId="358"/>
        </pc:sldMkLst>
        <pc:spChg chg="mod">
          <ac:chgData name="Lorenzo Di Domenico" userId="b92e3e10ad574af4" providerId="LiveId" clId="{7C109891-7D92-491B-AB07-5A1C2FC8D3C7}" dt="2022-03-31T11:05:50.571" v="18768" actId="20577"/>
          <ac:spMkLst>
            <pc:docMk/>
            <pc:sldMk cId="2307626285" sldId="358"/>
            <ac:spMk id="9" creationId="{5E1EFE71-3CB0-4229-BC03-54489FD743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8EA1F-F455-4B88-9885-F384C375F575}"/>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3075" name="Rectangle 3">
            <a:extLst>
              <a:ext uri="{FF2B5EF4-FFF2-40B4-BE49-F238E27FC236}">
                <a16:creationId xmlns:a16="http://schemas.microsoft.com/office/drawing/2014/main" id="{8F02CDCD-2256-4A6A-8880-72D8515DC267}"/>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3076" name="Rectangle 4">
            <a:extLst>
              <a:ext uri="{FF2B5EF4-FFF2-40B4-BE49-F238E27FC236}">
                <a16:creationId xmlns:a16="http://schemas.microsoft.com/office/drawing/2014/main" id="{25DC6133-35DC-4CDC-BF8A-0D94758438E3}"/>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3077" name="Rectangle 5">
            <a:extLst>
              <a:ext uri="{FF2B5EF4-FFF2-40B4-BE49-F238E27FC236}">
                <a16:creationId xmlns:a16="http://schemas.microsoft.com/office/drawing/2014/main" id="{62B5E6C9-C264-4B2A-8653-DAF655F87A3B}"/>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40F2B60-E80C-4FBB-A55A-B75CDA5C3D93}"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281EAB-6DFB-4FCF-9515-1E581FC60D88}"/>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5123" name="Rectangle 3">
            <a:extLst>
              <a:ext uri="{FF2B5EF4-FFF2-40B4-BE49-F238E27FC236}">
                <a16:creationId xmlns:a16="http://schemas.microsoft.com/office/drawing/2014/main" id="{82B70DA0-06F6-4520-BBE0-493093EE4AD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2052" name="Rectangle 4">
            <a:extLst>
              <a:ext uri="{FF2B5EF4-FFF2-40B4-BE49-F238E27FC236}">
                <a16:creationId xmlns:a16="http://schemas.microsoft.com/office/drawing/2014/main" id="{CB682FCF-5426-43D7-8AB2-6756E92E25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8C446625-FCBC-44B9-A2FE-F95B599673B9}"/>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5126" name="Rectangle 6">
            <a:extLst>
              <a:ext uri="{FF2B5EF4-FFF2-40B4-BE49-F238E27FC236}">
                <a16:creationId xmlns:a16="http://schemas.microsoft.com/office/drawing/2014/main" id="{08E35B8C-5F58-4373-A837-7A92989EBF2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5127" name="Rectangle 7">
            <a:extLst>
              <a:ext uri="{FF2B5EF4-FFF2-40B4-BE49-F238E27FC236}">
                <a16:creationId xmlns:a16="http://schemas.microsoft.com/office/drawing/2014/main" id="{5B8230DC-C02F-486F-8646-62D34F1114FB}"/>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E0C6612-7C66-4375-B6F4-E777BBA861E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A393CD2-92C9-41F7-8994-2DDE0B32C0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8D56C8E4-EAC8-46AD-8F5F-BD6C4082D8E6}" type="slidenum">
              <a:rPr lang="it-IT" altLang="it-IT" sz="1200" smtClean="0">
                <a:solidFill>
                  <a:schemeClr val="tx1"/>
                </a:solidFill>
              </a:rPr>
              <a:pPr/>
              <a:t>1</a:t>
            </a:fld>
            <a:endParaRPr lang="it-IT" altLang="it-IT" sz="1200">
              <a:solidFill>
                <a:schemeClr val="tx1"/>
              </a:solidFill>
            </a:endParaRPr>
          </a:p>
        </p:txBody>
      </p:sp>
      <p:sp>
        <p:nvSpPr>
          <p:cNvPr id="5123" name="Rectangle 2">
            <a:extLst>
              <a:ext uri="{FF2B5EF4-FFF2-40B4-BE49-F238E27FC236}">
                <a16:creationId xmlns:a16="http://schemas.microsoft.com/office/drawing/2014/main" id="{3C88A052-BC1A-4988-8864-C68D4020985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A73CF0-861A-432A-8DE7-3E3364ACF9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41994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4021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5596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81003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02016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76500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6882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64230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276408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86717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1622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9138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78564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90754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07053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00014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777895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71053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19677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966851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2371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25509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82389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0196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40104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865410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656639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71508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84794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21441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82922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8629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15282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8281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5746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3192C8D-037E-4556-B09F-8E3FBECA95C9}"/>
              </a:ext>
            </a:extLst>
          </p:cNvPr>
          <p:cNvSpPr>
            <a:spLocks noGrp="1" noChangeArrowheads="1"/>
          </p:cNvSpPr>
          <p:nvPr>
            <p:ph type="dt" sz="half" idx="10"/>
          </p:nvPr>
        </p:nvSpPr>
        <p:spPr>
          <a:ln/>
        </p:spPr>
        <p:txBody>
          <a:bodyPr/>
          <a:lstStyle>
            <a:lvl1pPr>
              <a:defRPr/>
            </a:lvl1pPr>
          </a:lstStyle>
          <a:p>
            <a:pPr>
              <a:defRPr/>
            </a:pPr>
            <a:fld id="{EF2C7FBB-AA1E-4560-AFB9-E374276CDFFD}"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069F07EF-14D0-41AD-BA7B-FA2F8A1265BD}"/>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681C0C89-9577-4147-A56E-9381D5E4E288}"/>
              </a:ext>
            </a:extLst>
          </p:cNvPr>
          <p:cNvSpPr>
            <a:spLocks noGrp="1" noChangeArrowheads="1"/>
          </p:cNvSpPr>
          <p:nvPr>
            <p:ph type="sldNum" sz="quarter" idx="12"/>
          </p:nvPr>
        </p:nvSpPr>
        <p:spPr>
          <a:ln/>
        </p:spPr>
        <p:txBody>
          <a:bodyPr/>
          <a:lstStyle>
            <a:lvl1pPr>
              <a:defRPr/>
            </a:lvl1pPr>
          </a:lstStyle>
          <a:p>
            <a:pPr>
              <a:defRPr/>
            </a:pPr>
            <a:r>
              <a:rPr lang="it-IT" altLang="it-IT"/>
              <a:t>Pagina </a:t>
            </a:r>
            <a:fld id="{D5D58791-A8B7-43B6-9E1A-9F536667D087}" type="slidenum">
              <a:rPr lang="it-IT" altLang="it-IT" smtClean="0"/>
              <a:pPr>
                <a:defRPr/>
              </a:pPr>
              <a:t>‹N›</a:t>
            </a:fld>
            <a:endParaRPr lang="it-IT" altLang="it-IT"/>
          </a:p>
        </p:txBody>
      </p:sp>
    </p:spTree>
    <p:extLst>
      <p:ext uri="{BB962C8B-B14F-4D97-AF65-F5344CB8AC3E}">
        <p14:creationId xmlns:p14="http://schemas.microsoft.com/office/powerpoint/2010/main" val="37467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6CF0EF1-B24A-4528-9F75-2ED69B5E92F0}"/>
              </a:ext>
            </a:extLst>
          </p:cNvPr>
          <p:cNvSpPr>
            <a:spLocks noGrp="1" noChangeArrowheads="1"/>
          </p:cNvSpPr>
          <p:nvPr>
            <p:ph type="dt" sz="half" idx="10"/>
          </p:nvPr>
        </p:nvSpPr>
        <p:spPr>
          <a:ln/>
        </p:spPr>
        <p:txBody>
          <a:bodyPr/>
          <a:lstStyle>
            <a:lvl1pPr>
              <a:defRPr/>
            </a:lvl1pPr>
          </a:lstStyle>
          <a:p>
            <a:pPr>
              <a:defRPr/>
            </a:pPr>
            <a:fld id="{D3395F59-15E6-4B07-BFC1-F78BA873EC16}"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56CB0083-A7D3-48AB-9781-74C14FE98952}"/>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DB565F8-5B9F-4EEA-A28C-D30158441712}"/>
              </a:ext>
            </a:extLst>
          </p:cNvPr>
          <p:cNvSpPr>
            <a:spLocks noGrp="1" noChangeArrowheads="1"/>
          </p:cNvSpPr>
          <p:nvPr>
            <p:ph type="sldNum" sz="quarter" idx="12"/>
          </p:nvPr>
        </p:nvSpPr>
        <p:spPr>
          <a:ln/>
        </p:spPr>
        <p:txBody>
          <a:bodyPr/>
          <a:lstStyle>
            <a:lvl1pPr>
              <a:defRPr/>
            </a:lvl1pPr>
          </a:lstStyle>
          <a:p>
            <a:pPr>
              <a:defRPr/>
            </a:pPr>
            <a:r>
              <a:rPr lang="it-IT" altLang="it-IT"/>
              <a:t>Pagina </a:t>
            </a:r>
            <a:fld id="{DD586C36-4D46-40DC-94A0-BB47498C51A4}" type="slidenum">
              <a:rPr lang="it-IT" altLang="it-IT" smtClean="0"/>
              <a:pPr>
                <a:defRPr/>
              </a:pPr>
              <a:t>‹N›</a:t>
            </a:fld>
            <a:endParaRPr lang="it-IT" altLang="it-IT"/>
          </a:p>
        </p:txBody>
      </p:sp>
    </p:spTree>
    <p:extLst>
      <p:ext uri="{BB962C8B-B14F-4D97-AF65-F5344CB8AC3E}">
        <p14:creationId xmlns:p14="http://schemas.microsoft.com/office/powerpoint/2010/main" val="2848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A650C5-F883-4A38-8EFC-E9F6F2B0671E}"/>
              </a:ext>
            </a:extLst>
          </p:cNvPr>
          <p:cNvSpPr>
            <a:spLocks noGrp="1" noChangeArrowheads="1"/>
          </p:cNvSpPr>
          <p:nvPr>
            <p:ph type="dt" sz="half" idx="10"/>
          </p:nvPr>
        </p:nvSpPr>
        <p:spPr>
          <a:ln/>
        </p:spPr>
        <p:txBody>
          <a:bodyPr/>
          <a:lstStyle>
            <a:lvl1pPr>
              <a:defRPr/>
            </a:lvl1pPr>
          </a:lstStyle>
          <a:p>
            <a:pPr>
              <a:defRPr/>
            </a:pPr>
            <a:fld id="{7EC1158C-C337-46CB-811C-500EECB2045F}"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3643D516-6266-402E-A6A5-34935F47ED51}"/>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75BABE73-8082-4423-8EB5-17E02844C020}"/>
              </a:ext>
            </a:extLst>
          </p:cNvPr>
          <p:cNvSpPr>
            <a:spLocks noGrp="1" noChangeArrowheads="1"/>
          </p:cNvSpPr>
          <p:nvPr>
            <p:ph type="sldNum" sz="quarter" idx="12"/>
          </p:nvPr>
        </p:nvSpPr>
        <p:spPr>
          <a:ln/>
        </p:spPr>
        <p:txBody>
          <a:bodyPr/>
          <a:lstStyle>
            <a:lvl1pPr>
              <a:defRPr/>
            </a:lvl1pPr>
          </a:lstStyle>
          <a:p>
            <a:pPr>
              <a:defRPr/>
            </a:pPr>
            <a:r>
              <a:rPr lang="it-IT" altLang="it-IT"/>
              <a:t>Pagina </a:t>
            </a:r>
            <a:fld id="{DEAA2F5E-6348-427E-A17C-D7850C011262}" type="slidenum">
              <a:rPr lang="it-IT" altLang="it-IT" smtClean="0"/>
              <a:pPr>
                <a:defRPr/>
              </a:pPr>
              <a:t>‹N›</a:t>
            </a:fld>
            <a:endParaRPr lang="it-IT" altLang="it-IT"/>
          </a:p>
        </p:txBody>
      </p:sp>
    </p:spTree>
    <p:extLst>
      <p:ext uri="{BB962C8B-B14F-4D97-AF65-F5344CB8AC3E}">
        <p14:creationId xmlns:p14="http://schemas.microsoft.com/office/powerpoint/2010/main" val="171016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0D734A6A-4288-4FE1-A477-84C30FABBEAF}"/>
              </a:ext>
            </a:extLst>
          </p:cNvPr>
          <p:cNvSpPr>
            <a:spLocks noGrp="1" noChangeArrowheads="1"/>
          </p:cNvSpPr>
          <p:nvPr>
            <p:ph type="dt" sz="half" idx="10"/>
          </p:nvPr>
        </p:nvSpPr>
        <p:spPr>
          <a:ln/>
        </p:spPr>
        <p:txBody>
          <a:bodyPr/>
          <a:lstStyle>
            <a:lvl1pPr>
              <a:defRPr/>
            </a:lvl1pPr>
          </a:lstStyle>
          <a:p>
            <a:pPr>
              <a:defRPr/>
            </a:pPr>
            <a:fld id="{EF40BCA3-F742-45B7-ABA6-D2FEFA329F83}" type="datetime1">
              <a:rPr lang="it-IT" altLang="it-IT"/>
              <a:pPr>
                <a:defRPr/>
              </a:pPr>
              <a:t>31/03/2022</a:t>
            </a:fld>
            <a:endParaRPr lang="it-IT" altLang="it-IT"/>
          </a:p>
        </p:txBody>
      </p:sp>
      <p:sp>
        <p:nvSpPr>
          <p:cNvPr id="6" name="Rectangle 5">
            <a:extLst>
              <a:ext uri="{FF2B5EF4-FFF2-40B4-BE49-F238E27FC236}">
                <a16:creationId xmlns:a16="http://schemas.microsoft.com/office/drawing/2014/main" id="{5A62841C-FA57-475A-9769-D042321AAC49}"/>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87ACA48-1795-4168-8358-6F6A53A9EEBC}"/>
              </a:ext>
            </a:extLst>
          </p:cNvPr>
          <p:cNvSpPr>
            <a:spLocks noGrp="1" noChangeArrowheads="1"/>
          </p:cNvSpPr>
          <p:nvPr>
            <p:ph type="sldNum" sz="quarter" idx="12"/>
          </p:nvPr>
        </p:nvSpPr>
        <p:spPr>
          <a:ln/>
        </p:spPr>
        <p:txBody>
          <a:bodyPr/>
          <a:lstStyle>
            <a:lvl1pPr>
              <a:defRPr/>
            </a:lvl1pPr>
          </a:lstStyle>
          <a:p>
            <a:pPr>
              <a:defRPr/>
            </a:pPr>
            <a:r>
              <a:rPr lang="it-IT" altLang="it-IT"/>
              <a:t>Pagina </a:t>
            </a:r>
            <a:fld id="{2B6C2B67-B411-445D-B4BD-80B2349BA5A7}" type="slidenum">
              <a:rPr lang="it-IT" altLang="it-IT" smtClean="0"/>
              <a:pPr>
                <a:defRPr/>
              </a:pPr>
              <a:t>‹N›</a:t>
            </a:fld>
            <a:endParaRPr lang="it-IT" altLang="it-IT"/>
          </a:p>
        </p:txBody>
      </p:sp>
    </p:spTree>
    <p:extLst>
      <p:ext uri="{BB962C8B-B14F-4D97-AF65-F5344CB8AC3E}">
        <p14:creationId xmlns:p14="http://schemas.microsoft.com/office/powerpoint/2010/main" val="1046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abella 2"/>
          <p:cNvSpPr>
            <a:spLocks noGrp="1"/>
          </p:cNvSpPr>
          <p:nvPr>
            <p:ph type="tbl"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6E0B471-13F4-44B4-B60B-2FD90A4BCE76}"/>
              </a:ext>
            </a:extLst>
          </p:cNvPr>
          <p:cNvSpPr>
            <a:spLocks noGrp="1" noChangeArrowheads="1"/>
          </p:cNvSpPr>
          <p:nvPr>
            <p:ph type="dt" sz="half" idx="10"/>
          </p:nvPr>
        </p:nvSpPr>
        <p:spPr>
          <a:ln/>
        </p:spPr>
        <p:txBody>
          <a:bodyPr/>
          <a:lstStyle>
            <a:lvl1pPr>
              <a:defRPr/>
            </a:lvl1pPr>
          </a:lstStyle>
          <a:p>
            <a:pPr>
              <a:defRPr/>
            </a:pPr>
            <a:fld id="{1294090D-5A70-4E41-BB25-EF091B68529C}"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6FFC42C5-8CEF-4A00-83FF-B2DB43F033A8}"/>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0A8D6509-C2D3-4A39-BC3D-0A7568A929D1}"/>
              </a:ext>
            </a:extLst>
          </p:cNvPr>
          <p:cNvSpPr>
            <a:spLocks noGrp="1" noChangeArrowheads="1"/>
          </p:cNvSpPr>
          <p:nvPr>
            <p:ph type="sldNum" sz="quarter" idx="12"/>
          </p:nvPr>
        </p:nvSpPr>
        <p:spPr>
          <a:ln/>
        </p:spPr>
        <p:txBody>
          <a:bodyPr/>
          <a:lstStyle>
            <a:lvl1pPr>
              <a:defRPr/>
            </a:lvl1pPr>
          </a:lstStyle>
          <a:p>
            <a:pPr>
              <a:defRPr/>
            </a:pPr>
            <a:r>
              <a:rPr lang="it-IT" altLang="it-IT"/>
              <a:t>Pagina </a:t>
            </a:r>
            <a:fld id="{FA3ACC00-F628-437F-B7AB-A6E67C0334ED}" type="slidenum">
              <a:rPr lang="it-IT" altLang="it-IT" smtClean="0"/>
              <a:pPr>
                <a:defRPr/>
              </a:pPr>
              <a:t>‹N›</a:t>
            </a:fld>
            <a:endParaRPr lang="it-IT" altLang="it-IT"/>
          </a:p>
        </p:txBody>
      </p:sp>
    </p:spTree>
    <p:extLst>
      <p:ext uri="{BB962C8B-B14F-4D97-AF65-F5344CB8AC3E}">
        <p14:creationId xmlns:p14="http://schemas.microsoft.com/office/powerpoint/2010/main" val="222870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grafico 2"/>
          <p:cNvSpPr>
            <a:spLocks noGrp="1"/>
          </p:cNvSpPr>
          <p:nvPr>
            <p:ph type="chart"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E5C3AD2-84A2-4681-9943-A622B071DF0D}"/>
              </a:ext>
            </a:extLst>
          </p:cNvPr>
          <p:cNvSpPr>
            <a:spLocks noGrp="1" noChangeArrowheads="1"/>
          </p:cNvSpPr>
          <p:nvPr>
            <p:ph type="dt" sz="half" idx="10"/>
          </p:nvPr>
        </p:nvSpPr>
        <p:spPr>
          <a:ln/>
        </p:spPr>
        <p:txBody>
          <a:bodyPr/>
          <a:lstStyle>
            <a:lvl1pPr>
              <a:defRPr/>
            </a:lvl1pPr>
          </a:lstStyle>
          <a:p>
            <a:pPr>
              <a:defRPr/>
            </a:pPr>
            <a:fld id="{384E3C09-C03D-4AA8-B119-2DA4BE1F250E}"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7D88E98E-6078-4662-87FB-F25F2465D1AF}"/>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457A10A-CA70-47E4-94C1-20E1BA78F9C1}"/>
              </a:ext>
            </a:extLst>
          </p:cNvPr>
          <p:cNvSpPr>
            <a:spLocks noGrp="1" noChangeArrowheads="1"/>
          </p:cNvSpPr>
          <p:nvPr>
            <p:ph type="sldNum" sz="quarter" idx="12"/>
          </p:nvPr>
        </p:nvSpPr>
        <p:spPr>
          <a:ln/>
        </p:spPr>
        <p:txBody>
          <a:bodyPr/>
          <a:lstStyle>
            <a:lvl1pPr>
              <a:defRPr/>
            </a:lvl1pPr>
          </a:lstStyle>
          <a:p>
            <a:pPr>
              <a:defRPr/>
            </a:pPr>
            <a:r>
              <a:rPr lang="it-IT" altLang="it-IT"/>
              <a:t>Pagina </a:t>
            </a:r>
            <a:fld id="{1A0CC55E-16D3-47A4-A553-2A268AC581DF}" type="slidenum">
              <a:rPr lang="it-IT" altLang="it-IT" smtClean="0"/>
              <a:pPr>
                <a:defRPr/>
              </a:pPr>
              <a:t>‹N›</a:t>
            </a:fld>
            <a:endParaRPr lang="it-IT" altLang="it-IT"/>
          </a:p>
        </p:txBody>
      </p:sp>
    </p:spTree>
    <p:extLst>
      <p:ext uri="{BB962C8B-B14F-4D97-AF65-F5344CB8AC3E}">
        <p14:creationId xmlns:p14="http://schemas.microsoft.com/office/powerpoint/2010/main" val="8512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D03CF01-26AF-4556-A435-5F8B67D91A40}"/>
              </a:ext>
            </a:extLst>
          </p:cNvPr>
          <p:cNvSpPr>
            <a:spLocks noGrp="1" noChangeArrowheads="1"/>
          </p:cNvSpPr>
          <p:nvPr>
            <p:ph type="dt" sz="half" idx="10"/>
          </p:nvPr>
        </p:nvSpPr>
        <p:spPr>
          <a:ln/>
        </p:spPr>
        <p:txBody>
          <a:bodyPr/>
          <a:lstStyle>
            <a:lvl1pPr>
              <a:defRPr/>
            </a:lvl1pPr>
          </a:lstStyle>
          <a:p>
            <a:pPr>
              <a:defRPr/>
            </a:pPr>
            <a:fld id="{53BF6E67-EFAF-422A-8A8B-6D56364DD6E0}"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3E247D2A-A137-4F0E-A5BD-E6419E82BEE4}"/>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5C6A10A-3981-4B4A-B50B-07AD51DE58A1}"/>
              </a:ext>
            </a:extLst>
          </p:cNvPr>
          <p:cNvSpPr>
            <a:spLocks noGrp="1" noChangeArrowheads="1"/>
          </p:cNvSpPr>
          <p:nvPr>
            <p:ph type="sldNum" sz="quarter" idx="12"/>
          </p:nvPr>
        </p:nvSpPr>
        <p:spPr>
          <a:ln/>
        </p:spPr>
        <p:txBody>
          <a:bodyPr/>
          <a:lstStyle>
            <a:lvl1pPr>
              <a:defRPr/>
            </a:lvl1pPr>
          </a:lstStyle>
          <a:p>
            <a:pPr>
              <a:defRPr/>
            </a:pPr>
            <a:r>
              <a:rPr lang="it-IT" altLang="it-IT"/>
              <a:t>Pagina </a:t>
            </a:r>
            <a:fld id="{A80FA093-8D99-4FAA-BFD3-8F7ED43FB247}" type="slidenum">
              <a:rPr lang="it-IT" altLang="it-IT" smtClean="0"/>
              <a:pPr>
                <a:defRPr/>
              </a:pPr>
              <a:t>‹N›</a:t>
            </a:fld>
            <a:endParaRPr lang="it-IT" altLang="it-IT"/>
          </a:p>
        </p:txBody>
      </p:sp>
    </p:spTree>
    <p:extLst>
      <p:ext uri="{BB962C8B-B14F-4D97-AF65-F5344CB8AC3E}">
        <p14:creationId xmlns:p14="http://schemas.microsoft.com/office/powerpoint/2010/main" val="173632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4">
            <a:extLst>
              <a:ext uri="{FF2B5EF4-FFF2-40B4-BE49-F238E27FC236}">
                <a16:creationId xmlns:a16="http://schemas.microsoft.com/office/drawing/2014/main" id="{96CEBD30-8EDF-4EF5-AE85-FE2CAA7CFF75}"/>
              </a:ext>
            </a:extLst>
          </p:cNvPr>
          <p:cNvSpPr>
            <a:spLocks noGrp="1" noChangeArrowheads="1"/>
          </p:cNvSpPr>
          <p:nvPr>
            <p:ph type="dt" sz="half" idx="10"/>
          </p:nvPr>
        </p:nvSpPr>
        <p:spPr>
          <a:ln/>
        </p:spPr>
        <p:txBody>
          <a:bodyPr/>
          <a:lstStyle>
            <a:lvl1pPr>
              <a:defRPr/>
            </a:lvl1pPr>
          </a:lstStyle>
          <a:p>
            <a:pPr>
              <a:defRPr/>
            </a:pPr>
            <a:fld id="{3301AC51-AB7E-45B4-952A-F4515592EF5C}" type="datetime1">
              <a:rPr lang="it-IT" altLang="it-IT"/>
              <a:pPr>
                <a:defRPr/>
              </a:pPr>
              <a:t>31/03/2022</a:t>
            </a:fld>
            <a:endParaRPr lang="it-IT" altLang="it-IT"/>
          </a:p>
        </p:txBody>
      </p:sp>
      <p:sp>
        <p:nvSpPr>
          <p:cNvPr id="5" name="Rectangle 5">
            <a:extLst>
              <a:ext uri="{FF2B5EF4-FFF2-40B4-BE49-F238E27FC236}">
                <a16:creationId xmlns:a16="http://schemas.microsoft.com/office/drawing/2014/main" id="{3CAA48F1-5D13-4F7F-9724-D525C349E8E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0FD1FC5-D951-4D5E-BD40-FCB88F994042}"/>
              </a:ext>
            </a:extLst>
          </p:cNvPr>
          <p:cNvSpPr>
            <a:spLocks noGrp="1" noChangeArrowheads="1"/>
          </p:cNvSpPr>
          <p:nvPr>
            <p:ph type="sldNum" sz="quarter" idx="12"/>
          </p:nvPr>
        </p:nvSpPr>
        <p:spPr>
          <a:ln/>
        </p:spPr>
        <p:txBody>
          <a:bodyPr/>
          <a:lstStyle>
            <a:lvl1pPr>
              <a:defRPr/>
            </a:lvl1pPr>
          </a:lstStyle>
          <a:p>
            <a:pPr>
              <a:defRPr/>
            </a:pPr>
            <a:r>
              <a:rPr lang="it-IT" altLang="it-IT"/>
              <a:t>Pagina </a:t>
            </a:r>
            <a:fld id="{F4C5C176-C767-4D35-839D-BCF794552474}" type="slidenum">
              <a:rPr lang="it-IT" altLang="it-IT" smtClean="0"/>
              <a:pPr>
                <a:defRPr/>
              </a:pPr>
              <a:t>‹N›</a:t>
            </a:fld>
            <a:endParaRPr lang="it-IT" altLang="it-IT"/>
          </a:p>
        </p:txBody>
      </p:sp>
    </p:spTree>
    <p:extLst>
      <p:ext uri="{BB962C8B-B14F-4D97-AF65-F5344CB8AC3E}">
        <p14:creationId xmlns:p14="http://schemas.microsoft.com/office/powerpoint/2010/main" val="25275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A4410FA-80EB-486E-BAC2-41B4316C1E69}"/>
              </a:ext>
            </a:extLst>
          </p:cNvPr>
          <p:cNvSpPr>
            <a:spLocks noGrp="1" noChangeArrowheads="1"/>
          </p:cNvSpPr>
          <p:nvPr>
            <p:ph type="dt" sz="half" idx="10"/>
          </p:nvPr>
        </p:nvSpPr>
        <p:spPr>
          <a:ln/>
        </p:spPr>
        <p:txBody>
          <a:bodyPr/>
          <a:lstStyle>
            <a:lvl1pPr>
              <a:defRPr/>
            </a:lvl1pPr>
          </a:lstStyle>
          <a:p>
            <a:pPr>
              <a:defRPr/>
            </a:pPr>
            <a:fld id="{D2E19230-1F75-4CB9-AA4D-D57C646E73C3}" type="datetime1">
              <a:rPr lang="it-IT" altLang="it-IT"/>
              <a:pPr>
                <a:defRPr/>
              </a:pPr>
              <a:t>31/03/2022</a:t>
            </a:fld>
            <a:endParaRPr lang="it-IT" altLang="it-IT"/>
          </a:p>
        </p:txBody>
      </p:sp>
      <p:sp>
        <p:nvSpPr>
          <p:cNvPr id="6" name="Rectangle 5">
            <a:extLst>
              <a:ext uri="{FF2B5EF4-FFF2-40B4-BE49-F238E27FC236}">
                <a16:creationId xmlns:a16="http://schemas.microsoft.com/office/drawing/2014/main" id="{40A4BA7E-2236-4EEF-AA64-7C0AB062B65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3D3B199-AA80-4489-8107-FB7370893D7D}"/>
              </a:ext>
            </a:extLst>
          </p:cNvPr>
          <p:cNvSpPr>
            <a:spLocks noGrp="1" noChangeArrowheads="1"/>
          </p:cNvSpPr>
          <p:nvPr>
            <p:ph type="sldNum" sz="quarter" idx="12"/>
          </p:nvPr>
        </p:nvSpPr>
        <p:spPr>
          <a:ln/>
        </p:spPr>
        <p:txBody>
          <a:bodyPr/>
          <a:lstStyle>
            <a:lvl1pPr>
              <a:defRPr/>
            </a:lvl1pPr>
          </a:lstStyle>
          <a:p>
            <a:pPr>
              <a:defRPr/>
            </a:pPr>
            <a:r>
              <a:rPr lang="it-IT" altLang="it-IT"/>
              <a:t>Pagina </a:t>
            </a:r>
            <a:fld id="{B06C5648-3CBD-4D0B-A0B6-D1172F1CB6DE}" type="slidenum">
              <a:rPr lang="it-IT" altLang="it-IT" smtClean="0"/>
              <a:pPr>
                <a:defRPr/>
              </a:pPr>
              <a:t>‹N›</a:t>
            </a:fld>
            <a:endParaRPr lang="it-IT" altLang="it-IT"/>
          </a:p>
        </p:txBody>
      </p:sp>
    </p:spTree>
    <p:extLst>
      <p:ext uri="{BB962C8B-B14F-4D97-AF65-F5344CB8AC3E}">
        <p14:creationId xmlns:p14="http://schemas.microsoft.com/office/powerpoint/2010/main" val="3282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503215E-CE3F-4C46-A210-581EF247316D}"/>
              </a:ext>
            </a:extLst>
          </p:cNvPr>
          <p:cNvSpPr>
            <a:spLocks noGrp="1" noChangeArrowheads="1"/>
          </p:cNvSpPr>
          <p:nvPr>
            <p:ph type="dt" sz="half" idx="10"/>
          </p:nvPr>
        </p:nvSpPr>
        <p:spPr>
          <a:ln/>
        </p:spPr>
        <p:txBody>
          <a:bodyPr/>
          <a:lstStyle>
            <a:lvl1pPr>
              <a:defRPr/>
            </a:lvl1pPr>
          </a:lstStyle>
          <a:p>
            <a:pPr>
              <a:defRPr/>
            </a:pPr>
            <a:fld id="{ECC8E3F9-0E95-4FDC-B6A9-99F0C3B0C761}" type="datetime1">
              <a:rPr lang="it-IT" altLang="it-IT"/>
              <a:pPr>
                <a:defRPr/>
              </a:pPr>
              <a:t>31/03/2022</a:t>
            </a:fld>
            <a:endParaRPr lang="it-IT" altLang="it-IT"/>
          </a:p>
        </p:txBody>
      </p:sp>
      <p:sp>
        <p:nvSpPr>
          <p:cNvPr id="8" name="Rectangle 5">
            <a:extLst>
              <a:ext uri="{FF2B5EF4-FFF2-40B4-BE49-F238E27FC236}">
                <a16:creationId xmlns:a16="http://schemas.microsoft.com/office/drawing/2014/main" id="{33CCEAB3-7AA5-4E91-B18E-151DA591050C}"/>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9" name="Rectangle 6">
            <a:extLst>
              <a:ext uri="{FF2B5EF4-FFF2-40B4-BE49-F238E27FC236}">
                <a16:creationId xmlns:a16="http://schemas.microsoft.com/office/drawing/2014/main" id="{198CE089-59EB-424D-B507-B1DD02182EE5}"/>
              </a:ext>
            </a:extLst>
          </p:cNvPr>
          <p:cNvSpPr>
            <a:spLocks noGrp="1" noChangeArrowheads="1"/>
          </p:cNvSpPr>
          <p:nvPr>
            <p:ph type="sldNum" sz="quarter" idx="12"/>
          </p:nvPr>
        </p:nvSpPr>
        <p:spPr>
          <a:ln/>
        </p:spPr>
        <p:txBody>
          <a:bodyPr/>
          <a:lstStyle>
            <a:lvl1pPr>
              <a:defRPr/>
            </a:lvl1pPr>
          </a:lstStyle>
          <a:p>
            <a:pPr>
              <a:defRPr/>
            </a:pPr>
            <a:r>
              <a:rPr lang="it-IT" altLang="it-IT"/>
              <a:t>Pagina </a:t>
            </a:r>
            <a:fld id="{37C11622-D709-4733-ABB1-41BE198F41B6}" type="slidenum">
              <a:rPr lang="it-IT" altLang="it-IT" smtClean="0"/>
              <a:pPr>
                <a:defRPr/>
              </a:pPr>
              <a:t>‹N›</a:t>
            </a:fld>
            <a:endParaRPr lang="it-IT" altLang="it-IT"/>
          </a:p>
        </p:txBody>
      </p:sp>
    </p:spTree>
    <p:extLst>
      <p:ext uri="{BB962C8B-B14F-4D97-AF65-F5344CB8AC3E}">
        <p14:creationId xmlns:p14="http://schemas.microsoft.com/office/powerpoint/2010/main" val="29536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C8BBAE0A-92E5-4545-99C3-5EA7110C1D73}"/>
              </a:ext>
            </a:extLst>
          </p:cNvPr>
          <p:cNvSpPr>
            <a:spLocks noGrp="1" noChangeArrowheads="1"/>
          </p:cNvSpPr>
          <p:nvPr>
            <p:ph type="dt" sz="half" idx="10"/>
          </p:nvPr>
        </p:nvSpPr>
        <p:spPr>
          <a:ln/>
        </p:spPr>
        <p:txBody>
          <a:bodyPr/>
          <a:lstStyle>
            <a:lvl1pPr>
              <a:defRPr/>
            </a:lvl1pPr>
          </a:lstStyle>
          <a:p>
            <a:pPr>
              <a:defRPr/>
            </a:pPr>
            <a:fld id="{21EBCA7F-C8E3-4B5A-8631-7C6C6EE3888A}" type="datetime1">
              <a:rPr lang="it-IT" altLang="it-IT"/>
              <a:pPr>
                <a:defRPr/>
              </a:pPr>
              <a:t>31/03/2022</a:t>
            </a:fld>
            <a:endParaRPr lang="it-IT" altLang="it-IT"/>
          </a:p>
        </p:txBody>
      </p:sp>
      <p:sp>
        <p:nvSpPr>
          <p:cNvPr id="4" name="Rectangle 5">
            <a:extLst>
              <a:ext uri="{FF2B5EF4-FFF2-40B4-BE49-F238E27FC236}">
                <a16:creationId xmlns:a16="http://schemas.microsoft.com/office/drawing/2014/main" id="{31B34A92-4328-42F8-81E3-E55F1587178A}"/>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5" name="Rectangle 6">
            <a:extLst>
              <a:ext uri="{FF2B5EF4-FFF2-40B4-BE49-F238E27FC236}">
                <a16:creationId xmlns:a16="http://schemas.microsoft.com/office/drawing/2014/main" id="{C465C7AB-9591-4A9F-A0D6-5697A33A409A}"/>
              </a:ext>
            </a:extLst>
          </p:cNvPr>
          <p:cNvSpPr>
            <a:spLocks noGrp="1" noChangeArrowheads="1"/>
          </p:cNvSpPr>
          <p:nvPr>
            <p:ph type="sldNum" sz="quarter" idx="12"/>
          </p:nvPr>
        </p:nvSpPr>
        <p:spPr>
          <a:ln/>
        </p:spPr>
        <p:txBody>
          <a:bodyPr/>
          <a:lstStyle>
            <a:lvl1pPr>
              <a:defRPr/>
            </a:lvl1pPr>
          </a:lstStyle>
          <a:p>
            <a:pPr>
              <a:defRPr/>
            </a:pPr>
            <a:r>
              <a:rPr lang="it-IT" altLang="it-IT"/>
              <a:t>Pagina </a:t>
            </a:r>
            <a:fld id="{2402F6B5-58C8-4AE1-9F73-78C4E13C41F5}" type="slidenum">
              <a:rPr lang="it-IT" altLang="it-IT" smtClean="0"/>
              <a:pPr>
                <a:defRPr/>
              </a:pPr>
              <a:t>‹N›</a:t>
            </a:fld>
            <a:endParaRPr lang="it-IT" altLang="it-IT"/>
          </a:p>
        </p:txBody>
      </p:sp>
    </p:spTree>
    <p:extLst>
      <p:ext uri="{BB962C8B-B14F-4D97-AF65-F5344CB8AC3E}">
        <p14:creationId xmlns:p14="http://schemas.microsoft.com/office/powerpoint/2010/main" val="38008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CAB835-2244-4241-B29E-F67DF6A8CA93}"/>
              </a:ext>
            </a:extLst>
          </p:cNvPr>
          <p:cNvSpPr>
            <a:spLocks noGrp="1" noChangeArrowheads="1"/>
          </p:cNvSpPr>
          <p:nvPr>
            <p:ph type="dt" sz="half" idx="10"/>
          </p:nvPr>
        </p:nvSpPr>
        <p:spPr>
          <a:ln/>
        </p:spPr>
        <p:txBody>
          <a:bodyPr/>
          <a:lstStyle>
            <a:lvl1pPr>
              <a:defRPr/>
            </a:lvl1pPr>
          </a:lstStyle>
          <a:p>
            <a:pPr>
              <a:defRPr/>
            </a:pPr>
            <a:fld id="{04B1B724-1959-4A60-B1F4-E3AC7E5565CC}" type="datetime1">
              <a:rPr lang="it-IT" altLang="it-IT"/>
              <a:pPr>
                <a:defRPr/>
              </a:pPr>
              <a:t>31/03/2022</a:t>
            </a:fld>
            <a:endParaRPr lang="it-IT" altLang="it-IT"/>
          </a:p>
        </p:txBody>
      </p:sp>
      <p:sp>
        <p:nvSpPr>
          <p:cNvPr id="3" name="Rectangle 5">
            <a:extLst>
              <a:ext uri="{FF2B5EF4-FFF2-40B4-BE49-F238E27FC236}">
                <a16:creationId xmlns:a16="http://schemas.microsoft.com/office/drawing/2014/main" id="{6A6A2713-889D-4606-8A5B-69BA90F418F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4" name="Rectangle 6">
            <a:extLst>
              <a:ext uri="{FF2B5EF4-FFF2-40B4-BE49-F238E27FC236}">
                <a16:creationId xmlns:a16="http://schemas.microsoft.com/office/drawing/2014/main" id="{387B4179-C6DC-486C-B10C-0DB61E9E8956}"/>
              </a:ext>
            </a:extLst>
          </p:cNvPr>
          <p:cNvSpPr>
            <a:spLocks noGrp="1" noChangeArrowheads="1"/>
          </p:cNvSpPr>
          <p:nvPr>
            <p:ph type="sldNum" sz="quarter" idx="12"/>
          </p:nvPr>
        </p:nvSpPr>
        <p:spPr>
          <a:ln/>
        </p:spPr>
        <p:txBody>
          <a:bodyPr/>
          <a:lstStyle>
            <a:lvl1pPr>
              <a:defRPr/>
            </a:lvl1pPr>
          </a:lstStyle>
          <a:p>
            <a:pPr>
              <a:defRPr/>
            </a:pPr>
            <a:r>
              <a:rPr lang="it-IT" altLang="it-IT"/>
              <a:t>Pagina </a:t>
            </a:r>
            <a:fld id="{A050A919-0A29-4A5D-ACA5-BB07AD92CD72}" type="slidenum">
              <a:rPr lang="it-IT" altLang="it-IT" smtClean="0"/>
              <a:pPr>
                <a:defRPr/>
              </a:pPr>
              <a:t>‹N›</a:t>
            </a:fld>
            <a:endParaRPr lang="it-IT" altLang="it-IT"/>
          </a:p>
        </p:txBody>
      </p:sp>
    </p:spTree>
    <p:extLst>
      <p:ext uri="{BB962C8B-B14F-4D97-AF65-F5344CB8AC3E}">
        <p14:creationId xmlns:p14="http://schemas.microsoft.com/office/powerpoint/2010/main" val="20997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07FB32C4-00EC-473A-A8D0-502F0351AFD0}"/>
              </a:ext>
            </a:extLst>
          </p:cNvPr>
          <p:cNvSpPr>
            <a:spLocks noGrp="1" noChangeArrowheads="1"/>
          </p:cNvSpPr>
          <p:nvPr>
            <p:ph type="dt" sz="half" idx="10"/>
          </p:nvPr>
        </p:nvSpPr>
        <p:spPr>
          <a:ln/>
        </p:spPr>
        <p:txBody>
          <a:bodyPr/>
          <a:lstStyle>
            <a:lvl1pPr>
              <a:defRPr/>
            </a:lvl1pPr>
          </a:lstStyle>
          <a:p>
            <a:pPr>
              <a:defRPr/>
            </a:pPr>
            <a:fld id="{B94FD429-0190-49A2-90EE-40CCAAFBEAD6}" type="datetime1">
              <a:rPr lang="it-IT" altLang="it-IT"/>
              <a:pPr>
                <a:defRPr/>
              </a:pPr>
              <a:t>31/03/2022</a:t>
            </a:fld>
            <a:endParaRPr lang="it-IT" altLang="it-IT"/>
          </a:p>
        </p:txBody>
      </p:sp>
      <p:sp>
        <p:nvSpPr>
          <p:cNvPr id="6" name="Rectangle 5">
            <a:extLst>
              <a:ext uri="{FF2B5EF4-FFF2-40B4-BE49-F238E27FC236}">
                <a16:creationId xmlns:a16="http://schemas.microsoft.com/office/drawing/2014/main" id="{F073E98A-A881-4827-AA99-53C90BC09AB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4FA3F8FE-365F-408F-9CDB-6ADB3638CC50}"/>
              </a:ext>
            </a:extLst>
          </p:cNvPr>
          <p:cNvSpPr>
            <a:spLocks noGrp="1" noChangeArrowheads="1"/>
          </p:cNvSpPr>
          <p:nvPr>
            <p:ph type="sldNum" sz="quarter" idx="12"/>
          </p:nvPr>
        </p:nvSpPr>
        <p:spPr>
          <a:ln/>
        </p:spPr>
        <p:txBody>
          <a:bodyPr/>
          <a:lstStyle>
            <a:lvl1pPr>
              <a:defRPr/>
            </a:lvl1pPr>
          </a:lstStyle>
          <a:p>
            <a:pPr>
              <a:defRPr/>
            </a:pPr>
            <a:r>
              <a:rPr lang="it-IT" altLang="it-IT"/>
              <a:t>Pagina </a:t>
            </a:r>
            <a:fld id="{A6D7870A-BB19-47D7-B4C1-0D6227331F9E}" type="slidenum">
              <a:rPr lang="it-IT" altLang="it-IT" smtClean="0"/>
              <a:pPr>
                <a:defRPr/>
              </a:pPr>
              <a:t>‹N›</a:t>
            </a:fld>
            <a:endParaRPr lang="it-IT" altLang="it-IT"/>
          </a:p>
        </p:txBody>
      </p:sp>
    </p:spTree>
    <p:extLst>
      <p:ext uri="{BB962C8B-B14F-4D97-AF65-F5344CB8AC3E}">
        <p14:creationId xmlns:p14="http://schemas.microsoft.com/office/powerpoint/2010/main" val="22522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21016E93-CC1E-4CFE-9231-D79049324832}"/>
              </a:ext>
            </a:extLst>
          </p:cNvPr>
          <p:cNvSpPr>
            <a:spLocks noGrp="1" noChangeArrowheads="1"/>
          </p:cNvSpPr>
          <p:nvPr>
            <p:ph type="dt" sz="half" idx="10"/>
          </p:nvPr>
        </p:nvSpPr>
        <p:spPr>
          <a:ln/>
        </p:spPr>
        <p:txBody>
          <a:bodyPr/>
          <a:lstStyle>
            <a:lvl1pPr>
              <a:defRPr/>
            </a:lvl1pPr>
          </a:lstStyle>
          <a:p>
            <a:pPr>
              <a:defRPr/>
            </a:pPr>
            <a:fld id="{0EE4EF51-C12E-4010-8531-DD7B1E13FAEC}" type="datetime1">
              <a:rPr lang="it-IT" altLang="it-IT"/>
              <a:pPr>
                <a:defRPr/>
              </a:pPr>
              <a:t>31/03/2022</a:t>
            </a:fld>
            <a:endParaRPr lang="it-IT" altLang="it-IT"/>
          </a:p>
        </p:txBody>
      </p:sp>
      <p:sp>
        <p:nvSpPr>
          <p:cNvPr id="6" name="Rectangle 5">
            <a:extLst>
              <a:ext uri="{FF2B5EF4-FFF2-40B4-BE49-F238E27FC236}">
                <a16:creationId xmlns:a16="http://schemas.microsoft.com/office/drawing/2014/main" id="{6F7D3260-A4CA-4E43-ABB0-D0C0316D7EF5}"/>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B748EFC2-741E-4C30-BA4C-0EAF12FD976F}"/>
              </a:ext>
            </a:extLst>
          </p:cNvPr>
          <p:cNvSpPr>
            <a:spLocks noGrp="1" noChangeArrowheads="1"/>
          </p:cNvSpPr>
          <p:nvPr>
            <p:ph type="sldNum" sz="quarter" idx="12"/>
          </p:nvPr>
        </p:nvSpPr>
        <p:spPr>
          <a:ln/>
        </p:spPr>
        <p:txBody>
          <a:bodyPr/>
          <a:lstStyle>
            <a:lvl1pPr>
              <a:defRPr/>
            </a:lvl1pPr>
          </a:lstStyle>
          <a:p>
            <a:pPr>
              <a:defRPr/>
            </a:pPr>
            <a:r>
              <a:rPr lang="it-IT" altLang="it-IT"/>
              <a:t>Pagina </a:t>
            </a:r>
            <a:fld id="{7A4ACB04-FF7B-41F1-A0FE-DB7163C9EF0D}" type="slidenum">
              <a:rPr lang="it-IT" altLang="it-IT" smtClean="0"/>
              <a:pPr>
                <a:defRPr/>
              </a:pPr>
              <a:t>‹N›</a:t>
            </a:fld>
            <a:endParaRPr lang="it-IT" altLang="it-IT"/>
          </a:p>
        </p:txBody>
      </p:sp>
    </p:spTree>
    <p:extLst>
      <p:ext uri="{BB962C8B-B14F-4D97-AF65-F5344CB8AC3E}">
        <p14:creationId xmlns:p14="http://schemas.microsoft.com/office/powerpoint/2010/main" val="326779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B50F4F28-C15B-46EA-929B-6167357CAA02}"/>
              </a:ext>
            </a:extLst>
          </p:cNvPr>
          <p:cNvGrpSpPr>
            <a:grpSpLocks/>
          </p:cNvGrpSpPr>
          <p:nvPr/>
        </p:nvGrpSpPr>
        <p:grpSpPr bwMode="auto">
          <a:xfrm>
            <a:off x="0" y="6096000"/>
            <a:ext cx="9144000" cy="762000"/>
            <a:chOff x="0" y="3840"/>
            <a:chExt cx="5760" cy="480"/>
          </a:xfrm>
        </p:grpSpPr>
        <p:sp>
          <p:nvSpPr>
            <p:cNvPr id="1032" name="Rectangle 13">
              <a:extLst>
                <a:ext uri="{FF2B5EF4-FFF2-40B4-BE49-F238E27FC236}">
                  <a16:creationId xmlns:a16="http://schemas.microsoft.com/office/drawing/2014/main" id="{E8B7506E-C510-45C9-B92E-92362843804B}"/>
                </a:ext>
              </a:extLst>
            </p:cNvPr>
            <p:cNvSpPr>
              <a:spLocks noChangeArrowheads="1"/>
            </p:cNvSpPr>
            <p:nvPr userDrawn="1"/>
          </p:nvSpPr>
          <p:spPr bwMode="auto">
            <a:xfrm>
              <a:off x="0" y="3984"/>
              <a:ext cx="5760" cy="336"/>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sp>
          <p:nvSpPr>
            <p:cNvPr id="1033" name="Rectangle 14">
              <a:extLst>
                <a:ext uri="{FF2B5EF4-FFF2-40B4-BE49-F238E27FC236}">
                  <a16:creationId xmlns:a16="http://schemas.microsoft.com/office/drawing/2014/main" id="{4CD49B47-8153-4C40-94F2-64FACB254756}"/>
                </a:ext>
              </a:extLst>
            </p:cNvPr>
            <p:cNvSpPr>
              <a:spLocks noChangeArrowheads="1"/>
            </p:cNvSpPr>
            <p:nvPr userDrawn="1"/>
          </p:nvSpPr>
          <p:spPr bwMode="auto">
            <a:xfrm>
              <a:off x="768" y="3840"/>
              <a:ext cx="4992" cy="480"/>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grpSp>
      <p:sp>
        <p:nvSpPr>
          <p:cNvPr id="1027" name="Rectangle 2">
            <a:extLst>
              <a:ext uri="{FF2B5EF4-FFF2-40B4-BE49-F238E27FC236}">
                <a16:creationId xmlns:a16="http://schemas.microsoft.com/office/drawing/2014/main" id="{4F27679F-D707-484A-8258-0FD1E5A2DEFA}"/>
              </a:ext>
            </a:extLst>
          </p:cNvPr>
          <p:cNvSpPr>
            <a:spLocks noGrp="1" noChangeArrowheads="1"/>
          </p:cNvSpPr>
          <p:nvPr>
            <p:ph type="title"/>
          </p:nvPr>
        </p:nvSpPr>
        <p:spPr bwMode="auto">
          <a:xfrm>
            <a:off x="1116013" y="409575"/>
            <a:ext cx="755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a:t>
            </a:r>
          </a:p>
        </p:txBody>
      </p:sp>
      <p:sp>
        <p:nvSpPr>
          <p:cNvPr id="1028" name="Rectangle 3">
            <a:extLst>
              <a:ext uri="{FF2B5EF4-FFF2-40B4-BE49-F238E27FC236}">
                <a16:creationId xmlns:a16="http://schemas.microsoft.com/office/drawing/2014/main" id="{2570987E-A1FD-4849-9869-DB2BE7397003}"/>
              </a:ext>
            </a:extLst>
          </p:cNvPr>
          <p:cNvSpPr>
            <a:spLocks noGrp="1" noChangeArrowheads="1"/>
          </p:cNvSpPr>
          <p:nvPr>
            <p:ph type="body" idx="1"/>
          </p:nvPr>
        </p:nvSpPr>
        <p:spPr bwMode="auto">
          <a:xfrm>
            <a:off x="1116013" y="1752600"/>
            <a:ext cx="75596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a:extLst>
              <a:ext uri="{FF2B5EF4-FFF2-40B4-BE49-F238E27FC236}">
                <a16:creationId xmlns:a16="http://schemas.microsoft.com/office/drawing/2014/main" id="{E4F9BA40-F432-4888-BC00-FBBFB5B24685}"/>
              </a:ext>
            </a:extLst>
          </p:cNvPr>
          <p:cNvSpPr>
            <a:spLocks noGrp="1" noChangeArrowheads="1"/>
          </p:cNvSpPr>
          <p:nvPr>
            <p:ph type="dt" sz="half" idx="2"/>
          </p:nvPr>
        </p:nvSpPr>
        <p:spPr bwMode="auto">
          <a:xfrm>
            <a:off x="43434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100"/>
            </a:lvl1pPr>
          </a:lstStyle>
          <a:p>
            <a:pPr>
              <a:defRPr/>
            </a:pPr>
            <a:fld id="{EA8DFF65-159A-43B9-8C07-D9FE00828736}" type="datetime1">
              <a:rPr lang="it-IT" altLang="it-IT"/>
              <a:pPr>
                <a:defRPr/>
              </a:pPr>
              <a:t>31/03/2022</a:t>
            </a:fld>
            <a:endParaRPr lang="it-IT" altLang="it-IT"/>
          </a:p>
        </p:txBody>
      </p:sp>
      <p:sp>
        <p:nvSpPr>
          <p:cNvPr id="1029" name="Rectangle 5">
            <a:extLst>
              <a:ext uri="{FF2B5EF4-FFF2-40B4-BE49-F238E27FC236}">
                <a16:creationId xmlns:a16="http://schemas.microsoft.com/office/drawing/2014/main" id="{FE865207-CB32-4010-B1D7-B94E547C4EE7}"/>
              </a:ext>
            </a:extLst>
          </p:cNvPr>
          <p:cNvSpPr>
            <a:spLocks noGrp="1" noChangeArrowheads="1"/>
          </p:cNvSpPr>
          <p:nvPr>
            <p:ph type="ftr" sz="quarter" idx="3"/>
          </p:nvPr>
        </p:nvSpPr>
        <p:spPr bwMode="auto">
          <a:xfrm>
            <a:off x="1219200" y="61468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100"/>
            </a:lvl1pPr>
          </a:lstStyle>
          <a:p>
            <a:pPr>
              <a:defRPr/>
            </a:pPr>
            <a:r>
              <a:rPr lang="it-IT" altLang="it-IT"/>
              <a:t>Titolo Presentazione</a:t>
            </a:r>
          </a:p>
        </p:txBody>
      </p:sp>
      <p:sp>
        <p:nvSpPr>
          <p:cNvPr id="1030" name="Rectangle 6">
            <a:extLst>
              <a:ext uri="{FF2B5EF4-FFF2-40B4-BE49-F238E27FC236}">
                <a16:creationId xmlns:a16="http://schemas.microsoft.com/office/drawing/2014/main" id="{8F0D35D4-0DB9-4454-84A4-CCA94DAE3EA1}"/>
              </a:ext>
            </a:extLst>
          </p:cNvPr>
          <p:cNvSpPr>
            <a:spLocks noGrp="1" noChangeArrowheads="1"/>
          </p:cNvSpPr>
          <p:nvPr>
            <p:ph type="sldNum" sz="quarter" idx="4"/>
          </p:nvPr>
        </p:nvSpPr>
        <p:spPr bwMode="auto">
          <a:xfrm>
            <a:off x="65532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100"/>
            </a:lvl1pPr>
          </a:lstStyle>
          <a:p>
            <a:pPr>
              <a:defRPr/>
            </a:pPr>
            <a:r>
              <a:rPr lang="it-IT" altLang="it-IT"/>
              <a:t>Pagina </a:t>
            </a:r>
            <a:fld id="{99D06EBF-BBF4-4743-8F92-AE081018D16F}" type="slidenum">
              <a:rPr lang="it-IT" altLang="it-IT" smtClean="0"/>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voyager1.net/economia/economistas-de-esquerda/attachment/piero-sraffa/" TargetMode="External"/><Relationship Id="rId3" Type="http://schemas.openxmlformats.org/officeDocument/2006/relationships/image" Target="../media/image11.jpg"/><Relationship Id="rId7" Type="http://schemas.openxmlformats.org/officeDocument/2006/relationships/image" Target="../media/image13.jpg"/><Relationship Id="rId12" Type="http://schemas.openxmlformats.org/officeDocument/2006/relationships/hyperlink" Target="https://www.flickr.com/photos/22155693@N04/32109448247"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bibliostoria.wordpress.com/2016/10/27/the-sraffa-papers-documenti-digitalizzati/" TargetMode="External"/><Relationship Id="rId11" Type="http://schemas.openxmlformats.org/officeDocument/2006/relationships/image" Target="../media/image15.jpg"/><Relationship Id="rId5" Type="http://schemas.openxmlformats.org/officeDocument/2006/relationships/image" Target="../media/image12.jpg"/><Relationship Id="rId10" Type="http://schemas.openxmlformats.org/officeDocument/2006/relationships/hyperlink" Target="https://www.medeaonline.net/cosa-suggerirebbe-keynes-per-rilanciare-leconomia-italiana/" TargetMode="External"/><Relationship Id="rId4" Type="http://schemas.openxmlformats.org/officeDocument/2006/relationships/hyperlink" Target="https://mamvas.blogspot.com/2018/01/gramsci-y-sraffa-la-relacion-entre-dos.html" TargetMode="Externa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666AD464-1311-41B7-B544-BED425ED23D8}"/>
              </a:ext>
            </a:extLst>
          </p:cNvPr>
          <p:cNvSpPr>
            <a:spLocks noChangeArrowheads="1"/>
          </p:cNvSpPr>
          <p:nvPr/>
        </p:nvSpPr>
        <p:spPr bwMode="auto">
          <a:xfrm>
            <a:off x="0" y="0"/>
            <a:ext cx="9144000" cy="3429000"/>
          </a:xfrm>
          <a:prstGeom prst="rect">
            <a:avLst/>
          </a:prstGeom>
          <a:solidFill>
            <a:srgbClr val="00677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dirty="0">
              <a:solidFill>
                <a:schemeClr val="bg1"/>
              </a:solidFill>
              <a:latin typeface="Garamond" panose="02020404030301010803" pitchFamily="18" charset="0"/>
            </a:endParaRPr>
          </a:p>
        </p:txBody>
      </p:sp>
      <p:sp>
        <p:nvSpPr>
          <p:cNvPr id="4099" name="Rectangle 4">
            <a:extLst>
              <a:ext uri="{FF2B5EF4-FFF2-40B4-BE49-F238E27FC236}">
                <a16:creationId xmlns:a16="http://schemas.microsoft.com/office/drawing/2014/main" id="{EC54978D-F2C0-4F5B-A3DF-CC79EEF78330}"/>
              </a:ext>
            </a:extLst>
          </p:cNvPr>
          <p:cNvSpPr>
            <a:spLocks noGrp="1" noChangeArrowheads="1"/>
          </p:cNvSpPr>
          <p:nvPr>
            <p:ph type="subTitle" idx="1"/>
          </p:nvPr>
        </p:nvSpPr>
        <p:spPr>
          <a:xfrm>
            <a:off x="2339975" y="4575175"/>
            <a:ext cx="6138863" cy="685800"/>
          </a:xfrm>
        </p:spPr>
        <p:txBody>
          <a:bodyPr/>
          <a:lstStyle/>
          <a:p>
            <a:pPr algn="l" eaLnBrk="1" hangingPunct="1"/>
            <a:endParaRPr lang="it-IT" altLang="it-IT" sz="1800" dirty="0">
              <a:solidFill>
                <a:schemeClr val="bg1"/>
              </a:solidFill>
              <a:latin typeface="Garamond" panose="02020404030301010803" pitchFamily="18" charset="0"/>
            </a:endParaRPr>
          </a:p>
        </p:txBody>
      </p:sp>
      <p:sp>
        <p:nvSpPr>
          <p:cNvPr id="4100" name="Rectangle 3">
            <a:extLst>
              <a:ext uri="{FF2B5EF4-FFF2-40B4-BE49-F238E27FC236}">
                <a16:creationId xmlns:a16="http://schemas.microsoft.com/office/drawing/2014/main" id="{7CE89A2D-4396-49D8-AF09-7444680E727E}"/>
              </a:ext>
            </a:extLst>
          </p:cNvPr>
          <p:cNvSpPr>
            <a:spLocks noGrp="1" noChangeArrowheads="1"/>
          </p:cNvSpPr>
          <p:nvPr>
            <p:ph type="ctrTitle"/>
          </p:nvPr>
        </p:nvSpPr>
        <p:spPr>
          <a:xfrm>
            <a:off x="2073275" y="714375"/>
            <a:ext cx="7054850" cy="1562100"/>
          </a:xfrm>
        </p:spPr>
        <p:txBody>
          <a:bodyPr anchor="t"/>
          <a:lstStyle/>
          <a:p>
            <a:pPr algn="l" eaLnBrk="1" hangingPunct="1"/>
            <a:r>
              <a:rPr lang="en-US" altLang="it-IT" sz="2800" dirty="0">
                <a:solidFill>
                  <a:schemeClr val="bg1"/>
                </a:solidFill>
                <a:latin typeface="Garamond" panose="02020404030301010803" pitchFamily="18" charset="0"/>
              </a:rPr>
              <a:t>Corso di Economia </a:t>
            </a:r>
            <a:r>
              <a:rPr lang="en-US" altLang="it-IT" sz="2800" dirty="0" err="1">
                <a:solidFill>
                  <a:schemeClr val="bg1"/>
                </a:solidFill>
                <a:latin typeface="Garamond" panose="02020404030301010803" pitchFamily="18" charset="0"/>
              </a:rPr>
              <a:t>Politica</a:t>
            </a:r>
            <a:endParaRPr lang="it-IT" altLang="it-IT" sz="1800" b="0" i="1" dirty="0">
              <a:solidFill>
                <a:schemeClr val="bg1"/>
              </a:solidFill>
              <a:latin typeface="Garamond" panose="02020404030301010803" pitchFamily="18" charset="0"/>
            </a:endParaRPr>
          </a:p>
        </p:txBody>
      </p:sp>
      <p:grpSp>
        <p:nvGrpSpPr>
          <p:cNvPr id="4101" name="Group 17">
            <a:extLst>
              <a:ext uri="{FF2B5EF4-FFF2-40B4-BE49-F238E27FC236}">
                <a16:creationId xmlns:a16="http://schemas.microsoft.com/office/drawing/2014/main" id="{668411DF-1534-4CF9-88BD-47263D006F6E}"/>
              </a:ext>
            </a:extLst>
          </p:cNvPr>
          <p:cNvGrpSpPr>
            <a:grpSpLocks/>
          </p:cNvGrpSpPr>
          <p:nvPr/>
        </p:nvGrpSpPr>
        <p:grpSpPr bwMode="auto">
          <a:xfrm>
            <a:off x="0" y="2759075"/>
            <a:ext cx="9144000" cy="4098925"/>
            <a:chOff x="0" y="1738"/>
            <a:chExt cx="5760" cy="2582"/>
          </a:xfrm>
        </p:grpSpPr>
        <p:pic>
          <p:nvPicPr>
            <p:cNvPr id="4105" name="Picture 15" descr="Fondino">
              <a:extLst>
                <a:ext uri="{FF2B5EF4-FFF2-40B4-BE49-F238E27FC236}">
                  <a16:creationId xmlns:a16="http://schemas.microsoft.com/office/drawing/2014/main" id="{8F201D08-D667-4195-876A-A7CEC866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fascia">
              <a:extLst>
                <a:ext uri="{FF2B5EF4-FFF2-40B4-BE49-F238E27FC236}">
                  <a16:creationId xmlns:a16="http://schemas.microsoft.com/office/drawing/2014/main" id="{866FB5F6-58F2-47D5-B764-EE32B972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 y="1738"/>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3">
            <a:extLst>
              <a:ext uri="{FF2B5EF4-FFF2-40B4-BE49-F238E27FC236}">
                <a16:creationId xmlns:a16="http://schemas.microsoft.com/office/drawing/2014/main" id="{3EDA69B1-0738-4F0C-911D-8826A8F5A78A}"/>
              </a:ext>
            </a:extLst>
          </p:cNvPr>
          <p:cNvSpPr txBox="1">
            <a:spLocks noChangeArrowheads="1"/>
          </p:cNvSpPr>
          <p:nvPr/>
        </p:nvSpPr>
        <p:spPr bwMode="auto">
          <a:xfrm>
            <a:off x="2122488" y="2860674"/>
            <a:ext cx="7005637" cy="92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it-IT" sz="2000" b="1" dirty="0">
                <a:solidFill>
                  <a:schemeClr val="bg1"/>
                </a:solidFill>
                <a:latin typeface="Garamond" panose="02020404030301010803" pitchFamily="18" charset="0"/>
              </a:rPr>
              <a:t>Lorenzo Di Domenico</a:t>
            </a:r>
            <a:r>
              <a:rPr lang="en-US" altLang="it-IT" sz="2000" dirty="0">
                <a:solidFill>
                  <a:schemeClr val="bg1"/>
                </a:solidFill>
                <a:latin typeface="Garamond" panose="02020404030301010803" pitchFamily="18" charset="0"/>
              </a:rPr>
              <a:t>*</a:t>
            </a:r>
          </a:p>
          <a:p>
            <a:pPr eaLnBrk="1" hangingPunct="1">
              <a:spcBef>
                <a:spcPct val="0"/>
              </a:spcBef>
              <a:buClrTx/>
              <a:buFontTx/>
              <a:buNone/>
            </a:pPr>
            <a:r>
              <a:rPr lang="en-US" altLang="it-IT" sz="1800" b="1" dirty="0">
                <a:solidFill>
                  <a:schemeClr val="bg1"/>
                </a:solidFill>
                <a:latin typeface="Garamond" panose="02020404030301010803" pitchFamily="18" charset="0"/>
              </a:rPr>
              <a:t>lorenzo.didomenico@unite.it</a:t>
            </a:r>
            <a:br>
              <a:rPr lang="en-US" altLang="it-IT" sz="1800" b="1" dirty="0">
                <a:solidFill>
                  <a:schemeClr val="bg1"/>
                </a:solidFill>
                <a:latin typeface="Garamond" panose="02020404030301010803" pitchFamily="18" charset="0"/>
              </a:rPr>
            </a:br>
            <a:endParaRPr lang="it-IT" altLang="it-IT" sz="1800" b="1" dirty="0">
              <a:solidFill>
                <a:schemeClr val="bg1"/>
              </a:solidFill>
              <a:latin typeface="Garamond" panose="02020404030301010803" pitchFamily="18" charset="0"/>
            </a:endParaRPr>
          </a:p>
        </p:txBody>
      </p:sp>
      <p:sp>
        <p:nvSpPr>
          <p:cNvPr id="4103" name="Rectangle 3">
            <a:extLst>
              <a:ext uri="{FF2B5EF4-FFF2-40B4-BE49-F238E27FC236}">
                <a16:creationId xmlns:a16="http://schemas.microsoft.com/office/drawing/2014/main" id="{BAFCEBB6-9B36-4BE0-BE90-AFFCAEFC1A73}"/>
              </a:ext>
            </a:extLst>
          </p:cNvPr>
          <p:cNvSpPr txBox="1">
            <a:spLocks noChangeArrowheads="1"/>
          </p:cNvSpPr>
          <p:nvPr/>
        </p:nvSpPr>
        <p:spPr bwMode="auto">
          <a:xfrm>
            <a:off x="2101850" y="4899025"/>
            <a:ext cx="70485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None/>
            </a:pPr>
            <a:r>
              <a:rPr lang="en-US" altLang="it-IT" sz="1600" dirty="0" err="1">
                <a:solidFill>
                  <a:schemeClr val="bg1"/>
                </a:solidFill>
                <a:latin typeface="Garamond" panose="02020404030301010803" pitchFamily="18" charset="0"/>
                <a:sym typeface="Calibri" panose="020F0502020204030204" pitchFamily="34" charset="0"/>
              </a:rPr>
              <a:t>Università</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degli</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Studi</a:t>
            </a:r>
            <a:r>
              <a:rPr lang="en-US" altLang="it-IT" sz="1600" dirty="0">
                <a:solidFill>
                  <a:schemeClr val="bg1"/>
                </a:solidFill>
                <a:latin typeface="Garamond" panose="02020404030301010803" pitchFamily="18" charset="0"/>
                <a:sym typeface="Calibri" panose="020F0502020204030204" pitchFamily="34" charset="0"/>
              </a:rPr>
              <a:t> di Teramo</a:t>
            </a:r>
          </a:p>
          <a:p>
            <a:pPr>
              <a:lnSpc>
                <a:spcPct val="150000"/>
              </a:lnSpc>
              <a:spcBef>
                <a:spcPct val="0"/>
              </a:spcBef>
              <a:buClrTx/>
              <a:buNone/>
            </a:pPr>
            <a:endParaRPr lang="en-US" altLang="it-IT" sz="1600" dirty="0">
              <a:solidFill>
                <a:schemeClr val="bg1"/>
              </a:solidFill>
              <a:latin typeface="Garamond" panose="02020404030301010803" pitchFamily="18" charset="0"/>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Teoria classico-</a:t>
            </a:r>
            <a:r>
              <a:rPr lang="en-GB" altLang="it-IT" dirty="0" err="1">
                <a:latin typeface="Garamond" panose="02020404030301010803" pitchFamily="18" charset="0"/>
              </a:rPr>
              <a:t>Keynesiana</a:t>
            </a:r>
            <a:br>
              <a:rPr lang="en-GB" altLang="it-IT" dirty="0">
                <a:latin typeface="Garamond" panose="02020404030301010803" pitchFamily="18" charset="0"/>
              </a:rPr>
            </a:br>
            <a:br>
              <a:rPr lang="en-GB" altLang="it-IT" dirty="0">
                <a:latin typeface="Garamond" panose="02020404030301010803" pitchFamily="18" charset="0"/>
              </a:rPr>
            </a:b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395536" y="813482"/>
            <a:ext cx="8544219" cy="5194920"/>
          </a:xfrm>
        </p:spPr>
        <p:txBody>
          <a:body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La teoria classico-keynesiana integra la teoria classica dei prezzi e della distribuzione con la teoria Keynesiana del principio della domanda effettiva.</a:t>
            </a: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Teoria classica dei prezzi e della distribuzione (Ricardo, Marx Sraffa): distribuzione determinata da fattori, storici, politici e istituzionali. La distribuzione è il risultato del conflitto tra classe lavoratrice e classe capitalista. </a:t>
            </a:r>
          </a:p>
          <a:p>
            <a:pPr algn="just">
              <a:lnSpc>
                <a:spcPct val="107000"/>
              </a:lnSpc>
              <a:spcBef>
                <a:spcPts val="0"/>
              </a:spcBef>
              <a:spcAft>
                <a:spcPts val="800"/>
              </a:spcAft>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Teoria Keynesiana della determinazione delle quantità e dell’occupazione in un sistema economico: Le quantità prodotte sono determinate dal principio della domanda effettiva (componenti autonome della domanda: spesa pubblica, esportazioni, investimenti residenziali, credito al consumo ecc.)</a:t>
            </a:r>
          </a:p>
        </p:txBody>
      </p:sp>
      <p:pic>
        <p:nvPicPr>
          <p:cNvPr id="6" name="Imagen 4">
            <a:extLst>
              <a:ext uri="{FF2B5EF4-FFF2-40B4-BE49-F238E27FC236}">
                <a16:creationId xmlns:a16="http://schemas.microsoft.com/office/drawing/2014/main" id="{2D9F4DE4-4FF5-4048-816F-ED7587A4DA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82012" y="7276939"/>
            <a:ext cx="3096344" cy="2642214"/>
          </a:xfrm>
          <a:prstGeom prst="rect">
            <a:avLst/>
          </a:prstGeom>
        </p:spPr>
      </p:pic>
      <p:pic>
        <p:nvPicPr>
          <p:cNvPr id="7" name="Imagen 7">
            <a:extLst>
              <a:ext uri="{FF2B5EF4-FFF2-40B4-BE49-F238E27FC236}">
                <a16:creationId xmlns:a16="http://schemas.microsoft.com/office/drawing/2014/main" id="{82F7F189-E6CC-4544-B1D1-A564C41133B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68792" y="2542210"/>
            <a:ext cx="1209450" cy="1787883"/>
          </a:xfrm>
          <a:prstGeom prst="rect">
            <a:avLst/>
          </a:prstGeom>
        </p:spPr>
      </p:pic>
      <p:pic>
        <p:nvPicPr>
          <p:cNvPr id="9" name="Imagen 10">
            <a:extLst>
              <a:ext uri="{FF2B5EF4-FFF2-40B4-BE49-F238E27FC236}">
                <a16:creationId xmlns:a16="http://schemas.microsoft.com/office/drawing/2014/main" id="{65101AA5-F846-4E00-AD90-E06377F6DAD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3141" y="2738765"/>
            <a:ext cx="1663147" cy="1787883"/>
          </a:xfrm>
          <a:prstGeom prst="rect">
            <a:avLst/>
          </a:prstGeom>
        </p:spPr>
      </p:pic>
      <p:pic>
        <p:nvPicPr>
          <p:cNvPr id="10" name="Imagen 37">
            <a:extLst>
              <a:ext uri="{FF2B5EF4-FFF2-40B4-BE49-F238E27FC236}">
                <a16:creationId xmlns:a16="http://schemas.microsoft.com/office/drawing/2014/main" id="{94EF94C4-8455-46FA-8702-296171735D2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575208" y="2639934"/>
            <a:ext cx="1986493" cy="1542015"/>
          </a:xfrm>
          <a:prstGeom prst="rect">
            <a:avLst/>
          </a:prstGeom>
        </p:spPr>
      </p:pic>
      <p:pic>
        <p:nvPicPr>
          <p:cNvPr id="11" name="Imagen 28">
            <a:extLst>
              <a:ext uri="{FF2B5EF4-FFF2-40B4-BE49-F238E27FC236}">
                <a16:creationId xmlns:a16="http://schemas.microsoft.com/office/drawing/2014/main" id="{3B7D8F2E-2F5A-40ED-AB1E-E20FB96BF12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572000" y="3026921"/>
            <a:ext cx="1209450" cy="1532768"/>
          </a:xfrm>
          <a:prstGeom prst="rect">
            <a:avLst/>
          </a:prstGeom>
        </p:spPr>
      </p:pic>
    </p:spTree>
    <p:extLst>
      <p:ext uri="{BB962C8B-B14F-4D97-AF65-F5344CB8AC3E}">
        <p14:creationId xmlns:p14="http://schemas.microsoft.com/office/powerpoint/2010/main" val="34002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503238" y="21390"/>
            <a:ext cx="7416800" cy="509588"/>
          </a:xfrm>
        </p:spPr>
        <p:txBody>
          <a:bodyPr/>
          <a:lstStyle/>
          <a:p>
            <a:pPr eaLnBrk="1" hangingPunct="1"/>
            <a:r>
              <a:rPr lang="en-GB" altLang="it-IT" dirty="0" err="1">
                <a:latin typeface="Garamond" panose="02020404030301010803" pitchFamily="18" charset="0"/>
              </a:rPr>
              <a:t>Resumen</a:t>
            </a:r>
            <a:r>
              <a:rPr lang="en-GB" altLang="it-IT" dirty="0">
                <a:latin typeface="Garamond" panose="02020404030301010803" pitchFamily="18" charset="0"/>
              </a:rPr>
              <a:t> </a:t>
            </a:r>
            <a:r>
              <a:rPr lang="en-GB" altLang="it-IT" dirty="0" err="1">
                <a:latin typeface="Garamond" panose="02020404030301010803" pitchFamily="18" charset="0"/>
              </a:rPr>
              <a:t>approccio</a:t>
            </a:r>
            <a:r>
              <a:rPr lang="en-GB" altLang="it-IT" dirty="0">
                <a:latin typeface="Garamond" panose="02020404030301010803" pitchFamily="18" charset="0"/>
              </a:rPr>
              <a:t> </a:t>
            </a:r>
            <a:r>
              <a:rPr lang="en-GB" altLang="it-IT" dirty="0" err="1">
                <a:latin typeface="Garamond" panose="02020404030301010803" pitchFamily="18" charset="0"/>
              </a:rPr>
              <a:t>Keynesiano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179512" y="37262"/>
            <a:ext cx="8544219" cy="511993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r>
              <a:rPr lang="it-IT" sz="1800" b="1" dirty="0">
                <a:latin typeface="Times New Roman" panose="02020603050405020304" pitchFamily="18" charset="0"/>
                <a:ea typeface="Calibri" panose="020F0502020204030204" pitchFamily="34" charset="0"/>
                <a:cs typeface="Times New Roman" panose="02020603050405020304" pitchFamily="18" charset="0"/>
              </a:rPr>
              <a:t>Principio della «domanda effettiva»: la domanda determina i livelli di produzione e occupazione nell’economia</a:t>
            </a:r>
            <a:r>
              <a:rPr lang="it-IT"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Un aumento delle componenti autonome di spesa (spesa pubblica, investimenti, esportazioni, credito al consumo) genera un aumento del reddito, del PIL e dell’occupazione;</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 prestiti volti a finanziare spesa pubblica o investimenti delle imprese danno avvio al processo economico. Questi rappresentano i canali di iniezione monetaria o di potere d’acquisto nel sistema. </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deficit pubblico e gli investimenti generano simmetricamente i risparmi delle famiglie;</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Paradosso della parsimonia;</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Politiche fiscali espansive (aumento della spesa pubblica o riduzione della tassazione) portano a livelli più elevati di reddito;</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La propensione al consumo (o al risparmio) delle famiglie determina il livello del deficit pubblico. La quota di risparmi che le famiglie decidono di mantenere sottoforma di depositi determina l’ammontare di titoli pubblici detenuti dalla Banca Centrale. </a:t>
            </a:r>
          </a:p>
        </p:txBody>
      </p:sp>
    </p:spTree>
    <p:extLst>
      <p:ext uri="{BB962C8B-B14F-4D97-AF65-F5344CB8AC3E}">
        <p14:creationId xmlns:p14="http://schemas.microsoft.com/office/powerpoint/2010/main" val="214311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Resumen</a:t>
            </a:r>
            <a:r>
              <a:rPr lang="en-GB" altLang="it-IT" dirty="0">
                <a:latin typeface="Garamond" panose="02020404030301010803" pitchFamily="18" charset="0"/>
              </a:rPr>
              <a:t> </a:t>
            </a:r>
            <a:r>
              <a:rPr lang="en-GB" altLang="it-IT" dirty="0" err="1">
                <a:latin typeface="Garamond" panose="02020404030301010803" pitchFamily="18" charset="0"/>
              </a:rPr>
              <a:t>approccio</a:t>
            </a:r>
            <a:r>
              <a:rPr lang="en-GB" altLang="it-IT" dirty="0">
                <a:latin typeface="Garamond" panose="02020404030301010803" pitchFamily="18" charset="0"/>
              </a:rPr>
              <a:t> </a:t>
            </a:r>
            <a:r>
              <a:rPr lang="en-GB" altLang="it-IT" dirty="0" err="1">
                <a:latin typeface="Garamond" panose="02020404030301010803" pitchFamily="18" charset="0"/>
              </a:rPr>
              <a:t>Keynesiano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Se lo Stato si pone come obiettivo una riduzione del deficit pubblico cosa dovrebbe fare? Diminuire il livello della tassazione? Aumentare la spesa pubblica?</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Se lo Stato volesse aumentare il livello di occupazione dell’economia come dovrebbe agire su spesa pubblica e/o tassazione?</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Qualora lo Stato dovesse ridurre il deficit pubblico ma non possa agire su aliquota fiscale e/ spesa pubblica, cosa dovrebbe accadere nell’economia affinché tale obiettivo venga raggiunto senza intervento dello Stato?</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Se, come prima, lo stato non può agire su tassazione o spesa pubblica, cosa dovrebbe accadere nell’economia affinché il livello di occupazione e PIL aumentino?</a:t>
            </a: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52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4256" y="-27384"/>
            <a:ext cx="7416800" cy="509588"/>
          </a:xfrm>
        </p:spPr>
        <p:txBody>
          <a:bodyPr/>
          <a:lstStyle/>
          <a:p>
            <a:pPr eaLnBrk="1" hangingPunct="1"/>
            <a:r>
              <a:rPr lang="en-GB" altLang="it-IT" dirty="0">
                <a:latin typeface="Garamond" panose="02020404030301010803" pitchFamily="18" charset="0"/>
              </a:rPr>
              <a:t>Teoria </a:t>
            </a:r>
            <a:r>
              <a:rPr lang="en-GB" altLang="it-IT" dirty="0" err="1">
                <a:latin typeface="Garamond" panose="02020404030301010803" pitchFamily="18" charset="0"/>
              </a:rPr>
              <a:t>neoclassica</a:t>
            </a:r>
            <a:r>
              <a:rPr lang="en-GB" altLang="it-IT" dirty="0">
                <a:latin typeface="Garamond" panose="02020404030301010803" pitchFamily="18" charset="0"/>
              </a:rPr>
              <a:t> o </a:t>
            </a:r>
            <a:r>
              <a:rPr lang="en-GB" altLang="it-IT" dirty="0" err="1">
                <a:latin typeface="Garamond" panose="02020404030301010803" pitchFamily="18" charset="0"/>
              </a:rPr>
              <a:t>marginalista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45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395536" y="632084"/>
            <a:ext cx="8435280" cy="522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b="1" dirty="0" err="1">
                <a:latin typeface="Times New Roman" panose="02020603050405020304" pitchFamily="18" charset="0"/>
                <a:cs typeface="Times New Roman" panose="02020603050405020304" pitchFamily="18" charset="0"/>
              </a:rPr>
              <a:t>Autori</a:t>
            </a:r>
            <a:r>
              <a:rPr lang="es-AR" sz="1800" b="1" dirty="0">
                <a:latin typeface="Times New Roman" panose="02020603050405020304" pitchFamily="18" charset="0"/>
                <a:cs typeface="Times New Roman" panose="02020603050405020304" pitchFamily="18" charset="0"/>
              </a:rPr>
              <a:t>: </a:t>
            </a:r>
            <a:r>
              <a:rPr lang="es-AR" sz="1800" dirty="0">
                <a:latin typeface="Times New Roman" panose="02020603050405020304" pitchFamily="18" charset="0"/>
                <a:cs typeface="Times New Roman" panose="02020603050405020304" pitchFamily="18" charset="0"/>
              </a:rPr>
              <a:t>Walras, </a:t>
            </a:r>
            <a:r>
              <a:rPr lang="es-AR" sz="1800" dirty="0" err="1">
                <a:latin typeface="Times New Roman" panose="02020603050405020304" pitchFamily="18" charset="0"/>
                <a:cs typeface="Times New Roman" panose="02020603050405020304" pitchFamily="18" charset="0"/>
              </a:rPr>
              <a:t>Wicksell</a:t>
            </a:r>
            <a:r>
              <a:rPr lang="es-AR" sz="1800" dirty="0">
                <a:latin typeface="Times New Roman" panose="02020603050405020304" pitchFamily="18" charset="0"/>
                <a:cs typeface="Times New Roman" panose="02020603050405020304" pitchFamily="18" charset="0"/>
              </a:rPr>
              <a:t>, Samuelson, Arrow, </a:t>
            </a:r>
            <a:r>
              <a:rPr lang="es-AR" sz="1800" dirty="0" err="1">
                <a:latin typeface="Times New Roman" panose="02020603050405020304" pitchFamily="18" charset="0"/>
                <a:cs typeface="Times New Roman" panose="02020603050405020304" pitchFamily="18" charset="0"/>
              </a:rPr>
              <a:t>Debreu</a:t>
            </a:r>
            <a:endParaRPr lang="es-AR" sz="1800" b="1" dirty="0">
              <a:latin typeface="Times New Roman" panose="02020603050405020304" pitchFamily="18" charset="0"/>
              <a:cs typeface="Times New Roman" panose="02020603050405020304" pitchFamily="18" charset="0"/>
            </a:endParaRPr>
          </a:p>
          <a:p>
            <a:pPr algn="just"/>
            <a:endParaRPr lang="es-AR" sz="1800" b="1" dirty="0">
              <a:latin typeface="Times New Roman" panose="02020603050405020304" pitchFamily="18" charset="0"/>
              <a:cs typeface="Times New Roman" panose="02020603050405020304" pitchFamily="18" charset="0"/>
            </a:endParaRPr>
          </a:p>
          <a:p>
            <a:pPr algn="just"/>
            <a:r>
              <a:rPr lang="es-AR" sz="1800" b="1" dirty="0" err="1">
                <a:latin typeface="Times New Roman" panose="02020603050405020304" pitchFamily="18" charset="0"/>
                <a:cs typeface="Times New Roman" panose="02020603050405020304" pitchFamily="18" charset="0"/>
              </a:rPr>
              <a:t>Dati</a:t>
            </a:r>
            <a:r>
              <a:rPr lang="es-AR" sz="1800" b="1" dirty="0">
                <a:latin typeface="Times New Roman" panose="02020603050405020304" pitchFamily="18" charset="0"/>
                <a:cs typeface="Times New Roman" panose="02020603050405020304" pitchFamily="18" charset="0"/>
              </a:rPr>
              <a:t> </a:t>
            </a:r>
            <a:r>
              <a:rPr lang="es-AR" sz="1800" b="1" dirty="0" err="1">
                <a:latin typeface="Times New Roman" panose="02020603050405020304" pitchFamily="18" charset="0"/>
                <a:cs typeface="Times New Roman" panose="02020603050405020304" pitchFamily="18" charset="0"/>
              </a:rPr>
              <a:t>della</a:t>
            </a:r>
            <a:r>
              <a:rPr lang="es-AR" sz="1800" b="1" dirty="0">
                <a:latin typeface="Times New Roman" panose="02020603050405020304" pitchFamily="18" charset="0"/>
                <a:cs typeface="Times New Roman" panose="02020603050405020304" pitchFamily="18" charset="0"/>
              </a:rPr>
              <a:t> </a:t>
            </a:r>
            <a:r>
              <a:rPr lang="es-AR" sz="1800" b="1" dirty="0" err="1">
                <a:latin typeface="Times New Roman" panose="02020603050405020304" pitchFamily="18" charset="0"/>
                <a:cs typeface="Times New Roman" panose="02020603050405020304" pitchFamily="18" charset="0"/>
              </a:rPr>
              <a:t>Teoria</a:t>
            </a:r>
            <a:r>
              <a:rPr lang="es-AR" sz="1800" dirty="0">
                <a:latin typeface="Times New Roman" panose="02020603050405020304" pitchFamily="18" charset="0"/>
                <a:cs typeface="Times New Roman" panose="02020603050405020304" pitchFamily="18" charset="0"/>
              </a:rPr>
              <a:t>:</a:t>
            </a:r>
          </a:p>
          <a:p>
            <a:pPr algn="just">
              <a:buFontTx/>
              <a:buChar char="-"/>
            </a:pPr>
            <a:r>
              <a:rPr lang="es-AR" sz="1800" dirty="0" err="1">
                <a:latin typeface="Times New Roman" panose="02020603050405020304" pitchFamily="18" charset="0"/>
                <a:cs typeface="Times New Roman" panose="02020603050405020304" pitchFamily="18" charset="0"/>
              </a:rPr>
              <a:t>Preferenze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consumatori</a:t>
            </a:r>
            <a:r>
              <a:rPr lang="es-AR" sz="1800" dirty="0">
                <a:latin typeface="Times New Roman" panose="02020603050405020304" pitchFamily="18" charset="0"/>
                <a:cs typeface="Times New Roman" panose="02020603050405020304" pitchFamily="18" charset="0"/>
              </a:rPr>
              <a:t>;</a:t>
            </a:r>
          </a:p>
          <a:p>
            <a:pPr algn="just">
              <a:buFontTx/>
              <a:buChar char="-"/>
            </a:pPr>
            <a:r>
              <a:rPr lang="es-AR" sz="1800" dirty="0">
                <a:latin typeface="Times New Roman" panose="02020603050405020304" pitchFamily="18" charset="0"/>
                <a:cs typeface="Times New Roman" panose="02020603050405020304" pitchFamily="18" charset="0"/>
              </a:rPr>
              <a:t>Le </a:t>
            </a:r>
            <a:r>
              <a:rPr lang="es-AR" sz="1800" dirty="0" err="1">
                <a:latin typeface="Times New Roman" panose="02020603050405020304" pitchFamily="18" charset="0"/>
                <a:cs typeface="Times New Roman" panose="02020603050405020304" pitchFamily="18" charset="0"/>
              </a:rPr>
              <a:t>condizioni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tecniche</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produzione</a:t>
            </a:r>
            <a:r>
              <a:rPr lang="es-AR" sz="1800" dirty="0">
                <a:latin typeface="Times New Roman" panose="02020603050405020304" pitchFamily="18" charset="0"/>
                <a:cs typeface="Times New Roman" panose="02020603050405020304" pitchFamily="18" charset="0"/>
              </a:rPr>
              <a:t>;</a:t>
            </a:r>
          </a:p>
          <a:p>
            <a:pPr algn="just">
              <a:buFontTx/>
              <a:buChar char="-"/>
            </a:pPr>
            <a:r>
              <a:rPr lang="es-AR" sz="1800" dirty="0">
                <a:latin typeface="Times New Roman" panose="02020603050405020304" pitchFamily="18" charset="0"/>
                <a:cs typeface="Times New Roman" panose="02020603050405020304" pitchFamily="18" charset="0"/>
              </a:rPr>
              <a:t>Le </a:t>
            </a:r>
            <a:r>
              <a:rPr lang="es-AR" sz="1800" dirty="0" err="1">
                <a:latin typeface="Times New Roman" panose="02020603050405020304" pitchFamily="18" charset="0"/>
                <a:cs typeface="Times New Roman" panose="02020603050405020304" pitchFamily="18" charset="0"/>
              </a:rPr>
              <a:t>dotazioni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terra</a:t>
            </a:r>
            <a:r>
              <a:rPr lang="es-AR" sz="1800" dirty="0">
                <a:latin typeface="Times New Roman" panose="02020603050405020304" pitchFamily="18" charset="0"/>
                <a:cs typeface="Times New Roman" panose="02020603050405020304" pitchFamily="18" charset="0"/>
              </a:rPr>
              <a:t>); </a:t>
            </a:r>
          </a:p>
          <a:p>
            <a:pPr algn="just">
              <a:buFontTx/>
              <a:buChar char="-"/>
            </a:pPr>
            <a:endParaRPr lang="es-AR" sz="1800" dirty="0">
              <a:latin typeface="Times New Roman" panose="02020603050405020304" pitchFamily="18" charset="0"/>
              <a:cs typeface="Times New Roman" panose="02020603050405020304" pitchFamily="18" charset="0"/>
            </a:endParaRPr>
          </a:p>
          <a:p>
            <a:pPr marL="0" indent="0" algn="just">
              <a:buNone/>
            </a:pPr>
            <a:endParaRPr lang="es-AR" sz="1800" dirty="0">
              <a:latin typeface="Times New Roman" panose="02020603050405020304" pitchFamily="18" charset="0"/>
              <a:cs typeface="Times New Roman" panose="02020603050405020304" pitchFamily="18" charset="0"/>
            </a:endParaRPr>
          </a:p>
          <a:p>
            <a:pPr algn="just"/>
            <a:r>
              <a:rPr lang="es-AR" sz="1800" b="1" dirty="0" err="1">
                <a:latin typeface="Times New Roman" panose="02020603050405020304" pitchFamily="18" charset="0"/>
                <a:cs typeface="Times New Roman" panose="02020603050405020304" pitchFamily="18" charset="0"/>
              </a:rPr>
              <a:t>Ipotesi</a:t>
            </a:r>
            <a:r>
              <a:rPr lang="es-AR" sz="1800" b="1" dirty="0">
                <a:latin typeface="Times New Roman" panose="02020603050405020304" pitchFamily="18" charset="0"/>
                <a:cs typeface="Times New Roman" panose="02020603050405020304" pitchFamily="18" charset="0"/>
              </a:rPr>
              <a:t> </a:t>
            </a:r>
            <a:r>
              <a:rPr lang="es-AR" sz="1800" b="1" dirty="0" err="1">
                <a:latin typeface="Times New Roman" panose="02020603050405020304" pitchFamily="18" charset="0"/>
                <a:cs typeface="Times New Roman" panose="02020603050405020304" pitchFamily="18" charset="0"/>
              </a:rPr>
              <a:t>della</a:t>
            </a:r>
            <a:r>
              <a:rPr lang="es-AR" sz="1800" b="1" dirty="0">
                <a:latin typeface="Times New Roman" panose="02020603050405020304" pitchFamily="18" charset="0"/>
                <a:cs typeface="Times New Roman" panose="02020603050405020304" pitchFamily="18" charset="0"/>
              </a:rPr>
              <a:t> </a:t>
            </a:r>
            <a:r>
              <a:rPr lang="es-AR" sz="1800" b="1" dirty="0" err="1">
                <a:latin typeface="Times New Roman" panose="02020603050405020304" pitchFamily="18" charset="0"/>
                <a:cs typeface="Times New Roman" panose="02020603050405020304" pitchFamily="18" charset="0"/>
              </a:rPr>
              <a:t>teoria</a:t>
            </a:r>
            <a:r>
              <a:rPr lang="es-AR" sz="1800" dirty="0">
                <a:latin typeface="Times New Roman" panose="02020603050405020304" pitchFamily="18" charset="0"/>
                <a:cs typeface="Times New Roman" panose="02020603050405020304" pitchFamily="18" charset="0"/>
              </a:rPr>
              <a:t>:</a:t>
            </a:r>
          </a:p>
          <a:p>
            <a:pPr algn="just">
              <a:buFontTx/>
              <a:buChar char="-"/>
            </a:pP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bene di consumo è </a:t>
            </a:r>
            <a:r>
              <a:rPr lang="es-AR" sz="1800" dirty="0" err="1">
                <a:latin typeface="Times New Roman" panose="02020603050405020304" pitchFamily="18" charset="0"/>
                <a:cs typeface="Times New Roman" panose="02020603050405020304" pitchFamily="18" charset="0"/>
              </a:rPr>
              <a:t>omogeneo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rispetto</a:t>
            </a:r>
            <a:r>
              <a:rPr lang="es-AR" sz="1800" dirty="0">
                <a:latin typeface="Times New Roman" panose="02020603050405020304" pitchFamily="18" charset="0"/>
                <a:cs typeface="Times New Roman" panose="02020603050405020304" pitchFamily="18" charset="0"/>
              </a:rPr>
              <a:t> al bene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a:t>
            </a:r>
          </a:p>
          <a:p>
            <a:pPr algn="just">
              <a:buFontTx/>
              <a:buChar char="-"/>
            </a:pPr>
            <a:r>
              <a:rPr lang="es-AR" sz="1800" dirty="0">
                <a:latin typeface="Times New Roman" panose="02020603050405020304" pitchFamily="18" charset="0"/>
                <a:cs typeface="Times New Roman" panose="02020603050405020304" pitchFamily="18" charset="0"/>
              </a:rPr>
              <a:t>Le </a:t>
            </a:r>
            <a:r>
              <a:rPr lang="es-AR" sz="1800" dirty="0" err="1">
                <a:latin typeface="Times New Roman" panose="02020603050405020304" pitchFamily="18" charset="0"/>
                <a:cs typeface="Times New Roman" panose="02020603050405020304" pitchFamily="18" charset="0"/>
              </a:rPr>
              <a:t>famiglie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detengono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bene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e lo </a:t>
            </a:r>
            <a:r>
              <a:rPr lang="es-AR" sz="1800" dirty="0" err="1">
                <a:latin typeface="Times New Roman" panose="02020603050405020304" pitchFamily="18" charset="0"/>
                <a:cs typeface="Times New Roman" panose="02020603050405020304" pitchFamily="18" charset="0"/>
              </a:rPr>
              <a:t>prestano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alle</a:t>
            </a:r>
            <a:r>
              <a:rPr lang="es-AR" sz="1800" dirty="0">
                <a:latin typeface="Times New Roman" panose="02020603050405020304" pitchFamily="18" charset="0"/>
                <a:cs typeface="Times New Roman" panose="02020603050405020304" pitchFamily="18" charset="0"/>
              </a:rPr>
              <a:t> imprese;</a:t>
            </a:r>
          </a:p>
          <a:p>
            <a:pPr algn="just">
              <a:buFontTx/>
              <a:buChar char="-"/>
            </a:pPr>
            <a:r>
              <a:rPr lang="es-AR" sz="1800" dirty="0">
                <a:latin typeface="Times New Roman" panose="02020603050405020304" pitchFamily="18" charset="0"/>
                <a:cs typeface="Times New Roman" panose="02020603050405020304" pitchFamily="18" charset="0"/>
              </a:rPr>
              <a:t>Input e output </a:t>
            </a:r>
            <a:r>
              <a:rPr lang="es-AR" sz="1800" dirty="0" err="1">
                <a:latin typeface="Times New Roman" panose="02020603050405020304" pitchFamily="18" charset="0"/>
                <a:cs typeface="Times New Roman" panose="02020603050405020304" pitchFamily="18" charset="0"/>
              </a:rPr>
              <a:t>vengono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scambiati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simultaneamente</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termini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reali</a:t>
            </a:r>
            <a:r>
              <a:rPr lang="es-AR"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202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Teoria </a:t>
            </a:r>
            <a:r>
              <a:rPr lang="en-GB" altLang="it-IT" dirty="0" err="1">
                <a:latin typeface="Garamond" panose="02020404030301010803" pitchFamily="18" charset="0"/>
              </a:rPr>
              <a:t>neoclassica</a:t>
            </a:r>
            <a:r>
              <a:rPr lang="en-GB" altLang="it-IT" dirty="0">
                <a:latin typeface="Garamond" panose="02020404030301010803" pitchFamily="18" charset="0"/>
              </a:rPr>
              <a:t> o </a:t>
            </a:r>
            <a:r>
              <a:rPr lang="en-GB" altLang="it-IT" dirty="0" err="1">
                <a:latin typeface="Garamond" panose="02020404030301010803" pitchFamily="18" charset="0"/>
              </a:rPr>
              <a:t>marginalista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377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41538" y="1174037"/>
            <a:ext cx="8544219" cy="286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AR" sz="1800" dirty="0" err="1">
                <a:latin typeface="Times New Roman" panose="02020603050405020304" pitchFamily="18" charset="0"/>
                <a:cs typeface="Times New Roman" panose="02020603050405020304" pitchFamily="18" charset="0"/>
              </a:rPr>
              <a:t>Prezzi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distribuzione</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quantità</a:t>
            </a:r>
            <a:r>
              <a:rPr lang="es-AR" sz="1800" dirty="0">
                <a:latin typeface="Times New Roman" panose="02020603050405020304" pitchFamily="18" charset="0"/>
                <a:cs typeface="Times New Roman" panose="02020603050405020304" pitchFamily="18" charset="0"/>
              </a:rPr>
              <a:t> di equilibrio </a:t>
            </a:r>
            <a:r>
              <a:rPr lang="es-AR" sz="1800" dirty="0" err="1">
                <a:latin typeface="Times New Roman" panose="02020603050405020304" pitchFamily="18" charset="0"/>
                <a:cs typeface="Times New Roman" panose="02020603050405020304" pitchFamily="18" charset="0"/>
              </a:rPr>
              <a:t>vengono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determinati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simualtaneamente</a:t>
            </a:r>
            <a:r>
              <a:rPr lang="es-AR" sz="1800" dirty="0">
                <a:latin typeface="Times New Roman" panose="02020603050405020304" pitchFamily="18" charset="0"/>
                <a:cs typeface="Times New Roman" panose="02020603050405020304" pitchFamily="18" charset="0"/>
              </a:rPr>
              <a:t>; </a:t>
            </a:r>
          </a:p>
          <a:p>
            <a:pPr algn="just">
              <a:lnSpc>
                <a:spcPct val="150000"/>
              </a:lnSpc>
            </a:pP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profitto</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prezzo</a:t>
            </a:r>
            <a:r>
              <a:rPr lang="es-AR" sz="1800" dirty="0">
                <a:latin typeface="Times New Roman" panose="02020603050405020304" pitchFamily="18" charset="0"/>
                <a:cs typeface="Times New Roman" panose="02020603050405020304" pitchFamily="18" charset="0"/>
              </a:rPr>
              <a:t> per la </a:t>
            </a:r>
            <a:r>
              <a:rPr lang="es-AR" sz="1800" dirty="0" err="1">
                <a:latin typeface="Times New Roman" panose="02020603050405020304" pitchFamily="18" charset="0"/>
                <a:cs typeface="Times New Roman" panose="02020603050405020304" pitchFamily="18" charset="0"/>
              </a:rPr>
              <a:t>cessione</a:t>
            </a:r>
            <a:r>
              <a:rPr lang="es-AR" sz="1800" dirty="0">
                <a:latin typeface="Times New Roman" panose="02020603050405020304" pitchFamily="18" charset="0"/>
                <a:cs typeface="Times New Roman" panose="02020603050405020304" pitchFamily="18" charset="0"/>
              </a:rPr>
              <a:t> del bene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alle</a:t>
            </a:r>
            <a:r>
              <a:rPr lang="es-AR" sz="1800" dirty="0">
                <a:latin typeface="Times New Roman" panose="02020603050405020304" pitchFamily="18" charset="0"/>
                <a:cs typeface="Times New Roman" panose="02020603050405020304" pitchFamily="18" charset="0"/>
              </a:rPr>
              <a:t> imprese;</a:t>
            </a:r>
          </a:p>
          <a:p>
            <a:pPr algn="just">
              <a:lnSpc>
                <a:spcPct val="150000"/>
              </a:lnSpc>
            </a:pPr>
            <a:r>
              <a:rPr lang="es-AR" sz="1800" dirty="0">
                <a:latin typeface="Times New Roman" panose="02020603050405020304" pitchFamily="18" charset="0"/>
                <a:cs typeface="Times New Roman" panose="02020603050405020304" pitchFamily="18" charset="0"/>
              </a:rPr>
              <a:t>Zero-</a:t>
            </a:r>
            <a:r>
              <a:rPr lang="es-AR" sz="1800" dirty="0" err="1">
                <a:latin typeface="Times New Roman" panose="02020603050405020304" pitchFamily="18" charset="0"/>
                <a:cs typeface="Times New Roman" panose="02020603050405020304" pitchFamily="18" charset="0"/>
              </a:rPr>
              <a:t>profit</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condition</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condizioni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concorrenza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perfetta</a:t>
            </a:r>
            <a:r>
              <a:rPr lang="es-AR" sz="1800" dirty="0">
                <a:latin typeface="Times New Roman" panose="02020603050405020304" pitchFamily="18" charset="0"/>
                <a:cs typeface="Times New Roman" panose="02020603050405020304" pitchFamily="18" charset="0"/>
              </a:rPr>
              <a:t> le imprese non </a:t>
            </a:r>
            <a:r>
              <a:rPr lang="es-AR" sz="1800" dirty="0" err="1">
                <a:latin typeface="Times New Roman" panose="02020603050405020304" pitchFamily="18" charset="0"/>
                <a:cs typeface="Times New Roman" panose="02020603050405020304" pitchFamily="18" charset="0"/>
              </a:rPr>
              <a:t>realizzano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profitti</a:t>
            </a:r>
            <a:r>
              <a:rPr lang="es-AR" sz="1800" dirty="0">
                <a:latin typeface="Times New Roman" panose="02020603050405020304" pitchFamily="18" charset="0"/>
                <a:cs typeface="Times New Roman" panose="02020603050405020304" pitchFamily="18" charset="0"/>
              </a:rPr>
              <a:t>;</a:t>
            </a:r>
          </a:p>
          <a:p>
            <a:pPr algn="just">
              <a:lnSpc>
                <a:spcPct val="150000"/>
              </a:lnSpc>
            </a:pPr>
            <a:r>
              <a:rPr lang="es-AR" sz="1800" dirty="0" err="1">
                <a:latin typeface="Times New Roman" panose="02020603050405020304" pitchFamily="18" charset="0"/>
                <a:cs typeface="Times New Roman" panose="02020603050405020304" pitchFamily="18" charset="0"/>
              </a:rPr>
              <a:t>Nessun</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ruolo</a:t>
            </a:r>
            <a:r>
              <a:rPr lang="es-AR" sz="1800" dirty="0">
                <a:latin typeface="Times New Roman" panose="02020603050405020304" pitchFamily="18" charset="0"/>
                <a:cs typeface="Times New Roman" panose="02020603050405020304" pitchFamily="18" charset="0"/>
              </a:rPr>
              <a:t> per la </a:t>
            </a:r>
            <a:r>
              <a:rPr lang="es-AR" sz="1800" dirty="0" err="1">
                <a:latin typeface="Times New Roman" panose="02020603050405020304" pitchFamily="18" charset="0"/>
                <a:cs typeface="Times New Roman" panose="02020603050405020304" pitchFamily="18" charset="0"/>
              </a:rPr>
              <a:t>moneta</a:t>
            </a:r>
            <a:r>
              <a:rPr lang="es-AR" sz="1800" dirty="0">
                <a:latin typeface="Times New Roman" panose="02020603050405020304" pitchFamily="18" charset="0"/>
                <a:cs typeface="Times New Roman" panose="02020603050405020304" pitchFamily="18" charset="0"/>
              </a:rPr>
              <a:t> (le </a:t>
            </a:r>
            <a:r>
              <a:rPr lang="es-AR" sz="1800" dirty="0" err="1">
                <a:latin typeface="Times New Roman" panose="02020603050405020304" pitchFamily="18" charset="0"/>
                <a:cs typeface="Times New Roman" panose="02020603050405020304" pitchFamily="18" charset="0"/>
              </a:rPr>
              <a:t>variabili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reali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possono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essere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determinate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indipendentemne</a:t>
            </a:r>
            <a:r>
              <a:rPr lang="es-AR" sz="1800" dirty="0">
                <a:latin typeface="Times New Roman" panose="02020603050405020304" pitchFamily="18" charset="0"/>
                <a:cs typeface="Times New Roman" panose="02020603050405020304" pitchFamily="18" charset="0"/>
              </a:rPr>
              <a:t> dalla </a:t>
            </a:r>
            <a:r>
              <a:rPr lang="es-AR" sz="1800" dirty="0" err="1">
                <a:latin typeface="Times New Roman" panose="02020603050405020304" pitchFamily="18" charset="0"/>
                <a:cs typeface="Times New Roman" panose="02020603050405020304" pitchFamily="18" charset="0"/>
              </a:rPr>
              <a:t>considerazione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esplicita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necessità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moneta</a:t>
            </a:r>
            <a:r>
              <a:rPr lang="es-AR" sz="1800" dirty="0">
                <a:latin typeface="Times New Roman" panose="02020603050405020304" pitchFamily="18" charset="0"/>
                <a:cs typeface="Times New Roman" panose="02020603050405020304" pitchFamily="18" charset="0"/>
              </a:rPr>
              <a:t> per la </a:t>
            </a:r>
            <a:r>
              <a:rPr lang="es-AR" sz="1800" dirty="0" err="1">
                <a:latin typeface="Times New Roman" panose="02020603050405020304" pitchFamily="18" charset="0"/>
                <a:cs typeface="Times New Roman" panose="02020603050405020304" pitchFamily="18" charset="0"/>
              </a:rPr>
              <a:t>realizzazione</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proseguimento</a:t>
            </a:r>
            <a:r>
              <a:rPr lang="es-AR" sz="1800" dirty="0">
                <a:latin typeface="Times New Roman" panose="02020603050405020304" pitchFamily="18" charset="0"/>
                <a:cs typeface="Times New Roman" panose="02020603050405020304" pitchFamily="18" charset="0"/>
              </a:rPr>
              <a:t> del proceso </a:t>
            </a:r>
            <a:r>
              <a:rPr lang="es-AR" sz="1800" dirty="0" err="1">
                <a:latin typeface="Times New Roman" panose="02020603050405020304" pitchFamily="18" charset="0"/>
                <a:cs typeface="Times New Roman" panose="02020603050405020304" pitchFamily="18" charset="0"/>
              </a:rPr>
              <a:t>produttivo</a:t>
            </a:r>
            <a:r>
              <a:rPr lang="es-AR" sz="1800" dirty="0">
                <a:latin typeface="Times New Roman" panose="02020603050405020304" pitchFamily="18" charset="0"/>
                <a:cs typeface="Times New Roman" panose="02020603050405020304" pitchFamily="18" charset="0"/>
              </a:rPr>
              <a:t>). </a:t>
            </a:r>
          </a:p>
          <a:p>
            <a:pPr algn="just">
              <a:lnSpc>
                <a:spcPct val="150000"/>
              </a:lnSpc>
            </a:pPr>
            <a:r>
              <a:rPr lang="es-AR" sz="1800" dirty="0">
                <a:latin typeface="Times New Roman" panose="02020603050405020304" pitchFamily="18" charset="0"/>
                <a:cs typeface="Times New Roman" panose="02020603050405020304" pitchFamily="18" charset="0"/>
              </a:rPr>
              <a:t>Natura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 (e non monetaria)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risparmi</a:t>
            </a:r>
            <a:r>
              <a:rPr lang="es-AR" sz="1800" dirty="0">
                <a:latin typeface="Times New Roman" panose="02020603050405020304" pitchFamily="18" charset="0"/>
                <a:cs typeface="Times New Roman" panose="02020603050405020304" pitchFamily="18" charset="0"/>
              </a:rPr>
              <a:t>. </a:t>
            </a:r>
          </a:p>
          <a:p>
            <a:pPr algn="just">
              <a:lnSpc>
                <a:spcPct val="150000"/>
              </a:lnSpc>
            </a:pPr>
            <a:endParaRPr lang="es-AR" sz="1800" dirty="0">
              <a:latin typeface="Times New Roman" panose="02020603050405020304" pitchFamily="18" charset="0"/>
              <a:cs typeface="Times New Roman" panose="02020603050405020304" pitchFamily="18" charset="0"/>
            </a:endParaRPr>
          </a:p>
          <a:p>
            <a:pPr marL="0" indent="0" algn="just">
              <a:lnSpc>
                <a:spcPct val="150000"/>
              </a:lnSpc>
              <a:buFontTx/>
              <a:buNone/>
            </a:pPr>
            <a:endParaRPr lang="es-AR" sz="1800" i="1" dirty="0"/>
          </a:p>
        </p:txBody>
      </p:sp>
    </p:spTree>
    <p:extLst>
      <p:ext uri="{BB962C8B-B14F-4D97-AF65-F5344CB8AC3E}">
        <p14:creationId xmlns:p14="http://schemas.microsoft.com/office/powerpoint/2010/main" val="126040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Teoria </a:t>
            </a:r>
            <a:r>
              <a:rPr lang="en-GB" altLang="it-IT" dirty="0" err="1">
                <a:latin typeface="Garamond" panose="02020404030301010803" pitchFamily="18" charset="0"/>
              </a:rPr>
              <a:t>neoclassica</a:t>
            </a:r>
            <a:r>
              <a:rPr lang="en-GB" altLang="it-IT" dirty="0">
                <a:latin typeface="Garamond" panose="02020404030301010803" pitchFamily="18" charset="0"/>
              </a:rPr>
              <a:t> o </a:t>
            </a:r>
            <a:r>
              <a:rPr lang="en-GB" altLang="it-IT" dirty="0" err="1">
                <a:latin typeface="Garamond" panose="02020404030301010803" pitchFamily="18" charset="0"/>
              </a:rPr>
              <a:t>marginalista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400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596739" y="744538"/>
            <a:ext cx="7467600" cy="448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b="1" dirty="0" err="1">
                <a:latin typeface="Times New Roman" panose="02020603050405020304" pitchFamily="18" charset="0"/>
                <a:cs typeface="Times New Roman" panose="02020603050405020304" pitchFamily="18" charset="0"/>
              </a:rPr>
              <a:t>Conclusioni</a:t>
            </a:r>
            <a:r>
              <a:rPr lang="es-AR" sz="1800" b="1" dirty="0">
                <a:latin typeface="Times New Roman" panose="02020603050405020304" pitchFamily="18" charset="0"/>
                <a:cs typeface="Times New Roman" panose="02020603050405020304" pitchFamily="18" charset="0"/>
              </a:rPr>
              <a:t> </a:t>
            </a:r>
            <a:r>
              <a:rPr lang="es-AR" sz="1800" b="1" dirty="0" err="1">
                <a:latin typeface="Times New Roman" panose="02020603050405020304" pitchFamily="18" charset="0"/>
                <a:cs typeface="Times New Roman" panose="02020603050405020304" pitchFamily="18" charset="0"/>
              </a:rPr>
              <a:t>principali</a:t>
            </a:r>
            <a:r>
              <a:rPr lang="es-AR" sz="1800" b="1" dirty="0">
                <a:latin typeface="Times New Roman" panose="02020603050405020304" pitchFamily="18" charset="0"/>
                <a:cs typeface="Times New Roman" panose="02020603050405020304" pitchFamily="18" charset="0"/>
              </a:rPr>
              <a:t> </a:t>
            </a:r>
            <a:r>
              <a:rPr lang="es-AR" sz="1800" dirty="0">
                <a:latin typeface="Times New Roman" panose="02020603050405020304" pitchFamily="18" charset="0"/>
                <a:cs typeface="Times New Roman" panose="02020603050405020304" pitchFamily="18" charset="0"/>
              </a:rPr>
              <a:t>(anticipo):</a:t>
            </a:r>
          </a:p>
          <a:p>
            <a:pPr algn="just">
              <a:lnSpc>
                <a:spcPct val="150000"/>
              </a:lnSpc>
              <a:buFontTx/>
              <a:buChar char="-"/>
            </a:pPr>
            <a:r>
              <a:rPr lang="es-AR" sz="1800" dirty="0">
                <a:latin typeface="Times New Roman" panose="02020603050405020304" pitchFamily="18" charset="0"/>
                <a:cs typeface="Times New Roman" panose="02020603050405020304" pitchFamily="18" charset="0"/>
              </a:rPr>
              <a:t>I </a:t>
            </a:r>
            <a:r>
              <a:rPr lang="es-AR" sz="1800" dirty="0" err="1">
                <a:latin typeface="Times New Roman" panose="02020603050405020304" pitchFamily="18" charset="0"/>
                <a:cs typeface="Times New Roman" panose="02020603050405020304" pitchFamily="18" charset="0"/>
              </a:rPr>
              <a:t>risparmi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determinano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gli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investimenti</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lato </a:t>
            </a:r>
            <a:r>
              <a:rPr lang="es-AR" sz="1800" dirty="0" err="1">
                <a:latin typeface="Times New Roman" panose="02020603050405020304" pitchFamily="18" charset="0"/>
                <a:cs typeface="Times New Roman" panose="02020603050405020304" pitchFamily="18" charset="0"/>
              </a:rPr>
              <a:t>dell’offerta</a:t>
            </a:r>
            <a:r>
              <a:rPr lang="es-AR" sz="1800" dirty="0">
                <a:latin typeface="Times New Roman" panose="02020603050405020304" pitchFamily="18" charset="0"/>
                <a:cs typeface="Times New Roman" panose="02020603050405020304" pitchFamily="18" charset="0"/>
              </a:rPr>
              <a:t> determina i </a:t>
            </a:r>
            <a:r>
              <a:rPr lang="es-AR" sz="1800" dirty="0" err="1">
                <a:latin typeface="Times New Roman" panose="02020603050405020304" pitchFamily="18" charset="0"/>
                <a:cs typeface="Times New Roman" panose="02020603050405020304" pitchFamily="18" charset="0"/>
              </a:rPr>
              <a:t>livelli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produzione</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err="1">
                <a:latin typeface="Times New Roman" panose="02020603050405020304" pitchFamily="18" charset="0"/>
                <a:cs typeface="Times New Roman" panose="02020603050405020304" pitchFamily="18" charset="0"/>
              </a:rPr>
              <a:t>Legge</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Say</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tutto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quello</a:t>
            </a:r>
            <a:r>
              <a:rPr lang="es-AR" sz="1800" dirty="0">
                <a:latin typeface="Times New Roman" panose="02020603050405020304" pitchFamily="18" charset="0"/>
                <a:cs typeface="Times New Roman" panose="02020603050405020304" pitchFamily="18" charset="0"/>
              </a:rPr>
              <a:t> che viene </a:t>
            </a:r>
            <a:r>
              <a:rPr lang="es-AR" sz="1800" dirty="0" err="1">
                <a:latin typeface="Times New Roman" panose="02020603050405020304" pitchFamily="18" charset="0"/>
                <a:cs typeface="Times New Roman" panose="02020603050405020304" pitchFamily="18" charset="0"/>
              </a:rPr>
              <a:t>risparmiato</a:t>
            </a:r>
            <a:r>
              <a:rPr lang="es-AR" sz="1800" dirty="0">
                <a:latin typeface="Times New Roman" panose="02020603050405020304" pitchFamily="18" charset="0"/>
                <a:cs typeface="Times New Roman" panose="02020603050405020304" pitchFamily="18" charset="0"/>
              </a:rPr>
              <a:t> viene </a:t>
            </a:r>
            <a:r>
              <a:rPr lang="es-AR" sz="1800" dirty="0" err="1">
                <a:latin typeface="Times New Roman" panose="02020603050405020304" pitchFamily="18" charset="0"/>
                <a:cs typeface="Times New Roman" panose="02020603050405020304" pitchFamily="18" charset="0"/>
              </a:rPr>
              <a:t>reinvestito</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a:latin typeface="Times New Roman" panose="02020603050405020304" pitchFamily="18" charset="0"/>
                <a:cs typeface="Times New Roman" panose="02020603050405020304" pitchFamily="18" charset="0"/>
              </a:rPr>
              <a:t>In </a:t>
            </a:r>
            <a:r>
              <a:rPr lang="es-AR" sz="1800" dirty="0" err="1">
                <a:latin typeface="Times New Roman" panose="02020603050405020304" pitchFamily="18" charset="0"/>
                <a:cs typeface="Times New Roman" panose="02020603050405020304" pitchFamily="18" charset="0"/>
              </a:rPr>
              <a:t>condizioni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concorrenza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perfetta</a:t>
            </a:r>
            <a:r>
              <a:rPr lang="es-AR" sz="1800" dirty="0">
                <a:latin typeface="Times New Roman" panose="02020603050405020304" pitchFamily="18" charset="0"/>
                <a:cs typeface="Times New Roman" panose="02020603050405020304" pitchFamily="18" charset="0"/>
              </a:rPr>
              <a:t>, le libere </a:t>
            </a:r>
            <a:r>
              <a:rPr lang="es-AR" sz="1800" dirty="0" err="1">
                <a:latin typeface="Times New Roman" panose="02020603050405020304" pitchFamily="18" charset="0"/>
                <a:cs typeface="Times New Roman" panose="02020603050405020304" pitchFamily="18" charset="0"/>
              </a:rPr>
              <a:t>forze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mercato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portano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autonomamente</a:t>
            </a:r>
            <a:r>
              <a:rPr lang="es-AR" sz="1800" dirty="0">
                <a:latin typeface="Times New Roman" panose="02020603050405020304" pitchFamily="18" charset="0"/>
                <a:cs typeface="Times New Roman" panose="02020603050405020304" pitchFamily="18" charset="0"/>
              </a:rPr>
              <a:t> al </a:t>
            </a:r>
            <a:r>
              <a:rPr lang="es-AR" sz="1800" dirty="0" err="1">
                <a:latin typeface="Times New Roman" panose="02020603050405020304" pitchFamily="18" charset="0"/>
                <a:cs typeface="Times New Roman" panose="02020603050405020304" pitchFamily="18" charset="0"/>
              </a:rPr>
              <a:t>raggiungimento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piena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occupazione</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a:latin typeface="Times New Roman" panose="02020603050405020304" pitchFamily="18" charset="0"/>
                <a:cs typeface="Times New Roman" panose="02020603050405020304" pitchFamily="18" charset="0"/>
              </a:rPr>
              <a:t>Una </a:t>
            </a:r>
            <a:r>
              <a:rPr lang="es-AR" sz="1800" dirty="0" err="1">
                <a:latin typeface="Times New Roman" panose="02020603050405020304" pitchFamily="18" charset="0"/>
                <a:cs typeface="Times New Roman" panose="02020603050405020304" pitchFamily="18" charset="0"/>
              </a:rPr>
              <a:t>diminuzione</a:t>
            </a:r>
            <a:r>
              <a:rPr lang="es-AR" sz="1800" dirty="0">
                <a:latin typeface="Times New Roman" panose="02020603050405020304" pitchFamily="18" charset="0"/>
                <a:cs typeface="Times New Roman" panose="02020603050405020304" pitchFamily="18" charset="0"/>
              </a:rPr>
              <a:t> del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 porta un aumento </a:t>
            </a:r>
            <a:r>
              <a:rPr lang="es-AR" sz="1800" dirty="0" err="1">
                <a:latin typeface="Times New Roman" panose="02020603050405020304" pitchFamily="18" charset="0"/>
                <a:cs typeface="Times New Roman" panose="02020603050405020304" pitchFamily="18" charset="0"/>
              </a:rPr>
              <a:t>dell’occupazione</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a:latin typeface="Times New Roman" panose="02020603050405020304" pitchFamily="18" charset="0"/>
                <a:cs typeface="Times New Roman" panose="02020603050405020304" pitchFamily="18" charset="0"/>
              </a:rPr>
              <a:t>Una </a:t>
            </a:r>
            <a:r>
              <a:rPr lang="es-AR" sz="1800" dirty="0" err="1">
                <a:latin typeface="Times New Roman" panose="02020603050405020304" pitchFamily="18" charset="0"/>
                <a:cs typeface="Times New Roman" panose="02020603050405020304" pitchFamily="18" charset="0"/>
              </a:rPr>
              <a:t>minor</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propensione</a:t>
            </a:r>
            <a:r>
              <a:rPr lang="es-AR" sz="1800" dirty="0">
                <a:latin typeface="Times New Roman" panose="02020603050405020304" pitchFamily="18" charset="0"/>
                <a:cs typeface="Times New Roman" panose="02020603050405020304" pitchFamily="18" charset="0"/>
              </a:rPr>
              <a:t> al consumo aumenta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reddito</a:t>
            </a:r>
            <a:r>
              <a:rPr lang="es-AR" sz="1800" dirty="0">
                <a:latin typeface="Times New Roman" panose="02020603050405020304" pitchFamily="18" charset="0"/>
                <a:cs typeface="Times New Roman" panose="02020603050405020304" pitchFamily="18" charset="0"/>
              </a:rPr>
              <a:t> futuro (</a:t>
            </a:r>
            <a:r>
              <a:rPr lang="es-AR" sz="1800" dirty="0" err="1">
                <a:latin typeface="Times New Roman" panose="02020603050405020304" pitchFamily="18" charset="0"/>
                <a:cs typeface="Times New Roman" panose="02020603050405020304" pitchFamily="18" charset="0"/>
              </a:rPr>
              <a:t>maggiori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risparmi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generano</a:t>
            </a:r>
            <a:r>
              <a:rPr lang="es-AR" sz="1800" dirty="0">
                <a:latin typeface="Times New Roman" panose="02020603050405020304" pitchFamily="18" charset="0"/>
                <a:cs typeface="Times New Roman" panose="02020603050405020304" pitchFamily="18" charset="0"/>
              </a:rPr>
              <a:t> un aumento del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reddito</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risparmi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futuri</a:t>
            </a:r>
            <a:r>
              <a:rPr lang="es-AR" sz="1800" dirty="0">
                <a:latin typeface="Times New Roman" panose="02020603050405020304" pitchFamily="18" charset="0"/>
                <a:cs typeface="Times New Roman" panose="02020603050405020304" pitchFamily="18" charset="0"/>
              </a:rPr>
              <a:t>);</a:t>
            </a:r>
          </a:p>
          <a:p>
            <a:pPr algn="just">
              <a:lnSpc>
                <a:spcPct val="150000"/>
              </a:lnSpc>
              <a:buFontTx/>
              <a:buChar char="-"/>
            </a:pPr>
            <a:r>
              <a:rPr lang="es-AR" sz="1800" dirty="0" err="1">
                <a:latin typeface="Times New Roman" panose="02020603050405020304" pitchFamily="18" charset="0"/>
                <a:cs typeface="Times New Roman" panose="02020603050405020304" pitchFamily="18" charset="0"/>
              </a:rPr>
              <a:t>Politiche</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austerity</a:t>
            </a:r>
            <a:r>
              <a:rPr lang="es-AR" sz="1800" dirty="0">
                <a:latin typeface="Times New Roman" panose="02020603050405020304" pitchFamily="18" charset="0"/>
                <a:cs typeface="Times New Roman" panose="02020603050405020304" pitchFamily="18" charset="0"/>
              </a:rPr>
              <a:t> come </a:t>
            </a:r>
            <a:r>
              <a:rPr lang="es-AR" sz="1800" dirty="0" err="1">
                <a:latin typeface="Times New Roman" panose="02020603050405020304" pitchFamily="18" charset="0"/>
                <a:cs typeface="Times New Roman" panose="02020603050405020304" pitchFamily="18" charset="0"/>
              </a:rPr>
              <a:t>riduzioni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spesa</a:t>
            </a:r>
            <a:r>
              <a:rPr lang="es-AR" sz="1800" dirty="0">
                <a:latin typeface="Times New Roman" panose="02020603050405020304" pitchFamily="18" charset="0"/>
                <a:cs typeface="Times New Roman" panose="02020603050405020304" pitchFamily="18" charset="0"/>
              </a:rPr>
              <a:t> publica </a:t>
            </a:r>
            <a:r>
              <a:rPr lang="es-AR" sz="1800" dirty="0" err="1">
                <a:latin typeface="Times New Roman" panose="02020603050405020304" pitchFamily="18" charset="0"/>
                <a:cs typeface="Times New Roman" panose="02020603050405020304" pitchFamily="18" charset="0"/>
              </a:rPr>
              <a:t>aumentano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reddito</a:t>
            </a:r>
            <a:r>
              <a:rPr lang="es-AR" sz="1800" dirty="0">
                <a:latin typeface="Times New Roman" panose="02020603050405020304" pitchFamily="18" charset="0"/>
                <a:cs typeface="Times New Roman" panose="02020603050405020304" pitchFamily="18" charset="0"/>
              </a:rPr>
              <a:t>, i </a:t>
            </a:r>
            <a:r>
              <a:rPr lang="es-AR" sz="1800" dirty="0" err="1">
                <a:latin typeface="Times New Roman" panose="02020603050405020304" pitchFamily="18" charset="0"/>
                <a:cs typeface="Times New Roman" panose="02020603050405020304" pitchFamily="18" charset="0"/>
              </a:rPr>
              <a:t>risparmi</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l’occupazione</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lungo</a:t>
            </a:r>
            <a:r>
              <a:rPr lang="es-AR" sz="1800" dirty="0">
                <a:latin typeface="Times New Roman" panose="02020603050405020304" pitchFamily="18" charset="0"/>
                <a:cs typeface="Times New Roman" panose="02020603050405020304" pitchFamily="18" charset="0"/>
              </a:rPr>
              <a:t> periodo.</a:t>
            </a:r>
          </a:p>
        </p:txBody>
      </p:sp>
    </p:spTree>
    <p:extLst>
      <p:ext uri="{BB962C8B-B14F-4D97-AF65-F5344CB8AC3E}">
        <p14:creationId xmlns:p14="http://schemas.microsoft.com/office/powerpoint/2010/main" val="87084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4256" y="64649"/>
            <a:ext cx="7416800" cy="509588"/>
          </a:xfrm>
        </p:spPr>
        <p:txBody>
          <a:bodyPr/>
          <a:lstStyle/>
          <a:p>
            <a:pPr eaLnBrk="1" hangingPunct="1"/>
            <a:r>
              <a:rPr lang="en-GB" altLang="it-IT" dirty="0">
                <a:latin typeface="Garamond" panose="02020404030301010803" pitchFamily="18" charset="0"/>
              </a:rPr>
              <a:t>Economia </a:t>
            </a:r>
            <a:r>
              <a:rPr lang="en-GB" altLang="it-IT" dirty="0" err="1">
                <a:latin typeface="Garamond" panose="02020404030301010803" pitchFamily="18" charset="0"/>
              </a:rPr>
              <a:t>grano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Ovale 43">
            <a:extLst>
              <a:ext uri="{FF2B5EF4-FFF2-40B4-BE49-F238E27FC236}">
                <a16:creationId xmlns:a16="http://schemas.microsoft.com/office/drawing/2014/main" id="{58BB81AE-9231-49F9-A36F-EC857919C47F}"/>
              </a:ext>
            </a:extLst>
          </p:cNvPr>
          <p:cNvSpPr/>
          <p:nvPr/>
        </p:nvSpPr>
        <p:spPr>
          <a:xfrm>
            <a:off x="4848404" y="2795163"/>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5" name="Rettangolo 44">
            <a:extLst>
              <a:ext uri="{FF2B5EF4-FFF2-40B4-BE49-F238E27FC236}">
                <a16:creationId xmlns:a16="http://schemas.microsoft.com/office/drawing/2014/main" id="{775AE5A0-1E9E-4E59-9BC4-8DA4E95CC95B}"/>
              </a:ext>
            </a:extLst>
          </p:cNvPr>
          <p:cNvSpPr/>
          <p:nvPr/>
        </p:nvSpPr>
        <p:spPr>
          <a:xfrm>
            <a:off x="2524787" y="2397997"/>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ettangolo 45">
            <a:extLst>
              <a:ext uri="{FF2B5EF4-FFF2-40B4-BE49-F238E27FC236}">
                <a16:creationId xmlns:a16="http://schemas.microsoft.com/office/drawing/2014/main" id="{BB912D6F-F97D-44D2-BF29-9757BAB0C6CB}"/>
              </a:ext>
            </a:extLst>
          </p:cNvPr>
          <p:cNvSpPr/>
          <p:nvPr/>
        </p:nvSpPr>
        <p:spPr>
          <a:xfrm>
            <a:off x="2511603" y="3785761"/>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 name="Ovale 46">
            <a:extLst>
              <a:ext uri="{FF2B5EF4-FFF2-40B4-BE49-F238E27FC236}">
                <a16:creationId xmlns:a16="http://schemas.microsoft.com/office/drawing/2014/main" id="{EE2E1F5A-F2DB-4F9D-A98C-D40D9B9E731C}"/>
              </a:ext>
            </a:extLst>
          </p:cNvPr>
          <p:cNvSpPr/>
          <p:nvPr/>
        </p:nvSpPr>
        <p:spPr>
          <a:xfrm>
            <a:off x="6880404" y="2915234"/>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Grano</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 name="Connettore 2 47">
            <a:extLst>
              <a:ext uri="{FF2B5EF4-FFF2-40B4-BE49-F238E27FC236}">
                <a16:creationId xmlns:a16="http://schemas.microsoft.com/office/drawing/2014/main" id="{98AB7672-E279-4302-92A7-854A3398ECA2}"/>
              </a:ext>
            </a:extLst>
          </p:cNvPr>
          <p:cNvCxnSpPr>
            <a:cxnSpLocks/>
            <a:endCxn id="44" idx="3"/>
          </p:cNvCxnSpPr>
          <p:nvPr/>
        </p:nvCxnSpPr>
        <p:spPr>
          <a:xfrm flipV="1">
            <a:off x="3906294" y="3362791"/>
            <a:ext cx="1155826" cy="422970"/>
          </a:xfrm>
          <a:prstGeom prst="straightConnector1">
            <a:avLst/>
          </a:prstGeom>
          <a:noFill/>
          <a:ln w="12700" cap="flat" cmpd="sng" algn="ctr">
            <a:solidFill>
              <a:srgbClr val="4472C4"/>
            </a:solidFill>
            <a:prstDash val="solid"/>
            <a:miter lim="800000"/>
            <a:tailEnd type="triangle"/>
          </a:ln>
          <a:effectLst/>
        </p:spPr>
      </p:cxnSp>
      <p:cxnSp>
        <p:nvCxnSpPr>
          <p:cNvPr id="49" name="Connettore 2 48">
            <a:extLst>
              <a:ext uri="{FF2B5EF4-FFF2-40B4-BE49-F238E27FC236}">
                <a16:creationId xmlns:a16="http://schemas.microsoft.com/office/drawing/2014/main" id="{94BFE60F-DD0A-44F0-9045-C4989FFC9F32}"/>
              </a:ext>
            </a:extLst>
          </p:cNvPr>
          <p:cNvCxnSpPr>
            <a:cxnSpLocks/>
            <a:endCxn id="44" idx="2"/>
          </p:cNvCxnSpPr>
          <p:nvPr/>
        </p:nvCxnSpPr>
        <p:spPr>
          <a:xfrm>
            <a:off x="3896785" y="2915234"/>
            <a:ext cx="951619" cy="212438"/>
          </a:xfrm>
          <a:prstGeom prst="straightConnector1">
            <a:avLst/>
          </a:prstGeom>
          <a:noFill/>
          <a:ln w="12700" cap="flat" cmpd="sng" algn="ctr">
            <a:solidFill>
              <a:srgbClr val="4472C4"/>
            </a:solidFill>
            <a:prstDash val="solid"/>
            <a:miter lim="800000"/>
            <a:tailEnd type="triangle"/>
          </a:ln>
          <a:effectLst/>
        </p:spPr>
      </p:cxnSp>
      <p:cxnSp>
        <p:nvCxnSpPr>
          <p:cNvPr id="50" name="Connettore 2 49">
            <a:extLst>
              <a:ext uri="{FF2B5EF4-FFF2-40B4-BE49-F238E27FC236}">
                <a16:creationId xmlns:a16="http://schemas.microsoft.com/office/drawing/2014/main" id="{0AE97BC4-844E-4F47-AB96-E1862CBD4602}"/>
              </a:ext>
            </a:extLst>
          </p:cNvPr>
          <p:cNvCxnSpPr>
            <a:cxnSpLocks/>
            <a:stCxn id="44" idx="6"/>
            <a:endCxn id="47" idx="2"/>
          </p:cNvCxnSpPr>
          <p:nvPr/>
        </p:nvCxnSpPr>
        <p:spPr>
          <a:xfrm>
            <a:off x="6307749" y="3127672"/>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A371B555-5C64-437E-B460-A1E11B05F3AF}"/>
                  </a:ext>
                </a:extLst>
              </p:cNvPr>
              <p:cNvSpPr txBox="1"/>
              <p:nvPr/>
            </p:nvSpPr>
            <p:spPr>
              <a:xfrm>
                <a:off x="4724145" y="1844858"/>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𝑆𝑎𝑙𝑎𝑟𝑖𝑜</m:t>
                      </m:r>
                      <m:r>
                        <a:rPr lang="it-IT" sz="1400" i="1" smtClean="0">
                          <a:solidFill>
                            <a:prstClr val="black"/>
                          </a:solidFill>
                          <a:latin typeface="Cambria Math" panose="02040503050406030204" pitchFamily="18" charset="0"/>
                          <a:ea typeface="+mn-ea"/>
                        </a:rPr>
                        <m:t> </m:t>
                      </m:r>
                      <m:r>
                        <a:rPr lang="it-IT" sz="1400" i="1" smtClean="0">
                          <a:solidFill>
                            <a:prstClr val="black"/>
                          </a:solidFill>
                          <a:latin typeface="Cambria Math" panose="02040503050406030204" pitchFamily="18" charset="0"/>
                          <a:ea typeface="+mn-ea"/>
                        </a:rPr>
                        <m:t>𝑟𝑒𝑎𝑙𝑒</m:t>
                      </m:r>
                      <m:r>
                        <a:rPr lang="it-IT" sz="1400" i="1" smtClean="0">
                          <a:solidFill>
                            <a:prstClr val="black"/>
                          </a:solidFill>
                          <a:latin typeface="Cambria Math" panose="02040503050406030204" pitchFamily="18" charset="0"/>
                          <a:ea typeface="+mn-ea"/>
                        </a:rPr>
                        <m:t> </m:t>
                      </m:r>
                      <m:d>
                        <m:dPr>
                          <m:ctrlPr>
                            <a:rPr lang="it-IT" sz="1400" i="1" smtClean="0">
                              <a:solidFill>
                                <a:prstClr val="black"/>
                              </a:solidFill>
                              <a:latin typeface="Cambria Math" panose="02040503050406030204" pitchFamily="18" charset="0"/>
                              <a:ea typeface="+mn-ea"/>
                            </a:rPr>
                          </m:ctrlPr>
                        </m:dPr>
                        <m:e>
                          <m:r>
                            <a:rPr lang="it-IT" sz="1400" i="1" smtClean="0">
                              <a:solidFill>
                                <a:prstClr val="black"/>
                              </a:solidFill>
                              <a:latin typeface="Cambria Math" panose="02040503050406030204" pitchFamily="18" charset="0"/>
                              <a:ea typeface="+mn-ea"/>
                            </a:rPr>
                            <m:t>𝑔𝑟𝑎𝑛𝑜</m:t>
                          </m:r>
                        </m:e>
                      </m:d>
                      <m:r>
                        <a:rPr lang="it-IT" sz="1400" i="1" smtClean="0">
                          <a:solidFill>
                            <a:prstClr val="black"/>
                          </a:solidFill>
                          <a:latin typeface="Cambria Math" panose="02040503050406030204" pitchFamily="18" charset="0"/>
                          <a:ea typeface="+mn-ea"/>
                        </a:rPr>
                        <m:t>:</m:t>
                      </m:r>
                      <m:sSub>
                        <m:sSubPr>
                          <m:ctrlPr>
                            <a:rPr lang="it-IT" sz="1400" i="1" smtClean="0">
                              <a:solidFill>
                                <a:prstClr val="black"/>
                              </a:solidFill>
                              <a:latin typeface="Cambria Math" panose="02040503050406030204" pitchFamily="18" charset="0"/>
                              <a:ea typeface="+mn-ea"/>
                            </a:rPr>
                          </m:ctrlPr>
                        </m:sSubPr>
                        <m:e>
                          <m:r>
                            <a:rPr lang="it-IT" sz="1400" i="1" smtClean="0">
                              <a:solidFill>
                                <a:prstClr val="black"/>
                              </a:solidFill>
                              <a:latin typeface="Cambria Math" panose="02040503050406030204" pitchFamily="18" charset="0"/>
                              <a:ea typeface="+mn-ea"/>
                            </a:rPr>
                            <m:t>𝑤</m:t>
                          </m:r>
                        </m:e>
                        <m:sub>
                          <m:r>
                            <a:rPr lang="it-IT" sz="1400" i="1" smtClean="0">
                              <a:solidFill>
                                <a:prstClr val="black"/>
                              </a:solidFill>
                              <a:latin typeface="Cambria Math" panose="02040503050406030204" pitchFamily="18" charset="0"/>
                              <a:ea typeface="+mn-ea"/>
                            </a:rPr>
                            <m:t>𝑟</m:t>
                          </m:r>
                        </m:sub>
                      </m:sSub>
                    </m:oMath>
                  </m:oMathPara>
                </a14:m>
                <a:endParaRPr lang="en-US" sz="1400" dirty="0">
                  <a:solidFill>
                    <a:prstClr val="black"/>
                  </a:solidFill>
                  <a:latin typeface="Calibri" panose="020F0502020204030204"/>
                  <a:ea typeface="+mn-ea"/>
                </a:endParaRPr>
              </a:p>
            </p:txBody>
          </p:sp>
        </mc:Choice>
        <mc:Fallback xmlns="">
          <p:sp>
            <p:nvSpPr>
              <p:cNvPr id="51" name="CasellaDiTesto 50">
                <a:extLst>
                  <a:ext uri="{FF2B5EF4-FFF2-40B4-BE49-F238E27FC236}">
                    <a16:creationId xmlns:a16="http://schemas.microsoft.com/office/drawing/2014/main" id="{A371B555-5C64-437E-B460-A1E11B05F3AF}"/>
                  </a:ext>
                </a:extLst>
              </p:cNvPr>
              <p:cNvSpPr txBox="1">
                <a:spLocks noRot="1" noChangeAspect="1" noMove="1" noResize="1" noEditPoints="1" noAdjustHandles="1" noChangeArrowheads="1" noChangeShapeType="1" noTextEdit="1"/>
              </p:cNvSpPr>
              <p:nvPr/>
            </p:nvSpPr>
            <p:spPr>
              <a:xfrm>
                <a:off x="4724145" y="1844858"/>
                <a:ext cx="1911062" cy="307777"/>
              </a:xfrm>
              <a:prstGeom prst="rect">
                <a:avLst/>
              </a:prstGeom>
              <a:blipFill>
                <a:blip r:embed="rId3"/>
                <a:stretch>
                  <a:fillRect r="-10543"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9E6EB4EC-8602-4B6F-A39E-78F38774EE2F}"/>
                  </a:ext>
                </a:extLst>
              </p:cNvPr>
              <p:cNvSpPr txBox="1"/>
              <p:nvPr/>
            </p:nvSpPr>
            <p:spPr>
              <a:xfrm>
                <a:off x="4211638" y="2737472"/>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smtClean="0">
                              <a:solidFill>
                                <a:prstClr val="black"/>
                              </a:solidFill>
                              <a:latin typeface="Cambria Math" panose="02040503050406030204" pitchFamily="18" charset="0"/>
                              <a:ea typeface="+mn-ea"/>
                            </a:rPr>
                          </m:ctrlPr>
                        </m:sSubPr>
                        <m:e>
                          <m:r>
                            <a:rPr lang="it-IT" sz="1800" i="1" smtClean="0">
                              <a:solidFill>
                                <a:prstClr val="black"/>
                              </a:solidFill>
                              <a:latin typeface="Cambria Math" panose="02040503050406030204" pitchFamily="18" charset="0"/>
                              <a:ea typeface="+mn-ea"/>
                            </a:rPr>
                            <m:t>𝐿</m:t>
                          </m:r>
                        </m:e>
                        <m:sub>
                          <m:r>
                            <a:rPr lang="it-IT" sz="1800" b="0" i="1" smtClean="0">
                              <a:solidFill>
                                <a:prstClr val="black"/>
                              </a:solidFill>
                              <a:latin typeface="Cambria Math" panose="02040503050406030204" pitchFamily="18" charset="0"/>
                              <a:ea typeface="+mn-ea"/>
                            </a:rPr>
                            <m:t>𝑡</m:t>
                          </m:r>
                        </m:sub>
                      </m:sSub>
                    </m:oMath>
                  </m:oMathPara>
                </a14:m>
                <a:endParaRPr lang="en-US" sz="1800" dirty="0">
                  <a:solidFill>
                    <a:prstClr val="black"/>
                  </a:solidFill>
                  <a:latin typeface="Calibri" panose="020F0502020204030204"/>
                  <a:ea typeface="+mn-ea"/>
                </a:endParaRPr>
              </a:p>
            </p:txBody>
          </p:sp>
        </mc:Choice>
        <mc:Fallback xmlns="">
          <p:sp>
            <p:nvSpPr>
              <p:cNvPr id="52" name="CasellaDiTesto 51">
                <a:extLst>
                  <a:ext uri="{FF2B5EF4-FFF2-40B4-BE49-F238E27FC236}">
                    <a16:creationId xmlns:a16="http://schemas.microsoft.com/office/drawing/2014/main" id="{9E6EB4EC-8602-4B6F-A39E-78F38774EE2F}"/>
                  </a:ext>
                </a:extLst>
              </p:cNvPr>
              <p:cNvSpPr txBox="1">
                <a:spLocks noRot="1" noChangeAspect="1" noMove="1" noResize="1" noEditPoints="1" noAdjustHandles="1" noChangeArrowheads="1" noChangeShapeType="1" noTextEdit="1"/>
              </p:cNvSpPr>
              <p:nvPr/>
            </p:nvSpPr>
            <p:spPr>
              <a:xfrm>
                <a:off x="4211638" y="2737472"/>
                <a:ext cx="62807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29508819-4B8F-4608-A507-EA87BF80E833}"/>
                  </a:ext>
                </a:extLst>
              </p:cNvPr>
              <p:cNvSpPr txBox="1"/>
              <p:nvPr/>
            </p:nvSpPr>
            <p:spPr>
              <a:xfrm>
                <a:off x="4257820" y="3545738"/>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smtClean="0">
                              <a:solidFill>
                                <a:prstClr val="black"/>
                              </a:solidFill>
                              <a:latin typeface="Cambria Math" panose="02040503050406030204" pitchFamily="18" charset="0"/>
                              <a:ea typeface="+mn-ea"/>
                            </a:rPr>
                          </m:ctrlPr>
                        </m:sSubPr>
                        <m:e>
                          <m:r>
                            <a:rPr lang="it-IT" sz="1800" i="1" smtClean="0">
                              <a:solidFill>
                                <a:prstClr val="black"/>
                              </a:solidFill>
                              <a:latin typeface="Cambria Math" panose="02040503050406030204" pitchFamily="18" charset="0"/>
                              <a:ea typeface="+mn-ea"/>
                            </a:rPr>
                            <m:t>𝐾</m:t>
                          </m:r>
                        </m:e>
                        <m:sub>
                          <m:r>
                            <a:rPr lang="it-IT" sz="1800" b="0" i="1" smtClean="0">
                              <a:solidFill>
                                <a:prstClr val="black"/>
                              </a:solidFill>
                              <a:latin typeface="Cambria Math" panose="02040503050406030204" pitchFamily="18" charset="0"/>
                              <a:ea typeface="+mn-ea"/>
                            </a:rPr>
                            <m:t>𝑡</m:t>
                          </m:r>
                        </m:sub>
                      </m:sSub>
                    </m:oMath>
                  </m:oMathPara>
                </a14:m>
                <a:endParaRPr lang="en-US" sz="1800" dirty="0">
                  <a:solidFill>
                    <a:prstClr val="black"/>
                  </a:solidFill>
                  <a:latin typeface="Calibri" panose="020F0502020204030204"/>
                  <a:ea typeface="+mn-ea"/>
                </a:endParaRPr>
              </a:p>
            </p:txBody>
          </p:sp>
        </mc:Choice>
        <mc:Fallback xmlns="">
          <p:sp>
            <p:nvSpPr>
              <p:cNvPr id="53" name="CasellaDiTesto 52">
                <a:extLst>
                  <a:ext uri="{FF2B5EF4-FFF2-40B4-BE49-F238E27FC236}">
                    <a16:creationId xmlns:a16="http://schemas.microsoft.com/office/drawing/2014/main" id="{29508819-4B8F-4608-A507-EA87BF80E833}"/>
                  </a:ext>
                </a:extLst>
              </p:cNvPr>
              <p:cNvSpPr txBox="1">
                <a:spLocks noRot="1" noChangeAspect="1" noMove="1" noResize="1" noEditPoints="1" noAdjustHandles="1" noChangeArrowheads="1" noChangeShapeType="1" noTextEdit="1"/>
              </p:cNvSpPr>
              <p:nvPr/>
            </p:nvSpPr>
            <p:spPr>
              <a:xfrm>
                <a:off x="4257820" y="3545738"/>
                <a:ext cx="628073" cy="369332"/>
              </a:xfrm>
              <a:prstGeom prst="rect">
                <a:avLst/>
              </a:prstGeom>
              <a:blipFill>
                <a:blip r:embed="rId5"/>
                <a:stretch>
                  <a:fillRect/>
                </a:stretch>
              </a:blipFill>
            </p:spPr>
            <p:txBody>
              <a:bodyPr/>
              <a:lstStyle/>
              <a:p>
                <a:r>
                  <a:rPr lang="en-US">
                    <a:noFill/>
                  </a:rPr>
                  <a:t> </a:t>
                </a:r>
              </a:p>
            </p:txBody>
          </p:sp>
        </mc:Fallback>
      </mc:AlternateContent>
      <p:cxnSp>
        <p:nvCxnSpPr>
          <p:cNvPr id="54" name="Connettore a gomito 53">
            <a:extLst>
              <a:ext uri="{FF2B5EF4-FFF2-40B4-BE49-F238E27FC236}">
                <a16:creationId xmlns:a16="http://schemas.microsoft.com/office/drawing/2014/main" id="{E0935B7E-01EF-49B4-A90B-4B054A09C9BC}"/>
              </a:ext>
            </a:extLst>
          </p:cNvPr>
          <p:cNvCxnSpPr>
            <a:stCxn id="47" idx="0"/>
            <a:endCxn id="45" idx="0"/>
          </p:cNvCxnSpPr>
          <p:nvPr/>
        </p:nvCxnSpPr>
        <p:spPr>
          <a:xfrm rot="16200000" flipV="1">
            <a:off x="5111450" y="508681"/>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55" name="Connettore a gomito 54">
            <a:extLst>
              <a:ext uri="{FF2B5EF4-FFF2-40B4-BE49-F238E27FC236}">
                <a16:creationId xmlns:a16="http://schemas.microsoft.com/office/drawing/2014/main" id="{623B1131-7FA9-42E9-8A6F-15ED43A6F797}"/>
              </a:ext>
            </a:extLst>
          </p:cNvPr>
          <p:cNvCxnSpPr>
            <a:stCxn id="47" idx="4"/>
            <a:endCxn id="46" idx="2"/>
          </p:cNvCxnSpPr>
          <p:nvPr/>
        </p:nvCxnSpPr>
        <p:spPr>
          <a:xfrm rot="5400000">
            <a:off x="4942068" y="1727063"/>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7449F020-E511-4DCF-8DAB-412440FA342D}"/>
                  </a:ext>
                </a:extLst>
              </p:cNvPr>
              <p:cNvSpPr txBox="1"/>
              <p:nvPr/>
            </p:nvSpPr>
            <p:spPr>
              <a:xfrm>
                <a:off x="4603640" y="4246499"/>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𝑃𝑟𝑜𝑓𝑖𝑡𝑡𝑜</m:t>
                      </m:r>
                      <m:r>
                        <a:rPr lang="it-IT" sz="1400" i="1" smtClean="0">
                          <a:solidFill>
                            <a:prstClr val="black"/>
                          </a:solidFill>
                          <a:latin typeface="Cambria Math" panose="02040503050406030204" pitchFamily="18" charset="0"/>
                          <a:ea typeface="+mn-ea"/>
                        </a:rPr>
                        <m:t> </m:t>
                      </m:r>
                      <m:r>
                        <a:rPr lang="it-IT" sz="1400" i="1" smtClean="0">
                          <a:solidFill>
                            <a:prstClr val="black"/>
                          </a:solidFill>
                          <a:latin typeface="Cambria Math" panose="02040503050406030204" pitchFamily="18" charset="0"/>
                          <a:ea typeface="+mn-ea"/>
                        </a:rPr>
                        <m:t>𝑟𝑒𝑎𝑙𝑒</m:t>
                      </m:r>
                      <m:r>
                        <a:rPr lang="it-IT" sz="1400" i="1" smtClean="0">
                          <a:solidFill>
                            <a:prstClr val="black"/>
                          </a:solidFill>
                          <a:latin typeface="Cambria Math" panose="02040503050406030204" pitchFamily="18" charset="0"/>
                          <a:ea typeface="+mn-ea"/>
                        </a:rPr>
                        <m:t> </m:t>
                      </m:r>
                      <m:d>
                        <m:dPr>
                          <m:ctrlPr>
                            <a:rPr lang="it-IT" sz="1400" i="1" smtClean="0">
                              <a:solidFill>
                                <a:prstClr val="black"/>
                              </a:solidFill>
                              <a:latin typeface="Cambria Math" panose="02040503050406030204" pitchFamily="18" charset="0"/>
                              <a:ea typeface="+mn-ea"/>
                            </a:rPr>
                          </m:ctrlPr>
                        </m:dPr>
                        <m:e>
                          <m:r>
                            <a:rPr lang="it-IT" sz="1400" i="1" smtClean="0">
                              <a:solidFill>
                                <a:prstClr val="black"/>
                              </a:solidFill>
                              <a:latin typeface="Cambria Math" panose="02040503050406030204" pitchFamily="18" charset="0"/>
                              <a:ea typeface="+mn-ea"/>
                            </a:rPr>
                            <m:t>𝑔𝑟𝑎𝑛𝑜</m:t>
                          </m:r>
                        </m:e>
                      </m:d>
                      <m:r>
                        <a:rPr lang="it-IT" sz="1400" i="1" smtClean="0">
                          <a:solidFill>
                            <a:prstClr val="black"/>
                          </a:solidFill>
                          <a:latin typeface="Cambria Math" panose="02040503050406030204" pitchFamily="18" charset="0"/>
                          <a:ea typeface="+mn-ea"/>
                        </a:rPr>
                        <m:t>=</m:t>
                      </m:r>
                      <m:r>
                        <a:rPr lang="it-IT" sz="1400" i="1" smtClean="0">
                          <a:solidFill>
                            <a:prstClr val="black"/>
                          </a:solidFill>
                          <a:latin typeface="Cambria Math" panose="02040503050406030204" pitchFamily="18" charset="0"/>
                          <a:ea typeface="+mn-ea"/>
                        </a:rPr>
                        <m:t>𝑟</m:t>
                      </m:r>
                      <m:r>
                        <a:rPr lang="it-IT" sz="1400" i="1" smtClean="0">
                          <a:solidFill>
                            <a:prstClr val="black"/>
                          </a:solidFill>
                          <a:latin typeface="Cambria Math" panose="02040503050406030204" pitchFamily="18" charset="0"/>
                          <a:ea typeface="+mn-ea"/>
                        </a:rPr>
                        <m:t> </m:t>
                      </m:r>
                      <m:r>
                        <a:rPr lang="it-IT" sz="1400" i="1" smtClean="0">
                          <a:solidFill>
                            <a:prstClr val="black"/>
                          </a:solidFill>
                          <a:latin typeface="Cambria Math" panose="02040503050406030204" pitchFamily="18" charset="0"/>
                          <a:ea typeface="+mn-ea"/>
                        </a:rPr>
                        <m:t>𝐾</m:t>
                      </m:r>
                    </m:oMath>
                  </m:oMathPara>
                </a14:m>
                <a:endParaRPr lang="en-US" sz="1400" dirty="0">
                  <a:solidFill>
                    <a:prstClr val="black"/>
                  </a:solidFill>
                  <a:latin typeface="Calibri" panose="020F0502020204030204"/>
                  <a:ea typeface="+mn-ea"/>
                </a:endParaRPr>
              </a:p>
            </p:txBody>
          </p:sp>
        </mc:Choice>
        <mc:Fallback xmlns="">
          <p:sp>
            <p:nvSpPr>
              <p:cNvPr id="56" name="CasellaDiTesto 55">
                <a:extLst>
                  <a:ext uri="{FF2B5EF4-FFF2-40B4-BE49-F238E27FC236}">
                    <a16:creationId xmlns:a16="http://schemas.microsoft.com/office/drawing/2014/main" id="{7449F020-E511-4DCF-8DAB-412440FA342D}"/>
                  </a:ext>
                </a:extLst>
              </p:cNvPr>
              <p:cNvSpPr txBox="1">
                <a:spLocks noRot="1" noChangeAspect="1" noMove="1" noResize="1" noEditPoints="1" noAdjustHandles="1" noChangeArrowheads="1" noChangeShapeType="1" noTextEdit="1"/>
              </p:cNvSpPr>
              <p:nvPr/>
            </p:nvSpPr>
            <p:spPr>
              <a:xfrm>
                <a:off x="4603640" y="4246499"/>
                <a:ext cx="2685184" cy="307777"/>
              </a:xfrm>
              <a:prstGeom prst="rect">
                <a:avLst/>
              </a:prstGeom>
              <a:blipFill>
                <a:blip r:embed="rId6"/>
                <a:stretch>
                  <a:fillRect b="-8000"/>
                </a:stretch>
              </a:blipFill>
            </p:spPr>
            <p:txBody>
              <a:bodyPr/>
              <a:lstStyle/>
              <a:p>
                <a:r>
                  <a:rPr lang="en-US">
                    <a:noFill/>
                  </a:rPr>
                  <a:t> </a:t>
                </a:r>
              </a:p>
            </p:txBody>
          </p:sp>
        </mc:Fallback>
      </mc:AlternateContent>
      <p:cxnSp>
        <p:nvCxnSpPr>
          <p:cNvPr id="57" name="Connettore 2 56">
            <a:extLst>
              <a:ext uri="{FF2B5EF4-FFF2-40B4-BE49-F238E27FC236}">
                <a16:creationId xmlns:a16="http://schemas.microsoft.com/office/drawing/2014/main" id="{2219E422-8A9D-41E8-9B02-EEA7B86E4B1A}"/>
              </a:ext>
            </a:extLst>
          </p:cNvPr>
          <p:cNvCxnSpPr/>
          <p:nvPr/>
        </p:nvCxnSpPr>
        <p:spPr>
          <a:xfrm flipV="1">
            <a:off x="2850174" y="1587507"/>
            <a:ext cx="0" cy="810490"/>
          </a:xfrm>
          <a:prstGeom prst="straightConnector1">
            <a:avLst/>
          </a:prstGeom>
          <a:noFill/>
          <a:ln w="6350" cap="flat" cmpd="sng" algn="ctr">
            <a:solidFill>
              <a:srgbClr val="4472C4"/>
            </a:solidFill>
            <a:prstDash val="solid"/>
            <a:miter lim="800000"/>
            <a:tailEnd type="triangle"/>
          </a:ln>
          <a:effectLst/>
        </p:spPr>
      </p:cxnSp>
      <p:cxnSp>
        <p:nvCxnSpPr>
          <p:cNvPr id="58" name="Connettore 2 57">
            <a:extLst>
              <a:ext uri="{FF2B5EF4-FFF2-40B4-BE49-F238E27FC236}">
                <a16:creationId xmlns:a16="http://schemas.microsoft.com/office/drawing/2014/main" id="{3A1E3120-99F4-42A4-BBA2-FE1B29F357AE}"/>
              </a:ext>
            </a:extLst>
          </p:cNvPr>
          <p:cNvCxnSpPr/>
          <p:nvPr/>
        </p:nvCxnSpPr>
        <p:spPr>
          <a:xfrm>
            <a:off x="2850174" y="4302997"/>
            <a:ext cx="0" cy="837335"/>
          </a:xfrm>
          <a:prstGeom prst="straightConnector1">
            <a:avLst/>
          </a:prstGeom>
          <a:noFill/>
          <a:ln w="6350" cap="flat" cmpd="sng" algn="ctr">
            <a:solidFill>
              <a:srgbClr val="4472C4"/>
            </a:solidFill>
            <a:prstDash val="solid"/>
            <a:miter lim="800000"/>
            <a:tailEnd type="triangle"/>
          </a:ln>
          <a:effectLst/>
        </p:spPr>
      </p:cxnSp>
      <p:cxnSp>
        <p:nvCxnSpPr>
          <p:cNvPr id="59" name="Connettore 2 58">
            <a:extLst>
              <a:ext uri="{FF2B5EF4-FFF2-40B4-BE49-F238E27FC236}">
                <a16:creationId xmlns:a16="http://schemas.microsoft.com/office/drawing/2014/main" id="{180FA1ED-A611-445F-8B43-E3AD18E781D4}"/>
              </a:ext>
            </a:extLst>
          </p:cNvPr>
          <p:cNvCxnSpPr>
            <a:stCxn id="46" idx="1"/>
          </p:cNvCxnSpPr>
          <p:nvPr/>
        </p:nvCxnSpPr>
        <p:spPr>
          <a:xfrm flipH="1">
            <a:off x="1726224" y="4044379"/>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41C9DE4C-D58E-4C4B-A90B-7DA95F4C1992}"/>
                  </a:ext>
                </a:extLst>
              </p:cNvPr>
              <p:cNvSpPr txBox="1"/>
              <p:nvPr/>
            </p:nvSpPr>
            <p:spPr>
              <a:xfrm>
                <a:off x="1809494" y="1267364"/>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𝐶𝑜𝑛𝑠𝑢𝑚𝑜</m:t>
                      </m:r>
                      <m:r>
                        <a:rPr lang="it-IT" sz="1400" b="0" i="1" smtClean="0">
                          <a:solidFill>
                            <a:prstClr val="black"/>
                          </a:solidFill>
                          <a:latin typeface="Cambria Math" panose="02040503050406030204" pitchFamily="18" charset="0"/>
                          <a:ea typeface="+mn-ea"/>
                        </a:rPr>
                        <m:t> </m:t>
                      </m:r>
                      <m:r>
                        <a:rPr lang="it-IT" sz="1400" b="0" i="1" smtClean="0">
                          <a:solidFill>
                            <a:prstClr val="black"/>
                          </a:solidFill>
                          <a:latin typeface="Cambria Math" panose="02040503050406030204" pitchFamily="18" charset="0"/>
                          <a:ea typeface="+mn-ea"/>
                        </a:rPr>
                        <m:t>𝑑𝑒𝑖</m:t>
                      </m:r>
                      <m:r>
                        <a:rPr lang="it-IT" sz="1400" b="0" i="1" smtClean="0">
                          <a:solidFill>
                            <a:prstClr val="black"/>
                          </a:solidFill>
                          <a:latin typeface="Cambria Math" panose="02040503050406030204" pitchFamily="18" charset="0"/>
                          <a:ea typeface="+mn-ea"/>
                        </a:rPr>
                        <m:t> </m:t>
                      </m:r>
                      <m:r>
                        <a:rPr lang="it-IT" sz="1400" b="0" i="1" smtClean="0">
                          <a:solidFill>
                            <a:prstClr val="black"/>
                          </a:solidFill>
                          <a:latin typeface="Cambria Math" panose="02040503050406030204" pitchFamily="18" charset="0"/>
                          <a:ea typeface="+mn-ea"/>
                        </a:rPr>
                        <m:t>𝑙𝑎𝑣𝑜𝑟𝑎𝑡𝑜𝑟𝑖</m:t>
                      </m:r>
                    </m:oMath>
                  </m:oMathPara>
                </a14:m>
                <a:endParaRPr lang="en-US" sz="1400" dirty="0">
                  <a:solidFill>
                    <a:prstClr val="black"/>
                  </a:solidFill>
                  <a:latin typeface="Calibri" panose="020F0502020204030204"/>
                  <a:ea typeface="+mn-ea"/>
                </a:endParaRPr>
              </a:p>
            </p:txBody>
          </p:sp>
        </mc:Choice>
        <mc:Fallback xmlns="">
          <p:sp>
            <p:nvSpPr>
              <p:cNvPr id="60" name="CasellaDiTesto 59">
                <a:extLst>
                  <a:ext uri="{FF2B5EF4-FFF2-40B4-BE49-F238E27FC236}">
                    <a16:creationId xmlns:a16="http://schemas.microsoft.com/office/drawing/2014/main" id="{41C9DE4C-D58E-4C4B-A90B-7DA95F4C1992}"/>
                  </a:ext>
                </a:extLst>
              </p:cNvPr>
              <p:cNvSpPr txBox="1">
                <a:spLocks noRot="1" noChangeAspect="1" noMove="1" noResize="1" noEditPoints="1" noAdjustHandles="1" noChangeArrowheads="1" noChangeShapeType="1" noTextEdit="1"/>
              </p:cNvSpPr>
              <p:nvPr/>
            </p:nvSpPr>
            <p:spPr>
              <a:xfrm>
                <a:off x="1809494" y="1267364"/>
                <a:ext cx="2096799"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5DDA4087-FC09-4F14-A000-4E1EDC756885}"/>
                  </a:ext>
                </a:extLst>
              </p:cNvPr>
              <p:cNvSpPr txBox="1"/>
              <p:nvPr/>
            </p:nvSpPr>
            <p:spPr>
              <a:xfrm>
                <a:off x="1894645" y="5124365"/>
                <a:ext cx="2316993" cy="307777"/>
              </a:xfrm>
              <a:prstGeom prst="rect">
                <a:avLst/>
              </a:prstGeom>
              <a:noFill/>
            </p:spPr>
            <p:txBody>
              <a:bodyPr wrap="square" rtlCol="0">
                <a:spAutoFit/>
              </a:bodyPr>
              <a:lstStyle/>
              <a:p>
                <a:pPr eaLnBrk="1" fontAlgn="auto" hangingPunct="1">
                  <a:spcBef>
                    <a:spcPts val="0"/>
                  </a:spcBef>
                  <a:spcAft>
                    <a:spcPts val="0"/>
                  </a:spcAft>
                </a:pPr>
                <a14:m>
                  <m:oMath xmlns:m="http://schemas.openxmlformats.org/officeDocument/2006/math">
                    <m:r>
                      <a:rPr lang="it-IT" sz="1400" i="1" smtClean="0">
                        <a:solidFill>
                          <a:prstClr val="black"/>
                        </a:solidFill>
                        <a:latin typeface="Cambria Math" panose="02040503050406030204" pitchFamily="18" charset="0"/>
                        <a:ea typeface="+mn-ea"/>
                      </a:rPr>
                      <m:t>𝐶𝑜𝑛𝑠𝑢𝑚𝑜</m:t>
                    </m:r>
                  </m:oMath>
                </a14:m>
                <a:r>
                  <a:rPr lang="en-US" sz="1400" dirty="0">
                    <a:solidFill>
                      <a:prstClr val="black"/>
                    </a:solidFill>
                    <a:latin typeface="Calibri" panose="020F0502020204030204"/>
                    <a:ea typeface="+mn-ea"/>
                  </a:rPr>
                  <a:t> </a:t>
                </a:r>
                <a:r>
                  <a:rPr lang="en-US" sz="1400" dirty="0" err="1">
                    <a:solidFill>
                      <a:prstClr val="black"/>
                    </a:solidFill>
                    <a:latin typeface="Calibri" panose="020F0502020204030204"/>
                    <a:ea typeface="+mn-ea"/>
                  </a:rPr>
                  <a:t>dei</a:t>
                </a:r>
                <a:r>
                  <a:rPr lang="en-US" sz="1400" dirty="0">
                    <a:solidFill>
                      <a:prstClr val="black"/>
                    </a:solidFill>
                    <a:latin typeface="Calibri" panose="020F0502020204030204"/>
                    <a:ea typeface="+mn-ea"/>
                  </a:rPr>
                  <a:t> </a:t>
                </a:r>
                <a:r>
                  <a:rPr lang="en-US" sz="1400" dirty="0" err="1">
                    <a:solidFill>
                      <a:prstClr val="black"/>
                    </a:solidFill>
                    <a:latin typeface="Calibri" panose="020F0502020204030204"/>
                    <a:ea typeface="+mn-ea"/>
                  </a:rPr>
                  <a:t>capitalisti</a:t>
                </a:r>
                <a:endParaRPr lang="en-US" sz="1400" dirty="0">
                  <a:solidFill>
                    <a:prstClr val="black"/>
                  </a:solidFill>
                  <a:latin typeface="Calibri" panose="020F0502020204030204"/>
                  <a:ea typeface="+mn-ea"/>
                </a:endParaRPr>
              </a:p>
            </p:txBody>
          </p:sp>
        </mc:Choice>
        <mc:Fallback xmlns="">
          <p:sp>
            <p:nvSpPr>
              <p:cNvPr id="61" name="CasellaDiTesto 60">
                <a:extLst>
                  <a:ext uri="{FF2B5EF4-FFF2-40B4-BE49-F238E27FC236}">
                    <a16:creationId xmlns:a16="http://schemas.microsoft.com/office/drawing/2014/main" id="{5DDA4087-FC09-4F14-A000-4E1EDC756885}"/>
                  </a:ext>
                </a:extLst>
              </p:cNvPr>
              <p:cNvSpPr txBox="1">
                <a:spLocks noRot="1" noChangeAspect="1" noMove="1" noResize="1" noEditPoints="1" noAdjustHandles="1" noChangeArrowheads="1" noChangeShapeType="1" noTextEdit="1"/>
              </p:cNvSpPr>
              <p:nvPr/>
            </p:nvSpPr>
            <p:spPr>
              <a:xfrm>
                <a:off x="1894645" y="5124365"/>
                <a:ext cx="2316993" cy="307777"/>
              </a:xfrm>
              <a:prstGeom prst="rect">
                <a:avLst/>
              </a:prstGeom>
              <a:blipFill>
                <a:blip r:embed="rId8"/>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CasellaDiTesto 61">
                <a:extLst>
                  <a:ext uri="{FF2B5EF4-FFF2-40B4-BE49-F238E27FC236}">
                    <a16:creationId xmlns:a16="http://schemas.microsoft.com/office/drawing/2014/main" id="{1B4B6316-E72B-4BD8-B736-0A74F947A694}"/>
                  </a:ext>
                </a:extLst>
              </p:cNvPr>
              <p:cNvSpPr txBox="1"/>
              <p:nvPr/>
            </p:nvSpPr>
            <p:spPr>
              <a:xfrm>
                <a:off x="343672" y="3684425"/>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𝑅𝑖𝑠𝑝𝑎𝑟𝑚𝑖𝑜</m:t>
                      </m:r>
                      <m:r>
                        <a:rPr lang="it-IT" sz="1400" i="1" smtClean="0">
                          <a:solidFill>
                            <a:prstClr val="black"/>
                          </a:solidFill>
                          <a:latin typeface="Cambria Math" panose="02040503050406030204" pitchFamily="18" charset="0"/>
                          <a:ea typeface="+mn-ea"/>
                        </a:rPr>
                        <m:t> </m:t>
                      </m:r>
                    </m:oMath>
                  </m:oMathPara>
                </a14:m>
                <a:endParaRPr lang="en-US" sz="1400" dirty="0">
                  <a:solidFill>
                    <a:prstClr val="black"/>
                  </a:solidFill>
                  <a:latin typeface="Calibri" panose="020F0502020204030204"/>
                  <a:ea typeface="+mn-ea"/>
                </a:endParaRPr>
              </a:p>
            </p:txBody>
          </p:sp>
        </mc:Choice>
        <mc:Fallback xmlns="">
          <p:sp>
            <p:nvSpPr>
              <p:cNvPr id="62" name="CasellaDiTesto 61">
                <a:extLst>
                  <a:ext uri="{FF2B5EF4-FFF2-40B4-BE49-F238E27FC236}">
                    <a16:creationId xmlns:a16="http://schemas.microsoft.com/office/drawing/2014/main" id="{1B4B6316-E72B-4BD8-B736-0A74F947A694}"/>
                  </a:ext>
                </a:extLst>
              </p:cNvPr>
              <p:cNvSpPr txBox="1">
                <a:spLocks noRot="1" noChangeAspect="1" noMove="1" noResize="1" noEditPoints="1" noAdjustHandles="1" noChangeArrowheads="1" noChangeShapeType="1" noTextEdit="1"/>
              </p:cNvSpPr>
              <p:nvPr/>
            </p:nvSpPr>
            <p:spPr>
              <a:xfrm>
                <a:off x="343672" y="3684425"/>
                <a:ext cx="2316993" cy="307777"/>
              </a:xfrm>
              <a:prstGeom prst="rect">
                <a:avLst/>
              </a:prstGeom>
              <a:blipFill>
                <a:blip r:embed="rId9"/>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93F8E721-EDB5-4744-894C-96628956E830}"/>
                  </a:ext>
                </a:extLst>
              </p:cNvPr>
              <p:cNvSpPr txBox="1"/>
              <p:nvPr/>
            </p:nvSpPr>
            <p:spPr>
              <a:xfrm>
                <a:off x="1192021" y="2990444"/>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smtClean="0">
                              <a:solidFill>
                                <a:prstClr val="black"/>
                              </a:solidFill>
                              <a:latin typeface="Cambria Math" panose="02040503050406030204" pitchFamily="18" charset="0"/>
                              <a:ea typeface="+mn-ea"/>
                            </a:rPr>
                          </m:ctrlPr>
                        </m:sSubPr>
                        <m:e>
                          <m:r>
                            <a:rPr lang="it-IT" sz="1800" i="1" smtClean="0">
                              <a:solidFill>
                                <a:prstClr val="black"/>
                              </a:solidFill>
                              <a:latin typeface="Cambria Math" panose="02040503050406030204" pitchFamily="18" charset="0"/>
                              <a:ea typeface="+mn-ea"/>
                            </a:rPr>
                            <m:t>𝐾</m:t>
                          </m:r>
                        </m:e>
                        <m:sub>
                          <m:r>
                            <a:rPr lang="it-IT" sz="1800" b="0" i="1" smtClean="0">
                              <a:solidFill>
                                <a:prstClr val="black"/>
                              </a:solidFill>
                              <a:latin typeface="Cambria Math" panose="02040503050406030204" pitchFamily="18" charset="0"/>
                              <a:ea typeface="+mn-ea"/>
                            </a:rPr>
                            <m:t>𝑡</m:t>
                          </m:r>
                          <m:r>
                            <a:rPr lang="it-IT" sz="1800" b="0" i="1" smtClean="0">
                              <a:solidFill>
                                <a:prstClr val="black"/>
                              </a:solidFill>
                              <a:latin typeface="Cambria Math" panose="02040503050406030204" pitchFamily="18" charset="0"/>
                              <a:ea typeface="+mn-ea"/>
                            </a:rPr>
                            <m:t>+1</m:t>
                          </m:r>
                        </m:sub>
                      </m:sSub>
                    </m:oMath>
                  </m:oMathPara>
                </a14:m>
                <a:endParaRPr lang="en-US" sz="180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93F8E721-EDB5-4744-894C-96628956E830}"/>
                  </a:ext>
                </a:extLst>
              </p:cNvPr>
              <p:cNvSpPr txBox="1">
                <a:spLocks noRot="1" noChangeAspect="1" noMove="1" noResize="1" noEditPoints="1" noAdjustHandles="1" noChangeArrowheads="1" noChangeShapeType="1" noTextEdit="1"/>
              </p:cNvSpPr>
              <p:nvPr/>
            </p:nvSpPr>
            <p:spPr>
              <a:xfrm>
                <a:off x="1192021" y="2990444"/>
                <a:ext cx="628073" cy="369332"/>
              </a:xfrm>
              <a:prstGeom prst="rect">
                <a:avLst/>
              </a:prstGeom>
              <a:blipFill>
                <a:blip r:embed="rId10"/>
                <a:stretch>
                  <a:fillRect/>
                </a:stretch>
              </a:blipFill>
            </p:spPr>
            <p:txBody>
              <a:bodyPr/>
              <a:lstStyle/>
              <a:p>
                <a:r>
                  <a:rPr lang="en-US">
                    <a:noFill/>
                  </a:rPr>
                  <a:t> </a:t>
                </a:r>
              </a:p>
            </p:txBody>
          </p:sp>
        </mc:Fallback>
      </mc:AlternateContent>
      <p:cxnSp>
        <p:nvCxnSpPr>
          <p:cNvPr id="3" name="Connettore 2 2">
            <a:extLst>
              <a:ext uri="{FF2B5EF4-FFF2-40B4-BE49-F238E27FC236}">
                <a16:creationId xmlns:a16="http://schemas.microsoft.com/office/drawing/2014/main" id="{59272103-8631-4A15-A02B-B2A606DF33A8}"/>
              </a:ext>
            </a:extLst>
          </p:cNvPr>
          <p:cNvCxnSpPr>
            <a:stCxn id="62" idx="0"/>
            <a:endCxn id="25" idx="2"/>
          </p:cNvCxnSpPr>
          <p:nvPr/>
        </p:nvCxnSpPr>
        <p:spPr bwMode="auto">
          <a:xfrm flipV="1">
            <a:off x="1502169" y="3359776"/>
            <a:ext cx="3889"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Marcador de contenido 2">
            <a:extLst>
              <a:ext uri="{FF2B5EF4-FFF2-40B4-BE49-F238E27FC236}">
                <a16:creationId xmlns:a16="http://schemas.microsoft.com/office/drawing/2014/main" id="{486C23EF-56D3-4C5E-B32C-C61C735641CA}"/>
              </a:ext>
            </a:extLst>
          </p:cNvPr>
          <p:cNvSpPr txBox="1">
            <a:spLocks/>
          </p:cNvSpPr>
          <p:nvPr/>
        </p:nvSpPr>
        <p:spPr bwMode="auto">
          <a:xfrm>
            <a:off x="438856" y="516536"/>
            <a:ext cx="7467600" cy="65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err="1">
                <a:latin typeface="Times New Roman" panose="02020603050405020304" pitchFamily="18" charset="0"/>
                <a:cs typeface="Times New Roman" panose="02020603050405020304" pitchFamily="18" charset="0"/>
              </a:rPr>
              <a:t>Ipotesi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-grano: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grano funge al </a:t>
            </a:r>
            <a:r>
              <a:rPr lang="es-AR" sz="1800" dirty="0" err="1">
                <a:latin typeface="Times New Roman" panose="02020603050405020304" pitchFamily="18" charset="0"/>
                <a:cs typeface="Times New Roman" panose="02020603050405020304" pitchFamily="18" charset="0"/>
              </a:rPr>
              <a:t>contempo</a:t>
            </a:r>
            <a:r>
              <a:rPr lang="es-AR" sz="1800" dirty="0">
                <a:latin typeface="Times New Roman" panose="02020603050405020304" pitchFamily="18" charset="0"/>
                <a:cs typeface="Times New Roman" panose="02020603050405020304" pitchFamily="18" charset="0"/>
              </a:rPr>
              <a:t> da bene di consumo e bene </a:t>
            </a:r>
            <a:r>
              <a:rPr lang="es-AR" sz="1800" dirty="0" err="1">
                <a:latin typeface="Times New Roman" panose="02020603050405020304" pitchFamily="18" charset="0"/>
                <a:cs typeface="Times New Roman" panose="02020603050405020304" pitchFamily="18" charset="0"/>
              </a:rPr>
              <a:t>capitale</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p:spTree>
    <p:extLst>
      <p:ext uri="{BB962C8B-B14F-4D97-AF65-F5344CB8AC3E}">
        <p14:creationId xmlns:p14="http://schemas.microsoft.com/office/powerpoint/2010/main" val="16796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p:bldP spid="52" grpId="0"/>
      <p:bldP spid="53" grpId="0"/>
      <p:bldP spid="56" grpId="0"/>
      <p:bldP spid="60" grpId="0"/>
      <p:bldP spid="61" grpId="0"/>
      <p:bldP spid="6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4256" y="64649"/>
            <a:ext cx="7416800" cy="509588"/>
          </a:xfrm>
        </p:spPr>
        <p:txBody>
          <a:bodyPr/>
          <a:lstStyle/>
          <a:p>
            <a:pPr eaLnBrk="1" hangingPunct="1"/>
            <a:r>
              <a:rPr lang="en-GB" altLang="it-IT" dirty="0">
                <a:latin typeface="Garamond" panose="02020404030301010803" pitchFamily="18" charset="0"/>
              </a:rPr>
              <a:t>Economia </a:t>
            </a:r>
            <a:r>
              <a:rPr lang="en-GB" altLang="it-IT" dirty="0" err="1">
                <a:latin typeface="Garamond" panose="02020404030301010803" pitchFamily="18" charset="0"/>
              </a:rPr>
              <a:t>grano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Ovale 43">
            <a:extLst>
              <a:ext uri="{FF2B5EF4-FFF2-40B4-BE49-F238E27FC236}">
                <a16:creationId xmlns:a16="http://schemas.microsoft.com/office/drawing/2014/main" id="{58BB81AE-9231-49F9-A36F-EC857919C47F}"/>
              </a:ext>
            </a:extLst>
          </p:cNvPr>
          <p:cNvSpPr/>
          <p:nvPr/>
        </p:nvSpPr>
        <p:spPr>
          <a:xfrm>
            <a:off x="4848404" y="2795163"/>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5" name="Rettangolo 44">
            <a:extLst>
              <a:ext uri="{FF2B5EF4-FFF2-40B4-BE49-F238E27FC236}">
                <a16:creationId xmlns:a16="http://schemas.microsoft.com/office/drawing/2014/main" id="{775AE5A0-1E9E-4E59-9BC4-8DA4E95CC95B}"/>
              </a:ext>
            </a:extLst>
          </p:cNvPr>
          <p:cNvSpPr/>
          <p:nvPr/>
        </p:nvSpPr>
        <p:spPr>
          <a:xfrm>
            <a:off x="2524787" y="2397997"/>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ettangolo 45">
            <a:extLst>
              <a:ext uri="{FF2B5EF4-FFF2-40B4-BE49-F238E27FC236}">
                <a16:creationId xmlns:a16="http://schemas.microsoft.com/office/drawing/2014/main" id="{BB912D6F-F97D-44D2-BF29-9757BAB0C6CB}"/>
              </a:ext>
            </a:extLst>
          </p:cNvPr>
          <p:cNvSpPr/>
          <p:nvPr/>
        </p:nvSpPr>
        <p:spPr>
          <a:xfrm>
            <a:off x="2511603" y="3785761"/>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 name="Ovale 46">
            <a:extLst>
              <a:ext uri="{FF2B5EF4-FFF2-40B4-BE49-F238E27FC236}">
                <a16:creationId xmlns:a16="http://schemas.microsoft.com/office/drawing/2014/main" id="{EE2E1F5A-F2DB-4F9D-A98C-D40D9B9E731C}"/>
              </a:ext>
            </a:extLst>
          </p:cNvPr>
          <p:cNvSpPr/>
          <p:nvPr/>
        </p:nvSpPr>
        <p:spPr>
          <a:xfrm>
            <a:off x="6880404" y="2915234"/>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n w="0"/>
                <a:solidFill>
                  <a:prstClr val="black"/>
                </a:solidFill>
                <a:effectLst>
                  <a:outerShdw blurRad="38100" dist="19050" dir="2700000" algn="tl" rotWithShape="0">
                    <a:prstClr val="black">
                      <a:alpha val="40000"/>
                    </a:prstClr>
                  </a:outerShdw>
                </a:effectLst>
                <a:latin typeface="Calibri" panose="020F0502020204030204"/>
                <a:ea typeface="+mn-ea"/>
              </a:rPr>
              <a:t>80 G</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 name="Connettore 2 47">
            <a:extLst>
              <a:ext uri="{FF2B5EF4-FFF2-40B4-BE49-F238E27FC236}">
                <a16:creationId xmlns:a16="http://schemas.microsoft.com/office/drawing/2014/main" id="{98AB7672-E279-4302-92A7-854A3398ECA2}"/>
              </a:ext>
            </a:extLst>
          </p:cNvPr>
          <p:cNvCxnSpPr>
            <a:cxnSpLocks/>
            <a:endCxn id="44" idx="3"/>
          </p:cNvCxnSpPr>
          <p:nvPr/>
        </p:nvCxnSpPr>
        <p:spPr>
          <a:xfrm flipV="1">
            <a:off x="3906294" y="3362791"/>
            <a:ext cx="1155826" cy="422970"/>
          </a:xfrm>
          <a:prstGeom prst="straightConnector1">
            <a:avLst/>
          </a:prstGeom>
          <a:noFill/>
          <a:ln w="12700" cap="flat" cmpd="sng" algn="ctr">
            <a:solidFill>
              <a:srgbClr val="4472C4"/>
            </a:solidFill>
            <a:prstDash val="solid"/>
            <a:miter lim="800000"/>
            <a:tailEnd type="triangle"/>
          </a:ln>
          <a:effectLst/>
        </p:spPr>
      </p:cxnSp>
      <p:cxnSp>
        <p:nvCxnSpPr>
          <p:cNvPr id="49" name="Connettore 2 48">
            <a:extLst>
              <a:ext uri="{FF2B5EF4-FFF2-40B4-BE49-F238E27FC236}">
                <a16:creationId xmlns:a16="http://schemas.microsoft.com/office/drawing/2014/main" id="{94BFE60F-DD0A-44F0-9045-C4989FFC9F32}"/>
              </a:ext>
            </a:extLst>
          </p:cNvPr>
          <p:cNvCxnSpPr>
            <a:cxnSpLocks/>
            <a:endCxn id="44" idx="2"/>
          </p:cNvCxnSpPr>
          <p:nvPr/>
        </p:nvCxnSpPr>
        <p:spPr>
          <a:xfrm>
            <a:off x="3896785" y="2915234"/>
            <a:ext cx="951619" cy="212438"/>
          </a:xfrm>
          <a:prstGeom prst="straightConnector1">
            <a:avLst/>
          </a:prstGeom>
          <a:noFill/>
          <a:ln w="12700" cap="flat" cmpd="sng" algn="ctr">
            <a:solidFill>
              <a:srgbClr val="4472C4"/>
            </a:solidFill>
            <a:prstDash val="solid"/>
            <a:miter lim="800000"/>
            <a:tailEnd type="triangle"/>
          </a:ln>
          <a:effectLst/>
        </p:spPr>
      </p:cxnSp>
      <p:cxnSp>
        <p:nvCxnSpPr>
          <p:cNvPr id="50" name="Connettore 2 49">
            <a:extLst>
              <a:ext uri="{FF2B5EF4-FFF2-40B4-BE49-F238E27FC236}">
                <a16:creationId xmlns:a16="http://schemas.microsoft.com/office/drawing/2014/main" id="{0AE97BC4-844E-4F47-AB96-E1862CBD4602}"/>
              </a:ext>
            </a:extLst>
          </p:cNvPr>
          <p:cNvCxnSpPr>
            <a:cxnSpLocks/>
            <a:stCxn id="44" idx="6"/>
            <a:endCxn id="47" idx="2"/>
          </p:cNvCxnSpPr>
          <p:nvPr/>
        </p:nvCxnSpPr>
        <p:spPr>
          <a:xfrm>
            <a:off x="6307749" y="3127672"/>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A371B555-5C64-437E-B460-A1E11B05F3AF}"/>
                  </a:ext>
                </a:extLst>
              </p:cNvPr>
              <p:cNvSpPr txBox="1"/>
              <p:nvPr/>
            </p:nvSpPr>
            <p:spPr>
              <a:xfrm>
                <a:off x="4724145" y="1844858"/>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smtClean="0">
                              <a:solidFill>
                                <a:prstClr val="black"/>
                              </a:solidFill>
                              <a:latin typeface="Cambria Math" panose="02040503050406030204" pitchFamily="18" charset="0"/>
                              <a:ea typeface="+mn-ea"/>
                            </a:rPr>
                          </m:ctrlPr>
                        </m:sSubPr>
                        <m:e>
                          <m:r>
                            <a:rPr lang="it-IT" sz="1400" b="0" i="1" smtClean="0">
                              <a:solidFill>
                                <a:prstClr val="black"/>
                              </a:solidFill>
                              <a:latin typeface="Cambria Math" panose="02040503050406030204" pitchFamily="18" charset="0"/>
                              <a:ea typeface="+mn-ea"/>
                            </a:rPr>
                            <m:t>𝑊</m:t>
                          </m:r>
                        </m:e>
                        <m:sub>
                          <m:r>
                            <a:rPr lang="it-IT" sz="1400" b="0" i="1" smtClean="0">
                              <a:solidFill>
                                <a:prstClr val="black"/>
                              </a:solidFill>
                              <a:latin typeface="Cambria Math" panose="02040503050406030204" pitchFamily="18" charset="0"/>
                              <a:ea typeface="+mn-ea"/>
                            </a:rPr>
                            <m:t>𝑅</m:t>
                          </m:r>
                        </m:sub>
                      </m:sSub>
                      <m:r>
                        <a:rPr lang="it-IT" sz="1400" b="0" i="1" smtClean="0">
                          <a:solidFill>
                            <a:prstClr val="black"/>
                          </a:solidFill>
                          <a:latin typeface="Cambria Math" panose="02040503050406030204" pitchFamily="18" charset="0"/>
                          <a:ea typeface="+mn-ea"/>
                        </a:rPr>
                        <m:t>=30 </m:t>
                      </m:r>
                      <m:r>
                        <a:rPr lang="it-IT" sz="1400" b="0" i="1" smtClean="0">
                          <a:solidFill>
                            <a:prstClr val="black"/>
                          </a:solidFill>
                          <a:latin typeface="Cambria Math" panose="02040503050406030204" pitchFamily="18" charset="0"/>
                          <a:ea typeface="+mn-ea"/>
                        </a:rPr>
                        <m:t>𝐺</m:t>
                      </m:r>
                    </m:oMath>
                  </m:oMathPara>
                </a14:m>
                <a:endParaRPr lang="en-US" sz="1400" dirty="0">
                  <a:solidFill>
                    <a:prstClr val="black"/>
                  </a:solidFill>
                  <a:latin typeface="Calibri" panose="020F0502020204030204"/>
                  <a:ea typeface="+mn-ea"/>
                </a:endParaRPr>
              </a:p>
            </p:txBody>
          </p:sp>
        </mc:Choice>
        <mc:Fallback xmlns="">
          <p:sp>
            <p:nvSpPr>
              <p:cNvPr id="51" name="CasellaDiTesto 50">
                <a:extLst>
                  <a:ext uri="{FF2B5EF4-FFF2-40B4-BE49-F238E27FC236}">
                    <a16:creationId xmlns:a16="http://schemas.microsoft.com/office/drawing/2014/main" id="{A371B555-5C64-437E-B460-A1E11B05F3AF}"/>
                  </a:ext>
                </a:extLst>
              </p:cNvPr>
              <p:cNvSpPr txBox="1">
                <a:spLocks noRot="1" noChangeAspect="1" noMove="1" noResize="1" noEditPoints="1" noAdjustHandles="1" noChangeArrowheads="1" noChangeShapeType="1" noTextEdit="1"/>
              </p:cNvSpPr>
              <p:nvPr/>
            </p:nvSpPr>
            <p:spPr>
              <a:xfrm>
                <a:off x="4724145" y="1844858"/>
                <a:ext cx="191106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9E6EB4EC-8602-4B6F-A39E-78F38774EE2F}"/>
                  </a:ext>
                </a:extLst>
              </p:cNvPr>
              <p:cNvSpPr txBox="1"/>
              <p:nvPr/>
            </p:nvSpPr>
            <p:spPr>
              <a:xfrm>
                <a:off x="4211638" y="2737472"/>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smtClean="0">
                          <a:solidFill>
                            <a:prstClr val="black"/>
                          </a:solidFill>
                          <a:latin typeface="Cambria Math" panose="02040503050406030204" pitchFamily="18" charset="0"/>
                          <a:ea typeface="+mn-ea"/>
                        </a:rPr>
                        <m:t>50</m:t>
                      </m:r>
                      <m:r>
                        <a:rPr lang="it-IT" sz="1800" b="0" i="1" smtClean="0">
                          <a:solidFill>
                            <a:prstClr val="black"/>
                          </a:solidFill>
                          <a:latin typeface="Cambria Math" panose="02040503050406030204" pitchFamily="18" charset="0"/>
                          <a:ea typeface="+mn-ea"/>
                        </a:rPr>
                        <m:t>h</m:t>
                      </m:r>
                    </m:oMath>
                  </m:oMathPara>
                </a14:m>
                <a:endParaRPr lang="en-US" sz="1800" dirty="0">
                  <a:solidFill>
                    <a:prstClr val="black"/>
                  </a:solidFill>
                  <a:latin typeface="Calibri" panose="020F0502020204030204"/>
                  <a:ea typeface="+mn-ea"/>
                </a:endParaRPr>
              </a:p>
            </p:txBody>
          </p:sp>
        </mc:Choice>
        <mc:Fallback xmlns="">
          <p:sp>
            <p:nvSpPr>
              <p:cNvPr id="52" name="CasellaDiTesto 51">
                <a:extLst>
                  <a:ext uri="{FF2B5EF4-FFF2-40B4-BE49-F238E27FC236}">
                    <a16:creationId xmlns:a16="http://schemas.microsoft.com/office/drawing/2014/main" id="{9E6EB4EC-8602-4B6F-A39E-78F38774EE2F}"/>
                  </a:ext>
                </a:extLst>
              </p:cNvPr>
              <p:cNvSpPr txBox="1">
                <a:spLocks noRot="1" noChangeAspect="1" noMove="1" noResize="1" noEditPoints="1" noAdjustHandles="1" noChangeArrowheads="1" noChangeShapeType="1" noTextEdit="1"/>
              </p:cNvSpPr>
              <p:nvPr/>
            </p:nvSpPr>
            <p:spPr>
              <a:xfrm>
                <a:off x="4211638" y="2737472"/>
                <a:ext cx="62807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29508819-4B8F-4608-A507-EA87BF80E833}"/>
                  </a:ext>
                </a:extLst>
              </p:cNvPr>
              <p:cNvSpPr txBox="1"/>
              <p:nvPr/>
            </p:nvSpPr>
            <p:spPr>
              <a:xfrm>
                <a:off x="4257820" y="3545738"/>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smtClean="0">
                          <a:solidFill>
                            <a:prstClr val="black"/>
                          </a:solidFill>
                          <a:latin typeface="Cambria Math" panose="02040503050406030204" pitchFamily="18" charset="0"/>
                          <a:ea typeface="+mn-ea"/>
                        </a:rPr>
                        <m:t>20 </m:t>
                      </m:r>
                      <m:r>
                        <a:rPr lang="it-IT" sz="1800" b="0" i="1" smtClean="0">
                          <a:solidFill>
                            <a:prstClr val="black"/>
                          </a:solidFill>
                          <a:latin typeface="Cambria Math" panose="02040503050406030204" pitchFamily="18" charset="0"/>
                          <a:ea typeface="+mn-ea"/>
                        </a:rPr>
                        <m:t>𝐺</m:t>
                      </m:r>
                    </m:oMath>
                  </m:oMathPara>
                </a14:m>
                <a:endParaRPr lang="en-US" sz="1800" dirty="0">
                  <a:solidFill>
                    <a:prstClr val="black"/>
                  </a:solidFill>
                  <a:latin typeface="Calibri" panose="020F0502020204030204"/>
                  <a:ea typeface="+mn-ea"/>
                </a:endParaRPr>
              </a:p>
            </p:txBody>
          </p:sp>
        </mc:Choice>
        <mc:Fallback xmlns="">
          <p:sp>
            <p:nvSpPr>
              <p:cNvPr id="53" name="CasellaDiTesto 52">
                <a:extLst>
                  <a:ext uri="{FF2B5EF4-FFF2-40B4-BE49-F238E27FC236}">
                    <a16:creationId xmlns:a16="http://schemas.microsoft.com/office/drawing/2014/main" id="{29508819-4B8F-4608-A507-EA87BF80E833}"/>
                  </a:ext>
                </a:extLst>
              </p:cNvPr>
              <p:cNvSpPr txBox="1">
                <a:spLocks noRot="1" noChangeAspect="1" noMove="1" noResize="1" noEditPoints="1" noAdjustHandles="1" noChangeArrowheads="1" noChangeShapeType="1" noTextEdit="1"/>
              </p:cNvSpPr>
              <p:nvPr/>
            </p:nvSpPr>
            <p:spPr>
              <a:xfrm>
                <a:off x="4257820" y="3545738"/>
                <a:ext cx="628073" cy="369332"/>
              </a:xfrm>
              <a:prstGeom prst="rect">
                <a:avLst/>
              </a:prstGeom>
              <a:blipFill>
                <a:blip r:embed="rId5"/>
                <a:stretch>
                  <a:fillRect/>
                </a:stretch>
              </a:blipFill>
            </p:spPr>
            <p:txBody>
              <a:bodyPr/>
              <a:lstStyle/>
              <a:p>
                <a:r>
                  <a:rPr lang="en-US">
                    <a:noFill/>
                  </a:rPr>
                  <a:t> </a:t>
                </a:r>
              </a:p>
            </p:txBody>
          </p:sp>
        </mc:Fallback>
      </mc:AlternateContent>
      <p:cxnSp>
        <p:nvCxnSpPr>
          <p:cNvPr id="54" name="Connettore a gomito 53">
            <a:extLst>
              <a:ext uri="{FF2B5EF4-FFF2-40B4-BE49-F238E27FC236}">
                <a16:creationId xmlns:a16="http://schemas.microsoft.com/office/drawing/2014/main" id="{E0935B7E-01EF-49B4-A90B-4B054A09C9BC}"/>
              </a:ext>
            </a:extLst>
          </p:cNvPr>
          <p:cNvCxnSpPr>
            <a:stCxn id="47" idx="0"/>
            <a:endCxn id="45" idx="0"/>
          </p:cNvCxnSpPr>
          <p:nvPr/>
        </p:nvCxnSpPr>
        <p:spPr>
          <a:xfrm rot="16200000" flipV="1">
            <a:off x="5111450" y="508681"/>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55" name="Connettore a gomito 54">
            <a:extLst>
              <a:ext uri="{FF2B5EF4-FFF2-40B4-BE49-F238E27FC236}">
                <a16:creationId xmlns:a16="http://schemas.microsoft.com/office/drawing/2014/main" id="{623B1131-7FA9-42E9-8A6F-15ED43A6F797}"/>
              </a:ext>
            </a:extLst>
          </p:cNvPr>
          <p:cNvCxnSpPr>
            <a:stCxn id="47" idx="4"/>
            <a:endCxn id="46" idx="2"/>
          </p:cNvCxnSpPr>
          <p:nvPr/>
        </p:nvCxnSpPr>
        <p:spPr>
          <a:xfrm rot="5400000">
            <a:off x="4942068" y="1727063"/>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7449F020-E511-4DCF-8DAB-412440FA342D}"/>
                  </a:ext>
                </a:extLst>
              </p:cNvPr>
              <p:cNvSpPr txBox="1"/>
              <p:nvPr/>
            </p:nvSpPr>
            <p:spPr>
              <a:xfrm>
                <a:off x="4603640" y="4246499"/>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mn-ea"/>
                        </a:rPr>
                        <m:t>𝑃</m:t>
                      </m:r>
                      <m:r>
                        <a:rPr lang="it-IT" sz="1400" b="0" i="1" smtClean="0">
                          <a:solidFill>
                            <a:prstClr val="black"/>
                          </a:solidFill>
                          <a:latin typeface="Cambria Math" panose="02040503050406030204" pitchFamily="18" charset="0"/>
                          <a:ea typeface="+mn-ea"/>
                        </a:rPr>
                        <m:t>=</m:t>
                      </m:r>
                      <m:r>
                        <a:rPr lang="it-IT" sz="1400" i="1" smtClean="0">
                          <a:solidFill>
                            <a:prstClr val="black"/>
                          </a:solidFill>
                          <a:latin typeface="Cambria Math" panose="02040503050406030204" pitchFamily="18" charset="0"/>
                          <a:ea typeface="+mn-ea"/>
                        </a:rPr>
                        <m:t>𝑟</m:t>
                      </m:r>
                      <m:r>
                        <a:rPr lang="it-IT" sz="1400" i="1" smtClean="0">
                          <a:solidFill>
                            <a:prstClr val="black"/>
                          </a:solidFill>
                          <a:latin typeface="Cambria Math" panose="02040503050406030204" pitchFamily="18" charset="0"/>
                          <a:ea typeface="+mn-ea"/>
                        </a:rPr>
                        <m:t> </m:t>
                      </m:r>
                      <m:r>
                        <a:rPr lang="it-IT" sz="1400" i="1" smtClean="0">
                          <a:solidFill>
                            <a:prstClr val="black"/>
                          </a:solidFill>
                          <a:latin typeface="Cambria Math" panose="02040503050406030204" pitchFamily="18" charset="0"/>
                          <a:ea typeface="+mn-ea"/>
                        </a:rPr>
                        <m:t>𝐾</m:t>
                      </m:r>
                      <m:r>
                        <a:rPr lang="it-IT" sz="1400" b="0" i="1" smtClean="0">
                          <a:solidFill>
                            <a:prstClr val="black"/>
                          </a:solidFill>
                          <a:latin typeface="Cambria Math" panose="02040503050406030204" pitchFamily="18" charset="0"/>
                          <a:ea typeface="+mn-ea"/>
                        </a:rPr>
                        <m:t>=50 </m:t>
                      </m:r>
                      <m:r>
                        <a:rPr lang="it-IT" sz="1400" b="0" i="1" smtClean="0">
                          <a:solidFill>
                            <a:prstClr val="black"/>
                          </a:solidFill>
                          <a:latin typeface="Cambria Math" panose="02040503050406030204" pitchFamily="18" charset="0"/>
                          <a:ea typeface="+mn-ea"/>
                        </a:rPr>
                        <m:t>𝐺</m:t>
                      </m:r>
                    </m:oMath>
                  </m:oMathPara>
                </a14:m>
                <a:endParaRPr lang="en-US" sz="1400" dirty="0">
                  <a:solidFill>
                    <a:prstClr val="black"/>
                  </a:solidFill>
                  <a:latin typeface="Calibri" panose="020F0502020204030204"/>
                  <a:ea typeface="+mn-ea"/>
                </a:endParaRPr>
              </a:p>
            </p:txBody>
          </p:sp>
        </mc:Choice>
        <mc:Fallback xmlns="">
          <p:sp>
            <p:nvSpPr>
              <p:cNvPr id="56" name="CasellaDiTesto 55">
                <a:extLst>
                  <a:ext uri="{FF2B5EF4-FFF2-40B4-BE49-F238E27FC236}">
                    <a16:creationId xmlns:a16="http://schemas.microsoft.com/office/drawing/2014/main" id="{7449F020-E511-4DCF-8DAB-412440FA342D}"/>
                  </a:ext>
                </a:extLst>
              </p:cNvPr>
              <p:cNvSpPr txBox="1">
                <a:spLocks noRot="1" noChangeAspect="1" noMove="1" noResize="1" noEditPoints="1" noAdjustHandles="1" noChangeArrowheads="1" noChangeShapeType="1" noTextEdit="1"/>
              </p:cNvSpPr>
              <p:nvPr/>
            </p:nvSpPr>
            <p:spPr>
              <a:xfrm>
                <a:off x="4603640" y="4246499"/>
                <a:ext cx="2685184" cy="307777"/>
              </a:xfrm>
              <a:prstGeom prst="rect">
                <a:avLst/>
              </a:prstGeom>
              <a:blipFill>
                <a:blip r:embed="rId6"/>
                <a:stretch>
                  <a:fillRect/>
                </a:stretch>
              </a:blipFill>
            </p:spPr>
            <p:txBody>
              <a:bodyPr/>
              <a:lstStyle/>
              <a:p>
                <a:r>
                  <a:rPr lang="en-US">
                    <a:noFill/>
                  </a:rPr>
                  <a:t> </a:t>
                </a:r>
              </a:p>
            </p:txBody>
          </p:sp>
        </mc:Fallback>
      </mc:AlternateContent>
      <p:cxnSp>
        <p:nvCxnSpPr>
          <p:cNvPr id="57" name="Connettore 2 56">
            <a:extLst>
              <a:ext uri="{FF2B5EF4-FFF2-40B4-BE49-F238E27FC236}">
                <a16:creationId xmlns:a16="http://schemas.microsoft.com/office/drawing/2014/main" id="{2219E422-8A9D-41E8-9B02-EEA7B86E4B1A}"/>
              </a:ext>
            </a:extLst>
          </p:cNvPr>
          <p:cNvCxnSpPr/>
          <p:nvPr/>
        </p:nvCxnSpPr>
        <p:spPr>
          <a:xfrm flipV="1">
            <a:off x="2850174" y="1587507"/>
            <a:ext cx="0" cy="810490"/>
          </a:xfrm>
          <a:prstGeom prst="straightConnector1">
            <a:avLst/>
          </a:prstGeom>
          <a:noFill/>
          <a:ln w="6350" cap="flat" cmpd="sng" algn="ctr">
            <a:solidFill>
              <a:srgbClr val="4472C4"/>
            </a:solidFill>
            <a:prstDash val="solid"/>
            <a:miter lim="800000"/>
            <a:tailEnd type="triangle"/>
          </a:ln>
          <a:effectLst/>
        </p:spPr>
      </p:cxnSp>
      <p:cxnSp>
        <p:nvCxnSpPr>
          <p:cNvPr id="58" name="Connettore 2 57">
            <a:extLst>
              <a:ext uri="{FF2B5EF4-FFF2-40B4-BE49-F238E27FC236}">
                <a16:creationId xmlns:a16="http://schemas.microsoft.com/office/drawing/2014/main" id="{3A1E3120-99F4-42A4-BBA2-FE1B29F357AE}"/>
              </a:ext>
            </a:extLst>
          </p:cNvPr>
          <p:cNvCxnSpPr/>
          <p:nvPr/>
        </p:nvCxnSpPr>
        <p:spPr>
          <a:xfrm>
            <a:off x="2850174" y="4302997"/>
            <a:ext cx="0" cy="837335"/>
          </a:xfrm>
          <a:prstGeom prst="straightConnector1">
            <a:avLst/>
          </a:prstGeom>
          <a:noFill/>
          <a:ln w="6350" cap="flat" cmpd="sng" algn="ctr">
            <a:solidFill>
              <a:srgbClr val="4472C4"/>
            </a:solidFill>
            <a:prstDash val="solid"/>
            <a:miter lim="800000"/>
            <a:tailEnd type="triangle"/>
          </a:ln>
          <a:effectLst/>
        </p:spPr>
      </p:cxnSp>
      <p:cxnSp>
        <p:nvCxnSpPr>
          <p:cNvPr id="59" name="Connettore 2 58">
            <a:extLst>
              <a:ext uri="{FF2B5EF4-FFF2-40B4-BE49-F238E27FC236}">
                <a16:creationId xmlns:a16="http://schemas.microsoft.com/office/drawing/2014/main" id="{180FA1ED-A611-445F-8B43-E3AD18E781D4}"/>
              </a:ext>
            </a:extLst>
          </p:cNvPr>
          <p:cNvCxnSpPr>
            <a:stCxn id="46" idx="1"/>
          </p:cNvCxnSpPr>
          <p:nvPr/>
        </p:nvCxnSpPr>
        <p:spPr>
          <a:xfrm flipH="1">
            <a:off x="1726224" y="4044379"/>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41C9DE4C-D58E-4C4B-A90B-7DA95F4C1992}"/>
                  </a:ext>
                </a:extLst>
              </p:cNvPr>
              <p:cNvSpPr txBox="1"/>
              <p:nvPr/>
            </p:nvSpPr>
            <p:spPr>
              <a:xfrm>
                <a:off x="1809494" y="1267364"/>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𝐶</m:t>
                      </m:r>
                      <m:r>
                        <a:rPr lang="it-IT" sz="1400" b="0" i="1" smtClean="0">
                          <a:solidFill>
                            <a:prstClr val="black"/>
                          </a:solidFill>
                          <a:latin typeface="Cambria Math" panose="02040503050406030204" pitchFamily="18" charset="0"/>
                          <a:ea typeface="+mn-ea"/>
                        </a:rPr>
                        <m:t>=30</m:t>
                      </m:r>
                    </m:oMath>
                  </m:oMathPara>
                </a14:m>
                <a:endParaRPr lang="en-US" sz="1400" dirty="0">
                  <a:solidFill>
                    <a:prstClr val="black"/>
                  </a:solidFill>
                  <a:latin typeface="Calibri" panose="020F0502020204030204"/>
                  <a:ea typeface="+mn-ea"/>
                </a:endParaRPr>
              </a:p>
            </p:txBody>
          </p:sp>
        </mc:Choice>
        <mc:Fallback xmlns="">
          <p:sp>
            <p:nvSpPr>
              <p:cNvPr id="60" name="CasellaDiTesto 59">
                <a:extLst>
                  <a:ext uri="{FF2B5EF4-FFF2-40B4-BE49-F238E27FC236}">
                    <a16:creationId xmlns:a16="http://schemas.microsoft.com/office/drawing/2014/main" id="{41C9DE4C-D58E-4C4B-A90B-7DA95F4C1992}"/>
                  </a:ext>
                </a:extLst>
              </p:cNvPr>
              <p:cNvSpPr txBox="1">
                <a:spLocks noRot="1" noChangeAspect="1" noMove="1" noResize="1" noEditPoints="1" noAdjustHandles="1" noChangeArrowheads="1" noChangeShapeType="1" noTextEdit="1"/>
              </p:cNvSpPr>
              <p:nvPr/>
            </p:nvSpPr>
            <p:spPr>
              <a:xfrm>
                <a:off x="1809494" y="1267364"/>
                <a:ext cx="2096799"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5DDA4087-FC09-4F14-A000-4E1EDC756885}"/>
                  </a:ext>
                </a:extLst>
              </p:cNvPr>
              <p:cNvSpPr txBox="1"/>
              <p:nvPr/>
            </p:nvSpPr>
            <p:spPr>
              <a:xfrm>
                <a:off x="1894645" y="5124365"/>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mn-ea"/>
                        </a:rPr>
                        <m:t>𝐶</m:t>
                      </m:r>
                      <m:r>
                        <a:rPr lang="it-IT" sz="1400" b="0" i="1" smtClean="0">
                          <a:solidFill>
                            <a:prstClr val="black"/>
                          </a:solidFill>
                          <a:latin typeface="Cambria Math" panose="02040503050406030204" pitchFamily="18" charset="0"/>
                          <a:ea typeface="+mn-ea"/>
                        </a:rPr>
                        <m:t>=25 </m:t>
                      </m:r>
                      <m:r>
                        <a:rPr lang="it-IT" sz="1400" b="0" i="1" smtClean="0">
                          <a:solidFill>
                            <a:prstClr val="black"/>
                          </a:solidFill>
                          <a:latin typeface="Cambria Math" panose="02040503050406030204" pitchFamily="18" charset="0"/>
                          <a:ea typeface="+mn-ea"/>
                        </a:rPr>
                        <m:t>𝐺</m:t>
                      </m:r>
                    </m:oMath>
                  </m:oMathPara>
                </a14:m>
                <a:endParaRPr lang="en-US" sz="1400" dirty="0">
                  <a:solidFill>
                    <a:prstClr val="black"/>
                  </a:solidFill>
                  <a:latin typeface="Calibri" panose="020F0502020204030204"/>
                  <a:ea typeface="+mn-ea"/>
                </a:endParaRPr>
              </a:p>
            </p:txBody>
          </p:sp>
        </mc:Choice>
        <mc:Fallback xmlns="">
          <p:sp>
            <p:nvSpPr>
              <p:cNvPr id="61" name="CasellaDiTesto 60">
                <a:extLst>
                  <a:ext uri="{FF2B5EF4-FFF2-40B4-BE49-F238E27FC236}">
                    <a16:creationId xmlns:a16="http://schemas.microsoft.com/office/drawing/2014/main" id="{5DDA4087-FC09-4F14-A000-4E1EDC756885}"/>
                  </a:ext>
                </a:extLst>
              </p:cNvPr>
              <p:cNvSpPr txBox="1">
                <a:spLocks noRot="1" noChangeAspect="1" noMove="1" noResize="1" noEditPoints="1" noAdjustHandles="1" noChangeArrowheads="1" noChangeShapeType="1" noTextEdit="1"/>
              </p:cNvSpPr>
              <p:nvPr/>
            </p:nvSpPr>
            <p:spPr>
              <a:xfrm>
                <a:off x="1894645" y="5124365"/>
                <a:ext cx="2316993"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CasellaDiTesto 61">
                <a:extLst>
                  <a:ext uri="{FF2B5EF4-FFF2-40B4-BE49-F238E27FC236}">
                    <a16:creationId xmlns:a16="http://schemas.microsoft.com/office/drawing/2014/main" id="{1B4B6316-E72B-4BD8-B736-0A74F947A694}"/>
                  </a:ext>
                </a:extLst>
              </p:cNvPr>
              <p:cNvSpPr txBox="1"/>
              <p:nvPr/>
            </p:nvSpPr>
            <p:spPr>
              <a:xfrm>
                <a:off x="343672" y="3684425"/>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Cambria Math" panose="02040503050406030204" pitchFamily="18" charset="0"/>
                        </a:rPr>
                        <m:t>∆</m:t>
                      </m:r>
                      <m:r>
                        <a:rPr lang="it-IT" sz="1400" b="0" i="1" smtClean="0">
                          <a:solidFill>
                            <a:prstClr val="black"/>
                          </a:solidFill>
                          <a:latin typeface="Cambria Math" panose="02040503050406030204" pitchFamily="18" charset="0"/>
                          <a:ea typeface="Cambria Math" panose="02040503050406030204" pitchFamily="18" charset="0"/>
                        </a:rPr>
                        <m:t>𝑆</m:t>
                      </m:r>
                      <m:r>
                        <a:rPr lang="it-IT" sz="1400" b="0" i="1" smtClean="0">
                          <a:solidFill>
                            <a:prstClr val="black"/>
                          </a:solidFill>
                          <a:latin typeface="Cambria Math" panose="02040503050406030204" pitchFamily="18" charset="0"/>
                          <a:ea typeface="Cambria Math" panose="02040503050406030204" pitchFamily="18" charset="0"/>
                        </a:rPr>
                        <m:t>=25 </m:t>
                      </m:r>
                      <m:r>
                        <a:rPr lang="it-IT" sz="1400" b="0" i="1" smtClean="0">
                          <a:solidFill>
                            <a:prstClr val="black"/>
                          </a:solidFill>
                          <a:latin typeface="Cambria Math" panose="02040503050406030204" pitchFamily="18" charset="0"/>
                          <a:ea typeface="+mn-ea"/>
                        </a:rPr>
                        <m:t>𝑔</m:t>
                      </m:r>
                      <m:r>
                        <a:rPr lang="it-IT" sz="1400" i="1" smtClean="0">
                          <a:solidFill>
                            <a:prstClr val="black"/>
                          </a:solidFill>
                          <a:latin typeface="Cambria Math" panose="02040503050406030204" pitchFamily="18" charset="0"/>
                          <a:ea typeface="+mn-ea"/>
                        </a:rPr>
                        <m:t> </m:t>
                      </m:r>
                    </m:oMath>
                  </m:oMathPara>
                </a14:m>
                <a:endParaRPr lang="en-US" sz="1400" dirty="0">
                  <a:solidFill>
                    <a:prstClr val="black"/>
                  </a:solidFill>
                  <a:latin typeface="Calibri" panose="020F0502020204030204"/>
                  <a:ea typeface="+mn-ea"/>
                </a:endParaRPr>
              </a:p>
            </p:txBody>
          </p:sp>
        </mc:Choice>
        <mc:Fallback xmlns="">
          <p:sp>
            <p:nvSpPr>
              <p:cNvPr id="62" name="CasellaDiTesto 61">
                <a:extLst>
                  <a:ext uri="{FF2B5EF4-FFF2-40B4-BE49-F238E27FC236}">
                    <a16:creationId xmlns:a16="http://schemas.microsoft.com/office/drawing/2014/main" id="{1B4B6316-E72B-4BD8-B736-0A74F947A694}"/>
                  </a:ext>
                </a:extLst>
              </p:cNvPr>
              <p:cNvSpPr txBox="1">
                <a:spLocks noRot="1" noChangeAspect="1" noMove="1" noResize="1" noEditPoints="1" noAdjustHandles="1" noChangeArrowheads="1" noChangeShapeType="1" noTextEdit="1"/>
              </p:cNvSpPr>
              <p:nvPr/>
            </p:nvSpPr>
            <p:spPr>
              <a:xfrm>
                <a:off x="343672" y="3684425"/>
                <a:ext cx="2316993"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93F8E721-EDB5-4744-894C-96628956E830}"/>
                  </a:ext>
                </a:extLst>
              </p:cNvPr>
              <p:cNvSpPr txBox="1"/>
              <p:nvPr/>
            </p:nvSpPr>
            <p:spPr>
              <a:xfrm>
                <a:off x="1192021" y="2990444"/>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smtClean="0">
                              <a:solidFill>
                                <a:prstClr val="black"/>
                              </a:solidFill>
                              <a:latin typeface="Cambria Math" panose="02040503050406030204" pitchFamily="18" charset="0"/>
                              <a:ea typeface="+mn-ea"/>
                            </a:rPr>
                          </m:ctrlPr>
                        </m:sSubPr>
                        <m:e>
                          <m:r>
                            <a:rPr lang="it-IT" sz="1800" i="1" smtClean="0">
                              <a:solidFill>
                                <a:prstClr val="black"/>
                              </a:solidFill>
                              <a:latin typeface="Cambria Math" panose="02040503050406030204" pitchFamily="18" charset="0"/>
                              <a:ea typeface="+mn-ea"/>
                            </a:rPr>
                            <m:t>𝐾</m:t>
                          </m:r>
                        </m:e>
                        <m:sub>
                          <m:r>
                            <a:rPr lang="it-IT" sz="1800" b="0" i="1" smtClean="0">
                              <a:solidFill>
                                <a:prstClr val="black"/>
                              </a:solidFill>
                              <a:latin typeface="Cambria Math" panose="02040503050406030204" pitchFamily="18" charset="0"/>
                              <a:ea typeface="+mn-ea"/>
                            </a:rPr>
                            <m:t>𝑡</m:t>
                          </m:r>
                          <m:r>
                            <a:rPr lang="it-IT" sz="1800" b="0" i="1" smtClean="0">
                              <a:solidFill>
                                <a:prstClr val="black"/>
                              </a:solidFill>
                              <a:latin typeface="Cambria Math" panose="02040503050406030204" pitchFamily="18" charset="0"/>
                              <a:ea typeface="+mn-ea"/>
                            </a:rPr>
                            <m:t>+1</m:t>
                          </m:r>
                        </m:sub>
                      </m:sSub>
                    </m:oMath>
                  </m:oMathPara>
                </a14:m>
                <a:endParaRPr lang="en-US" sz="180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93F8E721-EDB5-4744-894C-96628956E830}"/>
                  </a:ext>
                </a:extLst>
              </p:cNvPr>
              <p:cNvSpPr txBox="1">
                <a:spLocks noRot="1" noChangeAspect="1" noMove="1" noResize="1" noEditPoints="1" noAdjustHandles="1" noChangeArrowheads="1" noChangeShapeType="1" noTextEdit="1"/>
              </p:cNvSpPr>
              <p:nvPr/>
            </p:nvSpPr>
            <p:spPr>
              <a:xfrm>
                <a:off x="1192021" y="2990444"/>
                <a:ext cx="628073" cy="369332"/>
              </a:xfrm>
              <a:prstGeom prst="rect">
                <a:avLst/>
              </a:prstGeom>
              <a:blipFill>
                <a:blip r:embed="rId10"/>
                <a:stretch>
                  <a:fillRect/>
                </a:stretch>
              </a:blipFill>
            </p:spPr>
            <p:txBody>
              <a:bodyPr/>
              <a:lstStyle/>
              <a:p>
                <a:r>
                  <a:rPr lang="en-US">
                    <a:noFill/>
                  </a:rPr>
                  <a:t> </a:t>
                </a:r>
              </a:p>
            </p:txBody>
          </p:sp>
        </mc:Fallback>
      </mc:AlternateContent>
      <p:cxnSp>
        <p:nvCxnSpPr>
          <p:cNvPr id="3" name="Connettore 2 2">
            <a:extLst>
              <a:ext uri="{FF2B5EF4-FFF2-40B4-BE49-F238E27FC236}">
                <a16:creationId xmlns:a16="http://schemas.microsoft.com/office/drawing/2014/main" id="{59272103-8631-4A15-A02B-B2A606DF33A8}"/>
              </a:ext>
            </a:extLst>
          </p:cNvPr>
          <p:cNvCxnSpPr>
            <a:stCxn id="62" idx="0"/>
            <a:endCxn id="25" idx="2"/>
          </p:cNvCxnSpPr>
          <p:nvPr/>
        </p:nvCxnSpPr>
        <p:spPr bwMode="auto">
          <a:xfrm flipV="1">
            <a:off x="1502169" y="3359776"/>
            <a:ext cx="3889"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Marcador de contenido 2">
            <a:extLst>
              <a:ext uri="{FF2B5EF4-FFF2-40B4-BE49-F238E27FC236}">
                <a16:creationId xmlns:a16="http://schemas.microsoft.com/office/drawing/2014/main" id="{486C23EF-56D3-4C5E-B32C-C61C735641CA}"/>
              </a:ext>
            </a:extLst>
          </p:cNvPr>
          <p:cNvSpPr txBox="1">
            <a:spLocks/>
          </p:cNvSpPr>
          <p:nvPr/>
        </p:nvSpPr>
        <p:spPr bwMode="auto">
          <a:xfrm>
            <a:off x="438856" y="407547"/>
            <a:ext cx="7467600" cy="65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err="1">
                <a:latin typeface="Times New Roman" panose="02020603050405020304" pitchFamily="18" charset="0"/>
                <a:cs typeface="Times New Roman" panose="02020603050405020304" pitchFamily="18" charset="0"/>
              </a:rPr>
              <a:t>Esempio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numerico</a:t>
            </a:r>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p:spTree>
    <p:extLst>
      <p:ext uri="{BB962C8B-B14F-4D97-AF65-F5344CB8AC3E}">
        <p14:creationId xmlns:p14="http://schemas.microsoft.com/office/powerpoint/2010/main" val="3412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p:bldP spid="52" grpId="0"/>
      <p:bldP spid="53" grpId="0"/>
      <p:bldP spid="56" grpId="0"/>
      <p:bldP spid="60" grpId="0"/>
      <p:bldP spid="61" grpId="0"/>
      <p:bldP spid="6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e </a:t>
            </a:r>
            <a:r>
              <a:rPr lang="en-GB" altLang="it-IT" dirty="0" err="1">
                <a:latin typeface="Garamond" panose="02020404030301010803" pitchFamily="18" charset="0"/>
              </a:rPr>
              <a:t>offerta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44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64256" y="925648"/>
                <a:ext cx="8435280" cy="473560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a:latin typeface="Times New Roman" panose="02020603050405020304" pitchFamily="18" charset="0"/>
                    <a:cs typeface="Times New Roman" panose="02020603050405020304" pitchFamily="18" charset="0"/>
                  </a:rPr>
                  <a:t>Come viene </a:t>
                </a:r>
                <a:r>
                  <a:rPr lang="es-AR" sz="1800" dirty="0" err="1">
                    <a:latin typeface="Times New Roman" panose="02020603050405020304" pitchFamily="18" charset="0"/>
                    <a:cs typeface="Times New Roman" panose="02020603050405020304" pitchFamily="18" charset="0"/>
                  </a:rPr>
                  <a:t>determinata</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quantità</a:t>
                </a:r>
                <a:r>
                  <a:rPr lang="es-AR" sz="1800" dirty="0">
                    <a:latin typeface="Times New Roman" panose="02020603050405020304" pitchFamily="18" charset="0"/>
                    <a:cs typeface="Times New Roman" panose="02020603050405020304" pitchFamily="18" charset="0"/>
                  </a:rPr>
                  <a:t> di ore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ceduta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dai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lavoratori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all’impresa</a:t>
                </a:r>
                <a:r>
                  <a:rPr lang="es-AR" sz="1800" dirty="0">
                    <a:latin typeface="Times New Roman" panose="02020603050405020304" pitchFamily="18" charset="0"/>
                    <a:cs typeface="Times New Roman" panose="02020603050405020304" pitchFamily="18" charset="0"/>
                  </a:rPr>
                  <a:t>? Come viene </a:t>
                </a:r>
                <a:r>
                  <a:rPr lang="es-AR" sz="1800" dirty="0" err="1">
                    <a:latin typeface="Times New Roman" panose="02020603050405020304" pitchFamily="18" charset="0"/>
                    <a:cs typeface="Times New Roman" panose="02020603050405020304" pitchFamily="18" charset="0"/>
                  </a:rPr>
                  <a:t>determinata</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quantità</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-grano </a:t>
                </a:r>
                <a:r>
                  <a:rPr lang="es-AR" sz="1800" dirty="0" err="1">
                    <a:latin typeface="Times New Roman" panose="02020603050405020304" pitchFamily="18" charset="0"/>
                    <a:cs typeface="Times New Roman" panose="02020603050405020304" pitchFamily="18" charset="0"/>
                  </a:rPr>
                  <a:t>ceduta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dai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capitalisti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all’impresa</a:t>
                </a:r>
                <a:r>
                  <a:rPr lang="es-AR" sz="1800" dirty="0">
                    <a:latin typeface="Times New Roman" panose="02020603050405020304" pitchFamily="18" charset="0"/>
                    <a:cs typeface="Times New Roman" panose="02020603050405020304" pitchFamily="18" charset="0"/>
                  </a:rPr>
                  <a:t>?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𝐿</m:t>
                        </m:r>
                      </m:e>
                      <m:sup>
                        <m:r>
                          <a:rPr lang="it-IT" sz="1800" b="0" i="1" smtClean="0">
                            <a:latin typeface="Cambria Math" panose="02040503050406030204" pitchFamily="18" charset="0"/>
                            <a:cs typeface="Times New Roman" panose="02020603050405020304" pitchFamily="18" charset="0"/>
                          </a:rPr>
                          <m:t>∗</m:t>
                        </m:r>
                      </m:sup>
                    </m:sSup>
                    <m:r>
                      <a:rPr lang="it-IT" sz="1800" b="0" i="1" smtClean="0">
                        <a:latin typeface="Cambria Math" panose="02040503050406030204" pitchFamily="18" charset="0"/>
                        <a:cs typeface="Times New Roman" panose="02020603050405020304" pitchFamily="18" charset="0"/>
                      </a:rPr>
                      <m:t>?,</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𝐾</m:t>
                        </m:r>
                      </m:e>
                      <m:sup>
                        <m:r>
                          <a:rPr lang="it-IT" sz="1800" b="0" i="1" smtClean="0">
                            <a:latin typeface="Cambria Math" panose="02040503050406030204" pitchFamily="18" charset="0"/>
                            <a:cs typeface="Times New Roman" panose="02020603050405020304" pitchFamily="18" charset="0"/>
                          </a:rPr>
                          <m:t>∗</m:t>
                        </m:r>
                      </m:sup>
                    </m:sSup>
                    <m:r>
                      <a:rPr lang="it-IT" sz="1800" b="0" i="1" smtClean="0">
                        <a:latin typeface="Cambria Math" panose="02040503050406030204" pitchFamily="18" charset="0"/>
                        <a:cs typeface="Times New Roman" panose="02020603050405020304" pitchFamily="18" charset="0"/>
                      </a:rPr>
                      <m:t>?</m:t>
                    </m:r>
                  </m:oMath>
                </a14:m>
                <a:endParaRPr lang="es-AR" sz="1800" dirty="0">
                  <a:latin typeface="Times New Roman" panose="02020603050405020304" pitchFamily="18" charset="0"/>
                  <a:cs typeface="Times New Roman" panose="02020603050405020304" pitchFamily="18" charset="0"/>
                </a:endParaRPr>
              </a:p>
              <a:p>
                <a:pPr algn="just"/>
                <a:r>
                  <a:rPr lang="es-AR" sz="1800" dirty="0">
                    <a:latin typeface="Times New Roman" panose="02020603050405020304" pitchFamily="18" charset="0"/>
                    <a:cs typeface="Times New Roman" panose="02020603050405020304" pitchFamily="18" charset="0"/>
                  </a:rPr>
                  <a:t>A </a:t>
                </a:r>
                <a:r>
                  <a:rPr lang="es-AR" sz="1800" dirty="0" err="1">
                    <a:latin typeface="Times New Roman" panose="02020603050405020304" pitchFamily="18" charset="0"/>
                    <a:cs typeface="Times New Roman" panose="02020603050405020304" pitchFamily="18" charset="0"/>
                  </a:rPr>
                  <a:t>partire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quantità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concesse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all’impresa</a:t>
                </a:r>
                <a:r>
                  <a:rPr lang="es-AR" sz="1800" dirty="0">
                    <a:latin typeface="Times New Roman" panose="02020603050405020304" pitchFamily="18" charset="0"/>
                    <a:cs typeface="Times New Roman" panose="02020603050405020304" pitchFamily="18" charset="0"/>
                  </a:rPr>
                  <a:t>, come viene </a:t>
                </a:r>
                <a:r>
                  <a:rPr lang="es-AR" sz="1800" dirty="0" err="1">
                    <a:latin typeface="Times New Roman" panose="02020603050405020304" pitchFamily="18" charset="0"/>
                    <a:cs typeface="Times New Roman" panose="02020603050405020304" pitchFamily="18" charset="0"/>
                  </a:rPr>
                  <a:t>determinato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livello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produzione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finale</a:t>
                </a:r>
                <a:r>
                  <a:rPr lang="es-AR" sz="1800" dirty="0">
                    <a:latin typeface="Times New Roman" panose="02020603050405020304" pitchFamily="18" charset="0"/>
                    <a:cs typeface="Times New Roman" panose="02020603050405020304" pitchFamily="18" charset="0"/>
                  </a:rPr>
                  <a:t>?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𝑌</m:t>
                        </m:r>
                      </m:e>
                      <m:sup>
                        <m:r>
                          <a:rPr lang="it-IT" sz="1800" b="0" i="1" smtClean="0">
                            <a:latin typeface="Cambria Math" panose="02040503050406030204" pitchFamily="18" charset="0"/>
                            <a:cs typeface="Times New Roman" panose="02020603050405020304" pitchFamily="18" charset="0"/>
                          </a:rPr>
                          <m:t>∗</m:t>
                        </m:r>
                      </m:sup>
                    </m:sSup>
                    <m:r>
                      <a:rPr lang="it-IT" sz="1800" b="0" i="1" smtClean="0">
                        <a:latin typeface="Cambria Math" panose="02040503050406030204" pitchFamily="18" charset="0"/>
                        <a:cs typeface="Times New Roman" panose="02020603050405020304" pitchFamily="18" charset="0"/>
                      </a:rPr>
                      <m:t>?</m:t>
                    </m:r>
                  </m:oMath>
                </a14:m>
                <a:endParaRPr lang="es-AR" sz="1800" dirty="0">
                  <a:latin typeface="Times New Roman" panose="02020603050405020304" pitchFamily="18" charset="0"/>
                  <a:cs typeface="Times New Roman" panose="02020603050405020304" pitchFamily="18" charset="0"/>
                </a:endParaRPr>
              </a:p>
              <a:p>
                <a:pPr algn="just"/>
                <a:r>
                  <a:rPr lang="es-AR" sz="1800" dirty="0">
                    <a:latin typeface="Times New Roman" panose="02020603050405020304" pitchFamily="18" charset="0"/>
                    <a:cs typeface="Times New Roman" panose="02020603050405020304" pitchFamily="18" charset="0"/>
                  </a:rPr>
                  <a:t>Come viene </a:t>
                </a:r>
                <a:r>
                  <a:rPr lang="es-AR" sz="1800" dirty="0" err="1">
                    <a:latin typeface="Times New Roman" panose="02020603050405020304" pitchFamily="18" charset="0"/>
                    <a:cs typeface="Times New Roman" panose="02020603050405020304" pitchFamily="18" charset="0"/>
                  </a:rPr>
                  <a:t>distribuito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prodotto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finale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lavoratori</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capitalisti</a:t>
                </a:r>
                <a:r>
                  <a:rPr lang="es-AR" sz="1800" dirty="0">
                    <a:latin typeface="Times New Roman" panose="02020603050405020304" pitchFamily="18" charset="0"/>
                    <a:cs typeface="Times New Roman" panose="02020603050405020304" pitchFamily="18" charset="0"/>
                  </a:rPr>
                  <a:t>? </a:t>
                </a:r>
                <a14:m>
                  <m:oMath xmlns:m="http://schemas.openxmlformats.org/officeDocument/2006/math">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𝑤</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𝑟</m:t>
                    </m:r>
                    <m:r>
                      <a:rPr lang="it-IT" sz="1800" b="0" i="1" smtClean="0">
                        <a:latin typeface="Cambria Math" panose="02040503050406030204" pitchFamily="18" charset="0"/>
                        <a:cs typeface="Times New Roman" panose="02020603050405020304" pitchFamily="18" charset="0"/>
                      </a:rPr>
                      <m:t>?</m:t>
                    </m:r>
                  </m:oMath>
                </a14:m>
                <a:endParaRPr lang="es-AR" sz="1800" dirty="0">
                  <a:latin typeface="Times New Roman" panose="02020603050405020304" pitchFamily="18" charset="0"/>
                  <a:cs typeface="Times New Roman" panose="02020603050405020304" pitchFamily="18" charset="0"/>
                </a:endParaRPr>
              </a:p>
              <a:p>
                <a:pPr marL="0" indent="0" algn="just">
                  <a:buNone/>
                </a:pPr>
                <a:endParaRPr lang="es-AR"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𝑓</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𝐾</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𝐿</m:t>
                      </m:r>
                      <m:r>
                        <a:rPr lang="it-IT" sz="1800" b="0" i="1" smtClean="0">
                          <a:latin typeface="Cambria Math" panose="02040503050406030204" pitchFamily="18" charset="0"/>
                          <a:cs typeface="Times New Roman" panose="02020603050405020304" pitchFamily="18" charset="0"/>
                        </a:rPr>
                        <m:t>)</m:t>
                      </m:r>
                    </m:oMath>
                  </m:oMathPara>
                </a14:m>
                <a:endParaRPr lang="es-AR"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𝑊</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𝑤𝐿</m:t>
                      </m:r>
                    </m:oMath>
                  </m:oMathPara>
                </a14:m>
                <a:endParaRPr lang="it-IT" sz="1800" b="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𝑃</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𝑟𝐿</m:t>
                      </m:r>
                    </m:oMath>
                  </m:oMathPara>
                </a14:m>
                <a:endParaRPr lang="es-AR"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𝑊</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𝑃</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𝑤𝐿</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𝑟𝐾</m:t>
                      </m:r>
                    </m:oMath>
                  </m:oMathPara>
                </a14:m>
                <a:endParaRPr lang="es-AR" sz="1800" dirty="0">
                  <a:latin typeface="Times New Roman" panose="02020603050405020304" pitchFamily="18" charset="0"/>
                  <a:cs typeface="Times New Roman" panose="02020603050405020304" pitchFamily="18" charset="0"/>
                </a:endParaRPr>
              </a:p>
              <a:p>
                <a:pPr algn="just"/>
                <a:r>
                  <a:rPr lang="es-AR" sz="1800" dirty="0">
                    <a:latin typeface="Times New Roman" panose="02020603050405020304" pitchFamily="18" charset="0"/>
                    <a:cs typeface="Times New Roman" panose="02020603050405020304" pitchFamily="18" charset="0"/>
                  </a:rPr>
                  <a:t>Per determinare </a:t>
                </a:r>
                <a:r>
                  <a:rPr lang="es-AR" sz="1800" dirty="0" err="1">
                    <a:latin typeface="Times New Roman" panose="02020603050405020304" pitchFamily="18" charset="0"/>
                    <a:cs typeface="Times New Roman" panose="02020603050405020304" pitchFamily="18" charset="0"/>
                  </a:rPr>
                  <a:t>quante</a:t>
                </a:r>
                <a:r>
                  <a:rPr lang="es-AR" sz="1800" dirty="0">
                    <a:latin typeface="Times New Roman" panose="02020603050405020304" pitchFamily="18" charset="0"/>
                    <a:cs typeface="Times New Roman" panose="02020603050405020304" pitchFamily="18" charset="0"/>
                  </a:rPr>
                  <a:t> ore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o </a:t>
                </a:r>
                <a:r>
                  <a:rPr lang="es-AR" sz="1800" dirty="0" err="1">
                    <a:latin typeface="Times New Roman" panose="02020603050405020304" pitchFamily="18" charset="0"/>
                    <a:cs typeface="Times New Roman" panose="02020603050405020304" pitchFamily="18" charset="0"/>
                  </a:rPr>
                  <a:t>quanto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le </a:t>
                </a:r>
                <a:r>
                  <a:rPr lang="es-AR" sz="1800" dirty="0" err="1">
                    <a:latin typeface="Times New Roman" panose="02020603050405020304" pitchFamily="18" charset="0"/>
                    <a:cs typeface="Times New Roman" panose="02020603050405020304" pitchFamily="18" charset="0"/>
                  </a:rPr>
                  <a:t>famiglie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vogliono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offire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all’impresa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dobbiamo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definire</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costruire</a:t>
                </a:r>
                <a:r>
                  <a:rPr lang="es-AR" sz="1800" dirty="0">
                    <a:latin typeface="Times New Roman" panose="02020603050405020304" pitchFamily="18" charset="0"/>
                    <a:cs typeface="Times New Roman" panose="02020603050405020304" pitchFamily="18" charset="0"/>
                  </a:rPr>
                  <a:t> le curve di </a:t>
                </a:r>
                <a:r>
                  <a:rPr lang="es-AR" sz="1800" dirty="0" err="1">
                    <a:latin typeface="Times New Roman" panose="02020603050405020304" pitchFamily="18" charset="0"/>
                    <a:cs typeface="Times New Roman" panose="02020603050405020304" pitchFamily="18" charset="0"/>
                  </a:rPr>
                  <a:t>offerta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tali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fattori</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ogni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fattore</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funzione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produttività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L’offerta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fattori</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funzione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prezzo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Dall’incrocio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offerta</a:t>
                </a:r>
                <a:r>
                  <a:rPr lang="es-AR" sz="1800" dirty="0">
                    <a:latin typeface="Times New Roman" panose="02020603050405020304" pitchFamily="18" charset="0"/>
                    <a:cs typeface="Times New Roman" panose="02020603050405020304" pitchFamily="18" charset="0"/>
                  </a:rPr>
                  <a:t> si </a:t>
                </a:r>
                <a:r>
                  <a:rPr lang="es-AR" sz="1800" dirty="0" err="1">
                    <a:latin typeface="Times New Roman" panose="02020603050405020304" pitchFamily="18" charset="0"/>
                    <a:cs typeface="Times New Roman" panose="02020603050405020304" pitchFamily="18" charset="0"/>
                  </a:rPr>
                  <a:t>determinano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simultaneamente</a:t>
                </a:r>
                <a:r>
                  <a:rPr lang="es-AR" sz="1800" dirty="0">
                    <a:latin typeface="Times New Roman" panose="02020603050405020304" pitchFamily="18" charset="0"/>
                    <a:cs typeface="Times New Roman" panose="02020603050405020304" pitchFamily="18" charset="0"/>
                  </a:rPr>
                  <a:t>.</a:t>
                </a:r>
                <a:endParaRPr lang="es-AR" sz="1800" i="1" dirty="0"/>
              </a:p>
            </p:txBody>
          </p:sp>
        </mc:Choice>
        <mc:Fallback xmlns="">
          <p:sp>
            <p:nvSpPr>
              <p:cNvPr id="10" name="Marcador de contenido 2">
                <a:extLst>
                  <a:ext uri="{FF2B5EF4-FFF2-40B4-BE49-F238E27FC236}">
                    <a16:creationId xmlns:a16="http://schemas.microsoft.com/office/drawing/2014/main" id="{4A293FF6-49DE-4E4D-9E35-10120B1EBFA3}"/>
                  </a:ext>
                </a:extLst>
              </p:cNvPr>
              <p:cNvSpPr txBox="1">
                <a:spLocks noRot="1" noChangeAspect="1" noMove="1" noResize="1" noEditPoints="1" noAdjustHandles="1" noChangeArrowheads="1" noChangeShapeType="1" noTextEdit="1"/>
              </p:cNvSpPr>
              <p:nvPr/>
            </p:nvSpPr>
            <p:spPr bwMode="auto">
              <a:xfrm>
                <a:off x="464256" y="925648"/>
                <a:ext cx="8435280" cy="4735600"/>
              </a:xfrm>
              <a:prstGeom prst="rect">
                <a:avLst/>
              </a:prstGeom>
              <a:blipFill>
                <a:blip r:embed="rId3"/>
                <a:stretch>
                  <a:fillRect l="-434" t="-772" r="-650" b="-128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31344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4256" y="64649"/>
            <a:ext cx="7416800" cy="509588"/>
          </a:xfrm>
        </p:spPr>
        <p:txBody>
          <a:bodyPr/>
          <a:lstStyle/>
          <a:p>
            <a:pPr eaLnBrk="1" hangingPunct="1"/>
            <a:r>
              <a:rPr lang="en-GB" altLang="it-IT" dirty="0">
                <a:latin typeface="Garamond" panose="02020404030301010803" pitchFamily="18" charset="0"/>
              </a:rPr>
              <a:t>Economia </a:t>
            </a:r>
            <a:r>
              <a:rPr lang="en-GB" altLang="it-IT" dirty="0" err="1">
                <a:latin typeface="Garamond" panose="02020404030301010803" pitchFamily="18" charset="0"/>
              </a:rPr>
              <a:t>grano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Ovale 43">
            <a:extLst>
              <a:ext uri="{FF2B5EF4-FFF2-40B4-BE49-F238E27FC236}">
                <a16:creationId xmlns:a16="http://schemas.microsoft.com/office/drawing/2014/main" id="{58BB81AE-9231-49F9-A36F-EC857919C47F}"/>
              </a:ext>
            </a:extLst>
          </p:cNvPr>
          <p:cNvSpPr/>
          <p:nvPr/>
        </p:nvSpPr>
        <p:spPr>
          <a:xfrm>
            <a:off x="4848404" y="3228607"/>
            <a:ext cx="1459345" cy="665018"/>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Impresa</a:t>
            </a:r>
          </a:p>
        </p:txBody>
      </p:sp>
      <p:sp>
        <p:nvSpPr>
          <p:cNvPr id="45" name="Rettangolo 44">
            <a:extLst>
              <a:ext uri="{FF2B5EF4-FFF2-40B4-BE49-F238E27FC236}">
                <a16:creationId xmlns:a16="http://schemas.microsoft.com/office/drawing/2014/main" id="{775AE5A0-1E9E-4E59-9BC4-8DA4E95CC95B}"/>
              </a:ext>
            </a:extLst>
          </p:cNvPr>
          <p:cNvSpPr/>
          <p:nvPr/>
        </p:nvSpPr>
        <p:spPr>
          <a:xfrm>
            <a:off x="2524787" y="2831441"/>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Lavoro</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ettangolo 45">
            <a:extLst>
              <a:ext uri="{FF2B5EF4-FFF2-40B4-BE49-F238E27FC236}">
                <a16:creationId xmlns:a16="http://schemas.microsoft.com/office/drawing/2014/main" id="{BB912D6F-F97D-44D2-BF29-9757BAB0C6CB}"/>
              </a:ext>
            </a:extLst>
          </p:cNvPr>
          <p:cNvSpPr/>
          <p:nvPr/>
        </p:nvSpPr>
        <p:spPr>
          <a:xfrm>
            <a:off x="2511603" y="4219205"/>
            <a:ext cx="1394691" cy="51723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Capitalisti</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 name="Ovale 46">
            <a:extLst>
              <a:ext uri="{FF2B5EF4-FFF2-40B4-BE49-F238E27FC236}">
                <a16:creationId xmlns:a16="http://schemas.microsoft.com/office/drawing/2014/main" id="{EE2E1F5A-F2DB-4F9D-A98C-D40D9B9E731C}"/>
              </a:ext>
            </a:extLst>
          </p:cNvPr>
          <p:cNvSpPr/>
          <p:nvPr/>
        </p:nvSpPr>
        <p:spPr>
          <a:xfrm>
            <a:off x="6880404" y="3348678"/>
            <a:ext cx="1275195" cy="544947"/>
          </a:xfrm>
          <a:prstGeom prst="ellipse">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ln w="0"/>
                <a:solidFill>
                  <a:prstClr val="black"/>
                </a:solidFill>
                <a:effectLst>
                  <a:outerShdw blurRad="38100" dist="19050" dir="2700000" algn="tl" rotWithShape="0">
                    <a:prstClr val="black">
                      <a:alpha val="40000"/>
                    </a:prstClr>
                  </a:outerShdw>
                </a:effectLst>
                <a:latin typeface="Calibri" panose="020F0502020204030204"/>
                <a:ea typeface="+mn-ea"/>
              </a:rPr>
              <a:t>Y?</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48" name="Connettore 2 47">
            <a:extLst>
              <a:ext uri="{FF2B5EF4-FFF2-40B4-BE49-F238E27FC236}">
                <a16:creationId xmlns:a16="http://schemas.microsoft.com/office/drawing/2014/main" id="{98AB7672-E279-4302-92A7-854A3398ECA2}"/>
              </a:ext>
            </a:extLst>
          </p:cNvPr>
          <p:cNvCxnSpPr>
            <a:cxnSpLocks/>
            <a:endCxn id="44" idx="3"/>
          </p:cNvCxnSpPr>
          <p:nvPr/>
        </p:nvCxnSpPr>
        <p:spPr>
          <a:xfrm flipV="1">
            <a:off x="3906294" y="3796235"/>
            <a:ext cx="1155826" cy="422970"/>
          </a:xfrm>
          <a:prstGeom prst="straightConnector1">
            <a:avLst/>
          </a:prstGeom>
          <a:noFill/>
          <a:ln w="12700" cap="flat" cmpd="sng" algn="ctr">
            <a:solidFill>
              <a:srgbClr val="4472C4"/>
            </a:solidFill>
            <a:prstDash val="solid"/>
            <a:miter lim="800000"/>
            <a:tailEnd type="triangle"/>
          </a:ln>
          <a:effectLst/>
        </p:spPr>
      </p:cxnSp>
      <p:cxnSp>
        <p:nvCxnSpPr>
          <p:cNvPr id="49" name="Connettore 2 48">
            <a:extLst>
              <a:ext uri="{FF2B5EF4-FFF2-40B4-BE49-F238E27FC236}">
                <a16:creationId xmlns:a16="http://schemas.microsoft.com/office/drawing/2014/main" id="{94BFE60F-DD0A-44F0-9045-C4989FFC9F32}"/>
              </a:ext>
            </a:extLst>
          </p:cNvPr>
          <p:cNvCxnSpPr>
            <a:cxnSpLocks/>
            <a:endCxn id="44" idx="2"/>
          </p:cNvCxnSpPr>
          <p:nvPr/>
        </p:nvCxnSpPr>
        <p:spPr>
          <a:xfrm>
            <a:off x="3896785" y="3348678"/>
            <a:ext cx="951619" cy="212438"/>
          </a:xfrm>
          <a:prstGeom prst="straightConnector1">
            <a:avLst/>
          </a:prstGeom>
          <a:noFill/>
          <a:ln w="12700" cap="flat" cmpd="sng" algn="ctr">
            <a:solidFill>
              <a:srgbClr val="4472C4"/>
            </a:solidFill>
            <a:prstDash val="solid"/>
            <a:miter lim="800000"/>
            <a:tailEnd type="triangle"/>
          </a:ln>
          <a:effectLst/>
        </p:spPr>
      </p:cxnSp>
      <p:cxnSp>
        <p:nvCxnSpPr>
          <p:cNvPr id="50" name="Connettore 2 49">
            <a:extLst>
              <a:ext uri="{FF2B5EF4-FFF2-40B4-BE49-F238E27FC236}">
                <a16:creationId xmlns:a16="http://schemas.microsoft.com/office/drawing/2014/main" id="{0AE97BC4-844E-4F47-AB96-E1862CBD4602}"/>
              </a:ext>
            </a:extLst>
          </p:cNvPr>
          <p:cNvCxnSpPr>
            <a:cxnSpLocks/>
            <a:stCxn id="44" idx="6"/>
            <a:endCxn id="47" idx="2"/>
          </p:cNvCxnSpPr>
          <p:nvPr/>
        </p:nvCxnSpPr>
        <p:spPr>
          <a:xfrm>
            <a:off x="6307749" y="3561116"/>
            <a:ext cx="572655" cy="60036"/>
          </a:xfrm>
          <a:prstGeom prst="straightConnector1">
            <a:avLst/>
          </a:prstGeom>
          <a:noFill/>
          <a:ln w="1270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51" name="CasellaDiTesto 50">
                <a:extLst>
                  <a:ext uri="{FF2B5EF4-FFF2-40B4-BE49-F238E27FC236}">
                    <a16:creationId xmlns:a16="http://schemas.microsoft.com/office/drawing/2014/main" id="{A371B555-5C64-437E-B460-A1E11B05F3AF}"/>
                  </a:ext>
                </a:extLst>
              </p:cNvPr>
              <p:cNvSpPr txBox="1"/>
              <p:nvPr/>
            </p:nvSpPr>
            <p:spPr>
              <a:xfrm>
                <a:off x="4724145" y="2278302"/>
                <a:ext cx="1911062"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400" b="0" i="1" smtClean="0">
                              <a:solidFill>
                                <a:prstClr val="black"/>
                              </a:solidFill>
                              <a:latin typeface="Cambria Math" panose="02040503050406030204" pitchFamily="18" charset="0"/>
                              <a:ea typeface="+mn-ea"/>
                            </a:rPr>
                          </m:ctrlPr>
                        </m:sSubPr>
                        <m:e>
                          <m:r>
                            <a:rPr lang="it-IT" sz="1400" b="0" i="1" smtClean="0">
                              <a:solidFill>
                                <a:prstClr val="black"/>
                              </a:solidFill>
                              <a:latin typeface="Cambria Math" panose="02040503050406030204" pitchFamily="18" charset="0"/>
                              <a:ea typeface="+mn-ea"/>
                            </a:rPr>
                            <m:t>𝑊</m:t>
                          </m:r>
                        </m:e>
                        <m:sub>
                          <m:r>
                            <a:rPr lang="it-IT" sz="1400" b="0" i="1" smtClean="0">
                              <a:solidFill>
                                <a:prstClr val="black"/>
                              </a:solidFill>
                              <a:latin typeface="Cambria Math" panose="02040503050406030204" pitchFamily="18" charset="0"/>
                              <a:ea typeface="+mn-ea"/>
                            </a:rPr>
                            <m:t>𝑅</m:t>
                          </m:r>
                        </m:sub>
                      </m:sSub>
                      <m:r>
                        <a:rPr lang="it-IT" sz="1400" b="0" i="1" smtClean="0">
                          <a:solidFill>
                            <a:prstClr val="black"/>
                          </a:solidFill>
                          <a:latin typeface="Cambria Math" panose="02040503050406030204" pitchFamily="18" charset="0"/>
                          <a:ea typeface="+mn-ea"/>
                        </a:rPr>
                        <m:t>?</m:t>
                      </m:r>
                    </m:oMath>
                  </m:oMathPara>
                </a14:m>
                <a:endParaRPr lang="en-US" sz="1400" dirty="0">
                  <a:solidFill>
                    <a:prstClr val="black"/>
                  </a:solidFill>
                  <a:latin typeface="Calibri" panose="020F0502020204030204"/>
                  <a:ea typeface="+mn-ea"/>
                </a:endParaRPr>
              </a:p>
            </p:txBody>
          </p:sp>
        </mc:Choice>
        <mc:Fallback xmlns="">
          <p:sp>
            <p:nvSpPr>
              <p:cNvPr id="51" name="CasellaDiTesto 50">
                <a:extLst>
                  <a:ext uri="{FF2B5EF4-FFF2-40B4-BE49-F238E27FC236}">
                    <a16:creationId xmlns:a16="http://schemas.microsoft.com/office/drawing/2014/main" id="{A371B555-5C64-437E-B460-A1E11B05F3AF}"/>
                  </a:ext>
                </a:extLst>
              </p:cNvPr>
              <p:cNvSpPr txBox="1">
                <a:spLocks noRot="1" noChangeAspect="1" noMove="1" noResize="1" noEditPoints="1" noAdjustHandles="1" noChangeArrowheads="1" noChangeShapeType="1" noTextEdit="1"/>
              </p:cNvSpPr>
              <p:nvPr/>
            </p:nvSpPr>
            <p:spPr>
              <a:xfrm>
                <a:off x="4724145" y="2278302"/>
                <a:ext cx="1911062" cy="307777"/>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9E6EB4EC-8602-4B6F-A39E-78F38774EE2F}"/>
                  </a:ext>
                </a:extLst>
              </p:cNvPr>
              <p:cNvSpPr txBox="1"/>
              <p:nvPr/>
            </p:nvSpPr>
            <p:spPr>
              <a:xfrm>
                <a:off x="4211638" y="3170916"/>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it-IT" sz="1800" i="1" smtClean="0">
                          <a:solidFill>
                            <a:prstClr val="black"/>
                          </a:solidFill>
                          <a:latin typeface="Cambria Math" panose="02040503050406030204" pitchFamily="18" charset="0"/>
                          <a:ea typeface="+mn-ea"/>
                        </a:rPr>
                        <m:t>L</m:t>
                      </m:r>
                      <m:r>
                        <a:rPr lang="it-IT" sz="1800" b="0" i="1" smtClean="0">
                          <a:solidFill>
                            <a:prstClr val="black"/>
                          </a:solidFill>
                          <a:latin typeface="Cambria Math" panose="02040503050406030204" pitchFamily="18" charset="0"/>
                          <a:ea typeface="+mn-ea"/>
                        </a:rPr>
                        <m:t>?</m:t>
                      </m:r>
                    </m:oMath>
                  </m:oMathPara>
                </a14:m>
                <a:endParaRPr lang="en-US" sz="1800" dirty="0">
                  <a:solidFill>
                    <a:prstClr val="black"/>
                  </a:solidFill>
                  <a:latin typeface="Calibri" panose="020F0502020204030204"/>
                  <a:ea typeface="+mn-ea"/>
                </a:endParaRPr>
              </a:p>
            </p:txBody>
          </p:sp>
        </mc:Choice>
        <mc:Fallback xmlns="">
          <p:sp>
            <p:nvSpPr>
              <p:cNvPr id="52" name="CasellaDiTesto 51">
                <a:extLst>
                  <a:ext uri="{FF2B5EF4-FFF2-40B4-BE49-F238E27FC236}">
                    <a16:creationId xmlns:a16="http://schemas.microsoft.com/office/drawing/2014/main" id="{9E6EB4EC-8602-4B6F-A39E-78F38774EE2F}"/>
                  </a:ext>
                </a:extLst>
              </p:cNvPr>
              <p:cNvSpPr txBox="1">
                <a:spLocks noRot="1" noChangeAspect="1" noMove="1" noResize="1" noEditPoints="1" noAdjustHandles="1" noChangeArrowheads="1" noChangeShapeType="1" noTextEdit="1"/>
              </p:cNvSpPr>
              <p:nvPr/>
            </p:nvSpPr>
            <p:spPr>
              <a:xfrm>
                <a:off x="4211638" y="3170916"/>
                <a:ext cx="628073" cy="369332"/>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29508819-4B8F-4608-A507-EA87BF80E833}"/>
                  </a:ext>
                </a:extLst>
              </p:cNvPr>
              <p:cNvSpPr txBox="1"/>
              <p:nvPr/>
            </p:nvSpPr>
            <p:spPr>
              <a:xfrm>
                <a:off x="4257820" y="3979182"/>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800" b="0" i="1" smtClean="0">
                          <a:solidFill>
                            <a:prstClr val="black"/>
                          </a:solidFill>
                          <a:latin typeface="Cambria Math" panose="02040503050406030204" pitchFamily="18" charset="0"/>
                          <a:ea typeface="+mn-ea"/>
                        </a:rPr>
                        <m:t>𝐾</m:t>
                      </m:r>
                      <m:r>
                        <a:rPr lang="it-IT" sz="1800" b="0" i="1" smtClean="0">
                          <a:solidFill>
                            <a:prstClr val="black"/>
                          </a:solidFill>
                          <a:latin typeface="Cambria Math" panose="02040503050406030204" pitchFamily="18" charset="0"/>
                          <a:ea typeface="+mn-ea"/>
                        </a:rPr>
                        <m:t>?</m:t>
                      </m:r>
                    </m:oMath>
                  </m:oMathPara>
                </a14:m>
                <a:endParaRPr lang="en-US" sz="1800" dirty="0">
                  <a:solidFill>
                    <a:prstClr val="black"/>
                  </a:solidFill>
                  <a:latin typeface="Calibri" panose="020F0502020204030204"/>
                  <a:ea typeface="+mn-ea"/>
                </a:endParaRPr>
              </a:p>
            </p:txBody>
          </p:sp>
        </mc:Choice>
        <mc:Fallback xmlns="">
          <p:sp>
            <p:nvSpPr>
              <p:cNvPr id="53" name="CasellaDiTesto 52">
                <a:extLst>
                  <a:ext uri="{FF2B5EF4-FFF2-40B4-BE49-F238E27FC236}">
                    <a16:creationId xmlns:a16="http://schemas.microsoft.com/office/drawing/2014/main" id="{29508819-4B8F-4608-A507-EA87BF80E833}"/>
                  </a:ext>
                </a:extLst>
              </p:cNvPr>
              <p:cNvSpPr txBox="1">
                <a:spLocks noRot="1" noChangeAspect="1" noMove="1" noResize="1" noEditPoints="1" noAdjustHandles="1" noChangeArrowheads="1" noChangeShapeType="1" noTextEdit="1"/>
              </p:cNvSpPr>
              <p:nvPr/>
            </p:nvSpPr>
            <p:spPr>
              <a:xfrm>
                <a:off x="4257820" y="3979182"/>
                <a:ext cx="628073" cy="369332"/>
              </a:xfrm>
              <a:prstGeom prst="rect">
                <a:avLst/>
              </a:prstGeom>
              <a:blipFill>
                <a:blip r:embed="rId5"/>
                <a:stretch>
                  <a:fillRect/>
                </a:stretch>
              </a:blipFill>
            </p:spPr>
            <p:txBody>
              <a:bodyPr/>
              <a:lstStyle/>
              <a:p>
                <a:r>
                  <a:rPr lang="it-IT">
                    <a:noFill/>
                  </a:rPr>
                  <a:t> </a:t>
                </a:r>
              </a:p>
            </p:txBody>
          </p:sp>
        </mc:Fallback>
      </mc:AlternateContent>
      <p:cxnSp>
        <p:nvCxnSpPr>
          <p:cNvPr id="54" name="Connettore a gomito 53">
            <a:extLst>
              <a:ext uri="{FF2B5EF4-FFF2-40B4-BE49-F238E27FC236}">
                <a16:creationId xmlns:a16="http://schemas.microsoft.com/office/drawing/2014/main" id="{E0935B7E-01EF-49B4-A90B-4B054A09C9BC}"/>
              </a:ext>
            </a:extLst>
          </p:cNvPr>
          <p:cNvCxnSpPr>
            <a:stCxn id="47" idx="0"/>
            <a:endCxn id="45" idx="0"/>
          </p:cNvCxnSpPr>
          <p:nvPr/>
        </p:nvCxnSpPr>
        <p:spPr>
          <a:xfrm rot="16200000" flipV="1">
            <a:off x="5111450" y="942125"/>
            <a:ext cx="517237" cy="4295869"/>
          </a:xfrm>
          <a:prstGeom prst="bentConnector3">
            <a:avLst>
              <a:gd name="adj1" fmla="val 144196"/>
            </a:avLst>
          </a:prstGeom>
          <a:noFill/>
          <a:ln w="6350" cap="flat" cmpd="sng" algn="ctr">
            <a:solidFill>
              <a:srgbClr val="FFC000"/>
            </a:solidFill>
            <a:prstDash val="solid"/>
            <a:miter lim="800000"/>
            <a:tailEnd type="triangle"/>
          </a:ln>
          <a:effectLst/>
        </p:spPr>
      </p:cxnSp>
      <p:cxnSp>
        <p:nvCxnSpPr>
          <p:cNvPr id="55" name="Connettore a gomito 54">
            <a:extLst>
              <a:ext uri="{FF2B5EF4-FFF2-40B4-BE49-F238E27FC236}">
                <a16:creationId xmlns:a16="http://schemas.microsoft.com/office/drawing/2014/main" id="{623B1131-7FA9-42E9-8A6F-15ED43A6F797}"/>
              </a:ext>
            </a:extLst>
          </p:cNvPr>
          <p:cNvCxnSpPr>
            <a:stCxn id="47" idx="4"/>
            <a:endCxn id="46" idx="2"/>
          </p:cNvCxnSpPr>
          <p:nvPr/>
        </p:nvCxnSpPr>
        <p:spPr>
          <a:xfrm rot="5400000">
            <a:off x="4942068" y="2160507"/>
            <a:ext cx="842816" cy="4309053"/>
          </a:xfrm>
          <a:prstGeom prst="bentConnector3">
            <a:avLst>
              <a:gd name="adj1" fmla="val 127123"/>
            </a:avLst>
          </a:prstGeom>
          <a:noFill/>
          <a:ln w="63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7449F020-E511-4DCF-8DAB-412440FA342D}"/>
                  </a:ext>
                </a:extLst>
              </p:cNvPr>
              <p:cNvSpPr txBox="1"/>
              <p:nvPr/>
            </p:nvSpPr>
            <p:spPr>
              <a:xfrm>
                <a:off x="4603640" y="4679943"/>
                <a:ext cx="2685184"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mn-ea"/>
                        </a:rPr>
                        <m:t>𝑃</m:t>
                      </m:r>
                      <m:r>
                        <a:rPr lang="it-IT" sz="1400" b="0" i="1" smtClean="0">
                          <a:solidFill>
                            <a:prstClr val="black"/>
                          </a:solidFill>
                          <a:latin typeface="Cambria Math" panose="02040503050406030204" pitchFamily="18" charset="0"/>
                          <a:ea typeface="+mn-ea"/>
                        </a:rPr>
                        <m:t>=</m:t>
                      </m:r>
                      <m:r>
                        <a:rPr lang="it-IT" sz="1400" i="1" smtClean="0">
                          <a:solidFill>
                            <a:prstClr val="black"/>
                          </a:solidFill>
                          <a:latin typeface="Cambria Math" panose="02040503050406030204" pitchFamily="18" charset="0"/>
                          <a:ea typeface="+mn-ea"/>
                        </a:rPr>
                        <m:t>𝑟</m:t>
                      </m:r>
                      <m:r>
                        <a:rPr lang="it-IT" sz="1400" i="1" smtClean="0">
                          <a:solidFill>
                            <a:prstClr val="black"/>
                          </a:solidFill>
                          <a:latin typeface="Cambria Math" panose="02040503050406030204" pitchFamily="18" charset="0"/>
                          <a:ea typeface="+mn-ea"/>
                        </a:rPr>
                        <m:t> </m:t>
                      </m:r>
                      <m:r>
                        <a:rPr lang="it-IT" sz="1400" i="1" smtClean="0">
                          <a:solidFill>
                            <a:prstClr val="black"/>
                          </a:solidFill>
                          <a:latin typeface="Cambria Math" panose="02040503050406030204" pitchFamily="18" charset="0"/>
                          <a:ea typeface="+mn-ea"/>
                        </a:rPr>
                        <m:t>𝐾</m:t>
                      </m:r>
                      <m:r>
                        <a:rPr lang="it-IT" sz="1400" b="0" i="1" smtClean="0">
                          <a:solidFill>
                            <a:prstClr val="black"/>
                          </a:solidFill>
                          <a:latin typeface="Cambria Math" panose="02040503050406030204" pitchFamily="18" charset="0"/>
                          <a:ea typeface="+mn-ea"/>
                        </a:rPr>
                        <m:t>=?</m:t>
                      </m:r>
                    </m:oMath>
                  </m:oMathPara>
                </a14:m>
                <a:endParaRPr lang="en-US" sz="1400" dirty="0">
                  <a:solidFill>
                    <a:prstClr val="black"/>
                  </a:solidFill>
                  <a:latin typeface="Calibri" panose="020F0502020204030204"/>
                  <a:ea typeface="+mn-ea"/>
                </a:endParaRPr>
              </a:p>
            </p:txBody>
          </p:sp>
        </mc:Choice>
        <mc:Fallback xmlns="">
          <p:sp>
            <p:nvSpPr>
              <p:cNvPr id="56" name="CasellaDiTesto 55">
                <a:extLst>
                  <a:ext uri="{FF2B5EF4-FFF2-40B4-BE49-F238E27FC236}">
                    <a16:creationId xmlns:a16="http://schemas.microsoft.com/office/drawing/2014/main" id="{7449F020-E511-4DCF-8DAB-412440FA342D}"/>
                  </a:ext>
                </a:extLst>
              </p:cNvPr>
              <p:cNvSpPr txBox="1">
                <a:spLocks noRot="1" noChangeAspect="1" noMove="1" noResize="1" noEditPoints="1" noAdjustHandles="1" noChangeArrowheads="1" noChangeShapeType="1" noTextEdit="1"/>
              </p:cNvSpPr>
              <p:nvPr/>
            </p:nvSpPr>
            <p:spPr>
              <a:xfrm>
                <a:off x="4603640" y="4679943"/>
                <a:ext cx="2685184" cy="307777"/>
              </a:xfrm>
              <a:prstGeom prst="rect">
                <a:avLst/>
              </a:prstGeom>
              <a:blipFill>
                <a:blip r:embed="rId6"/>
                <a:stretch>
                  <a:fillRect/>
                </a:stretch>
              </a:blipFill>
            </p:spPr>
            <p:txBody>
              <a:bodyPr/>
              <a:lstStyle/>
              <a:p>
                <a:r>
                  <a:rPr lang="it-IT">
                    <a:noFill/>
                  </a:rPr>
                  <a:t> </a:t>
                </a:r>
              </a:p>
            </p:txBody>
          </p:sp>
        </mc:Fallback>
      </mc:AlternateContent>
      <p:cxnSp>
        <p:nvCxnSpPr>
          <p:cNvPr id="57" name="Connettore 2 56">
            <a:extLst>
              <a:ext uri="{FF2B5EF4-FFF2-40B4-BE49-F238E27FC236}">
                <a16:creationId xmlns:a16="http://schemas.microsoft.com/office/drawing/2014/main" id="{2219E422-8A9D-41E8-9B02-EEA7B86E4B1A}"/>
              </a:ext>
            </a:extLst>
          </p:cNvPr>
          <p:cNvCxnSpPr/>
          <p:nvPr/>
        </p:nvCxnSpPr>
        <p:spPr>
          <a:xfrm flipV="1">
            <a:off x="2850174" y="2020951"/>
            <a:ext cx="0" cy="810490"/>
          </a:xfrm>
          <a:prstGeom prst="straightConnector1">
            <a:avLst/>
          </a:prstGeom>
          <a:noFill/>
          <a:ln w="6350" cap="flat" cmpd="sng" algn="ctr">
            <a:solidFill>
              <a:srgbClr val="4472C4"/>
            </a:solidFill>
            <a:prstDash val="solid"/>
            <a:miter lim="800000"/>
            <a:tailEnd type="triangle"/>
          </a:ln>
          <a:effectLst/>
        </p:spPr>
      </p:cxnSp>
      <p:cxnSp>
        <p:nvCxnSpPr>
          <p:cNvPr id="58" name="Connettore 2 57">
            <a:extLst>
              <a:ext uri="{FF2B5EF4-FFF2-40B4-BE49-F238E27FC236}">
                <a16:creationId xmlns:a16="http://schemas.microsoft.com/office/drawing/2014/main" id="{3A1E3120-99F4-42A4-BBA2-FE1B29F357AE}"/>
              </a:ext>
            </a:extLst>
          </p:cNvPr>
          <p:cNvCxnSpPr/>
          <p:nvPr/>
        </p:nvCxnSpPr>
        <p:spPr>
          <a:xfrm>
            <a:off x="2850174" y="4736441"/>
            <a:ext cx="0" cy="837335"/>
          </a:xfrm>
          <a:prstGeom prst="straightConnector1">
            <a:avLst/>
          </a:prstGeom>
          <a:noFill/>
          <a:ln w="6350" cap="flat" cmpd="sng" algn="ctr">
            <a:solidFill>
              <a:srgbClr val="4472C4"/>
            </a:solidFill>
            <a:prstDash val="solid"/>
            <a:miter lim="800000"/>
            <a:tailEnd type="triangle"/>
          </a:ln>
          <a:effectLst/>
        </p:spPr>
      </p:cxnSp>
      <p:cxnSp>
        <p:nvCxnSpPr>
          <p:cNvPr id="59" name="Connettore 2 58">
            <a:extLst>
              <a:ext uri="{FF2B5EF4-FFF2-40B4-BE49-F238E27FC236}">
                <a16:creationId xmlns:a16="http://schemas.microsoft.com/office/drawing/2014/main" id="{180FA1ED-A611-445F-8B43-E3AD18E781D4}"/>
              </a:ext>
            </a:extLst>
          </p:cNvPr>
          <p:cNvCxnSpPr>
            <a:stCxn id="46" idx="1"/>
          </p:cNvCxnSpPr>
          <p:nvPr/>
        </p:nvCxnSpPr>
        <p:spPr>
          <a:xfrm flipH="1">
            <a:off x="1726224" y="4477823"/>
            <a:ext cx="785379" cy="10103"/>
          </a:xfrm>
          <a:prstGeom prst="straightConnector1">
            <a:avLst/>
          </a:prstGeom>
          <a:noFill/>
          <a:ln w="6350" cap="flat" cmpd="sng" algn="ctr">
            <a:solidFill>
              <a:srgbClr val="4472C4"/>
            </a:solidFill>
            <a:prstDash val="solid"/>
            <a:miter lim="800000"/>
            <a:tailEnd type="triangle"/>
          </a:ln>
          <a:effectLst/>
        </p:spPr>
      </p:cxn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41C9DE4C-D58E-4C4B-A90B-7DA95F4C1992}"/>
                  </a:ext>
                </a:extLst>
              </p:cNvPr>
              <p:cNvSpPr txBox="1"/>
              <p:nvPr/>
            </p:nvSpPr>
            <p:spPr>
              <a:xfrm>
                <a:off x="1809494" y="1700808"/>
                <a:ext cx="2096799"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i="1" smtClean="0">
                          <a:solidFill>
                            <a:prstClr val="black"/>
                          </a:solidFill>
                          <a:latin typeface="Cambria Math" panose="02040503050406030204" pitchFamily="18" charset="0"/>
                          <a:ea typeface="+mn-ea"/>
                        </a:rPr>
                        <m:t>𝐶</m:t>
                      </m:r>
                      <m:r>
                        <a:rPr lang="it-IT" sz="1400" b="0" i="1" smtClean="0">
                          <a:solidFill>
                            <a:prstClr val="black"/>
                          </a:solidFill>
                          <a:latin typeface="Cambria Math" panose="02040503050406030204" pitchFamily="18" charset="0"/>
                          <a:ea typeface="+mn-ea"/>
                        </a:rPr>
                        <m:t>=?</m:t>
                      </m:r>
                    </m:oMath>
                  </m:oMathPara>
                </a14:m>
                <a:endParaRPr lang="en-US" sz="1400" dirty="0">
                  <a:solidFill>
                    <a:prstClr val="black"/>
                  </a:solidFill>
                  <a:latin typeface="Calibri" panose="020F0502020204030204"/>
                  <a:ea typeface="+mn-ea"/>
                </a:endParaRPr>
              </a:p>
            </p:txBody>
          </p:sp>
        </mc:Choice>
        <mc:Fallback xmlns="">
          <p:sp>
            <p:nvSpPr>
              <p:cNvPr id="60" name="CasellaDiTesto 59">
                <a:extLst>
                  <a:ext uri="{FF2B5EF4-FFF2-40B4-BE49-F238E27FC236}">
                    <a16:creationId xmlns:a16="http://schemas.microsoft.com/office/drawing/2014/main" id="{41C9DE4C-D58E-4C4B-A90B-7DA95F4C1992}"/>
                  </a:ext>
                </a:extLst>
              </p:cNvPr>
              <p:cNvSpPr txBox="1">
                <a:spLocks noRot="1" noChangeAspect="1" noMove="1" noResize="1" noEditPoints="1" noAdjustHandles="1" noChangeArrowheads="1" noChangeShapeType="1" noTextEdit="1"/>
              </p:cNvSpPr>
              <p:nvPr/>
            </p:nvSpPr>
            <p:spPr>
              <a:xfrm>
                <a:off x="1809494" y="1700808"/>
                <a:ext cx="2096799" cy="307777"/>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5DDA4087-FC09-4F14-A000-4E1EDC756885}"/>
                  </a:ext>
                </a:extLst>
              </p:cNvPr>
              <p:cNvSpPr txBox="1"/>
              <p:nvPr/>
            </p:nvSpPr>
            <p:spPr>
              <a:xfrm>
                <a:off x="1894645" y="5557809"/>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mn-ea"/>
                        </a:rPr>
                        <m:t>𝐶</m:t>
                      </m:r>
                      <m:r>
                        <a:rPr lang="it-IT" sz="1400" b="0" i="1" smtClean="0">
                          <a:solidFill>
                            <a:prstClr val="black"/>
                          </a:solidFill>
                          <a:latin typeface="Cambria Math" panose="02040503050406030204" pitchFamily="18" charset="0"/>
                          <a:ea typeface="+mn-ea"/>
                        </a:rPr>
                        <m:t>=?</m:t>
                      </m:r>
                    </m:oMath>
                  </m:oMathPara>
                </a14:m>
                <a:endParaRPr lang="en-US" sz="1400" dirty="0">
                  <a:solidFill>
                    <a:prstClr val="black"/>
                  </a:solidFill>
                  <a:latin typeface="Calibri" panose="020F0502020204030204"/>
                  <a:ea typeface="+mn-ea"/>
                </a:endParaRPr>
              </a:p>
            </p:txBody>
          </p:sp>
        </mc:Choice>
        <mc:Fallback xmlns="">
          <p:sp>
            <p:nvSpPr>
              <p:cNvPr id="61" name="CasellaDiTesto 60">
                <a:extLst>
                  <a:ext uri="{FF2B5EF4-FFF2-40B4-BE49-F238E27FC236}">
                    <a16:creationId xmlns:a16="http://schemas.microsoft.com/office/drawing/2014/main" id="{5DDA4087-FC09-4F14-A000-4E1EDC756885}"/>
                  </a:ext>
                </a:extLst>
              </p:cNvPr>
              <p:cNvSpPr txBox="1">
                <a:spLocks noRot="1" noChangeAspect="1" noMove="1" noResize="1" noEditPoints="1" noAdjustHandles="1" noChangeArrowheads="1" noChangeShapeType="1" noTextEdit="1"/>
              </p:cNvSpPr>
              <p:nvPr/>
            </p:nvSpPr>
            <p:spPr>
              <a:xfrm>
                <a:off x="1894645" y="5557809"/>
                <a:ext cx="2316993" cy="307777"/>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2" name="CasellaDiTesto 61">
                <a:extLst>
                  <a:ext uri="{FF2B5EF4-FFF2-40B4-BE49-F238E27FC236}">
                    <a16:creationId xmlns:a16="http://schemas.microsoft.com/office/drawing/2014/main" id="{1B4B6316-E72B-4BD8-B736-0A74F947A694}"/>
                  </a:ext>
                </a:extLst>
              </p:cNvPr>
              <p:cNvSpPr txBox="1"/>
              <p:nvPr/>
            </p:nvSpPr>
            <p:spPr>
              <a:xfrm>
                <a:off x="343672" y="4117869"/>
                <a:ext cx="2316993" cy="307777"/>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it-IT" sz="1400" b="0" i="1" smtClean="0">
                          <a:solidFill>
                            <a:prstClr val="black"/>
                          </a:solidFill>
                          <a:latin typeface="Cambria Math" panose="02040503050406030204" pitchFamily="18" charset="0"/>
                          <a:ea typeface="Cambria Math" panose="02040503050406030204" pitchFamily="18" charset="0"/>
                        </a:rPr>
                        <m:t>∆</m:t>
                      </m:r>
                      <m:r>
                        <a:rPr lang="it-IT" sz="1400" b="0" i="1" smtClean="0">
                          <a:solidFill>
                            <a:prstClr val="black"/>
                          </a:solidFill>
                          <a:latin typeface="Cambria Math" panose="02040503050406030204" pitchFamily="18" charset="0"/>
                          <a:ea typeface="Cambria Math" panose="02040503050406030204" pitchFamily="18" charset="0"/>
                        </a:rPr>
                        <m:t>𝑆</m:t>
                      </m:r>
                      <m:r>
                        <a:rPr lang="it-IT" sz="1400" b="0" i="1" smtClean="0">
                          <a:solidFill>
                            <a:prstClr val="black"/>
                          </a:solidFill>
                          <a:latin typeface="Cambria Math" panose="02040503050406030204" pitchFamily="18" charset="0"/>
                          <a:ea typeface="Cambria Math" panose="02040503050406030204" pitchFamily="18" charset="0"/>
                        </a:rPr>
                        <m:t>=?</m:t>
                      </m:r>
                    </m:oMath>
                  </m:oMathPara>
                </a14:m>
                <a:endParaRPr lang="en-US" sz="1400" dirty="0">
                  <a:solidFill>
                    <a:prstClr val="black"/>
                  </a:solidFill>
                  <a:latin typeface="Calibri" panose="020F0502020204030204"/>
                  <a:ea typeface="+mn-ea"/>
                </a:endParaRPr>
              </a:p>
            </p:txBody>
          </p:sp>
        </mc:Choice>
        <mc:Fallback xmlns="">
          <p:sp>
            <p:nvSpPr>
              <p:cNvPr id="62" name="CasellaDiTesto 61">
                <a:extLst>
                  <a:ext uri="{FF2B5EF4-FFF2-40B4-BE49-F238E27FC236}">
                    <a16:creationId xmlns:a16="http://schemas.microsoft.com/office/drawing/2014/main" id="{1B4B6316-E72B-4BD8-B736-0A74F947A694}"/>
                  </a:ext>
                </a:extLst>
              </p:cNvPr>
              <p:cNvSpPr txBox="1">
                <a:spLocks noRot="1" noChangeAspect="1" noMove="1" noResize="1" noEditPoints="1" noAdjustHandles="1" noChangeArrowheads="1" noChangeShapeType="1" noTextEdit="1"/>
              </p:cNvSpPr>
              <p:nvPr/>
            </p:nvSpPr>
            <p:spPr>
              <a:xfrm>
                <a:off x="343672" y="4117869"/>
                <a:ext cx="2316993" cy="307777"/>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93F8E721-EDB5-4744-894C-96628956E830}"/>
                  </a:ext>
                </a:extLst>
              </p:cNvPr>
              <p:cNvSpPr txBox="1"/>
              <p:nvPr/>
            </p:nvSpPr>
            <p:spPr>
              <a:xfrm>
                <a:off x="1192021" y="3423888"/>
                <a:ext cx="628073" cy="369332"/>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it-IT" sz="1800" b="0" i="1" smtClean="0">
                              <a:solidFill>
                                <a:prstClr val="black"/>
                              </a:solidFill>
                              <a:latin typeface="Cambria Math" panose="02040503050406030204" pitchFamily="18" charset="0"/>
                              <a:ea typeface="+mn-ea"/>
                            </a:rPr>
                          </m:ctrlPr>
                        </m:sSubPr>
                        <m:e>
                          <m:r>
                            <a:rPr lang="it-IT" sz="1800" i="1" smtClean="0">
                              <a:solidFill>
                                <a:prstClr val="black"/>
                              </a:solidFill>
                              <a:latin typeface="Cambria Math" panose="02040503050406030204" pitchFamily="18" charset="0"/>
                              <a:ea typeface="+mn-ea"/>
                            </a:rPr>
                            <m:t>𝐾</m:t>
                          </m:r>
                        </m:e>
                        <m:sub>
                          <m:r>
                            <a:rPr lang="it-IT" sz="1800" b="0" i="1" smtClean="0">
                              <a:solidFill>
                                <a:prstClr val="black"/>
                              </a:solidFill>
                              <a:latin typeface="Cambria Math" panose="02040503050406030204" pitchFamily="18" charset="0"/>
                              <a:ea typeface="+mn-ea"/>
                            </a:rPr>
                            <m:t>𝑡</m:t>
                          </m:r>
                          <m:r>
                            <a:rPr lang="it-IT" sz="1800" b="0" i="1" smtClean="0">
                              <a:solidFill>
                                <a:prstClr val="black"/>
                              </a:solidFill>
                              <a:latin typeface="Cambria Math" panose="02040503050406030204" pitchFamily="18" charset="0"/>
                              <a:ea typeface="+mn-ea"/>
                            </a:rPr>
                            <m:t>+1</m:t>
                          </m:r>
                        </m:sub>
                      </m:sSub>
                    </m:oMath>
                  </m:oMathPara>
                </a14:m>
                <a:endParaRPr lang="en-US" sz="1800" dirty="0">
                  <a:solidFill>
                    <a:prstClr val="black"/>
                  </a:solidFill>
                  <a:latin typeface="Calibri" panose="020F0502020204030204"/>
                  <a:ea typeface="+mn-ea"/>
                </a:endParaRPr>
              </a:p>
            </p:txBody>
          </p:sp>
        </mc:Choice>
        <mc:Fallback xmlns="">
          <p:sp>
            <p:nvSpPr>
              <p:cNvPr id="25" name="CasellaDiTesto 24">
                <a:extLst>
                  <a:ext uri="{FF2B5EF4-FFF2-40B4-BE49-F238E27FC236}">
                    <a16:creationId xmlns:a16="http://schemas.microsoft.com/office/drawing/2014/main" id="{93F8E721-EDB5-4744-894C-96628956E830}"/>
                  </a:ext>
                </a:extLst>
              </p:cNvPr>
              <p:cNvSpPr txBox="1">
                <a:spLocks noRot="1" noChangeAspect="1" noMove="1" noResize="1" noEditPoints="1" noAdjustHandles="1" noChangeArrowheads="1" noChangeShapeType="1" noTextEdit="1"/>
              </p:cNvSpPr>
              <p:nvPr/>
            </p:nvSpPr>
            <p:spPr>
              <a:xfrm>
                <a:off x="1192021" y="3423888"/>
                <a:ext cx="628073" cy="369332"/>
              </a:xfrm>
              <a:prstGeom prst="rect">
                <a:avLst/>
              </a:prstGeom>
              <a:blipFill>
                <a:blip r:embed="rId10"/>
                <a:stretch>
                  <a:fillRect/>
                </a:stretch>
              </a:blipFill>
            </p:spPr>
            <p:txBody>
              <a:bodyPr/>
              <a:lstStyle/>
              <a:p>
                <a:r>
                  <a:rPr lang="it-IT">
                    <a:noFill/>
                  </a:rPr>
                  <a:t> </a:t>
                </a:r>
              </a:p>
            </p:txBody>
          </p:sp>
        </mc:Fallback>
      </mc:AlternateContent>
      <p:cxnSp>
        <p:nvCxnSpPr>
          <p:cNvPr id="3" name="Connettore 2 2">
            <a:extLst>
              <a:ext uri="{FF2B5EF4-FFF2-40B4-BE49-F238E27FC236}">
                <a16:creationId xmlns:a16="http://schemas.microsoft.com/office/drawing/2014/main" id="{59272103-8631-4A15-A02B-B2A606DF33A8}"/>
              </a:ext>
            </a:extLst>
          </p:cNvPr>
          <p:cNvCxnSpPr>
            <a:stCxn id="62" idx="0"/>
            <a:endCxn id="25" idx="2"/>
          </p:cNvCxnSpPr>
          <p:nvPr/>
        </p:nvCxnSpPr>
        <p:spPr bwMode="auto">
          <a:xfrm flipV="1">
            <a:off x="1502169" y="3793220"/>
            <a:ext cx="3889" cy="324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Marcador de contenido 2">
            <a:extLst>
              <a:ext uri="{FF2B5EF4-FFF2-40B4-BE49-F238E27FC236}">
                <a16:creationId xmlns:a16="http://schemas.microsoft.com/office/drawing/2014/main" id="{486C23EF-56D3-4C5E-B32C-C61C735641CA}"/>
              </a:ext>
            </a:extLst>
          </p:cNvPr>
          <p:cNvSpPr txBox="1">
            <a:spLocks/>
          </p:cNvSpPr>
          <p:nvPr/>
        </p:nvSpPr>
        <p:spPr bwMode="auto">
          <a:xfrm>
            <a:off x="422143" y="506909"/>
            <a:ext cx="7467600" cy="65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a:latin typeface="Times New Roman" panose="02020603050405020304" pitchFamily="18" charset="0"/>
                <a:cs typeface="Times New Roman" panose="02020603050405020304" pitchFamily="18" charset="0"/>
              </a:rPr>
              <a:t>Dato </a:t>
            </a:r>
            <a:r>
              <a:rPr lang="es-AR" sz="1800" dirty="0" err="1">
                <a:latin typeface="Times New Roman" panose="02020603050405020304" pitchFamily="18" charset="0"/>
                <a:cs typeface="Times New Roman" panose="02020603050405020304" pitchFamily="18" charset="0"/>
              </a:rPr>
              <a:t>l’impianto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teorico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funzionamento</a:t>
            </a:r>
            <a:r>
              <a:rPr lang="es-AR" sz="1800" dirty="0">
                <a:latin typeface="Times New Roman" panose="02020603050405020304" pitchFamily="18" charset="0"/>
                <a:cs typeface="Times New Roman" panose="02020603050405020304" pitchFamily="18" charset="0"/>
              </a:rPr>
              <a:t> del sistema </a:t>
            </a:r>
            <a:r>
              <a:rPr lang="es-AR" sz="1800" dirty="0" err="1">
                <a:latin typeface="Times New Roman" panose="02020603050405020304" pitchFamily="18" charset="0"/>
                <a:cs typeface="Times New Roman" panose="02020603050405020304" pitchFamily="18" charset="0"/>
              </a:rPr>
              <a:t>econonomico</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teoria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neoclassica</a:t>
            </a:r>
            <a:r>
              <a:rPr lang="es-AR" sz="1800" dirty="0">
                <a:latin typeface="Times New Roman" panose="02020603050405020304" pitchFamily="18" charset="0"/>
                <a:cs typeface="Times New Roman" panose="02020603050405020304" pitchFamily="18" charset="0"/>
              </a:rPr>
              <a:t> determina </a:t>
            </a:r>
            <a:r>
              <a:rPr lang="es-AR" sz="1800" dirty="0" err="1">
                <a:latin typeface="Times New Roman" panose="02020603050405020304" pitchFamily="18" charset="0"/>
                <a:cs typeface="Times New Roman" panose="02020603050405020304" pitchFamily="18" charset="0"/>
              </a:rPr>
              <a:t>simultanemante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quanto</a:t>
            </a:r>
            <a:r>
              <a:rPr lang="es-AR" sz="1800" dirty="0">
                <a:latin typeface="Times New Roman" panose="02020603050405020304" pitchFamily="18" charset="0"/>
                <a:cs typeface="Times New Roman" panose="02020603050405020304" pitchFamily="18" charset="0"/>
              </a:rPr>
              <a:t> si utiliza di </a:t>
            </a:r>
            <a:r>
              <a:rPr lang="es-AR" sz="1800" dirty="0" err="1">
                <a:latin typeface="Times New Roman" panose="02020603050405020304" pitchFamily="18" charset="0"/>
                <a:cs typeface="Times New Roman" panose="02020603050405020304" pitchFamily="18" charset="0"/>
              </a:rPr>
              <a:t>ogni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fattore</a:t>
            </a:r>
            <a:r>
              <a:rPr lang="es-AR" sz="1800" dirty="0">
                <a:latin typeface="Times New Roman" panose="02020603050405020304" pitchFamily="18" charset="0"/>
                <a:cs typeface="Times New Roman" panose="02020603050405020304" pitchFamily="18" charset="0"/>
              </a:rPr>
              <a:t> (K,L), </a:t>
            </a:r>
            <a:r>
              <a:rPr lang="es-AR" sz="1800" dirty="0" err="1">
                <a:latin typeface="Times New Roman" panose="02020603050405020304" pitchFamily="18" charset="0"/>
                <a:cs typeface="Times New Roman" panose="02020603050405020304" pitchFamily="18" charset="0"/>
              </a:rPr>
              <a:t>l’ammontare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produzione</a:t>
            </a:r>
            <a:r>
              <a:rPr lang="es-AR" sz="1800" dirty="0">
                <a:latin typeface="Times New Roman" panose="02020603050405020304" pitchFamily="18" charset="0"/>
                <a:cs typeface="Times New Roman" panose="02020603050405020304" pitchFamily="18" charset="0"/>
              </a:rPr>
              <a:t> e la </a:t>
            </a:r>
            <a:r>
              <a:rPr lang="es-AR" sz="1800" dirty="0" err="1">
                <a:latin typeface="Times New Roman" panose="02020603050405020304" pitchFamily="18" charset="0"/>
                <a:cs typeface="Times New Roman" panose="02020603050405020304" pitchFamily="18" charset="0"/>
              </a:rPr>
              <a:t>distriubuzione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produzione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p>
          <a:p>
            <a:pPr marL="0" indent="0" algn="ctr">
              <a:buFontTx/>
              <a:buNone/>
            </a:pPr>
            <a:endParaRPr lang="es-AR" sz="1800" i="1" dirty="0"/>
          </a:p>
          <a:p>
            <a:pPr marL="0" indent="0" algn="just">
              <a:buFontTx/>
              <a:buNone/>
            </a:pPr>
            <a:endParaRPr lang="es-AR" sz="1800" i="1" dirty="0"/>
          </a:p>
        </p:txBody>
      </p:sp>
    </p:spTree>
    <p:extLst>
      <p:ext uri="{BB962C8B-B14F-4D97-AF65-F5344CB8AC3E}">
        <p14:creationId xmlns:p14="http://schemas.microsoft.com/office/powerpoint/2010/main" val="32927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p:bldP spid="52" grpId="0"/>
      <p:bldP spid="53" grpId="0"/>
      <p:bldP spid="56" grpId="0"/>
      <p:bldP spid="60" grpId="0"/>
      <p:bldP spid="61" grpId="0"/>
      <p:bldP spid="6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352160" cy="509588"/>
          </a:xfrm>
        </p:spPr>
        <p:txBody>
          <a:bodyPr/>
          <a:lstStyle/>
          <a:p>
            <a:pPr eaLnBrk="1" hangingPunct="1"/>
            <a:r>
              <a:rPr lang="en-GB" altLang="it-IT" dirty="0">
                <a:latin typeface="Garamond" panose="02020404030301010803" pitchFamily="18" charset="0"/>
              </a:rPr>
              <a:t>Cosa </a:t>
            </a:r>
            <a:r>
              <a:rPr lang="en-GB" altLang="it-IT" dirty="0" err="1">
                <a:latin typeface="Garamond" panose="02020404030301010803" pitchFamily="18" charset="0"/>
              </a:rPr>
              <a:t>determina</a:t>
            </a:r>
            <a:r>
              <a:rPr lang="en-GB" altLang="it-IT" dirty="0">
                <a:latin typeface="Garamond" panose="02020404030301010803" pitchFamily="18" charset="0"/>
              </a:rPr>
              <a:t> la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tra</a:t>
            </a:r>
            <a:r>
              <a:rPr lang="en-GB" altLang="it-IT" dirty="0">
                <a:latin typeface="Garamond" panose="02020404030301010803" pitchFamily="18" charset="0"/>
              </a:rPr>
              <a:t> </a:t>
            </a:r>
            <a:r>
              <a:rPr lang="en-GB" altLang="it-IT" dirty="0" err="1">
                <a:latin typeface="Garamond" panose="02020404030301010803" pitchFamily="18" charset="0"/>
              </a:rPr>
              <a:t>lavoratori</a:t>
            </a:r>
            <a:r>
              <a:rPr lang="en-GB" altLang="it-IT" dirty="0">
                <a:latin typeface="Garamond" panose="02020404030301010803" pitchFamily="18" charset="0"/>
              </a:rPr>
              <a:t> e </a:t>
            </a:r>
            <a:r>
              <a:rPr lang="en-GB" altLang="it-IT" dirty="0" err="1">
                <a:latin typeface="Garamond" panose="02020404030301010803" pitchFamily="18" charset="0"/>
              </a:rPr>
              <a:t>capitalisti</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464256" y="966244"/>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Quota salari e quota profitti</a:t>
            </a: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FBE7C937-7660-4E63-B9BD-04B2DF8A7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971" y="1487877"/>
            <a:ext cx="6006058" cy="4151653"/>
          </a:xfrm>
          <a:prstGeom prst="rect">
            <a:avLst/>
          </a:prstGeom>
        </p:spPr>
      </p:pic>
    </p:spTree>
    <p:extLst>
      <p:ext uri="{BB962C8B-B14F-4D97-AF65-F5344CB8AC3E}">
        <p14:creationId xmlns:p14="http://schemas.microsoft.com/office/powerpoint/2010/main" val="5943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offerta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413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57200" y="615741"/>
            <a:ext cx="8435280" cy="121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err="1">
                <a:latin typeface="Times New Roman" panose="02020603050405020304" pitchFamily="18" charset="0"/>
                <a:cs typeface="Times New Roman" panose="02020603050405020304" pitchFamily="18" charset="0"/>
              </a:rPr>
              <a:t>Offerta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capitale</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p:pic>
        <p:nvPicPr>
          <p:cNvPr id="3" name="Immagine 2">
            <a:extLst>
              <a:ext uri="{FF2B5EF4-FFF2-40B4-BE49-F238E27FC236}">
                <a16:creationId xmlns:a16="http://schemas.microsoft.com/office/drawing/2014/main" id="{48631144-2BD0-4406-94CE-096F45FCF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1" y="1620369"/>
            <a:ext cx="7771887" cy="3287793"/>
          </a:xfrm>
          <a:prstGeom prst="rect">
            <a:avLst/>
          </a:prstGeom>
        </p:spPr>
      </p:pic>
    </p:spTree>
    <p:extLst>
      <p:ext uri="{BB962C8B-B14F-4D97-AF65-F5344CB8AC3E}">
        <p14:creationId xmlns:p14="http://schemas.microsoft.com/office/powerpoint/2010/main" val="3649053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offerta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57200" y="615741"/>
            <a:ext cx="8435280" cy="1218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err="1">
                <a:latin typeface="Times New Roman" panose="02020603050405020304" pitchFamily="18" charset="0"/>
                <a:cs typeface="Times New Roman" panose="02020603050405020304" pitchFamily="18" charset="0"/>
              </a:rPr>
              <a:t>Secondo</a:t>
            </a:r>
            <a:r>
              <a:rPr lang="es-AR" sz="1800" dirty="0">
                <a:latin typeface="Times New Roman" panose="02020603050405020304" pitchFamily="18" charset="0"/>
                <a:cs typeface="Times New Roman" panose="02020603050405020304" pitchFamily="18" charset="0"/>
              </a:rPr>
              <a:t> tipo di curva di </a:t>
            </a:r>
            <a:r>
              <a:rPr lang="es-AR" sz="1800" dirty="0" err="1">
                <a:latin typeface="Times New Roman" panose="02020603050405020304" pitchFamily="18" charset="0"/>
                <a:cs typeface="Times New Roman" panose="02020603050405020304" pitchFamily="18" charset="0"/>
              </a:rPr>
              <a:t>offerta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All’aumentare</a:t>
            </a:r>
            <a:r>
              <a:rPr lang="es-AR" sz="1800" dirty="0">
                <a:latin typeface="Times New Roman" panose="02020603050405020304" pitchFamily="18" charset="0"/>
                <a:cs typeface="Times New Roman" panose="02020603050405020304" pitchFamily="18" charset="0"/>
              </a:rPr>
              <a:t> del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 i </a:t>
            </a:r>
            <a:r>
              <a:rPr lang="es-AR" sz="1800" dirty="0" err="1">
                <a:latin typeface="Times New Roman" panose="02020603050405020304" pitchFamily="18" charset="0"/>
                <a:cs typeface="Times New Roman" panose="02020603050405020304" pitchFamily="18" charset="0"/>
              </a:rPr>
              <a:t>lavoratori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disposti</a:t>
            </a:r>
            <a:r>
              <a:rPr lang="es-AR" sz="1800" dirty="0">
                <a:latin typeface="Times New Roman" panose="02020603050405020304" pitchFamily="18" charset="0"/>
                <a:cs typeface="Times New Roman" panose="02020603050405020304" pitchFamily="18" charset="0"/>
              </a:rPr>
              <a:t> a </a:t>
            </a:r>
            <a:r>
              <a:rPr lang="es-AR" sz="1800" dirty="0" err="1">
                <a:latin typeface="Times New Roman" panose="02020603050405020304" pitchFamily="18" charset="0"/>
                <a:cs typeface="Times New Roman" panose="02020603050405020304" pitchFamily="18" charset="0"/>
              </a:rPr>
              <a:t>lavorare</a:t>
            </a:r>
            <a:r>
              <a:rPr lang="es-AR" sz="1800" dirty="0">
                <a:latin typeface="Times New Roman" panose="02020603050405020304" pitchFamily="18" charset="0"/>
                <a:cs typeface="Times New Roman" panose="02020603050405020304" pitchFamily="18" charset="0"/>
              </a:rPr>
              <a:t> un numero </a:t>
            </a:r>
            <a:r>
              <a:rPr lang="es-AR" sz="1800" dirty="0" err="1">
                <a:latin typeface="Times New Roman" panose="02020603050405020304" pitchFamily="18" charset="0"/>
                <a:cs typeface="Times New Roman" panose="02020603050405020304" pitchFamily="18" charset="0"/>
              </a:rPr>
              <a:t>maggiore</a:t>
            </a:r>
            <a:r>
              <a:rPr lang="es-AR" sz="1800" dirty="0">
                <a:latin typeface="Times New Roman" panose="02020603050405020304" pitchFamily="18" charset="0"/>
                <a:cs typeface="Times New Roman" panose="02020603050405020304" pitchFamily="18" charset="0"/>
              </a:rPr>
              <a:t> di ore. </a:t>
            </a: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p:pic>
        <p:nvPicPr>
          <p:cNvPr id="4" name="Immagine 3">
            <a:extLst>
              <a:ext uri="{FF2B5EF4-FFF2-40B4-BE49-F238E27FC236}">
                <a16:creationId xmlns:a16="http://schemas.microsoft.com/office/drawing/2014/main" id="{5C4DE012-0CBA-4495-B568-61331A929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443" y="1633287"/>
            <a:ext cx="5649113" cy="3591426"/>
          </a:xfrm>
          <a:prstGeom prst="rect">
            <a:avLst/>
          </a:prstGeom>
        </p:spPr>
      </p:pic>
    </p:spTree>
    <p:extLst>
      <p:ext uri="{BB962C8B-B14F-4D97-AF65-F5344CB8AC3E}">
        <p14:creationId xmlns:p14="http://schemas.microsoft.com/office/powerpoint/2010/main" val="322511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57200" y="615741"/>
            <a:ext cx="8435280" cy="302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err="1">
                <a:latin typeface="Times New Roman" panose="02020603050405020304" pitchFamily="18" charset="0"/>
                <a:cs typeface="Times New Roman" panose="02020603050405020304" pitchFamily="18" charset="0"/>
              </a:rPr>
              <a:t>Ipotesi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teoria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rendimenti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scala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costanti</a:t>
            </a:r>
            <a:r>
              <a:rPr lang="es-AR" sz="1800" dirty="0">
                <a:latin typeface="Times New Roman" panose="02020603050405020304" pitchFamily="18" charset="0"/>
                <a:cs typeface="Times New Roman" panose="02020603050405020304" pitchFamily="18" charset="0"/>
              </a:rPr>
              <a:t>. </a:t>
            </a:r>
          </a:p>
          <a:p>
            <a:pPr algn="just"/>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prodotto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è la </a:t>
            </a:r>
            <a:r>
              <a:rPr lang="es-AR" sz="1800" dirty="0" err="1">
                <a:latin typeface="Times New Roman" panose="02020603050405020304" pitchFamily="18" charset="0"/>
                <a:cs typeface="Times New Roman" panose="02020603050405020304" pitchFamily="18" charset="0"/>
              </a:rPr>
              <a:t>quantità</a:t>
            </a:r>
            <a:r>
              <a:rPr lang="es-AR" sz="1800" dirty="0">
                <a:latin typeface="Times New Roman" panose="02020603050405020304" pitchFamily="18" charset="0"/>
                <a:cs typeface="Times New Roman" panose="02020603050405020304" pitchFamily="18" charset="0"/>
              </a:rPr>
              <a:t> di grano in </a:t>
            </a:r>
            <a:r>
              <a:rPr lang="es-AR" sz="1800" dirty="0" err="1">
                <a:latin typeface="Times New Roman" panose="02020603050405020304" pitchFamily="18" charset="0"/>
                <a:cs typeface="Times New Roman" panose="02020603050405020304" pitchFamily="18" charset="0"/>
              </a:rPr>
              <a:t>più</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generata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dall’aggiunta</a:t>
            </a:r>
            <a:r>
              <a:rPr lang="es-AR" sz="1800" dirty="0">
                <a:latin typeface="Times New Roman" panose="02020603050405020304" pitchFamily="18" charset="0"/>
                <a:cs typeface="Times New Roman" panose="02020603050405020304" pitchFamily="18" charset="0"/>
              </a:rPr>
              <a:t> di un </a:t>
            </a:r>
            <a:r>
              <a:rPr lang="es-AR" sz="1800" dirty="0" err="1">
                <a:latin typeface="Times New Roman" panose="02020603050405020304" pitchFamily="18" charset="0"/>
                <a:cs typeface="Times New Roman" panose="02020603050405020304" pitchFamily="18" charset="0"/>
              </a:rPr>
              <a:t>lavoratore</a:t>
            </a:r>
            <a:r>
              <a:rPr lang="es-AR" sz="1800" dirty="0">
                <a:latin typeface="Times New Roman" panose="02020603050405020304" pitchFamily="18" charset="0"/>
                <a:cs typeface="Times New Roman" panose="02020603050405020304" pitchFamily="18" charset="0"/>
              </a:rPr>
              <a:t>;</a:t>
            </a:r>
          </a:p>
          <a:p>
            <a:pPr algn="just"/>
            <a:r>
              <a:rPr lang="es-AR" sz="1800" dirty="0">
                <a:latin typeface="Times New Roman" panose="02020603050405020304" pitchFamily="18" charset="0"/>
                <a:cs typeface="Times New Roman" panose="02020603050405020304" pitchFamily="18" charset="0"/>
              </a:rPr>
              <a:t>Se i </a:t>
            </a:r>
            <a:r>
              <a:rPr lang="es-AR" sz="1800" dirty="0" err="1">
                <a:latin typeface="Times New Roman" panose="02020603050405020304" pitchFamily="18" charset="0"/>
                <a:cs typeface="Times New Roman" panose="02020603050405020304" pitchFamily="18" charset="0"/>
              </a:rPr>
              <a:t>rendimenti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scala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sono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costanti</a:t>
            </a:r>
            <a:r>
              <a:rPr lang="es-AR" sz="1800" dirty="0">
                <a:latin typeface="Times New Roman" panose="02020603050405020304" pitchFamily="18" charset="0"/>
                <a:cs typeface="Times New Roman" panose="02020603050405020304" pitchFamily="18" charset="0"/>
              </a:rPr>
              <a:t>, dato </a:t>
            </a:r>
            <a:r>
              <a:rPr lang="es-AR" sz="1800" dirty="0" err="1">
                <a:latin typeface="Times New Roman" panose="02020603050405020304" pitchFamily="18" charset="0"/>
                <a:cs typeface="Times New Roman" panose="02020603050405020304" pitchFamily="18" charset="0"/>
              </a:rPr>
              <a:t>l’ammontare</a:t>
            </a:r>
            <a:r>
              <a:rPr lang="es-AR" sz="1800" dirty="0">
                <a:latin typeface="Times New Roman" panose="02020603050405020304" pitchFamily="18" charset="0"/>
                <a:cs typeface="Times New Roman" panose="02020603050405020304" pitchFamily="18" charset="0"/>
              </a:rPr>
              <a:t> di uno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l’aumento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dell’altro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fattore</a:t>
            </a:r>
            <a:r>
              <a:rPr lang="es-AR" sz="1800" dirty="0">
                <a:latin typeface="Times New Roman" panose="02020603050405020304" pitchFamily="18" charset="0"/>
                <a:cs typeface="Times New Roman" panose="02020603050405020304" pitchFamily="18" charset="0"/>
              </a:rPr>
              <a:t> genera </a:t>
            </a:r>
            <a:r>
              <a:rPr lang="es-AR" sz="1800" dirty="0" err="1">
                <a:latin typeface="Times New Roman" panose="02020603050405020304" pitchFamily="18" charset="0"/>
                <a:cs typeface="Times New Roman" panose="02020603050405020304" pitchFamily="18" charset="0"/>
              </a:rPr>
              <a:t>incrementi</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prodotto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totale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via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via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decrescenti</a:t>
            </a:r>
            <a:r>
              <a:rPr lang="es-AR" sz="1800" dirty="0">
                <a:latin typeface="Times New Roman" panose="02020603050405020304" pitchFamily="18" charset="0"/>
                <a:cs typeface="Times New Roman" panose="02020603050405020304" pitchFamily="18" charset="0"/>
              </a:rPr>
              <a:t>. </a:t>
            </a: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p:pic>
        <p:nvPicPr>
          <p:cNvPr id="3" name="Immagine 2" descr="Immagine che contiene tavolo&#10;&#10;Descrizione generata automaticamente">
            <a:extLst>
              <a:ext uri="{FF2B5EF4-FFF2-40B4-BE49-F238E27FC236}">
                <a16:creationId xmlns:a16="http://schemas.microsoft.com/office/drawing/2014/main" id="{912153F2-CF5A-4B0E-B5F7-C1829CD5B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1" y="2335880"/>
            <a:ext cx="4560215" cy="3656776"/>
          </a:xfrm>
          <a:prstGeom prst="rect">
            <a:avLst/>
          </a:prstGeom>
        </p:spPr>
      </p:pic>
    </p:spTree>
    <p:extLst>
      <p:ext uri="{BB962C8B-B14F-4D97-AF65-F5344CB8AC3E}">
        <p14:creationId xmlns:p14="http://schemas.microsoft.com/office/powerpoint/2010/main" val="1724774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0FEB07A4-E105-4726-A0EC-212763AD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408" y="1315377"/>
            <a:ext cx="4489856" cy="4570135"/>
          </a:xfrm>
          <a:prstGeom prst="rect">
            <a:avLst/>
          </a:prstGeom>
        </p:spPr>
      </p:pic>
    </p:spTree>
    <p:extLst>
      <p:ext uri="{BB962C8B-B14F-4D97-AF65-F5344CB8AC3E}">
        <p14:creationId xmlns:p14="http://schemas.microsoft.com/office/powerpoint/2010/main" val="50930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fattori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899592" y="883162"/>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26CBEC0A-9F38-4B77-9995-CAB317B9A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12776"/>
            <a:ext cx="7591133" cy="3367495"/>
          </a:xfrm>
          <a:prstGeom prst="rect">
            <a:avLst/>
          </a:prstGeom>
        </p:spPr>
      </p:pic>
    </p:spTree>
    <p:extLst>
      <p:ext uri="{BB962C8B-B14F-4D97-AF65-F5344CB8AC3E}">
        <p14:creationId xmlns:p14="http://schemas.microsoft.com/office/powerpoint/2010/main" val="214207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del </a:t>
            </a:r>
            <a:r>
              <a:rPr lang="en-GB" altLang="it-IT" dirty="0" err="1">
                <a:latin typeface="Garamond" panose="02020404030301010803" pitchFamily="18" charset="0"/>
              </a:rPr>
              <a:t>lavoro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57200" y="615741"/>
                <a:ext cx="8435280" cy="1218019"/>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a:latin typeface="Times New Roman" panose="02020603050405020304" pitchFamily="18" charset="0"/>
                    <a:cs typeface="Times New Roman" panose="02020603050405020304" pitchFamily="18" charset="0"/>
                  </a:rPr>
                  <a:t>Se </a:t>
                </a:r>
                <a:r>
                  <a:rPr lang="es-AR" sz="1800" dirty="0" err="1">
                    <a:latin typeface="Times New Roman" panose="02020603050405020304" pitchFamily="18" charset="0"/>
                    <a:cs typeface="Times New Roman" panose="02020603050405020304" pitchFamily="18" charset="0"/>
                  </a:rPr>
                  <a:t>prendiamo</a:t>
                </a:r>
                <a:r>
                  <a:rPr lang="es-AR" sz="1800" dirty="0">
                    <a:latin typeface="Times New Roman" panose="02020603050405020304" pitchFamily="18" charset="0"/>
                    <a:cs typeface="Times New Roman" panose="02020603050405020304" pitchFamily="18" charset="0"/>
                  </a:rPr>
                  <a:t> per dato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salario </a:t>
                </a:r>
                <a:r>
                  <a:rPr lang="es-AR" sz="1800" dirty="0" err="1">
                    <a:latin typeface="Times New Roman" panose="02020603050405020304" pitchFamily="18" charset="0"/>
                    <a:cs typeface="Times New Roman" panose="02020603050405020304" pitchFamily="18" charset="0"/>
                  </a:rPr>
                  <a:t>reale</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quella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realizzata</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corrsipondenza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dell’uguaglianza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produttività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e salario </a:t>
                </a:r>
                <a:r>
                  <a:rPr lang="es-AR" sz="1800" dirty="0" err="1">
                    <a:latin typeface="Times New Roman" panose="02020603050405020304" pitchFamily="18" charset="0"/>
                    <a:cs typeface="Times New Roman" panose="02020603050405020304" pitchFamily="18" charset="0"/>
                  </a:rPr>
                  <a:t>reale</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𝑃𝑀𝐿</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𝑤</m:t>
                      </m:r>
                    </m:oMath>
                  </m:oMathPara>
                </a14:m>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mc:Choice>
        <mc:Fallback xmlns="">
          <p:sp>
            <p:nvSpPr>
              <p:cNvPr id="10" name="Marcador de contenido 2">
                <a:extLst>
                  <a:ext uri="{FF2B5EF4-FFF2-40B4-BE49-F238E27FC236}">
                    <a16:creationId xmlns:a16="http://schemas.microsoft.com/office/drawing/2014/main" id="{4A293FF6-49DE-4E4D-9E35-10120B1EBFA3}"/>
                  </a:ext>
                </a:extLst>
              </p:cNvPr>
              <p:cNvSpPr txBox="1">
                <a:spLocks noRot="1" noChangeAspect="1" noMove="1" noResize="1" noEditPoints="1" noAdjustHandles="1" noChangeArrowheads="1" noChangeShapeType="1" noTextEdit="1"/>
              </p:cNvSpPr>
              <p:nvPr/>
            </p:nvSpPr>
            <p:spPr bwMode="auto">
              <a:xfrm>
                <a:off x="457200" y="615741"/>
                <a:ext cx="8435280" cy="1218019"/>
              </a:xfrm>
              <a:prstGeom prst="rect">
                <a:avLst/>
              </a:prstGeom>
              <a:blipFill>
                <a:blip r:embed="rId3"/>
                <a:stretch>
                  <a:fillRect l="-434" t="-2500" r="-578" b="-50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4" name="Immagine 3">
            <a:extLst>
              <a:ext uri="{FF2B5EF4-FFF2-40B4-BE49-F238E27FC236}">
                <a16:creationId xmlns:a16="http://schemas.microsoft.com/office/drawing/2014/main" id="{DB9E6427-6585-4CA0-ABC1-3119F4096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73" y="2132856"/>
            <a:ext cx="7544853" cy="3486637"/>
          </a:xfrm>
          <a:prstGeom prst="rect">
            <a:avLst/>
          </a:prstGeom>
        </p:spPr>
      </p:pic>
    </p:spTree>
    <p:extLst>
      <p:ext uri="{BB962C8B-B14F-4D97-AF65-F5344CB8AC3E}">
        <p14:creationId xmlns:p14="http://schemas.microsoft.com/office/powerpoint/2010/main" val="93384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del </a:t>
            </a:r>
            <a:r>
              <a:rPr lang="en-GB" altLang="it-IT" dirty="0" err="1">
                <a:latin typeface="Garamond" panose="02020404030301010803" pitchFamily="18" charset="0"/>
              </a:rPr>
              <a:t>capitale</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pic>
        <p:nvPicPr>
          <p:cNvPr id="6" name="Immagine 5">
            <a:extLst>
              <a:ext uri="{FF2B5EF4-FFF2-40B4-BE49-F238E27FC236}">
                <a16:creationId xmlns:a16="http://schemas.microsoft.com/office/drawing/2014/main" id="{3EBCCBD5-0387-4CB7-B13F-BD1F70F57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10" y="1895261"/>
            <a:ext cx="7192379" cy="3067478"/>
          </a:xfrm>
          <a:prstGeom prst="rect">
            <a:avLst/>
          </a:prstGeom>
        </p:spPr>
      </p:pic>
    </p:spTree>
    <p:extLst>
      <p:ext uri="{BB962C8B-B14F-4D97-AF65-F5344CB8AC3E}">
        <p14:creationId xmlns:p14="http://schemas.microsoft.com/office/powerpoint/2010/main" val="257700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Curve di </a:t>
            </a:r>
            <a:r>
              <a:rPr lang="en-GB" altLang="it-IT" dirty="0" err="1">
                <a:latin typeface="Garamond" panose="02020404030301010803" pitchFamily="18" charset="0"/>
              </a:rPr>
              <a:t>domanda</a:t>
            </a:r>
            <a:r>
              <a:rPr lang="en-GB" altLang="it-IT" dirty="0">
                <a:latin typeface="Garamond" panose="02020404030301010803" pitchFamily="18" charset="0"/>
              </a:rPr>
              <a:t> del </a:t>
            </a:r>
            <a:r>
              <a:rPr lang="en-GB" altLang="it-IT" dirty="0" err="1">
                <a:latin typeface="Garamond" panose="02020404030301010803" pitchFamily="18" charset="0"/>
              </a:rPr>
              <a:t>capitale</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pic>
        <p:nvPicPr>
          <p:cNvPr id="4" name="Immagine 3">
            <a:extLst>
              <a:ext uri="{FF2B5EF4-FFF2-40B4-BE49-F238E27FC236}">
                <a16:creationId xmlns:a16="http://schemas.microsoft.com/office/drawing/2014/main" id="{9D5A1293-B847-4158-9328-3E9ECA56C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89" y="1456694"/>
            <a:ext cx="6723146" cy="3430884"/>
          </a:xfrm>
          <a:prstGeom prst="rect">
            <a:avLst/>
          </a:prstGeom>
        </p:spPr>
      </p:pic>
      <mc:AlternateContent xmlns:mc="http://schemas.openxmlformats.org/markup-compatibility/2006">
        <mc:Choice xmlns:a14="http://schemas.microsoft.com/office/drawing/2010/main" Requires="a14">
          <p:sp>
            <p:nvSpPr>
              <p:cNvPr id="8" name="Marcador de contenido 2">
                <a:extLst>
                  <a:ext uri="{FF2B5EF4-FFF2-40B4-BE49-F238E27FC236}">
                    <a16:creationId xmlns:a16="http://schemas.microsoft.com/office/drawing/2014/main" id="{A14CCCE9-A3CC-4B6C-A9FD-FADA8C7A329C}"/>
                  </a:ext>
                </a:extLst>
              </p:cNvPr>
              <p:cNvSpPr txBox="1">
                <a:spLocks/>
              </p:cNvSpPr>
              <p:nvPr/>
            </p:nvSpPr>
            <p:spPr bwMode="auto">
              <a:xfrm>
                <a:off x="457200" y="615741"/>
                <a:ext cx="8435280" cy="540554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800" dirty="0">
                    <a:latin typeface="Times New Roman" panose="02020603050405020304" pitchFamily="18" charset="0"/>
                    <a:cs typeface="Times New Roman" panose="02020603050405020304" pitchFamily="18" charset="0"/>
                  </a:rPr>
                  <a:t>Se </a:t>
                </a:r>
                <a:r>
                  <a:rPr lang="es-AR" sz="1800" dirty="0" err="1">
                    <a:latin typeface="Times New Roman" panose="02020603050405020304" pitchFamily="18" charset="0"/>
                    <a:cs typeface="Times New Roman" panose="02020603050405020304" pitchFamily="18" charset="0"/>
                  </a:rPr>
                  <a:t>prendiamo</a:t>
                </a:r>
                <a:r>
                  <a:rPr lang="es-AR" sz="1800" dirty="0">
                    <a:latin typeface="Times New Roman" panose="02020603050405020304" pitchFamily="18" charset="0"/>
                    <a:cs typeface="Times New Roman" panose="02020603050405020304" pitchFamily="18" charset="0"/>
                  </a:rPr>
                  <a:t> per dato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profitto</a:t>
                </a:r>
                <a:r>
                  <a:rPr lang="es-AR" sz="1800" dirty="0">
                    <a:latin typeface="Times New Roman" panose="02020603050405020304" pitchFamily="18" charset="0"/>
                    <a:cs typeface="Times New Roman" panose="02020603050405020304" pitchFamily="18" charset="0"/>
                  </a:rPr>
                  <a:t>, la </a:t>
                </a:r>
                <a:r>
                  <a:rPr lang="es-AR" sz="1800" dirty="0" err="1">
                    <a:latin typeface="Times New Roman" panose="02020603050405020304" pitchFamily="18" charset="0"/>
                    <a:cs typeface="Times New Roman" panose="02020603050405020304" pitchFamily="18" charset="0"/>
                  </a:rPr>
                  <a:t>domanda</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quella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realizzata</a:t>
                </a:r>
                <a:r>
                  <a:rPr lang="es-AR" sz="1800" dirty="0">
                    <a:latin typeface="Times New Roman" panose="02020603050405020304" pitchFamily="18" charset="0"/>
                    <a:cs typeface="Times New Roman" panose="02020603050405020304" pitchFamily="18" charset="0"/>
                  </a:rPr>
                  <a:t> in </a:t>
                </a:r>
                <a:r>
                  <a:rPr lang="es-AR" sz="1800" dirty="0" err="1">
                    <a:latin typeface="Times New Roman" panose="02020603050405020304" pitchFamily="18" charset="0"/>
                    <a:cs typeface="Times New Roman" panose="02020603050405020304" pitchFamily="18" charset="0"/>
                  </a:rPr>
                  <a:t>corrsipondenza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dell’uguaglianza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tra</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produttività</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marginale</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capitale</a:t>
                </a:r>
                <a:r>
                  <a:rPr lang="es-AR" sz="1800" dirty="0">
                    <a:latin typeface="Times New Roman" panose="02020603050405020304" pitchFamily="18" charset="0"/>
                    <a:cs typeface="Times New Roman" panose="02020603050405020304" pitchFamily="18" charset="0"/>
                  </a:rPr>
                  <a:t> e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del </a:t>
                </a:r>
                <a:r>
                  <a:rPr lang="es-AR" sz="1800" dirty="0" err="1">
                    <a:latin typeface="Times New Roman" panose="02020603050405020304" pitchFamily="18" charset="0"/>
                    <a:cs typeface="Times New Roman" panose="02020603050405020304" pitchFamily="18" charset="0"/>
                  </a:rPr>
                  <a:t>profitto</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𝑃𝑀𝐿</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𝑖</m:t>
                      </m:r>
                    </m:oMath>
                  </m:oMathPara>
                </a14:m>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algn="just"/>
                <a:r>
                  <a:rPr lang="es-AR" sz="1800" dirty="0">
                    <a:latin typeface="Times New Roman" panose="02020603050405020304" pitchFamily="18" charset="0"/>
                    <a:cs typeface="Times New Roman" panose="02020603050405020304" pitchFamily="18" charset="0"/>
                  </a:rPr>
                  <a:t>1°differenza </a:t>
                </a:r>
                <a:r>
                  <a:rPr lang="es-AR" sz="1800" dirty="0" err="1">
                    <a:latin typeface="Times New Roman" panose="02020603050405020304" pitchFamily="18" charset="0"/>
                    <a:cs typeface="Times New Roman" panose="02020603050405020304" pitchFamily="18" charset="0"/>
                  </a:rPr>
                  <a:t>rispetto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all’approccio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Classico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profitto</a:t>
                </a:r>
                <a:r>
                  <a:rPr lang="es-AR" sz="1800" dirty="0">
                    <a:latin typeface="Times New Roman" panose="02020603050405020304" pitchFamily="18" charset="0"/>
                    <a:cs typeface="Times New Roman" panose="02020603050405020304" pitchFamily="18" charset="0"/>
                  </a:rPr>
                  <a:t> è </a:t>
                </a:r>
                <a:r>
                  <a:rPr lang="es-AR" sz="1800" dirty="0" err="1">
                    <a:latin typeface="Times New Roman" panose="02020603050405020304" pitchFamily="18" charset="0"/>
                    <a:cs typeface="Times New Roman" panose="02020603050405020304" pitchFamily="18" charset="0"/>
                  </a:rPr>
                  <a:t>il</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prezzo</a:t>
                </a:r>
                <a:r>
                  <a:rPr lang="es-AR" sz="1800" dirty="0">
                    <a:latin typeface="Times New Roman" panose="02020603050405020304" pitchFamily="18" charset="0"/>
                    <a:cs typeface="Times New Roman" panose="02020603050405020304" pitchFamily="18" charset="0"/>
                  </a:rPr>
                  <a:t> del bene </a:t>
                </a:r>
                <a:r>
                  <a:rPr lang="es-AR" sz="1800" dirty="0" err="1">
                    <a:latin typeface="Times New Roman" panose="02020603050405020304" pitchFamily="18" charset="0"/>
                    <a:cs typeface="Times New Roman" panose="02020603050405020304" pitchFamily="18" charset="0"/>
                  </a:rPr>
                  <a:t>capitale</a:t>
                </a:r>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p>
              <a:p>
                <a:pPr marL="0" indent="0" algn="just">
                  <a:buFontTx/>
                  <a:buNone/>
                </a:pPr>
                <a:endParaRPr lang="es-AR" sz="1800" i="1" dirty="0"/>
              </a:p>
            </p:txBody>
          </p:sp>
        </mc:Choice>
        <mc:Fallback>
          <p:sp>
            <p:nvSpPr>
              <p:cNvPr id="8" name="Marcador de contenido 2">
                <a:extLst>
                  <a:ext uri="{FF2B5EF4-FFF2-40B4-BE49-F238E27FC236}">
                    <a16:creationId xmlns:a16="http://schemas.microsoft.com/office/drawing/2014/main" id="{A14CCCE9-A3CC-4B6C-A9FD-FADA8C7A329C}"/>
                  </a:ext>
                </a:extLst>
              </p:cNvPr>
              <p:cNvSpPr txBox="1">
                <a:spLocks noRot="1" noChangeAspect="1" noMove="1" noResize="1" noEditPoints="1" noAdjustHandles="1" noChangeArrowheads="1" noChangeShapeType="1" noTextEdit="1"/>
              </p:cNvSpPr>
              <p:nvPr/>
            </p:nvSpPr>
            <p:spPr bwMode="auto">
              <a:xfrm>
                <a:off x="457200" y="615741"/>
                <a:ext cx="8435280" cy="5405547"/>
              </a:xfrm>
              <a:prstGeom prst="rect">
                <a:avLst/>
              </a:prstGeom>
              <a:blipFill>
                <a:blip r:embed="rId4"/>
                <a:stretch>
                  <a:fillRect l="-434" t="-564" r="-57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24662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simultanea</a:t>
            </a:r>
            <a:r>
              <a:rPr lang="en-GB" altLang="it-IT" dirty="0">
                <a:latin typeface="Garamond" panose="02020404030301010803" pitchFamily="18" charset="0"/>
              </a:rPr>
              <a:t> di </a:t>
            </a:r>
            <a:r>
              <a:rPr lang="en-GB" altLang="it-IT" dirty="0" err="1">
                <a:latin typeface="Garamond" panose="02020404030301010803" pitchFamily="18" charset="0"/>
              </a:rPr>
              <a:t>prezzi</a:t>
            </a:r>
            <a:r>
              <a:rPr lang="en-GB" altLang="it-IT" dirty="0">
                <a:latin typeface="Garamond" panose="02020404030301010803" pitchFamily="18" charset="0"/>
              </a:rPr>
              <a:t>, </a:t>
            </a:r>
            <a:r>
              <a:rPr lang="en-GB" altLang="it-IT" dirty="0" err="1">
                <a:latin typeface="Garamond" panose="02020404030301010803" pitchFamily="18" charset="0"/>
              </a:rPr>
              <a:t>quantità</a:t>
            </a:r>
            <a:r>
              <a:rPr lang="en-GB" altLang="it-IT" dirty="0">
                <a:latin typeface="Garamond" panose="02020404030301010803" pitchFamily="18" charset="0"/>
              </a:rPr>
              <a:t> e </a:t>
            </a:r>
            <a:r>
              <a:rPr lang="en-GB" altLang="it-IT" dirty="0" err="1">
                <a:latin typeface="Garamond" panose="02020404030301010803" pitchFamily="18" charset="0"/>
              </a:rPr>
              <a:t>distribuzione</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pic>
        <p:nvPicPr>
          <p:cNvPr id="4" name="Immagine 3" descr="Immagine che contiene cielo, antenna, linea&#10;&#10;Descrizione generata automaticamente">
            <a:extLst>
              <a:ext uri="{FF2B5EF4-FFF2-40B4-BE49-F238E27FC236}">
                <a16:creationId xmlns:a16="http://schemas.microsoft.com/office/drawing/2014/main" id="{EA557245-1653-42FC-A89C-2058735E8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77" y="794406"/>
            <a:ext cx="7773485" cy="2676899"/>
          </a:xfrm>
          <a:prstGeom prst="rect">
            <a:avLst/>
          </a:prstGeom>
        </p:spPr>
      </p:pic>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465067" y="3504835"/>
            <a:ext cx="8435280" cy="79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Si osservi come la determinazione di w ed r sia nei fatti simultanea. Quando tracciamo il </a:t>
            </a:r>
            <a:r>
              <a:rPr lang="it-IT" sz="1600" dirty="0" err="1">
                <a:latin typeface="Times New Roman" panose="02020603050405020304" pitchFamily="18" charset="0"/>
                <a:cs typeface="Times New Roman" panose="02020603050405020304" pitchFamily="18" charset="0"/>
              </a:rPr>
              <a:t>Pml</a:t>
            </a:r>
            <a:r>
              <a:rPr lang="it-IT" sz="1600" dirty="0">
                <a:latin typeface="Times New Roman" panose="02020603050405020304" pitchFamily="18" charset="0"/>
                <a:cs typeface="Times New Roman" panose="02020603050405020304" pitchFamily="18" charset="0"/>
              </a:rPr>
              <a:t> nella parte (a) della figura 10 è data la quantità di capitale esistente. Ma questa quantità è precisamente quella determinata dalla domanda e offerta di capitale nella parte (b). E quando nella parte (b) consideriamo data la quantità di lavoro impiegata nell’economia, questa è quella di equilibrio determinata nella parte (a).</a:t>
            </a:r>
          </a:p>
          <a:p>
            <a:pPr algn="just"/>
            <a:r>
              <a:rPr lang="it-IT" sz="1600" dirty="0">
                <a:latin typeface="Times New Roman" panose="02020603050405020304" pitchFamily="18" charset="0"/>
                <a:cs typeface="Times New Roman" panose="02020603050405020304" pitchFamily="18" charset="0"/>
              </a:rPr>
              <a:t>Si osservi anche che in questo approccio si suppone che gli imprenditori abbiano a disposizione una innumerevole (al limite infinita) gamma di tecniche – cioè di combinazioni di L e K - con cui produrre. </a:t>
            </a:r>
            <a:endParaRPr lang="es-AR" sz="1600" dirty="0">
              <a:latin typeface="Times New Roman" panose="02020603050405020304" pitchFamily="18" charset="0"/>
              <a:cs typeface="Times New Roman" panose="02020603050405020304" pitchFamily="18" charset="0"/>
            </a:endParaRPr>
          </a:p>
          <a:p>
            <a:pPr algn="just"/>
            <a:endParaRPr lang="es-AR" sz="1600" dirty="0">
              <a:latin typeface="Times New Roman" panose="02020603050405020304" pitchFamily="18" charset="0"/>
              <a:cs typeface="Times New Roman" panose="02020603050405020304" pitchFamily="18" charset="0"/>
            </a:endParaRP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25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simultanea</a:t>
            </a:r>
            <a:r>
              <a:rPr lang="en-GB" altLang="it-IT" dirty="0">
                <a:latin typeface="Garamond" panose="02020404030301010803" pitchFamily="18" charset="0"/>
              </a:rPr>
              <a:t> di </a:t>
            </a:r>
            <a:r>
              <a:rPr lang="en-GB" altLang="it-IT" dirty="0" err="1">
                <a:latin typeface="Garamond" panose="02020404030301010803" pitchFamily="18" charset="0"/>
              </a:rPr>
              <a:t>prezzi</a:t>
            </a:r>
            <a:r>
              <a:rPr lang="en-GB" altLang="it-IT" dirty="0">
                <a:latin typeface="Garamond" panose="02020404030301010803" pitchFamily="18" charset="0"/>
              </a:rPr>
              <a:t>, </a:t>
            </a:r>
            <a:r>
              <a:rPr lang="en-GB" altLang="it-IT" dirty="0" err="1">
                <a:latin typeface="Garamond" panose="02020404030301010803" pitchFamily="18" charset="0"/>
              </a:rPr>
              <a:t>quantità</a:t>
            </a:r>
            <a:r>
              <a:rPr lang="en-GB" altLang="it-IT" dirty="0">
                <a:latin typeface="Garamond" panose="02020404030301010803" pitchFamily="18" charset="0"/>
              </a:rPr>
              <a:t> e </a:t>
            </a:r>
            <a:r>
              <a:rPr lang="en-GB" altLang="it-IT" dirty="0" err="1">
                <a:latin typeface="Garamond" panose="02020404030301010803" pitchFamily="18" charset="0"/>
              </a:rPr>
              <a:t>distribuzione</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354360" y="1712737"/>
            <a:ext cx="8435280" cy="291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Un aumento dell’offerta di risparmio (capitale) porta ad una diminuzione del tasso d’interesse (o saggio di profitto) di equilibrio. Ciò comporta uno spostamento verso l’altro della curva di domanda di lavoro e un aumento del salario reale di equilibrio. Secondo questa teoria un aumento del risparmio sarebbe quindi benefico per il lavoratori. </a:t>
            </a:r>
          </a:p>
          <a:p>
            <a:pPr marL="0" indent="0" algn="just">
              <a:buNone/>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Un aumento dell’offerta di lavoro  porta ad una diminuzione del salario reale di equilibrio. Ciò comporta uno spostamento verso l’altro della curva di domanda di capitale e un aumento del saggio di profitto.</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latin typeface="Times New Roman" panose="02020603050405020304" pitchFamily="18" charset="0"/>
              <a:cs typeface="Times New Roman" panose="02020603050405020304" pitchFamily="18" charset="0"/>
            </a:endParaRPr>
          </a:p>
          <a:p>
            <a:pPr marL="0" indent="0" algn="just">
              <a:buFontTx/>
              <a:buNone/>
            </a:pPr>
            <a:endParaRPr lang="es-AR"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86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Teoria Classica</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408285" y="548680"/>
                <a:ext cx="8544219" cy="506188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Teoria classica dei prezzi e della distribuzione (Ricardo, Marx, Sraffa). La distribuzione (salari reali e profitto) è data da fattori socio-politici-istituzionali ed è la risultante del conflitto tra lavoro e capitale.</a:t>
                </a:r>
              </a:p>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Dati della Teoria: </a:t>
                </a: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Condizioni tecniche di produzione;</a:t>
                </a: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Una variabile distributiva (es. il saggio di profitto o markup);</a:t>
                </a: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L’ammontare della produzione;</a:t>
                </a: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Il salario monetario (per determinare il livello monetario dei prezzi)</a:t>
                </a:r>
              </a:p>
              <a:p>
                <a:pPr algn="just">
                  <a:lnSpc>
                    <a:spcPct val="107000"/>
                  </a:lnSpc>
                  <a:spcBef>
                    <a:spcPts val="0"/>
                  </a:spcBef>
                  <a:spcAft>
                    <a:spcPts val="800"/>
                  </a:spcAft>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Il reddito e il PIL in un’economia con </a:t>
                </a:r>
                <a:r>
                  <a:rPr lang="it-IT" sz="1600" b="1" dirty="0">
                    <a:latin typeface="Times New Roman" panose="02020603050405020304" pitchFamily="18" charset="0"/>
                    <a:ea typeface="Calibri" panose="020F0502020204030204" pitchFamily="34" charset="0"/>
                    <a:cs typeface="Times New Roman" panose="02020603050405020304" pitchFamily="18" charset="0"/>
                  </a:rPr>
                  <a:t>un solo bene </a:t>
                </a:r>
                <a:r>
                  <a:rPr lang="it-IT" sz="1600" dirty="0">
                    <a:latin typeface="Times New Roman" panose="02020603050405020304" pitchFamily="18" charset="0"/>
                    <a:ea typeface="Calibri" panose="020F0502020204030204" pitchFamily="34" charset="0"/>
                    <a:cs typeface="Times New Roman" panose="02020603050405020304" pitchFamily="18" charset="0"/>
                  </a:rPr>
                  <a:t>sono: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ea typeface="Calibri" panose="020F0502020204030204" pitchFamily="34" charset="0"/>
                          <a:cs typeface="Times New Roman" panose="02020603050405020304" pitchFamily="18" charset="0"/>
                        </a:rPr>
                        <m:t>𝑃𝐼𝐿</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r>
                        <a:rPr lang="it-IT" sz="16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r>
                        <a:rPr lang="it-IT" sz="1600" b="0" i="1" smtClean="0">
                          <a:latin typeface="Cambria Math" panose="02040503050406030204" pitchFamily="18" charset="0"/>
                          <a:ea typeface="Calibri" panose="020F0502020204030204" pitchFamily="34" charset="0"/>
                          <a:cs typeface="Times New Roman" panose="02020603050405020304" pitchFamily="18" charset="0"/>
                        </a:rPr>
                        <m:t>𝑝𝑄</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r>
                        <a:rPr lang="it-IT" sz="1600" b="0" i="1" smtClean="0">
                          <a:latin typeface="Cambria Math" panose="02040503050406030204" pitchFamily="18" charset="0"/>
                          <a:ea typeface="Calibri" panose="020F0502020204030204" pitchFamily="34" charset="0"/>
                          <a:cs typeface="Times New Roman" panose="02020603050405020304" pitchFamily="18" charset="0"/>
                        </a:rPr>
                        <m:t>𝑊</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r>
                        <a:rPr lang="it-IT" sz="1600" b="0" i="1" smtClean="0">
                          <a:latin typeface="Cambria Math" panose="02040503050406030204" pitchFamily="18" charset="0"/>
                          <a:ea typeface="Calibri" panose="020F0502020204030204" pitchFamily="34" charset="0"/>
                          <a:cs typeface="Times New Roman" panose="02020603050405020304" pitchFamily="18" charset="0"/>
                        </a:rPr>
                        <m:t>𝑃</m:t>
                      </m:r>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347663"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W è l’ammontare totale dei salari e P è l’ammontare totale dei profitti; </a:t>
                </a:r>
                <a14:m>
                  <m:oMath xmlns:m="http://schemas.openxmlformats.org/officeDocument/2006/math">
                    <m:r>
                      <a:rPr lang="it-IT" sz="1600" b="0" i="1" smtClean="0">
                        <a:latin typeface="Cambria Math" panose="02040503050406030204" pitchFamily="18" charset="0"/>
                        <a:ea typeface="Calibri" panose="020F0502020204030204" pitchFamily="34" charset="0"/>
                        <a:cs typeface="Times New Roman" panose="02020603050405020304" pitchFamily="18" charset="0"/>
                      </a:rPr>
                      <m:t>𝑝</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600" b="0" i="1" smtClean="0">
                            <a:latin typeface="Cambria Math" panose="02040503050406030204" pitchFamily="18" charset="0"/>
                            <a:ea typeface="Calibri" panose="020F0502020204030204" pitchFamily="34" charset="0"/>
                            <a:cs typeface="Times New Roman" panose="02020603050405020304" pitchFamily="18" charset="0"/>
                          </a:rPr>
                          <m:t>𝑤</m:t>
                        </m:r>
                      </m:num>
                      <m:den>
                        <m:r>
                          <a:rPr lang="it-IT" sz="1600" b="0" i="1" smtClean="0">
                            <a:latin typeface="Cambria Math" panose="02040503050406030204" pitchFamily="18" charset="0"/>
                            <a:ea typeface="Calibri" panose="020F0502020204030204" pitchFamily="34" charset="0"/>
                            <a:cs typeface="Times New Roman" panose="02020603050405020304" pitchFamily="18" charset="0"/>
                          </a:rPr>
                          <m:t>𝜃</m:t>
                        </m:r>
                      </m:den>
                    </m:f>
                    <m:r>
                      <a:rPr lang="it-IT" sz="1600" b="0" i="1" smtClean="0">
                        <a:latin typeface="Cambria Math" panose="02040503050406030204" pitchFamily="18" charset="0"/>
                        <a:ea typeface="Calibri" panose="020F0502020204030204" pitchFamily="34" charset="0"/>
                        <a:cs typeface="Times New Roman" panose="02020603050405020304" pitchFamily="18" charset="0"/>
                      </a:rPr>
                      <m:t>(1+</m:t>
                    </m:r>
                    <m:r>
                      <a:rPr lang="it-IT" sz="16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L’ammontare di ore lavorate nell’economia per produrre Q è: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600" b="0" i="1" smtClean="0">
                          <a:latin typeface="Cambria Math" panose="02040503050406030204" pitchFamily="18" charset="0"/>
                          <a:ea typeface="Calibri" panose="020F0502020204030204" pitchFamily="34" charset="0"/>
                          <a:cs typeface="Times New Roman" panose="02020603050405020304" pitchFamily="18" charset="0"/>
                        </a:rPr>
                        <m:t>𝐿</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600" b="0" i="1" smtClean="0">
                              <a:latin typeface="Cambria Math" panose="02040503050406030204" pitchFamily="18" charset="0"/>
                              <a:ea typeface="Calibri" panose="020F0502020204030204" pitchFamily="34" charset="0"/>
                              <a:cs typeface="Times New Roman" panose="02020603050405020304" pitchFamily="18" charset="0"/>
                            </a:rPr>
                            <m:t>𝑄</m:t>
                          </m:r>
                        </m:num>
                        <m:den>
                          <m:r>
                            <a:rPr lang="it-IT" sz="1600" b="0" i="1" smtClean="0">
                              <a:latin typeface="Cambria Math" panose="02040503050406030204" pitchFamily="18" charset="0"/>
                              <a:ea typeface="Calibri" panose="020F0502020204030204" pitchFamily="34" charset="0"/>
                              <a:cs typeface="Times New Roman" panose="02020603050405020304" pitchFamily="18" charset="0"/>
                            </a:rPr>
                            <m:t>𝜃</m:t>
                          </m:r>
                        </m:den>
                      </m:f>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347663"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dove </a:t>
                </a:r>
                <a14:m>
                  <m:oMath xmlns:m="http://schemas.openxmlformats.org/officeDocument/2006/math">
                    <m:r>
                      <a:rPr lang="it-IT" sz="1600" b="0" i="1" smtClean="0">
                        <a:latin typeface="Cambria Math" panose="02040503050406030204" pitchFamily="18" charset="0"/>
                        <a:ea typeface="Calibri" panose="020F0502020204030204" pitchFamily="34" charset="0"/>
                        <a:cs typeface="Times New Roman" panose="02020603050405020304" pitchFamily="18" charset="0"/>
                      </a:rPr>
                      <m:t>𝜃</m:t>
                    </m:r>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è la produttività del lavoro.</a:t>
                </a:r>
              </a:p>
            </p:txBody>
          </p:sp>
        </mc:Choice>
        <mc:Fallback xmlns="">
          <p:sp>
            <p:nvSpPr>
              <p:cNvPr id="9" name="Segnaposto testo 4">
                <a:extLst>
                  <a:ext uri="{FF2B5EF4-FFF2-40B4-BE49-F238E27FC236}">
                    <a16:creationId xmlns:a16="http://schemas.microsoft.com/office/drawing/2014/main" id="{5E1EFE71-3CB0-4229-BC03-54489FD74369}"/>
                  </a:ext>
                </a:extLst>
              </p:cNvPr>
              <p:cNvSpPr txBox="1">
                <a:spLocks noRot="1" noChangeAspect="1" noMove="1" noResize="1" noEditPoints="1" noAdjustHandles="1" noChangeArrowheads="1" noChangeShapeType="1" noTextEdit="1"/>
              </p:cNvSpPr>
              <p:nvPr/>
            </p:nvSpPr>
            <p:spPr bwMode="auto">
              <a:xfrm>
                <a:off x="408285" y="548680"/>
                <a:ext cx="8544219" cy="5061880"/>
              </a:xfrm>
              <a:prstGeom prst="rect">
                <a:avLst/>
              </a:prstGeom>
              <a:blipFill>
                <a:blip r:embed="rId3"/>
                <a:stretch>
                  <a:fillRect l="-285" t="-361" r="-285" b="-1072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16321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Intensità</a:t>
            </a:r>
            <a:r>
              <a:rPr lang="en-GB" altLang="it-IT" dirty="0">
                <a:latin typeface="Garamond" panose="02020404030301010803" pitchFamily="18" charset="0"/>
              </a:rPr>
              <a:t> </a:t>
            </a:r>
            <a:r>
              <a:rPr lang="en-GB" altLang="it-IT" dirty="0" err="1">
                <a:latin typeface="Garamond" panose="02020404030301010803" pitchFamily="18" charset="0"/>
              </a:rPr>
              <a:t>capitalistica</a:t>
            </a:r>
            <a:r>
              <a:rPr lang="en-GB" altLang="it-IT" dirty="0">
                <a:latin typeface="Garamond" panose="02020404030301010803" pitchFamily="18" charset="0"/>
              </a:rPr>
              <a:t> e </a:t>
            </a:r>
            <a:r>
              <a:rPr lang="en-GB" altLang="it-IT" dirty="0" err="1">
                <a:latin typeface="Garamond" panose="02020404030301010803" pitchFamily="18" charset="0"/>
              </a:rPr>
              <a:t>saggio</a:t>
            </a:r>
            <a:r>
              <a:rPr lang="en-GB" altLang="it-IT" dirty="0">
                <a:latin typeface="Garamond" panose="02020404030301010803" pitchFamily="18" charset="0"/>
              </a:rPr>
              <a:t> di </a:t>
            </a:r>
            <a:r>
              <a:rPr lang="en-GB" altLang="it-IT" dirty="0" err="1">
                <a:latin typeface="Garamond" panose="02020404030301010803" pitchFamily="18" charset="0"/>
              </a:rPr>
              <a:t>profitto</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pic>
        <p:nvPicPr>
          <p:cNvPr id="4" name="Immagine 3">
            <a:extLst>
              <a:ext uri="{FF2B5EF4-FFF2-40B4-BE49-F238E27FC236}">
                <a16:creationId xmlns:a16="http://schemas.microsoft.com/office/drawing/2014/main" id="{FFFCE845-7B2E-457F-8D41-2ADB702E6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81586"/>
            <a:ext cx="6496957" cy="2848373"/>
          </a:xfrm>
          <a:prstGeom prst="rect">
            <a:avLst/>
          </a:prstGeom>
        </p:spPr>
      </p:pic>
      <p:sp>
        <p:nvSpPr>
          <p:cNvPr id="8" name="Marcador de contenido 2">
            <a:extLst>
              <a:ext uri="{FF2B5EF4-FFF2-40B4-BE49-F238E27FC236}">
                <a16:creationId xmlns:a16="http://schemas.microsoft.com/office/drawing/2014/main" id="{D76465F2-F334-4353-805D-BDBD7F6DB97D}"/>
              </a:ext>
            </a:extLst>
          </p:cNvPr>
          <p:cNvSpPr txBox="1">
            <a:spLocks/>
          </p:cNvSpPr>
          <p:nvPr/>
        </p:nvSpPr>
        <p:spPr bwMode="auto">
          <a:xfrm>
            <a:off x="256681" y="3918850"/>
            <a:ext cx="8435280" cy="79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Il grafico mostra come per più bassi tassi di interesse (profitto), aumenta il rapporto K/L, cioè la tecnica in uso diventa a maggiore “intensità di capitale”. Questo ha peraltro, secondo questa teoria, un effetto positivo sul prodotto pro-capite: aumentando la dotazione di capitale per addetto, aumenta il prodotto pro-capite. Quindi un aumento dell’offerta di risparmio che faccia diminuire il tasso di interesse, ha effetti benefici sul prodotto per addetto e, dato L, accresce il reddito nazionale del periodo successivo</a:t>
            </a: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476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piena</a:t>
            </a:r>
            <a:r>
              <a:rPr lang="en-GB" altLang="it-IT" dirty="0">
                <a:latin typeface="Garamond" panose="02020404030301010803" pitchFamily="18" charset="0"/>
              </a:rPr>
              <a:t> </a:t>
            </a:r>
            <a:r>
              <a:rPr lang="en-GB" altLang="it-IT" dirty="0" err="1">
                <a:latin typeface="Garamond" panose="02020404030301010803" pitchFamily="18" charset="0"/>
              </a:rPr>
              <a:t>occupazione</a:t>
            </a:r>
            <a:r>
              <a:rPr lang="en-GB" altLang="it-IT" dirty="0">
                <a:latin typeface="Garamond" panose="02020404030301010803" pitchFamily="18" charset="0"/>
              </a:rPr>
              <a:t> del </a:t>
            </a:r>
            <a:r>
              <a:rPr lang="en-GB" altLang="it-IT" dirty="0" err="1">
                <a:latin typeface="Garamond" panose="02020404030301010803" pitchFamily="18" charset="0"/>
              </a:rPr>
              <a:t>lavoro</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354360" y="4823925"/>
            <a:ext cx="8435280" cy="291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400" dirty="0">
                <a:latin typeface="Times New Roman" panose="02020603050405020304" pitchFamily="18" charset="0"/>
                <a:cs typeface="Times New Roman" panose="02020603050405020304" pitchFamily="18" charset="0"/>
              </a:rPr>
              <a:t>Supponiamo che il salario fosse w &gt; </a:t>
            </a:r>
            <a:r>
              <a:rPr lang="it-IT" sz="1400" dirty="0" err="1">
                <a:latin typeface="Times New Roman" panose="02020603050405020304" pitchFamily="18" charset="0"/>
                <a:cs typeface="Times New Roman" panose="02020603050405020304" pitchFamily="18" charset="0"/>
              </a:rPr>
              <a:t>we</a:t>
            </a:r>
            <a:r>
              <a:rPr lang="it-IT" sz="1400" dirty="0">
                <a:latin typeface="Times New Roman" panose="02020603050405020304" pitchFamily="18" charset="0"/>
                <a:cs typeface="Times New Roman" panose="02020603050405020304" pitchFamily="18" charset="0"/>
              </a:rPr>
              <a:t>. A questo punto una quantità di lavoratori pari a L-Le rimarrebbe disoccupata. Costoro sono “disoccupati involontari” in quanto lavorerebbero al salario di equilibrio. I “disoccupati volontari”, per contro, sono coloro disponibili a lavorare solo ad un salario superiore a quello di equilibrio. I disoccupati involontari si offrono infatti a un salario minore di w facendo concorrenza agli occupati. In tal modo w diminuisce e l'occupazione cresce sino a che si torna al punto E.</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600" dirty="0">
                <a:latin typeface="Times New Roman" panose="02020603050405020304" pitchFamily="18" charset="0"/>
                <a:cs typeface="Times New Roman" panose="02020603050405020304" pitchFamily="18" charset="0"/>
              </a:rPr>
              <a:t> </a:t>
            </a:r>
            <a:endParaRPr lang="es-AR" sz="1600" dirty="0">
              <a:latin typeface="Times New Roman" panose="02020603050405020304" pitchFamily="18" charset="0"/>
              <a:cs typeface="Times New Roman" panose="02020603050405020304" pitchFamily="18" charset="0"/>
            </a:endParaRPr>
          </a:p>
          <a:p>
            <a:pPr algn="just"/>
            <a:endParaRPr lang="es-AR" sz="1600" dirty="0">
              <a:latin typeface="Times New Roman" panose="02020603050405020304" pitchFamily="18" charset="0"/>
              <a:cs typeface="Times New Roman" panose="02020603050405020304" pitchFamily="18" charset="0"/>
            </a:endParaRP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pic>
        <p:nvPicPr>
          <p:cNvPr id="6" name="Immagine 5" descr="Immagine che contiene testo, antenna&#10;&#10;Descrizione generata automaticamente">
            <a:extLst>
              <a:ext uri="{FF2B5EF4-FFF2-40B4-BE49-F238E27FC236}">
                <a16:creationId xmlns:a16="http://schemas.microsoft.com/office/drawing/2014/main" id="{66E936FA-A9E1-40D7-8CFD-9474798A6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943" y="574676"/>
            <a:ext cx="4966305" cy="4075139"/>
          </a:xfrm>
          <a:prstGeom prst="rect">
            <a:avLst/>
          </a:prstGeom>
        </p:spPr>
      </p:pic>
    </p:spTree>
    <p:extLst>
      <p:ext uri="{BB962C8B-B14F-4D97-AF65-F5344CB8AC3E}">
        <p14:creationId xmlns:p14="http://schemas.microsoft.com/office/powerpoint/2010/main" val="76190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piena</a:t>
            </a:r>
            <a:r>
              <a:rPr lang="en-GB" altLang="it-IT" dirty="0">
                <a:latin typeface="Garamond" panose="02020404030301010803" pitchFamily="18" charset="0"/>
              </a:rPr>
              <a:t> </a:t>
            </a:r>
            <a:r>
              <a:rPr lang="en-GB" altLang="it-IT" dirty="0" err="1">
                <a:latin typeface="Garamond" panose="02020404030301010803" pitchFamily="18" charset="0"/>
              </a:rPr>
              <a:t>occupazione</a:t>
            </a:r>
            <a:r>
              <a:rPr lang="en-GB" altLang="it-IT" dirty="0">
                <a:latin typeface="Garamond" panose="02020404030301010803" pitchFamily="18" charset="0"/>
              </a:rPr>
              <a:t> e la </a:t>
            </a:r>
            <a:r>
              <a:rPr lang="en-GB" altLang="it-IT" dirty="0" err="1">
                <a:latin typeface="Garamond" panose="02020404030301010803" pitchFamily="18" charset="0"/>
              </a:rPr>
              <a:t>flessibilità</a:t>
            </a:r>
            <a:r>
              <a:rPr lang="en-GB" altLang="it-IT" dirty="0">
                <a:latin typeface="Garamond" panose="02020404030301010803" pitchFamily="18" charset="0"/>
              </a:rPr>
              <a:t> del </a:t>
            </a:r>
            <a:r>
              <a:rPr lang="en-GB" altLang="it-IT" dirty="0" err="1">
                <a:latin typeface="Garamond" panose="02020404030301010803" pitchFamily="18" charset="0"/>
              </a:rPr>
              <a:t>mercaato</a:t>
            </a:r>
            <a:r>
              <a:rPr lang="en-GB" altLang="it-IT" dirty="0">
                <a:latin typeface="Garamond" panose="02020404030301010803" pitchFamily="18" charset="0"/>
              </a:rPr>
              <a:t> del </a:t>
            </a:r>
            <a:r>
              <a:rPr lang="en-GB" altLang="it-IT" dirty="0" err="1">
                <a:latin typeface="Garamond" panose="02020404030301010803" pitchFamily="18" charset="0"/>
              </a:rPr>
              <a:t>lavoro</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462836" y="1772816"/>
            <a:ext cx="8435280" cy="291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Il grafico di domanda e offerta di lavoro è al cuore della teoria neoclassica. Esso è al centro dei dibattiti odierni sulla flessibilità del mercato del lavoro – in pratica la possibilità per le imprese di assumere e licenziare i propri lavoratori in maniera tale che la concorrenza dei lavoratori disoccupati si faccia sentire sugli occupati. Flessibilità significa dunque possibilità effettiva per i disoccupati di poter far concorrenza agli occupati offrendosi ad un salario inferiore. Chi sostiene gli effetti benefici della flessibilità, si rifà a quel grafico. Il vantaggio della flessibilità sarebbe dunque che al salario di concorrenza vi sarebbe la piena occupazione.</a:t>
            </a:r>
          </a:p>
          <a:p>
            <a:pPr marL="0" indent="0" algn="just">
              <a:buNone/>
            </a:pPr>
            <a:r>
              <a:rPr lang="it-IT" sz="1800" dirty="0">
                <a:latin typeface="Times New Roman" panose="02020603050405020304" pitchFamily="18" charset="0"/>
                <a:cs typeface="Times New Roman" panose="02020603050405020304" pitchFamily="18" charset="0"/>
              </a:rPr>
              <a:t> </a:t>
            </a:r>
            <a:endParaRPr lang="es-AR" sz="1800" dirty="0">
              <a:latin typeface="Times New Roman" panose="02020603050405020304" pitchFamily="18" charset="0"/>
              <a:cs typeface="Times New Roman" panose="02020603050405020304" pitchFamily="18" charset="0"/>
            </a:endParaRPr>
          </a:p>
          <a:p>
            <a:pPr algn="just"/>
            <a:endParaRPr lang="es-AR" sz="1800" dirty="0">
              <a:latin typeface="Times New Roman" panose="02020603050405020304" pitchFamily="18" charset="0"/>
              <a:cs typeface="Times New Roman" panose="02020603050405020304" pitchFamily="18" charset="0"/>
            </a:endParaRPr>
          </a:p>
          <a:p>
            <a:pPr marL="0" indent="0" algn="ctr">
              <a:buFontTx/>
              <a:buNone/>
            </a:pPr>
            <a:endParaRPr lang="es-AR" sz="1800" i="1" dirty="0">
              <a:latin typeface="Times New Roman" panose="02020603050405020304" pitchFamily="18" charset="0"/>
              <a:cs typeface="Times New Roman" panose="02020603050405020304" pitchFamily="18" charset="0"/>
            </a:endParaRPr>
          </a:p>
          <a:p>
            <a:pPr marL="0" indent="0" algn="just">
              <a:buFontTx/>
              <a:buNone/>
            </a:pPr>
            <a:endParaRPr lang="es-AR"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26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pieno</a:t>
            </a:r>
            <a:r>
              <a:rPr lang="en-GB" altLang="it-IT" dirty="0">
                <a:latin typeface="Garamond" panose="02020404030301010803" pitchFamily="18" charset="0"/>
              </a:rPr>
              <a:t> </a:t>
            </a:r>
            <a:r>
              <a:rPr lang="en-GB" altLang="it-IT" dirty="0" err="1">
                <a:latin typeface="Garamond" panose="02020404030301010803" pitchFamily="18" charset="0"/>
              </a:rPr>
              <a:t>utilizzo</a:t>
            </a:r>
            <a:r>
              <a:rPr lang="en-GB" altLang="it-IT" dirty="0">
                <a:latin typeface="Garamond" panose="02020404030301010803" pitchFamily="18" charset="0"/>
              </a:rPr>
              <a:t> del </a:t>
            </a:r>
            <a:r>
              <a:rPr lang="en-GB" altLang="it-IT" dirty="0" err="1">
                <a:latin typeface="Garamond" panose="02020404030301010803" pitchFamily="18" charset="0"/>
              </a:rPr>
              <a:t>fattore</a:t>
            </a:r>
            <a:r>
              <a:rPr lang="en-GB" altLang="it-IT" dirty="0">
                <a:latin typeface="Garamond" panose="02020404030301010803" pitchFamily="18" charset="0"/>
              </a:rPr>
              <a:t> </a:t>
            </a:r>
            <a:r>
              <a:rPr lang="en-GB" altLang="it-IT" dirty="0" err="1">
                <a:latin typeface="Garamond" panose="02020404030301010803" pitchFamily="18" charset="0"/>
              </a:rPr>
              <a:t>capitale</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354360" y="4437112"/>
            <a:ext cx="8435280" cy="291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400" dirty="0">
                <a:latin typeface="Times New Roman" panose="02020603050405020304" pitchFamily="18" charset="0"/>
                <a:cs typeface="Times New Roman" panose="02020603050405020304" pitchFamily="18" charset="0"/>
              </a:rPr>
              <a:t>In questa teoria non v'è così posto per la disoccupazione dei fattori produttivi. La concorrenza, in presenza di flessibilità dei prezzi dei fattori farà in modo che qualsiasi offerta di questi venga utilizzata. V'è dunque sempre la piena occupazione sia del lavoro che del capitale (quest'ultimo frutto delle decisioni di risparmio). Si noti anche che una decisione di risparmiare di più determina in questa economia un aumento del prodotto sociale, ed è quindi benefica. Questo è evidente se si osserva nella figura precedente che quando K aumenta, sia l'area corrispondente al prodotto complessivo che l'area corrispondente ai salari si accrescono (delle porzioni tratteggiate)</a:t>
            </a:r>
            <a:endParaRPr lang="it-IT" sz="1600" dirty="0">
              <a:latin typeface="Times New Roman" panose="02020603050405020304" pitchFamily="18" charset="0"/>
              <a:cs typeface="Times New Roman" panose="02020603050405020304" pitchFamily="18" charset="0"/>
            </a:endParaRPr>
          </a:p>
          <a:p>
            <a:pPr marL="0" indent="0" algn="just">
              <a:buNone/>
            </a:pPr>
            <a:r>
              <a:rPr lang="it-IT" sz="1600" dirty="0">
                <a:latin typeface="Times New Roman" panose="02020603050405020304" pitchFamily="18" charset="0"/>
                <a:cs typeface="Times New Roman" panose="02020603050405020304" pitchFamily="18" charset="0"/>
              </a:rPr>
              <a:t> </a:t>
            </a:r>
            <a:endParaRPr lang="es-AR" sz="1600" dirty="0">
              <a:latin typeface="Times New Roman" panose="02020603050405020304" pitchFamily="18" charset="0"/>
              <a:cs typeface="Times New Roman" panose="02020603050405020304" pitchFamily="18" charset="0"/>
            </a:endParaRPr>
          </a:p>
          <a:p>
            <a:pPr algn="just"/>
            <a:endParaRPr lang="es-AR" sz="1600" dirty="0">
              <a:latin typeface="Times New Roman" panose="02020603050405020304" pitchFamily="18" charset="0"/>
              <a:cs typeface="Times New Roman" panose="02020603050405020304" pitchFamily="18" charset="0"/>
            </a:endParaRP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pic>
        <p:nvPicPr>
          <p:cNvPr id="4" name="Immagine 3" descr="Immagine che contiene testo, antenna&#10;&#10;Descrizione generata automaticamente">
            <a:extLst>
              <a:ext uri="{FF2B5EF4-FFF2-40B4-BE49-F238E27FC236}">
                <a16:creationId xmlns:a16="http://schemas.microsoft.com/office/drawing/2014/main" id="{D421306C-4A38-4FAD-BCF9-3B00B2434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581918"/>
            <a:ext cx="4762888" cy="3629596"/>
          </a:xfrm>
          <a:prstGeom prst="rect">
            <a:avLst/>
          </a:prstGeom>
        </p:spPr>
      </p:pic>
    </p:spTree>
    <p:extLst>
      <p:ext uri="{BB962C8B-B14F-4D97-AF65-F5344CB8AC3E}">
        <p14:creationId xmlns:p14="http://schemas.microsoft.com/office/powerpoint/2010/main" val="110279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Legge</a:t>
            </a:r>
            <a:r>
              <a:rPr lang="en-GB" altLang="it-IT" dirty="0">
                <a:latin typeface="Garamond" panose="02020404030301010803" pitchFamily="18" charset="0"/>
              </a:rPr>
              <a:t> di Say secondo “</a:t>
            </a:r>
            <a:r>
              <a:rPr lang="en-GB" altLang="it-IT" dirty="0" err="1">
                <a:latin typeface="Garamond" panose="02020404030301010803" pitchFamily="18" charset="0"/>
              </a:rPr>
              <a:t>alcuni</a:t>
            </a:r>
            <a:r>
              <a:rPr lang="en-GB" altLang="it-IT" dirty="0">
                <a:latin typeface="Garamond" panose="02020404030301010803" pitchFamily="18" charset="0"/>
              </a:rPr>
              <a:t>” </a:t>
            </a:r>
            <a:r>
              <a:rPr lang="en-GB" altLang="it-IT" dirty="0" err="1">
                <a:latin typeface="Garamond" panose="02020404030301010803" pitchFamily="18" charset="0"/>
              </a:rPr>
              <a:t>autori</a:t>
            </a:r>
            <a:r>
              <a:rPr lang="en-GB" altLang="it-IT" dirty="0">
                <a:latin typeface="Garamond" panose="02020404030301010803" pitchFamily="18" charset="0"/>
              </a:rPr>
              <a:t> </a:t>
            </a:r>
            <a:r>
              <a:rPr lang="en-GB" altLang="it-IT" dirty="0" err="1">
                <a:latin typeface="Garamond" panose="02020404030301010803" pitchFamily="18" charset="0"/>
              </a:rPr>
              <a:t>classici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764704"/>
            <a:ext cx="84352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400" dirty="0">
                <a:latin typeface="Times New Roman" panose="02020603050405020304" pitchFamily="18" charset="0"/>
                <a:cs typeface="Times New Roman" panose="02020603050405020304" pitchFamily="18" charset="0"/>
              </a:rPr>
              <a:t>Alcuni economisti classici, incluso Ricardo, credevano nella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o degli sbocchi – </a:t>
            </a:r>
            <a:r>
              <a:rPr lang="it-IT" sz="1400" dirty="0" err="1">
                <a:latin typeface="Times New Roman" panose="02020603050405020304" pitchFamily="18" charset="0"/>
                <a:cs typeface="Times New Roman" panose="02020603050405020304" pitchFamily="18" charset="0"/>
              </a:rPr>
              <a:t>J.B.Say</a:t>
            </a:r>
            <a:r>
              <a:rPr lang="it-IT" sz="1400" dirty="0">
                <a:latin typeface="Times New Roman" panose="02020603050405020304" pitchFamily="18" charset="0"/>
                <a:cs typeface="Times New Roman" panose="02020603050405020304" pitchFamily="18" charset="0"/>
              </a:rPr>
              <a:t> fu l'economista classico francese che per primo l'avanzò. Questa affermava che poiché da ultimo si produce per procurarsi del reddito attraverso il quale effettuare degli acquisti, v'è certezza che tutto il reddito corrispondente a una data produzione venga speso ovvero che, come si usa dire, ogni offerta avrebbe creato la propria domanda. In questa formulazione venivano esclusi atti di risparmio, per così dire, fini a sé stessi. In tale visione chi risparmia lo fa per investire sicché i risparmi, lungi da spezzare il circuito del reddito, si traducono in domanda di beni di investimento. Nei termini della nostra semplice economia, chi non avesse consumato il grano per fare il pane, lo avrebbe seminato, o prestato (per esempio via sistema finanziario) ad imprenditori che lo avrebbero seminato. Dunque, secondo 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S coincide con I, e ciò si scrive S=I</a:t>
            </a:r>
          </a:p>
          <a:p>
            <a:pPr algn="just"/>
            <a:endParaRPr lang="it-IT"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Si osservi che altri economisti Classici come Marx, non credevano nella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e ritenevano che il capitalismo soffrisse di sovra-produzione, cioè di una tendenza della produzione a sorpassare le capacità di domanda dell’economia. In ciò Marx vedeva una contraddizione del capitalismo: da un lato ciascun capitalista vorrebbe pagare ai suoi operai salari reali bassi per godere di profitti più elevati, ma allo stesso tempo ciascuno desidererebbe che gli altri capitalisti pagassero salari elevati in modo da poter vendere più prodotto. Notiamo dunque che Ricardo e Marx condividevano la medesima teoria della distribuzione, ma non la stessa teoria del livello della produzione – il primo credeva nella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il secondo no). Nell’approccio Classico, dunque, la determinazione della distribuzione è distinta dalla determinazione del livello della produzione. Naturalmente i due aspetti sono ritenuti collegati, ma vi è una certa libertà nello stabilire il tipo di relazione. Per esempio Marx riteneva che più alti salari potessero condurre a una maggiore domanda di beni di consumi sostenendo la produzione, mentre Ricardo riteneva, un po’ all’opposto, che maggiori profitti avrebbero accresciuto la produzione poiché i capitalisti, già soddisfatti dei propri consumi, li avrebbero risparmiati e investiti.</a:t>
            </a:r>
            <a:endParaRPr lang="es-AR" sz="1400" dirty="0">
              <a:latin typeface="Times New Roman" panose="02020603050405020304" pitchFamily="18" charset="0"/>
              <a:cs typeface="Times New Roman" panose="02020603050405020304" pitchFamily="18" charset="0"/>
            </a:endParaRP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964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Legge</a:t>
            </a:r>
            <a:r>
              <a:rPr lang="en-GB" altLang="it-IT" dirty="0">
                <a:latin typeface="Garamond" panose="02020404030301010803" pitchFamily="18" charset="0"/>
              </a:rPr>
              <a:t> di Say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versione</a:t>
            </a:r>
            <a:r>
              <a:rPr lang="en-GB" altLang="it-IT" dirty="0">
                <a:latin typeface="Garamond" panose="02020404030301010803" pitchFamily="18" charset="0"/>
              </a:rPr>
              <a:t> </a:t>
            </a:r>
            <a:r>
              <a:rPr lang="en-GB" altLang="it-IT" dirty="0" err="1">
                <a:latin typeface="Garamond" panose="02020404030301010803" pitchFamily="18" charset="0"/>
              </a:rPr>
              <a:t>neoclassica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764704"/>
            <a:ext cx="843528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400" dirty="0">
                <a:latin typeface="Times New Roman" panose="02020603050405020304" pitchFamily="18" charset="0"/>
                <a:cs typeface="Times New Roman" panose="02020603050405020304" pitchFamily="18" charset="0"/>
              </a:rPr>
              <a:t>Un dubbio può però sorgere che non necessariamente il grano risparmiato venga domandato come grano-per-la-semina. Gli economisti marginalisti erano infatti consapevoli che non tutte le decisioni di risparmio corrispondono a decisioni di investimento, e che quindi così come espressa originariamente, 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era esposta a evidenti critiche. Essi, tuttavia, sulla scorta dell’analisi della domanda e offerta di capitale (risparmio) poterono, e ritengono a tutt’oggi di potere, ragionare così: il risparmio è offerta di nuovo capitale che, per effetto della concorrenza, troverà certamente impiego nell'economia. Considerando il mercato del capitale, un atto di risparmio si tradurrà in uno spostamento verso destra dell'offerta di grano-sementi. Il tasso di interesse diminuisce in maniera tale che le imprese avranno convenienza ad impiegare come investimento l’offerta di capitale aggiuntiva.</a:t>
            </a:r>
          </a:p>
          <a:p>
            <a:pPr marL="0" indent="0" algn="ctr">
              <a:buFontTx/>
              <a:buNone/>
            </a:pPr>
            <a:endParaRPr lang="es-AR" sz="16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9DADB560-A53A-4486-8F7F-4A44AC804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970956"/>
            <a:ext cx="4877481" cy="3057952"/>
          </a:xfrm>
          <a:prstGeom prst="rect">
            <a:avLst/>
          </a:prstGeom>
        </p:spPr>
      </p:pic>
    </p:spTree>
    <p:extLst>
      <p:ext uri="{BB962C8B-B14F-4D97-AF65-F5344CB8AC3E}">
        <p14:creationId xmlns:p14="http://schemas.microsoft.com/office/powerpoint/2010/main" val="1259486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Legge</a:t>
            </a:r>
            <a:r>
              <a:rPr lang="en-GB" altLang="it-IT" dirty="0">
                <a:latin typeface="Garamond" panose="02020404030301010803" pitchFamily="18" charset="0"/>
              </a:rPr>
              <a:t> di Say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versione</a:t>
            </a:r>
            <a:r>
              <a:rPr lang="en-GB" altLang="it-IT" dirty="0">
                <a:latin typeface="Garamond" panose="02020404030301010803" pitchFamily="18" charset="0"/>
              </a:rPr>
              <a:t> </a:t>
            </a:r>
            <a:r>
              <a:rPr lang="en-GB" altLang="it-IT" dirty="0" err="1">
                <a:latin typeface="Garamond" panose="02020404030301010803" pitchFamily="18" charset="0"/>
              </a:rPr>
              <a:t>neoclassica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764704"/>
            <a:ext cx="843528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400" dirty="0">
                <a:latin typeface="Times New Roman" panose="02020603050405020304" pitchFamily="18" charset="0"/>
                <a:cs typeface="Times New Roman" panose="02020603050405020304" pitchFamily="18" charset="0"/>
              </a:rPr>
              <a:t>Nella figura la funzione decrescente I = I(i) mostra la domanda di beni di investimento (capitale) come funzione del tasso di interesse. Come abbiamo visto nel caso semplificato del capitale-grano, l’andamento di questa funzione riflette quello del </a:t>
            </a:r>
            <a:r>
              <a:rPr lang="it-IT" sz="1400" dirty="0" err="1">
                <a:latin typeface="Times New Roman" panose="02020603050405020304" pitchFamily="18" charset="0"/>
                <a:cs typeface="Times New Roman" panose="02020603050405020304" pitchFamily="18" charset="0"/>
              </a:rPr>
              <a:t>Pmk</a:t>
            </a:r>
            <a:r>
              <a:rPr lang="it-IT" sz="1400" dirty="0">
                <a:latin typeface="Times New Roman" panose="02020603050405020304" pitchFamily="18" charset="0"/>
                <a:cs typeface="Times New Roman" panose="02020603050405020304" pitchFamily="18" charset="0"/>
              </a:rPr>
              <a:t>. La funzione crescente rappresenta l’offerta di risparmio S = S(i) come funzione del tasso di interesse. Come si vede, dunque, per gli economisti neoclassici la Legge di </a:t>
            </a:r>
            <a:r>
              <a:rPr lang="it-IT" sz="1400" dirty="0" err="1">
                <a:latin typeface="Times New Roman" panose="02020603050405020304" pitchFamily="18" charset="0"/>
                <a:cs typeface="Times New Roman" panose="02020603050405020304" pitchFamily="18" charset="0"/>
              </a:rPr>
              <a:t>Say</a:t>
            </a:r>
            <a:r>
              <a:rPr lang="it-IT" sz="1400" dirty="0">
                <a:latin typeface="Times New Roman" panose="02020603050405020304" pitchFamily="18" charset="0"/>
                <a:cs typeface="Times New Roman" panose="02020603050405020304" pitchFamily="18" charset="0"/>
              </a:rPr>
              <a:t> è sempre confermata: la flessibilità del tasso di interesse nel mercato finanziario, dove si incontrano l’offerta di risparmio (capitale) delle famiglie con la domanda di risparmio (investimento o capitale) delle imprese, assicura che alle decisioni di risparmio delle famiglie corrispondano uguali decisioni di assorbimento di quel risparmio (ovvero di investimento) da parte delle imprese.</a:t>
            </a:r>
            <a:endParaRPr lang="es-AR" sz="1400" i="1" dirty="0">
              <a:latin typeface="Times New Roman" panose="02020603050405020304" pitchFamily="18" charset="0"/>
              <a:cs typeface="Times New Roman" panose="02020603050405020304" pitchFamily="18" charset="0"/>
            </a:endParaRPr>
          </a:p>
          <a:p>
            <a:pPr marL="0" indent="0" algn="just">
              <a:buFontTx/>
              <a:buNone/>
            </a:pPr>
            <a:endParaRPr lang="es-AR" sz="1600" i="1"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9DADB560-A53A-4486-8F7F-4A44AC804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970956"/>
            <a:ext cx="4877481" cy="3057952"/>
          </a:xfrm>
          <a:prstGeom prst="rect">
            <a:avLst/>
          </a:prstGeom>
        </p:spPr>
      </p:pic>
    </p:spTree>
    <p:extLst>
      <p:ext uri="{BB962C8B-B14F-4D97-AF65-F5344CB8AC3E}">
        <p14:creationId xmlns:p14="http://schemas.microsoft.com/office/powerpoint/2010/main" val="418579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13749" y="147830"/>
            <a:ext cx="8928223" cy="509588"/>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classica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464256" y="712980"/>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L’ammontare dei salari è: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500" b="0" i="1" smtClean="0">
                          <a:latin typeface="Cambria Math" panose="02040503050406030204" pitchFamily="18" charset="0"/>
                          <a:ea typeface="Calibri" panose="020F0502020204030204" pitchFamily="34" charset="0"/>
                          <a:cs typeface="Times New Roman" panose="02020603050405020304" pitchFamily="18" charset="0"/>
                        </a:rPr>
                        <m:t>𝑊</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𝐿𝑤</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𝑄</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oMath>
                  </m:oMathPara>
                </a14:m>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288925" algn="just">
                  <a:lnSpc>
                    <a:spcPct val="107000"/>
                  </a:lnSpc>
                  <a:spcBef>
                    <a:spcPts val="0"/>
                  </a:spcBef>
                  <a:spcAft>
                    <a:spcPts val="800"/>
                  </a:spcAft>
                  <a:buNone/>
                </a:pPr>
                <a:r>
                  <a:rPr lang="it-IT" sz="1500" dirty="0">
                    <a:latin typeface="Times New Roman" panose="02020603050405020304" pitchFamily="18" charset="0"/>
                    <a:ea typeface="Calibri" panose="020F0502020204030204" pitchFamily="34" charset="0"/>
                    <a:cs typeface="Times New Roman" panose="02020603050405020304" pitchFamily="18" charset="0"/>
                  </a:rPr>
                  <a:t>w è il salario nominale orario.</a:t>
                </a:r>
              </a:p>
              <a:p>
                <a:pPr marL="288925" indent="-288925"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 La quota salari sul PIL è: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𝑊</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𝑌</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𝑄</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num>
                        <m:den>
                          <m:r>
                            <a:rPr lang="it-IT" sz="1500" i="1">
                              <a:latin typeface="Cambria Math" panose="02040503050406030204" pitchFamily="18" charset="0"/>
                              <a:ea typeface="Calibri" panose="020F0502020204030204" pitchFamily="34" charset="0"/>
                              <a:cs typeface="Times New Roman" panose="02020603050405020304" pitchFamily="18" charset="0"/>
                            </a:rPr>
                            <m:t>𝑝𝑄</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𝑄</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r>
                            <a:rPr lang="it-IT" sz="1500" i="1">
                              <a:latin typeface="Cambria Math" panose="02040503050406030204" pitchFamily="18" charset="0"/>
                              <a:ea typeface="Calibri" panose="020F0502020204030204" pitchFamily="34" charset="0"/>
                              <a:cs typeface="Times New Roman" panose="02020603050405020304" pitchFamily="18" charset="0"/>
                            </a:rPr>
                            <m:t>𝑤</m:t>
                          </m:r>
                        </m:num>
                        <m:den>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𝑤</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𝑚</m:t>
                          </m:r>
                          <m:r>
                            <a:rPr lang="it-IT" sz="1500" i="1">
                              <a:latin typeface="Cambria Math" panose="02040503050406030204" pitchFamily="18" charset="0"/>
                              <a:ea typeface="Calibri" panose="020F0502020204030204" pitchFamily="34" charset="0"/>
                              <a:cs typeface="Times New Roman" panose="02020603050405020304" pitchFamily="18" charset="0"/>
                            </a:rPr>
                            <m:t>)</m:t>
                          </m:r>
                          <m:r>
                            <m:rPr>
                              <m:nor/>
                            </m:rPr>
                            <a:rPr lang="it-IT" sz="1500" dirty="0">
                              <a:latin typeface="Times New Roman" panose="02020603050405020304" pitchFamily="18" charset="0"/>
                              <a:ea typeface="Calibri" panose="020F0502020204030204" pitchFamily="34" charset="0"/>
                              <a:cs typeface="Times New Roman" panose="02020603050405020304" pitchFamily="18" charset="0"/>
                            </a:rPr>
                            <m:t> </m:t>
                          </m:r>
                          <m:r>
                            <a:rPr lang="it-IT" sz="1500" i="1">
                              <a:latin typeface="Cambria Math" panose="02040503050406030204" pitchFamily="18" charset="0"/>
                              <a:ea typeface="Calibri" panose="020F0502020204030204" pitchFamily="34" charset="0"/>
                              <a:cs typeface="Times New Roman" panose="02020603050405020304" pitchFamily="18" charset="0"/>
                            </a:rPr>
                            <m:t>𝑄</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L’ ammontare totale dei profitti è: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500" b="0" i="1" smtClean="0">
                          <a:latin typeface="Cambria Math" panose="02040503050406030204" pitchFamily="18" charset="0"/>
                          <a:ea typeface="Calibri" panose="020F0502020204030204" pitchFamily="34" charset="0"/>
                          <a:cs typeface="Times New Roman" panose="02020603050405020304" pitchFamily="18" charset="0"/>
                        </a:rPr>
                        <m:t>𝑃</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𝑊</m:t>
                      </m:r>
                    </m:oMath>
                  </m:oMathPara>
                </a14:m>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𝑃</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𝑌</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𝑌</m:t>
                          </m:r>
                          <m:r>
                            <a:rPr lang="it-IT" sz="1500" i="1">
                              <a:latin typeface="Cambria Math" panose="02040503050406030204" pitchFamily="18" charset="0"/>
                              <a:ea typeface="Calibri" panose="020F0502020204030204" pitchFamily="34" charset="0"/>
                              <a:cs typeface="Times New Roman" panose="02020603050405020304" pitchFamily="18" charset="0"/>
                            </a:rPr>
                            <m:t>−</m:t>
                          </m:r>
                          <m:r>
                            <a:rPr lang="it-IT" sz="1500" i="1">
                              <a:latin typeface="Cambria Math" panose="02040503050406030204" pitchFamily="18" charset="0"/>
                              <a:ea typeface="Calibri" panose="020F0502020204030204" pitchFamily="34" charset="0"/>
                              <a:cs typeface="Times New Roman" panose="02020603050405020304" pitchFamily="18" charset="0"/>
                            </a:rPr>
                            <m:t>𝑊</m:t>
                          </m:r>
                        </m:num>
                        <m:den>
                          <m:r>
                            <a:rPr lang="it-IT" sz="1500" b="0" i="1" smtClean="0">
                              <a:latin typeface="Cambria Math" panose="02040503050406030204" pitchFamily="18" charset="0"/>
                              <a:cs typeface="Times New Roman" panose="02020603050405020304" pitchFamily="18" charset="0"/>
                            </a:rPr>
                            <m:t>𝑌</m:t>
                          </m:r>
                        </m:den>
                      </m:f>
                      <m:r>
                        <a:rPr lang="it-IT" sz="1500" b="0" i="1" smtClean="0">
                          <a:latin typeface="Cambria Math" panose="02040503050406030204" pitchFamily="18" charset="0"/>
                          <a:cs typeface="Times New Roman" panose="02020603050405020304" pitchFamily="18" charset="0"/>
                        </a:rPr>
                        <m:t>=1−</m:t>
                      </m:r>
                      <m:f>
                        <m:fPr>
                          <m:ctrlPr>
                            <a:rPr lang="it-IT" sz="1500" b="0" i="1" smtClean="0">
                              <a:latin typeface="Cambria Math" panose="02040503050406030204" pitchFamily="18" charset="0"/>
                              <a:cs typeface="Times New Roman" panose="02020603050405020304" pitchFamily="18" charset="0"/>
                            </a:rPr>
                          </m:ctrlPr>
                        </m:fPr>
                        <m:num>
                          <m:r>
                            <a:rPr lang="it-IT" sz="1500" b="0" i="1" smtClean="0">
                              <a:latin typeface="Cambria Math" panose="02040503050406030204" pitchFamily="18" charset="0"/>
                              <a:cs typeface="Times New Roman" panose="02020603050405020304" pitchFamily="18" charset="0"/>
                            </a:rPr>
                            <m:t>𝑊</m:t>
                          </m:r>
                        </m:num>
                        <m:den>
                          <m:r>
                            <a:rPr lang="it-IT" sz="1500" b="0" i="1" smtClean="0">
                              <a:latin typeface="Cambria Math" panose="02040503050406030204" pitchFamily="18" charset="0"/>
                              <a:cs typeface="Times New Roman" panose="02020603050405020304" pitchFamily="18" charset="0"/>
                            </a:rPr>
                            <m:t>𝑌</m:t>
                          </m:r>
                        </m:den>
                      </m:f>
                      <m:r>
                        <a:rPr lang="it-IT" sz="1500" b="0" i="1" smtClean="0">
                          <a:latin typeface="Cambria Math" panose="02040503050406030204" pitchFamily="18" charset="0"/>
                          <a:cs typeface="Times New Roman" panose="02020603050405020304" pitchFamily="18" charset="0"/>
                        </a:rPr>
                        <m:t>=1−</m:t>
                      </m:r>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1</m:t>
                          </m:r>
                        </m:num>
                        <m:den>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𝑚</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it-IT" sz="1500" b="0" i="1"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500" b="0" i="1"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500" b="1" dirty="0">
                    <a:latin typeface="Times New Roman" panose="02020603050405020304" pitchFamily="18" charset="0"/>
                    <a:ea typeface="Calibri" panose="020F0502020204030204" pitchFamily="34" charset="0"/>
                    <a:cs typeface="Times New Roman" panose="02020603050405020304" pitchFamily="18" charset="0"/>
                  </a:rPr>
                  <a:t>Il markup sui costi normali di produzione (che corrisponde al saggio di profitto normale) determina la distribuzione del reddito tra lavoro e capitale.</a:t>
                </a:r>
                <a14:m>
                  <m:oMath xmlns:m="http://schemas.openxmlformats.org/officeDocument/2006/math">
                    <m:r>
                      <a:rPr lang="it-IT" sz="1500" b="1" i="1" smtClean="0">
                        <a:latin typeface="Cambria Math" panose="02040503050406030204" pitchFamily="18" charset="0"/>
                        <a:ea typeface="Calibri" panose="020F0502020204030204" pitchFamily="34" charset="0"/>
                        <a:cs typeface="Times New Roman" panose="02020603050405020304" pitchFamily="18" charset="0"/>
                      </a:rPr>
                      <m:t> </m:t>
                    </m:r>
                  </m:oMath>
                </a14:m>
                <a:endParaRPr lang="it-IT" sz="15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Segnaposto testo 4">
                <a:extLst>
                  <a:ext uri="{FF2B5EF4-FFF2-40B4-BE49-F238E27FC236}">
                    <a16:creationId xmlns:a16="http://schemas.microsoft.com/office/drawing/2014/main" id="{5E1EFE71-3CB0-4229-BC03-54489FD74369}"/>
                  </a:ext>
                </a:extLst>
              </p:cNvPr>
              <p:cNvSpPr txBox="1">
                <a:spLocks noRot="1" noChangeAspect="1" noMove="1" noResize="1" noEditPoints="1" noAdjustHandles="1" noChangeArrowheads="1" noChangeShapeType="1" noTextEdit="1"/>
              </p:cNvSpPr>
              <p:nvPr/>
            </p:nvSpPr>
            <p:spPr bwMode="auto">
              <a:xfrm>
                <a:off x="464256" y="712980"/>
                <a:ext cx="8544219" cy="5194920"/>
              </a:xfrm>
              <a:prstGeom prst="rect">
                <a:avLst/>
              </a:prstGeom>
              <a:blipFill>
                <a:blip r:embed="rId3"/>
                <a:stretch>
                  <a:fillRect l="-214" t="-235" r="-21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5242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13749" y="147830"/>
            <a:ext cx="8928223" cy="509588"/>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Classica</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464256" y="914400"/>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Il salario reale è: </a:t>
                </a:r>
              </a:p>
              <a:p>
                <a:pPr marL="285750" indent="-285750" algn="just">
                  <a:lnSpc>
                    <a:spcPct val="107000"/>
                  </a:lnSpc>
                  <a:spcBef>
                    <a:spcPts val="0"/>
                  </a:spcBef>
                  <a:spcAft>
                    <a:spcPts val="800"/>
                  </a:spcAft>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e>
                        <m:sub>
                          <m:r>
                            <a:rPr lang="it-IT" sz="1500" b="0" i="1" smtClean="0">
                              <a:latin typeface="Cambria Math" panose="02040503050406030204" pitchFamily="18" charset="0"/>
                              <a:ea typeface="Calibri" panose="020F0502020204030204" pitchFamily="34" charset="0"/>
                              <a:cs typeface="Times New Roman" panose="02020603050405020304" pitchFamily="18" charset="0"/>
                            </a:rPr>
                            <m:t>𝑟</m:t>
                          </m:r>
                        </m:sub>
                      </m:sSub>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500" b="0" i="1" smtClean="0">
                                  <a:latin typeface="Cambria Math" panose="02040503050406030204" pitchFamily="18" charset="0"/>
                                  <a:ea typeface="Calibri" panose="020F0502020204030204" pitchFamily="34" charset="0"/>
                                  <a:cs typeface="Times New Roman" panose="02020603050405020304" pitchFamily="18" charset="0"/>
                                </a:rPr>
                                <m:t>𝑝</m:t>
                              </m:r>
                            </m:e>
                            <m:sub>
                              <m:r>
                                <a:rPr lang="it-IT" sz="1500" b="0" i="1" smtClean="0">
                                  <a:latin typeface="Cambria Math" panose="02040503050406030204" pitchFamily="18" charset="0"/>
                                  <a:ea typeface="Calibri" panose="020F0502020204030204" pitchFamily="34" charset="0"/>
                                  <a:cs typeface="Times New Roman" panose="02020603050405020304" pitchFamily="18" charset="0"/>
                                </a:rPr>
                                <m:t>𝑐</m:t>
                              </m:r>
                            </m:sub>
                          </m:sSub>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num>
                        <m:den>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𝑤</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𝜃</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𝜃</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it-IT" sz="1500" b="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500" dirty="0">
                    <a:latin typeface="Times New Roman" panose="02020603050405020304" pitchFamily="18" charset="0"/>
                    <a:ea typeface="Calibri" panose="020F0502020204030204" pitchFamily="34" charset="0"/>
                    <a:cs typeface="Times New Roman" panose="02020603050405020304" pitchFamily="18" charset="0"/>
                  </a:rPr>
                  <a:t>Il salario reale non dipende dal salario nominale. Date le condizioni tecniche di produzione (</a:t>
                </a:r>
                <a14:m>
                  <m:oMath xmlns:m="http://schemas.openxmlformats.org/officeDocument/2006/math">
                    <m:r>
                      <a:rPr lang="it-IT" sz="1500" b="0" i="1" smtClean="0">
                        <a:latin typeface="Cambria Math" panose="02040503050406030204" pitchFamily="18" charset="0"/>
                        <a:ea typeface="Calibri" panose="020F0502020204030204" pitchFamily="34" charset="0"/>
                        <a:cs typeface="Times New Roman" panose="02020603050405020304" pitchFamily="18" charset="0"/>
                      </a:rPr>
                      <m:t>𝜃</m:t>
                    </m:r>
                  </m:oMath>
                </a14:m>
                <a:r>
                  <a:rPr lang="it-IT" sz="1500" dirty="0">
                    <a:latin typeface="Times New Roman" panose="02020603050405020304" pitchFamily="18" charset="0"/>
                    <a:ea typeface="Calibri" panose="020F0502020204030204" pitchFamily="34" charset="0"/>
                    <a:cs typeface="Times New Roman" panose="02020603050405020304" pitchFamily="18" charset="0"/>
                  </a:rPr>
                  <a:t>), il salario reale risulta essere inversamente proporzionale al markup. Un aumento del markup porta ad una diminuzione del salario reale. </a:t>
                </a:r>
              </a:p>
              <a:p>
                <a:pPr marL="0" indent="0" algn="just">
                  <a:lnSpc>
                    <a:spcPct val="107000"/>
                  </a:lnSpc>
                  <a:spcBef>
                    <a:spcPts val="0"/>
                  </a:spcBef>
                  <a:spcAft>
                    <a:spcPts val="800"/>
                  </a:spcAft>
                  <a:buNone/>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Il saggio di profitto è il rapporto tra l’ammontare di profitti e i costi anticipati dalle imprese. Nell’economia con un solo bene di consumo prodotto a mezzo di solo lavoro, il saggio di profitto è:</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500" b="0" i="1" smtClean="0">
                          <a:latin typeface="Cambria Math" panose="02040503050406030204" pitchFamily="18" charset="0"/>
                          <a:ea typeface="Calibri" panose="020F0502020204030204" pitchFamily="34" charset="0"/>
                          <a:cs typeface="Times New Roman" panose="02020603050405020304" pitchFamily="18" charset="0"/>
                        </a:rPr>
                        <m:t>𝑟</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𝑃</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𝐶𝑜𝑠𝑡𝑖</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500" b="0" i="1" smtClean="0">
                              <a:latin typeface="Cambria Math" panose="02040503050406030204" pitchFamily="18" charset="0"/>
                              <a:ea typeface="Calibri" panose="020F0502020204030204" pitchFamily="34" charset="0"/>
                              <a:cs typeface="Times New Roman" panose="02020603050405020304" pitchFamily="18" charset="0"/>
                            </a:rPr>
                            <m:t>𝑝𝑞</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𝑊</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𝑊</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𝑝𝑞</m:t>
                          </m:r>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𝑤𝐿</m:t>
                          </m:r>
                        </m:num>
                        <m:den>
                          <m:r>
                            <a:rPr lang="it-IT" sz="1500" b="0" i="1" smtClean="0">
                              <a:latin typeface="Cambria Math" panose="02040503050406030204" pitchFamily="18" charset="0"/>
                              <a:ea typeface="Calibri" panose="020F0502020204030204" pitchFamily="34" charset="0"/>
                              <a:cs typeface="Times New Roman" panose="02020603050405020304" pitchFamily="18" charset="0"/>
                            </a:rPr>
                            <m:t>𝑤𝐿</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500" b="0" i="1" smtClean="0">
                              <a:latin typeface="Cambria Math" panose="02040503050406030204" pitchFamily="18" charset="0"/>
                              <a:cs typeface="Times New Roman" panose="02020603050405020304" pitchFamily="18" charset="0"/>
                            </a:rPr>
                          </m:ctrlPr>
                        </m:fPr>
                        <m:num>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𝑤</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d>
                            <m:dPr>
                              <m:ctrlPr>
                                <a:rPr lang="it-IT" sz="1500" i="1">
                                  <a:latin typeface="Cambria Math" panose="02040503050406030204" pitchFamily="18" charset="0"/>
                                  <a:ea typeface="Calibri" panose="020F0502020204030204" pitchFamily="34" charset="0"/>
                                  <a:cs typeface="Times New Roman" panose="02020603050405020304" pitchFamily="18" charset="0"/>
                                </a:rPr>
                              </m:ctrlPr>
                            </m:dPr>
                            <m:e>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𝑚</m:t>
                              </m:r>
                            </m:e>
                          </m:d>
                          <m:r>
                            <a:rPr lang="it-IT" sz="1500" i="1">
                              <a:latin typeface="Cambria Math" panose="02040503050406030204" pitchFamily="18" charset="0"/>
                              <a:ea typeface="Calibri" panose="020F0502020204030204" pitchFamily="34" charset="0"/>
                              <a:cs typeface="Times New Roman" panose="02020603050405020304" pitchFamily="18" charset="0"/>
                            </a:rPr>
                            <m:t>𝑞</m:t>
                          </m:r>
                          <m:r>
                            <m:rPr>
                              <m:nor/>
                            </m:rPr>
                            <a:rPr lang="it-IT" sz="1500" b="0" i="0" smtClean="0">
                              <a:latin typeface="Cambria Math" panose="02040503050406030204" pitchFamily="18" charset="0"/>
                              <a:ea typeface="Calibri" panose="020F0502020204030204" pitchFamily="34" charset="0"/>
                              <a:cs typeface="Times New Roman" panose="02020603050405020304" pitchFamily="18" charset="0"/>
                            </a:rPr>
                            <m:t>-</m:t>
                          </m:r>
                          <m:r>
                            <a:rPr lang="it-IT" sz="1500" i="1">
                              <a:latin typeface="Cambria Math" panose="02040503050406030204" pitchFamily="18" charset="0"/>
                              <a:cs typeface="Times New Roman" panose="02020603050405020304" pitchFamily="18" charset="0"/>
                            </a:rPr>
                            <m:t>𝑤</m:t>
                          </m:r>
                          <m:f>
                            <m:fPr>
                              <m:ctrlPr>
                                <a:rPr lang="it-IT" sz="1500" i="1">
                                  <a:latin typeface="Cambria Math" panose="02040503050406030204" pitchFamily="18" charset="0"/>
                                  <a:cs typeface="Times New Roman" panose="02020603050405020304" pitchFamily="18" charset="0"/>
                                </a:rPr>
                              </m:ctrlPr>
                            </m:fPr>
                            <m:num>
                              <m:r>
                                <a:rPr lang="it-IT" sz="1500" i="1">
                                  <a:latin typeface="Cambria Math" panose="02040503050406030204" pitchFamily="18" charset="0"/>
                                  <a:cs typeface="Times New Roman" panose="02020603050405020304" pitchFamily="18" charset="0"/>
                                </a:rPr>
                                <m:t>𝑞</m:t>
                              </m:r>
                            </m:num>
                            <m:den>
                              <m:r>
                                <a:rPr lang="it-IT" sz="1500" i="1">
                                  <a:latin typeface="Cambria Math" panose="02040503050406030204" pitchFamily="18" charset="0"/>
                                  <a:cs typeface="Times New Roman" panose="02020603050405020304" pitchFamily="18" charset="0"/>
                                </a:rPr>
                                <m:t>𝜃</m:t>
                              </m:r>
                            </m:den>
                          </m:f>
                        </m:num>
                        <m:den>
                          <m:r>
                            <a:rPr lang="it-IT" sz="1500" b="0" i="1" smtClean="0">
                              <a:latin typeface="Cambria Math" panose="02040503050406030204" pitchFamily="18" charset="0"/>
                              <a:cs typeface="Times New Roman" panose="02020603050405020304" pitchFamily="18" charset="0"/>
                            </a:rPr>
                            <m:t>𝑤</m:t>
                          </m:r>
                          <m:f>
                            <m:fPr>
                              <m:ctrlPr>
                                <a:rPr lang="it-IT" sz="1500" b="0" i="1" smtClean="0">
                                  <a:latin typeface="Cambria Math" panose="02040503050406030204" pitchFamily="18" charset="0"/>
                                  <a:cs typeface="Times New Roman" panose="02020603050405020304" pitchFamily="18" charset="0"/>
                                </a:rPr>
                              </m:ctrlPr>
                            </m:fPr>
                            <m:num>
                              <m:r>
                                <a:rPr lang="it-IT" sz="1500" b="0" i="1" smtClean="0">
                                  <a:latin typeface="Cambria Math" panose="02040503050406030204" pitchFamily="18" charset="0"/>
                                  <a:cs typeface="Times New Roman" panose="02020603050405020304" pitchFamily="18" charset="0"/>
                                </a:rPr>
                                <m:t>𝑞</m:t>
                              </m:r>
                            </m:num>
                            <m:den>
                              <m:r>
                                <a:rPr lang="it-IT" sz="1500" b="0" i="1" smtClean="0">
                                  <a:latin typeface="Cambria Math" panose="02040503050406030204" pitchFamily="18" charset="0"/>
                                  <a:cs typeface="Times New Roman" panose="02020603050405020304" pitchFamily="18" charset="0"/>
                                </a:rPr>
                                <m:t>𝜃</m:t>
                              </m:r>
                            </m:den>
                          </m:f>
                        </m:den>
                      </m:f>
                      <m:r>
                        <a:rPr lang="it-IT" sz="1500" b="0" i="1" smtClean="0">
                          <a:latin typeface="Cambria Math" panose="02040503050406030204" pitchFamily="18" charset="0"/>
                          <a:cs typeface="Times New Roman" panose="02020603050405020304" pitchFamily="18" charset="0"/>
                        </a:rPr>
                        <m:t>=</m:t>
                      </m:r>
                      <m:f>
                        <m:fPr>
                          <m:ctrlPr>
                            <a:rPr lang="it-IT" sz="1500" i="1">
                              <a:latin typeface="Cambria Math" panose="02040503050406030204" pitchFamily="18" charset="0"/>
                              <a:cs typeface="Times New Roman" panose="02020603050405020304" pitchFamily="18" charset="0"/>
                            </a:rPr>
                          </m:ctrlPr>
                        </m:fPr>
                        <m:num>
                          <m:f>
                            <m:fPr>
                              <m:ctrlPr>
                                <a:rPr lang="it-IT" sz="1500" i="1">
                                  <a:latin typeface="Cambria Math" panose="02040503050406030204" pitchFamily="18" charset="0"/>
                                  <a:ea typeface="Calibri" panose="020F0502020204030204" pitchFamily="34" charset="0"/>
                                  <a:cs typeface="Times New Roman" panose="02020603050405020304" pitchFamily="18" charset="0"/>
                                </a:rPr>
                              </m:ctrlPr>
                            </m:fPr>
                            <m:num>
                              <m:r>
                                <a:rPr lang="it-IT" sz="1500" i="1">
                                  <a:latin typeface="Cambria Math" panose="02040503050406030204" pitchFamily="18" charset="0"/>
                                  <a:ea typeface="Calibri" panose="020F0502020204030204" pitchFamily="34" charset="0"/>
                                  <a:cs typeface="Times New Roman" panose="02020603050405020304" pitchFamily="18" charset="0"/>
                                </a:rPr>
                                <m:t>𝑤</m:t>
                              </m:r>
                            </m:num>
                            <m:den>
                              <m:r>
                                <a:rPr lang="it-IT" sz="1500" i="1">
                                  <a:latin typeface="Cambria Math" panose="02040503050406030204" pitchFamily="18" charset="0"/>
                                  <a:ea typeface="Calibri" panose="020F0502020204030204" pitchFamily="34" charset="0"/>
                                  <a:cs typeface="Times New Roman" panose="02020603050405020304" pitchFamily="18" charset="0"/>
                                </a:rPr>
                                <m:t>𝜃</m:t>
                              </m:r>
                            </m:den>
                          </m:f>
                          <m:r>
                            <a:rPr lang="it-IT" sz="1500" b="0" i="1" smtClean="0">
                              <a:latin typeface="Cambria Math" panose="02040503050406030204" pitchFamily="18" charset="0"/>
                              <a:ea typeface="Calibri" panose="020F0502020204030204" pitchFamily="34" charset="0"/>
                              <a:cs typeface="Times New Roman" panose="02020603050405020304" pitchFamily="18" charset="0"/>
                            </a:rPr>
                            <m:t>𝑞</m:t>
                          </m:r>
                          <m:r>
                            <a:rPr lang="it-IT" sz="1500" b="0" i="1" smtClean="0">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500" b="0" i="1" smtClean="0">
                              <a:latin typeface="Cambria Math" panose="02040503050406030204" pitchFamily="18" charset="0"/>
                              <a:ea typeface="Calibri" panose="020F0502020204030204" pitchFamily="34" charset="0"/>
                              <a:cs typeface="Times New Roman" panose="02020603050405020304" pitchFamily="18" charset="0"/>
                            </a:rPr>
                            <m:t>−1) </m:t>
                          </m:r>
                        </m:num>
                        <m:den>
                          <m:r>
                            <a:rPr lang="it-IT" sz="1500" i="1">
                              <a:latin typeface="Cambria Math" panose="02040503050406030204" pitchFamily="18" charset="0"/>
                              <a:cs typeface="Times New Roman" panose="02020603050405020304" pitchFamily="18" charset="0"/>
                            </a:rPr>
                            <m:t>𝑤</m:t>
                          </m:r>
                          <m:f>
                            <m:fPr>
                              <m:ctrlPr>
                                <a:rPr lang="it-IT" sz="1500" i="1">
                                  <a:latin typeface="Cambria Math" panose="02040503050406030204" pitchFamily="18" charset="0"/>
                                  <a:cs typeface="Times New Roman" panose="02020603050405020304" pitchFamily="18" charset="0"/>
                                </a:rPr>
                              </m:ctrlPr>
                            </m:fPr>
                            <m:num>
                              <m:r>
                                <a:rPr lang="it-IT" sz="1500" i="1">
                                  <a:latin typeface="Cambria Math" panose="02040503050406030204" pitchFamily="18" charset="0"/>
                                  <a:cs typeface="Times New Roman" panose="02020603050405020304" pitchFamily="18" charset="0"/>
                                </a:rPr>
                                <m:t>𝑞</m:t>
                              </m:r>
                            </m:num>
                            <m:den>
                              <m:r>
                                <a:rPr lang="it-IT" sz="1500" i="1">
                                  <a:latin typeface="Cambria Math" panose="02040503050406030204" pitchFamily="18" charset="0"/>
                                  <a:cs typeface="Times New Roman" panose="02020603050405020304" pitchFamily="18" charset="0"/>
                                </a:rPr>
                                <m:t>𝜃</m:t>
                              </m:r>
                            </m:den>
                          </m:f>
                        </m:den>
                      </m:f>
                      <m:r>
                        <a:rPr lang="it-IT" sz="1500" b="0" i="1" smtClean="0">
                          <a:latin typeface="Cambria Math" panose="02040503050406030204" pitchFamily="18" charset="0"/>
                          <a:cs typeface="Times New Roman" panose="02020603050405020304" pitchFamily="18" charset="0"/>
                        </a:rPr>
                        <m:t>=</m:t>
                      </m:r>
                      <m:r>
                        <a:rPr lang="it-IT" sz="1500" b="0" i="1" smtClean="0">
                          <a:latin typeface="Cambria Math" panose="02040503050406030204" pitchFamily="18" charset="0"/>
                          <a:cs typeface="Times New Roman" panose="02020603050405020304" pitchFamily="18" charset="0"/>
                        </a:rPr>
                        <m:t>𝑚</m:t>
                      </m:r>
                    </m:oMath>
                  </m:oMathPara>
                </a14:m>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500" dirty="0">
                    <a:latin typeface="Times New Roman" panose="02020603050405020304" pitchFamily="18" charset="0"/>
                    <a:ea typeface="Calibri" panose="020F0502020204030204" pitchFamily="34" charset="0"/>
                    <a:cs typeface="Times New Roman" panose="02020603050405020304" pitchFamily="18" charset="0"/>
                  </a:rPr>
                  <a:t>Dove P è l’ammontare dei profitti, p è il prezzo del bene, W è l’ammontare totale dei salari. </a:t>
                </a:r>
              </a:p>
              <a:p>
                <a:pPr algn="just">
                  <a:lnSpc>
                    <a:spcPct val="107000"/>
                  </a:lnSpc>
                  <a:spcBef>
                    <a:spcPts val="0"/>
                  </a:spcBef>
                  <a:spcAft>
                    <a:spcPts val="80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Nell’economia con produzione di un solo bene, il saggio di profitto corrisponde al markup. </a:t>
                </a:r>
              </a:p>
            </p:txBody>
          </p:sp>
        </mc:Choice>
        <mc:Fallback>
          <p:sp>
            <p:nvSpPr>
              <p:cNvPr id="9" name="Segnaposto testo 4">
                <a:extLst>
                  <a:ext uri="{FF2B5EF4-FFF2-40B4-BE49-F238E27FC236}">
                    <a16:creationId xmlns:a16="http://schemas.microsoft.com/office/drawing/2014/main" id="{5E1EFE71-3CB0-4229-BC03-54489FD74369}"/>
                  </a:ext>
                </a:extLst>
              </p:cNvPr>
              <p:cNvSpPr txBox="1">
                <a:spLocks noRot="1" noChangeAspect="1" noMove="1" noResize="1" noEditPoints="1" noAdjustHandles="1" noChangeArrowheads="1" noChangeShapeType="1" noTextEdit="1"/>
              </p:cNvSpPr>
              <p:nvPr/>
            </p:nvSpPr>
            <p:spPr bwMode="auto">
              <a:xfrm>
                <a:off x="464256" y="914400"/>
                <a:ext cx="8544219" cy="5194920"/>
              </a:xfrm>
              <a:prstGeom prst="rect">
                <a:avLst/>
              </a:prstGeom>
              <a:blipFill>
                <a:blip r:embed="rId3"/>
                <a:stretch>
                  <a:fillRect l="-285" t="-235" r="-21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30762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13749" y="147830"/>
            <a:ext cx="8928223" cy="509588"/>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classica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335419" y="1032842"/>
            <a:ext cx="8544219" cy="383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La distribuzione del reddito dipende dal conflitto tra lavoro e capitale. La distribuzione dipende quindi da: </a:t>
            </a:r>
          </a:p>
          <a:p>
            <a:pPr algn="just">
              <a:lnSpc>
                <a:spcPct val="107000"/>
              </a:lnSpc>
              <a:spcBef>
                <a:spcPts val="0"/>
              </a:spcBef>
              <a:spcAft>
                <a:spcPts val="800"/>
              </a:spcAft>
            </a:pPr>
            <a:r>
              <a:rPr lang="it-IT" sz="1600" b="1" dirty="0">
                <a:latin typeface="Times New Roman" panose="02020603050405020304" pitchFamily="18" charset="0"/>
                <a:ea typeface="Calibri" panose="020F0502020204030204" pitchFamily="34" charset="0"/>
                <a:cs typeface="Times New Roman" panose="02020603050405020304" pitchFamily="18" charset="0"/>
              </a:rPr>
              <a:t>Potere contrattuale della classe lavoratrice </a:t>
            </a:r>
            <a:r>
              <a:rPr lang="it-IT" sz="1600" dirty="0">
                <a:latin typeface="Times New Roman" panose="02020603050405020304" pitchFamily="18" charset="0"/>
                <a:ea typeface="Calibri" panose="020F0502020204030204" pitchFamily="34" charset="0"/>
                <a:cs typeface="Times New Roman" panose="02020603050405020304" pitchFamily="18" charset="0"/>
              </a:rPr>
              <a:t>(questo dipende dal tasso di occupazione, livello di sindacalizzazione e forza dei sindacati, istituzioni e livello di protezione del mercato del lavoro ecc.)</a:t>
            </a:r>
            <a:endParaRPr lang="it-IT"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600" b="1" dirty="0">
                <a:latin typeface="Times New Roman" panose="02020603050405020304" pitchFamily="18" charset="0"/>
                <a:ea typeface="Calibri" panose="020F0502020204030204" pitchFamily="34" charset="0"/>
                <a:cs typeface="Times New Roman" panose="02020603050405020304" pitchFamily="18" charset="0"/>
              </a:rPr>
              <a:t>Livello di concorrenza dei mercati</a:t>
            </a:r>
          </a:p>
          <a:p>
            <a:pPr algn="just">
              <a:lnSpc>
                <a:spcPct val="107000"/>
              </a:lnSpc>
              <a:spcBef>
                <a:spcPts val="0"/>
              </a:spcBef>
              <a:spcAft>
                <a:spcPts val="800"/>
              </a:spcAft>
            </a:pPr>
            <a:endParaRPr lang="it-IT"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Il potere contrattuale dei lavoratori agisce sul salario nominale. Se i lavoratori hanno la forza di ottenere aumenti del salario nominale e i prezzi rimangono costanti, allora i markup (e il saggio di profitto) diminuiranno. Questo comporta un aumento dei salari reali e della quota salari sul PIL.</a:t>
            </a:r>
          </a:p>
          <a:p>
            <a:pPr algn="just">
              <a:lnSpc>
                <a:spcPct val="107000"/>
              </a:lnSpc>
              <a:spcBef>
                <a:spcPts val="0"/>
              </a:spcBef>
              <a:spcAft>
                <a:spcPts val="800"/>
              </a:spcAft>
              <a:buFontTx/>
              <a:buChar char="-"/>
            </a:pPr>
            <a:r>
              <a:rPr lang="it-IT" sz="1600" dirty="0">
                <a:latin typeface="Times New Roman" panose="02020603050405020304" pitchFamily="18" charset="0"/>
                <a:ea typeface="Calibri" panose="020F0502020204030204" pitchFamily="34" charset="0"/>
                <a:cs typeface="Times New Roman" panose="02020603050405020304" pitchFamily="18" charset="0"/>
              </a:rPr>
              <a:t> Il livello dei prezzi (e quindi il valore del salario reale) dipende dal grado di libertà che hanno le imprese di fissare i markup sui costi di produzione, ossia dal livello di concorrenza dei mercati.    </a:t>
            </a:r>
          </a:p>
        </p:txBody>
      </p:sp>
    </p:spTree>
    <p:extLst>
      <p:ext uri="{BB962C8B-B14F-4D97-AF65-F5344CB8AC3E}">
        <p14:creationId xmlns:p14="http://schemas.microsoft.com/office/powerpoint/2010/main" val="306867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142582" y="183108"/>
            <a:ext cx="8865893" cy="905296"/>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classica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375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57200" y="748820"/>
                <a:ext cx="8544218" cy="440837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s-AR" sz="1800" dirty="0"/>
                  <a:t>	</a:t>
                </a:r>
              </a:p>
              <a:p>
                <a:pPr algn="just"/>
                <a:r>
                  <a:rPr lang="es-ES" sz="1800" dirty="0" err="1">
                    <a:latin typeface="Times New Roman" panose="02020603050405020304" pitchFamily="18" charset="0"/>
                    <a:cs typeface="Times New Roman" panose="02020603050405020304" pitchFamily="18" charset="0"/>
                  </a:rPr>
                  <a:t>Economia</a:t>
                </a:r>
                <a:r>
                  <a:rPr lang="es-ES" sz="1800" dirty="0">
                    <a:latin typeface="Times New Roman" panose="02020603050405020304" pitchFamily="18" charset="0"/>
                    <a:cs typeface="Times New Roman" panose="02020603050405020304" pitchFamily="18" charset="0"/>
                  </a:rPr>
                  <a:t> con una </a:t>
                </a:r>
                <a:r>
                  <a:rPr lang="es-ES" sz="1800" dirty="0" err="1">
                    <a:latin typeface="Times New Roman" panose="02020603050405020304" pitchFamily="18" charset="0"/>
                    <a:cs typeface="Times New Roman" panose="02020603050405020304" pitchFamily="18" charset="0"/>
                  </a:rPr>
                  <a:t>moltepicità</a:t>
                </a:r>
                <a:r>
                  <a:rPr lang="es-ES" sz="1800" dirty="0">
                    <a:latin typeface="Times New Roman" panose="02020603050405020304" pitchFamily="18" charset="0"/>
                    <a:cs typeface="Times New Roman" panose="02020603050405020304" pitchFamily="18" charset="0"/>
                  </a:rPr>
                  <a:t> di </a:t>
                </a:r>
                <a:r>
                  <a:rPr lang="es-ES" sz="1800" dirty="0" err="1">
                    <a:latin typeface="Times New Roman" panose="02020603050405020304" pitchFamily="18" charset="0"/>
                    <a:cs typeface="Times New Roman" panose="02020603050405020304" pitchFamily="18" charset="0"/>
                  </a:rPr>
                  <a:t>merci</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produzione</a:t>
                </a:r>
                <a:r>
                  <a:rPr lang="es-ES" sz="1800" dirty="0">
                    <a:latin typeface="Times New Roman" panose="02020603050405020304" pitchFamily="18" charset="0"/>
                    <a:cs typeface="Times New Roman" panose="02020603050405020304" pitchFamily="18" charset="0"/>
                  </a:rPr>
                  <a:t> di </a:t>
                </a:r>
                <a:r>
                  <a:rPr lang="es-ES" sz="1800" dirty="0" err="1">
                    <a:latin typeface="Times New Roman" panose="02020603050405020304" pitchFamily="18" charset="0"/>
                    <a:cs typeface="Times New Roman" panose="02020603050405020304" pitchFamily="18" charset="0"/>
                  </a:rPr>
                  <a:t>merci</a:t>
                </a:r>
                <a:r>
                  <a:rPr lang="es-ES" sz="1800" dirty="0">
                    <a:latin typeface="Times New Roman" panose="02020603050405020304" pitchFamily="18" charset="0"/>
                    <a:cs typeface="Times New Roman" panose="02020603050405020304" pitchFamily="18" charset="0"/>
                  </a:rPr>
                  <a:t> che che </a:t>
                </a:r>
                <a:r>
                  <a:rPr lang="es-ES" sz="1800" dirty="0" err="1">
                    <a:latin typeface="Times New Roman" panose="02020603050405020304" pitchFamily="18" charset="0"/>
                    <a:cs typeface="Times New Roman" panose="02020603050405020304" pitchFamily="18" charset="0"/>
                  </a:rPr>
                  <a:t>entrano</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nella</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produzione</a:t>
                </a:r>
                <a:r>
                  <a:rPr lang="es-ES" sz="1800" dirty="0">
                    <a:latin typeface="Times New Roman" panose="02020603050405020304" pitchFamily="18" charset="0"/>
                    <a:cs typeface="Times New Roman" panose="02020603050405020304" pitchFamily="18" charset="0"/>
                  </a:rPr>
                  <a:t> di </a:t>
                </a:r>
                <a:r>
                  <a:rPr lang="es-ES" sz="1800" dirty="0" err="1">
                    <a:latin typeface="Times New Roman" panose="02020603050405020304" pitchFamily="18" charset="0"/>
                    <a:cs typeface="Times New Roman" panose="02020603050405020304" pitchFamily="18" charset="0"/>
                  </a:rPr>
                  <a:t>altre</a:t>
                </a:r>
                <a:r>
                  <a:rPr lang="es-ES" sz="1800" dirty="0">
                    <a:latin typeface="Times New Roman" panose="02020603050405020304" pitchFamily="18" charset="0"/>
                    <a:cs typeface="Times New Roman" panose="02020603050405020304" pitchFamily="18" charset="0"/>
                  </a:rPr>
                  <a:t> </a:t>
                </a:r>
                <a:r>
                  <a:rPr lang="es-ES" sz="1800" dirty="0" err="1">
                    <a:latin typeface="Times New Roman" panose="02020603050405020304" pitchFamily="18" charset="0"/>
                    <a:cs typeface="Times New Roman" panose="02020603050405020304" pitchFamily="18" charset="0"/>
                  </a:rPr>
                  <a:t>merci</a:t>
                </a:r>
                <a:r>
                  <a:rPr lang="es-ES" sz="1800" dirty="0">
                    <a:latin typeface="Times New Roman" panose="02020603050405020304" pitchFamily="18" charset="0"/>
                    <a:cs typeface="Times New Roman" panose="02020603050405020304" pitchFamily="18" charset="0"/>
                  </a:rPr>
                  <a:t>):</a:t>
                </a:r>
              </a:p>
              <a:p>
                <a:pPr marL="0" indent="0" algn="just">
                  <a:buNone/>
                </a:pPr>
                <a:endParaRPr lang="es-ES" sz="1800" dirty="0">
                  <a:latin typeface="Times New Roman" panose="02020603050405020304" pitchFamily="18" charset="0"/>
                  <a:cs typeface="Times New Roman" panose="02020603050405020304" pitchFamily="18" charset="0"/>
                </a:endParaRPr>
              </a:p>
              <a:p>
                <a:pPr marL="0" indent="0" algn="ctr">
                  <a:buNone/>
                </a:pPr>
                <a:r>
                  <a:rPr lang="es-ES" sz="1800" dirty="0">
                    <a:latin typeface="Times New Roman" panose="02020603050405020304" pitchFamily="18" charset="0"/>
                    <a:cs typeface="Times New Roman" panose="02020603050405020304" pitchFamily="18" charset="0"/>
                  </a:rPr>
                  <a:t> </a:t>
                </a:r>
                <a14:m>
                  <m:oMath xmlns:m="http://schemas.openxmlformats.org/officeDocument/2006/math">
                    <m:r>
                      <a:rPr lang="es-ES" sz="1800" b="1" i="1" smtClean="0">
                        <a:latin typeface="Cambria Math" panose="02040503050406030204" pitchFamily="18" charset="0"/>
                      </a:rPr>
                      <m:t>𝒑</m:t>
                    </m:r>
                    <m:r>
                      <a:rPr lang="es-ES" sz="1800" i="1" smtClean="0">
                        <a:latin typeface="Cambria Math" panose="02040503050406030204" pitchFamily="18" charset="0"/>
                      </a:rPr>
                      <m:t>=</m:t>
                    </m:r>
                    <m:d>
                      <m:dPr>
                        <m:ctrlPr>
                          <a:rPr lang="es-ES" sz="1800" i="1" smtClean="0">
                            <a:latin typeface="Cambria Math" panose="02040503050406030204" pitchFamily="18" charset="0"/>
                          </a:rPr>
                        </m:ctrlPr>
                      </m:dPr>
                      <m:e>
                        <m:r>
                          <a:rPr lang="es-ES" sz="1800" i="1" smtClean="0">
                            <a:latin typeface="Cambria Math" panose="02040503050406030204" pitchFamily="18" charset="0"/>
                          </a:rPr>
                          <m:t>𝑤</m:t>
                        </m:r>
                        <m:r>
                          <a:rPr lang="es-ES" sz="1800" b="1" i="1" smtClean="0">
                            <a:latin typeface="Cambria Math" panose="02040503050406030204" pitchFamily="18" charset="0"/>
                          </a:rPr>
                          <m:t>𝒍</m:t>
                        </m:r>
                        <m:r>
                          <a:rPr lang="es-ES" sz="1800" i="1" smtClean="0">
                            <a:latin typeface="Cambria Math" panose="02040503050406030204" pitchFamily="18" charset="0"/>
                          </a:rPr>
                          <m:t>+</m:t>
                        </m:r>
                        <m:r>
                          <a:rPr lang="es-ES" sz="1800" b="1" i="1" smtClean="0">
                            <a:latin typeface="Cambria Math" panose="02040503050406030204" pitchFamily="18" charset="0"/>
                          </a:rPr>
                          <m:t>𝑨</m:t>
                        </m:r>
                        <m:r>
                          <a:rPr lang="es-ES" sz="1800" i="1" smtClean="0">
                            <a:latin typeface="Cambria Math" panose="02040503050406030204" pitchFamily="18" charset="0"/>
                          </a:rPr>
                          <m:t> </m:t>
                        </m:r>
                        <m:r>
                          <a:rPr lang="es-ES" sz="1800" i="1" smtClean="0">
                            <a:latin typeface="Cambria Math" panose="02040503050406030204" pitchFamily="18" charset="0"/>
                          </a:rPr>
                          <m:t>𝑝</m:t>
                        </m:r>
                      </m:e>
                    </m:d>
                    <m:d>
                      <m:dPr>
                        <m:ctrlPr>
                          <a:rPr lang="es-ES" sz="1800" i="1" smtClean="0">
                            <a:latin typeface="Cambria Math" panose="02040503050406030204" pitchFamily="18" charset="0"/>
                          </a:rPr>
                        </m:ctrlPr>
                      </m:dPr>
                      <m:e>
                        <m:r>
                          <a:rPr lang="es-ES" sz="1800" i="1" smtClean="0">
                            <a:latin typeface="Cambria Math" panose="02040503050406030204" pitchFamily="18" charset="0"/>
                          </a:rPr>
                          <m:t>1+</m:t>
                        </m:r>
                        <m:r>
                          <a:rPr lang="es-ES" sz="1800" i="1" smtClean="0">
                            <a:latin typeface="Cambria Math" panose="02040503050406030204" pitchFamily="18" charset="0"/>
                          </a:rPr>
                          <m:t>𝑟</m:t>
                        </m:r>
                      </m:e>
                    </m:d>
                  </m:oMath>
                </a14:m>
                <a:endParaRPr lang="es-ES" sz="1800" i="1" dirty="0">
                  <a:latin typeface="Cambria Math" panose="02040503050406030204" pitchFamily="18" charset="0"/>
                </a:endParaRPr>
              </a:p>
              <a:p>
                <a:pPr marL="0" indent="0" algn="ctr">
                  <a:buNone/>
                </a:pPr>
                <a:endParaRPr lang="it-IT" sz="1800" i="1" dirty="0">
                  <a:latin typeface="Cambria Math" panose="02040503050406030204" pitchFamily="18" charset="0"/>
                </a:endParaRPr>
              </a:p>
              <a:p>
                <a:pPr marL="0" indent="0" algn="ctr">
                  <a:buNone/>
                </a:pPr>
                <a:endParaRPr lang="it-IT" sz="1800" i="1" dirty="0">
                  <a:latin typeface="Cambria Math" panose="02040503050406030204" pitchFamily="18" charset="0"/>
                </a:endParaRPr>
              </a:p>
              <a:p>
                <a:pPr marL="0" indent="0">
                  <a:buNone/>
                </a:pPr>
                <a:r>
                  <a:rPr lang="es-AR" sz="1800" dirty="0">
                    <a:latin typeface="Times New Roman" panose="02020603050405020304" pitchFamily="18" charset="0"/>
                    <a:cs typeface="Times New Roman" panose="02020603050405020304" pitchFamily="18" charset="0"/>
                  </a:rPr>
                  <a:t>p = </a:t>
                </a:r>
                <a:r>
                  <a:rPr lang="es-AR" sz="1800" dirty="0" err="1">
                    <a:latin typeface="Times New Roman" panose="02020603050405020304" pitchFamily="18" charset="0"/>
                    <a:cs typeface="Times New Roman" panose="02020603050405020304" pitchFamily="18" charset="0"/>
                  </a:rPr>
                  <a:t>vettore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prezzi</a:t>
                </a:r>
                <a:endParaRPr lang="es-AR" sz="1800" dirty="0">
                  <a:latin typeface="Times New Roman" panose="02020603050405020304" pitchFamily="18" charset="0"/>
                  <a:cs typeface="Times New Roman" panose="02020603050405020304" pitchFamily="18" charset="0"/>
                </a:endParaRPr>
              </a:p>
              <a:p>
                <a:pPr marL="0" indent="0">
                  <a:buNone/>
                </a:pPr>
                <a:r>
                  <a:rPr lang="es-AR" sz="1800" dirty="0">
                    <a:latin typeface="Times New Roman" panose="02020603050405020304" pitchFamily="18" charset="0"/>
                    <a:cs typeface="Times New Roman" panose="02020603050405020304" pitchFamily="18" charset="0"/>
                  </a:rPr>
                  <a:t>w = salario monetario</a:t>
                </a:r>
              </a:p>
              <a:p>
                <a:pPr marL="0" indent="0">
                  <a:buNone/>
                </a:pPr>
                <a:r>
                  <a:rPr lang="es-AR" sz="1800" dirty="0">
                    <a:latin typeface="Times New Roman" panose="02020603050405020304" pitchFamily="18" charset="0"/>
                    <a:cs typeface="Times New Roman" panose="02020603050405020304" pitchFamily="18" charset="0"/>
                  </a:rPr>
                  <a:t>l =  </a:t>
                </a:r>
                <a:r>
                  <a:rPr lang="es-AR" sz="1800" dirty="0" err="1">
                    <a:latin typeface="Times New Roman" panose="02020603050405020304" pitchFamily="18" charset="0"/>
                    <a:cs typeface="Times New Roman" panose="02020603050405020304" pitchFamily="18" charset="0"/>
                  </a:rPr>
                  <a:t>vettore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fabbisogno</a:t>
                </a:r>
                <a:r>
                  <a:rPr lang="es-AR" sz="1800" dirty="0">
                    <a:latin typeface="Times New Roman" panose="02020603050405020304" pitchFamily="18" charset="0"/>
                    <a:cs typeface="Times New Roman" panose="02020603050405020304" pitchFamily="18" charset="0"/>
                  </a:rPr>
                  <a:t> unitario di </a:t>
                </a:r>
                <a:r>
                  <a:rPr lang="es-AR" sz="1800" dirty="0" err="1">
                    <a:latin typeface="Times New Roman" panose="02020603050405020304" pitchFamily="18" charset="0"/>
                    <a:cs typeface="Times New Roman" panose="02020603050405020304" pitchFamily="18" charset="0"/>
                  </a:rPr>
                  <a:t>lavoro</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diretto</a:t>
                </a:r>
                <a:endParaRPr lang="es-AR" sz="1800" dirty="0">
                  <a:latin typeface="Times New Roman" panose="02020603050405020304" pitchFamily="18" charset="0"/>
                  <a:cs typeface="Times New Roman" panose="02020603050405020304" pitchFamily="18" charset="0"/>
                </a:endParaRPr>
              </a:p>
              <a:p>
                <a:pPr marL="0" indent="0">
                  <a:buNone/>
                </a:pPr>
                <a:r>
                  <a:rPr lang="es-AR" sz="1800" dirty="0">
                    <a:latin typeface="Times New Roman" panose="02020603050405020304" pitchFamily="18" charset="0"/>
                    <a:cs typeface="Times New Roman" panose="02020603050405020304" pitchFamily="18" charset="0"/>
                  </a:rPr>
                  <a:t>A= </a:t>
                </a:r>
                <a:r>
                  <a:rPr lang="es-AR" sz="1800" dirty="0" err="1">
                    <a:latin typeface="Times New Roman" panose="02020603050405020304" pitchFamily="18" charset="0"/>
                    <a:cs typeface="Times New Roman" panose="02020603050405020304" pitchFamily="18" charset="0"/>
                  </a:rPr>
                  <a:t>Matrice</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dei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requisiti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unitari</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capitale</a:t>
                </a:r>
                <a:endParaRPr lang="es-AR" sz="1800" dirty="0">
                  <a:latin typeface="Times New Roman" panose="02020603050405020304" pitchFamily="18" charset="0"/>
                  <a:cs typeface="Times New Roman" panose="02020603050405020304" pitchFamily="18" charset="0"/>
                </a:endParaRPr>
              </a:p>
              <a:p>
                <a:pPr marL="0" indent="0">
                  <a:buNone/>
                </a:pPr>
                <a:r>
                  <a:rPr lang="es-AR" sz="1800" dirty="0">
                    <a:latin typeface="Times New Roman" panose="02020603050405020304" pitchFamily="18" charset="0"/>
                    <a:cs typeface="Times New Roman" panose="02020603050405020304" pitchFamily="18" charset="0"/>
                  </a:rPr>
                  <a:t>p = </a:t>
                </a:r>
                <a:r>
                  <a:rPr lang="es-AR" sz="1800" dirty="0" err="1">
                    <a:latin typeface="Times New Roman" panose="02020603050405020304" pitchFamily="18" charset="0"/>
                    <a:cs typeface="Times New Roman" panose="02020603050405020304" pitchFamily="18" charset="0"/>
                  </a:rPr>
                  <a:t>prezzi</a:t>
                </a:r>
                <a:r>
                  <a:rPr lang="es-AR" sz="1800" dirty="0">
                    <a:latin typeface="Times New Roman" panose="02020603050405020304" pitchFamily="18" charset="0"/>
                    <a:cs typeface="Times New Roman" panose="02020603050405020304" pitchFamily="18" charset="0"/>
                  </a:rPr>
                  <a:t> </a:t>
                </a:r>
                <a:r>
                  <a:rPr lang="es-AR" sz="1800" dirty="0" err="1">
                    <a:latin typeface="Times New Roman" panose="02020603050405020304" pitchFamily="18" charset="0"/>
                    <a:cs typeface="Times New Roman" panose="02020603050405020304" pitchFamily="18" charset="0"/>
                  </a:rPr>
                  <a:t>nominali</a:t>
                </a:r>
                <a:endParaRPr lang="es-AR" sz="1800" dirty="0">
                  <a:latin typeface="Times New Roman" panose="02020603050405020304" pitchFamily="18" charset="0"/>
                  <a:cs typeface="Times New Roman" panose="02020603050405020304" pitchFamily="18" charset="0"/>
                </a:endParaRPr>
              </a:p>
              <a:p>
                <a:pPr marL="0" indent="0">
                  <a:buNone/>
                </a:pPr>
                <a:r>
                  <a:rPr lang="es-AR" sz="1800" dirty="0">
                    <a:latin typeface="Times New Roman" panose="02020603050405020304" pitchFamily="18" charset="0"/>
                    <a:cs typeface="Times New Roman" panose="02020603050405020304" pitchFamily="18" charset="0"/>
                  </a:rPr>
                  <a:t>r = </a:t>
                </a:r>
                <a:r>
                  <a:rPr lang="es-AR" sz="1800" dirty="0" err="1">
                    <a:latin typeface="Times New Roman" panose="02020603050405020304" pitchFamily="18" charset="0"/>
                    <a:cs typeface="Times New Roman" panose="02020603050405020304" pitchFamily="18" charset="0"/>
                  </a:rPr>
                  <a:t>saggio</a:t>
                </a:r>
                <a:r>
                  <a:rPr lang="es-AR" sz="1800" dirty="0">
                    <a:latin typeface="Times New Roman" panose="02020603050405020304" pitchFamily="18" charset="0"/>
                    <a:cs typeface="Times New Roman" panose="02020603050405020304" pitchFamily="18" charset="0"/>
                  </a:rPr>
                  <a:t> di </a:t>
                </a:r>
                <a:r>
                  <a:rPr lang="es-AR" sz="1800" dirty="0" err="1">
                    <a:latin typeface="Times New Roman" panose="02020603050405020304" pitchFamily="18" charset="0"/>
                    <a:cs typeface="Times New Roman" panose="02020603050405020304" pitchFamily="18" charset="0"/>
                  </a:rPr>
                  <a:t>profitto</a:t>
                </a:r>
                <a:endParaRPr lang="es-AR" sz="1800" dirty="0">
                  <a:latin typeface="Times New Roman" panose="02020603050405020304" pitchFamily="18" charset="0"/>
                  <a:cs typeface="Times New Roman" panose="02020603050405020304" pitchFamily="18" charset="0"/>
                </a:endParaRPr>
              </a:p>
              <a:p>
                <a:pPr marL="0" indent="0" algn="ctr">
                  <a:buNone/>
                </a:pPr>
                <a:endParaRPr lang="es-ES" sz="1800" i="1" dirty="0">
                  <a:latin typeface="Cambria Math" panose="02040503050406030204" pitchFamily="18" charset="0"/>
                </a:endParaRPr>
              </a:p>
              <a:p>
                <a:pPr marL="0" indent="0" algn="ctr">
                  <a:buFontTx/>
                  <a:buNone/>
                </a:pPr>
                <a:endParaRPr lang="es-AR" sz="1800" i="1" dirty="0"/>
              </a:p>
              <a:p>
                <a:pPr marL="0" indent="0" algn="ctr">
                  <a:buFontTx/>
                  <a:buNone/>
                </a:pPr>
                <a:endParaRPr lang="es-AR" sz="1800" i="1" dirty="0"/>
              </a:p>
              <a:p>
                <a:pPr marL="0" indent="0" algn="just">
                  <a:buFontTx/>
                  <a:buNone/>
                </a:pPr>
                <a:endParaRPr lang="es-AR" sz="1800" i="1" dirty="0"/>
              </a:p>
            </p:txBody>
          </p:sp>
        </mc:Choice>
        <mc:Fallback xmlns="">
          <p:sp>
            <p:nvSpPr>
              <p:cNvPr id="10" name="Marcador de contenido 2">
                <a:extLst>
                  <a:ext uri="{FF2B5EF4-FFF2-40B4-BE49-F238E27FC236}">
                    <a16:creationId xmlns:a16="http://schemas.microsoft.com/office/drawing/2014/main" id="{4A293FF6-49DE-4E4D-9E35-10120B1EBFA3}"/>
                  </a:ext>
                </a:extLst>
              </p:cNvPr>
              <p:cNvSpPr txBox="1">
                <a:spLocks noRot="1" noChangeAspect="1" noMove="1" noResize="1" noEditPoints="1" noAdjustHandles="1" noChangeArrowheads="1" noChangeShapeType="1" noTextEdit="1"/>
              </p:cNvSpPr>
              <p:nvPr/>
            </p:nvSpPr>
            <p:spPr bwMode="auto">
              <a:xfrm>
                <a:off x="457200" y="748820"/>
                <a:ext cx="8544218" cy="4408372"/>
              </a:xfrm>
              <a:prstGeom prst="rect">
                <a:avLst/>
              </a:prstGeom>
              <a:blipFill>
                <a:blip r:embed="rId3"/>
                <a:stretch>
                  <a:fillRect l="-571" r="-49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80747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egnaposto testo 4">
            <a:extLst>
              <a:ext uri="{FF2B5EF4-FFF2-40B4-BE49-F238E27FC236}">
                <a16:creationId xmlns:a16="http://schemas.microsoft.com/office/drawing/2014/main" id="{5E1EFE71-3CB0-4229-BC03-54489FD74369}"/>
              </a:ext>
            </a:extLst>
          </p:cNvPr>
          <p:cNvSpPr txBox="1">
            <a:spLocks/>
          </p:cNvSpPr>
          <p:nvPr/>
        </p:nvSpPr>
        <p:spPr bwMode="auto">
          <a:xfrm>
            <a:off x="599781" y="1454227"/>
            <a:ext cx="8544219" cy="420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77838" y="652412"/>
                <a:ext cx="8342634" cy="5117184"/>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pPr>
                <a:r>
                  <a:rPr lang="es-AR" sz="1800" dirty="0"/>
                  <a:t>	</a:t>
                </a:r>
              </a:p>
              <a:p>
                <a:pPr marL="0" indent="0" algn="just">
                  <a:buNone/>
                </a:pPr>
                <a:endParaRPr lang="es-ES" sz="1800" dirty="0">
                  <a:latin typeface="Times New Roman" panose="02020603050405020304" pitchFamily="18" charset="0"/>
                  <a:cs typeface="Times New Roman" panose="02020603050405020304" pitchFamily="18" charset="0"/>
                </a:endParaRPr>
              </a:p>
              <a:p>
                <a:pPr marL="0" indent="0" algn="ctr">
                  <a:buNone/>
                </a:pPr>
                <a:r>
                  <a:rPr lang="es-ES" sz="1800" dirty="0">
                    <a:latin typeface="Times New Roman" panose="02020603050405020304" pitchFamily="18" charset="0"/>
                    <a:cs typeface="Times New Roman" panose="02020603050405020304" pitchFamily="18" charset="0"/>
                  </a:rPr>
                  <a:t> </a:t>
                </a:r>
                <a14:m>
                  <m:oMath xmlns:m="http://schemas.openxmlformats.org/officeDocument/2006/math">
                    <m:r>
                      <a:rPr lang="es-ES" sz="1800" i="1" smtClean="0">
                        <a:latin typeface="Cambria Math" panose="02040503050406030204" pitchFamily="18" charset="0"/>
                      </a:rPr>
                      <m:t>𝑝</m:t>
                    </m:r>
                    <m:r>
                      <a:rPr lang="es-ES" sz="1800" i="1" smtClean="0">
                        <a:latin typeface="Cambria Math" panose="02040503050406030204" pitchFamily="18" charset="0"/>
                      </a:rPr>
                      <m:t>=</m:t>
                    </m:r>
                    <m:d>
                      <m:dPr>
                        <m:ctrlPr>
                          <a:rPr lang="es-ES" sz="1800" i="1" smtClean="0">
                            <a:latin typeface="Cambria Math" panose="02040503050406030204" pitchFamily="18" charset="0"/>
                          </a:rPr>
                        </m:ctrlPr>
                      </m:dPr>
                      <m:e>
                        <m:r>
                          <a:rPr lang="es-ES" sz="1800" i="1" smtClean="0">
                            <a:latin typeface="Cambria Math" panose="02040503050406030204" pitchFamily="18" charset="0"/>
                          </a:rPr>
                          <m:t>𝑤𝑙</m:t>
                        </m:r>
                        <m:r>
                          <a:rPr lang="es-ES" sz="1800" i="1" smtClean="0">
                            <a:latin typeface="Cambria Math" panose="02040503050406030204" pitchFamily="18" charset="0"/>
                          </a:rPr>
                          <m:t>+</m:t>
                        </m:r>
                        <m:r>
                          <a:rPr lang="es-ES" sz="1800" i="1" smtClean="0">
                            <a:latin typeface="Cambria Math" panose="02040503050406030204" pitchFamily="18" charset="0"/>
                          </a:rPr>
                          <m:t>𝐴</m:t>
                        </m:r>
                        <m:r>
                          <a:rPr lang="es-ES" sz="1800" i="1" smtClean="0">
                            <a:latin typeface="Cambria Math" panose="02040503050406030204" pitchFamily="18" charset="0"/>
                          </a:rPr>
                          <m:t> </m:t>
                        </m:r>
                        <m:r>
                          <a:rPr lang="es-ES" sz="1800" i="1" smtClean="0">
                            <a:latin typeface="Cambria Math" panose="02040503050406030204" pitchFamily="18" charset="0"/>
                          </a:rPr>
                          <m:t>𝑝</m:t>
                        </m:r>
                      </m:e>
                    </m:d>
                    <m:d>
                      <m:dPr>
                        <m:ctrlPr>
                          <a:rPr lang="es-ES" sz="1800" i="1" smtClean="0">
                            <a:latin typeface="Cambria Math" panose="02040503050406030204" pitchFamily="18" charset="0"/>
                          </a:rPr>
                        </m:ctrlPr>
                      </m:dPr>
                      <m:e>
                        <m:r>
                          <a:rPr lang="es-ES" sz="1800" i="1" smtClean="0">
                            <a:latin typeface="Cambria Math" panose="02040503050406030204" pitchFamily="18" charset="0"/>
                          </a:rPr>
                          <m:t>1+</m:t>
                        </m:r>
                        <m:r>
                          <a:rPr lang="es-ES" sz="1800" i="1" smtClean="0">
                            <a:latin typeface="Cambria Math" panose="02040503050406030204" pitchFamily="18" charset="0"/>
                          </a:rPr>
                          <m:t>𝑟</m:t>
                        </m:r>
                      </m:e>
                    </m:d>
                  </m:oMath>
                </a14:m>
                <a:endParaRPr lang="es-ES" sz="1800" i="1" dirty="0">
                  <a:latin typeface="Cambria Math" panose="02040503050406030204" pitchFamily="18" charset="0"/>
                </a:endParaRPr>
              </a:p>
              <a:p>
                <a:pPr marL="0" indent="0" algn="ctr">
                  <a:buNone/>
                </a:pPr>
                <a:endParaRPr lang="es-ES" sz="1800" i="1" dirty="0">
                  <a:latin typeface="Cambria Math" panose="02040503050406030204" pitchFamily="18" charset="0"/>
                </a:endParaRPr>
              </a:p>
              <a:p>
                <a:pPr marL="0" indent="0" algn="just">
                  <a:buFontTx/>
                  <a:buNone/>
                </a:pPr>
                <a14:m>
                  <m:oMathPara xmlns:m="http://schemas.openxmlformats.org/officeDocument/2006/math">
                    <m:oMathParaPr>
                      <m:jc m:val="centerGroup"/>
                    </m:oMathParaPr>
                    <m:oMath xmlns:m="http://schemas.openxmlformats.org/officeDocument/2006/math">
                      <m:f>
                        <m:fPr>
                          <m:ctrlPr>
                            <a:rPr lang="es-ES" sz="1800" i="1" smtClean="0">
                              <a:latin typeface="Cambria Math" panose="02040503050406030204" pitchFamily="18" charset="0"/>
                            </a:rPr>
                          </m:ctrlPr>
                        </m:fPr>
                        <m:num>
                          <m:r>
                            <a:rPr lang="es-ES" sz="1800" i="1">
                              <a:latin typeface="Cambria Math" panose="02040503050406030204" pitchFamily="18" charset="0"/>
                            </a:rPr>
                            <m:t>𝑝</m:t>
                          </m:r>
                        </m:num>
                        <m:den>
                          <m:d>
                            <m:dPr>
                              <m:ctrlPr>
                                <a:rPr lang="es-ES" sz="1800" i="1">
                                  <a:latin typeface="Cambria Math" panose="02040503050406030204" pitchFamily="18" charset="0"/>
                                </a:rPr>
                              </m:ctrlPr>
                            </m:dPr>
                            <m:e>
                              <m:r>
                                <a:rPr lang="es-ES" sz="1800" i="1">
                                  <a:latin typeface="Cambria Math" panose="02040503050406030204" pitchFamily="18" charset="0"/>
                                </a:rPr>
                                <m:t>𝑤𝑙</m:t>
                              </m:r>
                              <m:r>
                                <a:rPr lang="es-ES" sz="1800" i="1">
                                  <a:latin typeface="Cambria Math" panose="02040503050406030204" pitchFamily="18" charset="0"/>
                                </a:rPr>
                                <m:t>+</m:t>
                              </m:r>
                              <m:r>
                                <a:rPr lang="es-ES" sz="1800" i="1">
                                  <a:latin typeface="Cambria Math" panose="02040503050406030204" pitchFamily="18" charset="0"/>
                                </a:rPr>
                                <m:t>𝐴</m:t>
                              </m:r>
                              <m:r>
                                <a:rPr lang="es-ES" sz="1800" i="1">
                                  <a:latin typeface="Cambria Math" panose="02040503050406030204" pitchFamily="18" charset="0"/>
                                </a:rPr>
                                <m:t> </m:t>
                              </m:r>
                              <m:r>
                                <a:rPr lang="es-ES" sz="1800" i="1">
                                  <a:latin typeface="Cambria Math" panose="02040503050406030204" pitchFamily="18" charset="0"/>
                                </a:rPr>
                                <m:t>𝑝</m:t>
                              </m:r>
                            </m:e>
                          </m:d>
                        </m:den>
                      </m:f>
                      <m:r>
                        <a:rPr lang="es-ES" sz="1800" i="1" smtClean="0">
                          <a:latin typeface="Cambria Math" panose="02040503050406030204" pitchFamily="18" charset="0"/>
                        </a:rPr>
                        <m:t>=</m:t>
                      </m:r>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i="1">
                              <a:latin typeface="Cambria Math" panose="02040503050406030204" pitchFamily="18" charset="0"/>
                            </a:rPr>
                            <m:t>𝑟</m:t>
                          </m:r>
                        </m:e>
                      </m:d>
                    </m:oMath>
                  </m:oMathPara>
                </a14:m>
                <a:endParaRPr lang="es-AR" sz="1800" i="1" dirty="0"/>
              </a:p>
              <a:p>
                <a:pPr marL="0" indent="0" algn="just">
                  <a:buFontTx/>
                  <a:buNone/>
                </a:pPr>
                <a:endParaRPr lang="es-AR" sz="1800" i="1" dirty="0"/>
              </a:p>
              <a:p>
                <a:pPr marL="0" indent="0" algn="just">
                  <a:buFontTx/>
                  <a:buNone/>
                </a:pPr>
                <a14:m>
                  <m:oMathPara xmlns:m="http://schemas.openxmlformats.org/officeDocument/2006/math">
                    <m:oMathParaPr>
                      <m:jc m:val="centerGroup"/>
                    </m:oMathParaPr>
                    <m:oMath xmlns:m="http://schemas.openxmlformats.org/officeDocument/2006/math">
                      <m:d>
                        <m:dPr>
                          <m:ctrlPr>
                            <a:rPr lang="es-ES" sz="1800" i="1">
                              <a:latin typeface="Cambria Math" panose="02040503050406030204" pitchFamily="18" charset="0"/>
                            </a:rPr>
                          </m:ctrlPr>
                        </m:dPr>
                        <m:e>
                          <m:r>
                            <a:rPr lang="es-ES" sz="1800" i="1">
                              <a:latin typeface="Cambria Math" panose="02040503050406030204" pitchFamily="18" charset="0"/>
                            </a:rPr>
                            <m:t>1+</m:t>
                          </m:r>
                          <m:r>
                            <a:rPr lang="es-ES" sz="1800" i="1">
                              <a:latin typeface="Cambria Math" panose="02040503050406030204" pitchFamily="18" charset="0"/>
                            </a:rPr>
                            <m:t>𝑟</m:t>
                          </m:r>
                        </m:e>
                      </m:d>
                      <m:r>
                        <a:rPr lang="es-ES" sz="1800" i="1">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𝑝</m:t>
                          </m:r>
                        </m:num>
                        <m:den>
                          <m:d>
                            <m:dPr>
                              <m:ctrlPr>
                                <a:rPr lang="es-ES" sz="1800" i="1">
                                  <a:latin typeface="Cambria Math" panose="02040503050406030204" pitchFamily="18" charset="0"/>
                                </a:rPr>
                              </m:ctrlPr>
                            </m:dPr>
                            <m:e>
                              <m:r>
                                <a:rPr lang="es-ES" sz="1800" i="1">
                                  <a:latin typeface="Cambria Math" panose="02040503050406030204" pitchFamily="18" charset="0"/>
                                </a:rPr>
                                <m:t>𝑤𝑙</m:t>
                              </m:r>
                              <m:r>
                                <a:rPr lang="es-ES" sz="1800" i="1">
                                  <a:latin typeface="Cambria Math" panose="02040503050406030204" pitchFamily="18" charset="0"/>
                                </a:rPr>
                                <m:t>+</m:t>
                              </m:r>
                              <m:r>
                                <a:rPr lang="es-ES" sz="1800" i="1">
                                  <a:latin typeface="Cambria Math" panose="02040503050406030204" pitchFamily="18" charset="0"/>
                                </a:rPr>
                                <m:t>𝐴</m:t>
                              </m:r>
                              <m:r>
                                <a:rPr lang="es-ES" sz="1800" i="1">
                                  <a:latin typeface="Cambria Math" panose="02040503050406030204" pitchFamily="18" charset="0"/>
                                </a:rPr>
                                <m:t> </m:t>
                              </m:r>
                              <m:r>
                                <a:rPr lang="es-ES" sz="1800" i="1">
                                  <a:latin typeface="Cambria Math" panose="02040503050406030204" pitchFamily="18" charset="0"/>
                                </a:rPr>
                                <m:t>𝑝</m:t>
                              </m:r>
                            </m:e>
                          </m:d>
                        </m:den>
                      </m:f>
                    </m:oMath>
                  </m:oMathPara>
                </a14:m>
                <a:endParaRPr lang="es-AR" sz="1800" i="1" dirty="0"/>
              </a:p>
              <a:p>
                <a:pPr marL="0" indent="0" algn="just">
                  <a:buFontTx/>
                  <a:buNone/>
                </a:pPr>
                <a:endParaRPr lang="es-AR" sz="1800" i="1" dirty="0"/>
              </a:p>
              <a:p>
                <a:pPr marL="0" indent="0" algn="ctr">
                  <a:buFontTx/>
                  <a:buNone/>
                </a:pPr>
                <a14:m>
                  <m:oMath xmlns:m="http://schemas.openxmlformats.org/officeDocument/2006/math">
                    <m:r>
                      <a:rPr lang="es-ES" sz="1800" i="1" smtClean="0">
                        <a:latin typeface="Cambria Math" panose="02040503050406030204" pitchFamily="18" charset="0"/>
                      </a:rPr>
                      <m:t>𝑟</m:t>
                    </m:r>
                    <m:r>
                      <a:rPr lang="es-ES" sz="1800" i="1" smtClean="0">
                        <a:latin typeface="Cambria Math" panose="02040503050406030204" pitchFamily="18" charset="0"/>
                      </a:rPr>
                      <m:t>=</m:t>
                    </m:r>
                    <m:f>
                      <m:fPr>
                        <m:ctrlPr>
                          <a:rPr lang="es-ES" sz="1800" i="1">
                            <a:latin typeface="Cambria Math" panose="02040503050406030204" pitchFamily="18" charset="0"/>
                          </a:rPr>
                        </m:ctrlPr>
                      </m:fPr>
                      <m:num>
                        <m:r>
                          <a:rPr lang="es-ES" sz="1800" i="1">
                            <a:latin typeface="Cambria Math" panose="02040503050406030204" pitchFamily="18" charset="0"/>
                          </a:rPr>
                          <m:t>𝑝</m:t>
                        </m:r>
                      </m:num>
                      <m:den>
                        <m:d>
                          <m:dPr>
                            <m:ctrlPr>
                              <a:rPr lang="es-ES" sz="1800" i="1">
                                <a:latin typeface="Cambria Math" panose="02040503050406030204" pitchFamily="18" charset="0"/>
                              </a:rPr>
                            </m:ctrlPr>
                          </m:dPr>
                          <m:e>
                            <m:r>
                              <a:rPr lang="es-ES" sz="1800" i="1">
                                <a:latin typeface="Cambria Math" panose="02040503050406030204" pitchFamily="18" charset="0"/>
                              </a:rPr>
                              <m:t>𝑤𝑙</m:t>
                            </m:r>
                            <m:r>
                              <a:rPr lang="es-ES" sz="1800" i="1">
                                <a:latin typeface="Cambria Math" panose="02040503050406030204" pitchFamily="18" charset="0"/>
                              </a:rPr>
                              <m:t>+</m:t>
                            </m:r>
                            <m:r>
                              <a:rPr lang="es-ES" sz="1800" i="1">
                                <a:latin typeface="Cambria Math" panose="02040503050406030204" pitchFamily="18" charset="0"/>
                              </a:rPr>
                              <m:t>𝐴</m:t>
                            </m:r>
                            <m:r>
                              <a:rPr lang="es-ES" sz="1800" i="1">
                                <a:latin typeface="Cambria Math" panose="02040503050406030204" pitchFamily="18" charset="0"/>
                              </a:rPr>
                              <m:t> </m:t>
                            </m:r>
                            <m:r>
                              <a:rPr lang="es-ES" sz="1800" i="1">
                                <a:latin typeface="Cambria Math" panose="02040503050406030204" pitchFamily="18" charset="0"/>
                              </a:rPr>
                              <m:t>𝑝</m:t>
                            </m:r>
                          </m:e>
                        </m:d>
                      </m:den>
                    </m:f>
                  </m:oMath>
                </a14:m>
                <a:r>
                  <a:rPr lang="es-AR" sz="1800" i="1" dirty="0"/>
                  <a:t> - 1</a:t>
                </a:r>
              </a:p>
              <a:p>
                <a:pPr marL="0" indent="0" algn="ctr">
                  <a:buFontTx/>
                  <a:buNone/>
                </a:pPr>
                <a:endParaRPr lang="es-ES" sz="1800" i="1" dirty="0">
                  <a:latin typeface="Cambria Math" panose="02040503050406030204" pitchFamily="18" charset="0"/>
                </a:endParaRPr>
              </a:p>
              <a:p>
                <a:pPr marL="0" indent="0" algn="ctr">
                  <a:buFontTx/>
                  <a:buNone/>
                </a:pPr>
                <a14:m>
                  <m:oMathPara xmlns:m="http://schemas.openxmlformats.org/officeDocument/2006/math">
                    <m:oMathParaPr>
                      <m:jc m:val="centerGroup"/>
                    </m:oMathParaPr>
                    <m:oMath xmlns:m="http://schemas.openxmlformats.org/officeDocument/2006/math">
                      <m:f>
                        <m:fPr>
                          <m:ctrlPr>
                            <a:rPr lang="es-ES" sz="1800" i="1" smtClean="0">
                              <a:latin typeface="Cambria Math" panose="02040503050406030204" pitchFamily="18" charset="0"/>
                            </a:rPr>
                          </m:ctrlPr>
                        </m:fPr>
                        <m:num>
                          <m:r>
                            <a:rPr lang="es-ES" sz="1800" i="1">
                              <a:latin typeface="Cambria Math" panose="02040503050406030204" pitchFamily="18" charset="0"/>
                            </a:rPr>
                            <m:t>△</m:t>
                          </m:r>
                          <m:r>
                            <a:rPr lang="es-ES" sz="1800" i="1" smtClean="0">
                              <a:latin typeface="Cambria Math" panose="02040503050406030204" pitchFamily="18" charset="0"/>
                            </a:rPr>
                            <m:t>𝑟</m:t>
                          </m:r>
                        </m:num>
                        <m:den>
                          <m:r>
                            <a:rPr lang="es-ES" sz="1800" i="1">
                              <a:latin typeface="Cambria Math" panose="02040503050406030204" pitchFamily="18" charset="0"/>
                            </a:rPr>
                            <m:t>△</m:t>
                          </m:r>
                          <m:r>
                            <a:rPr lang="es-ES" sz="1800" i="1" smtClean="0">
                              <a:latin typeface="Cambria Math" panose="02040503050406030204" pitchFamily="18" charset="0"/>
                            </a:rPr>
                            <m:t>𝑤</m:t>
                          </m:r>
                        </m:den>
                      </m:f>
                      <m:r>
                        <a:rPr lang="es-ES" sz="1800" i="1" smtClean="0">
                          <a:latin typeface="Cambria Math" panose="02040503050406030204" pitchFamily="18" charset="0"/>
                        </a:rPr>
                        <m:t>&lt;0</m:t>
                      </m:r>
                    </m:oMath>
                  </m:oMathPara>
                </a14:m>
                <a:endParaRPr lang="es-AR" sz="1800" i="1" dirty="0"/>
              </a:p>
              <a:p>
                <a:pPr marL="0" indent="0" algn="ctr">
                  <a:buFontTx/>
                  <a:buNone/>
                </a:pPr>
                <a:endParaRPr lang="es-AR" sz="1800" i="1" dirty="0"/>
              </a:p>
              <a:p>
                <a:pPr marL="0" indent="0" algn="ctr">
                  <a:buFontTx/>
                  <a:buNone/>
                </a:pPr>
                <a:endParaRPr lang="es-AR" sz="1800" i="1" dirty="0"/>
              </a:p>
            </p:txBody>
          </p:sp>
        </mc:Choice>
        <mc:Fallback>
          <p:sp>
            <p:nvSpPr>
              <p:cNvPr id="10" name="Marcador de contenido 2">
                <a:extLst>
                  <a:ext uri="{FF2B5EF4-FFF2-40B4-BE49-F238E27FC236}">
                    <a16:creationId xmlns:a16="http://schemas.microsoft.com/office/drawing/2014/main" id="{4A293FF6-49DE-4E4D-9E35-10120B1EBFA3}"/>
                  </a:ext>
                </a:extLst>
              </p:cNvPr>
              <p:cNvSpPr txBox="1">
                <a:spLocks noRot="1" noChangeAspect="1" noMove="1" noResize="1" noEditPoints="1" noAdjustHandles="1" noChangeArrowheads="1" noChangeShapeType="1" noTextEdit="1"/>
              </p:cNvSpPr>
              <p:nvPr/>
            </p:nvSpPr>
            <p:spPr bwMode="auto">
              <a:xfrm>
                <a:off x="477838" y="652412"/>
                <a:ext cx="8342634" cy="5117184"/>
              </a:xfrm>
              <a:prstGeom prst="rect">
                <a:avLst/>
              </a:prstGeom>
              <a:blipFill>
                <a:blip r:embed="rId3"/>
                <a:stretch>
                  <a:fillRect/>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
        <p:nvSpPr>
          <p:cNvPr id="11" name="Rectangle 2">
            <a:extLst>
              <a:ext uri="{FF2B5EF4-FFF2-40B4-BE49-F238E27FC236}">
                <a16:creationId xmlns:a16="http://schemas.microsoft.com/office/drawing/2014/main" id="{8FF10D79-EB29-4EA4-B715-9E974D5ABD1D}"/>
              </a:ext>
            </a:extLst>
          </p:cNvPr>
          <p:cNvSpPr>
            <a:spLocks noGrp="1" noChangeArrowheads="1"/>
          </p:cNvSpPr>
          <p:nvPr>
            <p:ph type="title"/>
          </p:nvPr>
        </p:nvSpPr>
        <p:spPr>
          <a:xfrm>
            <a:off x="142582" y="183108"/>
            <a:ext cx="8865893" cy="905296"/>
          </a:xfrm>
        </p:spPr>
        <p:txBody>
          <a:bodyPr/>
          <a:lstStyle/>
          <a:p>
            <a:pPr eaLnBrk="1" hangingPunct="1"/>
            <a:r>
              <a:rPr lang="en-GB" altLang="it-IT" dirty="0" err="1">
                <a:latin typeface="Garamond" panose="02020404030301010803" pitchFamily="18" charset="0"/>
              </a:rPr>
              <a:t>Determinazione</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distribuzione</a:t>
            </a:r>
            <a:r>
              <a:rPr lang="en-GB" altLang="it-IT" dirty="0">
                <a:latin typeface="Garamond" panose="02020404030301010803" pitchFamily="18" charset="0"/>
              </a:rPr>
              <a:t> del </a:t>
            </a:r>
            <a:r>
              <a:rPr lang="en-GB" altLang="it-IT" dirty="0" err="1">
                <a:latin typeface="Garamond" panose="02020404030301010803" pitchFamily="18" charset="0"/>
              </a:rPr>
              <a:t>reddito</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classica</a:t>
            </a:r>
            <a:endParaRPr lang="en-GB" altLang="it-IT" dirty="0">
              <a:latin typeface="Garamond" panose="02020404030301010803" pitchFamily="18" charset="0"/>
            </a:endParaRPr>
          </a:p>
        </p:txBody>
      </p:sp>
    </p:spTree>
    <p:extLst>
      <p:ext uri="{BB962C8B-B14F-4D97-AF65-F5344CB8AC3E}">
        <p14:creationId xmlns:p14="http://schemas.microsoft.com/office/powerpoint/2010/main" val="223559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err="1">
                <a:latin typeface="Garamond" panose="02020404030301010803" pitchFamily="18" charset="0"/>
              </a:rPr>
              <a:t>Conflitto</a:t>
            </a:r>
            <a:r>
              <a:rPr lang="en-GB" altLang="it-IT" dirty="0">
                <a:latin typeface="Garamond" panose="02020404030301010803" pitchFamily="18" charset="0"/>
              </a:rPr>
              <a:t> </a:t>
            </a:r>
            <a:r>
              <a:rPr lang="en-GB" altLang="it-IT" dirty="0" err="1">
                <a:latin typeface="Garamond" panose="02020404030301010803" pitchFamily="18" charset="0"/>
              </a:rPr>
              <a:t>distributivo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Marcador de contenido 2">
            <a:extLst>
              <a:ext uri="{FF2B5EF4-FFF2-40B4-BE49-F238E27FC236}">
                <a16:creationId xmlns:a16="http://schemas.microsoft.com/office/drawing/2014/main" id="{4A293FF6-49DE-4E4D-9E35-10120B1EBFA3}"/>
              </a:ext>
            </a:extLst>
          </p:cNvPr>
          <p:cNvSpPr txBox="1">
            <a:spLocks/>
          </p:cNvSpPr>
          <p:nvPr/>
        </p:nvSpPr>
        <p:spPr bwMode="auto">
          <a:xfrm>
            <a:off x="477238" y="692696"/>
            <a:ext cx="80870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AR" sz="1600" dirty="0">
                <a:latin typeface="Times New Roman" panose="02020603050405020304" pitchFamily="18" charset="0"/>
                <a:cs typeface="Times New Roman" panose="02020603050405020304" pitchFamily="18" charset="0"/>
              </a:rPr>
              <a:t>La </a:t>
            </a:r>
            <a:r>
              <a:rPr lang="es-AR" sz="1600" dirty="0" err="1">
                <a:latin typeface="Times New Roman" panose="02020603050405020304" pitchFamily="18" charset="0"/>
                <a:cs typeface="Times New Roman" panose="02020603050405020304" pitchFamily="18" charset="0"/>
              </a:rPr>
              <a:t>distribuzione</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funzionale</a:t>
            </a:r>
            <a:r>
              <a:rPr lang="es-AR" sz="1600" dirty="0">
                <a:latin typeface="Times New Roman" panose="02020603050405020304" pitchFamily="18" charset="0"/>
                <a:cs typeface="Times New Roman" panose="02020603050405020304" pitchFamily="18" charset="0"/>
              </a:rPr>
              <a:t> del </a:t>
            </a:r>
            <a:r>
              <a:rPr lang="es-AR" sz="1600" dirty="0" err="1">
                <a:latin typeface="Times New Roman" panose="02020603050405020304" pitchFamily="18" charset="0"/>
                <a:cs typeface="Times New Roman" panose="02020603050405020304" pitchFamily="18" charset="0"/>
              </a:rPr>
              <a:t>reddito</a:t>
            </a:r>
            <a:r>
              <a:rPr lang="es-AR" sz="1600" dirty="0">
                <a:latin typeface="Times New Roman" panose="02020603050405020304" pitchFamily="18" charset="0"/>
                <a:cs typeface="Times New Roman" panose="02020603050405020304" pitchFamily="18" charset="0"/>
              </a:rPr>
              <a:t> è la </a:t>
            </a:r>
            <a:r>
              <a:rPr lang="es-AR" sz="1600" dirty="0" err="1">
                <a:latin typeface="Times New Roman" panose="02020603050405020304" pitchFamily="18" charset="0"/>
                <a:cs typeface="Times New Roman" panose="02020603050405020304" pitchFamily="18" charset="0"/>
              </a:rPr>
              <a:t>risultante</a:t>
            </a:r>
            <a:r>
              <a:rPr lang="es-AR" sz="1600" dirty="0">
                <a:latin typeface="Times New Roman" panose="02020603050405020304" pitchFamily="18" charset="0"/>
                <a:cs typeface="Times New Roman" panose="02020603050405020304" pitchFamily="18" charset="0"/>
              </a:rPr>
              <a:t> del </a:t>
            </a:r>
            <a:r>
              <a:rPr lang="es-AR" sz="1600" dirty="0" err="1">
                <a:latin typeface="Times New Roman" panose="02020603050405020304" pitchFamily="18" charset="0"/>
                <a:cs typeface="Times New Roman" panose="02020603050405020304" pitchFamily="18" charset="0"/>
              </a:rPr>
              <a:t>conflitto</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tra</a:t>
            </a:r>
            <a:r>
              <a:rPr lang="es-AR" sz="1600" dirty="0">
                <a:latin typeface="Times New Roman" panose="02020603050405020304" pitchFamily="18" charset="0"/>
                <a:cs typeface="Times New Roman" panose="02020603050405020304" pitchFamily="18" charset="0"/>
              </a:rPr>
              <a:t> </a:t>
            </a:r>
            <a:r>
              <a:rPr lang="es-AR" sz="1600" dirty="0" err="1">
                <a:latin typeface="Times New Roman" panose="02020603050405020304" pitchFamily="18" charset="0"/>
                <a:cs typeface="Times New Roman" panose="02020603050405020304" pitchFamily="18" charset="0"/>
              </a:rPr>
              <a:t>capitale</a:t>
            </a:r>
            <a:r>
              <a:rPr lang="es-AR" sz="1600" dirty="0">
                <a:latin typeface="Times New Roman" panose="02020603050405020304" pitchFamily="18" charset="0"/>
                <a:cs typeface="Times New Roman" panose="02020603050405020304" pitchFamily="18" charset="0"/>
              </a:rPr>
              <a:t> e </a:t>
            </a:r>
            <a:r>
              <a:rPr lang="es-AR" sz="1600" dirty="0" err="1">
                <a:latin typeface="Times New Roman" panose="02020603050405020304" pitchFamily="18" charset="0"/>
                <a:cs typeface="Times New Roman" panose="02020603050405020304" pitchFamily="18" charset="0"/>
              </a:rPr>
              <a:t>lavoro</a:t>
            </a:r>
            <a:r>
              <a:rPr lang="es-AR" sz="1600" dirty="0">
                <a:latin typeface="Times New Roman" panose="02020603050405020304" pitchFamily="18" charset="0"/>
                <a:cs typeface="Times New Roman" panose="02020603050405020304" pitchFamily="18" charset="0"/>
              </a:rPr>
              <a:t>. </a:t>
            </a:r>
            <a:endParaRPr lang="es-AR" sz="1800" dirty="0"/>
          </a:p>
          <a:p>
            <a:pPr marL="0" indent="0" algn="ctr">
              <a:buFontTx/>
              <a:buNone/>
            </a:pPr>
            <a:endParaRPr lang="es-AR" sz="1800" i="1" dirty="0"/>
          </a:p>
          <a:p>
            <a:pPr marL="0" indent="0" algn="just">
              <a:buFontTx/>
              <a:buNone/>
            </a:pPr>
            <a:endParaRPr lang="es-AR" sz="1800" i="1" dirty="0"/>
          </a:p>
        </p:txBody>
      </p:sp>
      <p:pic>
        <p:nvPicPr>
          <p:cNvPr id="2" name="Immagine 1">
            <a:extLst>
              <a:ext uri="{FF2B5EF4-FFF2-40B4-BE49-F238E27FC236}">
                <a16:creationId xmlns:a16="http://schemas.microsoft.com/office/drawing/2014/main" id="{19993102-9C7A-4476-AB13-2B8C09912DA9}"/>
              </a:ext>
            </a:extLst>
          </p:cNvPr>
          <p:cNvPicPr>
            <a:picLocks noChangeAspect="1"/>
          </p:cNvPicPr>
          <p:nvPr/>
        </p:nvPicPr>
        <p:blipFill>
          <a:blip r:embed="rId3"/>
          <a:stretch>
            <a:fillRect/>
          </a:stretch>
        </p:blipFill>
        <p:spPr>
          <a:xfrm>
            <a:off x="1547664" y="1809015"/>
            <a:ext cx="6194073" cy="4267570"/>
          </a:xfrm>
          <a:prstGeom prst="rect">
            <a:avLst/>
          </a:prstGeom>
        </p:spPr>
      </p:pic>
    </p:spTree>
    <p:extLst>
      <p:ext uri="{BB962C8B-B14F-4D97-AF65-F5344CB8AC3E}">
        <p14:creationId xmlns:p14="http://schemas.microsoft.com/office/powerpoint/2010/main" val="2297521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txDef>
      <a:spPr>
        <a:blipFill>
          <a:blip xmlns:r="http://schemas.openxmlformats.org/officeDocument/2006/relationships" r:embed="rId1"/>
          <a:stretch>
            <a:fillRect l="-414"/>
          </a:stretch>
        </a:blipFill>
      </a:spPr>
      <a:bodyPr/>
      <a:lstStyle>
        <a:defPPr algn="l">
          <a:defRPr dirty="0">
            <a:noFill/>
          </a:defRPr>
        </a:defPPr>
      </a:lstStyle>
    </a:tx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0</TotalTime>
  <Words>3260</Words>
  <Application>Microsoft Office PowerPoint</Application>
  <PresentationFormat>Presentazione su schermo (4:3)</PresentationFormat>
  <Paragraphs>641</Paragraphs>
  <Slides>36</Slides>
  <Notes>36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Cambria Math</vt:lpstr>
      <vt:lpstr>Garamond</vt:lpstr>
      <vt:lpstr>Times New Roman</vt:lpstr>
      <vt:lpstr>la sapienza</vt:lpstr>
      <vt:lpstr>Corso di Economia Politica</vt:lpstr>
      <vt:lpstr>Cosa determina la distribuzione del reddito tra lavoratori e capitalisti? </vt:lpstr>
      <vt:lpstr>Determinazione della distribuzione del reddito: Teoria Classica</vt:lpstr>
      <vt:lpstr>Determinazione della distribuzione del reddito nella teoria classica</vt:lpstr>
      <vt:lpstr>Determinazione della distribuzione del reddito nella teoria Classica</vt:lpstr>
      <vt:lpstr>Determinazione della distribuzione del reddito nella teoria classica</vt:lpstr>
      <vt:lpstr>Determinazione della distribuzione del reddito nella teoria classica</vt:lpstr>
      <vt:lpstr>Determinazione della distribuzione del reddito nella teoria classica</vt:lpstr>
      <vt:lpstr>Conflitto distributivo</vt:lpstr>
      <vt:lpstr>Teoria classico-Keynesiana  </vt:lpstr>
      <vt:lpstr>Resumen approccio Keynesiano</vt:lpstr>
      <vt:lpstr>Resumen approccio Keynesiano</vt:lpstr>
      <vt:lpstr>Teoria neoclassica o marginalista</vt:lpstr>
      <vt:lpstr>Teoria neoclassica o marginalista</vt:lpstr>
      <vt:lpstr>Teoria neoclassica o marginalista</vt:lpstr>
      <vt:lpstr>Economia grano</vt:lpstr>
      <vt:lpstr>Economia grano</vt:lpstr>
      <vt:lpstr>Curve di domanda e offerta dei fattori</vt:lpstr>
      <vt:lpstr>Economia grano</vt:lpstr>
      <vt:lpstr>Curve di offerta dei fattori</vt:lpstr>
      <vt:lpstr>Curve di offerta dei fattori</vt:lpstr>
      <vt:lpstr>Curve di domanda dei fattori</vt:lpstr>
      <vt:lpstr>Curve di domanda dei fattori</vt:lpstr>
      <vt:lpstr>Curve di domanda dei fattori</vt:lpstr>
      <vt:lpstr>Curve di domanda del lavoro</vt:lpstr>
      <vt:lpstr>Curve di domanda del capitale</vt:lpstr>
      <vt:lpstr>Curve di domanda del capitale</vt:lpstr>
      <vt:lpstr>Determinazione simultanea di prezzi, quantità e distribuzione</vt:lpstr>
      <vt:lpstr>Determinazione simultanea di prezzi, quantità e distribuzione</vt:lpstr>
      <vt:lpstr>Intensità capitalistica e saggio di profitto</vt:lpstr>
      <vt:lpstr>La piena occupazione del lavoro</vt:lpstr>
      <vt:lpstr>La piena occupazione e la flessibilità del mercaato del lavoro</vt:lpstr>
      <vt:lpstr>Il pieno utilizzo del fattore capitale</vt:lpstr>
      <vt:lpstr>Legge di Say secondo “alcuni” autori classici</vt:lpstr>
      <vt:lpstr>Legge di Say nella versione neoclassica</vt:lpstr>
      <vt:lpstr>Legge di Say nella versione neoclassica</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 -</dc:creator>
  <cp:keywords/>
  <dc:description/>
  <cp:lastModifiedBy>Lorenzo Di Domenico</cp:lastModifiedBy>
  <cp:revision>136</cp:revision>
  <cp:lastPrinted>2021-10-25T15:49:53Z</cp:lastPrinted>
  <dcterms:created xsi:type="dcterms:W3CDTF">2006-11-20T16:13:10Z</dcterms:created>
  <dcterms:modified xsi:type="dcterms:W3CDTF">2022-03-31T11:44:03Z</dcterms:modified>
  <cp:category/>
</cp:coreProperties>
</file>