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1" r:id="rId3"/>
    <p:sldId id="272" r:id="rId4"/>
    <p:sldId id="256" r:id="rId5"/>
    <p:sldId id="257" r:id="rId6"/>
    <p:sldId id="258" r:id="rId7"/>
    <p:sldId id="264" r:id="rId8"/>
    <p:sldId id="265" r:id="rId9"/>
    <p:sldId id="259" r:id="rId10"/>
    <p:sldId id="261" r:id="rId11"/>
    <p:sldId id="262" r:id="rId12"/>
    <p:sldId id="266" r:id="rId13"/>
    <p:sldId id="267" r:id="rId14"/>
    <p:sldId id="268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660B1-58BD-414D-9700-25E07A943E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2A4C98-5628-437E-9F08-6E27F67DA699}">
      <dgm:prSet/>
      <dgm:spPr/>
      <dgm:t>
        <a:bodyPr/>
        <a:lstStyle/>
        <a:p>
          <a:r>
            <a:rPr lang="it-IT" noProof="0" dirty="0"/>
            <a:t>Congregazioni femminili secolari: educazione, carità +riconoscimento vita femminile nel mondo</a:t>
          </a:r>
        </a:p>
      </dgm:t>
    </dgm:pt>
    <dgm:pt modelId="{BB4D427B-FCA7-4BC9-9240-F9BBCEA31BAC}" type="parTrans" cxnId="{3F013DD7-834E-42C2-98B8-3B59DD86E2F8}">
      <dgm:prSet/>
      <dgm:spPr/>
      <dgm:t>
        <a:bodyPr/>
        <a:lstStyle/>
        <a:p>
          <a:endParaRPr lang="en-US"/>
        </a:p>
      </dgm:t>
    </dgm:pt>
    <dgm:pt modelId="{48912880-0EE0-4A57-94CC-EB9B1A24616F}" type="sibTrans" cxnId="{3F013DD7-834E-42C2-98B8-3B59DD86E2F8}">
      <dgm:prSet/>
      <dgm:spPr/>
      <dgm:t>
        <a:bodyPr/>
        <a:lstStyle/>
        <a:p>
          <a:endParaRPr lang="en-US"/>
        </a:p>
      </dgm:t>
    </dgm:pt>
    <dgm:pt modelId="{462985FD-E75A-4EBF-AEA0-249FDC4D216B}">
      <dgm:prSet/>
      <dgm:spPr/>
      <dgm:t>
        <a:bodyPr/>
        <a:lstStyle/>
        <a:p>
          <a:r>
            <a:rPr lang="en-GB" dirty="0"/>
            <a:t>M</a:t>
          </a:r>
          <a:r>
            <a:rPr lang="en-US" dirty="0" err="1"/>
            <a:t>issioni</a:t>
          </a:r>
          <a:endParaRPr lang="en-US" dirty="0"/>
        </a:p>
      </dgm:t>
    </dgm:pt>
    <dgm:pt modelId="{B000B118-45FD-4AA8-A897-2A4F71650B48}" type="parTrans" cxnId="{CB31329C-E6BE-4F3B-A8DC-CD4F26ADE615}">
      <dgm:prSet/>
      <dgm:spPr/>
      <dgm:t>
        <a:bodyPr/>
        <a:lstStyle/>
        <a:p>
          <a:endParaRPr lang="en-US"/>
        </a:p>
      </dgm:t>
    </dgm:pt>
    <dgm:pt modelId="{4F7F9FB3-0579-4118-BF24-5E6110DD8AD1}" type="sibTrans" cxnId="{CB31329C-E6BE-4F3B-A8DC-CD4F26ADE615}">
      <dgm:prSet/>
      <dgm:spPr/>
      <dgm:t>
        <a:bodyPr/>
        <a:lstStyle/>
        <a:p>
          <a:endParaRPr lang="en-US"/>
        </a:p>
      </dgm:t>
    </dgm:pt>
    <dgm:pt modelId="{40192857-8BDA-41CF-835D-79622E98B4CE}">
      <dgm:prSet/>
      <dgm:spPr/>
      <dgm:t>
        <a:bodyPr/>
        <a:lstStyle/>
        <a:p>
          <a:r>
            <a:rPr lang="en-US" dirty="0"/>
            <a:t>Patronage (</a:t>
          </a:r>
          <a:r>
            <a:rPr lang="en-US" dirty="0" err="1"/>
            <a:t>chiese</a:t>
          </a:r>
          <a:r>
            <a:rPr lang="en-US" dirty="0"/>
            <a:t>, </a:t>
          </a:r>
          <a:r>
            <a:rPr lang="en-US" dirty="0" err="1"/>
            <a:t>collegi</a:t>
          </a:r>
          <a:r>
            <a:rPr lang="en-US" dirty="0"/>
            <a:t>, </a:t>
          </a:r>
          <a:r>
            <a:rPr lang="en-US" dirty="0" err="1"/>
            <a:t>ecc</a:t>
          </a:r>
          <a:r>
            <a:rPr lang="en-US" dirty="0"/>
            <a:t>.)</a:t>
          </a:r>
        </a:p>
      </dgm:t>
    </dgm:pt>
    <dgm:pt modelId="{542B5F35-FCA2-4D83-9390-9879D93D3FAB}" type="parTrans" cxnId="{D4BAF8A8-6B38-4FCD-B17A-E8A7A9B0F16E}">
      <dgm:prSet/>
      <dgm:spPr/>
      <dgm:t>
        <a:bodyPr/>
        <a:lstStyle/>
        <a:p>
          <a:endParaRPr lang="en-US"/>
        </a:p>
      </dgm:t>
    </dgm:pt>
    <dgm:pt modelId="{B51ED325-E72B-46D1-9FAD-3D4525981601}" type="sibTrans" cxnId="{D4BAF8A8-6B38-4FCD-B17A-E8A7A9B0F16E}">
      <dgm:prSet/>
      <dgm:spPr/>
      <dgm:t>
        <a:bodyPr/>
        <a:lstStyle/>
        <a:p>
          <a:endParaRPr lang="en-US"/>
        </a:p>
      </dgm:t>
    </dgm:pt>
    <dgm:pt modelId="{848F2006-7F32-7E41-8F11-B58E8744AE6E}" type="pres">
      <dgm:prSet presAssocID="{E5B660B1-58BD-414D-9700-25E07A943E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AD94C-1427-9647-8D4B-6E22C6D05934}" type="pres">
      <dgm:prSet presAssocID="{2E2A4C98-5628-437E-9F08-6E27F67DA699}" presName="hierRoot1" presStyleCnt="0"/>
      <dgm:spPr/>
    </dgm:pt>
    <dgm:pt modelId="{F967B675-98AD-E345-A070-D740A7321531}" type="pres">
      <dgm:prSet presAssocID="{2E2A4C98-5628-437E-9F08-6E27F67DA699}" presName="composite" presStyleCnt="0"/>
      <dgm:spPr/>
    </dgm:pt>
    <dgm:pt modelId="{8216120E-B360-DD46-9115-13EF8B10A666}" type="pres">
      <dgm:prSet presAssocID="{2E2A4C98-5628-437E-9F08-6E27F67DA699}" presName="background" presStyleLbl="node0" presStyleIdx="0" presStyleCnt="3"/>
      <dgm:spPr/>
    </dgm:pt>
    <dgm:pt modelId="{D64597AA-C38F-DF40-AC09-AD01583A83B7}" type="pres">
      <dgm:prSet presAssocID="{2E2A4C98-5628-437E-9F08-6E27F67DA699}" presName="text" presStyleLbl="fgAcc0" presStyleIdx="0" presStyleCnt="3">
        <dgm:presLayoutVars>
          <dgm:chPref val="3"/>
        </dgm:presLayoutVars>
      </dgm:prSet>
      <dgm:spPr/>
    </dgm:pt>
    <dgm:pt modelId="{EB570A88-D94C-B84C-9095-2E65881B1D79}" type="pres">
      <dgm:prSet presAssocID="{2E2A4C98-5628-437E-9F08-6E27F67DA699}" presName="hierChild2" presStyleCnt="0"/>
      <dgm:spPr/>
    </dgm:pt>
    <dgm:pt modelId="{A1ADBFC0-441B-9440-9EB5-F7EC52CAE938}" type="pres">
      <dgm:prSet presAssocID="{462985FD-E75A-4EBF-AEA0-249FDC4D216B}" presName="hierRoot1" presStyleCnt="0"/>
      <dgm:spPr/>
    </dgm:pt>
    <dgm:pt modelId="{53FAA8E9-AED2-744E-9BC1-1D6E4C37212B}" type="pres">
      <dgm:prSet presAssocID="{462985FD-E75A-4EBF-AEA0-249FDC4D216B}" presName="composite" presStyleCnt="0"/>
      <dgm:spPr/>
    </dgm:pt>
    <dgm:pt modelId="{FAE57D65-F335-984A-8495-294B3B027D0A}" type="pres">
      <dgm:prSet presAssocID="{462985FD-E75A-4EBF-AEA0-249FDC4D216B}" presName="background" presStyleLbl="node0" presStyleIdx="1" presStyleCnt="3"/>
      <dgm:spPr/>
    </dgm:pt>
    <dgm:pt modelId="{2811520D-646B-EA49-B926-D5164F5ECFFC}" type="pres">
      <dgm:prSet presAssocID="{462985FD-E75A-4EBF-AEA0-249FDC4D216B}" presName="text" presStyleLbl="fgAcc0" presStyleIdx="1" presStyleCnt="3">
        <dgm:presLayoutVars>
          <dgm:chPref val="3"/>
        </dgm:presLayoutVars>
      </dgm:prSet>
      <dgm:spPr/>
    </dgm:pt>
    <dgm:pt modelId="{993BE9CA-CB1A-6A45-9133-566DCA481323}" type="pres">
      <dgm:prSet presAssocID="{462985FD-E75A-4EBF-AEA0-249FDC4D216B}" presName="hierChild2" presStyleCnt="0"/>
      <dgm:spPr/>
    </dgm:pt>
    <dgm:pt modelId="{DFB2ADD6-8443-6843-A7A8-5F582DB3D60B}" type="pres">
      <dgm:prSet presAssocID="{40192857-8BDA-41CF-835D-79622E98B4CE}" presName="hierRoot1" presStyleCnt="0"/>
      <dgm:spPr/>
    </dgm:pt>
    <dgm:pt modelId="{660C102A-56C9-1D4F-ADE6-76F620EFBC88}" type="pres">
      <dgm:prSet presAssocID="{40192857-8BDA-41CF-835D-79622E98B4CE}" presName="composite" presStyleCnt="0"/>
      <dgm:spPr/>
    </dgm:pt>
    <dgm:pt modelId="{C84C5ADD-6E28-254D-87AE-1FDB532F5369}" type="pres">
      <dgm:prSet presAssocID="{40192857-8BDA-41CF-835D-79622E98B4CE}" presName="background" presStyleLbl="node0" presStyleIdx="2" presStyleCnt="3"/>
      <dgm:spPr/>
    </dgm:pt>
    <dgm:pt modelId="{94F6B18C-5530-6249-91DD-7EEF60A3BF30}" type="pres">
      <dgm:prSet presAssocID="{40192857-8BDA-41CF-835D-79622E98B4CE}" presName="text" presStyleLbl="fgAcc0" presStyleIdx="2" presStyleCnt="3">
        <dgm:presLayoutVars>
          <dgm:chPref val="3"/>
        </dgm:presLayoutVars>
      </dgm:prSet>
      <dgm:spPr/>
    </dgm:pt>
    <dgm:pt modelId="{6CE404CC-BD91-4840-BA6E-7FB92153ECC3}" type="pres">
      <dgm:prSet presAssocID="{40192857-8BDA-41CF-835D-79622E98B4CE}" presName="hierChild2" presStyleCnt="0"/>
      <dgm:spPr/>
    </dgm:pt>
  </dgm:ptLst>
  <dgm:cxnLst>
    <dgm:cxn modelId="{FC484633-BB05-4B42-8286-BD3D60149B01}" type="presOf" srcId="{E5B660B1-58BD-414D-9700-25E07A943EA9}" destId="{848F2006-7F32-7E41-8F11-B58E8744AE6E}" srcOrd="0" destOrd="0" presId="urn:microsoft.com/office/officeart/2005/8/layout/hierarchy1"/>
    <dgm:cxn modelId="{E0F9D35F-DF13-B349-9892-0C7C8D0780CC}" type="presOf" srcId="{2E2A4C98-5628-437E-9F08-6E27F67DA699}" destId="{D64597AA-C38F-DF40-AC09-AD01583A83B7}" srcOrd="0" destOrd="0" presId="urn:microsoft.com/office/officeart/2005/8/layout/hierarchy1"/>
    <dgm:cxn modelId="{24A2486D-3A48-0844-855E-A095962C3F53}" type="presOf" srcId="{462985FD-E75A-4EBF-AEA0-249FDC4D216B}" destId="{2811520D-646B-EA49-B926-D5164F5ECFFC}" srcOrd="0" destOrd="0" presId="urn:microsoft.com/office/officeart/2005/8/layout/hierarchy1"/>
    <dgm:cxn modelId="{69F1EC99-8EC4-E440-8141-B2FD28B28123}" type="presOf" srcId="{40192857-8BDA-41CF-835D-79622E98B4CE}" destId="{94F6B18C-5530-6249-91DD-7EEF60A3BF30}" srcOrd="0" destOrd="0" presId="urn:microsoft.com/office/officeart/2005/8/layout/hierarchy1"/>
    <dgm:cxn modelId="{CB31329C-E6BE-4F3B-A8DC-CD4F26ADE615}" srcId="{E5B660B1-58BD-414D-9700-25E07A943EA9}" destId="{462985FD-E75A-4EBF-AEA0-249FDC4D216B}" srcOrd="1" destOrd="0" parTransId="{B000B118-45FD-4AA8-A897-2A4F71650B48}" sibTransId="{4F7F9FB3-0579-4118-BF24-5E6110DD8AD1}"/>
    <dgm:cxn modelId="{D4BAF8A8-6B38-4FCD-B17A-E8A7A9B0F16E}" srcId="{E5B660B1-58BD-414D-9700-25E07A943EA9}" destId="{40192857-8BDA-41CF-835D-79622E98B4CE}" srcOrd="2" destOrd="0" parTransId="{542B5F35-FCA2-4D83-9390-9879D93D3FAB}" sibTransId="{B51ED325-E72B-46D1-9FAD-3D4525981601}"/>
    <dgm:cxn modelId="{3F013DD7-834E-42C2-98B8-3B59DD86E2F8}" srcId="{E5B660B1-58BD-414D-9700-25E07A943EA9}" destId="{2E2A4C98-5628-437E-9F08-6E27F67DA699}" srcOrd="0" destOrd="0" parTransId="{BB4D427B-FCA7-4BC9-9240-F9BBCEA31BAC}" sibTransId="{48912880-0EE0-4A57-94CC-EB9B1A24616F}"/>
    <dgm:cxn modelId="{DE56EE22-B824-534A-9D9A-DAD4E7B52A5A}" type="presParOf" srcId="{848F2006-7F32-7E41-8F11-B58E8744AE6E}" destId="{5AAAD94C-1427-9647-8D4B-6E22C6D05934}" srcOrd="0" destOrd="0" presId="urn:microsoft.com/office/officeart/2005/8/layout/hierarchy1"/>
    <dgm:cxn modelId="{FB5F198F-14F0-1042-82F6-C10D243B0C73}" type="presParOf" srcId="{5AAAD94C-1427-9647-8D4B-6E22C6D05934}" destId="{F967B675-98AD-E345-A070-D740A7321531}" srcOrd="0" destOrd="0" presId="urn:microsoft.com/office/officeart/2005/8/layout/hierarchy1"/>
    <dgm:cxn modelId="{289967F6-6D4D-9F4B-9131-17F24610DA7D}" type="presParOf" srcId="{F967B675-98AD-E345-A070-D740A7321531}" destId="{8216120E-B360-DD46-9115-13EF8B10A666}" srcOrd="0" destOrd="0" presId="urn:microsoft.com/office/officeart/2005/8/layout/hierarchy1"/>
    <dgm:cxn modelId="{9635D6FD-282F-7749-BABA-AB91A0B7F75B}" type="presParOf" srcId="{F967B675-98AD-E345-A070-D740A7321531}" destId="{D64597AA-C38F-DF40-AC09-AD01583A83B7}" srcOrd="1" destOrd="0" presId="urn:microsoft.com/office/officeart/2005/8/layout/hierarchy1"/>
    <dgm:cxn modelId="{34CD916B-8592-CF4D-A1B5-C4EAB8EA5C85}" type="presParOf" srcId="{5AAAD94C-1427-9647-8D4B-6E22C6D05934}" destId="{EB570A88-D94C-B84C-9095-2E65881B1D79}" srcOrd="1" destOrd="0" presId="urn:microsoft.com/office/officeart/2005/8/layout/hierarchy1"/>
    <dgm:cxn modelId="{7FDBDB63-5919-824B-A7FA-AF11DFFFE91D}" type="presParOf" srcId="{848F2006-7F32-7E41-8F11-B58E8744AE6E}" destId="{A1ADBFC0-441B-9440-9EB5-F7EC52CAE938}" srcOrd="1" destOrd="0" presId="urn:microsoft.com/office/officeart/2005/8/layout/hierarchy1"/>
    <dgm:cxn modelId="{4BD863C6-B099-664D-9274-F57AC0FF27B6}" type="presParOf" srcId="{A1ADBFC0-441B-9440-9EB5-F7EC52CAE938}" destId="{53FAA8E9-AED2-744E-9BC1-1D6E4C37212B}" srcOrd="0" destOrd="0" presId="urn:microsoft.com/office/officeart/2005/8/layout/hierarchy1"/>
    <dgm:cxn modelId="{B5041FF3-721A-DC4B-BE4A-5F05D24AE140}" type="presParOf" srcId="{53FAA8E9-AED2-744E-9BC1-1D6E4C37212B}" destId="{FAE57D65-F335-984A-8495-294B3B027D0A}" srcOrd="0" destOrd="0" presId="urn:microsoft.com/office/officeart/2005/8/layout/hierarchy1"/>
    <dgm:cxn modelId="{29AE25DF-F824-8947-A906-F8CA3A11AF45}" type="presParOf" srcId="{53FAA8E9-AED2-744E-9BC1-1D6E4C37212B}" destId="{2811520D-646B-EA49-B926-D5164F5ECFFC}" srcOrd="1" destOrd="0" presId="urn:microsoft.com/office/officeart/2005/8/layout/hierarchy1"/>
    <dgm:cxn modelId="{FACFB4EF-DE21-E24B-A90C-CE3810C455DE}" type="presParOf" srcId="{A1ADBFC0-441B-9440-9EB5-F7EC52CAE938}" destId="{993BE9CA-CB1A-6A45-9133-566DCA481323}" srcOrd="1" destOrd="0" presId="urn:microsoft.com/office/officeart/2005/8/layout/hierarchy1"/>
    <dgm:cxn modelId="{DF2D7042-4398-7B4E-8D54-CD533139A3DC}" type="presParOf" srcId="{848F2006-7F32-7E41-8F11-B58E8744AE6E}" destId="{DFB2ADD6-8443-6843-A7A8-5F582DB3D60B}" srcOrd="2" destOrd="0" presId="urn:microsoft.com/office/officeart/2005/8/layout/hierarchy1"/>
    <dgm:cxn modelId="{7E3193F0-365D-1C46-846D-7AFEB8EAE126}" type="presParOf" srcId="{DFB2ADD6-8443-6843-A7A8-5F582DB3D60B}" destId="{660C102A-56C9-1D4F-ADE6-76F620EFBC88}" srcOrd="0" destOrd="0" presId="urn:microsoft.com/office/officeart/2005/8/layout/hierarchy1"/>
    <dgm:cxn modelId="{9FA3E9B7-E65C-E047-BCE2-5076D94123A9}" type="presParOf" srcId="{660C102A-56C9-1D4F-ADE6-76F620EFBC88}" destId="{C84C5ADD-6E28-254D-87AE-1FDB532F5369}" srcOrd="0" destOrd="0" presId="urn:microsoft.com/office/officeart/2005/8/layout/hierarchy1"/>
    <dgm:cxn modelId="{C46F3F5B-83FA-0A4B-9ECB-ED151B0DE917}" type="presParOf" srcId="{660C102A-56C9-1D4F-ADE6-76F620EFBC88}" destId="{94F6B18C-5530-6249-91DD-7EEF60A3BF30}" srcOrd="1" destOrd="0" presId="urn:microsoft.com/office/officeart/2005/8/layout/hierarchy1"/>
    <dgm:cxn modelId="{DDFC1045-832E-1649-94C8-B2D385CD18B8}" type="presParOf" srcId="{DFB2ADD6-8443-6843-A7A8-5F582DB3D60B}" destId="{6CE404CC-BD91-4840-BA6E-7FB92153EC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6120E-B360-DD46-9115-13EF8B10A666}">
      <dsp:nvSpPr>
        <dsp:cNvPr id="0" name=""/>
        <dsp:cNvSpPr/>
      </dsp:nvSpPr>
      <dsp:spPr>
        <a:xfrm>
          <a:off x="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597AA-C38F-DF40-AC09-AD01583A83B7}">
      <dsp:nvSpPr>
        <dsp:cNvPr id="0" name=""/>
        <dsp:cNvSpPr/>
      </dsp:nvSpPr>
      <dsp:spPr>
        <a:xfrm>
          <a:off x="256120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noProof="0" dirty="0"/>
            <a:t>Congregazioni femminili secolari: educazione, carità +riconoscimento vita femminile nel mondo</a:t>
          </a:r>
        </a:p>
      </dsp:txBody>
      <dsp:txXfrm>
        <a:off x="298991" y="1277365"/>
        <a:ext cx="2219346" cy="1377989"/>
      </dsp:txXfrm>
    </dsp:sp>
    <dsp:sp modelId="{FAE57D65-F335-984A-8495-294B3B027D0A}">
      <dsp:nvSpPr>
        <dsp:cNvPr id="0" name=""/>
        <dsp:cNvSpPr/>
      </dsp:nvSpPr>
      <dsp:spPr>
        <a:xfrm>
          <a:off x="281733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1520D-646B-EA49-B926-D5164F5ECFFC}">
      <dsp:nvSpPr>
        <dsp:cNvPr id="0" name=""/>
        <dsp:cNvSpPr/>
      </dsp:nvSpPr>
      <dsp:spPr>
        <a:xfrm>
          <a:off x="3073451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</a:t>
          </a:r>
          <a:r>
            <a:rPr lang="en-US" sz="1700" kern="1200" dirty="0" err="1"/>
            <a:t>issioni</a:t>
          </a:r>
          <a:endParaRPr lang="en-US" sz="1700" kern="1200" dirty="0"/>
        </a:p>
      </dsp:txBody>
      <dsp:txXfrm>
        <a:off x="3116322" y="1277365"/>
        <a:ext cx="2219346" cy="1377989"/>
      </dsp:txXfrm>
    </dsp:sp>
    <dsp:sp modelId="{C84C5ADD-6E28-254D-87AE-1FDB532F5369}">
      <dsp:nvSpPr>
        <dsp:cNvPr id="0" name=""/>
        <dsp:cNvSpPr/>
      </dsp:nvSpPr>
      <dsp:spPr>
        <a:xfrm>
          <a:off x="5634661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6B18C-5530-6249-91DD-7EEF60A3BF30}">
      <dsp:nvSpPr>
        <dsp:cNvPr id="0" name=""/>
        <dsp:cNvSpPr/>
      </dsp:nvSpPr>
      <dsp:spPr>
        <a:xfrm>
          <a:off x="5890782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Patronage (</a:t>
          </a:r>
          <a:r>
            <a:rPr lang="en-US" sz="1700" kern="1200" dirty="0" err="1"/>
            <a:t>chiese</a:t>
          </a:r>
          <a:r>
            <a:rPr lang="en-US" sz="1700" kern="1200" dirty="0"/>
            <a:t>, </a:t>
          </a:r>
          <a:r>
            <a:rPr lang="en-US" sz="1700" kern="1200" dirty="0" err="1"/>
            <a:t>collegi</a:t>
          </a:r>
          <a:r>
            <a:rPr lang="en-US" sz="1700" kern="1200" dirty="0"/>
            <a:t>, </a:t>
          </a:r>
          <a:r>
            <a:rPr lang="en-US" sz="1700" kern="1200" dirty="0" err="1"/>
            <a:t>ecc</a:t>
          </a:r>
          <a:r>
            <a:rPr lang="en-US" sz="1700" kern="1200" dirty="0"/>
            <a:t>.)</a:t>
          </a:r>
        </a:p>
      </dsp:txBody>
      <dsp:txXfrm>
        <a:off x="5933653" y="1277365"/>
        <a:ext cx="2219346" cy="1377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05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26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84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61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34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98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4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77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80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55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57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A05B-47F3-6748-B8DE-57BFF22E6579}" type="datetimeFigureOut">
              <a:rPr lang="en-US" smtClean="0"/>
              <a:t>4/25/23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E3FF-7789-CA41-AC2B-A5A7838B38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82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1E128-6700-5A23-8DF9-3ADB9465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IT" sz="3500">
                <a:solidFill>
                  <a:srgbClr val="FFFFFF"/>
                </a:solidFill>
              </a:rPr>
              <a:t>Donne e Chiesa postridentina</a:t>
            </a: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72A7F3F9-99F8-FD1A-9255-81AFF4504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875403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01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22" y="274638"/>
            <a:ext cx="8229600" cy="580587"/>
          </a:xfrm>
        </p:spPr>
        <p:txBody>
          <a:bodyPr>
            <a:normAutofit fontScale="90000"/>
          </a:bodyPr>
          <a:lstStyle/>
          <a:p>
            <a:r>
              <a:rPr lang="it-IT" i="1" dirty="0" err="1"/>
              <a:t>Malleus</a:t>
            </a:r>
            <a:r>
              <a:rPr lang="it-IT" i="1" dirty="0"/>
              <a:t> </a:t>
            </a:r>
            <a:r>
              <a:rPr lang="it-IT" i="1" dirty="0" err="1"/>
              <a:t>maleficarum</a:t>
            </a:r>
            <a:r>
              <a:rPr lang="it-IT" dirty="0"/>
              <a:t> di Kramer e </a:t>
            </a:r>
            <a:r>
              <a:rPr lang="it-IT" dirty="0" err="1"/>
              <a:t>Sprenger</a:t>
            </a:r>
            <a:r>
              <a:rPr lang="it-IT" dirty="0"/>
              <a:t> (1487)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9465" r="-99465"/>
          <a:stretch>
            <a:fillRect/>
          </a:stretch>
        </p:blipFill>
        <p:spPr>
          <a:xfrm>
            <a:off x="-440195" y="1399459"/>
            <a:ext cx="9584195" cy="5270938"/>
          </a:xfrm>
        </p:spPr>
      </p:pic>
    </p:spTree>
    <p:extLst>
      <p:ext uri="{BB962C8B-B14F-4D97-AF65-F5344CB8AC3E}">
        <p14:creationId xmlns:p14="http://schemas.microsoft.com/office/powerpoint/2010/main" val="308671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167"/>
          </a:xfrm>
        </p:spPr>
        <p:txBody>
          <a:bodyPr>
            <a:normAutofit/>
          </a:bodyPr>
          <a:lstStyle/>
          <a:p>
            <a:r>
              <a:rPr lang="it-IT" sz="4000" dirty="0"/>
              <a:t>Cause della caccia alle streghe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806"/>
            <a:ext cx="8229600" cy="5141358"/>
          </a:xfrm>
        </p:spPr>
        <p:txBody>
          <a:bodyPr>
            <a:noAutofit/>
          </a:bodyPr>
          <a:lstStyle/>
          <a:p>
            <a:r>
              <a:rPr lang="it-IT" dirty="0"/>
              <a:t>Assimilazione stregoneria a eresia</a:t>
            </a:r>
          </a:p>
          <a:p>
            <a:r>
              <a:rPr lang="it-IT" dirty="0"/>
              <a:t>Paura ribellioni e disordine sociale</a:t>
            </a:r>
          </a:p>
          <a:p>
            <a:r>
              <a:rPr lang="it-IT" dirty="0"/>
              <a:t>Crisi economica e demografica, carestie</a:t>
            </a:r>
          </a:p>
          <a:p>
            <a:r>
              <a:rPr lang="it-IT" dirty="0"/>
              <a:t>Guerre di religione</a:t>
            </a:r>
          </a:p>
          <a:p>
            <a:r>
              <a:rPr lang="it-IT" dirty="0"/>
              <a:t>Società insicura, enfasi ordine, paura rovesciamento valori</a:t>
            </a:r>
          </a:p>
          <a:p>
            <a:r>
              <a:rPr lang="it-IT" dirty="0"/>
              <a:t>Trasmissione idee </a:t>
            </a:r>
            <a:r>
              <a:rPr lang="it-IT" dirty="0" err="1"/>
              <a:t>elite</a:t>
            </a:r>
            <a:r>
              <a:rPr lang="it-IT" dirty="0"/>
              <a:t> al popolo</a:t>
            </a:r>
          </a:p>
          <a:p>
            <a:r>
              <a:rPr lang="it-IT" dirty="0"/>
              <a:t>Tribunali civili </a:t>
            </a:r>
          </a:p>
          <a:p>
            <a:r>
              <a:rPr lang="it-IT" dirty="0"/>
              <a:t>Protestanti: enfasi moralità, abolizione esorcismi, senso di colpa</a:t>
            </a:r>
          </a:p>
        </p:txBody>
      </p:sp>
    </p:spTree>
    <p:extLst>
      <p:ext uri="{BB962C8B-B14F-4D97-AF65-F5344CB8AC3E}">
        <p14:creationId xmlns:p14="http://schemas.microsoft.com/office/powerpoint/2010/main" val="44825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" b="1050"/>
          <a:stretch/>
        </p:blipFill>
        <p:spPr>
          <a:xfrm>
            <a:off x="457200" y="540880"/>
            <a:ext cx="8229600" cy="6561104"/>
          </a:xfrm>
        </p:spPr>
      </p:pic>
    </p:spTree>
    <p:extLst>
      <p:ext uri="{BB962C8B-B14F-4D97-AF65-F5344CB8AC3E}">
        <p14:creationId xmlns:p14="http://schemas.microsoft.com/office/powerpoint/2010/main" val="58736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4" b="5089"/>
          <a:stretch/>
        </p:blipFill>
        <p:spPr>
          <a:xfrm>
            <a:off x="457200" y="729012"/>
            <a:ext cx="8229600" cy="5902642"/>
          </a:xfrm>
        </p:spPr>
      </p:pic>
    </p:spTree>
    <p:extLst>
      <p:ext uri="{BB962C8B-B14F-4D97-AF65-F5344CB8AC3E}">
        <p14:creationId xmlns:p14="http://schemas.microsoft.com/office/powerpoint/2010/main" val="131409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60" b="-1669"/>
          <a:stretch/>
        </p:blipFill>
        <p:spPr>
          <a:xfrm>
            <a:off x="457200" y="870111"/>
            <a:ext cx="8229600" cy="5761543"/>
          </a:xfrm>
        </p:spPr>
      </p:pic>
    </p:spTree>
    <p:extLst>
      <p:ext uri="{BB962C8B-B14F-4D97-AF65-F5344CB8AC3E}">
        <p14:creationId xmlns:p14="http://schemas.microsoft.com/office/powerpoint/2010/main" val="107935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503"/>
          </a:xfrm>
        </p:spPr>
        <p:txBody>
          <a:bodyPr>
            <a:normAutofit fontScale="90000"/>
          </a:bodyPr>
          <a:lstStyle/>
          <a:p>
            <a:r>
              <a:rPr lang="it-IT" dirty="0"/>
              <a:t>Stregoneria e genere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Uomini: approccio scientifico; finalità politiche; eresia</a:t>
            </a:r>
          </a:p>
          <a:p>
            <a:r>
              <a:rPr lang="it-IT" dirty="0"/>
              <a:t>Donne: serve del diavolo; illuse, deboli, carnali</a:t>
            </a:r>
          </a:p>
          <a:p>
            <a:r>
              <a:rPr lang="it-IT" dirty="0"/>
              <a:t>Affinità streghe e sante: corpo, possessione, estasi, volo, mediatrici</a:t>
            </a:r>
          </a:p>
          <a:p>
            <a:r>
              <a:rPr lang="it-IT" dirty="0"/>
              <a:t>Prototipo: donna indipendente, vedova, appetito sessuale, sole, ribelli, vulnerabili</a:t>
            </a:r>
          </a:p>
          <a:p>
            <a:r>
              <a:rPr lang="it-IT" dirty="0"/>
              <a:t>Anche le donne accusano </a:t>
            </a:r>
            <a:r>
              <a:rPr lang="it-IT"/>
              <a:t>le donne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119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234B1-D430-6E04-FFDB-AF0060A75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9" y="884278"/>
            <a:ext cx="7998162" cy="51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1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7111C8-12F3-D489-7F12-3A32F7F79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64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9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38" y="1"/>
            <a:ext cx="84643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Caccia alle streghe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1550-1700 (</a:t>
            </a:r>
            <a:r>
              <a:rPr lang="it-IT" dirty="0" err="1"/>
              <a:t>max</a:t>
            </a:r>
            <a:r>
              <a:rPr lang="it-IT" dirty="0"/>
              <a:t> 1580-1630)</a:t>
            </a:r>
          </a:p>
          <a:p>
            <a:r>
              <a:rPr lang="it-IT" dirty="0"/>
              <a:t>60.000 esecuzioni circa</a:t>
            </a:r>
          </a:p>
          <a:p>
            <a:r>
              <a:rPr lang="it-IT" dirty="0"/>
              <a:t>Tribunali laici locali</a:t>
            </a:r>
          </a:p>
          <a:p>
            <a:r>
              <a:rPr lang="it-IT" dirty="0"/>
              <a:t>Germania, Francia, Svizzera, Polonia</a:t>
            </a:r>
          </a:p>
          <a:p>
            <a:r>
              <a:rPr lang="it-IT" dirty="0"/>
              <a:t>75% donne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708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Credenze stregoneria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Popolo: maleficio (enfasi infertilità)</a:t>
            </a:r>
          </a:p>
          <a:p>
            <a:r>
              <a:rPr lang="it-IT" dirty="0" err="1"/>
              <a:t>Elite</a:t>
            </a:r>
            <a:r>
              <a:rPr lang="it-IT" dirty="0"/>
              <a:t>: potere streghe; patto col diavolo</a:t>
            </a:r>
          </a:p>
          <a:p>
            <a:r>
              <a:rPr lang="it-IT" dirty="0"/>
              <a:t>Sabba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928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" b="17294"/>
          <a:stretch/>
        </p:blipFill>
        <p:spPr>
          <a:xfrm>
            <a:off x="457200" y="815355"/>
            <a:ext cx="8229600" cy="5785885"/>
          </a:xfrm>
        </p:spPr>
      </p:pic>
    </p:spTree>
    <p:extLst>
      <p:ext uri="{BB962C8B-B14F-4D97-AF65-F5344CB8AC3E}">
        <p14:creationId xmlns:p14="http://schemas.microsoft.com/office/powerpoint/2010/main" val="60372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" b="9317"/>
          <a:stretch/>
        </p:blipFill>
        <p:spPr>
          <a:xfrm>
            <a:off x="457200" y="423358"/>
            <a:ext cx="8229600" cy="6434642"/>
          </a:xfrm>
        </p:spPr>
      </p:pic>
    </p:spTree>
    <p:extLst>
      <p:ext uri="{BB962C8B-B14F-4D97-AF65-F5344CB8AC3E}">
        <p14:creationId xmlns:p14="http://schemas.microsoft.com/office/powerpoint/2010/main" val="51416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587"/>
          </a:xfrm>
        </p:spPr>
        <p:txBody>
          <a:bodyPr>
            <a:normAutofit fontScale="90000"/>
          </a:bodyPr>
          <a:lstStyle/>
          <a:p>
            <a:r>
              <a:rPr lang="it-IT" dirty="0"/>
              <a:t>Il diavolo</a:t>
            </a:r>
            <a:br>
              <a:rPr lang="it-IT" dirty="0"/>
            </a:b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124" r="-38124"/>
          <a:stretch>
            <a:fillRect/>
          </a:stretch>
        </p:blipFill>
        <p:spPr>
          <a:xfrm>
            <a:off x="-517970" y="855225"/>
            <a:ext cx="10310021" cy="5670114"/>
          </a:xfrm>
        </p:spPr>
      </p:pic>
    </p:spTree>
    <p:extLst>
      <p:ext uri="{BB962C8B-B14F-4D97-AF65-F5344CB8AC3E}">
        <p14:creationId xmlns:p14="http://schemas.microsoft.com/office/powerpoint/2010/main" val="223248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189</Words>
  <Application>Microsoft Macintosh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Donne e Chiesa postridentina</vt:lpstr>
      <vt:lpstr>PowerPoint Presentation</vt:lpstr>
      <vt:lpstr>PowerPoint Presentation</vt:lpstr>
      <vt:lpstr>PowerPoint Presentation</vt:lpstr>
      <vt:lpstr>Caccia alle streghe</vt:lpstr>
      <vt:lpstr>Credenze stregoneria</vt:lpstr>
      <vt:lpstr>PowerPoint Presentation</vt:lpstr>
      <vt:lpstr>PowerPoint Presentation</vt:lpstr>
      <vt:lpstr>Il diavolo </vt:lpstr>
      <vt:lpstr>Malleus maleficarum di Kramer e Sprenger (1487)</vt:lpstr>
      <vt:lpstr>Cause della caccia alle streghe</vt:lpstr>
      <vt:lpstr>PowerPoint Presentation</vt:lpstr>
      <vt:lpstr>PowerPoint Presentation</vt:lpstr>
      <vt:lpstr>PowerPoint Presentation</vt:lpstr>
      <vt:lpstr>Stregoneria e genere</vt:lpstr>
    </vt:vector>
  </TitlesOfParts>
  <Company>Università di Teramo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Odoardo Mazzonis</dc:creator>
  <cp:lastModifiedBy>querciolo mazzonis</cp:lastModifiedBy>
  <cp:revision>18</cp:revision>
  <dcterms:created xsi:type="dcterms:W3CDTF">2014-11-10T10:35:43Z</dcterms:created>
  <dcterms:modified xsi:type="dcterms:W3CDTF">2023-04-25T09:53:42Z</dcterms:modified>
</cp:coreProperties>
</file>