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3" r:id="rId2"/>
    <p:sldId id="361" r:id="rId3"/>
    <p:sldId id="363" r:id="rId4"/>
    <p:sldId id="362" r:id="rId5"/>
    <p:sldId id="364" r:id="rId6"/>
    <p:sldId id="365" r:id="rId7"/>
    <p:sldId id="366" r:id="rId8"/>
    <p:sldId id="367" r:id="rId9"/>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nzo Di Domenico" initials="LDD" lastIdx="1" clrIdx="0">
    <p:extLst>
      <p:ext uri="{19B8F6BF-5375-455C-9EA6-DF929625EA0E}">
        <p15:presenceInfo xmlns:p15="http://schemas.microsoft.com/office/powerpoint/2012/main" userId="b92e3e10ad574a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9E725-4CBC-47E1-9E5F-45C36E8D50B7}" v="494" dt="2022-05-02T21:33:54.2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0327" autoAdjust="0"/>
  </p:normalViewPr>
  <p:slideViewPr>
    <p:cSldViewPr>
      <p:cViewPr varScale="1">
        <p:scale>
          <a:sx n="71" d="100"/>
          <a:sy n="71" d="100"/>
        </p:scale>
        <p:origin x="1181"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o Di Domenico" userId="b92e3e10ad574af4" providerId="LiveId" clId="{7C109891-7D92-491B-AB07-5A1C2FC8D3C7}"/>
    <pc:docChg chg="undo custSel addSld delSld modSld sldOrd">
      <pc:chgData name="Lorenzo Di Domenico" userId="b92e3e10ad574af4" providerId="LiveId" clId="{7C109891-7D92-491B-AB07-5A1C2FC8D3C7}" dt="2022-04-04T10:35:23.584" v="21124" actId="20577"/>
      <pc:docMkLst>
        <pc:docMk/>
      </pc:docMkLst>
      <pc:sldChg chg="delSp modSp mod">
        <pc:chgData name="Lorenzo Di Domenico" userId="b92e3e10ad574af4" providerId="LiveId" clId="{7C109891-7D92-491B-AB07-5A1C2FC8D3C7}" dt="2022-03-29T11:41:06.150" v="13920" actId="6549"/>
        <pc:sldMkLst>
          <pc:docMk/>
          <pc:sldMk cId="0" sldId="263"/>
        </pc:sldMkLst>
        <pc:spChg chg="mod">
          <ac:chgData name="Lorenzo Di Domenico" userId="b92e3e10ad574af4" providerId="LiveId" clId="{7C109891-7D92-491B-AB07-5A1C2FC8D3C7}" dt="2022-03-29T11:41:06.150" v="13920" actId="6549"/>
          <ac:spMkLst>
            <pc:docMk/>
            <pc:sldMk cId="0" sldId="263"/>
            <ac:spMk id="4102" creationId="{3EDA69B1-0738-4F0C-911D-8826A8F5A78A}"/>
          </ac:spMkLst>
        </pc:spChg>
        <pc:spChg chg="mod">
          <ac:chgData name="Lorenzo Di Domenico" userId="b92e3e10ad574af4" providerId="LiveId" clId="{7C109891-7D92-491B-AB07-5A1C2FC8D3C7}" dt="2022-03-23T11:45:06.971" v="4828" actId="20577"/>
          <ac:spMkLst>
            <pc:docMk/>
            <pc:sldMk cId="0" sldId="263"/>
            <ac:spMk id="4103" creationId="{BAFCEBB6-9B36-4BE0-BE90-AFFCAEFC1A73}"/>
          </ac:spMkLst>
        </pc:spChg>
        <pc:spChg chg="del mod">
          <ac:chgData name="Lorenzo Di Domenico" userId="b92e3e10ad574af4" providerId="LiveId" clId="{7C109891-7D92-491B-AB07-5A1C2FC8D3C7}" dt="2022-03-23T11:45:02.300" v="4827" actId="478"/>
          <ac:spMkLst>
            <pc:docMk/>
            <pc:sldMk cId="0" sldId="263"/>
            <ac:spMk id="4104" creationId="{C43A1FD5-E40F-4A26-98A4-E0AD97D2ECCD}"/>
          </ac:spMkLst>
        </pc:spChg>
      </pc:sldChg>
      <pc:sldChg chg="del">
        <pc:chgData name="Lorenzo Di Domenico" userId="b92e3e10ad574af4" providerId="LiveId" clId="{7C109891-7D92-491B-AB07-5A1C2FC8D3C7}" dt="2022-03-02T19:30:15.367" v="182" actId="47"/>
        <pc:sldMkLst>
          <pc:docMk/>
          <pc:sldMk cId="1069997207" sldId="281"/>
        </pc:sldMkLst>
      </pc:sldChg>
      <pc:sldChg chg="del">
        <pc:chgData name="Lorenzo Di Domenico" userId="b92e3e10ad574af4" providerId="LiveId" clId="{7C109891-7D92-491B-AB07-5A1C2FC8D3C7}" dt="2022-03-02T19:30:21.416" v="183" actId="47"/>
        <pc:sldMkLst>
          <pc:docMk/>
          <pc:sldMk cId="4045461892" sldId="282"/>
        </pc:sldMkLst>
      </pc:sldChg>
      <pc:sldChg chg="del">
        <pc:chgData name="Lorenzo Di Domenico" userId="b92e3e10ad574af4" providerId="LiveId" clId="{7C109891-7D92-491B-AB07-5A1C2FC8D3C7}" dt="2022-03-02T19:30:21.416" v="183" actId="47"/>
        <pc:sldMkLst>
          <pc:docMk/>
          <pc:sldMk cId="105208429" sldId="284"/>
        </pc:sldMkLst>
      </pc:sldChg>
      <pc:sldChg chg="del">
        <pc:chgData name="Lorenzo Di Domenico" userId="b92e3e10ad574af4" providerId="LiveId" clId="{7C109891-7D92-491B-AB07-5A1C2FC8D3C7}" dt="2022-03-02T19:30:15.319" v="181" actId="47"/>
        <pc:sldMkLst>
          <pc:docMk/>
          <pc:sldMk cId="3227524271" sldId="285"/>
        </pc:sldMkLst>
      </pc:sldChg>
      <pc:sldChg chg="del">
        <pc:chgData name="Lorenzo Di Domenico" userId="b92e3e10ad574af4" providerId="LiveId" clId="{7C109891-7D92-491B-AB07-5A1C2FC8D3C7}" dt="2022-03-02T19:30:21.416" v="183" actId="47"/>
        <pc:sldMkLst>
          <pc:docMk/>
          <pc:sldMk cId="3118967677" sldId="286"/>
        </pc:sldMkLst>
      </pc:sldChg>
      <pc:sldChg chg="del">
        <pc:chgData name="Lorenzo Di Domenico" userId="b92e3e10ad574af4" providerId="LiveId" clId="{7C109891-7D92-491B-AB07-5A1C2FC8D3C7}" dt="2022-03-02T19:30:21.416" v="183" actId="47"/>
        <pc:sldMkLst>
          <pc:docMk/>
          <pc:sldMk cId="4163573121" sldId="287"/>
        </pc:sldMkLst>
      </pc:sldChg>
      <pc:sldChg chg="del">
        <pc:chgData name="Lorenzo Di Domenico" userId="b92e3e10ad574af4" providerId="LiveId" clId="{7C109891-7D92-491B-AB07-5A1C2FC8D3C7}" dt="2022-03-02T19:30:21.416" v="183" actId="47"/>
        <pc:sldMkLst>
          <pc:docMk/>
          <pc:sldMk cId="3436858528" sldId="288"/>
        </pc:sldMkLst>
      </pc:sldChg>
      <pc:sldChg chg="del">
        <pc:chgData name="Lorenzo Di Domenico" userId="b92e3e10ad574af4" providerId="LiveId" clId="{7C109891-7D92-491B-AB07-5A1C2FC8D3C7}" dt="2022-03-02T19:30:21.416" v="183" actId="47"/>
        <pc:sldMkLst>
          <pc:docMk/>
          <pc:sldMk cId="1247104851" sldId="289"/>
        </pc:sldMkLst>
      </pc:sldChg>
      <pc:sldChg chg="addSp delSp modSp add del mod">
        <pc:chgData name="Lorenzo Di Domenico" userId="b92e3e10ad574af4" providerId="LiveId" clId="{7C109891-7D92-491B-AB07-5A1C2FC8D3C7}" dt="2022-03-02T20:02:21.279" v="788" actId="47"/>
        <pc:sldMkLst>
          <pc:docMk/>
          <pc:sldMk cId="3593803150" sldId="290"/>
        </pc:sldMkLst>
        <pc:spChg chg="add del mod">
          <ac:chgData name="Lorenzo Di Domenico" userId="b92e3e10ad574af4" providerId="LiveId" clId="{7C109891-7D92-491B-AB07-5A1C2FC8D3C7}" dt="2022-03-02T20:02:20.194" v="787" actId="478"/>
          <ac:spMkLst>
            <pc:docMk/>
            <pc:sldMk cId="3593803150" sldId="290"/>
            <ac:spMk id="2" creationId="{1D89E28D-32A4-4D3B-89A8-F8356B32DF76}"/>
          </ac:spMkLst>
        </pc:spChg>
        <pc:spChg chg="del mod">
          <ac:chgData name="Lorenzo Di Domenico" userId="b92e3e10ad574af4" providerId="LiveId" clId="{7C109891-7D92-491B-AB07-5A1C2FC8D3C7}" dt="2022-03-02T20:01:47.631" v="783" actId="21"/>
          <ac:spMkLst>
            <pc:docMk/>
            <pc:sldMk cId="3593803150" sldId="290"/>
            <ac:spMk id="5" creationId="{1535FC70-1AAD-4CBA-AC44-D726B209BEDE}"/>
          </ac:spMkLst>
        </pc:spChg>
        <pc:spChg chg="mod">
          <ac:chgData name="Lorenzo Di Domenico" userId="b92e3e10ad574af4" providerId="LiveId" clId="{7C109891-7D92-491B-AB07-5A1C2FC8D3C7}" dt="2022-03-02T19:53:11.624" v="596" actId="20577"/>
          <ac:spMkLst>
            <pc:docMk/>
            <pc:sldMk cId="3593803150" sldId="290"/>
            <ac:spMk id="10245" creationId="{9E9D7871-5470-4D91-8213-4A46E5028592}"/>
          </ac:spMkLst>
        </pc:spChg>
      </pc:sldChg>
      <pc:sldChg chg="addSp delSp modSp del mod ord">
        <pc:chgData name="Lorenzo Di Domenico" userId="b92e3e10ad574af4" providerId="LiveId" clId="{7C109891-7D92-491B-AB07-5A1C2FC8D3C7}" dt="2022-03-02T21:20:35.204" v="2025" actId="47"/>
        <pc:sldMkLst>
          <pc:docMk/>
          <pc:sldMk cId="3459523567" sldId="291"/>
        </pc:sldMkLst>
        <pc:spChg chg="add del mod">
          <ac:chgData name="Lorenzo Di Domenico" userId="b92e3e10ad574af4" providerId="LiveId" clId="{7C109891-7D92-491B-AB07-5A1C2FC8D3C7}" dt="2022-03-02T19:30:43.912" v="222"/>
          <ac:spMkLst>
            <pc:docMk/>
            <pc:sldMk cId="3459523567" sldId="291"/>
            <ac:spMk id="7" creationId="{A4D79916-17CC-4138-9BB3-E87A87EE7C8A}"/>
          </ac:spMkLst>
        </pc:spChg>
        <pc:spChg chg="add mod">
          <ac:chgData name="Lorenzo Di Domenico" userId="b92e3e10ad574af4" providerId="LiveId" clId="{7C109891-7D92-491B-AB07-5A1C2FC8D3C7}" dt="2022-03-02T19:30:45.660" v="224"/>
          <ac:spMkLst>
            <pc:docMk/>
            <pc:sldMk cId="3459523567" sldId="291"/>
            <ac:spMk id="8" creationId="{D6EFB848-DA9C-4EDC-BCDD-A2D41A9286E3}"/>
          </ac:spMkLst>
        </pc:spChg>
        <pc:spChg chg="mod">
          <ac:chgData name="Lorenzo Di Domenico" userId="b92e3e10ad574af4" providerId="LiveId" clId="{7C109891-7D92-491B-AB07-5A1C2FC8D3C7}" dt="2022-03-02T09:19:27.531" v="0" actId="6549"/>
          <ac:spMkLst>
            <pc:docMk/>
            <pc:sldMk cId="3459523567" sldId="291"/>
            <ac:spMk id="9" creationId="{AE645FA9-9783-4B95-A71A-02519DC6053A}"/>
          </ac:spMkLst>
        </pc:spChg>
        <pc:spChg chg="del mod">
          <ac:chgData name="Lorenzo Di Domenico" userId="b92e3e10ad574af4" providerId="LiveId" clId="{7C109891-7D92-491B-AB07-5A1C2FC8D3C7}" dt="2022-03-02T19:30:45.660" v="224"/>
          <ac:spMkLst>
            <pc:docMk/>
            <pc:sldMk cId="3459523567" sldId="291"/>
            <ac:spMk id="10" creationId="{88914938-4038-4529-A39B-E1FACFE58645}"/>
          </ac:spMkLst>
        </pc:spChg>
        <pc:spChg chg="add mod">
          <ac:chgData name="Lorenzo Di Domenico" userId="b92e3e10ad574af4" providerId="LiveId" clId="{7C109891-7D92-491B-AB07-5A1C2FC8D3C7}" dt="2022-03-02T20:47:45.968" v="1719" actId="20577"/>
          <ac:spMkLst>
            <pc:docMk/>
            <pc:sldMk cId="3459523567" sldId="291"/>
            <ac:spMk id="11" creationId="{A6B0A650-EA3E-45BD-9310-CD89336C8AAF}"/>
          </ac:spMkLst>
        </pc:spChg>
        <pc:spChg chg="mod">
          <ac:chgData name="Lorenzo Di Domenico" userId="b92e3e10ad574af4" providerId="LiveId" clId="{7C109891-7D92-491B-AB07-5A1C2FC8D3C7}" dt="2022-03-02T19:05:50.137" v="172" actId="20577"/>
          <ac:spMkLst>
            <pc:docMk/>
            <pc:sldMk cId="3459523567" sldId="291"/>
            <ac:spMk id="10245" creationId="{9E9D7871-5470-4D91-8213-4A46E5028592}"/>
          </ac:spMkLst>
        </pc:spChg>
        <pc:picChg chg="add mod">
          <ac:chgData name="Lorenzo Di Domenico" userId="b92e3e10ad574af4" providerId="LiveId" clId="{7C109891-7D92-491B-AB07-5A1C2FC8D3C7}" dt="2022-03-02T20:46:20.059" v="1692" actId="1076"/>
          <ac:picMkLst>
            <pc:docMk/>
            <pc:sldMk cId="3459523567" sldId="291"/>
            <ac:picMk id="6" creationId="{7157D575-7F74-4CAE-B8BE-251E97059A2C}"/>
          </ac:picMkLst>
        </pc:picChg>
      </pc:sldChg>
      <pc:sldChg chg="del">
        <pc:chgData name="Lorenzo Di Domenico" userId="b92e3e10ad574af4" providerId="LiveId" clId="{7C109891-7D92-491B-AB07-5A1C2FC8D3C7}" dt="2022-03-02T19:30:15.304" v="180" actId="47"/>
        <pc:sldMkLst>
          <pc:docMk/>
          <pc:sldMk cId="4213357957" sldId="292"/>
        </pc:sldMkLst>
      </pc:sldChg>
      <pc:sldChg chg="del">
        <pc:chgData name="Lorenzo Di Domenico" userId="b92e3e10ad574af4" providerId="LiveId" clId="{7C109891-7D92-491B-AB07-5A1C2FC8D3C7}" dt="2022-03-02T19:30:21.416" v="183" actId="47"/>
        <pc:sldMkLst>
          <pc:docMk/>
          <pc:sldMk cId="1702687611" sldId="294"/>
        </pc:sldMkLst>
      </pc:sldChg>
      <pc:sldChg chg="del">
        <pc:chgData name="Lorenzo Di Domenico" userId="b92e3e10ad574af4" providerId="LiveId" clId="{7C109891-7D92-491B-AB07-5A1C2FC8D3C7}" dt="2022-03-02T19:30:21.416" v="183" actId="47"/>
        <pc:sldMkLst>
          <pc:docMk/>
          <pc:sldMk cId="1109699996" sldId="295"/>
        </pc:sldMkLst>
      </pc:sldChg>
      <pc:sldChg chg="del">
        <pc:chgData name="Lorenzo Di Domenico" userId="b92e3e10ad574af4" providerId="LiveId" clId="{7C109891-7D92-491B-AB07-5A1C2FC8D3C7}" dt="2022-03-02T19:30:21.416" v="183" actId="47"/>
        <pc:sldMkLst>
          <pc:docMk/>
          <pc:sldMk cId="2759777070" sldId="296"/>
        </pc:sldMkLst>
      </pc:sldChg>
      <pc:sldChg chg="del">
        <pc:chgData name="Lorenzo Di Domenico" userId="b92e3e10ad574af4" providerId="LiveId" clId="{7C109891-7D92-491B-AB07-5A1C2FC8D3C7}" dt="2022-03-02T19:30:21.416" v="183" actId="47"/>
        <pc:sldMkLst>
          <pc:docMk/>
          <pc:sldMk cId="2764260225" sldId="298"/>
        </pc:sldMkLst>
      </pc:sldChg>
      <pc:sldChg chg="del">
        <pc:chgData name="Lorenzo Di Domenico" userId="b92e3e10ad574af4" providerId="LiveId" clId="{7C109891-7D92-491B-AB07-5A1C2FC8D3C7}" dt="2022-03-02T19:30:21.416" v="183" actId="47"/>
        <pc:sldMkLst>
          <pc:docMk/>
          <pc:sldMk cId="788269169" sldId="299"/>
        </pc:sldMkLst>
      </pc:sldChg>
      <pc:sldChg chg="del">
        <pc:chgData name="Lorenzo Di Domenico" userId="b92e3e10ad574af4" providerId="LiveId" clId="{7C109891-7D92-491B-AB07-5A1C2FC8D3C7}" dt="2022-03-02T19:30:21.416" v="183" actId="47"/>
        <pc:sldMkLst>
          <pc:docMk/>
          <pc:sldMk cId="315959633" sldId="300"/>
        </pc:sldMkLst>
      </pc:sldChg>
      <pc:sldChg chg="del">
        <pc:chgData name="Lorenzo Di Domenico" userId="b92e3e10ad574af4" providerId="LiveId" clId="{7C109891-7D92-491B-AB07-5A1C2FC8D3C7}" dt="2022-03-02T19:30:21.416" v="183" actId="47"/>
        <pc:sldMkLst>
          <pc:docMk/>
          <pc:sldMk cId="1603399332" sldId="301"/>
        </pc:sldMkLst>
      </pc:sldChg>
      <pc:sldChg chg="del">
        <pc:chgData name="Lorenzo Di Domenico" userId="b92e3e10ad574af4" providerId="LiveId" clId="{7C109891-7D92-491B-AB07-5A1C2FC8D3C7}" dt="2022-03-02T19:30:21.416" v="183" actId="47"/>
        <pc:sldMkLst>
          <pc:docMk/>
          <pc:sldMk cId="2312217585" sldId="302"/>
        </pc:sldMkLst>
      </pc:sldChg>
      <pc:sldChg chg="del">
        <pc:chgData name="Lorenzo Di Domenico" userId="b92e3e10ad574af4" providerId="LiveId" clId="{7C109891-7D92-491B-AB07-5A1C2FC8D3C7}" dt="2022-03-02T19:30:21.416" v="183" actId="47"/>
        <pc:sldMkLst>
          <pc:docMk/>
          <pc:sldMk cId="2130008327" sldId="303"/>
        </pc:sldMkLst>
      </pc:sldChg>
      <pc:sldChg chg="del">
        <pc:chgData name="Lorenzo Di Domenico" userId="b92e3e10ad574af4" providerId="LiveId" clId="{7C109891-7D92-491B-AB07-5A1C2FC8D3C7}" dt="2022-03-02T19:30:21.416" v="183" actId="47"/>
        <pc:sldMkLst>
          <pc:docMk/>
          <pc:sldMk cId="2785699913" sldId="304"/>
        </pc:sldMkLst>
      </pc:sldChg>
      <pc:sldChg chg="del">
        <pc:chgData name="Lorenzo Di Domenico" userId="b92e3e10ad574af4" providerId="LiveId" clId="{7C109891-7D92-491B-AB07-5A1C2FC8D3C7}" dt="2022-03-02T19:30:21.416" v="183" actId="47"/>
        <pc:sldMkLst>
          <pc:docMk/>
          <pc:sldMk cId="2061947892" sldId="305"/>
        </pc:sldMkLst>
      </pc:sldChg>
      <pc:sldChg chg="del">
        <pc:chgData name="Lorenzo Di Domenico" userId="b92e3e10ad574af4" providerId="LiveId" clId="{7C109891-7D92-491B-AB07-5A1C2FC8D3C7}" dt="2022-03-02T19:30:21.416" v="183" actId="47"/>
        <pc:sldMkLst>
          <pc:docMk/>
          <pc:sldMk cId="1781462888" sldId="306"/>
        </pc:sldMkLst>
      </pc:sldChg>
      <pc:sldChg chg="del">
        <pc:chgData name="Lorenzo Di Domenico" userId="b92e3e10ad574af4" providerId="LiveId" clId="{7C109891-7D92-491B-AB07-5A1C2FC8D3C7}" dt="2022-03-02T19:30:21.416" v="183" actId="47"/>
        <pc:sldMkLst>
          <pc:docMk/>
          <pc:sldMk cId="845518095" sldId="307"/>
        </pc:sldMkLst>
      </pc:sldChg>
      <pc:sldChg chg="del">
        <pc:chgData name="Lorenzo Di Domenico" userId="b92e3e10ad574af4" providerId="LiveId" clId="{7C109891-7D92-491B-AB07-5A1C2FC8D3C7}" dt="2022-03-02T19:30:21.416" v="183" actId="47"/>
        <pc:sldMkLst>
          <pc:docMk/>
          <pc:sldMk cId="4080720526" sldId="309"/>
        </pc:sldMkLst>
      </pc:sldChg>
      <pc:sldChg chg="del">
        <pc:chgData name="Lorenzo Di Domenico" userId="b92e3e10ad574af4" providerId="LiveId" clId="{7C109891-7D92-491B-AB07-5A1C2FC8D3C7}" dt="2022-03-02T19:30:21.416" v="183" actId="47"/>
        <pc:sldMkLst>
          <pc:docMk/>
          <pc:sldMk cId="1478205667" sldId="310"/>
        </pc:sldMkLst>
      </pc:sldChg>
      <pc:sldChg chg="del">
        <pc:chgData name="Lorenzo Di Domenico" userId="b92e3e10ad574af4" providerId="LiveId" clId="{7C109891-7D92-491B-AB07-5A1C2FC8D3C7}" dt="2022-03-02T19:30:21.416" v="183" actId="47"/>
        <pc:sldMkLst>
          <pc:docMk/>
          <pc:sldMk cId="2079106396" sldId="311"/>
        </pc:sldMkLst>
      </pc:sldChg>
      <pc:sldChg chg="del">
        <pc:chgData name="Lorenzo Di Domenico" userId="b92e3e10ad574af4" providerId="LiveId" clId="{7C109891-7D92-491B-AB07-5A1C2FC8D3C7}" dt="2022-03-02T19:30:21.416" v="183" actId="47"/>
        <pc:sldMkLst>
          <pc:docMk/>
          <pc:sldMk cId="2164339578" sldId="312"/>
        </pc:sldMkLst>
      </pc:sldChg>
      <pc:sldChg chg="addSp delSp modSp add del mod">
        <pc:chgData name="Lorenzo Di Domenico" userId="b92e3e10ad574af4" providerId="LiveId" clId="{7C109891-7D92-491B-AB07-5A1C2FC8D3C7}" dt="2022-03-23T11:06:53.691" v="2168" actId="47"/>
        <pc:sldMkLst>
          <pc:docMk/>
          <pc:sldMk cId="1494154413" sldId="313"/>
        </pc:sldMkLst>
        <pc:spChg chg="add del mod">
          <ac:chgData name="Lorenzo Di Domenico" userId="b92e3e10ad574af4" providerId="LiveId" clId="{7C109891-7D92-491B-AB07-5A1C2FC8D3C7}" dt="2022-03-02T19:12:09.850" v="175"/>
          <ac:spMkLst>
            <pc:docMk/>
            <pc:sldMk cId="1494154413" sldId="313"/>
            <ac:spMk id="8" creationId="{AD6A97F7-C713-4E8A-9167-25BDA42F44A1}"/>
          </ac:spMkLst>
        </pc:spChg>
        <pc:spChg chg="mod">
          <ac:chgData name="Lorenzo Di Domenico" userId="b92e3e10ad574af4" providerId="LiveId" clId="{7C109891-7D92-491B-AB07-5A1C2FC8D3C7}" dt="2022-03-02T19:30:35.802" v="220" actId="20577"/>
          <ac:spMkLst>
            <pc:docMk/>
            <pc:sldMk cId="1494154413" sldId="313"/>
            <ac:spMk id="10" creationId="{88914938-4038-4529-A39B-E1FACFE58645}"/>
          </ac:spMkLst>
        </pc:spChg>
        <pc:spChg chg="add del mod">
          <ac:chgData name="Lorenzo Di Domenico" userId="b92e3e10ad574af4" providerId="LiveId" clId="{7C109891-7D92-491B-AB07-5A1C2FC8D3C7}" dt="2022-03-02T19:12:09.850" v="175"/>
          <ac:spMkLst>
            <pc:docMk/>
            <pc:sldMk cId="1494154413" sldId="313"/>
            <ac:spMk id="11" creationId="{C153121F-2AF0-414E-BDE8-559E205EAD8C}"/>
          </ac:spMkLst>
        </pc:spChg>
        <pc:spChg chg="add del mod">
          <ac:chgData name="Lorenzo Di Domenico" userId="b92e3e10ad574af4" providerId="LiveId" clId="{7C109891-7D92-491B-AB07-5A1C2FC8D3C7}" dt="2022-03-02T19:12:09.850" v="175"/>
          <ac:spMkLst>
            <pc:docMk/>
            <pc:sldMk cId="1494154413" sldId="313"/>
            <ac:spMk id="12" creationId="{71A580D9-FC9C-47B4-BAE1-323C7356CDA9}"/>
          </ac:spMkLst>
        </pc:spChg>
        <pc:spChg chg="add del mod">
          <ac:chgData name="Lorenzo Di Domenico" userId="b92e3e10ad574af4" providerId="LiveId" clId="{7C109891-7D92-491B-AB07-5A1C2FC8D3C7}" dt="2022-03-02T19:12:09.850" v="175"/>
          <ac:spMkLst>
            <pc:docMk/>
            <pc:sldMk cId="1494154413" sldId="313"/>
            <ac:spMk id="13" creationId="{0D54CA8F-57F6-484E-AF4A-EB288A1A5071}"/>
          </ac:spMkLst>
        </pc:spChg>
        <pc:spChg chg="add del mod">
          <ac:chgData name="Lorenzo Di Domenico" userId="b92e3e10ad574af4" providerId="LiveId" clId="{7C109891-7D92-491B-AB07-5A1C2FC8D3C7}" dt="2022-03-02T19:12:09.850" v="175"/>
          <ac:spMkLst>
            <pc:docMk/>
            <pc:sldMk cId="1494154413" sldId="313"/>
            <ac:spMk id="17" creationId="{07EBC1E2-451A-450F-9DCA-5B76F562306E}"/>
          </ac:spMkLst>
        </pc:spChg>
        <pc:spChg chg="mod">
          <ac:chgData name="Lorenzo Di Domenico" userId="b92e3e10ad574af4" providerId="LiveId" clId="{7C109891-7D92-491B-AB07-5A1C2FC8D3C7}" dt="2022-03-02T19:12:07.967" v="174"/>
          <ac:spMkLst>
            <pc:docMk/>
            <pc:sldMk cId="1494154413" sldId="313"/>
            <ac:spMk id="23" creationId="{DB7CC498-74D3-4639-9249-654E8EE43F0F}"/>
          </ac:spMkLst>
        </pc:spChg>
        <pc:spChg chg="mod">
          <ac:chgData name="Lorenzo Di Domenico" userId="b92e3e10ad574af4" providerId="LiveId" clId="{7C109891-7D92-491B-AB07-5A1C2FC8D3C7}" dt="2022-03-02T19:12:07.967" v="174"/>
          <ac:spMkLst>
            <pc:docMk/>
            <pc:sldMk cId="1494154413" sldId="313"/>
            <ac:spMk id="24" creationId="{91F1D895-BB86-42BA-A5C2-107743D25701}"/>
          </ac:spMkLst>
        </pc:spChg>
        <pc:spChg chg="add del mod">
          <ac:chgData name="Lorenzo Di Domenico" userId="b92e3e10ad574af4" providerId="LiveId" clId="{7C109891-7D92-491B-AB07-5A1C2FC8D3C7}" dt="2022-03-02T19:12:09.850" v="175"/>
          <ac:spMkLst>
            <pc:docMk/>
            <pc:sldMk cId="1494154413" sldId="313"/>
            <ac:spMk id="26" creationId="{E20A4355-2141-4A28-A0FE-7EE644E3EE0C}"/>
          </ac:spMkLst>
        </pc:spChg>
        <pc:spChg chg="add del mod">
          <ac:chgData name="Lorenzo Di Domenico" userId="b92e3e10ad574af4" providerId="LiveId" clId="{7C109891-7D92-491B-AB07-5A1C2FC8D3C7}" dt="2022-03-02T19:12:09.850" v="175"/>
          <ac:spMkLst>
            <pc:docMk/>
            <pc:sldMk cId="1494154413" sldId="313"/>
            <ac:spMk id="30" creationId="{76CC227F-8714-4318-84F2-7520BA485BEB}"/>
          </ac:spMkLst>
        </pc:spChg>
        <pc:spChg chg="add del mod">
          <ac:chgData name="Lorenzo Di Domenico" userId="b92e3e10ad574af4" providerId="LiveId" clId="{7C109891-7D92-491B-AB07-5A1C2FC8D3C7}" dt="2022-03-02T19:12:09.850" v="175"/>
          <ac:spMkLst>
            <pc:docMk/>
            <pc:sldMk cId="1494154413" sldId="313"/>
            <ac:spMk id="32" creationId="{7F585715-F28D-4274-96BE-CF5278A5BE58}"/>
          </ac:spMkLst>
        </pc:spChg>
        <pc:spChg chg="add del mod">
          <ac:chgData name="Lorenzo Di Domenico" userId="b92e3e10ad574af4" providerId="LiveId" clId="{7C109891-7D92-491B-AB07-5A1C2FC8D3C7}" dt="2022-03-02T19:12:09.850" v="175"/>
          <ac:spMkLst>
            <pc:docMk/>
            <pc:sldMk cId="1494154413" sldId="313"/>
            <ac:spMk id="33" creationId="{58BF8B11-321C-4F22-B1F8-9A9C481B7FC2}"/>
          </ac:spMkLst>
        </pc:spChg>
        <pc:spChg chg="add del mod">
          <ac:chgData name="Lorenzo Di Domenico" userId="b92e3e10ad574af4" providerId="LiveId" clId="{7C109891-7D92-491B-AB07-5A1C2FC8D3C7}" dt="2022-03-02T19:12:09.850" v="175"/>
          <ac:spMkLst>
            <pc:docMk/>
            <pc:sldMk cId="1494154413" sldId="313"/>
            <ac:spMk id="34" creationId="{D34A6698-8F2C-49BE-A18A-64E4314B526D}"/>
          </ac:spMkLst>
        </pc:spChg>
        <pc:spChg chg="add del mod">
          <ac:chgData name="Lorenzo Di Domenico" userId="b92e3e10ad574af4" providerId="LiveId" clId="{7C109891-7D92-491B-AB07-5A1C2FC8D3C7}" dt="2022-03-02T19:12:09.850" v="175"/>
          <ac:spMkLst>
            <pc:docMk/>
            <pc:sldMk cId="1494154413" sldId="313"/>
            <ac:spMk id="36" creationId="{5DEB8E29-FAB3-4C9E-9245-BFDDADA9773C}"/>
          </ac:spMkLst>
        </pc:spChg>
        <pc:spChg chg="add del mod">
          <ac:chgData name="Lorenzo Di Domenico" userId="b92e3e10ad574af4" providerId="LiveId" clId="{7C109891-7D92-491B-AB07-5A1C2FC8D3C7}" dt="2022-03-02T19:12:09.850" v="175"/>
          <ac:spMkLst>
            <pc:docMk/>
            <pc:sldMk cId="1494154413" sldId="313"/>
            <ac:spMk id="37" creationId="{232A59B3-21B2-4128-BE7D-ED507978804A}"/>
          </ac:spMkLst>
        </pc:spChg>
        <pc:spChg chg="add del mod">
          <ac:chgData name="Lorenzo Di Domenico" userId="b92e3e10ad574af4" providerId="LiveId" clId="{7C109891-7D92-491B-AB07-5A1C2FC8D3C7}" dt="2022-03-02T19:12:09.850" v="175"/>
          <ac:spMkLst>
            <pc:docMk/>
            <pc:sldMk cId="1494154413" sldId="313"/>
            <ac:spMk id="38" creationId="{9DE15400-740D-4E85-9A01-1B45A2F171CC}"/>
          </ac:spMkLst>
        </pc:spChg>
        <pc:spChg chg="add del mod">
          <ac:chgData name="Lorenzo Di Domenico" userId="b92e3e10ad574af4" providerId="LiveId" clId="{7C109891-7D92-491B-AB07-5A1C2FC8D3C7}" dt="2022-03-02T19:12:09.850" v="175"/>
          <ac:spMkLst>
            <pc:docMk/>
            <pc:sldMk cId="1494154413" sldId="313"/>
            <ac:spMk id="40" creationId="{D0AEB04E-DD3A-4DFA-B5C3-CB5B4DD2814B}"/>
          </ac:spMkLst>
        </pc:spChg>
        <pc:spChg chg="add del mod">
          <ac:chgData name="Lorenzo Di Domenico" userId="b92e3e10ad574af4" providerId="LiveId" clId="{7C109891-7D92-491B-AB07-5A1C2FC8D3C7}" dt="2022-03-02T19:12:09.850" v="175"/>
          <ac:spMkLst>
            <pc:docMk/>
            <pc:sldMk cId="1494154413" sldId="313"/>
            <ac:spMk id="41" creationId="{51AAE70A-D956-4805-B7FD-196BFC939489}"/>
          </ac:spMkLst>
        </pc:spChg>
        <pc:spChg chg="add del mod">
          <ac:chgData name="Lorenzo Di Domenico" userId="b92e3e10ad574af4" providerId="LiveId" clId="{7C109891-7D92-491B-AB07-5A1C2FC8D3C7}" dt="2022-03-02T19:12:09.850" v="175"/>
          <ac:spMkLst>
            <pc:docMk/>
            <pc:sldMk cId="1494154413" sldId="313"/>
            <ac:spMk id="43" creationId="{D2807CFC-BB9A-4F09-A39B-78F3BE33A5A1}"/>
          </ac:spMkLst>
        </pc:spChg>
        <pc:spChg chg="add del mod">
          <ac:chgData name="Lorenzo Di Domenico" userId="b92e3e10ad574af4" providerId="LiveId" clId="{7C109891-7D92-491B-AB07-5A1C2FC8D3C7}" dt="2022-03-02T19:12:09.850" v="175"/>
          <ac:spMkLst>
            <pc:docMk/>
            <pc:sldMk cId="1494154413" sldId="313"/>
            <ac:spMk id="44" creationId="{B29BB7BA-E0C6-404F-B216-46223C1B1BC4}"/>
          </ac:spMkLst>
        </pc:spChg>
        <pc:spChg chg="add del mod">
          <ac:chgData name="Lorenzo Di Domenico" userId="b92e3e10ad574af4" providerId="LiveId" clId="{7C109891-7D92-491B-AB07-5A1C2FC8D3C7}" dt="2022-03-02T19:12:09.850" v="175"/>
          <ac:spMkLst>
            <pc:docMk/>
            <pc:sldMk cId="1494154413" sldId="313"/>
            <ac:spMk id="48" creationId="{F7C7780A-3DEC-450C-AF33-08FDCB2D2C1D}"/>
          </ac:spMkLst>
        </pc:spChg>
        <pc:spChg chg="add del mod">
          <ac:chgData name="Lorenzo Di Domenico" userId="b92e3e10ad574af4" providerId="LiveId" clId="{7C109891-7D92-491B-AB07-5A1C2FC8D3C7}" dt="2022-03-02T19:12:09.850" v="175"/>
          <ac:spMkLst>
            <pc:docMk/>
            <pc:sldMk cId="1494154413" sldId="313"/>
            <ac:spMk id="50" creationId="{3AD64130-0FDF-4950-BC90-BD93D6DE897D}"/>
          </ac:spMkLst>
        </pc:spChg>
        <pc:spChg chg="add del mod">
          <ac:chgData name="Lorenzo Di Domenico" userId="b92e3e10ad574af4" providerId="LiveId" clId="{7C109891-7D92-491B-AB07-5A1C2FC8D3C7}" dt="2022-03-02T19:12:09.850" v="175"/>
          <ac:spMkLst>
            <pc:docMk/>
            <pc:sldMk cId="1494154413" sldId="313"/>
            <ac:spMk id="53" creationId="{07ACA0E9-22E7-4AC0-B051-E16918FAF467}"/>
          </ac:spMkLst>
        </pc:spChg>
        <pc:spChg chg="add del mod">
          <ac:chgData name="Lorenzo Di Domenico" userId="b92e3e10ad574af4" providerId="LiveId" clId="{7C109891-7D92-491B-AB07-5A1C2FC8D3C7}" dt="2022-03-02T19:12:09.850" v="175"/>
          <ac:spMkLst>
            <pc:docMk/>
            <pc:sldMk cId="1494154413" sldId="313"/>
            <ac:spMk id="55" creationId="{D360BBA7-FFF0-4720-ADF4-19E52F11F1A0}"/>
          </ac:spMkLst>
        </pc:spChg>
        <pc:spChg chg="add del mod">
          <ac:chgData name="Lorenzo Di Domenico" userId="b92e3e10ad574af4" providerId="LiveId" clId="{7C109891-7D92-491B-AB07-5A1C2FC8D3C7}" dt="2022-03-02T19:12:09.850" v="175"/>
          <ac:spMkLst>
            <pc:docMk/>
            <pc:sldMk cId="1494154413" sldId="313"/>
            <ac:spMk id="56" creationId="{A5559F93-4A57-449B-BD54-47C630480758}"/>
          </ac:spMkLst>
        </pc:spChg>
        <pc:spChg chg="add del mod">
          <ac:chgData name="Lorenzo Di Domenico" userId="b92e3e10ad574af4" providerId="LiveId" clId="{7C109891-7D92-491B-AB07-5A1C2FC8D3C7}" dt="2022-03-02T19:12:09.850" v="175"/>
          <ac:spMkLst>
            <pc:docMk/>
            <pc:sldMk cId="1494154413" sldId="313"/>
            <ac:spMk id="59" creationId="{91050C72-0A08-4FC6-A92B-36835A8FE799}"/>
          </ac:spMkLst>
        </pc:spChg>
        <pc:spChg chg="add del mod">
          <ac:chgData name="Lorenzo Di Domenico" userId="b92e3e10ad574af4" providerId="LiveId" clId="{7C109891-7D92-491B-AB07-5A1C2FC8D3C7}" dt="2022-03-02T19:12:09.850" v="175"/>
          <ac:spMkLst>
            <pc:docMk/>
            <pc:sldMk cId="1494154413" sldId="313"/>
            <ac:spMk id="60" creationId="{979699AF-7D6B-4D9B-B0EC-D8CCDDE99963}"/>
          </ac:spMkLst>
        </pc:spChg>
        <pc:spChg chg="add del mod">
          <ac:chgData name="Lorenzo Di Domenico" userId="b92e3e10ad574af4" providerId="LiveId" clId="{7C109891-7D92-491B-AB07-5A1C2FC8D3C7}" dt="2022-03-02T19:12:09.850" v="175"/>
          <ac:spMkLst>
            <pc:docMk/>
            <pc:sldMk cId="1494154413" sldId="313"/>
            <ac:spMk id="61" creationId="{DBCAEEC6-122B-45E0-A8E1-F1FD85B9FBDF}"/>
          </ac:spMkLst>
        </pc:spChg>
        <pc:spChg chg="add del mod">
          <ac:chgData name="Lorenzo Di Domenico" userId="b92e3e10ad574af4" providerId="LiveId" clId="{7C109891-7D92-491B-AB07-5A1C2FC8D3C7}" dt="2022-03-02T19:12:09.850" v="175"/>
          <ac:spMkLst>
            <pc:docMk/>
            <pc:sldMk cId="1494154413" sldId="313"/>
            <ac:spMk id="65" creationId="{0356F6C7-556F-4B78-8F59-747518087BA7}"/>
          </ac:spMkLst>
        </pc:spChg>
        <pc:spChg chg="add del mod">
          <ac:chgData name="Lorenzo Di Domenico" userId="b92e3e10ad574af4" providerId="LiveId" clId="{7C109891-7D92-491B-AB07-5A1C2FC8D3C7}" dt="2022-03-02T19:12:09.850" v="175"/>
          <ac:spMkLst>
            <pc:docMk/>
            <pc:sldMk cId="1494154413" sldId="313"/>
            <ac:spMk id="66" creationId="{FC293D30-D910-4E3D-9504-71293C092F18}"/>
          </ac:spMkLst>
        </pc:spChg>
        <pc:spChg chg="add del mod">
          <ac:chgData name="Lorenzo Di Domenico" userId="b92e3e10ad574af4" providerId="LiveId" clId="{7C109891-7D92-491B-AB07-5A1C2FC8D3C7}" dt="2022-03-02T19:12:09.850" v="175"/>
          <ac:spMkLst>
            <pc:docMk/>
            <pc:sldMk cId="1494154413" sldId="313"/>
            <ac:spMk id="67" creationId="{0E0C9A6F-EA1B-49D5-93C7-979662F3A0E8}"/>
          </ac:spMkLst>
        </pc:spChg>
        <pc:spChg chg="add del mod">
          <ac:chgData name="Lorenzo Di Domenico" userId="b92e3e10ad574af4" providerId="LiveId" clId="{7C109891-7D92-491B-AB07-5A1C2FC8D3C7}" dt="2022-03-02T19:12:09.850" v="175"/>
          <ac:spMkLst>
            <pc:docMk/>
            <pc:sldMk cId="1494154413" sldId="313"/>
            <ac:spMk id="68" creationId="{C2857FDF-047E-4367-95F5-CACECF57A582}"/>
          </ac:spMkLst>
        </pc:spChg>
        <pc:spChg chg="add del mod">
          <ac:chgData name="Lorenzo Di Domenico" userId="b92e3e10ad574af4" providerId="LiveId" clId="{7C109891-7D92-491B-AB07-5A1C2FC8D3C7}" dt="2022-03-02T19:12:09.850" v="175"/>
          <ac:spMkLst>
            <pc:docMk/>
            <pc:sldMk cId="1494154413" sldId="313"/>
            <ac:spMk id="69" creationId="{F2F09DFB-6F2F-448C-8BB0-BBB27CB577F7}"/>
          </ac:spMkLst>
        </pc:spChg>
        <pc:spChg chg="add del mod">
          <ac:chgData name="Lorenzo Di Domenico" userId="b92e3e10ad574af4" providerId="LiveId" clId="{7C109891-7D92-491B-AB07-5A1C2FC8D3C7}" dt="2022-03-02T19:12:09.850" v="175"/>
          <ac:spMkLst>
            <pc:docMk/>
            <pc:sldMk cId="1494154413" sldId="313"/>
            <ac:spMk id="70" creationId="{B65D48BD-D2BD-41C0-B8F7-29B48875EA93}"/>
          </ac:spMkLst>
        </pc:spChg>
        <pc:spChg chg="add del mod">
          <ac:chgData name="Lorenzo Di Domenico" userId="b92e3e10ad574af4" providerId="LiveId" clId="{7C109891-7D92-491B-AB07-5A1C2FC8D3C7}" dt="2022-03-02T19:12:09.850" v="175"/>
          <ac:spMkLst>
            <pc:docMk/>
            <pc:sldMk cId="1494154413" sldId="313"/>
            <ac:spMk id="71" creationId="{D0ACA9DE-C07D-49F0-9D31-EE5B91D57CBC}"/>
          </ac:spMkLst>
        </pc:spChg>
        <pc:spChg chg="add del mod">
          <ac:chgData name="Lorenzo Di Domenico" userId="b92e3e10ad574af4" providerId="LiveId" clId="{7C109891-7D92-491B-AB07-5A1C2FC8D3C7}" dt="2022-03-02T19:12:09.850" v="175"/>
          <ac:spMkLst>
            <pc:docMk/>
            <pc:sldMk cId="1494154413" sldId="313"/>
            <ac:spMk id="72" creationId="{3D043FD4-C022-47DE-A38B-288557B68609}"/>
          </ac:spMkLst>
        </pc:spChg>
        <pc:spChg chg="add del mod">
          <ac:chgData name="Lorenzo Di Domenico" userId="b92e3e10ad574af4" providerId="LiveId" clId="{7C109891-7D92-491B-AB07-5A1C2FC8D3C7}" dt="2022-03-02T19:12:09.850" v="175"/>
          <ac:spMkLst>
            <pc:docMk/>
            <pc:sldMk cId="1494154413" sldId="313"/>
            <ac:spMk id="81" creationId="{36611849-3ADB-4A7B-B685-A763393B7E91}"/>
          </ac:spMkLst>
        </pc:spChg>
        <pc:spChg chg="add del mod">
          <ac:chgData name="Lorenzo Di Domenico" userId="b92e3e10ad574af4" providerId="LiveId" clId="{7C109891-7D92-491B-AB07-5A1C2FC8D3C7}" dt="2022-03-02T19:12:09.850" v="175"/>
          <ac:spMkLst>
            <pc:docMk/>
            <pc:sldMk cId="1494154413" sldId="313"/>
            <ac:spMk id="82" creationId="{B5552FB0-88F4-425C-BE1B-2A963571D6BC}"/>
          </ac:spMkLst>
        </pc:spChg>
        <pc:spChg chg="add del mod">
          <ac:chgData name="Lorenzo Di Domenico" userId="b92e3e10ad574af4" providerId="LiveId" clId="{7C109891-7D92-491B-AB07-5A1C2FC8D3C7}" dt="2022-03-02T19:12:09.850" v="175"/>
          <ac:spMkLst>
            <pc:docMk/>
            <pc:sldMk cId="1494154413" sldId="313"/>
            <ac:spMk id="83" creationId="{ED09D34C-5099-40E6-B245-6BAFECA9DFC9}"/>
          </ac:spMkLst>
        </pc:spChg>
        <pc:spChg chg="add del mod">
          <ac:chgData name="Lorenzo Di Domenico" userId="b92e3e10ad574af4" providerId="LiveId" clId="{7C109891-7D92-491B-AB07-5A1C2FC8D3C7}" dt="2022-03-02T19:12:09.850" v="175"/>
          <ac:spMkLst>
            <pc:docMk/>
            <pc:sldMk cId="1494154413" sldId="313"/>
            <ac:spMk id="85" creationId="{DFED657E-972A-4F6E-8008-7E95F28B1A2D}"/>
          </ac:spMkLst>
        </pc:spChg>
        <pc:spChg chg="add del mod">
          <ac:chgData name="Lorenzo Di Domenico" userId="b92e3e10ad574af4" providerId="LiveId" clId="{7C109891-7D92-491B-AB07-5A1C2FC8D3C7}" dt="2022-03-02T19:12:09.850" v="175"/>
          <ac:spMkLst>
            <pc:docMk/>
            <pc:sldMk cId="1494154413" sldId="313"/>
            <ac:spMk id="86" creationId="{7ED274CB-296D-4164-B987-048DA7717D06}"/>
          </ac:spMkLst>
        </pc:spChg>
        <pc:spChg chg="add del mod">
          <ac:chgData name="Lorenzo Di Domenico" userId="b92e3e10ad574af4" providerId="LiveId" clId="{7C109891-7D92-491B-AB07-5A1C2FC8D3C7}" dt="2022-03-02T19:12:09.850" v="175"/>
          <ac:spMkLst>
            <pc:docMk/>
            <pc:sldMk cId="1494154413" sldId="313"/>
            <ac:spMk id="87" creationId="{9D2991AD-DD59-4189-A9D0-422DB2592A2F}"/>
          </ac:spMkLst>
        </pc:spChg>
        <pc:spChg chg="mod">
          <ac:chgData name="Lorenzo Di Domenico" userId="b92e3e10ad574af4" providerId="LiveId" clId="{7C109891-7D92-491B-AB07-5A1C2FC8D3C7}" dt="2022-03-02T19:05:25.071" v="96" actId="20577"/>
          <ac:spMkLst>
            <pc:docMk/>
            <pc:sldMk cId="1494154413" sldId="313"/>
            <ac:spMk id="10245" creationId="{9E9D7871-5470-4D91-8213-4A46E5028592}"/>
          </ac:spMkLst>
        </pc:spChg>
        <pc:grpChg chg="add del mod">
          <ac:chgData name="Lorenzo Di Domenico" userId="b92e3e10ad574af4" providerId="LiveId" clId="{7C109891-7D92-491B-AB07-5A1C2FC8D3C7}" dt="2022-03-02T19:12:09.850" v="175"/>
          <ac:grpSpMkLst>
            <pc:docMk/>
            <pc:sldMk cId="1494154413" sldId="313"/>
            <ac:grpSpMk id="20" creationId="{8204983E-8F68-4D75-A6B2-00FEA1E324DE}"/>
          </ac:grpSpMkLst>
        </pc:grpChg>
        <pc:grpChg chg="mod">
          <ac:chgData name="Lorenzo Di Domenico" userId="b92e3e10ad574af4" providerId="LiveId" clId="{7C109891-7D92-491B-AB07-5A1C2FC8D3C7}" dt="2022-03-02T19:12:07.967" v="174"/>
          <ac:grpSpMkLst>
            <pc:docMk/>
            <pc:sldMk cId="1494154413" sldId="313"/>
            <ac:grpSpMk id="21" creationId="{F615A52C-DC8F-41E9-BA2D-63934CD33DCB}"/>
          </ac:grpSpMkLst>
        </pc:grpChg>
        <pc:picChg chg="add mod">
          <ac:chgData name="Lorenzo Di Domenico" userId="b92e3e10ad574af4" providerId="LiveId" clId="{7C109891-7D92-491B-AB07-5A1C2FC8D3C7}" dt="2022-03-02T19:12:14.736" v="178" actId="1076"/>
          <ac:picMkLst>
            <pc:docMk/>
            <pc:sldMk cId="1494154413" sldId="313"/>
            <ac:picMk id="2" creationId="{A6F5CE62-507A-4DC5-9DF1-10CC4F5ADFC7}"/>
          </ac:picMkLst>
        </pc:picChg>
        <pc:picChg chg="del">
          <ac:chgData name="Lorenzo Di Domenico" userId="b92e3e10ad574af4" providerId="LiveId" clId="{7C109891-7D92-491B-AB07-5A1C2FC8D3C7}" dt="2022-03-02T18:50:14.598" v="3" actId="478"/>
          <ac:picMkLst>
            <pc:docMk/>
            <pc:sldMk cId="1494154413" sldId="313"/>
            <ac:picMk id="6" creationId="{7157D575-7F74-4CAE-B8BE-251E97059A2C}"/>
          </ac:picMkLst>
        </pc:picChg>
        <pc:picChg chg="add del mod">
          <ac:chgData name="Lorenzo Di Domenico" userId="b92e3e10ad574af4" providerId="LiveId" clId="{7C109891-7D92-491B-AB07-5A1C2FC8D3C7}" dt="2022-03-02T19:12:07.463" v="173" actId="478"/>
          <ac:picMkLst>
            <pc:docMk/>
            <pc:sldMk cId="1494154413" sldId="313"/>
            <ac:picMk id="7" creationId="{A04D469F-5382-4A74-8FEB-D1E1FB780A69}"/>
          </ac:picMkLst>
        </pc:picChg>
        <pc:cxnChg chg="add del mod">
          <ac:chgData name="Lorenzo Di Domenico" userId="b92e3e10ad574af4" providerId="LiveId" clId="{7C109891-7D92-491B-AB07-5A1C2FC8D3C7}" dt="2022-03-02T19:12:09.850" v="175"/>
          <ac:cxnSpMkLst>
            <pc:docMk/>
            <pc:sldMk cId="1494154413" sldId="313"/>
            <ac:cxnSpMk id="14" creationId="{19DE0205-C099-4B0A-97DA-2DF60BB9DC44}"/>
          </ac:cxnSpMkLst>
        </pc:cxnChg>
        <pc:cxnChg chg="add del mod">
          <ac:chgData name="Lorenzo Di Domenico" userId="b92e3e10ad574af4" providerId="LiveId" clId="{7C109891-7D92-491B-AB07-5A1C2FC8D3C7}" dt="2022-03-02T19:12:09.850" v="175"/>
          <ac:cxnSpMkLst>
            <pc:docMk/>
            <pc:sldMk cId="1494154413" sldId="313"/>
            <ac:cxnSpMk id="15" creationId="{6850CEB1-57F5-4C12-93CD-A18E8886E096}"/>
          </ac:cxnSpMkLst>
        </pc:cxnChg>
        <pc:cxnChg chg="add del mod">
          <ac:chgData name="Lorenzo Di Domenico" userId="b92e3e10ad574af4" providerId="LiveId" clId="{7C109891-7D92-491B-AB07-5A1C2FC8D3C7}" dt="2022-03-02T19:12:09.850" v="175"/>
          <ac:cxnSpMkLst>
            <pc:docMk/>
            <pc:sldMk cId="1494154413" sldId="313"/>
            <ac:cxnSpMk id="16" creationId="{21148022-0856-4936-B42B-8725A98F646E}"/>
          </ac:cxnSpMkLst>
        </pc:cxnChg>
        <pc:cxnChg chg="add del mod">
          <ac:chgData name="Lorenzo Di Domenico" userId="b92e3e10ad574af4" providerId="LiveId" clId="{7C109891-7D92-491B-AB07-5A1C2FC8D3C7}" dt="2022-03-02T19:12:09.850" v="175"/>
          <ac:cxnSpMkLst>
            <pc:docMk/>
            <pc:sldMk cId="1494154413" sldId="313"/>
            <ac:cxnSpMk id="18" creationId="{C2E32350-C901-4940-893F-274253E7F116}"/>
          </ac:cxnSpMkLst>
        </pc:cxnChg>
        <pc:cxnChg chg="add del mod">
          <ac:chgData name="Lorenzo Di Domenico" userId="b92e3e10ad574af4" providerId="LiveId" clId="{7C109891-7D92-491B-AB07-5A1C2FC8D3C7}" dt="2022-03-02T19:12:09.850" v="175"/>
          <ac:cxnSpMkLst>
            <pc:docMk/>
            <pc:sldMk cId="1494154413" sldId="313"/>
            <ac:cxnSpMk id="19" creationId="{573538E1-4387-4554-8B4C-246ADF53E4F1}"/>
          </ac:cxnSpMkLst>
        </pc:cxnChg>
        <pc:cxnChg chg="mod">
          <ac:chgData name="Lorenzo Di Domenico" userId="b92e3e10ad574af4" providerId="LiveId" clId="{7C109891-7D92-491B-AB07-5A1C2FC8D3C7}" dt="2022-03-02T19:12:07.967" v="174"/>
          <ac:cxnSpMkLst>
            <pc:docMk/>
            <pc:sldMk cId="1494154413" sldId="313"/>
            <ac:cxnSpMk id="22" creationId="{B84A7326-F86B-4DDF-BC06-41B5FDCDFDB8}"/>
          </ac:cxnSpMkLst>
        </pc:cxnChg>
        <pc:cxnChg chg="add del mod">
          <ac:chgData name="Lorenzo Di Domenico" userId="b92e3e10ad574af4" providerId="LiveId" clId="{7C109891-7D92-491B-AB07-5A1C2FC8D3C7}" dt="2022-03-02T19:12:09.850" v="175"/>
          <ac:cxnSpMkLst>
            <pc:docMk/>
            <pc:sldMk cId="1494154413" sldId="313"/>
            <ac:cxnSpMk id="25" creationId="{A2B5D8BD-B0E4-469A-ABE0-3E7FA2B6D1E2}"/>
          </ac:cxnSpMkLst>
        </pc:cxnChg>
        <pc:cxnChg chg="add del mod">
          <ac:chgData name="Lorenzo Di Domenico" userId="b92e3e10ad574af4" providerId="LiveId" clId="{7C109891-7D92-491B-AB07-5A1C2FC8D3C7}" dt="2022-03-02T19:12:09.850" v="175"/>
          <ac:cxnSpMkLst>
            <pc:docMk/>
            <pc:sldMk cId="1494154413" sldId="313"/>
            <ac:cxnSpMk id="27" creationId="{7D6A67A9-8D16-433E-9FC5-61152C3F4AE7}"/>
          </ac:cxnSpMkLst>
        </pc:cxnChg>
        <pc:cxnChg chg="add del mod">
          <ac:chgData name="Lorenzo Di Domenico" userId="b92e3e10ad574af4" providerId="LiveId" clId="{7C109891-7D92-491B-AB07-5A1C2FC8D3C7}" dt="2022-03-02T19:12:09.850" v="175"/>
          <ac:cxnSpMkLst>
            <pc:docMk/>
            <pc:sldMk cId="1494154413" sldId="313"/>
            <ac:cxnSpMk id="28" creationId="{749F8D21-2EF9-40FB-AE7E-259BCC60A4E7}"/>
          </ac:cxnSpMkLst>
        </pc:cxnChg>
        <pc:cxnChg chg="add del mod">
          <ac:chgData name="Lorenzo Di Domenico" userId="b92e3e10ad574af4" providerId="LiveId" clId="{7C109891-7D92-491B-AB07-5A1C2FC8D3C7}" dt="2022-03-02T19:12:09.850" v="175"/>
          <ac:cxnSpMkLst>
            <pc:docMk/>
            <pc:sldMk cId="1494154413" sldId="313"/>
            <ac:cxnSpMk id="29" creationId="{8AF89D06-58C3-41BC-B169-32251A141159}"/>
          </ac:cxnSpMkLst>
        </pc:cxnChg>
        <pc:cxnChg chg="add del mod">
          <ac:chgData name="Lorenzo Di Domenico" userId="b92e3e10ad574af4" providerId="LiveId" clId="{7C109891-7D92-491B-AB07-5A1C2FC8D3C7}" dt="2022-03-02T19:12:09.850" v="175"/>
          <ac:cxnSpMkLst>
            <pc:docMk/>
            <pc:sldMk cId="1494154413" sldId="313"/>
            <ac:cxnSpMk id="31" creationId="{5D3D7D72-5B80-445F-B421-21E1A4CFB3C6}"/>
          </ac:cxnSpMkLst>
        </pc:cxnChg>
        <pc:cxnChg chg="add del mod">
          <ac:chgData name="Lorenzo Di Domenico" userId="b92e3e10ad574af4" providerId="LiveId" clId="{7C109891-7D92-491B-AB07-5A1C2FC8D3C7}" dt="2022-03-02T19:12:09.850" v="175"/>
          <ac:cxnSpMkLst>
            <pc:docMk/>
            <pc:sldMk cId="1494154413" sldId="313"/>
            <ac:cxnSpMk id="35" creationId="{634B93C6-9B9E-4470-94C2-DD34FB1B1B7B}"/>
          </ac:cxnSpMkLst>
        </pc:cxnChg>
        <pc:cxnChg chg="add del mod">
          <ac:chgData name="Lorenzo Di Domenico" userId="b92e3e10ad574af4" providerId="LiveId" clId="{7C109891-7D92-491B-AB07-5A1C2FC8D3C7}" dt="2022-03-02T19:12:09.850" v="175"/>
          <ac:cxnSpMkLst>
            <pc:docMk/>
            <pc:sldMk cId="1494154413" sldId="313"/>
            <ac:cxnSpMk id="39" creationId="{3A625ABA-309E-4B48-9645-018366CD90BC}"/>
          </ac:cxnSpMkLst>
        </pc:cxnChg>
        <pc:cxnChg chg="add del mod">
          <ac:chgData name="Lorenzo Di Domenico" userId="b92e3e10ad574af4" providerId="LiveId" clId="{7C109891-7D92-491B-AB07-5A1C2FC8D3C7}" dt="2022-03-02T19:12:09.850" v="175"/>
          <ac:cxnSpMkLst>
            <pc:docMk/>
            <pc:sldMk cId="1494154413" sldId="313"/>
            <ac:cxnSpMk id="42" creationId="{50090802-E390-4851-BB89-7BD9C52A2DF0}"/>
          </ac:cxnSpMkLst>
        </pc:cxnChg>
        <pc:cxnChg chg="add del mod">
          <ac:chgData name="Lorenzo Di Domenico" userId="b92e3e10ad574af4" providerId="LiveId" clId="{7C109891-7D92-491B-AB07-5A1C2FC8D3C7}" dt="2022-03-02T19:12:09.850" v="175"/>
          <ac:cxnSpMkLst>
            <pc:docMk/>
            <pc:sldMk cId="1494154413" sldId="313"/>
            <ac:cxnSpMk id="45" creationId="{DD449AFA-4A83-412F-9AFF-6D40F8B62365}"/>
          </ac:cxnSpMkLst>
        </pc:cxnChg>
        <pc:cxnChg chg="add del mod">
          <ac:chgData name="Lorenzo Di Domenico" userId="b92e3e10ad574af4" providerId="LiveId" clId="{7C109891-7D92-491B-AB07-5A1C2FC8D3C7}" dt="2022-03-02T19:12:09.850" v="175"/>
          <ac:cxnSpMkLst>
            <pc:docMk/>
            <pc:sldMk cId="1494154413" sldId="313"/>
            <ac:cxnSpMk id="46" creationId="{2BFCED86-98D3-4063-A264-5A5F57E3FE9C}"/>
          </ac:cxnSpMkLst>
        </pc:cxnChg>
        <pc:cxnChg chg="add del mod">
          <ac:chgData name="Lorenzo Di Domenico" userId="b92e3e10ad574af4" providerId="LiveId" clId="{7C109891-7D92-491B-AB07-5A1C2FC8D3C7}" dt="2022-03-02T19:12:09.850" v="175"/>
          <ac:cxnSpMkLst>
            <pc:docMk/>
            <pc:sldMk cId="1494154413" sldId="313"/>
            <ac:cxnSpMk id="47" creationId="{E226D53D-3AE0-4A1A-859A-C11AF9B939DB}"/>
          </ac:cxnSpMkLst>
        </pc:cxnChg>
        <pc:cxnChg chg="add del mod">
          <ac:chgData name="Lorenzo Di Domenico" userId="b92e3e10ad574af4" providerId="LiveId" clId="{7C109891-7D92-491B-AB07-5A1C2FC8D3C7}" dt="2022-03-02T19:12:09.850" v="175"/>
          <ac:cxnSpMkLst>
            <pc:docMk/>
            <pc:sldMk cId="1494154413" sldId="313"/>
            <ac:cxnSpMk id="49" creationId="{758FDBE8-B728-4CDE-9DB8-311164AFFB4C}"/>
          </ac:cxnSpMkLst>
        </pc:cxnChg>
        <pc:cxnChg chg="add del mod">
          <ac:chgData name="Lorenzo Di Domenico" userId="b92e3e10ad574af4" providerId="LiveId" clId="{7C109891-7D92-491B-AB07-5A1C2FC8D3C7}" dt="2022-03-02T19:12:09.850" v="175"/>
          <ac:cxnSpMkLst>
            <pc:docMk/>
            <pc:sldMk cId="1494154413" sldId="313"/>
            <ac:cxnSpMk id="51" creationId="{8D8AEB83-FEB6-4801-BA98-0C4F7E44A10E}"/>
          </ac:cxnSpMkLst>
        </pc:cxnChg>
        <pc:cxnChg chg="add del mod">
          <ac:chgData name="Lorenzo Di Domenico" userId="b92e3e10ad574af4" providerId="LiveId" clId="{7C109891-7D92-491B-AB07-5A1C2FC8D3C7}" dt="2022-03-02T19:12:09.850" v="175"/>
          <ac:cxnSpMkLst>
            <pc:docMk/>
            <pc:sldMk cId="1494154413" sldId="313"/>
            <ac:cxnSpMk id="52" creationId="{A23F7AFF-FAC2-4876-A9C5-DD90FD874544}"/>
          </ac:cxnSpMkLst>
        </pc:cxnChg>
        <pc:cxnChg chg="add del mod">
          <ac:chgData name="Lorenzo Di Domenico" userId="b92e3e10ad574af4" providerId="LiveId" clId="{7C109891-7D92-491B-AB07-5A1C2FC8D3C7}" dt="2022-03-02T19:12:09.850" v="175"/>
          <ac:cxnSpMkLst>
            <pc:docMk/>
            <pc:sldMk cId="1494154413" sldId="313"/>
            <ac:cxnSpMk id="54" creationId="{278A7325-60A0-47D7-90DD-A09F8299F609}"/>
          </ac:cxnSpMkLst>
        </pc:cxnChg>
        <pc:cxnChg chg="add del mod">
          <ac:chgData name="Lorenzo Di Domenico" userId="b92e3e10ad574af4" providerId="LiveId" clId="{7C109891-7D92-491B-AB07-5A1C2FC8D3C7}" dt="2022-03-02T19:12:09.850" v="175"/>
          <ac:cxnSpMkLst>
            <pc:docMk/>
            <pc:sldMk cId="1494154413" sldId="313"/>
            <ac:cxnSpMk id="57" creationId="{125B013F-14D1-467E-A9E6-84453431FE3E}"/>
          </ac:cxnSpMkLst>
        </pc:cxnChg>
        <pc:cxnChg chg="add del mod">
          <ac:chgData name="Lorenzo Di Domenico" userId="b92e3e10ad574af4" providerId="LiveId" clId="{7C109891-7D92-491B-AB07-5A1C2FC8D3C7}" dt="2022-03-02T19:12:09.850" v="175"/>
          <ac:cxnSpMkLst>
            <pc:docMk/>
            <pc:sldMk cId="1494154413" sldId="313"/>
            <ac:cxnSpMk id="58" creationId="{CBE6EC2D-E2BA-486B-8C90-BC83C6DF064F}"/>
          </ac:cxnSpMkLst>
        </pc:cxnChg>
        <pc:cxnChg chg="add del mod">
          <ac:chgData name="Lorenzo Di Domenico" userId="b92e3e10ad574af4" providerId="LiveId" clId="{7C109891-7D92-491B-AB07-5A1C2FC8D3C7}" dt="2022-03-02T19:12:09.850" v="175"/>
          <ac:cxnSpMkLst>
            <pc:docMk/>
            <pc:sldMk cId="1494154413" sldId="313"/>
            <ac:cxnSpMk id="62" creationId="{763A2566-9C99-4E4C-8B1E-8D90AF65CBEE}"/>
          </ac:cxnSpMkLst>
        </pc:cxnChg>
        <pc:cxnChg chg="add del mod">
          <ac:chgData name="Lorenzo Di Domenico" userId="b92e3e10ad574af4" providerId="LiveId" clId="{7C109891-7D92-491B-AB07-5A1C2FC8D3C7}" dt="2022-03-02T19:12:09.850" v="175"/>
          <ac:cxnSpMkLst>
            <pc:docMk/>
            <pc:sldMk cId="1494154413" sldId="313"/>
            <ac:cxnSpMk id="63" creationId="{71A3C28A-A90D-48E5-82E2-A2181E3FC361}"/>
          </ac:cxnSpMkLst>
        </pc:cxnChg>
        <pc:cxnChg chg="add del mod">
          <ac:chgData name="Lorenzo Di Domenico" userId="b92e3e10ad574af4" providerId="LiveId" clId="{7C109891-7D92-491B-AB07-5A1C2FC8D3C7}" dt="2022-03-02T19:12:09.850" v="175"/>
          <ac:cxnSpMkLst>
            <pc:docMk/>
            <pc:sldMk cId="1494154413" sldId="313"/>
            <ac:cxnSpMk id="64" creationId="{5C60D77C-1C98-4EBA-B0CC-D516D07388D2}"/>
          </ac:cxnSpMkLst>
        </pc:cxnChg>
        <pc:cxnChg chg="add del mod">
          <ac:chgData name="Lorenzo Di Domenico" userId="b92e3e10ad574af4" providerId="LiveId" clId="{7C109891-7D92-491B-AB07-5A1C2FC8D3C7}" dt="2022-03-02T19:12:09.850" v="175"/>
          <ac:cxnSpMkLst>
            <pc:docMk/>
            <pc:sldMk cId="1494154413" sldId="313"/>
            <ac:cxnSpMk id="73" creationId="{AC0AD308-3442-4569-9862-34743BDE4D77}"/>
          </ac:cxnSpMkLst>
        </pc:cxnChg>
        <pc:cxnChg chg="add del mod">
          <ac:chgData name="Lorenzo Di Domenico" userId="b92e3e10ad574af4" providerId="LiveId" clId="{7C109891-7D92-491B-AB07-5A1C2FC8D3C7}" dt="2022-03-02T19:12:09.850" v="175"/>
          <ac:cxnSpMkLst>
            <pc:docMk/>
            <pc:sldMk cId="1494154413" sldId="313"/>
            <ac:cxnSpMk id="74" creationId="{E1FF751B-8C53-4994-8BE0-7EF4842AC6A7}"/>
          </ac:cxnSpMkLst>
        </pc:cxnChg>
        <pc:cxnChg chg="add del mod">
          <ac:chgData name="Lorenzo Di Domenico" userId="b92e3e10ad574af4" providerId="LiveId" clId="{7C109891-7D92-491B-AB07-5A1C2FC8D3C7}" dt="2022-03-02T19:12:09.850" v="175"/>
          <ac:cxnSpMkLst>
            <pc:docMk/>
            <pc:sldMk cId="1494154413" sldId="313"/>
            <ac:cxnSpMk id="75" creationId="{122EC008-1A5E-4485-9FDB-578FA14D558C}"/>
          </ac:cxnSpMkLst>
        </pc:cxnChg>
        <pc:cxnChg chg="add del mod">
          <ac:chgData name="Lorenzo Di Domenico" userId="b92e3e10ad574af4" providerId="LiveId" clId="{7C109891-7D92-491B-AB07-5A1C2FC8D3C7}" dt="2022-03-02T19:12:09.850" v="175"/>
          <ac:cxnSpMkLst>
            <pc:docMk/>
            <pc:sldMk cId="1494154413" sldId="313"/>
            <ac:cxnSpMk id="76" creationId="{770571BF-DE78-4DA0-BBA4-13C4D50CD3EE}"/>
          </ac:cxnSpMkLst>
        </pc:cxnChg>
        <pc:cxnChg chg="add del mod">
          <ac:chgData name="Lorenzo Di Domenico" userId="b92e3e10ad574af4" providerId="LiveId" clId="{7C109891-7D92-491B-AB07-5A1C2FC8D3C7}" dt="2022-03-02T19:12:09.850" v="175"/>
          <ac:cxnSpMkLst>
            <pc:docMk/>
            <pc:sldMk cId="1494154413" sldId="313"/>
            <ac:cxnSpMk id="77" creationId="{20B17E39-17AC-41B8-A87F-F17DDDF18F25}"/>
          </ac:cxnSpMkLst>
        </pc:cxnChg>
        <pc:cxnChg chg="add del mod">
          <ac:chgData name="Lorenzo Di Domenico" userId="b92e3e10ad574af4" providerId="LiveId" clId="{7C109891-7D92-491B-AB07-5A1C2FC8D3C7}" dt="2022-03-02T19:12:09.850" v="175"/>
          <ac:cxnSpMkLst>
            <pc:docMk/>
            <pc:sldMk cId="1494154413" sldId="313"/>
            <ac:cxnSpMk id="78" creationId="{24549479-DE02-4FCC-8587-5D15C250DCAC}"/>
          </ac:cxnSpMkLst>
        </pc:cxnChg>
        <pc:cxnChg chg="add del mod">
          <ac:chgData name="Lorenzo Di Domenico" userId="b92e3e10ad574af4" providerId="LiveId" clId="{7C109891-7D92-491B-AB07-5A1C2FC8D3C7}" dt="2022-03-02T19:12:09.850" v="175"/>
          <ac:cxnSpMkLst>
            <pc:docMk/>
            <pc:sldMk cId="1494154413" sldId="313"/>
            <ac:cxnSpMk id="79" creationId="{BEE90719-991E-45B9-B57C-03C2FBBEF146}"/>
          </ac:cxnSpMkLst>
        </pc:cxnChg>
        <pc:cxnChg chg="add del mod">
          <ac:chgData name="Lorenzo Di Domenico" userId="b92e3e10ad574af4" providerId="LiveId" clId="{7C109891-7D92-491B-AB07-5A1C2FC8D3C7}" dt="2022-03-02T19:12:09.850" v="175"/>
          <ac:cxnSpMkLst>
            <pc:docMk/>
            <pc:sldMk cId="1494154413" sldId="313"/>
            <ac:cxnSpMk id="80" creationId="{A4E09500-A487-4C4E-A671-3EF9FDAD1701}"/>
          </ac:cxnSpMkLst>
        </pc:cxnChg>
        <pc:cxnChg chg="add del mod">
          <ac:chgData name="Lorenzo Di Domenico" userId="b92e3e10ad574af4" providerId="LiveId" clId="{7C109891-7D92-491B-AB07-5A1C2FC8D3C7}" dt="2022-03-02T19:12:09.850" v="175"/>
          <ac:cxnSpMkLst>
            <pc:docMk/>
            <pc:sldMk cId="1494154413" sldId="313"/>
            <ac:cxnSpMk id="84" creationId="{4DA0FCCF-8B48-44F8-9CD7-7FCB003A4A44}"/>
          </ac:cxnSpMkLst>
        </pc:cxnChg>
        <pc:cxnChg chg="add del mod">
          <ac:chgData name="Lorenzo Di Domenico" userId="b92e3e10ad574af4" providerId="LiveId" clId="{7C109891-7D92-491B-AB07-5A1C2FC8D3C7}" dt="2022-03-02T19:12:09.850" v="175"/>
          <ac:cxnSpMkLst>
            <pc:docMk/>
            <pc:sldMk cId="1494154413" sldId="313"/>
            <ac:cxnSpMk id="88" creationId="{CA58649B-F652-4AE0-814D-F8ED13653748}"/>
          </ac:cxnSpMkLst>
        </pc:cxnChg>
        <pc:cxnChg chg="add del mod">
          <ac:chgData name="Lorenzo Di Domenico" userId="b92e3e10ad574af4" providerId="LiveId" clId="{7C109891-7D92-491B-AB07-5A1C2FC8D3C7}" dt="2022-03-02T19:12:09.850" v="175"/>
          <ac:cxnSpMkLst>
            <pc:docMk/>
            <pc:sldMk cId="1494154413" sldId="313"/>
            <ac:cxnSpMk id="89" creationId="{DFF74F29-7F52-49DD-8F7F-3DA7A8EB5A13}"/>
          </ac:cxnSpMkLst>
        </pc:cxnChg>
        <pc:cxnChg chg="add del mod">
          <ac:chgData name="Lorenzo Di Domenico" userId="b92e3e10ad574af4" providerId="LiveId" clId="{7C109891-7D92-491B-AB07-5A1C2FC8D3C7}" dt="2022-03-02T19:12:09.850" v="175"/>
          <ac:cxnSpMkLst>
            <pc:docMk/>
            <pc:sldMk cId="1494154413" sldId="313"/>
            <ac:cxnSpMk id="90" creationId="{9BD8A439-A7AD-47CF-B088-DEF6BF10F8B7}"/>
          </ac:cxnSpMkLst>
        </pc:cxnChg>
        <pc:cxnChg chg="add del mod">
          <ac:chgData name="Lorenzo Di Domenico" userId="b92e3e10ad574af4" providerId="LiveId" clId="{7C109891-7D92-491B-AB07-5A1C2FC8D3C7}" dt="2022-03-02T19:12:09.850" v="175"/>
          <ac:cxnSpMkLst>
            <pc:docMk/>
            <pc:sldMk cId="1494154413" sldId="313"/>
            <ac:cxnSpMk id="91" creationId="{121FA211-870B-4C16-9AC1-88D9F6A446D2}"/>
          </ac:cxnSpMkLst>
        </pc:cxnChg>
        <pc:cxnChg chg="add del mod">
          <ac:chgData name="Lorenzo Di Domenico" userId="b92e3e10ad574af4" providerId="LiveId" clId="{7C109891-7D92-491B-AB07-5A1C2FC8D3C7}" dt="2022-03-02T19:12:09.850" v="175"/>
          <ac:cxnSpMkLst>
            <pc:docMk/>
            <pc:sldMk cId="1494154413" sldId="313"/>
            <ac:cxnSpMk id="92" creationId="{BC665684-C000-4BCC-9B4E-00B585036949}"/>
          </ac:cxnSpMkLst>
        </pc:cxnChg>
        <pc:cxnChg chg="add del mod">
          <ac:chgData name="Lorenzo Di Domenico" userId="b92e3e10ad574af4" providerId="LiveId" clId="{7C109891-7D92-491B-AB07-5A1C2FC8D3C7}" dt="2022-03-02T19:12:09.850" v="175"/>
          <ac:cxnSpMkLst>
            <pc:docMk/>
            <pc:sldMk cId="1494154413" sldId="313"/>
            <ac:cxnSpMk id="93" creationId="{D2E4B8C9-9C9C-4E3D-BD1D-3F26BA0984F4}"/>
          </ac:cxnSpMkLst>
        </pc:cxnChg>
        <pc:cxnChg chg="add del mod">
          <ac:chgData name="Lorenzo Di Domenico" userId="b92e3e10ad574af4" providerId="LiveId" clId="{7C109891-7D92-491B-AB07-5A1C2FC8D3C7}" dt="2022-03-02T19:12:09.850" v="175"/>
          <ac:cxnSpMkLst>
            <pc:docMk/>
            <pc:sldMk cId="1494154413" sldId="313"/>
            <ac:cxnSpMk id="94" creationId="{1EF7DA04-AEA5-4ABF-84DD-B0FFDAA9C320}"/>
          </ac:cxnSpMkLst>
        </pc:cxnChg>
        <pc:cxnChg chg="add del mod">
          <ac:chgData name="Lorenzo Di Domenico" userId="b92e3e10ad574af4" providerId="LiveId" clId="{7C109891-7D92-491B-AB07-5A1C2FC8D3C7}" dt="2022-03-02T19:12:09.850" v="175"/>
          <ac:cxnSpMkLst>
            <pc:docMk/>
            <pc:sldMk cId="1494154413" sldId="313"/>
            <ac:cxnSpMk id="95" creationId="{5EBEA541-196D-4EB3-A14F-A75758D5734C}"/>
          </ac:cxnSpMkLst>
        </pc:cxnChg>
        <pc:cxnChg chg="add del mod">
          <ac:chgData name="Lorenzo Di Domenico" userId="b92e3e10ad574af4" providerId="LiveId" clId="{7C109891-7D92-491B-AB07-5A1C2FC8D3C7}" dt="2022-03-02T19:12:09.850" v="175"/>
          <ac:cxnSpMkLst>
            <pc:docMk/>
            <pc:sldMk cId="1494154413" sldId="313"/>
            <ac:cxnSpMk id="96" creationId="{02116F01-462C-42A5-AB85-B6E7F620AE55}"/>
          </ac:cxnSpMkLst>
        </pc:cxnChg>
      </pc:sldChg>
      <pc:sldChg chg="addSp delSp modSp add del mod">
        <pc:chgData name="Lorenzo Di Domenico" userId="b92e3e10ad574af4" providerId="LiveId" clId="{7C109891-7D92-491B-AB07-5A1C2FC8D3C7}" dt="2022-03-23T11:41:03.357" v="4756" actId="47"/>
        <pc:sldMkLst>
          <pc:docMk/>
          <pc:sldMk cId="2424251259" sldId="314"/>
        </pc:sldMkLst>
        <pc:spChg chg="add del">
          <ac:chgData name="Lorenzo Di Domenico" userId="b92e3e10ad574af4" providerId="LiveId" clId="{7C109891-7D92-491B-AB07-5A1C2FC8D3C7}" dt="2022-03-02T19:33:46.728" v="232" actId="22"/>
          <ac:spMkLst>
            <pc:docMk/>
            <pc:sldMk cId="2424251259" sldId="314"/>
            <ac:spMk id="17" creationId="{95572D1B-2C73-4AC9-8365-FC089F6D03EC}"/>
          </ac:spMkLst>
        </pc:spChg>
        <pc:graphicFrameChg chg="add del mod">
          <ac:chgData name="Lorenzo Di Domenico" userId="b92e3e10ad574af4" providerId="LiveId" clId="{7C109891-7D92-491B-AB07-5A1C2FC8D3C7}" dt="2022-03-02T19:33:19.034" v="229"/>
          <ac:graphicFrameMkLst>
            <pc:docMk/>
            <pc:sldMk cId="2424251259" sldId="314"/>
            <ac:graphicFrameMk id="2" creationId="{F58BD3C9-A449-4039-BBAF-04FC5FB017B8}"/>
          </ac:graphicFrameMkLst>
        </pc:graphicFrameChg>
        <pc:picChg chg="add mod">
          <ac:chgData name="Lorenzo Di Domenico" userId="b92e3e10ad574af4" providerId="LiveId" clId="{7C109891-7D92-491B-AB07-5A1C2FC8D3C7}" dt="2022-03-02T20:47:59.574" v="1720" actId="14100"/>
          <ac:picMkLst>
            <pc:docMk/>
            <pc:sldMk cId="2424251259" sldId="314"/>
            <ac:picMk id="4" creationId="{051AE679-93D9-44E1-B6C2-1534C21BC44B}"/>
          </ac:picMkLst>
        </pc:picChg>
        <pc:picChg chg="del">
          <ac:chgData name="Lorenzo Di Domenico" userId="b92e3e10ad574af4" providerId="LiveId" clId="{7C109891-7D92-491B-AB07-5A1C2FC8D3C7}" dt="2022-03-02T19:31:42.574" v="227" actId="478"/>
          <ac:picMkLst>
            <pc:docMk/>
            <pc:sldMk cId="2424251259" sldId="314"/>
            <ac:picMk id="6" creationId="{7157D575-7F74-4CAE-B8BE-251E97059A2C}"/>
          </ac:picMkLst>
        </pc:picChg>
        <pc:cxnChg chg="add del mod">
          <ac:chgData name="Lorenzo Di Domenico" userId="b92e3e10ad574af4" providerId="LiveId" clId="{7C109891-7D92-491B-AB07-5A1C2FC8D3C7}" dt="2022-03-02T19:33:19.034" v="229"/>
          <ac:cxnSpMkLst>
            <pc:docMk/>
            <pc:sldMk cId="2424251259" sldId="314"/>
            <ac:cxnSpMk id="10" creationId="{FC5609F4-68DE-4313-BAE5-5439AA7A1127}"/>
          </ac:cxnSpMkLst>
        </pc:cxnChg>
        <pc:cxnChg chg="add del mod">
          <ac:chgData name="Lorenzo Di Domenico" userId="b92e3e10ad574af4" providerId="LiveId" clId="{7C109891-7D92-491B-AB07-5A1C2FC8D3C7}" dt="2022-03-02T19:33:19.034" v="229"/>
          <ac:cxnSpMkLst>
            <pc:docMk/>
            <pc:sldMk cId="2424251259" sldId="314"/>
            <ac:cxnSpMk id="11" creationId="{531F322B-E533-4FA2-BE21-6FE80B01C5E9}"/>
          </ac:cxnSpMkLst>
        </pc:cxnChg>
        <pc:cxnChg chg="add del mod">
          <ac:chgData name="Lorenzo Di Domenico" userId="b92e3e10ad574af4" providerId="LiveId" clId="{7C109891-7D92-491B-AB07-5A1C2FC8D3C7}" dt="2022-03-02T19:33:19.034" v="229"/>
          <ac:cxnSpMkLst>
            <pc:docMk/>
            <pc:sldMk cId="2424251259" sldId="314"/>
            <ac:cxnSpMk id="12" creationId="{D77D6B64-2D3F-4243-B732-CC2DE52D600C}"/>
          </ac:cxnSpMkLst>
        </pc:cxnChg>
        <pc:cxnChg chg="add del mod">
          <ac:chgData name="Lorenzo Di Domenico" userId="b92e3e10ad574af4" providerId="LiveId" clId="{7C109891-7D92-491B-AB07-5A1C2FC8D3C7}" dt="2022-03-02T19:33:19.034" v="229"/>
          <ac:cxnSpMkLst>
            <pc:docMk/>
            <pc:sldMk cId="2424251259" sldId="314"/>
            <ac:cxnSpMk id="13" creationId="{725C96E5-EC58-4A2A-91F2-BE1BC92BABD2}"/>
          </ac:cxnSpMkLst>
        </pc:cxnChg>
        <pc:cxnChg chg="add del mod">
          <ac:chgData name="Lorenzo Di Domenico" userId="b92e3e10ad574af4" providerId="LiveId" clId="{7C109891-7D92-491B-AB07-5A1C2FC8D3C7}" dt="2022-03-02T19:33:19.034" v="229"/>
          <ac:cxnSpMkLst>
            <pc:docMk/>
            <pc:sldMk cId="2424251259" sldId="314"/>
            <ac:cxnSpMk id="14" creationId="{729F8FC6-C272-4827-BA5C-5C2B2C5A723D}"/>
          </ac:cxnSpMkLst>
        </pc:cxnChg>
        <pc:cxnChg chg="add del mod">
          <ac:chgData name="Lorenzo Di Domenico" userId="b92e3e10ad574af4" providerId="LiveId" clId="{7C109891-7D92-491B-AB07-5A1C2FC8D3C7}" dt="2022-03-02T19:33:19.034" v="229"/>
          <ac:cxnSpMkLst>
            <pc:docMk/>
            <pc:sldMk cId="2424251259" sldId="314"/>
            <ac:cxnSpMk id="15" creationId="{6B7A0D27-17FD-4EF1-BECB-712D440F5700}"/>
          </ac:cxnSpMkLst>
        </pc:cxnChg>
        <pc:cxnChg chg="add del mod">
          <ac:chgData name="Lorenzo Di Domenico" userId="b92e3e10ad574af4" providerId="LiveId" clId="{7C109891-7D92-491B-AB07-5A1C2FC8D3C7}" dt="2022-03-02T19:33:19.034" v="229"/>
          <ac:cxnSpMkLst>
            <pc:docMk/>
            <pc:sldMk cId="2424251259" sldId="314"/>
            <ac:cxnSpMk id="16" creationId="{52AC26E8-BFC0-4ED7-96E1-55E6E0B3C31E}"/>
          </ac:cxnSpMkLst>
        </pc:cxnChg>
      </pc:sldChg>
      <pc:sldChg chg="addSp delSp modSp add del mod">
        <pc:chgData name="Lorenzo Di Domenico" userId="b92e3e10ad574af4" providerId="LiveId" clId="{7C109891-7D92-491B-AB07-5A1C2FC8D3C7}" dt="2022-03-23T11:41:02.596" v="4755" actId="47"/>
        <pc:sldMkLst>
          <pc:docMk/>
          <pc:sldMk cId="4015420719" sldId="315"/>
        </pc:sldMkLst>
        <pc:spChg chg="add del mod">
          <ac:chgData name="Lorenzo Di Domenico" userId="b92e3e10ad574af4" providerId="LiveId" clId="{7C109891-7D92-491B-AB07-5A1C2FC8D3C7}" dt="2022-03-02T19:39:22.784" v="237" actId="478"/>
          <ac:spMkLst>
            <pc:docMk/>
            <pc:sldMk cId="4015420719" sldId="315"/>
            <ac:spMk id="2" creationId="{B1A3B0FF-421B-4C1A-96D5-7F97047F8108}"/>
          </ac:spMkLst>
        </pc:spChg>
        <pc:spChg chg="del">
          <ac:chgData name="Lorenzo Di Domenico" userId="b92e3e10ad574af4" providerId="LiveId" clId="{7C109891-7D92-491B-AB07-5A1C2FC8D3C7}" dt="2022-03-02T19:39:16.118" v="236" actId="478"/>
          <ac:spMkLst>
            <pc:docMk/>
            <pc:sldMk cId="4015420719" sldId="315"/>
            <ac:spMk id="9" creationId="{AE645FA9-9783-4B95-A71A-02519DC6053A}"/>
          </ac:spMkLst>
        </pc:spChg>
        <pc:spChg chg="add del">
          <ac:chgData name="Lorenzo Di Domenico" userId="b92e3e10ad574af4" providerId="LiveId" clId="{7C109891-7D92-491B-AB07-5A1C2FC8D3C7}" dt="2022-03-02T20:37:24.356" v="1370" actId="478"/>
          <ac:spMkLst>
            <pc:docMk/>
            <pc:sldMk cId="4015420719" sldId="315"/>
            <ac:spMk id="10" creationId="{74AB5530-A3C4-473B-9167-600F7F86CC28}"/>
          </ac:spMkLst>
        </pc:spChg>
        <pc:spChg chg="add del">
          <ac:chgData name="Lorenzo Di Domenico" userId="b92e3e10ad574af4" providerId="LiveId" clId="{7C109891-7D92-491B-AB07-5A1C2FC8D3C7}" dt="2022-03-02T20:42:01.300" v="1454" actId="22"/>
          <ac:spMkLst>
            <pc:docMk/>
            <pc:sldMk cId="4015420719" sldId="315"/>
            <ac:spMk id="11" creationId="{BFCB06D8-979A-4EE3-8D14-05F1D8642DB9}"/>
          </ac:spMkLst>
        </pc:spChg>
        <pc:spChg chg="add mod">
          <ac:chgData name="Lorenzo Di Domenico" userId="b92e3e10ad574af4" providerId="LiveId" clId="{7C109891-7D92-491B-AB07-5A1C2FC8D3C7}" dt="2022-03-02T21:30:11.461" v="2114"/>
          <ac:spMkLst>
            <pc:docMk/>
            <pc:sldMk cId="4015420719" sldId="315"/>
            <ac:spMk id="12" creationId="{1A43F747-5F74-4BA9-B720-2B5E9AE7A851}"/>
          </ac:spMkLst>
        </pc:spChg>
        <pc:spChg chg="mod">
          <ac:chgData name="Lorenzo Di Domenico" userId="b92e3e10ad574af4" providerId="LiveId" clId="{7C109891-7D92-491B-AB07-5A1C2FC8D3C7}" dt="2022-03-02T21:21:32.265" v="2036" actId="20577"/>
          <ac:spMkLst>
            <pc:docMk/>
            <pc:sldMk cId="4015420719" sldId="315"/>
            <ac:spMk id="10245" creationId="{9E9D7871-5470-4D91-8213-4A46E5028592}"/>
          </ac:spMkLst>
        </pc:spChg>
        <pc:picChg chg="del">
          <ac:chgData name="Lorenzo Di Domenico" userId="b92e3e10ad574af4" providerId="LiveId" clId="{7C109891-7D92-491B-AB07-5A1C2FC8D3C7}" dt="2022-03-02T19:39:23.993" v="238" actId="478"/>
          <ac:picMkLst>
            <pc:docMk/>
            <pc:sldMk cId="4015420719" sldId="315"/>
            <ac:picMk id="6" creationId="{7157D575-7F74-4CAE-B8BE-251E97059A2C}"/>
          </ac:picMkLst>
        </pc:picChg>
      </pc:sldChg>
      <pc:sldChg chg="addSp delSp modSp add del mod ord">
        <pc:chgData name="Lorenzo Di Domenico" userId="b92e3e10ad574af4" providerId="LiveId" clId="{7C109891-7D92-491B-AB07-5A1C2FC8D3C7}" dt="2022-03-23T11:06:53.691" v="2168" actId="47"/>
        <pc:sldMkLst>
          <pc:docMk/>
          <pc:sldMk cId="2826079758" sldId="316"/>
        </pc:sldMkLst>
        <pc:spChg chg="add mod">
          <ac:chgData name="Lorenzo Di Domenico" userId="b92e3e10ad574af4" providerId="LiveId" clId="{7C109891-7D92-491B-AB07-5A1C2FC8D3C7}" dt="2022-03-02T20:10:59.530" v="936" actId="1036"/>
          <ac:spMkLst>
            <pc:docMk/>
            <pc:sldMk cId="2826079758" sldId="316"/>
            <ac:spMk id="7" creationId="{5A274CFA-E2E4-427B-8216-DA2779633FE7}"/>
          </ac:spMkLst>
        </pc:spChg>
        <pc:spChg chg="add mod">
          <ac:chgData name="Lorenzo Di Domenico" userId="b92e3e10ad574af4" providerId="LiveId" clId="{7C109891-7D92-491B-AB07-5A1C2FC8D3C7}" dt="2022-03-02T20:10:59.530" v="936" actId="1036"/>
          <ac:spMkLst>
            <pc:docMk/>
            <pc:sldMk cId="2826079758" sldId="316"/>
            <ac:spMk id="8" creationId="{7F16B54B-DA80-4EE1-9FDE-B7EC059C2E28}"/>
          </ac:spMkLst>
        </pc:spChg>
        <pc:spChg chg="mod">
          <ac:chgData name="Lorenzo Di Domenico" userId="b92e3e10ad574af4" providerId="LiveId" clId="{7C109891-7D92-491B-AB07-5A1C2FC8D3C7}" dt="2022-03-02T20:06:25.802" v="869" actId="1036"/>
          <ac:spMkLst>
            <pc:docMk/>
            <pc:sldMk cId="2826079758" sldId="316"/>
            <ac:spMk id="9" creationId="{AE645FA9-9783-4B95-A71A-02519DC6053A}"/>
          </ac:spMkLst>
        </pc:spChg>
        <pc:spChg chg="mod">
          <ac:chgData name="Lorenzo Di Domenico" userId="b92e3e10ad574af4" providerId="LiveId" clId="{7C109891-7D92-491B-AB07-5A1C2FC8D3C7}" dt="2022-03-02T20:10:59.530" v="936" actId="1036"/>
          <ac:spMkLst>
            <pc:docMk/>
            <pc:sldMk cId="2826079758" sldId="316"/>
            <ac:spMk id="10" creationId="{88914938-4038-4529-A39B-E1FACFE58645}"/>
          </ac:spMkLst>
        </pc:spChg>
        <pc:spChg chg="add del mod">
          <ac:chgData name="Lorenzo Di Domenico" userId="b92e3e10ad574af4" providerId="LiveId" clId="{7C109891-7D92-491B-AB07-5A1C2FC8D3C7}" dt="2022-03-02T20:03:05.687" v="813" actId="478"/>
          <ac:spMkLst>
            <pc:docMk/>
            <pc:sldMk cId="2826079758" sldId="316"/>
            <ac:spMk id="11" creationId="{F1D8F8CB-04C4-4AEA-B036-274A305757C2}"/>
          </ac:spMkLst>
        </pc:spChg>
        <pc:spChg chg="add mod">
          <ac:chgData name="Lorenzo Di Domenico" userId="b92e3e10ad574af4" providerId="LiveId" clId="{7C109891-7D92-491B-AB07-5A1C2FC8D3C7}" dt="2022-03-02T20:10:59.530" v="936" actId="1036"/>
          <ac:spMkLst>
            <pc:docMk/>
            <pc:sldMk cId="2826079758" sldId="316"/>
            <ac:spMk id="12" creationId="{80754E82-0A20-43E7-BF44-BA315D115A03}"/>
          </ac:spMkLst>
        </pc:spChg>
        <pc:spChg chg="add del mod">
          <ac:chgData name="Lorenzo Di Domenico" userId="b92e3e10ad574af4" providerId="LiveId" clId="{7C109891-7D92-491B-AB07-5A1C2FC8D3C7}" dt="2022-03-02T20:05:29.348" v="832" actId="478"/>
          <ac:spMkLst>
            <pc:docMk/>
            <pc:sldMk cId="2826079758" sldId="316"/>
            <ac:spMk id="16" creationId="{B8B203E2-7149-438D-BEF1-7131A1440F94}"/>
          </ac:spMkLst>
        </pc:spChg>
        <pc:spChg chg="mod">
          <ac:chgData name="Lorenzo Di Domenico" userId="b92e3e10ad574af4" providerId="LiveId" clId="{7C109891-7D92-491B-AB07-5A1C2FC8D3C7}" dt="2022-03-02T20:10:59.530" v="936" actId="1036"/>
          <ac:spMkLst>
            <pc:docMk/>
            <pc:sldMk cId="2826079758" sldId="316"/>
            <ac:spMk id="22" creationId="{AD7ADBD5-FBE6-4DEE-B831-8B49076D08CE}"/>
          </ac:spMkLst>
        </pc:spChg>
        <pc:spChg chg="del mod">
          <ac:chgData name="Lorenzo Di Domenico" userId="b92e3e10ad574af4" providerId="LiveId" clId="{7C109891-7D92-491B-AB07-5A1C2FC8D3C7}" dt="2022-03-02T20:03:27.502" v="819" actId="478"/>
          <ac:spMkLst>
            <pc:docMk/>
            <pc:sldMk cId="2826079758" sldId="316"/>
            <ac:spMk id="23" creationId="{20B80511-EFA0-46E8-B5F1-FB56686265FC}"/>
          </ac:spMkLst>
        </pc:spChg>
        <pc:spChg chg="add del mod">
          <ac:chgData name="Lorenzo Di Domenico" userId="b92e3e10ad574af4" providerId="LiveId" clId="{7C109891-7D92-491B-AB07-5A1C2FC8D3C7}" dt="2022-03-02T20:05:27.648" v="830" actId="478"/>
          <ac:spMkLst>
            <pc:docMk/>
            <pc:sldMk cId="2826079758" sldId="316"/>
            <ac:spMk id="25" creationId="{3C2F3C79-A2ED-4E44-BADD-7FFD9E3AA8F2}"/>
          </ac:spMkLst>
        </pc:spChg>
        <pc:spChg chg="add mod">
          <ac:chgData name="Lorenzo Di Domenico" userId="b92e3e10ad574af4" providerId="LiveId" clId="{7C109891-7D92-491B-AB07-5A1C2FC8D3C7}" dt="2022-03-02T20:10:59.530" v="936" actId="1036"/>
          <ac:spMkLst>
            <pc:docMk/>
            <pc:sldMk cId="2826079758" sldId="316"/>
            <ac:spMk id="29" creationId="{4DA6532E-9EB8-4121-99A5-0DA263E986C6}"/>
          </ac:spMkLst>
        </pc:spChg>
        <pc:spChg chg="add mod">
          <ac:chgData name="Lorenzo Di Domenico" userId="b92e3e10ad574af4" providerId="LiveId" clId="{7C109891-7D92-491B-AB07-5A1C2FC8D3C7}" dt="2022-03-02T20:10:59.530" v="936" actId="1036"/>
          <ac:spMkLst>
            <pc:docMk/>
            <pc:sldMk cId="2826079758" sldId="316"/>
            <ac:spMk id="31" creationId="{0DFABC40-50E1-4482-A49C-0125F51EE754}"/>
          </ac:spMkLst>
        </pc:spChg>
        <pc:spChg chg="add mod">
          <ac:chgData name="Lorenzo Di Domenico" userId="b92e3e10ad574af4" providerId="LiveId" clId="{7C109891-7D92-491B-AB07-5A1C2FC8D3C7}" dt="2022-03-02T20:10:59.530" v="936" actId="1036"/>
          <ac:spMkLst>
            <pc:docMk/>
            <pc:sldMk cId="2826079758" sldId="316"/>
            <ac:spMk id="32" creationId="{0FDA70D7-50AB-4444-B934-9DF7170E2D59}"/>
          </ac:spMkLst>
        </pc:spChg>
        <pc:spChg chg="add mod">
          <ac:chgData name="Lorenzo Di Domenico" userId="b92e3e10ad574af4" providerId="LiveId" clId="{7C109891-7D92-491B-AB07-5A1C2FC8D3C7}" dt="2022-03-02T20:10:59.530" v="936" actId="1036"/>
          <ac:spMkLst>
            <pc:docMk/>
            <pc:sldMk cId="2826079758" sldId="316"/>
            <ac:spMk id="33" creationId="{FB5A747B-BCBA-4F42-9811-84B2717B89DC}"/>
          </ac:spMkLst>
        </pc:spChg>
        <pc:spChg chg="add mod">
          <ac:chgData name="Lorenzo Di Domenico" userId="b92e3e10ad574af4" providerId="LiveId" clId="{7C109891-7D92-491B-AB07-5A1C2FC8D3C7}" dt="2022-03-02T20:10:59.530" v="936" actId="1036"/>
          <ac:spMkLst>
            <pc:docMk/>
            <pc:sldMk cId="2826079758" sldId="316"/>
            <ac:spMk id="35" creationId="{D3A981A9-77EF-48B2-8C79-96CDF22079EC}"/>
          </ac:spMkLst>
        </pc:spChg>
        <pc:spChg chg="add del mod">
          <ac:chgData name="Lorenzo Di Domenico" userId="b92e3e10ad574af4" providerId="LiveId" clId="{7C109891-7D92-491B-AB07-5A1C2FC8D3C7}" dt="2022-03-02T20:05:50.561" v="839" actId="478"/>
          <ac:spMkLst>
            <pc:docMk/>
            <pc:sldMk cId="2826079758" sldId="316"/>
            <ac:spMk id="36" creationId="{9EDA3AB8-24AB-4EA0-813E-F28597437F5E}"/>
          </ac:spMkLst>
        </pc:spChg>
        <pc:spChg chg="add del mod">
          <ac:chgData name="Lorenzo Di Domenico" userId="b92e3e10ad574af4" providerId="LiveId" clId="{7C109891-7D92-491B-AB07-5A1C2FC8D3C7}" dt="2022-03-02T20:07:38.156" v="881" actId="478"/>
          <ac:spMkLst>
            <pc:docMk/>
            <pc:sldMk cId="2826079758" sldId="316"/>
            <ac:spMk id="37" creationId="{317E93E3-F7A3-4261-A98A-758E53A6B854}"/>
          </ac:spMkLst>
        </pc:spChg>
        <pc:spChg chg="add mod">
          <ac:chgData name="Lorenzo Di Domenico" userId="b92e3e10ad574af4" providerId="LiveId" clId="{7C109891-7D92-491B-AB07-5A1C2FC8D3C7}" dt="2022-03-02T20:10:59.530" v="936" actId="1036"/>
          <ac:spMkLst>
            <pc:docMk/>
            <pc:sldMk cId="2826079758" sldId="316"/>
            <ac:spMk id="39" creationId="{69A9E11F-6767-46A0-ACCC-E4BC9CC16E7D}"/>
          </ac:spMkLst>
        </pc:spChg>
        <pc:spChg chg="add del mod">
          <ac:chgData name="Lorenzo Di Domenico" userId="b92e3e10ad574af4" providerId="LiveId" clId="{7C109891-7D92-491B-AB07-5A1C2FC8D3C7}" dt="2022-03-02T20:08:48.269" v="903" actId="478"/>
          <ac:spMkLst>
            <pc:docMk/>
            <pc:sldMk cId="2826079758" sldId="316"/>
            <ac:spMk id="40" creationId="{2E0E368C-14E6-41CA-BD1F-C2725AD5EA42}"/>
          </ac:spMkLst>
        </pc:spChg>
        <pc:spChg chg="add mod">
          <ac:chgData name="Lorenzo Di Domenico" userId="b92e3e10ad574af4" providerId="LiveId" clId="{7C109891-7D92-491B-AB07-5A1C2FC8D3C7}" dt="2022-03-02T20:10:59.530" v="936" actId="1036"/>
          <ac:spMkLst>
            <pc:docMk/>
            <pc:sldMk cId="2826079758" sldId="316"/>
            <ac:spMk id="42" creationId="{8B470C29-E33E-4D88-81AC-C17175F191CC}"/>
          </ac:spMkLst>
        </pc:spChg>
        <pc:spChg chg="add del mod">
          <ac:chgData name="Lorenzo Di Domenico" userId="b92e3e10ad574af4" providerId="LiveId" clId="{7C109891-7D92-491B-AB07-5A1C2FC8D3C7}" dt="2022-03-02T20:08:33.945" v="901" actId="478"/>
          <ac:spMkLst>
            <pc:docMk/>
            <pc:sldMk cId="2826079758" sldId="316"/>
            <ac:spMk id="43" creationId="{8A273CB6-914C-494C-B38E-6BA06DDBB8F2}"/>
          </ac:spMkLst>
        </pc:spChg>
        <pc:spChg chg="add del mod">
          <ac:chgData name="Lorenzo Di Domenico" userId="b92e3e10ad574af4" providerId="LiveId" clId="{7C109891-7D92-491B-AB07-5A1C2FC8D3C7}" dt="2022-03-02T20:07:41.353" v="884" actId="478"/>
          <ac:spMkLst>
            <pc:docMk/>
            <pc:sldMk cId="2826079758" sldId="316"/>
            <ac:spMk id="47" creationId="{DD6A6FB0-941C-4EDA-9509-E18465DB763A}"/>
          </ac:spMkLst>
        </pc:spChg>
        <pc:spChg chg="add del mod">
          <ac:chgData name="Lorenzo Di Domenico" userId="b92e3e10ad574af4" providerId="LiveId" clId="{7C109891-7D92-491B-AB07-5A1C2FC8D3C7}" dt="2022-03-02T20:07:45.056" v="887" actId="478"/>
          <ac:spMkLst>
            <pc:docMk/>
            <pc:sldMk cId="2826079758" sldId="316"/>
            <ac:spMk id="49" creationId="{6E82CB2B-AAA8-44D8-85FA-2294DD9709DB}"/>
          </ac:spMkLst>
        </pc:spChg>
        <pc:spChg chg="add del mod">
          <ac:chgData name="Lorenzo Di Domenico" userId="b92e3e10ad574af4" providerId="LiveId" clId="{7C109891-7D92-491B-AB07-5A1C2FC8D3C7}" dt="2022-03-02T20:08:34.849" v="902" actId="478"/>
          <ac:spMkLst>
            <pc:docMk/>
            <pc:sldMk cId="2826079758" sldId="316"/>
            <ac:spMk id="52" creationId="{6C609FC4-8B1C-487E-AA10-19835C22D687}"/>
          </ac:spMkLst>
        </pc:spChg>
        <pc:spChg chg="add del mod">
          <ac:chgData name="Lorenzo Di Domenico" userId="b92e3e10ad574af4" providerId="LiveId" clId="{7C109891-7D92-491B-AB07-5A1C2FC8D3C7}" dt="2022-03-02T20:08:31.737" v="900" actId="478"/>
          <ac:spMkLst>
            <pc:docMk/>
            <pc:sldMk cId="2826079758" sldId="316"/>
            <ac:spMk id="54" creationId="{C7215D6E-3F76-4409-9311-570C5219D440}"/>
          </ac:spMkLst>
        </pc:spChg>
        <pc:spChg chg="add del mod">
          <ac:chgData name="Lorenzo Di Domenico" userId="b92e3e10ad574af4" providerId="LiveId" clId="{7C109891-7D92-491B-AB07-5A1C2FC8D3C7}" dt="2022-03-02T20:08:31.737" v="900" actId="478"/>
          <ac:spMkLst>
            <pc:docMk/>
            <pc:sldMk cId="2826079758" sldId="316"/>
            <ac:spMk id="55" creationId="{152BC944-1234-49E0-94C5-5BD295AE6D9A}"/>
          </ac:spMkLst>
        </pc:spChg>
        <pc:spChg chg="add del mod">
          <ac:chgData name="Lorenzo Di Domenico" userId="b92e3e10ad574af4" providerId="LiveId" clId="{7C109891-7D92-491B-AB07-5A1C2FC8D3C7}" dt="2022-03-02T20:05:48.310" v="838" actId="478"/>
          <ac:spMkLst>
            <pc:docMk/>
            <pc:sldMk cId="2826079758" sldId="316"/>
            <ac:spMk id="58" creationId="{FAC0F41C-A7B7-4E62-AD43-3924724FAFFC}"/>
          </ac:spMkLst>
        </pc:spChg>
        <pc:spChg chg="add del mod">
          <ac:chgData name="Lorenzo Di Domenico" userId="b92e3e10ad574af4" providerId="LiveId" clId="{7C109891-7D92-491B-AB07-5A1C2FC8D3C7}" dt="2022-03-02T20:05:56.670" v="841" actId="478"/>
          <ac:spMkLst>
            <pc:docMk/>
            <pc:sldMk cId="2826079758" sldId="316"/>
            <ac:spMk id="59" creationId="{5A6700BA-1B73-406B-B575-4F3D64EA129A}"/>
          </ac:spMkLst>
        </pc:spChg>
        <pc:spChg chg="add del mod">
          <ac:chgData name="Lorenzo Di Domenico" userId="b92e3e10ad574af4" providerId="LiveId" clId="{7C109891-7D92-491B-AB07-5A1C2FC8D3C7}" dt="2022-03-02T20:03:23.712" v="817" actId="478"/>
          <ac:spMkLst>
            <pc:docMk/>
            <pc:sldMk cId="2826079758" sldId="316"/>
            <ac:spMk id="60" creationId="{AC94891F-8149-4A3D-BDDF-82B8B2B8A6C7}"/>
          </ac:spMkLst>
        </pc:spChg>
        <pc:spChg chg="add del mod">
          <ac:chgData name="Lorenzo Di Domenico" userId="b92e3e10ad574af4" providerId="LiveId" clId="{7C109891-7D92-491B-AB07-5A1C2FC8D3C7}" dt="2022-03-02T20:03:15.077" v="814" actId="478"/>
          <ac:spMkLst>
            <pc:docMk/>
            <pc:sldMk cId="2826079758" sldId="316"/>
            <ac:spMk id="64" creationId="{CAA4DF4C-1640-4430-8AC2-A866E476088A}"/>
          </ac:spMkLst>
        </pc:spChg>
        <pc:spChg chg="add del mod">
          <ac:chgData name="Lorenzo Di Domenico" userId="b92e3e10ad574af4" providerId="LiveId" clId="{7C109891-7D92-491B-AB07-5A1C2FC8D3C7}" dt="2022-03-02T20:03:15.077" v="814" actId="478"/>
          <ac:spMkLst>
            <pc:docMk/>
            <pc:sldMk cId="2826079758" sldId="316"/>
            <ac:spMk id="65" creationId="{458363D8-DD6E-4242-80F8-7EDC2499AA14}"/>
          </ac:spMkLst>
        </pc:spChg>
        <pc:spChg chg="add del mod">
          <ac:chgData name="Lorenzo Di Domenico" userId="b92e3e10ad574af4" providerId="LiveId" clId="{7C109891-7D92-491B-AB07-5A1C2FC8D3C7}" dt="2022-03-02T20:03:23.712" v="817" actId="478"/>
          <ac:spMkLst>
            <pc:docMk/>
            <pc:sldMk cId="2826079758" sldId="316"/>
            <ac:spMk id="66" creationId="{58EDE3EB-9644-4555-A361-6829C66F91B2}"/>
          </ac:spMkLst>
        </pc:spChg>
        <pc:spChg chg="add del mod">
          <ac:chgData name="Lorenzo Di Domenico" userId="b92e3e10ad574af4" providerId="LiveId" clId="{7C109891-7D92-491B-AB07-5A1C2FC8D3C7}" dt="2022-03-02T20:03:23.712" v="817" actId="478"/>
          <ac:spMkLst>
            <pc:docMk/>
            <pc:sldMk cId="2826079758" sldId="316"/>
            <ac:spMk id="67" creationId="{028DFFB0-E7D9-48A0-82F3-2B80B330278B}"/>
          </ac:spMkLst>
        </pc:spChg>
        <pc:spChg chg="add del mod">
          <ac:chgData name="Lorenzo Di Domenico" userId="b92e3e10ad574af4" providerId="LiveId" clId="{7C109891-7D92-491B-AB07-5A1C2FC8D3C7}" dt="2022-03-02T20:03:23.712" v="817" actId="478"/>
          <ac:spMkLst>
            <pc:docMk/>
            <pc:sldMk cId="2826079758" sldId="316"/>
            <ac:spMk id="68" creationId="{3CEA7763-92F3-4E3E-8DDA-5921BE202F9B}"/>
          </ac:spMkLst>
        </pc:spChg>
        <pc:spChg chg="add del mod">
          <ac:chgData name="Lorenzo Di Domenico" userId="b92e3e10ad574af4" providerId="LiveId" clId="{7C109891-7D92-491B-AB07-5A1C2FC8D3C7}" dt="2022-03-02T20:03:15.077" v="814" actId="478"/>
          <ac:spMkLst>
            <pc:docMk/>
            <pc:sldMk cId="2826079758" sldId="316"/>
            <ac:spMk id="69" creationId="{D1907AB7-C414-48A0-AE82-EA4D14530EE0}"/>
          </ac:spMkLst>
        </pc:spChg>
        <pc:spChg chg="add del mod">
          <ac:chgData name="Lorenzo Di Domenico" userId="b92e3e10ad574af4" providerId="LiveId" clId="{7C109891-7D92-491B-AB07-5A1C2FC8D3C7}" dt="2022-03-02T20:03:23.712" v="817" actId="478"/>
          <ac:spMkLst>
            <pc:docMk/>
            <pc:sldMk cId="2826079758" sldId="316"/>
            <ac:spMk id="70" creationId="{22C2C8FD-5BE4-418A-970B-86F724EB8FF7}"/>
          </ac:spMkLst>
        </pc:spChg>
        <pc:spChg chg="add del mod">
          <ac:chgData name="Lorenzo Di Domenico" userId="b92e3e10ad574af4" providerId="LiveId" clId="{7C109891-7D92-491B-AB07-5A1C2FC8D3C7}" dt="2022-03-02T20:03:23.712" v="817" actId="478"/>
          <ac:spMkLst>
            <pc:docMk/>
            <pc:sldMk cId="2826079758" sldId="316"/>
            <ac:spMk id="71" creationId="{9CAEB40F-8CDE-4928-AD91-E7A452D77174}"/>
          </ac:spMkLst>
        </pc:spChg>
        <pc:spChg chg="add del mod">
          <ac:chgData name="Lorenzo Di Domenico" userId="b92e3e10ad574af4" providerId="LiveId" clId="{7C109891-7D92-491B-AB07-5A1C2FC8D3C7}" dt="2022-03-02T20:03:30.009" v="820" actId="478"/>
          <ac:spMkLst>
            <pc:docMk/>
            <pc:sldMk cId="2826079758" sldId="316"/>
            <ac:spMk id="80" creationId="{9D7E6BA3-EDF2-40EE-9DCB-BC841653D001}"/>
          </ac:spMkLst>
        </pc:spChg>
        <pc:spChg chg="add del mod">
          <ac:chgData name="Lorenzo Di Domenico" userId="b92e3e10ad574af4" providerId="LiveId" clId="{7C109891-7D92-491B-AB07-5A1C2FC8D3C7}" dt="2022-03-02T20:03:15.077" v="814" actId="478"/>
          <ac:spMkLst>
            <pc:docMk/>
            <pc:sldMk cId="2826079758" sldId="316"/>
            <ac:spMk id="81" creationId="{DFFA625C-B7F0-4276-BF01-C3E197FD6148}"/>
          </ac:spMkLst>
        </pc:spChg>
        <pc:spChg chg="add del mod">
          <ac:chgData name="Lorenzo Di Domenico" userId="b92e3e10ad574af4" providerId="LiveId" clId="{7C109891-7D92-491B-AB07-5A1C2FC8D3C7}" dt="2022-03-02T20:03:15.077" v="814" actId="478"/>
          <ac:spMkLst>
            <pc:docMk/>
            <pc:sldMk cId="2826079758" sldId="316"/>
            <ac:spMk id="82" creationId="{206D4FDC-B2D1-45C7-8441-BDF0B454B639}"/>
          </ac:spMkLst>
        </pc:spChg>
        <pc:spChg chg="add del mod">
          <ac:chgData name="Lorenzo Di Domenico" userId="b92e3e10ad574af4" providerId="LiveId" clId="{7C109891-7D92-491B-AB07-5A1C2FC8D3C7}" dt="2022-03-02T20:03:23.712" v="817" actId="478"/>
          <ac:spMkLst>
            <pc:docMk/>
            <pc:sldMk cId="2826079758" sldId="316"/>
            <ac:spMk id="84" creationId="{15667BE5-54C7-4BA2-9B9A-2F1967F3B552}"/>
          </ac:spMkLst>
        </pc:spChg>
        <pc:spChg chg="add del mod">
          <ac:chgData name="Lorenzo Di Domenico" userId="b92e3e10ad574af4" providerId="LiveId" clId="{7C109891-7D92-491B-AB07-5A1C2FC8D3C7}" dt="2022-03-02T20:03:15.077" v="814" actId="478"/>
          <ac:spMkLst>
            <pc:docMk/>
            <pc:sldMk cId="2826079758" sldId="316"/>
            <ac:spMk id="85" creationId="{1746483A-5912-44CD-BF21-2287FFEFAEF1}"/>
          </ac:spMkLst>
        </pc:spChg>
        <pc:spChg chg="add del mod">
          <ac:chgData name="Lorenzo Di Domenico" userId="b92e3e10ad574af4" providerId="LiveId" clId="{7C109891-7D92-491B-AB07-5A1C2FC8D3C7}" dt="2022-03-02T20:03:23.712" v="817" actId="478"/>
          <ac:spMkLst>
            <pc:docMk/>
            <pc:sldMk cId="2826079758" sldId="316"/>
            <ac:spMk id="86" creationId="{A89ED000-0ECC-40A9-B550-B72F7E310F1F}"/>
          </ac:spMkLst>
        </pc:spChg>
        <pc:spChg chg="mod">
          <ac:chgData name="Lorenzo Di Domenico" userId="b92e3e10ad574af4" providerId="LiveId" clId="{7C109891-7D92-491B-AB07-5A1C2FC8D3C7}" dt="2022-03-02T20:02:36.743" v="810" actId="20577"/>
          <ac:spMkLst>
            <pc:docMk/>
            <pc:sldMk cId="2826079758" sldId="316"/>
            <ac:spMk id="10245" creationId="{9E9D7871-5470-4D91-8213-4A46E5028592}"/>
          </ac:spMkLst>
        </pc:spChg>
        <pc:grpChg chg="add mod">
          <ac:chgData name="Lorenzo Di Domenico" userId="b92e3e10ad574af4" providerId="LiveId" clId="{7C109891-7D92-491B-AB07-5A1C2FC8D3C7}" dt="2022-03-02T20:10:59.530" v="936" actId="1036"/>
          <ac:grpSpMkLst>
            <pc:docMk/>
            <pc:sldMk cId="2826079758" sldId="316"/>
            <ac:grpSpMk id="19" creationId="{E76DE26C-8F8E-4CA7-8CD9-4DA2F0AA56FB}"/>
          </ac:grpSpMkLst>
        </pc:grpChg>
        <pc:grpChg chg="del mod">
          <ac:chgData name="Lorenzo Di Domenico" userId="b92e3e10ad574af4" providerId="LiveId" clId="{7C109891-7D92-491B-AB07-5A1C2FC8D3C7}" dt="2022-03-02T20:03:27.502" v="819" actId="478"/>
          <ac:grpSpMkLst>
            <pc:docMk/>
            <pc:sldMk cId="2826079758" sldId="316"/>
            <ac:grpSpMk id="20" creationId="{E34BEE11-3798-46EC-94A5-B92C2B29D44D}"/>
          </ac:grpSpMkLst>
        </pc:grpChg>
        <pc:picChg chg="del">
          <ac:chgData name="Lorenzo Di Domenico" userId="b92e3e10ad574af4" providerId="LiveId" clId="{7C109891-7D92-491B-AB07-5A1C2FC8D3C7}" dt="2022-03-02T20:02:46.715" v="811" actId="478"/>
          <ac:picMkLst>
            <pc:docMk/>
            <pc:sldMk cId="2826079758" sldId="316"/>
            <ac:picMk id="2" creationId="{A6F5CE62-507A-4DC5-9DF1-10CC4F5ADFC7}"/>
          </ac:picMkLst>
        </pc:picChg>
        <pc:cxnChg chg="add mod">
          <ac:chgData name="Lorenzo Di Domenico" userId="b92e3e10ad574af4" providerId="LiveId" clId="{7C109891-7D92-491B-AB07-5A1C2FC8D3C7}" dt="2022-03-02T20:10:59.530" v="936" actId="1036"/>
          <ac:cxnSpMkLst>
            <pc:docMk/>
            <pc:sldMk cId="2826079758" sldId="316"/>
            <ac:cxnSpMk id="13" creationId="{66E02FD0-7C4F-43D8-B15D-42EB2BEEA8E1}"/>
          </ac:cxnSpMkLst>
        </pc:cxnChg>
        <pc:cxnChg chg="add mod">
          <ac:chgData name="Lorenzo Di Domenico" userId="b92e3e10ad574af4" providerId="LiveId" clId="{7C109891-7D92-491B-AB07-5A1C2FC8D3C7}" dt="2022-03-02T20:10:59.530" v="936" actId="1036"/>
          <ac:cxnSpMkLst>
            <pc:docMk/>
            <pc:sldMk cId="2826079758" sldId="316"/>
            <ac:cxnSpMk id="14" creationId="{66897E2D-09C7-4A50-986E-8705935D4717}"/>
          </ac:cxnSpMkLst>
        </pc:cxnChg>
        <pc:cxnChg chg="add del mod">
          <ac:chgData name="Lorenzo Di Domenico" userId="b92e3e10ad574af4" providerId="LiveId" clId="{7C109891-7D92-491B-AB07-5A1C2FC8D3C7}" dt="2022-03-02T20:05:28.671" v="831" actId="478"/>
          <ac:cxnSpMkLst>
            <pc:docMk/>
            <pc:sldMk cId="2826079758" sldId="316"/>
            <ac:cxnSpMk id="15" creationId="{6AE40BBC-2AEA-49E2-BB94-2424052C6D1D}"/>
          </ac:cxnSpMkLst>
        </pc:cxnChg>
        <pc:cxnChg chg="add mod">
          <ac:chgData name="Lorenzo Di Domenico" userId="b92e3e10ad574af4" providerId="LiveId" clId="{7C109891-7D92-491B-AB07-5A1C2FC8D3C7}" dt="2022-03-02T20:10:59.530" v="936" actId="1036"/>
          <ac:cxnSpMkLst>
            <pc:docMk/>
            <pc:sldMk cId="2826079758" sldId="316"/>
            <ac:cxnSpMk id="17" creationId="{BB9EDFB7-C1CB-4E40-B095-64F4193BB5FF}"/>
          </ac:cxnSpMkLst>
        </pc:cxnChg>
        <pc:cxnChg chg="add mod">
          <ac:chgData name="Lorenzo Di Domenico" userId="b92e3e10ad574af4" providerId="LiveId" clId="{7C109891-7D92-491B-AB07-5A1C2FC8D3C7}" dt="2022-03-02T20:10:59.530" v="936" actId="1036"/>
          <ac:cxnSpMkLst>
            <pc:docMk/>
            <pc:sldMk cId="2826079758" sldId="316"/>
            <ac:cxnSpMk id="18" creationId="{4C4E4DFB-F41B-4D8C-8BE7-02116D338DAC}"/>
          </ac:cxnSpMkLst>
        </pc:cxnChg>
        <pc:cxnChg chg="mod">
          <ac:chgData name="Lorenzo Di Domenico" userId="b92e3e10ad574af4" providerId="LiveId" clId="{7C109891-7D92-491B-AB07-5A1C2FC8D3C7}" dt="2022-03-02T20:10:59.530" v="936" actId="1036"/>
          <ac:cxnSpMkLst>
            <pc:docMk/>
            <pc:sldMk cId="2826079758" sldId="316"/>
            <ac:cxnSpMk id="21" creationId="{AC46C610-2DE7-4441-8D5F-E81ABEDAB83D}"/>
          </ac:cxnSpMkLst>
        </pc:cxnChg>
        <pc:cxnChg chg="add del mod">
          <ac:chgData name="Lorenzo Di Domenico" userId="b92e3e10ad574af4" providerId="LiveId" clId="{7C109891-7D92-491B-AB07-5A1C2FC8D3C7}" dt="2022-03-02T20:05:26.282" v="829" actId="478"/>
          <ac:cxnSpMkLst>
            <pc:docMk/>
            <pc:sldMk cId="2826079758" sldId="316"/>
            <ac:cxnSpMk id="24" creationId="{8B8356EA-420A-4ED3-971B-885F2CC4B59A}"/>
          </ac:cxnSpMkLst>
        </pc:cxnChg>
        <pc:cxnChg chg="add del mod">
          <ac:chgData name="Lorenzo Di Domenico" userId="b92e3e10ad574af4" providerId="LiveId" clId="{7C109891-7D92-491B-AB07-5A1C2FC8D3C7}" dt="2022-03-02T20:08:31.737" v="900" actId="478"/>
          <ac:cxnSpMkLst>
            <pc:docMk/>
            <pc:sldMk cId="2826079758" sldId="316"/>
            <ac:cxnSpMk id="26" creationId="{54102F6C-29D1-4015-90A5-0668D940DB5C}"/>
          </ac:cxnSpMkLst>
        </pc:cxnChg>
        <pc:cxnChg chg="add del mod">
          <ac:chgData name="Lorenzo Di Domenico" userId="b92e3e10ad574af4" providerId="LiveId" clId="{7C109891-7D92-491B-AB07-5A1C2FC8D3C7}" dt="2022-03-02T20:05:45.901" v="836" actId="478"/>
          <ac:cxnSpMkLst>
            <pc:docMk/>
            <pc:sldMk cId="2826079758" sldId="316"/>
            <ac:cxnSpMk id="27" creationId="{136A7F51-8E35-4F62-8C9F-4CCDD7575972}"/>
          </ac:cxnSpMkLst>
        </pc:cxnChg>
        <pc:cxnChg chg="add del mod">
          <ac:chgData name="Lorenzo Di Domenico" userId="b92e3e10ad574af4" providerId="LiveId" clId="{7C109891-7D92-491B-AB07-5A1C2FC8D3C7}" dt="2022-03-02T20:07:39.038" v="882" actId="478"/>
          <ac:cxnSpMkLst>
            <pc:docMk/>
            <pc:sldMk cId="2826079758" sldId="316"/>
            <ac:cxnSpMk id="28" creationId="{09448235-2195-40EE-B111-4BB05756B95D}"/>
          </ac:cxnSpMkLst>
        </pc:cxnChg>
        <pc:cxnChg chg="add mod">
          <ac:chgData name="Lorenzo Di Domenico" userId="b92e3e10ad574af4" providerId="LiveId" clId="{7C109891-7D92-491B-AB07-5A1C2FC8D3C7}" dt="2022-03-02T20:10:59.530" v="936" actId="1036"/>
          <ac:cxnSpMkLst>
            <pc:docMk/>
            <pc:sldMk cId="2826079758" sldId="316"/>
            <ac:cxnSpMk id="30" creationId="{34C8C9FD-8B19-498C-A756-C02EF10B24DC}"/>
          </ac:cxnSpMkLst>
        </pc:cxnChg>
        <pc:cxnChg chg="add mod">
          <ac:chgData name="Lorenzo Di Domenico" userId="b92e3e10ad574af4" providerId="LiveId" clId="{7C109891-7D92-491B-AB07-5A1C2FC8D3C7}" dt="2022-03-02T20:10:59.530" v="936" actId="1036"/>
          <ac:cxnSpMkLst>
            <pc:docMk/>
            <pc:sldMk cId="2826079758" sldId="316"/>
            <ac:cxnSpMk id="34" creationId="{1966DD36-BE4A-4353-8E84-D6786ACEE958}"/>
          </ac:cxnSpMkLst>
        </pc:cxnChg>
        <pc:cxnChg chg="add del mod">
          <ac:chgData name="Lorenzo Di Domenico" userId="b92e3e10ad574af4" providerId="LiveId" clId="{7C109891-7D92-491B-AB07-5A1C2FC8D3C7}" dt="2022-03-02T20:10:42.769" v="915" actId="478"/>
          <ac:cxnSpMkLst>
            <pc:docMk/>
            <pc:sldMk cId="2826079758" sldId="316"/>
            <ac:cxnSpMk id="38" creationId="{43ECD4AF-B51D-4B03-86BB-35F063B465A2}"/>
          </ac:cxnSpMkLst>
        </pc:cxnChg>
        <pc:cxnChg chg="add mod">
          <ac:chgData name="Lorenzo Di Domenico" userId="b92e3e10ad574af4" providerId="LiveId" clId="{7C109891-7D92-491B-AB07-5A1C2FC8D3C7}" dt="2022-03-02T20:10:59.530" v="936" actId="1036"/>
          <ac:cxnSpMkLst>
            <pc:docMk/>
            <pc:sldMk cId="2826079758" sldId="316"/>
            <ac:cxnSpMk id="41" creationId="{16A5666C-255C-4F35-B6A7-7A9BB4B44498}"/>
          </ac:cxnSpMkLst>
        </pc:cxnChg>
        <pc:cxnChg chg="add mod">
          <ac:chgData name="Lorenzo Di Domenico" userId="b92e3e10ad574af4" providerId="LiveId" clId="{7C109891-7D92-491B-AB07-5A1C2FC8D3C7}" dt="2022-03-02T20:10:59.530" v="936" actId="1036"/>
          <ac:cxnSpMkLst>
            <pc:docMk/>
            <pc:sldMk cId="2826079758" sldId="316"/>
            <ac:cxnSpMk id="44" creationId="{34AF8FCF-C902-4CCF-BD23-2FB96831FCD4}"/>
          </ac:cxnSpMkLst>
        </pc:cxnChg>
        <pc:cxnChg chg="add del mod">
          <ac:chgData name="Lorenzo Di Domenico" userId="b92e3e10ad574af4" providerId="LiveId" clId="{7C109891-7D92-491B-AB07-5A1C2FC8D3C7}" dt="2022-03-02T20:07:42.162" v="885" actId="478"/>
          <ac:cxnSpMkLst>
            <pc:docMk/>
            <pc:sldMk cId="2826079758" sldId="316"/>
            <ac:cxnSpMk id="45" creationId="{2B36C0E9-4087-43BB-8CA1-C70967F96464}"/>
          </ac:cxnSpMkLst>
        </pc:cxnChg>
        <pc:cxnChg chg="add del mod">
          <ac:chgData name="Lorenzo Di Domenico" userId="b92e3e10ad574af4" providerId="LiveId" clId="{7C109891-7D92-491B-AB07-5A1C2FC8D3C7}" dt="2022-03-02T20:07:39.978" v="883" actId="478"/>
          <ac:cxnSpMkLst>
            <pc:docMk/>
            <pc:sldMk cId="2826079758" sldId="316"/>
            <ac:cxnSpMk id="46" creationId="{590B437D-AD93-4177-8471-777CDDA43554}"/>
          </ac:cxnSpMkLst>
        </pc:cxnChg>
        <pc:cxnChg chg="add del mod">
          <ac:chgData name="Lorenzo Di Domenico" userId="b92e3e10ad574af4" providerId="LiveId" clId="{7C109891-7D92-491B-AB07-5A1C2FC8D3C7}" dt="2022-03-02T20:07:43.606" v="886" actId="478"/>
          <ac:cxnSpMkLst>
            <pc:docMk/>
            <pc:sldMk cId="2826079758" sldId="316"/>
            <ac:cxnSpMk id="48" creationId="{38F84961-7A90-4589-9DE3-08554EA980E6}"/>
          </ac:cxnSpMkLst>
        </pc:cxnChg>
        <pc:cxnChg chg="add del mod">
          <ac:chgData name="Lorenzo Di Domenico" userId="b92e3e10ad574af4" providerId="LiveId" clId="{7C109891-7D92-491B-AB07-5A1C2FC8D3C7}" dt="2022-03-02T20:08:31.737" v="900" actId="478"/>
          <ac:cxnSpMkLst>
            <pc:docMk/>
            <pc:sldMk cId="2826079758" sldId="316"/>
            <ac:cxnSpMk id="50" creationId="{1518178C-BB9D-419C-93A9-3AEC561289DF}"/>
          </ac:cxnSpMkLst>
        </pc:cxnChg>
        <pc:cxnChg chg="add del mod">
          <ac:chgData name="Lorenzo Di Domenico" userId="b92e3e10ad574af4" providerId="LiveId" clId="{7C109891-7D92-491B-AB07-5A1C2FC8D3C7}" dt="2022-03-02T20:05:36.322" v="833" actId="478"/>
          <ac:cxnSpMkLst>
            <pc:docMk/>
            <pc:sldMk cId="2826079758" sldId="316"/>
            <ac:cxnSpMk id="51" creationId="{92D6CD43-4977-4CA8-9CA0-CB090582B51A}"/>
          </ac:cxnSpMkLst>
        </pc:cxnChg>
        <pc:cxnChg chg="add del mod">
          <ac:chgData name="Lorenzo Di Domenico" userId="b92e3e10ad574af4" providerId="LiveId" clId="{7C109891-7D92-491B-AB07-5A1C2FC8D3C7}" dt="2022-03-02T20:08:31.737" v="900" actId="478"/>
          <ac:cxnSpMkLst>
            <pc:docMk/>
            <pc:sldMk cId="2826079758" sldId="316"/>
            <ac:cxnSpMk id="53" creationId="{FCB1852F-914F-4451-B4D7-A95EB40A7A0A}"/>
          </ac:cxnSpMkLst>
        </pc:cxnChg>
        <pc:cxnChg chg="add del mod">
          <ac:chgData name="Lorenzo Di Domenico" userId="b92e3e10ad574af4" providerId="LiveId" clId="{7C109891-7D92-491B-AB07-5A1C2FC8D3C7}" dt="2022-03-02T20:05:44.310" v="834" actId="478"/>
          <ac:cxnSpMkLst>
            <pc:docMk/>
            <pc:sldMk cId="2826079758" sldId="316"/>
            <ac:cxnSpMk id="56" creationId="{C2D299AF-1A00-4901-9C31-7A87ED787DEE}"/>
          </ac:cxnSpMkLst>
        </pc:cxnChg>
        <pc:cxnChg chg="add del mod">
          <ac:chgData name="Lorenzo Di Domenico" userId="b92e3e10ad574af4" providerId="LiveId" clId="{7C109891-7D92-491B-AB07-5A1C2FC8D3C7}" dt="2022-03-02T20:05:45.161" v="835" actId="478"/>
          <ac:cxnSpMkLst>
            <pc:docMk/>
            <pc:sldMk cId="2826079758" sldId="316"/>
            <ac:cxnSpMk id="57" creationId="{C81E3D0B-DDC7-4386-AF62-78B46250B5D4}"/>
          </ac:cxnSpMkLst>
        </pc:cxnChg>
        <pc:cxnChg chg="add del mod">
          <ac:chgData name="Lorenzo Di Domenico" userId="b92e3e10ad574af4" providerId="LiveId" clId="{7C109891-7D92-491B-AB07-5A1C2FC8D3C7}" dt="2022-03-02T20:03:15.077" v="814" actId="478"/>
          <ac:cxnSpMkLst>
            <pc:docMk/>
            <pc:sldMk cId="2826079758" sldId="316"/>
            <ac:cxnSpMk id="61" creationId="{FE28219B-5AFA-422A-8F48-60951A33EC2F}"/>
          </ac:cxnSpMkLst>
        </pc:cxnChg>
        <pc:cxnChg chg="add del mod">
          <ac:chgData name="Lorenzo Di Domenico" userId="b92e3e10ad574af4" providerId="LiveId" clId="{7C109891-7D92-491B-AB07-5A1C2FC8D3C7}" dt="2022-03-02T20:03:15.077" v="814" actId="478"/>
          <ac:cxnSpMkLst>
            <pc:docMk/>
            <pc:sldMk cId="2826079758" sldId="316"/>
            <ac:cxnSpMk id="62" creationId="{5D06CAFF-B25F-4F52-B2CF-C66F0BF6EF05}"/>
          </ac:cxnSpMkLst>
        </pc:cxnChg>
        <pc:cxnChg chg="add del mod">
          <ac:chgData name="Lorenzo Di Domenico" userId="b92e3e10ad574af4" providerId="LiveId" clId="{7C109891-7D92-491B-AB07-5A1C2FC8D3C7}" dt="2022-03-02T20:03:15.077" v="814" actId="478"/>
          <ac:cxnSpMkLst>
            <pc:docMk/>
            <pc:sldMk cId="2826079758" sldId="316"/>
            <ac:cxnSpMk id="63" creationId="{EC0B58EF-764F-4C0B-A218-CE8005B09CDA}"/>
          </ac:cxnSpMkLst>
        </pc:cxnChg>
        <pc:cxnChg chg="add del mod">
          <ac:chgData name="Lorenzo Di Domenico" userId="b92e3e10ad574af4" providerId="LiveId" clId="{7C109891-7D92-491B-AB07-5A1C2FC8D3C7}" dt="2022-03-02T20:03:15.077" v="814" actId="478"/>
          <ac:cxnSpMkLst>
            <pc:docMk/>
            <pc:sldMk cId="2826079758" sldId="316"/>
            <ac:cxnSpMk id="72" creationId="{17B91753-62B3-4E3A-826F-151904665411}"/>
          </ac:cxnSpMkLst>
        </pc:cxnChg>
        <pc:cxnChg chg="add del mod">
          <ac:chgData name="Lorenzo Di Domenico" userId="b92e3e10ad574af4" providerId="LiveId" clId="{7C109891-7D92-491B-AB07-5A1C2FC8D3C7}" dt="2022-03-02T20:03:15.077" v="814" actId="478"/>
          <ac:cxnSpMkLst>
            <pc:docMk/>
            <pc:sldMk cId="2826079758" sldId="316"/>
            <ac:cxnSpMk id="73" creationId="{B30A8311-BAA1-4D8B-B452-22F5A2686DD3}"/>
          </ac:cxnSpMkLst>
        </pc:cxnChg>
        <pc:cxnChg chg="add del mod">
          <ac:chgData name="Lorenzo Di Domenico" userId="b92e3e10ad574af4" providerId="LiveId" clId="{7C109891-7D92-491B-AB07-5A1C2FC8D3C7}" dt="2022-03-02T20:03:15.077" v="814" actId="478"/>
          <ac:cxnSpMkLst>
            <pc:docMk/>
            <pc:sldMk cId="2826079758" sldId="316"/>
            <ac:cxnSpMk id="74" creationId="{99A32B72-B3A8-4AB0-AFB7-2F74DBAA7821}"/>
          </ac:cxnSpMkLst>
        </pc:cxnChg>
        <pc:cxnChg chg="add del mod">
          <ac:chgData name="Lorenzo Di Domenico" userId="b92e3e10ad574af4" providerId="LiveId" clId="{7C109891-7D92-491B-AB07-5A1C2FC8D3C7}" dt="2022-03-02T20:03:15.077" v="814" actId="478"/>
          <ac:cxnSpMkLst>
            <pc:docMk/>
            <pc:sldMk cId="2826079758" sldId="316"/>
            <ac:cxnSpMk id="75" creationId="{4FA3CEE4-7ED0-4056-9BE1-6FDFB3FB50D4}"/>
          </ac:cxnSpMkLst>
        </pc:cxnChg>
        <pc:cxnChg chg="add del mod">
          <ac:chgData name="Lorenzo Di Domenico" userId="b92e3e10ad574af4" providerId="LiveId" clId="{7C109891-7D92-491B-AB07-5A1C2FC8D3C7}" dt="2022-03-02T20:03:15.077" v="814" actId="478"/>
          <ac:cxnSpMkLst>
            <pc:docMk/>
            <pc:sldMk cId="2826079758" sldId="316"/>
            <ac:cxnSpMk id="76" creationId="{DDB1C9F2-FC22-4057-B3B3-FCB1B37DC630}"/>
          </ac:cxnSpMkLst>
        </pc:cxnChg>
        <pc:cxnChg chg="add del mod">
          <ac:chgData name="Lorenzo Di Domenico" userId="b92e3e10ad574af4" providerId="LiveId" clId="{7C109891-7D92-491B-AB07-5A1C2FC8D3C7}" dt="2022-03-02T20:03:15.077" v="814" actId="478"/>
          <ac:cxnSpMkLst>
            <pc:docMk/>
            <pc:sldMk cId="2826079758" sldId="316"/>
            <ac:cxnSpMk id="77" creationId="{F8921E95-2165-49ED-97C2-8DBA548F3392}"/>
          </ac:cxnSpMkLst>
        </pc:cxnChg>
        <pc:cxnChg chg="add del mod">
          <ac:chgData name="Lorenzo Di Domenico" userId="b92e3e10ad574af4" providerId="LiveId" clId="{7C109891-7D92-491B-AB07-5A1C2FC8D3C7}" dt="2022-03-02T20:03:15.077" v="814" actId="478"/>
          <ac:cxnSpMkLst>
            <pc:docMk/>
            <pc:sldMk cId="2826079758" sldId="316"/>
            <ac:cxnSpMk id="78" creationId="{1F730385-8F85-4918-8D91-AAB678CE663D}"/>
          </ac:cxnSpMkLst>
        </pc:cxnChg>
        <pc:cxnChg chg="add del mod">
          <ac:chgData name="Lorenzo Di Domenico" userId="b92e3e10ad574af4" providerId="LiveId" clId="{7C109891-7D92-491B-AB07-5A1C2FC8D3C7}" dt="2022-03-02T20:03:15.077" v="814" actId="478"/>
          <ac:cxnSpMkLst>
            <pc:docMk/>
            <pc:sldMk cId="2826079758" sldId="316"/>
            <ac:cxnSpMk id="79" creationId="{8418BC4A-20F4-4666-8CC0-B4047AB5E61F}"/>
          </ac:cxnSpMkLst>
        </pc:cxnChg>
        <pc:cxnChg chg="add del mod">
          <ac:chgData name="Lorenzo Di Domenico" userId="b92e3e10ad574af4" providerId="LiveId" clId="{7C109891-7D92-491B-AB07-5A1C2FC8D3C7}" dt="2022-03-02T20:03:15.077" v="814" actId="478"/>
          <ac:cxnSpMkLst>
            <pc:docMk/>
            <pc:sldMk cId="2826079758" sldId="316"/>
            <ac:cxnSpMk id="83" creationId="{FC7F5337-4099-48ED-AEA8-9AC7D8EA572B}"/>
          </ac:cxnSpMkLst>
        </pc:cxnChg>
        <pc:cxnChg chg="add del mod">
          <ac:chgData name="Lorenzo Di Domenico" userId="b92e3e10ad574af4" providerId="LiveId" clId="{7C109891-7D92-491B-AB07-5A1C2FC8D3C7}" dt="2022-03-02T20:03:15.077" v="814" actId="478"/>
          <ac:cxnSpMkLst>
            <pc:docMk/>
            <pc:sldMk cId="2826079758" sldId="316"/>
            <ac:cxnSpMk id="87" creationId="{9F35DF8E-56F3-44B3-8B3F-468EC07FDC3A}"/>
          </ac:cxnSpMkLst>
        </pc:cxnChg>
        <pc:cxnChg chg="add del mod">
          <ac:chgData name="Lorenzo Di Domenico" userId="b92e3e10ad574af4" providerId="LiveId" clId="{7C109891-7D92-491B-AB07-5A1C2FC8D3C7}" dt="2022-03-02T20:03:15.077" v="814" actId="478"/>
          <ac:cxnSpMkLst>
            <pc:docMk/>
            <pc:sldMk cId="2826079758" sldId="316"/>
            <ac:cxnSpMk id="88" creationId="{A8420969-1122-4AEB-A1F6-506088224CD9}"/>
          </ac:cxnSpMkLst>
        </pc:cxnChg>
        <pc:cxnChg chg="add del mod">
          <ac:chgData name="Lorenzo Di Domenico" userId="b92e3e10ad574af4" providerId="LiveId" clId="{7C109891-7D92-491B-AB07-5A1C2FC8D3C7}" dt="2022-03-02T20:03:15.077" v="814" actId="478"/>
          <ac:cxnSpMkLst>
            <pc:docMk/>
            <pc:sldMk cId="2826079758" sldId="316"/>
            <ac:cxnSpMk id="89" creationId="{FBFEAB74-5E2B-42C9-99B9-10E0D7CDCF88}"/>
          </ac:cxnSpMkLst>
        </pc:cxnChg>
        <pc:cxnChg chg="add del mod">
          <ac:chgData name="Lorenzo Di Domenico" userId="b92e3e10ad574af4" providerId="LiveId" clId="{7C109891-7D92-491B-AB07-5A1C2FC8D3C7}" dt="2022-03-02T20:03:15.077" v="814" actId="478"/>
          <ac:cxnSpMkLst>
            <pc:docMk/>
            <pc:sldMk cId="2826079758" sldId="316"/>
            <ac:cxnSpMk id="90" creationId="{57679569-D777-4EDD-9E5A-590D65CDC91A}"/>
          </ac:cxnSpMkLst>
        </pc:cxnChg>
        <pc:cxnChg chg="add del mod">
          <ac:chgData name="Lorenzo Di Domenico" userId="b92e3e10ad574af4" providerId="LiveId" clId="{7C109891-7D92-491B-AB07-5A1C2FC8D3C7}" dt="2022-03-02T20:03:15.077" v="814" actId="478"/>
          <ac:cxnSpMkLst>
            <pc:docMk/>
            <pc:sldMk cId="2826079758" sldId="316"/>
            <ac:cxnSpMk id="91" creationId="{74FF9F82-91D7-47C6-8FEA-6CE9277B5695}"/>
          </ac:cxnSpMkLst>
        </pc:cxnChg>
        <pc:cxnChg chg="add del mod">
          <ac:chgData name="Lorenzo Di Domenico" userId="b92e3e10ad574af4" providerId="LiveId" clId="{7C109891-7D92-491B-AB07-5A1C2FC8D3C7}" dt="2022-03-02T20:03:15.077" v="814" actId="478"/>
          <ac:cxnSpMkLst>
            <pc:docMk/>
            <pc:sldMk cId="2826079758" sldId="316"/>
            <ac:cxnSpMk id="92" creationId="{89677247-1202-4BE7-8109-6E0BD7EC1434}"/>
          </ac:cxnSpMkLst>
        </pc:cxnChg>
        <pc:cxnChg chg="add del mod">
          <ac:chgData name="Lorenzo Di Domenico" userId="b92e3e10ad574af4" providerId="LiveId" clId="{7C109891-7D92-491B-AB07-5A1C2FC8D3C7}" dt="2022-03-02T20:03:15.077" v="814" actId="478"/>
          <ac:cxnSpMkLst>
            <pc:docMk/>
            <pc:sldMk cId="2826079758" sldId="316"/>
            <ac:cxnSpMk id="93" creationId="{B0FB94AB-B264-4A61-BB7E-B55C5AFEB0C2}"/>
          </ac:cxnSpMkLst>
        </pc:cxnChg>
        <pc:cxnChg chg="add del mod">
          <ac:chgData name="Lorenzo Di Domenico" userId="b92e3e10ad574af4" providerId="LiveId" clId="{7C109891-7D92-491B-AB07-5A1C2FC8D3C7}" dt="2022-03-02T20:03:15.077" v="814" actId="478"/>
          <ac:cxnSpMkLst>
            <pc:docMk/>
            <pc:sldMk cId="2826079758" sldId="316"/>
            <ac:cxnSpMk id="94" creationId="{36BEC6B7-59BB-42DC-9A55-7C71479082CF}"/>
          </ac:cxnSpMkLst>
        </pc:cxnChg>
        <pc:cxnChg chg="add del mod">
          <ac:chgData name="Lorenzo Di Domenico" userId="b92e3e10ad574af4" providerId="LiveId" clId="{7C109891-7D92-491B-AB07-5A1C2FC8D3C7}" dt="2022-03-02T20:03:15.077" v="814" actId="478"/>
          <ac:cxnSpMkLst>
            <pc:docMk/>
            <pc:sldMk cId="2826079758" sldId="316"/>
            <ac:cxnSpMk id="95" creationId="{D6BF90C5-D560-49CD-94B6-FADEB760E425}"/>
          </ac:cxnSpMkLst>
        </pc:cxnChg>
      </pc:sldChg>
      <pc:sldChg chg="addSp delSp modSp add del mod">
        <pc:chgData name="Lorenzo Di Domenico" userId="b92e3e10ad574af4" providerId="LiveId" clId="{7C109891-7D92-491B-AB07-5A1C2FC8D3C7}" dt="2022-03-02T19:53:15.320" v="597" actId="47"/>
        <pc:sldMkLst>
          <pc:docMk/>
          <pc:sldMk cId="2161756844" sldId="317"/>
        </pc:sldMkLst>
        <pc:spChg chg="add del mod">
          <ac:chgData name="Lorenzo Di Domenico" userId="b92e3e10ad574af4" providerId="LiveId" clId="{7C109891-7D92-491B-AB07-5A1C2FC8D3C7}" dt="2022-03-02T19:47:56.905" v="334" actId="478"/>
          <ac:spMkLst>
            <pc:docMk/>
            <pc:sldMk cId="2161756844" sldId="317"/>
            <ac:spMk id="2" creationId="{20E30C40-EA39-41DB-AB9B-57FC2C151D3C}"/>
          </ac:spMkLst>
        </pc:spChg>
        <pc:spChg chg="mod">
          <ac:chgData name="Lorenzo Di Domenico" userId="b92e3e10ad574af4" providerId="LiveId" clId="{7C109891-7D92-491B-AB07-5A1C2FC8D3C7}" dt="2022-03-02T19:39:50.279" v="270" actId="20577"/>
          <ac:spMkLst>
            <pc:docMk/>
            <pc:sldMk cId="2161756844" sldId="317"/>
            <ac:spMk id="10245" creationId="{9E9D7871-5470-4D91-8213-4A46E5028592}"/>
          </ac:spMkLst>
        </pc:spChg>
      </pc:sldChg>
      <pc:sldChg chg="addSp delSp modSp add del mod ord">
        <pc:chgData name="Lorenzo Di Domenico" userId="b92e3e10ad574af4" providerId="LiveId" clId="{7C109891-7D92-491B-AB07-5A1C2FC8D3C7}" dt="2022-03-09T08:40:46.682" v="2164" actId="47"/>
        <pc:sldMkLst>
          <pc:docMk/>
          <pc:sldMk cId="2418663300" sldId="318"/>
        </pc:sldMkLst>
        <pc:spChg chg="add del mod">
          <ac:chgData name="Lorenzo Di Domenico" userId="b92e3e10ad574af4" providerId="LiveId" clId="{7C109891-7D92-491B-AB07-5A1C2FC8D3C7}" dt="2022-03-02T22:29:29.947" v="2123" actId="478"/>
          <ac:spMkLst>
            <pc:docMk/>
            <pc:sldMk cId="2418663300" sldId="318"/>
            <ac:spMk id="4" creationId="{8B376A04-61F2-4F6E-82D3-E279BD3E6B5E}"/>
          </ac:spMkLst>
        </pc:spChg>
        <pc:spChg chg="add del mod">
          <ac:chgData name="Lorenzo Di Domenico" userId="b92e3e10ad574af4" providerId="LiveId" clId="{7C109891-7D92-491B-AB07-5A1C2FC8D3C7}" dt="2022-03-02T22:29:39.412" v="2126" actId="478"/>
          <ac:spMkLst>
            <pc:docMk/>
            <pc:sldMk cId="2418663300" sldId="318"/>
            <ac:spMk id="5" creationId="{97A76114-E747-4F1C-AB33-189D273479A6}"/>
          </ac:spMkLst>
        </pc:spChg>
        <pc:spChg chg="add del mod">
          <ac:chgData name="Lorenzo Di Domenico" userId="b92e3e10ad574af4" providerId="LiveId" clId="{7C109891-7D92-491B-AB07-5A1C2FC8D3C7}" dt="2022-03-02T22:29:36.188" v="2125" actId="478"/>
          <ac:spMkLst>
            <pc:docMk/>
            <pc:sldMk cId="2418663300" sldId="318"/>
            <ac:spMk id="6" creationId="{4E39805D-CCC5-444E-A671-59A419CC5C1B}"/>
          </ac:spMkLst>
        </pc:spChg>
        <pc:spChg chg="del mod">
          <ac:chgData name="Lorenzo Di Domenico" userId="b92e3e10ad574af4" providerId="LiveId" clId="{7C109891-7D92-491B-AB07-5A1C2FC8D3C7}" dt="2022-03-02T22:29:27.091" v="2122" actId="478"/>
          <ac:spMkLst>
            <pc:docMk/>
            <pc:sldMk cId="2418663300" sldId="318"/>
            <ac:spMk id="10245" creationId="{9E9D7871-5470-4D91-8213-4A46E5028592}"/>
          </ac:spMkLst>
        </pc:spChg>
        <pc:graphicFrameChg chg="add del mod">
          <ac:chgData name="Lorenzo Di Domenico" userId="b92e3e10ad574af4" providerId="LiveId" clId="{7C109891-7D92-491B-AB07-5A1C2FC8D3C7}" dt="2022-03-02T22:25:38.209" v="2117" actId="478"/>
          <ac:graphicFrameMkLst>
            <pc:docMk/>
            <pc:sldMk cId="2418663300" sldId="318"/>
            <ac:graphicFrameMk id="2" creationId="{2E12476C-7B6D-42F6-A7F2-5EE5D9868188}"/>
          </ac:graphicFrameMkLst>
        </pc:graphicFrameChg>
        <pc:picChg chg="add mod">
          <ac:chgData name="Lorenzo Di Domenico" userId="b92e3e10ad574af4" providerId="LiveId" clId="{7C109891-7D92-491B-AB07-5A1C2FC8D3C7}" dt="2022-03-02T22:30:20.286" v="2132" actId="1076"/>
          <ac:picMkLst>
            <pc:docMk/>
            <pc:sldMk cId="2418663300" sldId="318"/>
            <ac:picMk id="3" creationId="{211D27B2-417D-4652-97E5-FF8896F0B2A1}"/>
          </ac:picMkLst>
        </pc:picChg>
        <pc:picChg chg="add del mod">
          <ac:chgData name="Lorenzo Di Domenico" userId="b92e3e10ad574af4" providerId="LiveId" clId="{7C109891-7D92-491B-AB07-5A1C2FC8D3C7}" dt="2022-03-02T22:18:34.653" v="2115" actId="478"/>
          <ac:picMkLst>
            <pc:docMk/>
            <pc:sldMk cId="2418663300" sldId="318"/>
            <ac:picMk id="3074" creationId="{D44E0690-4318-4EEE-AA23-6283CF0ABE37}"/>
          </ac:picMkLst>
        </pc:picChg>
        <pc:cxnChg chg="add mod">
          <ac:chgData name="Lorenzo Di Domenico" userId="b92e3e10ad574af4" providerId="LiveId" clId="{7C109891-7D92-491B-AB07-5A1C2FC8D3C7}" dt="2022-03-02T22:24:25.468" v="2116"/>
          <ac:cxnSpMkLst>
            <pc:docMk/>
            <pc:sldMk cId="2418663300" sldId="318"/>
            <ac:cxnSpMk id="9" creationId="{B64758D5-AB3C-4C21-9FBA-F275F5A81B73}"/>
          </ac:cxnSpMkLst>
        </pc:cxnChg>
        <pc:cxnChg chg="add mod">
          <ac:chgData name="Lorenzo Di Domenico" userId="b92e3e10ad574af4" providerId="LiveId" clId="{7C109891-7D92-491B-AB07-5A1C2FC8D3C7}" dt="2022-03-02T22:24:25.468" v="2116"/>
          <ac:cxnSpMkLst>
            <pc:docMk/>
            <pc:sldMk cId="2418663300" sldId="318"/>
            <ac:cxnSpMk id="10" creationId="{79AEEFA3-7316-4664-B28E-CF153571F8A2}"/>
          </ac:cxnSpMkLst>
        </pc:cxnChg>
        <pc:cxnChg chg="add mod">
          <ac:chgData name="Lorenzo Di Domenico" userId="b92e3e10ad574af4" providerId="LiveId" clId="{7C109891-7D92-491B-AB07-5A1C2FC8D3C7}" dt="2022-03-02T22:24:25.468" v="2116"/>
          <ac:cxnSpMkLst>
            <pc:docMk/>
            <pc:sldMk cId="2418663300" sldId="318"/>
            <ac:cxnSpMk id="11" creationId="{03EEBE14-5FDC-4099-ABD2-9DB29FC1300E}"/>
          </ac:cxnSpMkLst>
        </pc:cxnChg>
        <pc:cxnChg chg="add mod">
          <ac:chgData name="Lorenzo Di Domenico" userId="b92e3e10ad574af4" providerId="LiveId" clId="{7C109891-7D92-491B-AB07-5A1C2FC8D3C7}" dt="2022-03-02T22:24:25.468" v="2116"/>
          <ac:cxnSpMkLst>
            <pc:docMk/>
            <pc:sldMk cId="2418663300" sldId="318"/>
            <ac:cxnSpMk id="12" creationId="{1294D398-1236-4F58-A355-134A088CE73E}"/>
          </ac:cxnSpMkLst>
        </pc:cxnChg>
        <pc:cxnChg chg="add mod">
          <ac:chgData name="Lorenzo Di Domenico" userId="b92e3e10ad574af4" providerId="LiveId" clId="{7C109891-7D92-491B-AB07-5A1C2FC8D3C7}" dt="2022-03-02T22:24:25.468" v="2116"/>
          <ac:cxnSpMkLst>
            <pc:docMk/>
            <pc:sldMk cId="2418663300" sldId="318"/>
            <ac:cxnSpMk id="13" creationId="{F2D7BDE1-5361-4174-8DBA-79133E1E16AB}"/>
          </ac:cxnSpMkLst>
        </pc:cxnChg>
        <pc:cxnChg chg="add mod">
          <ac:chgData name="Lorenzo Di Domenico" userId="b92e3e10ad574af4" providerId="LiveId" clId="{7C109891-7D92-491B-AB07-5A1C2FC8D3C7}" dt="2022-03-02T22:24:25.468" v="2116"/>
          <ac:cxnSpMkLst>
            <pc:docMk/>
            <pc:sldMk cId="2418663300" sldId="318"/>
            <ac:cxnSpMk id="14" creationId="{06791070-84CE-48E8-8D28-E53A995CFFFA}"/>
          </ac:cxnSpMkLst>
        </pc:cxnChg>
        <pc:cxnChg chg="add mod">
          <ac:chgData name="Lorenzo Di Domenico" userId="b92e3e10ad574af4" providerId="LiveId" clId="{7C109891-7D92-491B-AB07-5A1C2FC8D3C7}" dt="2022-03-02T22:24:25.468" v="2116"/>
          <ac:cxnSpMkLst>
            <pc:docMk/>
            <pc:sldMk cId="2418663300" sldId="318"/>
            <ac:cxnSpMk id="15" creationId="{25746432-6AFA-4A96-B944-17D271F68D78}"/>
          </ac:cxnSpMkLst>
        </pc:cxnChg>
      </pc:sldChg>
      <pc:sldChg chg="addSp delSp modSp add del mod ord">
        <pc:chgData name="Lorenzo Di Domenico" userId="b92e3e10ad574af4" providerId="LiveId" clId="{7C109891-7D92-491B-AB07-5A1C2FC8D3C7}" dt="2022-03-23T11:06:56.068" v="2169" actId="47"/>
        <pc:sldMkLst>
          <pc:docMk/>
          <pc:sldMk cId="771889679" sldId="319"/>
        </pc:sldMkLst>
        <pc:spChg chg="mod">
          <ac:chgData name="Lorenzo Di Domenico" userId="b92e3e10ad574af4" providerId="LiveId" clId="{7C109891-7D92-491B-AB07-5A1C2FC8D3C7}" dt="2022-03-15T08:04:04.588" v="2165" actId="1076"/>
          <ac:spMkLst>
            <pc:docMk/>
            <pc:sldMk cId="771889679" sldId="319"/>
            <ac:spMk id="6" creationId="{4E39805D-CCC5-444E-A671-59A419CC5C1B}"/>
          </ac:spMkLst>
        </pc:spChg>
        <pc:spChg chg="add del mod">
          <ac:chgData name="Lorenzo Di Domenico" userId="b92e3e10ad574af4" providerId="LiveId" clId="{7C109891-7D92-491B-AB07-5A1C2FC8D3C7}" dt="2022-03-02T20:43:11.780" v="1570" actId="478"/>
          <ac:spMkLst>
            <pc:docMk/>
            <pc:sldMk cId="771889679" sldId="319"/>
            <ac:spMk id="7" creationId="{068771F9-9324-4043-8851-DFF79DD40662}"/>
          </ac:spMkLst>
        </pc:spChg>
        <pc:spChg chg="add del mod">
          <ac:chgData name="Lorenzo Di Domenico" userId="b92e3e10ad574af4" providerId="LiveId" clId="{7C109891-7D92-491B-AB07-5A1C2FC8D3C7}" dt="2022-03-02T20:43:11.780" v="1570" actId="478"/>
          <ac:spMkLst>
            <pc:docMk/>
            <pc:sldMk cId="771889679" sldId="319"/>
            <ac:spMk id="9" creationId="{A71A022D-B832-4133-9B15-79DC037A8D9A}"/>
          </ac:spMkLst>
        </pc:spChg>
        <pc:spChg chg="add del mod">
          <ac:chgData name="Lorenzo Di Domenico" userId="b92e3e10ad574af4" providerId="LiveId" clId="{7C109891-7D92-491B-AB07-5A1C2FC8D3C7}" dt="2022-03-02T20:43:11.780" v="1570" actId="478"/>
          <ac:spMkLst>
            <pc:docMk/>
            <pc:sldMk cId="771889679" sldId="319"/>
            <ac:spMk id="10" creationId="{F6E2482F-E724-453A-B1F5-CA3880DC6DED}"/>
          </ac:spMkLst>
        </pc:spChg>
        <pc:spChg chg="add del mod">
          <ac:chgData name="Lorenzo Di Domenico" userId="b92e3e10ad574af4" providerId="LiveId" clId="{7C109891-7D92-491B-AB07-5A1C2FC8D3C7}" dt="2022-03-02T20:43:11.780" v="1570" actId="478"/>
          <ac:spMkLst>
            <pc:docMk/>
            <pc:sldMk cId="771889679" sldId="319"/>
            <ac:spMk id="11" creationId="{317DFD64-7414-4B57-A1D6-A5867292A47B}"/>
          </ac:spMkLst>
        </pc:spChg>
        <pc:spChg chg="add del mod">
          <ac:chgData name="Lorenzo Di Domenico" userId="b92e3e10ad574af4" providerId="LiveId" clId="{7C109891-7D92-491B-AB07-5A1C2FC8D3C7}" dt="2022-03-02T20:43:11.780" v="1570" actId="478"/>
          <ac:spMkLst>
            <pc:docMk/>
            <pc:sldMk cId="771889679" sldId="319"/>
            <ac:spMk id="12" creationId="{0C73F2E7-E0CB-46B4-B07B-C03A5C484C80}"/>
          </ac:spMkLst>
        </pc:spChg>
        <pc:spChg chg="add del mod">
          <ac:chgData name="Lorenzo Di Domenico" userId="b92e3e10ad574af4" providerId="LiveId" clId="{7C109891-7D92-491B-AB07-5A1C2FC8D3C7}" dt="2022-03-02T20:43:11.780" v="1570" actId="478"/>
          <ac:spMkLst>
            <pc:docMk/>
            <pc:sldMk cId="771889679" sldId="319"/>
            <ac:spMk id="13" creationId="{E9AA7CDC-3A1E-4368-9A1A-CA0026A8EC5A}"/>
          </ac:spMkLst>
        </pc:spChg>
        <pc:spChg chg="add del mod">
          <ac:chgData name="Lorenzo Di Domenico" userId="b92e3e10ad574af4" providerId="LiveId" clId="{7C109891-7D92-491B-AB07-5A1C2FC8D3C7}" dt="2022-03-02T20:43:11.780" v="1570" actId="478"/>
          <ac:spMkLst>
            <pc:docMk/>
            <pc:sldMk cId="771889679" sldId="319"/>
            <ac:spMk id="14" creationId="{0280D571-FB6D-4B3C-BC09-A36B3AC22349}"/>
          </ac:spMkLst>
        </pc:spChg>
        <pc:spChg chg="add del mod">
          <ac:chgData name="Lorenzo Di Domenico" userId="b92e3e10ad574af4" providerId="LiveId" clId="{7C109891-7D92-491B-AB07-5A1C2FC8D3C7}" dt="2022-03-02T20:43:11.780" v="1570" actId="478"/>
          <ac:spMkLst>
            <pc:docMk/>
            <pc:sldMk cId="771889679" sldId="319"/>
            <ac:spMk id="15" creationId="{0A5A18DF-94A1-4412-B2F5-B5CD54330A4A}"/>
          </ac:spMkLst>
        </pc:spChg>
        <pc:spChg chg="add del mod">
          <ac:chgData name="Lorenzo Di Domenico" userId="b92e3e10ad574af4" providerId="LiveId" clId="{7C109891-7D92-491B-AB07-5A1C2FC8D3C7}" dt="2022-03-02T20:43:11.780" v="1570" actId="478"/>
          <ac:spMkLst>
            <pc:docMk/>
            <pc:sldMk cId="771889679" sldId="319"/>
            <ac:spMk id="16" creationId="{277B6A6C-1EF6-49BA-8408-2F685D301C26}"/>
          </ac:spMkLst>
        </pc:spChg>
        <pc:spChg chg="add del mod">
          <ac:chgData name="Lorenzo Di Domenico" userId="b92e3e10ad574af4" providerId="LiveId" clId="{7C109891-7D92-491B-AB07-5A1C2FC8D3C7}" dt="2022-03-02T20:43:11.780" v="1570" actId="478"/>
          <ac:spMkLst>
            <pc:docMk/>
            <pc:sldMk cId="771889679" sldId="319"/>
            <ac:spMk id="17" creationId="{582FDCF9-8EF2-480F-954E-4B8872C294B0}"/>
          </ac:spMkLst>
        </pc:spChg>
        <pc:spChg chg="add del mod">
          <ac:chgData name="Lorenzo Di Domenico" userId="b92e3e10ad574af4" providerId="LiveId" clId="{7C109891-7D92-491B-AB07-5A1C2FC8D3C7}" dt="2022-03-02T20:43:11.780" v="1570" actId="478"/>
          <ac:spMkLst>
            <pc:docMk/>
            <pc:sldMk cId="771889679" sldId="319"/>
            <ac:spMk id="18" creationId="{0DEAB122-1D2D-4069-8CB8-913C3DDB75C9}"/>
          </ac:spMkLst>
        </pc:spChg>
        <pc:spChg chg="mod">
          <ac:chgData name="Lorenzo Di Domenico" userId="b92e3e10ad574af4" providerId="LiveId" clId="{7C109891-7D92-491B-AB07-5A1C2FC8D3C7}" dt="2022-03-02T20:37:10.813" v="1360" actId="6549"/>
          <ac:spMkLst>
            <pc:docMk/>
            <pc:sldMk cId="771889679" sldId="319"/>
            <ac:spMk id="10245" creationId="{9E9D7871-5470-4D91-8213-4A46E5028592}"/>
          </ac:spMkLst>
        </pc:spChg>
        <pc:picChg chg="del mod">
          <ac:chgData name="Lorenzo Di Domenico" userId="b92e3e10ad574af4" providerId="LiveId" clId="{7C109891-7D92-491B-AB07-5A1C2FC8D3C7}" dt="2022-03-02T20:11:38.310" v="992" actId="478"/>
          <ac:picMkLst>
            <pc:docMk/>
            <pc:sldMk cId="771889679" sldId="319"/>
            <ac:picMk id="3074" creationId="{D44E0690-4318-4EEE-AA23-6283CF0ABE37}"/>
          </ac:picMkLst>
        </pc:picChg>
      </pc:sldChg>
      <pc:sldChg chg="addSp delSp modSp add del mod">
        <pc:chgData name="Lorenzo Di Domenico" userId="b92e3e10ad574af4" providerId="LiveId" clId="{7C109891-7D92-491B-AB07-5A1C2FC8D3C7}" dt="2022-03-02T19:53:01.880" v="583" actId="47"/>
        <pc:sldMkLst>
          <pc:docMk/>
          <pc:sldMk cId="2997268782" sldId="319"/>
        </pc:sldMkLst>
        <pc:spChg chg="add del mod">
          <ac:chgData name="Lorenzo Di Domenico" userId="b92e3e10ad574af4" providerId="LiveId" clId="{7C109891-7D92-491B-AB07-5A1C2FC8D3C7}" dt="2022-03-02T19:47:51.875" v="332" actId="767"/>
          <ac:spMkLst>
            <pc:docMk/>
            <pc:sldMk cId="2997268782" sldId="319"/>
            <ac:spMk id="4" creationId="{0A8B2F63-D2C4-4CA6-BBD8-60CB674E095A}"/>
          </ac:spMkLst>
        </pc:spChg>
        <pc:spChg chg="add del mod">
          <ac:chgData name="Lorenzo Di Domenico" userId="b92e3e10ad574af4" providerId="LiveId" clId="{7C109891-7D92-491B-AB07-5A1C2FC8D3C7}" dt="2022-03-02T19:47:48.968" v="330" actId="767"/>
          <ac:spMkLst>
            <pc:docMk/>
            <pc:sldMk cId="2997268782" sldId="319"/>
            <ac:spMk id="5" creationId="{25D5DA37-8EFC-49A0-8644-D031B6A81DEE}"/>
          </ac:spMkLst>
        </pc:spChg>
        <pc:spChg chg="add del">
          <ac:chgData name="Lorenzo Di Domenico" userId="b92e3e10ad574af4" providerId="LiveId" clId="{7C109891-7D92-491B-AB07-5A1C2FC8D3C7}" dt="2022-03-02T19:47:18.154" v="323" actId="22"/>
          <ac:spMkLst>
            <pc:docMk/>
            <pc:sldMk cId="2997268782" sldId="319"/>
            <ac:spMk id="6" creationId="{D3AF22DA-2D23-4244-9E99-2F21ED64CC60}"/>
          </ac:spMkLst>
        </pc:spChg>
        <pc:spChg chg="add del mod">
          <ac:chgData name="Lorenzo Di Domenico" userId="b92e3e10ad574af4" providerId="LiveId" clId="{7C109891-7D92-491B-AB07-5A1C2FC8D3C7}" dt="2022-03-02T19:51:16.996" v="338" actId="478"/>
          <ac:spMkLst>
            <pc:docMk/>
            <pc:sldMk cId="2997268782" sldId="319"/>
            <ac:spMk id="7" creationId="{D5975425-8ADD-4B1C-9BAC-9CD7E54BCF35}"/>
          </ac:spMkLst>
        </pc:spChg>
        <pc:spChg chg="add del">
          <ac:chgData name="Lorenzo Di Domenico" userId="b92e3e10ad574af4" providerId="LiveId" clId="{7C109891-7D92-491B-AB07-5A1C2FC8D3C7}" dt="2022-03-02T19:47:23.560" v="325" actId="22"/>
          <ac:spMkLst>
            <pc:docMk/>
            <pc:sldMk cId="2997268782" sldId="319"/>
            <ac:spMk id="9" creationId="{16D2FA28-D170-4645-ABC1-2B824F660E23}"/>
          </ac:spMkLst>
        </pc:spChg>
        <pc:spChg chg="add">
          <ac:chgData name="Lorenzo Di Domenico" userId="b92e3e10ad574af4" providerId="LiveId" clId="{7C109891-7D92-491B-AB07-5A1C2FC8D3C7}" dt="2022-03-02T19:51:25.056" v="339" actId="11529"/>
          <ac:spMkLst>
            <pc:docMk/>
            <pc:sldMk cId="2997268782" sldId="319"/>
            <ac:spMk id="10" creationId="{8CE7A324-3057-4849-8C66-FDC021E48853}"/>
          </ac:spMkLst>
        </pc:spChg>
        <pc:spChg chg="add mod">
          <ac:chgData name="Lorenzo Di Domenico" userId="b92e3e10ad574af4" providerId="LiveId" clId="{7C109891-7D92-491B-AB07-5A1C2FC8D3C7}" dt="2022-03-02T19:51:35.491" v="347" actId="20577"/>
          <ac:spMkLst>
            <pc:docMk/>
            <pc:sldMk cId="2997268782" sldId="319"/>
            <ac:spMk id="11" creationId="{391D90EE-B8B7-44D4-BDC5-94ABECE2302F}"/>
          </ac:spMkLst>
        </pc:spChg>
        <pc:spChg chg="mod">
          <ac:chgData name="Lorenzo Di Domenico" userId="b92e3e10ad574af4" providerId="LiveId" clId="{7C109891-7D92-491B-AB07-5A1C2FC8D3C7}" dt="2022-03-02T19:51:04.606" v="335" actId="27636"/>
          <ac:spMkLst>
            <pc:docMk/>
            <pc:sldMk cId="2997268782" sldId="319"/>
            <ac:spMk id="10245" creationId="{9E9D7871-5470-4D91-8213-4A46E5028592}"/>
          </ac:spMkLst>
        </pc:spChg>
      </pc:sldChg>
      <pc:sldChg chg="addSp modSp add del mod">
        <pc:chgData name="Lorenzo Di Domenico" userId="b92e3e10ad574af4" providerId="LiveId" clId="{7C109891-7D92-491B-AB07-5A1C2FC8D3C7}" dt="2022-03-23T11:41:01.100" v="4753" actId="47"/>
        <pc:sldMkLst>
          <pc:docMk/>
          <pc:sldMk cId="2044158085" sldId="320"/>
        </pc:sldMkLst>
        <pc:spChg chg="mod">
          <ac:chgData name="Lorenzo Di Domenico" userId="b92e3e10ad574af4" providerId="LiveId" clId="{7C109891-7D92-491B-AB07-5A1C2FC8D3C7}" dt="2022-03-03T07:26:45.411" v="2143" actId="14100"/>
          <ac:spMkLst>
            <pc:docMk/>
            <pc:sldMk cId="2044158085" sldId="320"/>
            <ac:spMk id="6" creationId="{4E39805D-CCC5-444E-A671-59A419CC5C1B}"/>
          </ac:spMkLst>
        </pc:spChg>
        <pc:spChg chg="mod">
          <ac:chgData name="Lorenzo Di Domenico" userId="b92e3e10ad574af4" providerId="LiveId" clId="{7C109891-7D92-491B-AB07-5A1C2FC8D3C7}" dt="2022-03-03T07:26:54.027" v="2158" actId="14100"/>
          <ac:spMkLst>
            <pc:docMk/>
            <pc:sldMk cId="2044158085" sldId="320"/>
            <ac:spMk id="18" creationId="{0DEAB122-1D2D-4069-8CB8-913C3DDB75C9}"/>
          </ac:spMkLst>
        </pc:spChg>
        <pc:spChg chg="add mod">
          <ac:chgData name="Lorenzo Di Domenico" userId="b92e3e10ad574af4" providerId="LiveId" clId="{7C109891-7D92-491B-AB07-5A1C2FC8D3C7}" dt="2022-03-03T07:26:39.971" v="2141" actId="20577"/>
          <ac:spMkLst>
            <pc:docMk/>
            <pc:sldMk cId="2044158085" sldId="320"/>
            <ac:spMk id="19" creationId="{BF4DFCC1-9F4F-4F87-AE77-2B0EACA9221B}"/>
          </ac:spMkLst>
        </pc:spChg>
        <pc:spChg chg="mod">
          <ac:chgData name="Lorenzo Di Domenico" userId="b92e3e10ad574af4" providerId="LiveId" clId="{7C109891-7D92-491B-AB07-5A1C2FC8D3C7}" dt="2022-03-02T20:44:38.759" v="1682" actId="20577"/>
          <ac:spMkLst>
            <pc:docMk/>
            <pc:sldMk cId="2044158085" sldId="320"/>
            <ac:spMk id="10245" creationId="{9E9D7871-5470-4D91-8213-4A46E5028592}"/>
          </ac:spMkLst>
        </pc:spChg>
      </pc:sldChg>
      <pc:sldChg chg="addSp delSp modSp add del mod">
        <pc:chgData name="Lorenzo Di Domenico" userId="b92e3e10ad574af4" providerId="LiveId" clId="{7C109891-7D92-491B-AB07-5A1C2FC8D3C7}" dt="2022-03-23T11:41:04.266" v="4757" actId="47"/>
        <pc:sldMkLst>
          <pc:docMk/>
          <pc:sldMk cId="3528060613" sldId="321"/>
        </pc:sldMkLst>
        <pc:spChg chg="mod">
          <ac:chgData name="Lorenzo Di Domenico" userId="b92e3e10ad574af4" providerId="LiveId" clId="{7C109891-7D92-491B-AB07-5A1C2FC8D3C7}" dt="2022-03-02T20:48:38.699" v="1794" actId="20577"/>
          <ac:spMkLst>
            <pc:docMk/>
            <pc:sldMk cId="3528060613" sldId="321"/>
            <ac:spMk id="10245" creationId="{9E9D7871-5470-4D91-8213-4A46E5028592}"/>
          </ac:spMkLst>
        </pc:spChg>
        <pc:picChg chg="del">
          <ac:chgData name="Lorenzo Di Domenico" userId="b92e3e10ad574af4" providerId="LiveId" clId="{7C109891-7D92-491B-AB07-5A1C2FC8D3C7}" dt="2022-03-02T20:48:21.536" v="1722" actId="478"/>
          <ac:picMkLst>
            <pc:docMk/>
            <pc:sldMk cId="3528060613" sldId="321"/>
            <ac:picMk id="4" creationId="{051AE679-93D9-44E1-B6C2-1534C21BC44B}"/>
          </ac:picMkLst>
        </pc:picChg>
        <pc:picChg chg="add mod">
          <ac:chgData name="Lorenzo Di Domenico" userId="b92e3e10ad574af4" providerId="LiveId" clId="{7C109891-7D92-491B-AB07-5A1C2FC8D3C7}" dt="2022-03-02T20:48:27.090" v="1725" actId="1076"/>
          <ac:picMkLst>
            <pc:docMk/>
            <pc:sldMk cId="3528060613" sldId="321"/>
            <ac:picMk id="7" creationId="{780097B6-4571-4223-B9A1-EE48DB5F285A}"/>
          </ac:picMkLst>
        </pc:picChg>
      </pc:sldChg>
      <pc:sldChg chg="add del ord">
        <pc:chgData name="Lorenzo Di Domenico" userId="b92e3e10ad574af4" providerId="LiveId" clId="{7C109891-7D92-491B-AB07-5A1C2FC8D3C7}" dt="2022-03-23T11:41:01.868" v="4754" actId="47"/>
        <pc:sldMkLst>
          <pc:docMk/>
          <pc:sldMk cId="425737865" sldId="322"/>
        </pc:sldMkLst>
      </pc:sldChg>
      <pc:sldChg chg="delSp modSp add del mod ord">
        <pc:chgData name="Lorenzo Di Domenico" userId="b92e3e10ad574af4" providerId="LiveId" clId="{7C109891-7D92-491B-AB07-5A1C2FC8D3C7}" dt="2022-03-29T11:15:18.294" v="12778" actId="478"/>
        <pc:sldMkLst>
          <pc:docMk/>
          <pc:sldMk cId="2143119309" sldId="323"/>
        </pc:sldMkLst>
        <pc:spChg chg="del">
          <ac:chgData name="Lorenzo Di Domenico" userId="b92e3e10ad574af4" providerId="LiveId" clId="{7C109891-7D92-491B-AB07-5A1C2FC8D3C7}" dt="2022-03-29T11:15:18.294" v="12778" actId="478"/>
          <ac:spMkLst>
            <pc:docMk/>
            <pc:sldMk cId="2143119309" sldId="323"/>
            <ac:spMk id="8" creationId="{D6EFB848-DA9C-4EDC-BCDD-A2D41A9286E3}"/>
          </ac:spMkLst>
        </pc:spChg>
        <pc:spChg chg="mod">
          <ac:chgData name="Lorenzo Di Domenico" userId="b92e3e10ad574af4" providerId="LiveId" clId="{7C109891-7D92-491B-AB07-5A1C2FC8D3C7}" dt="2022-03-29T11:15:15.840" v="12777" actId="6549"/>
          <ac:spMkLst>
            <pc:docMk/>
            <pc:sldMk cId="2143119309" sldId="323"/>
            <ac:spMk id="12" creationId="{1A43F747-5F74-4BA9-B720-2B5E9AE7A851}"/>
          </ac:spMkLst>
        </pc:spChg>
        <pc:spChg chg="mod">
          <ac:chgData name="Lorenzo Di Domenico" userId="b92e3e10ad574af4" providerId="LiveId" clId="{7C109891-7D92-491B-AB07-5A1C2FC8D3C7}" dt="2022-03-27T20:08:09.448" v="4904" actId="1076"/>
          <ac:spMkLst>
            <pc:docMk/>
            <pc:sldMk cId="2143119309" sldId="323"/>
            <ac:spMk id="10245" creationId="{9E9D7871-5470-4D91-8213-4A46E5028592}"/>
          </ac:spMkLst>
        </pc:spChg>
      </pc:sldChg>
      <pc:sldChg chg="new del">
        <pc:chgData name="Lorenzo Di Domenico" userId="b92e3e10ad574af4" providerId="LiveId" clId="{7C109891-7D92-491B-AB07-5A1C2FC8D3C7}" dt="2022-03-02T22:31:05.102" v="2134" actId="47"/>
        <pc:sldMkLst>
          <pc:docMk/>
          <pc:sldMk cId="408291509" sldId="324"/>
        </pc:sldMkLst>
      </pc:sldChg>
      <pc:sldChg chg="addSp delSp modSp add mod">
        <pc:chgData name="Lorenzo Di Domenico" userId="b92e3e10ad574af4" providerId="LiveId" clId="{7C109891-7D92-491B-AB07-5A1C2FC8D3C7}" dt="2022-03-29T11:15:24.070" v="12785" actId="478"/>
        <pc:sldMkLst>
          <pc:docMk/>
          <pc:sldMk cId="447520702" sldId="324"/>
        </pc:sldMkLst>
        <pc:spChg chg="del">
          <ac:chgData name="Lorenzo Di Domenico" userId="b92e3e10ad574af4" providerId="LiveId" clId="{7C109891-7D92-491B-AB07-5A1C2FC8D3C7}" dt="2022-03-29T11:15:24.070" v="12785" actId="478"/>
          <ac:spMkLst>
            <pc:docMk/>
            <pc:sldMk cId="447520702" sldId="324"/>
            <ac:spMk id="8" creationId="{D6EFB848-DA9C-4EDC-BCDD-A2D41A9286E3}"/>
          </ac:spMkLst>
        </pc:spChg>
        <pc:spChg chg="mod">
          <ac:chgData name="Lorenzo Di Domenico" userId="b92e3e10ad574af4" providerId="LiveId" clId="{7C109891-7D92-491B-AB07-5A1C2FC8D3C7}" dt="2022-03-29T11:15:22.221" v="12784" actId="20577"/>
          <ac:spMkLst>
            <pc:docMk/>
            <pc:sldMk cId="447520702" sldId="324"/>
            <ac:spMk id="12" creationId="{1A43F747-5F74-4BA9-B720-2B5E9AE7A851}"/>
          </ac:spMkLst>
        </pc:spChg>
        <pc:picChg chg="add del">
          <ac:chgData name="Lorenzo Di Domenico" userId="b92e3e10ad574af4" providerId="LiveId" clId="{7C109891-7D92-491B-AB07-5A1C2FC8D3C7}" dt="2022-03-27T20:12:21.076" v="4911" actId="22"/>
          <ac:picMkLst>
            <pc:docMk/>
            <pc:sldMk cId="447520702" sldId="324"/>
            <ac:picMk id="3" creationId="{4736556E-A535-422F-A09E-313200D37443}"/>
          </ac:picMkLst>
        </pc:picChg>
      </pc:sldChg>
      <pc:sldChg chg="delSp modSp add mod">
        <pc:chgData name="Lorenzo Di Domenico" userId="b92e3e10ad574af4" providerId="LiveId" clId="{7C109891-7D92-491B-AB07-5A1C2FC8D3C7}" dt="2022-03-31T08:28:31.605" v="18104" actId="20577"/>
        <pc:sldMkLst>
          <pc:docMk/>
          <pc:sldMk cId="163216579" sldId="325"/>
        </pc:sldMkLst>
        <pc:spChg chg="del">
          <ac:chgData name="Lorenzo Di Domenico" userId="b92e3e10ad574af4" providerId="LiveId" clId="{7C109891-7D92-491B-AB07-5A1C2FC8D3C7}" dt="2022-03-29T11:14:48.982" v="12738" actId="478"/>
          <ac:spMkLst>
            <pc:docMk/>
            <pc:sldMk cId="163216579" sldId="325"/>
            <ac:spMk id="8" creationId="{D6EFB848-DA9C-4EDC-BCDD-A2D41A9286E3}"/>
          </ac:spMkLst>
        </pc:spChg>
        <pc:spChg chg="mod">
          <ac:chgData name="Lorenzo Di Domenico" userId="b92e3e10ad574af4" providerId="LiveId" clId="{7C109891-7D92-491B-AB07-5A1C2FC8D3C7}" dt="2022-03-31T08:28:31.605" v="18104" actId="20577"/>
          <ac:spMkLst>
            <pc:docMk/>
            <pc:sldMk cId="163216579" sldId="325"/>
            <ac:spMk id="9" creationId="{5E1EFE71-3CB0-4229-BC03-54489FD74369}"/>
          </ac:spMkLst>
        </pc:spChg>
      </pc:sldChg>
      <pc:sldChg chg="addSp delSp modSp add del mod">
        <pc:chgData name="Lorenzo Di Domenico" userId="b92e3e10ad574af4" providerId="LiveId" clId="{7C109891-7D92-491B-AB07-5A1C2FC8D3C7}" dt="2022-03-28T13:57:42.395" v="12649" actId="2696"/>
        <pc:sldMkLst>
          <pc:docMk/>
          <pc:sldMk cId="870180946" sldId="325"/>
        </pc:sldMkLst>
        <pc:spChg chg="add del mod">
          <ac:chgData name="Lorenzo Di Domenico" userId="b92e3e10ad574af4" providerId="LiveId" clId="{7C109891-7D92-491B-AB07-5A1C2FC8D3C7}" dt="2022-03-27T20:12:14.265" v="4907" actId="478"/>
          <ac:spMkLst>
            <pc:docMk/>
            <pc:sldMk cId="870180946" sldId="325"/>
            <ac:spMk id="2" creationId="{8736F066-4948-4EA7-8A08-918F6ACAE24E}"/>
          </ac:spMkLst>
        </pc:spChg>
        <pc:spChg chg="add mod">
          <ac:chgData name="Lorenzo Di Domenico" userId="b92e3e10ad574af4" providerId="LiveId" clId="{7C109891-7D92-491B-AB07-5A1C2FC8D3C7}" dt="2022-03-27T22:09:40.711" v="6451" actId="5793"/>
          <ac:spMkLst>
            <pc:docMk/>
            <pc:sldMk cId="870180946" sldId="325"/>
            <ac:spMk id="9" creationId="{5E1EFE71-3CB0-4229-BC03-54489FD74369}"/>
          </ac:spMkLst>
        </pc:spChg>
        <pc:spChg chg="mod">
          <ac:chgData name="Lorenzo Di Domenico" userId="b92e3e10ad574af4" providerId="LiveId" clId="{7C109891-7D92-491B-AB07-5A1C2FC8D3C7}" dt="2022-03-23T14:32:02.394" v="4832" actId="20577"/>
          <ac:spMkLst>
            <pc:docMk/>
            <pc:sldMk cId="870180946" sldId="325"/>
            <ac:spMk id="12" creationId="{1A43F747-5F74-4BA9-B720-2B5E9AE7A851}"/>
          </ac:spMkLst>
        </pc:spChg>
        <pc:spChg chg="mod">
          <ac:chgData name="Lorenzo Di Domenico" userId="b92e3e10ad574af4" providerId="LiveId" clId="{7C109891-7D92-491B-AB07-5A1C2FC8D3C7}" dt="2022-03-27T21:39:39.172" v="6059" actId="14100"/>
          <ac:spMkLst>
            <pc:docMk/>
            <pc:sldMk cId="870180946" sldId="325"/>
            <ac:spMk id="10245" creationId="{9E9D7871-5470-4D91-8213-4A46E5028592}"/>
          </ac:spMkLst>
        </pc:spChg>
        <pc:picChg chg="add del">
          <ac:chgData name="Lorenzo Di Domenico" userId="b92e3e10ad574af4" providerId="LiveId" clId="{7C109891-7D92-491B-AB07-5A1C2FC8D3C7}" dt="2022-03-27T20:12:19.087" v="4909" actId="22"/>
          <ac:picMkLst>
            <pc:docMk/>
            <pc:sldMk cId="870180946" sldId="325"/>
            <ac:picMk id="4" creationId="{2B9F6B4C-E6C6-45F0-A30A-B045581FE864}"/>
          </ac:picMkLst>
        </pc:picChg>
      </pc:sldChg>
      <pc:sldChg chg="add del">
        <pc:chgData name="Lorenzo Di Domenico" userId="b92e3e10ad574af4" providerId="LiveId" clId="{7C109891-7D92-491B-AB07-5A1C2FC8D3C7}" dt="2022-03-28T13:58:04.307" v="12651" actId="2696"/>
        <pc:sldMkLst>
          <pc:docMk/>
          <pc:sldMk cId="4201149749" sldId="325"/>
        </pc:sldMkLst>
      </pc:sldChg>
      <pc:sldChg chg="delSp add">
        <pc:chgData name="Lorenzo Di Domenico" userId="b92e3e10ad574af4" providerId="LiveId" clId="{7C109891-7D92-491B-AB07-5A1C2FC8D3C7}" dt="2022-03-29T11:14:32.358" v="12714" actId="478"/>
        <pc:sldMkLst>
          <pc:docMk/>
          <pc:sldMk cId="59430147" sldId="326"/>
        </pc:sldMkLst>
        <pc:spChg chg="del">
          <ac:chgData name="Lorenzo Di Domenico" userId="b92e3e10ad574af4" providerId="LiveId" clId="{7C109891-7D92-491B-AB07-5A1C2FC8D3C7}" dt="2022-03-29T11:14:32.358" v="12714" actId="478"/>
          <ac:spMkLst>
            <pc:docMk/>
            <pc:sldMk cId="59430147" sldId="326"/>
            <ac:spMk id="8" creationId="{D6EFB848-DA9C-4EDC-BCDD-A2D41A9286E3}"/>
          </ac:spMkLst>
        </pc:spChg>
      </pc:sldChg>
      <pc:sldChg chg="addSp delSp modSp add del mod">
        <pc:chgData name="Lorenzo Di Domenico" userId="b92e3e10ad574af4" providerId="LiveId" clId="{7C109891-7D92-491B-AB07-5A1C2FC8D3C7}" dt="2022-03-28T13:57:42.395" v="12649" actId="2696"/>
        <pc:sldMkLst>
          <pc:docMk/>
          <pc:sldMk cId="1211451826" sldId="326"/>
        </pc:sldMkLst>
        <pc:spChg chg="add del">
          <ac:chgData name="Lorenzo Di Domenico" userId="b92e3e10ad574af4" providerId="LiveId" clId="{7C109891-7D92-491B-AB07-5A1C2FC8D3C7}" dt="2022-03-27T20:24:25.357" v="5500"/>
          <ac:spMkLst>
            <pc:docMk/>
            <pc:sldMk cId="1211451826" sldId="326"/>
            <ac:spMk id="2" creationId="{0C2C985D-C0A1-4ECC-B73A-8FEDB69EC348}"/>
          </ac:spMkLst>
        </pc:spChg>
        <pc:spChg chg="add del mod">
          <ac:chgData name="Lorenzo Di Domenico" userId="b92e3e10ad574af4" providerId="LiveId" clId="{7C109891-7D92-491B-AB07-5A1C2FC8D3C7}" dt="2022-03-27T20:32:26.232" v="5907" actId="1076"/>
          <ac:spMkLst>
            <pc:docMk/>
            <pc:sldMk cId="1211451826" sldId="326"/>
            <ac:spMk id="9" creationId="{5E1EFE71-3CB0-4229-BC03-54489FD74369}"/>
          </ac:spMkLst>
        </pc:spChg>
        <pc:spChg chg="mod">
          <ac:chgData name="Lorenzo Di Domenico" userId="b92e3e10ad574af4" providerId="LiveId" clId="{7C109891-7D92-491B-AB07-5A1C2FC8D3C7}" dt="2022-03-27T22:31:36.363" v="8193" actId="20577"/>
          <ac:spMkLst>
            <pc:docMk/>
            <pc:sldMk cId="1211451826" sldId="326"/>
            <ac:spMk id="10245" creationId="{9E9D7871-5470-4D91-8213-4A46E5028592}"/>
          </ac:spMkLst>
        </pc:spChg>
        <pc:picChg chg="add mod">
          <ac:chgData name="Lorenzo Di Domenico" userId="b92e3e10ad574af4" providerId="LiveId" clId="{7C109891-7D92-491B-AB07-5A1C2FC8D3C7}" dt="2022-03-27T20:32:28.060" v="5908" actId="1076"/>
          <ac:picMkLst>
            <pc:docMk/>
            <pc:sldMk cId="1211451826" sldId="326"/>
            <ac:picMk id="4" creationId="{FBE7C937-7660-4E63-B9BD-04B2DF8A7653}"/>
          </ac:picMkLst>
        </pc:picChg>
      </pc:sldChg>
      <pc:sldChg chg="add del">
        <pc:chgData name="Lorenzo Di Domenico" userId="b92e3e10ad574af4" providerId="LiveId" clId="{7C109891-7D92-491B-AB07-5A1C2FC8D3C7}" dt="2022-03-28T13:58:10.370" v="12653" actId="2696"/>
        <pc:sldMkLst>
          <pc:docMk/>
          <pc:sldMk cId="2505078886" sldId="326"/>
        </pc:sldMkLst>
      </pc:sldChg>
      <pc:sldChg chg="modSp add del mod">
        <pc:chgData name="Lorenzo Di Domenico" userId="b92e3e10ad574af4" providerId="LiveId" clId="{7C109891-7D92-491B-AB07-5A1C2FC8D3C7}" dt="2022-03-28T13:57:42.395" v="12649" actId="2696"/>
        <pc:sldMkLst>
          <pc:docMk/>
          <pc:sldMk cId="961658248" sldId="327"/>
        </pc:sldMkLst>
        <pc:spChg chg="mod">
          <ac:chgData name="Lorenzo Di Domenico" userId="b92e3e10ad574af4" providerId="LiveId" clId="{7C109891-7D92-491B-AB07-5A1C2FC8D3C7}" dt="2022-03-27T22:10:13.307" v="6556" actId="20577"/>
          <ac:spMkLst>
            <pc:docMk/>
            <pc:sldMk cId="961658248" sldId="327"/>
            <ac:spMk id="9" creationId="{5E1EFE71-3CB0-4229-BC03-54489FD74369}"/>
          </ac:spMkLst>
        </pc:spChg>
      </pc:sldChg>
      <pc:sldChg chg="add del">
        <pc:chgData name="Lorenzo Di Domenico" userId="b92e3e10ad574af4" providerId="LiveId" clId="{7C109891-7D92-491B-AB07-5A1C2FC8D3C7}" dt="2022-03-28T13:58:04.307" v="12651" actId="2696"/>
        <pc:sldMkLst>
          <pc:docMk/>
          <pc:sldMk cId="2277868086" sldId="327"/>
        </pc:sldMkLst>
      </pc:sldChg>
      <pc:sldChg chg="delSp modSp add mod">
        <pc:chgData name="Lorenzo Di Domenico" userId="b92e3e10ad574af4" providerId="LiveId" clId="{7C109891-7D92-491B-AB07-5A1C2FC8D3C7}" dt="2022-03-31T10:59:14.403" v="18114" actId="20577"/>
        <pc:sldMkLst>
          <pc:docMk/>
          <pc:sldMk cId="3524213661" sldId="327"/>
        </pc:sldMkLst>
        <pc:spChg chg="del">
          <ac:chgData name="Lorenzo Di Domenico" userId="b92e3e10ad574af4" providerId="LiveId" clId="{7C109891-7D92-491B-AB07-5A1C2FC8D3C7}" dt="2022-03-29T11:14:55.414" v="12753" actId="478"/>
          <ac:spMkLst>
            <pc:docMk/>
            <pc:sldMk cId="3524213661" sldId="327"/>
            <ac:spMk id="8" creationId="{D6EFB848-DA9C-4EDC-BCDD-A2D41A9286E3}"/>
          </ac:spMkLst>
        </pc:spChg>
        <pc:spChg chg="mod">
          <ac:chgData name="Lorenzo Di Domenico" userId="b92e3e10ad574af4" providerId="LiveId" clId="{7C109891-7D92-491B-AB07-5A1C2FC8D3C7}" dt="2022-03-31T10:59:14.403" v="18114" actId="20577"/>
          <ac:spMkLst>
            <pc:docMk/>
            <pc:sldMk cId="3524213661" sldId="327"/>
            <ac:spMk id="9" creationId="{5E1EFE71-3CB0-4229-BC03-54489FD74369}"/>
          </ac:spMkLst>
        </pc:spChg>
        <pc:spChg chg="mod">
          <ac:chgData name="Lorenzo Di Domenico" userId="b92e3e10ad574af4" providerId="LiveId" clId="{7C109891-7D92-491B-AB07-5A1C2FC8D3C7}" dt="2022-03-31T08:19:13.787" v="18045" actId="20577"/>
          <ac:spMkLst>
            <pc:docMk/>
            <pc:sldMk cId="3524213661" sldId="327"/>
            <ac:spMk id="10245" creationId="{9E9D7871-5470-4D91-8213-4A46E5028592}"/>
          </ac:spMkLst>
        </pc:spChg>
      </pc:sldChg>
      <pc:sldChg chg="addSp delSp modSp add del mod">
        <pc:chgData name="Lorenzo Di Domenico" userId="b92e3e10ad574af4" providerId="LiveId" clId="{7C109891-7D92-491B-AB07-5A1C2FC8D3C7}" dt="2022-03-28T13:57:42.395" v="12649" actId="2696"/>
        <pc:sldMkLst>
          <pc:docMk/>
          <pc:sldMk cId="840627203" sldId="328"/>
        </pc:sldMkLst>
        <pc:spChg chg="add del mod">
          <ac:chgData name="Lorenzo Di Domenico" userId="b92e3e10ad574af4" providerId="LiveId" clId="{7C109891-7D92-491B-AB07-5A1C2FC8D3C7}" dt="2022-03-27T21:39:14.110" v="6031"/>
          <ac:spMkLst>
            <pc:docMk/>
            <pc:sldMk cId="840627203" sldId="328"/>
            <ac:spMk id="7" creationId="{B34D5787-475E-4378-82CB-D9BB5E453452}"/>
          </ac:spMkLst>
        </pc:spChg>
        <pc:spChg chg="mod">
          <ac:chgData name="Lorenzo Di Domenico" userId="b92e3e10ad574af4" providerId="LiveId" clId="{7C109891-7D92-491B-AB07-5A1C2FC8D3C7}" dt="2022-03-27T21:39:15.086" v="6032" actId="6549"/>
          <ac:spMkLst>
            <pc:docMk/>
            <pc:sldMk cId="840627203" sldId="328"/>
            <ac:spMk id="9" creationId="{5E1EFE71-3CB0-4229-BC03-54489FD74369}"/>
          </ac:spMkLst>
        </pc:spChg>
        <pc:spChg chg="add mod">
          <ac:chgData name="Lorenzo Di Domenico" userId="b92e3e10ad574af4" providerId="LiveId" clId="{7C109891-7D92-491B-AB07-5A1C2FC8D3C7}" dt="2022-03-28T11:41:10.622" v="12115" actId="255"/>
          <ac:spMkLst>
            <pc:docMk/>
            <pc:sldMk cId="840627203" sldId="328"/>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1063152988" sldId="328"/>
        </pc:sldMkLst>
        <pc:spChg chg="del">
          <ac:chgData name="Lorenzo Di Domenico" userId="b92e3e10ad574af4" providerId="LiveId" clId="{7C109891-7D92-491B-AB07-5A1C2FC8D3C7}" dt="2022-03-29T11:14:05.944" v="12705" actId="478"/>
          <ac:spMkLst>
            <pc:docMk/>
            <pc:sldMk cId="1063152988" sldId="328"/>
            <ac:spMk id="8" creationId="{D6EFB848-DA9C-4EDC-BCDD-A2D41A9286E3}"/>
          </ac:spMkLst>
        </pc:spChg>
        <pc:spChg chg="mod">
          <ac:chgData name="Lorenzo Di Domenico" userId="b92e3e10ad574af4" providerId="LiveId" clId="{7C109891-7D92-491B-AB07-5A1C2FC8D3C7}" dt="2022-03-29T11:14:02.289" v="12704" actId="14100"/>
          <ac:spMkLst>
            <pc:docMk/>
            <pc:sldMk cId="1063152988" sldId="328"/>
            <ac:spMk id="9" creationId="{5E1EFE71-3CB0-4229-BC03-54489FD74369}"/>
          </ac:spMkLst>
        </pc:spChg>
        <pc:spChg chg="mod">
          <ac:chgData name="Lorenzo Di Domenico" userId="b92e3e10ad574af4" providerId="LiveId" clId="{7C109891-7D92-491B-AB07-5A1C2FC8D3C7}" dt="2022-03-29T11:28:22.792" v="13544" actId="790"/>
          <ac:spMkLst>
            <pc:docMk/>
            <pc:sldMk cId="1063152988" sldId="328"/>
            <ac:spMk id="10" creationId="{4A293FF6-49DE-4E4D-9E35-10120B1EBFA3}"/>
          </ac:spMkLst>
        </pc:spChg>
        <pc:spChg chg="mod">
          <ac:chgData name="Lorenzo Di Domenico" userId="b92e3e10ad574af4" providerId="LiveId" clId="{7C109891-7D92-491B-AB07-5A1C2FC8D3C7}" dt="2022-03-29T11:30:05.949" v="13568" actId="14100"/>
          <ac:spMkLst>
            <pc:docMk/>
            <pc:sldMk cId="1063152988" sldId="328"/>
            <ac:spMk id="10245" creationId="{9E9D7871-5470-4D91-8213-4A46E5028592}"/>
          </ac:spMkLst>
        </pc:spChg>
      </pc:sldChg>
      <pc:sldChg chg="modSp add mod">
        <pc:chgData name="Lorenzo Di Domenico" userId="b92e3e10ad574af4" providerId="LiveId" clId="{7C109891-7D92-491B-AB07-5A1C2FC8D3C7}" dt="2022-03-31T08:27:10.925" v="18103" actId="20577"/>
        <pc:sldMkLst>
          <pc:docMk/>
          <pc:sldMk cId="3807475778" sldId="328"/>
        </pc:sldMkLst>
        <pc:spChg chg="mod">
          <ac:chgData name="Lorenzo Di Domenico" userId="b92e3e10ad574af4" providerId="LiveId" clId="{7C109891-7D92-491B-AB07-5A1C2FC8D3C7}" dt="2022-03-31T08:27:10.925" v="18103" actId="20577"/>
          <ac:spMkLst>
            <pc:docMk/>
            <pc:sldMk cId="3807475778" sldId="328"/>
            <ac:spMk id="10" creationId="{4A293FF6-49DE-4E4D-9E35-10120B1EBFA3}"/>
          </ac:spMkLst>
        </pc:spChg>
        <pc:spChg chg="mod">
          <ac:chgData name="Lorenzo Di Domenico" userId="b92e3e10ad574af4" providerId="LiveId" clId="{7C109891-7D92-491B-AB07-5A1C2FC8D3C7}" dt="2022-03-29T11:37:57.312" v="13836" actId="14100"/>
          <ac:spMkLst>
            <pc:docMk/>
            <pc:sldMk cId="3807475778" sldId="328"/>
            <ac:spMk id="10245" creationId="{9E9D7871-5470-4D91-8213-4A46E5028592}"/>
          </ac:spMkLst>
        </pc:spChg>
      </pc:sldChg>
      <pc:sldChg chg="delSp modSp add del mod">
        <pc:chgData name="Lorenzo Di Domenico" userId="b92e3e10ad574af4" providerId="LiveId" clId="{7C109891-7D92-491B-AB07-5A1C2FC8D3C7}" dt="2022-03-29T11:37:19.716" v="13788" actId="2696"/>
        <pc:sldMkLst>
          <pc:docMk/>
          <pc:sldMk cId="1875752066" sldId="329"/>
        </pc:sldMkLst>
        <pc:spChg chg="del">
          <ac:chgData name="Lorenzo Di Domenico" userId="b92e3e10ad574af4" providerId="LiveId" clId="{7C109891-7D92-491B-AB07-5A1C2FC8D3C7}" dt="2022-03-29T11:14:29.598" v="12713" actId="478"/>
          <ac:spMkLst>
            <pc:docMk/>
            <pc:sldMk cId="1875752066" sldId="329"/>
            <ac:spMk id="8" creationId="{D6EFB848-DA9C-4EDC-BCDD-A2D41A9286E3}"/>
          </ac:spMkLst>
        </pc:spChg>
        <pc:spChg chg="del mod">
          <ac:chgData name="Lorenzo Di Domenico" userId="b92e3e10ad574af4" providerId="LiveId" clId="{7C109891-7D92-491B-AB07-5A1C2FC8D3C7}" dt="2022-03-29T11:14:27.742" v="12712" actId="478"/>
          <ac:spMkLst>
            <pc:docMk/>
            <pc:sldMk cId="1875752066" sldId="329"/>
            <ac:spMk id="9" creationId="{5E1EFE71-3CB0-4229-BC03-54489FD74369}"/>
          </ac:spMkLst>
        </pc:spChg>
        <pc:spChg chg="mod">
          <ac:chgData name="Lorenzo Di Domenico" userId="b92e3e10ad574af4" providerId="LiveId" clId="{7C109891-7D92-491B-AB07-5A1C2FC8D3C7}" dt="2022-03-29T11:31:34.190" v="13765" actId="20577"/>
          <ac:spMkLst>
            <pc:docMk/>
            <pc:sldMk cId="1875752066" sldId="329"/>
            <ac:spMk id="10" creationId="{4A293FF6-49DE-4E4D-9E35-10120B1EBFA3}"/>
          </ac:spMkLst>
        </pc:spChg>
      </pc:sldChg>
      <pc:sldChg chg="modSp add mod">
        <pc:chgData name="Lorenzo Di Domenico" userId="b92e3e10ad574af4" providerId="LiveId" clId="{7C109891-7D92-491B-AB07-5A1C2FC8D3C7}" dt="2022-03-31T11:07:21.205" v="18859" actId="20577"/>
        <pc:sldMkLst>
          <pc:docMk/>
          <pc:sldMk cId="2297521598" sldId="329"/>
        </pc:sldMkLst>
        <pc:spChg chg="mod">
          <ac:chgData name="Lorenzo Di Domenico" userId="b92e3e10ad574af4" providerId="LiveId" clId="{7C109891-7D92-491B-AB07-5A1C2FC8D3C7}" dt="2022-03-31T11:07:21.205" v="18859" actId="20577"/>
          <ac:spMkLst>
            <pc:docMk/>
            <pc:sldMk cId="2297521598" sldId="329"/>
            <ac:spMk id="10" creationId="{4A293FF6-49DE-4E4D-9E35-10120B1EBFA3}"/>
          </ac:spMkLst>
        </pc:spChg>
        <pc:picChg chg="mod">
          <ac:chgData name="Lorenzo Di Domenico" userId="b92e3e10ad574af4" providerId="LiveId" clId="{7C109891-7D92-491B-AB07-5A1C2FC8D3C7}" dt="2022-03-31T11:06:59.270" v="18829" actId="1076"/>
          <ac:picMkLst>
            <pc:docMk/>
            <pc:sldMk cId="2297521598" sldId="329"/>
            <ac:picMk id="2" creationId="{19993102-9C7A-4476-AB13-2B8C09912DA9}"/>
          </ac:picMkLst>
        </pc:picChg>
      </pc:sldChg>
      <pc:sldChg chg="addSp delSp modSp add del mod">
        <pc:chgData name="Lorenzo Di Domenico" userId="b92e3e10ad574af4" providerId="LiveId" clId="{7C109891-7D92-491B-AB07-5A1C2FC8D3C7}" dt="2022-03-28T13:57:42.395" v="12649" actId="2696"/>
        <pc:sldMkLst>
          <pc:docMk/>
          <pc:sldMk cId="4204152429" sldId="329"/>
        </pc:sldMkLst>
        <pc:spChg chg="mod">
          <ac:chgData name="Lorenzo Di Domenico" userId="b92e3e10ad574af4" providerId="LiveId" clId="{7C109891-7D92-491B-AB07-5A1C2FC8D3C7}" dt="2022-03-27T22:12:00.881" v="6756" actId="20577"/>
          <ac:spMkLst>
            <pc:docMk/>
            <pc:sldMk cId="4204152429" sldId="329"/>
            <ac:spMk id="10" creationId="{4A293FF6-49DE-4E4D-9E35-10120B1EBFA3}"/>
          </ac:spMkLst>
        </pc:spChg>
        <pc:spChg chg="add del mod">
          <ac:chgData name="Lorenzo Di Domenico" userId="b92e3e10ad574af4" providerId="LiveId" clId="{7C109891-7D92-491B-AB07-5A1C2FC8D3C7}" dt="2022-03-27T22:12:10.562" v="6758"/>
          <ac:spMkLst>
            <pc:docMk/>
            <pc:sldMk cId="4204152429" sldId="329"/>
            <ac:spMk id="15" creationId="{DF77E253-3AAE-4E1C-8AF2-AA7B6D0FEF32}"/>
          </ac:spMkLst>
        </pc:spChg>
        <pc:spChg chg="add del mod">
          <ac:chgData name="Lorenzo Di Domenico" userId="b92e3e10ad574af4" providerId="LiveId" clId="{7C109891-7D92-491B-AB07-5A1C2FC8D3C7}" dt="2022-03-27T22:12:10.562" v="6758"/>
          <ac:spMkLst>
            <pc:docMk/>
            <pc:sldMk cId="4204152429" sldId="329"/>
            <ac:spMk id="16" creationId="{7354805C-681F-4A40-A04F-78F27A7A2225}"/>
          </ac:spMkLst>
        </pc:spChg>
        <pc:spChg chg="mod">
          <ac:chgData name="Lorenzo Di Domenico" userId="b92e3e10ad574af4" providerId="LiveId" clId="{7C109891-7D92-491B-AB07-5A1C2FC8D3C7}" dt="2022-03-27T22:11:54.963" v="6755" actId="20577"/>
          <ac:spMkLst>
            <pc:docMk/>
            <pc:sldMk cId="4204152429" sldId="329"/>
            <ac:spMk id="10245" creationId="{9E9D7871-5470-4D91-8213-4A46E5028592}"/>
          </ac:spMkLst>
        </pc:spChg>
        <pc:picChg chg="add mod">
          <ac:chgData name="Lorenzo Di Domenico" userId="b92e3e10ad574af4" providerId="LiveId" clId="{7C109891-7D92-491B-AB07-5A1C2FC8D3C7}" dt="2022-03-27T22:12:13.862" v="6760" actId="1076"/>
          <ac:picMkLst>
            <pc:docMk/>
            <pc:sldMk cId="4204152429" sldId="329"/>
            <ac:picMk id="2" creationId="{19993102-9C7A-4476-AB13-2B8C09912DA9}"/>
          </ac:picMkLst>
        </pc:picChg>
        <pc:cxnChg chg="add del mod">
          <ac:chgData name="Lorenzo Di Domenico" userId="b92e3e10ad574af4" providerId="LiveId" clId="{7C109891-7D92-491B-AB07-5A1C2FC8D3C7}" dt="2022-03-27T22:12:10.562" v="6758"/>
          <ac:cxnSpMkLst>
            <pc:docMk/>
            <pc:sldMk cId="4204152429" sldId="329"/>
            <ac:cxnSpMk id="11" creationId="{234FA419-726D-4323-99B8-692C27EF1CBD}"/>
          </ac:cxnSpMkLst>
        </pc:cxnChg>
        <pc:cxnChg chg="add del mod">
          <ac:chgData name="Lorenzo Di Domenico" userId="b92e3e10ad574af4" providerId="LiveId" clId="{7C109891-7D92-491B-AB07-5A1C2FC8D3C7}" dt="2022-03-27T22:12:10.562" v="6758"/>
          <ac:cxnSpMkLst>
            <pc:docMk/>
            <pc:sldMk cId="4204152429" sldId="329"/>
            <ac:cxnSpMk id="13" creationId="{AF9F9634-8104-425E-BE80-322E3D183BE5}"/>
          </ac:cxnSpMkLst>
        </pc:cxnChg>
        <pc:cxnChg chg="add del mod">
          <ac:chgData name="Lorenzo Di Domenico" userId="b92e3e10ad574af4" providerId="LiveId" clId="{7C109891-7D92-491B-AB07-5A1C2FC8D3C7}" dt="2022-03-27T22:12:10.562" v="6758"/>
          <ac:cxnSpMkLst>
            <pc:docMk/>
            <pc:sldMk cId="4204152429" sldId="329"/>
            <ac:cxnSpMk id="14" creationId="{54972FB2-9157-435B-834D-E1B8D9487750}"/>
          </ac:cxnSpMkLst>
        </pc:cxnChg>
      </pc:sldChg>
      <pc:sldChg chg="add del">
        <pc:chgData name="Lorenzo Di Domenico" userId="b92e3e10ad574af4" providerId="LiveId" clId="{7C109891-7D92-491B-AB07-5A1C2FC8D3C7}" dt="2022-03-27T22:12:19.563" v="6762" actId="47"/>
        <pc:sldMkLst>
          <pc:docMk/>
          <pc:sldMk cId="560466911" sldId="330"/>
        </pc:sldMkLst>
      </pc:sldChg>
      <pc:sldChg chg="delSp modSp add mod">
        <pc:chgData name="Lorenzo Di Domenico" userId="b92e3e10ad574af4" providerId="LiveId" clId="{7C109891-7D92-491B-AB07-5A1C2FC8D3C7}" dt="2022-03-29T11:16:18.358" v="12796" actId="5793"/>
        <pc:sldMkLst>
          <pc:docMk/>
          <pc:sldMk cId="1892027935" sldId="330"/>
        </pc:sldMkLst>
        <pc:spChg chg="del">
          <ac:chgData name="Lorenzo Di Domenico" userId="b92e3e10ad574af4" providerId="LiveId" clId="{7C109891-7D92-491B-AB07-5A1C2FC8D3C7}" dt="2022-03-29T11:15:35.454" v="12791" actId="478"/>
          <ac:spMkLst>
            <pc:docMk/>
            <pc:sldMk cId="1892027935" sldId="330"/>
            <ac:spMk id="8" creationId="{D6EFB848-DA9C-4EDC-BCDD-A2D41A9286E3}"/>
          </ac:spMkLst>
        </pc:spChg>
        <pc:spChg chg="mod">
          <ac:chgData name="Lorenzo Di Domenico" userId="b92e3e10ad574af4" providerId="LiveId" clId="{7C109891-7D92-491B-AB07-5A1C2FC8D3C7}" dt="2022-03-29T11:15:33.269" v="12790" actId="14100"/>
          <ac:spMkLst>
            <pc:docMk/>
            <pc:sldMk cId="1892027935" sldId="330"/>
            <ac:spMk id="9" creationId="{5E1EFE71-3CB0-4229-BC03-54489FD74369}"/>
          </ac:spMkLst>
        </pc:spChg>
        <pc:spChg chg="mod">
          <ac:chgData name="Lorenzo Di Domenico" userId="b92e3e10ad574af4" providerId="LiveId" clId="{7C109891-7D92-491B-AB07-5A1C2FC8D3C7}" dt="2022-03-29T11:16:18.358" v="12796" actId="5793"/>
          <ac:spMkLst>
            <pc:docMk/>
            <pc:sldMk cId="1892027935" sldId="330"/>
            <ac:spMk id="10" creationId="{4A293FF6-49DE-4E4D-9E35-10120B1EBFA3}"/>
          </ac:spMkLst>
        </pc:spChg>
        <pc:spChg chg="mod">
          <ac:chgData name="Lorenzo Di Domenico" userId="b92e3e10ad574af4" providerId="LiveId" clId="{7C109891-7D92-491B-AB07-5A1C2FC8D3C7}" dt="2022-03-28T10:52:48.588" v="10087" actId="1035"/>
          <ac:spMkLst>
            <pc:docMk/>
            <pc:sldMk cId="1892027935" sldId="330"/>
            <ac:spMk id="10245" creationId="{9E9D7871-5470-4D91-8213-4A46E5028592}"/>
          </ac:spMkLst>
        </pc:spChg>
      </pc:sldChg>
      <pc:sldChg chg="add del">
        <pc:chgData name="Lorenzo Di Domenico" userId="b92e3e10ad574af4" providerId="LiveId" clId="{7C109891-7D92-491B-AB07-5A1C2FC8D3C7}" dt="2022-03-27T22:12:57.086" v="6763" actId="47"/>
        <pc:sldMkLst>
          <pc:docMk/>
          <pc:sldMk cId="254800212" sldId="331"/>
        </pc:sldMkLst>
      </pc:sldChg>
      <pc:sldChg chg="addSp delSp modSp add mod modAnim">
        <pc:chgData name="Lorenzo Di Domenico" userId="b92e3e10ad574af4" providerId="LiveId" clId="{7C109891-7D92-491B-AB07-5A1C2FC8D3C7}" dt="2022-03-30T23:48:11.089" v="17558" actId="1076"/>
        <pc:sldMkLst>
          <pc:docMk/>
          <pc:sldMk cId="340024805" sldId="331"/>
        </pc:sldMkLst>
        <pc:spChg chg="del">
          <ac:chgData name="Lorenzo Di Domenico" userId="b92e3e10ad574af4" providerId="LiveId" clId="{7C109891-7D92-491B-AB07-5A1C2FC8D3C7}" dt="2022-03-29T11:15:09.832" v="12767" actId="478"/>
          <ac:spMkLst>
            <pc:docMk/>
            <pc:sldMk cId="340024805" sldId="331"/>
            <ac:spMk id="8" creationId="{D6EFB848-DA9C-4EDC-BCDD-A2D41A9286E3}"/>
          </ac:spMkLst>
        </pc:spChg>
        <pc:spChg chg="mod">
          <ac:chgData name="Lorenzo Di Domenico" userId="b92e3e10ad574af4" providerId="LiveId" clId="{7C109891-7D92-491B-AB07-5A1C2FC8D3C7}" dt="2022-03-30T23:47:56.904" v="17553" actId="20577"/>
          <ac:spMkLst>
            <pc:docMk/>
            <pc:sldMk cId="340024805" sldId="331"/>
            <ac:spMk id="12" creationId="{1A43F747-5F74-4BA9-B720-2B5E9AE7A851}"/>
          </ac:spMkLst>
        </pc:spChg>
        <pc:spChg chg="mod">
          <ac:chgData name="Lorenzo Di Domenico" userId="b92e3e10ad574af4" providerId="LiveId" clId="{7C109891-7D92-491B-AB07-5A1C2FC8D3C7}" dt="2022-03-30T23:46:34.815" v="17353" actId="20577"/>
          <ac:spMkLst>
            <pc:docMk/>
            <pc:sldMk cId="340024805" sldId="331"/>
            <ac:spMk id="10245" creationId="{9E9D7871-5470-4D91-8213-4A46E5028592}"/>
          </ac:spMkLst>
        </pc:spChg>
        <pc:picChg chg="add mod">
          <ac:chgData name="Lorenzo Di Domenico" userId="b92e3e10ad574af4" providerId="LiveId" clId="{7C109891-7D92-491B-AB07-5A1C2FC8D3C7}" dt="2022-03-27T22:30:05.861" v="8137" actId="1076"/>
          <ac:picMkLst>
            <pc:docMk/>
            <pc:sldMk cId="340024805" sldId="331"/>
            <ac:picMk id="6" creationId="{2D9F4DE4-4FF5-4048-816F-ED7587A4DAF1}"/>
          </ac:picMkLst>
        </pc:picChg>
        <pc:picChg chg="add mod">
          <ac:chgData name="Lorenzo Di Domenico" userId="b92e3e10ad574af4" providerId="LiveId" clId="{7C109891-7D92-491B-AB07-5A1C2FC8D3C7}" dt="2022-03-30T23:48:07.791" v="17556" actId="1076"/>
          <ac:picMkLst>
            <pc:docMk/>
            <pc:sldMk cId="340024805" sldId="331"/>
            <ac:picMk id="7" creationId="{82F7F189-E6CC-4544-B1D1-A564C41133B9}"/>
          </ac:picMkLst>
        </pc:picChg>
        <pc:picChg chg="add mod">
          <ac:chgData name="Lorenzo Di Domenico" userId="b92e3e10ad574af4" providerId="LiveId" clId="{7C109891-7D92-491B-AB07-5A1C2FC8D3C7}" dt="2022-03-30T23:48:04.987" v="17554" actId="1076"/>
          <ac:picMkLst>
            <pc:docMk/>
            <pc:sldMk cId="340024805" sldId="331"/>
            <ac:picMk id="9" creationId="{65101AA5-F846-4E00-AD90-E06377F6DAD0}"/>
          </ac:picMkLst>
        </pc:picChg>
        <pc:picChg chg="add mod">
          <ac:chgData name="Lorenzo Di Domenico" userId="b92e3e10ad574af4" providerId="LiveId" clId="{7C109891-7D92-491B-AB07-5A1C2FC8D3C7}" dt="2022-03-30T23:48:11.089" v="17558" actId="1076"/>
          <ac:picMkLst>
            <pc:docMk/>
            <pc:sldMk cId="340024805" sldId="331"/>
            <ac:picMk id="10" creationId="{94EF94C4-8455-46FA-8702-296171735D21}"/>
          </ac:picMkLst>
        </pc:picChg>
        <pc:picChg chg="add mod">
          <ac:chgData name="Lorenzo Di Domenico" userId="b92e3e10ad574af4" providerId="LiveId" clId="{7C109891-7D92-491B-AB07-5A1C2FC8D3C7}" dt="2022-03-30T23:48:09.742" v="17557" actId="1076"/>
          <ac:picMkLst>
            <pc:docMk/>
            <pc:sldMk cId="340024805" sldId="331"/>
            <ac:picMk id="11" creationId="{3B7D8F2E-2F5A-40ED-AB1E-E20FB96BF12F}"/>
          </ac:picMkLst>
        </pc:picChg>
      </pc:sldChg>
      <pc:sldChg chg="addSp delSp modSp add mod modAnim">
        <pc:chgData name="Lorenzo Di Domenico" userId="b92e3e10ad574af4" providerId="LiveId" clId="{7C109891-7D92-491B-AB07-5A1C2FC8D3C7}" dt="2022-03-29T11:39:56.349" v="13889" actId="478"/>
        <pc:sldMkLst>
          <pc:docMk/>
          <pc:sldMk cId="1679604326" sldId="332"/>
        </pc:sldMkLst>
        <pc:spChg chg="del">
          <ac:chgData name="Lorenzo Di Domenico" userId="b92e3e10ad574af4" providerId="LiveId" clId="{7C109891-7D92-491B-AB07-5A1C2FC8D3C7}" dt="2022-03-29T11:39:56.349" v="13889" actId="478"/>
          <ac:spMkLst>
            <pc:docMk/>
            <pc:sldMk cId="1679604326" sldId="332"/>
            <ac:spMk id="8" creationId="{D6EFB848-DA9C-4EDC-BCDD-A2D41A9286E3}"/>
          </ac:spMkLst>
        </pc:spChg>
        <pc:spChg chg="add del">
          <ac:chgData name="Lorenzo Di Domenico" userId="b92e3e10ad574af4" providerId="LiveId" clId="{7C109891-7D92-491B-AB07-5A1C2FC8D3C7}" dt="2022-03-27T22:39:58.376" v="8200" actId="478"/>
          <ac:spMkLst>
            <pc:docMk/>
            <pc:sldMk cId="1679604326" sldId="332"/>
            <ac:spMk id="9" creationId="{5E1EFE71-3CB0-4229-BC03-54489FD74369}"/>
          </ac:spMkLst>
        </pc:spChg>
        <pc:spChg chg="del">
          <ac:chgData name="Lorenzo Di Domenico" userId="b92e3e10ad574af4" providerId="LiveId" clId="{7C109891-7D92-491B-AB07-5A1C2FC8D3C7}" dt="2022-03-27T22:33:46.011" v="8195" actId="478"/>
          <ac:spMkLst>
            <pc:docMk/>
            <pc:sldMk cId="1679604326" sldId="332"/>
            <ac:spMk id="10" creationId="{4A293FF6-49DE-4E4D-9E35-10120B1EBFA3}"/>
          </ac:spMkLst>
        </pc:spChg>
        <pc:spChg chg="add del mod">
          <ac:chgData name="Lorenzo Di Domenico" userId="b92e3e10ad574af4" providerId="LiveId" clId="{7C109891-7D92-491B-AB07-5A1C2FC8D3C7}" dt="2022-03-27T22:33:53.128" v="8199"/>
          <ac:spMkLst>
            <pc:docMk/>
            <pc:sldMk cId="1679604326" sldId="332"/>
            <ac:spMk id="11" creationId="{9BB2BB76-FE71-4542-AE5E-91A14485B5C2}"/>
          </ac:spMkLst>
        </pc:spChg>
        <pc:spChg chg="add del mod">
          <ac:chgData name="Lorenzo Di Domenico" userId="b92e3e10ad574af4" providerId="LiveId" clId="{7C109891-7D92-491B-AB07-5A1C2FC8D3C7}" dt="2022-03-27T22:33:53.128" v="8199"/>
          <ac:spMkLst>
            <pc:docMk/>
            <pc:sldMk cId="1679604326" sldId="332"/>
            <ac:spMk id="13" creationId="{A7B4386A-E7B9-4899-B842-0F7DE12B4589}"/>
          </ac:spMkLst>
        </pc:spChg>
        <pc:spChg chg="add del mod">
          <ac:chgData name="Lorenzo Di Domenico" userId="b92e3e10ad574af4" providerId="LiveId" clId="{7C109891-7D92-491B-AB07-5A1C2FC8D3C7}" dt="2022-03-27T22:33:53.128" v="8199"/>
          <ac:spMkLst>
            <pc:docMk/>
            <pc:sldMk cId="1679604326" sldId="332"/>
            <ac:spMk id="14" creationId="{1B076C66-2613-484C-BD80-B3CAE23D0F19}"/>
          </ac:spMkLst>
        </pc:spChg>
        <pc:spChg chg="add del mod">
          <ac:chgData name="Lorenzo Di Domenico" userId="b92e3e10ad574af4" providerId="LiveId" clId="{7C109891-7D92-491B-AB07-5A1C2FC8D3C7}" dt="2022-03-27T22:33:53.128" v="8199"/>
          <ac:spMkLst>
            <pc:docMk/>
            <pc:sldMk cId="1679604326" sldId="332"/>
            <ac:spMk id="15" creationId="{26F1885A-F3D5-41C4-AF62-3A9C463DF07F}"/>
          </ac:spMkLst>
        </pc:spChg>
        <pc:spChg chg="add del mod">
          <ac:chgData name="Lorenzo Di Domenico" userId="b92e3e10ad574af4" providerId="LiveId" clId="{7C109891-7D92-491B-AB07-5A1C2FC8D3C7}" dt="2022-03-27T22:33:53.128" v="8199"/>
          <ac:spMkLst>
            <pc:docMk/>
            <pc:sldMk cId="1679604326" sldId="332"/>
            <ac:spMk id="21" creationId="{E76E9A4C-A391-4D38-B7BA-D8C1A7C61954}"/>
          </ac:spMkLst>
        </pc:spChg>
        <pc:spChg chg="add del mod">
          <ac:chgData name="Lorenzo Di Domenico" userId="b92e3e10ad574af4" providerId="LiveId" clId="{7C109891-7D92-491B-AB07-5A1C2FC8D3C7}" dt="2022-03-27T22:33:53.128" v="8199"/>
          <ac:spMkLst>
            <pc:docMk/>
            <pc:sldMk cId="1679604326" sldId="332"/>
            <ac:spMk id="22" creationId="{0EE73205-7179-4586-A559-FCD24BFE7FE6}"/>
          </ac:spMkLst>
        </pc:spChg>
        <pc:spChg chg="add del mod">
          <ac:chgData name="Lorenzo Di Domenico" userId="b92e3e10ad574af4" providerId="LiveId" clId="{7C109891-7D92-491B-AB07-5A1C2FC8D3C7}" dt="2022-03-27T22:33:53.128" v="8199"/>
          <ac:spMkLst>
            <pc:docMk/>
            <pc:sldMk cId="1679604326" sldId="332"/>
            <ac:spMk id="23" creationId="{047B5D4A-9488-4BE1-87BC-D67A22E12BB1}"/>
          </ac:spMkLst>
        </pc:spChg>
        <pc:spChg chg="add del mod">
          <ac:chgData name="Lorenzo Di Domenico" userId="b92e3e10ad574af4" providerId="LiveId" clId="{7C109891-7D92-491B-AB07-5A1C2FC8D3C7}" dt="2022-03-27T22:33:53.128" v="8199"/>
          <ac:spMkLst>
            <pc:docMk/>
            <pc:sldMk cId="1679604326" sldId="332"/>
            <ac:spMk id="24" creationId="{FA072E08-E0E7-4DCC-AEEA-48CE2DEB35DC}"/>
          </ac:spMkLst>
        </pc:spChg>
        <pc:spChg chg="add del mod">
          <ac:chgData name="Lorenzo Di Domenico" userId="b92e3e10ad574af4" providerId="LiveId" clId="{7C109891-7D92-491B-AB07-5A1C2FC8D3C7}" dt="2022-03-27T22:40:02.912" v="8202"/>
          <ac:spMkLst>
            <pc:docMk/>
            <pc:sldMk cId="1679604326" sldId="332"/>
            <ac:spMk id="25" creationId="{21D6C33C-CE10-44C4-AF30-DE0074060C1B}"/>
          </ac:spMkLst>
        </pc:spChg>
        <pc:spChg chg="add mod">
          <ac:chgData name="Lorenzo Di Domenico" userId="b92e3e10ad574af4" providerId="LiveId" clId="{7C109891-7D92-491B-AB07-5A1C2FC8D3C7}" dt="2022-03-28T10:26:06.304" v="9457" actId="1076"/>
          <ac:spMkLst>
            <pc:docMk/>
            <pc:sldMk cId="1679604326" sldId="332"/>
            <ac:spMk id="25" creationId="{93F8E721-EDB5-4744-894C-96628956E830}"/>
          </ac:spMkLst>
        </pc:spChg>
        <pc:spChg chg="add del mod">
          <ac:chgData name="Lorenzo Di Domenico" userId="b92e3e10ad574af4" providerId="LiveId" clId="{7C109891-7D92-491B-AB07-5A1C2FC8D3C7}" dt="2022-03-27T22:40:02.912" v="8202"/>
          <ac:spMkLst>
            <pc:docMk/>
            <pc:sldMk cId="1679604326" sldId="332"/>
            <ac:spMk id="26" creationId="{F563E916-D335-4F62-A211-5F7AD6158798}"/>
          </ac:spMkLst>
        </pc:spChg>
        <pc:spChg chg="add del mod">
          <ac:chgData name="Lorenzo Di Domenico" userId="b92e3e10ad574af4" providerId="LiveId" clId="{7C109891-7D92-491B-AB07-5A1C2FC8D3C7}" dt="2022-03-27T22:40:02.912" v="8202"/>
          <ac:spMkLst>
            <pc:docMk/>
            <pc:sldMk cId="1679604326" sldId="332"/>
            <ac:spMk id="27" creationId="{84E08EAB-E124-4B10-A01B-05D0B7E20261}"/>
          </ac:spMkLst>
        </pc:spChg>
        <pc:spChg chg="add del mod">
          <ac:chgData name="Lorenzo Di Domenico" userId="b92e3e10ad574af4" providerId="LiveId" clId="{7C109891-7D92-491B-AB07-5A1C2FC8D3C7}" dt="2022-03-27T22:40:02.912" v="8202"/>
          <ac:spMkLst>
            <pc:docMk/>
            <pc:sldMk cId="1679604326" sldId="332"/>
            <ac:spMk id="28" creationId="{728AE7CC-C069-4F82-ABF2-11B54D7A0497}"/>
          </ac:spMkLst>
        </pc:spChg>
        <pc:spChg chg="add mod">
          <ac:chgData name="Lorenzo Di Domenico" userId="b92e3e10ad574af4" providerId="LiveId" clId="{7C109891-7D92-491B-AB07-5A1C2FC8D3C7}" dt="2022-03-29T11:18:38.701" v="12960" actId="1076"/>
          <ac:spMkLst>
            <pc:docMk/>
            <pc:sldMk cId="1679604326" sldId="332"/>
            <ac:spMk id="30" creationId="{486C23EF-56D3-4C5E-B32C-C61C735641CA}"/>
          </ac:spMkLst>
        </pc:spChg>
        <pc:spChg chg="add del mod">
          <ac:chgData name="Lorenzo Di Domenico" userId="b92e3e10ad574af4" providerId="LiveId" clId="{7C109891-7D92-491B-AB07-5A1C2FC8D3C7}" dt="2022-03-27T22:40:02.912" v="8202"/>
          <ac:spMkLst>
            <pc:docMk/>
            <pc:sldMk cId="1679604326" sldId="332"/>
            <ac:spMk id="32" creationId="{4EB29657-17FE-4A30-A192-279C4DAC4404}"/>
          </ac:spMkLst>
        </pc:spChg>
        <pc:spChg chg="add del mod">
          <ac:chgData name="Lorenzo Di Domenico" userId="b92e3e10ad574af4" providerId="LiveId" clId="{7C109891-7D92-491B-AB07-5A1C2FC8D3C7}" dt="2022-03-27T22:40:02.912" v="8202"/>
          <ac:spMkLst>
            <pc:docMk/>
            <pc:sldMk cId="1679604326" sldId="332"/>
            <ac:spMk id="33" creationId="{71EB8E0C-CBF7-47AE-B829-A187FA7FABD9}"/>
          </ac:spMkLst>
        </pc:spChg>
        <pc:spChg chg="add del mod">
          <ac:chgData name="Lorenzo Di Domenico" userId="b92e3e10ad574af4" providerId="LiveId" clId="{7C109891-7D92-491B-AB07-5A1C2FC8D3C7}" dt="2022-03-27T22:40:02.912" v="8202"/>
          <ac:spMkLst>
            <pc:docMk/>
            <pc:sldMk cId="1679604326" sldId="332"/>
            <ac:spMk id="34" creationId="{63ABE91F-7419-4CE1-9FFD-E954FCD6999D}"/>
          </ac:spMkLst>
        </pc:spChg>
        <pc:spChg chg="add del mod">
          <ac:chgData name="Lorenzo Di Domenico" userId="b92e3e10ad574af4" providerId="LiveId" clId="{7C109891-7D92-491B-AB07-5A1C2FC8D3C7}" dt="2022-03-27T22:40:02.912" v="8202"/>
          <ac:spMkLst>
            <pc:docMk/>
            <pc:sldMk cId="1679604326" sldId="332"/>
            <ac:spMk id="37" creationId="{76B2DDAF-EC4A-4B06-9C12-F2749492F1CE}"/>
          </ac:spMkLst>
        </pc:spChg>
        <pc:spChg chg="add del mod">
          <ac:chgData name="Lorenzo Di Domenico" userId="b92e3e10ad574af4" providerId="LiveId" clId="{7C109891-7D92-491B-AB07-5A1C2FC8D3C7}" dt="2022-03-27T22:40:02.912" v="8202"/>
          <ac:spMkLst>
            <pc:docMk/>
            <pc:sldMk cId="1679604326" sldId="332"/>
            <ac:spMk id="41" creationId="{DC3E78AD-F3A8-433D-8BF7-DF208C599E1A}"/>
          </ac:spMkLst>
        </pc:spChg>
        <pc:spChg chg="add del mod">
          <ac:chgData name="Lorenzo Di Domenico" userId="b92e3e10ad574af4" providerId="LiveId" clId="{7C109891-7D92-491B-AB07-5A1C2FC8D3C7}" dt="2022-03-27T22:40:02.912" v="8202"/>
          <ac:spMkLst>
            <pc:docMk/>
            <pc:sldMk cId="1679604326" sldId="332"/>
            <ac:spMk id="42" creationId="{DABEDF9E-C23F-4DFE-95DE-F919AAE49048}"/>
          </ac:spMkLst>
        </pc:spChg>
        <pc:spChg chg="add del mod">
          <ac:chgData name="Lorenzo Di Domenico" userId="b92e3e10ad574af4" providerId="LiveId" clId="{7C109891-7D92-491B-AB07-5A1C2FC8D3C7}" dt="2022-03-27T22:40:02.912" v="8202"/>
          <ac:spMkLst>
            <pc:docMk/>
            <pc:sldMk cId="1679604326" sldId="332"/>
            <ac:spMk id="43" creationId="{368EEDA2-634F-4E61-B3F5-AB0AB488CE22}"/>
          </ac:spMkLst>
        </pc:spChg>
        <pc:spChg chg="add mod">
          <ac:chgData name="Lorenzo Di Domenico" userId="b92e3e10ad574af4" providerId="LiveId" clId="{7C109891-7D92-491B-AB07-5A1C2FC8D3C7}" dt="2022-03-28T10:26:06.304" v="9457" actId="1076"/>
          <ac:spMkLst>
            <pc:docMk/>
            <pc:sldMk cId="1679604326" sldId="332"/>
            <ac:spMk id="44" creationId="{58BB81AE-9231-49F9-A36F-EC857919C47F}"/>
          </ac:spMkLst>
        </pc:spChg>
        <pc:spChg chg="add mod">
          <ac:chgData name="Lorenzo Di Domenico" userId="b92e3e10ad574af4" providerId="LiveId" clId="{7C109891-7D92-491B-AB07-5A1C2FC8D3C7}" dt="2022-03-28T10:26:06.304" v="9457" actId="1076"/>
          <ac:spMkLst>
            <pc:docMk/>
            <pc:sldMk cId="1679604326" sldId="332"/>
            <ac:spMk id="45" creationId="{775AE5A0-1E9E-4E59-9BC4-8DA4E95CC95B}"/>
          </ac:spMkLst>
        </pc:spChg>
        <pc:spChg chg="add mod">
          <ac:chgData name="Lorenzo Di Domenico" userId="b92e3e10ad574af4" providerId="LiveId" clId="{7C109891-7D92-491B-AB07-5A1C2FC8D3C7}" dt="2022-03-28T10:26:06.304" v="9457" actId="1076"/>
          <ac:spMkLst>
            <pc:docMk/>
            <pc:sldMk cId="1679604326" sldId="332"/>
            <ac:spMk id="46" creationId="{BB912D6F-F97D-44D2-BF29-9757BAB0C6CB}"/>
          </ac:spMkLst>
        </pc:spChg>
        <pc:spChg chg="add mod">
          <ac:chgData name="Lorenzo Di Domenico" userId="b92e3e10ad574af4" providerId="LiveId" clId="{7C109891-7D92-491B-AB07-5A1C2FC8D3C7}" dt="2022-03-28T10:26:06.304" v="9457" actId="1076"/>
          <ac:spMkLst>
            <pc:docMk/>
            <pc:sldMk cId="1679604326" sldId="332"/>
            <ac:spMk id="47" creationId="{EE2E1F5A-F2DB-4F9D-A98C-D40D9B9E731C}"/>
          </ac:spMkLst>
        </pc:spChg>
        <pc:spChg chg="add mod">
          <ac:chgData name="Lorenzo Di Domenico" userId="b92e3e10ad574af4" providerId="LiveId" clId="{7C109891-7D92-491B-AB07-5A1C2FC8D3C7}" dt="2022-03-28T10:26:06.304" v="9457" actId="1076"/>
          <ac:spMkLst>
            <pc:docMk/>
            <pc:sldMk cId="1679604326" sldId="332"/>
            <ac:spMk id="51" creationId="{A371B555-5C64-437E-B460-A1E11B05F3AF}"/>
          </ac:spMkLst>
        </pc:spChg>
        <pc:spChg chg="add mod">
          <ac:chgData name="Lorenzo Di Domenico" userId="b92e3e10ad574af4" providerId="LiveId" clId="{7C109891-7D92-491B-AB07-5A1C2FC8D3C7}" dt="2022-03-28T10:26:06.304" v="9457" actId="1076"/>
          <ac:spMkLst>
            <pc:docMk/>
            <pc:sldMk cId="1679604326" sldId="332"/>
            <ac:spMk id="52" creationId="{9E6EB4EC-8602-4B6F-A39E-78F38774EE2F}"/>
          </ac:spMkLst>
        </pc:spChg>
        <pc:spChg chg="add mod">
          <ac:chgData name="Lorenzo Di Domenico" userId="b92e3e10ad574af4" providerId="LiveId" clId="{7C109891-7D92-491B-AB07-5A1C2FC8D3C7}" dt="2022-03-28T10:26:06.304" v="9457" actId="1076"/>
          <ac:spMkLst>
            <pc:docMk/>
            <pc:sldMk cId="1679604326" sldId="332"/>
            <ac:spMk id="53" creationId="{29508819-4B8F-4608-A507-EA87BF80E833}"/>
          </ac:spMkLst>
        </pc:spChg>
        <pc:spChg chg="add mod">
          <ac:chgData name="Lorenzo Di Domenico" userId="b92e3e10ad574af4" providerId="LiveId" clId="{7C109891-7D92-491B-AB07-5A1C2FC8D3C7}" dt="2022-03-28T10:26:06.304" v="9457" actId="1076"/>
          <ac:spMkLst>
            <pc:docMk/>
            <pc:sldMk cId="1679604326" sldId="332"/>
            <ac:spMk id="56" creationId="{7449F020-E511-4DCF-8DAB-412440FA342D}"/>
          </ac:spMkLst>
        </pc:spChg>
        <pc:spChg chg="add mod">
          <ac:chgData name="Lorenzo Di Domenico" userId="b92e3e10ad574af4" providerId="LiveId" clId="{7C109891-7D92-491B-AB07-5A1C2FC8D3C7}" dt="2022-03-28T10:26:06.304" v="9457" actId="1076"/>
          <ac:spMkLst>
            <pc:docMk/>
            <pc:sldMk cId="1679604326" sldId="332"/>
            <ac:spMk id="60" creationId="{41C9DE4C-D58E-4C4B-A90B-7DA95F4C1992}"/>
          </ac:spMkLst>
        </pc:spChg>
        <pc:spChg chg="add mod">
          <ac:chgData name="Lorenzo Di Domenico" userId="b92e3e10ad574af4" providerId="LiveId" clId="{7C109891-7D92-491B-AB07-5A1C2FC8D3C7}" dt="2022-03-28T10:26:06.304" v="9457" actId="1076"/>
          <ac:spMkLst>
            <pc:docMk/>
            <pc:sldMk cId="1679604326" sldId="332"/>
            <ac:spMk id="61" creationId="{5DDA4087-FC09-4F14-A000-4E1EDC756885}"/>
          </ac:spMkLst>
        </pc:spChg>
        <pc:spChg chg="add mod">
          <ac:chgData name="Lorenzo Di Domenico" userId="b92e3e10ad574af4" providerId="LiveId" clId="{7C109891-7D92-491B-AB07-5A1C2FC8D3C7}" dt="2022-03-28T10:26:06.304" v="9457" actId="1076"/>
          <ac:spMkLst>
            <pc:docMk/>
            <pc:sldMk cId="1679604326" sldId="332"/>
            <ac:spMk id="62" creationId="{1B4B6316-E72B-4BD8-B736-0A74F947A694}"/>
          </ac:spMkLst>
        </pc:spChg>
        <pc:spChg chg="mod">
          <ac:chgData name="Lorenzo Di Domenico" userId="b92e3e10ad574af4" providerId="LiveId" clId="{7C109891-7D92-491B-AB07-5A1C2FC8D3C7}" dt="2022-03-28T10:50:18.329" v="9718" actId="20577"/>
          <ac:spMkLst>
            <pc:docMk/>
            <pc:sldMk cId="1679604326" sldId="332"/>
            <ac:spMk id="10245" creationId="{9E9D7871-5470-4D91-8213-4A46E5028592}"/>
          </ac:spMkLst>
        </pc:spChg>
        <pc:cxnChg chg="add mod">
          <ac:chgData name="Lorenzo Di Domenico" userId="b92e3e10ad574af4" providerId="LiveId" clId="{7C109891-7D92-491B-AB07-5A1C2FC8D3C7}" dt="2022-03-28T10:26:06.304" v="9457" actId="1076"/>
          <ac:cxnSpMkLst>
            <pc:docMk/>
            <pc:sldMk cId="1679604326" sldId="332"/>
            <ac:cxnSpMk id="3" creationId="{59272103-8631-4A15-A02B-B2A606DF33A8}"/>
          </ac:cxnSpMkLst>
        </pc:cxnChg>
        <pc:cxnChg chg="add del mod">
          <ac:chgData name="Lorenzo Di Domenico" userId="b92e3e10ad574af4" providerId="LiveId" clId="{7C109891-7D92-491B-AB07-5A1C2FC8D3C7}" dt="2022-03-27T22:33:53.128" v="8199"/>
          <ac:cxnSpMkLst>
            <pc:docMk/>
            <pc:sldMk cId="1679604326" sldId="332"/>
            <ac:cxnSpMk id="16" creationId="{C8EFE67F-620B-46BF-BCC2-B26F6F674ECE}"/>
          </ac:cxnSpMkLst>
        </pc:cxnChg>
        <pc:cxnChg chg="add del mod">
          <ac:chgData name="Lorenzo Di Domenico" userId="b92e3e10ad574af4" providerId="LiveId" clId="{7C109891-7D92-491B-AB07-5A1C2FC8D3C7}" dt="2022-03-27T22:33:53.128" v="8199"/>
          <ac:cxnSpMkLst>
            <pc:docMk/>
            <pc:sldMk cId="1679604326" sldId="332"/>
            <ac:cxnSpMk id="17" creationId="{048BC2C8-E84E-4C4D-86E1-94DA689D99AD}"/>
          </ac:cxnSpMkLst>
        </pc:cxnChg>
        <pc:cxnChg chg="add del mod">
          <ac:chgData name="Lorenzo Di Domenico" userId="b92e3e10ad574af4" providerId="LiveId" clId="{7C109891-7D92-491B-AB07-5A1C2FC8D3C7}" dt="2022-03-27T22:33:53.128" v="8199"/>
          <ac:cxnSpMkLst>
            <pc:docMk/>
            <pc:sldMk cId="1679604326" sldId="332"/>
            <ac:cxnSpMk id="18" creationId="{E8D950C5-BE53-4BCB-8099-CE80649B6E25}"/>
          </ac:cxnSpMkLst>
        </pc:cxnChg>
        <pc:cxnChg chg="add del mod">
          <ac:chgData name="Lorenzo Di Domenico" userId="b92e3e10ad574af4" providerId="LiveId" clId="{7C109891-7D92-491B-AB07-5A1C2FC8D3C7}" dt="2022-03-27T22:33:53.128" v="8199"/>
          <ac:cxnSpMkLst>
            <pc:docMk/>
            <pc:sldMk cId="1679604326" sldId="332"/>
            <ac:cxnSpMk id="19" creationId="{15417F64-26B1-4354-95FF-F5A288C3DC5A}"/>
          </ac:cxnSpMkLst>
        </pc:cxnChg>
        <pc:cxnChg chg="add del mod">
          <ac:chgData name="Lorenzo Di Domenico" userId="b92e3e10ad574af4" providerId="LiveId" clId="{7C109891-7D92-491B-AB07-5A1C2FC8D3C7}" dt="2022-03-27T22:33:53.128" v="8199"/>
          <ac:cxnSpMkLst>
            <pc:docMk/>
            <pc:sldMk cId="1679604326" sldId="332"/>
            <ac:cxnSpMk id="20" creationId="{AB6A27A5-D896-41E9-80A8-58E63277AEA6}"/>
          </ac:cxnSpMkLst>
        </pc:cxnChg>
        <pc:cxnChg chg="add del mod">
          <ac:chgData name="Lorenzo Di Domenico" userId="b92e3e10ad574af4" providerId="LiveId" clId="{7C109891-7D92-491B-AB07-5A1C2FC8D3C7}" dt="2022-03-27T22:40:02.912" v="8202"/>
          <ac:cxnSpMkLst>
            <pc:docMk/>
            <pc:sldMk cId="1679604326" sldId="332"/>
            <ac:cxnSpMk id="29" creationId="{A6D4514E-0A51-433F-9B34-104A7B6E2BFA}"/>
          </ac:cxnSpMkLst>
        </pc:cxnChg>
        <pc:cxnChg chg="add del mod">
          <ac:chgData name="Lorenzo Di Domenico" userId="b92e3e10ad574af4" providerId="LiveId" clId="{7C109891-7D92-491B-AB07-5A1C2FC8D3C7}" dt="2022-03-27T22:40:02.912" v="8202"/>
          <ac:cxnSpMkLst>
            <pc:docMk/>
            <pc:sldMk cId="1679604326" sldId="332"/>
            <ac:cxnSpMk id="30" creationId="{46976E66-1624-417D-A69F-2AD5B3665185}"/>
          </ac:cxnSpMkLst>
        </pc:cxnChg>
        <pc:cxnChg chg="add del mod">
          <ac:chgData name="Lorenzo Di Domenico" userId="b92e3e10ad574af4" providerId="LiveId" clId="{7C109891-7D92-491B-AB07-5A1C2FC8D3C7}" dt="2022-03-27T22:40:02.912" v="8202"/>
          <ac:cxnSpMkLst>
            <pc:docMk/>
            <pc:sldMk cId="1679604326" sldId="332"/>
            <ac:cxnSpMk id="31" creationId="{FA28A5CF-7826-4EFF-AA71-55FEF2A5D0D9}"/>
          </ac:cxnSpMkLst>
        </pc:cxnChg>
        <pc:cxnChg chg="add del mod">
          <ac:chgData name="Lorenzo Di Domenico" userId="b92e3e10ad574af4" providerId="LiveId" clId="{7C109891-7D92-491B-AB07-5A1C2FC8D3C7}" dt="2022-03-27T22:40:02.912" v="8202"/>
          <ac:cxnSpMkLst>
            <pc:docMk/>
            <pc:sldMk cId="1679604326" sldId="332"/>
            <ac:cxnSpMk id="35" creationId="{1C93FD7E-2C89-4621-969B-FCD5EC901D1D}"/>
          </ac:cxnSpMkLst>
        </pc:cxnChg>
        <pc:cxnChg chg="add del mod">
          <ac:chgData name="Lorenzo Di Domenico" userId="b92e3e10ad574af4" providerId="LiveId" clId="{7C109891-7D92-491B-AB07-5A1C2FC8D3C7}" dt="2022-03-27T22:40:02.912" v="8202"/>
          <ac:cxnSpMkLst>
            <pc:docMk/>
            <pc:sldMk cId="1679604326" sldId="332"/>
            <ac:cxnSpMk id="36" creationId="{263BB5E5-7305-46C4-8ACD-0B2910163E22}"/>
          </ac:cxnSpMkLst>
        </pc:cxnChg>
        <pc:cxnChg chg="add del mod">
          <ac:chgData name="Lorenzo Di Domenico" userId="b92e3e10ad574af4" providerId="LiveId" clId="{7C109891-7D92-491B-AB07-5A1C2FC8D3C7}" dt="2022-03-27T22:40:02.912" v="8202"/>
          <ac:cxnSpMkLst>
            <pc:docMk/>
            <pc:sldMk cId="1679604326" sldId="332"/>
            <ac:cxnSpMk id="38" creationId="{5A08C220-14CD-42CD-8724-7803647E8345}"/>
          </ac:cxnSpMkLst>
        </pc:cxnChg>
        <pc:cxnChg chg="add del mod">
          <ac:chgData name="Lorenzo Di Domenico" userId="b92e3e10ad574af4" providerId="LiveId" clId="{7C109891-7D92-491B-AB07-5A1C2FC8D3C7}" dt="2022-03-27T22:40:02.912" v="8202"/>
          <ac:cxnSpMkLst>
            <pc:docMk/>
            <pc:sldMk cId="1679604326" sldId="332"/>
            <ac:cxnSpMk id="39" creationId="{3457627E-C7BE-4CA5-B51F-3181A06AA67A}"/>
          </ac:cxnSpMkLst>
        </pc:cxnChg>
        <pc:cxnChg chg="add del mod">
          <ac:chgData name="Lorenzo Di Domenico" userId="b92e3e10ad574af4" providerId="LiveId" clId="{7C109891-7D92-491B-AB07-5A1C2FC8D3C7}" dt="2022-03-27T22:40:02.912" v="8202"/>
          <ac:cxnSpMkLst>
            <pc:docMk/>
            <pc:sldMk cId="1679604326" sldId="332"/>
            <ac:cxnSpMk id="40" creationId="{86A78F93-4761-405A-89F2-10FC2189D52D}"/>
          </ac:cxnSpMkLst>
        </pc:cxnChg>
        <pc:cxnChg chg="add mod">
          <ac:chgData name="Lorenzo Di Domenico" userId="b92e3e10ad574af4" providerId="LiveId" clId="{7C109891-7D92-491B-AB07-5A1C2FC8D3C7}" dt="2022-03-28T10:26:06.304" v="9457" actId="1076"/>
          <ac:cxnSpMkLst>
            <pc:docMk/>
            <pc:sldMk cId="1679604326" sldId="332"/>
            <ac:cxnSpMk id="48" creationId="{98AB7672-E279-4302-92A7-854A3398ECA2}"/>
          </ac:cxnSpMkLst>
        </pc:cxnChg>
        <pc:cxnChg chg="add mod">
          <ac:chgData name="Lorenzo Di Domenico" userId="b92e3e10ad574af4" providerId="LiveId" clId="{7C109891-7D92-491B-AB07-5A1C2FC8D3C7}" dt="2022-03-28T10:26:06.304" v="9457" actId="1076"/>
          <ac:cxnSpMkLst>
            <pc:docMk/>
            <pc:sldMk cId="1679604326" sldId="332"/>
            <ac:cxnSpMk id="49" creationId="{94BFE60F-DD0A-44F0-9045-C4989FFC9F32}"/>
          </ac:cxnSpMkLst>
        </pc:cxnChg>
        <pc:cxnChg chg="add mod">
          <ac:chgData name="Lorenzo Di Domenico" userId="b92e3e10ad574af4" providerId="LiveId" clId="{7C109891-7D92-491B-AB07-5A1C2FC8D3C7}" dt="2022-03-28T10:26:06.304" v="9457" actId="1076"/>
          <ac:cxnSpMkLst>
            <pc:docMk/>
            <pc:sldMk cId="1679604326" sldId="332"/>
            <ac:cxnSpMk id="50" creationId="{0AE97BC4-844E-4F47-AB96-E1862CBD4602}"/>
          </ac:cxnSpMkLst>
        </pc:cxnChg>
        <pc:cxnChg chg="add mod">
          <ac:chgData name="Lorenzo Di Domenico" userId="b92e3e10ad574af4" providerId="LiveId" clId="{7C109891-7D92-491B-AB07-5A1C2FC8D3C7}" dt="2022-03-28T10:26:06.304" v="9457" actId="1076"/>
          <ac:cxnSpMkLst>
            <pc:docMk/>
            <pc:sldMk cId="1679604326" sldId="332"/>
            <ac:cxnSpMk id="54" creationId="{E0935B7E-01EF-49B4-A90B-4B054A09C9BC}"/>
          </ac:cxnSpMkLst>
        </pc:cxnChg>
        <pc:cxnChg chg="add mod">
          <ac:chgData name="Lorenzo Di Domenico" userId="b92e3e10ad574af4" providerId="LiveId" clId="{7C109891-7D92-491B-AB07-5A1C2FC8D3C7}" dt="2022-03-28T10:26:06.304" v="9457" actId="1076"/>
          <ac:cxnSpMkLst>
            <pc:docMk/>
            <pc:sldMk cId="1679604326" sldId="332"/>
            <ac:cxnSpMk id="55" creationId="{623B1131-7FA9-42E9-8A6F-15ED43A6F797}"/>
          </ac:cxnSpMkLst>
        </pc:cxnChg>
        <pc:cxnChg chg="add mod">
          <ac:chgData name="Lorenzo Di Domenico" userId="b92e3e10ad574af4" providerId="LiveId" clId="{7C109891-7D92-491B-AB07-5A1C2FC8D3C7}" dt="2022-03-28T10:26:06.304" v="9457" actId="1076"/>
          <ac:cxnSpMkLst>
            <pc:docMk/>
            <pc:sldMk cId="1679604326" sldId="332"/>
            <ac:cxnSpMk id="57" creationId="{2219E422-8A9D-41E8-9B02-EEA7B86E4B1A}"/>
          </ac:cxnSpMkLst>
        </pc:cxnChg>
        <pc:cxnChg chg="add mod">
          <ac:chgData name="Lorenzo Di Domenico" userId="b92e3e10ad574af4" providerId="LiveId" clId="{7C109891-7D92-491B-AB07-5A1C2FC8D3C7}" dt="2022-03-28T10:26:06.304" v="9457" actId="1076"/>
          <ac:cxnSpMkLst>
            <pc:docMk/>
            <pc:sldMk cId="1679604326" sldId="332"/>
            <ac:cxnSpMk id="58" creationId="{3A1E3120-99F4-42A4-BBA2-FE1B29F357AE}"/>
          </ac:cxnSpMkLst>
        </pc:cxnChg>
        <pc:cxnChg chg="add mod">
          <ac:chgData name="Lorenzo Di Domenico" userId="b92e3e10ad574af4" providerId="LiveId" clId="{7C109891-7D92-491B-AB07-5A1C2FC8D3C7}" dt="2022-03-28T10:26:06.304" v="9457" actId="1076"/>
          <ac:cxnSpMkLst>
            <pc:docMk/>
            <pc:sldMk cId="1679604326" sldId="332"/>
            <ac:cxnSpMk id="59" creationId="{180FA1ED-A611-445F-8B43-E3AD18E781D4}"/>
          </ac:cxnSpMkLst>
        </pc:cxnChg>
      </pc:sldChg>
      <pc:sldChg chg="modSp add del mod">
        <pc:chgData name="Lorenzo Di Domenico" userId="b92e3e10ad574af4" providerId="LiveId" clId="{7C109891-7D92-491B-AB07-5A1C2FC8D3C7}" dt="2022-03-28T10:26:11.832" v="9458" actId="47"/>
        <pc:sldMkLst>
          <pc:docMk/>
          <pc:sldMk cId="3751592741" sldId="333"/>
        </pc:sldMkLst>
        <pc:spChg chg="mod">
          <ac:chgData name="Lorenzo Di Domenico" userId="b92e3e10ad574af4" providerId="LiveId" clId="{7C109891-7D92-491B-AB07-5A1C2FC8D3C7}" dt="2022-03-28T10:17:25.788" v="9298" actId="1076"/>
          <ac:spMkLst>
            <pc:docMk/>
            <pc:sldMk cId="3751592741" sldId="333"/>
            <ac:spMk id="44" creationId="{58BB81AE-9231-49F9-A36F-EC857919C47F}"/>
          </ac:spMkLst>
        </pc:spChg>
        <pc:spChg chg="mod">
          <ac:chgData name="Lorenzo Di Domenico" userId="b92e3e10ad574af4" providerId="LiveId" clId="{7C109891-7D92-491B-AB07-5A1C2FC8D3C7}" dt="2022-03-28T10:17:25.788" v="9298" actId="1076"/>
          <ac:spMkLst>
            <pc:docMk/>
            <pc:sldMk cId="3751592741" sldId="333"/>
            <ac:spMk id="45" creationId="{775AE5A0-1E9E-4E59-9BC4-8DA4E95CC95B}"/>
          </ac:spMkLst>
        </pc:spChg>
        <pc:spChg chg="mod">
          <ac:chgData name="Lorenzo Di Domenico" userId="b92e3e10ad574af4" providerId="LiveId" clId="{7C109891-7D92-491B-AB07-5A1C2FC8D3C7}" dt="2022-03-28T10:17:25.788" v="9298" actId="1076"/>
          <ac:spMkLst>
            <pc:docMk/>
            <pc:sldMk cId="3751592741" sldId="333"/>
            <ac:spMk id="46" creationId="{BB912D6F-F97D-44D2-BF29-9757BAB0C6CB}"/>
          </ac:spMkLst>
        </pc:spChg>
        <pc:spChg chg="mod">
          <ac:chgData name="Lorenzo Di Domenico" userId="b92e3e10ad574af4" providerId="LiveId" clId="{7C109891-7D92-491B-AB07-5A1C2FC8D3C7}" dt="2022-03-28T10:17:25.788" v="9298" actId="1076"/>
          <ac:spMkLst>
            <pc:docMk/>
            <pc:sldMk cId="3751592741" sldId="333"/>
            <ac:spMk id="47" creationId="{EE2E1F5A-F2DB-4F9D-A98C-D40D9B9E731C}"/>
          </ac:spMkLst>
        </pc:spChg>
        <pc:spChg chg="mod">
          <ac:chgData name="Lorenzo Di Domenico" userId="b92e3e10ad574af4" providerId="LiveId" clId="{7C109891-7D92-491B-AB07-5A1C2FC8D3C7}" dt="2022-03-28T10:17:25.788" v="9298" actId="1076"/>
          <ac:spMkLst>
            <pc:docMk/>
            <pc:sldMk cId="3751592741" sldId="333"/>
            <ac:spMk id="51" creationId="{A371B555-5C64-437E-B460-A1E11B05F3AF}"/>
          </ac:spMkLst>
        </pc:spChg>
        <pc:spChg chg="mod">
          <ac:chgData name="Lorenzo Di Domenico" userId="b92e3e10ad574af4" providerId="LiveId" clId="{7C109891-7D92-491B-AB07-5A1C2FC8D3C7}" dt="2022-03-28T10:17:25.788" v="9298" actId="1076"/>
          <ac:spMkLst>
            <pc:docMk/>
            <pc:sldMk cId="3751592741" sldId="333"/>
            <ac:spMk id="52" creationId="{9E6EB4EC-8602-4B6F-A39E-78F38774EE2F}"/>
          </ac:spMkLst>
        </pc:spChg>
        <pc:spChg chg="mod">
          <ac:chgData name="Lorenzo Di Domenico" userId="b92e3e10ad574af4" providerId="LiveId" clId="{7C109891-7D92-491B-AB07-5A1C2FC8D3C7}" dt="2022-03-28T10:17:25.788" v="9298" actId="1076"/>
          <ac:spMkLst>
            <pc:docMk/>
            <pc:sldMk cId="3751592741" sldId="333"/>
            <ac:spMk id="53" creationId="{29508819-4B8F-4608-A507-EA87BF80E833}"/>
          </ac:spMkLst>
        </pc:spChg>
        <pc:spChg chg="mod">
          <ac:chgData name="Lorenzo Di Domenico" userId="b92e3e10ad574af4" providerId="LiveId" clId="{7C109891-7D92-491B-AB07-5A1C2FC8D3C7}" dt="2022-03-28T10:17:25.788" v="9298" actId="1076"/>
          <ac:spMkLst>
            <pc:docMk/>
            <pc:sldMk cId="3751592741" sldId="333"/>
            <ac:spMk id="56" creationId="{7449F020-E511-4DCF-8DAB-412440FA342D}"/>
          </ac:spMkLst>
        </pc:spChg>
        <pc:spChg chg="mod">
          <ac:chgData name="Lorenzo Di Domenico" userId="b92e3e10ad574af4" providerId="LiveId" clId="{7C109891-7D92-491B-AB07-5A1C2FC8D3C7}" dt="2022-03-28T10:17:25.788" v="9298" actId="1076"/>
          <ac:spMkLst>
            <pc:docMk/>
            <pc:sldMk cId="3751592741" sldId="333"/>
            <ac:spMk id="60" creationId="{41C9DE4C-D58E-4C4B-A90B-7DA95F4C1992}"/>
          </ac:spMkLst>
        </pc:spChg>
        <pc:spChg chg="mod">
          <ac:chgData name="Lorenzo Di Domenico" userId="b92e3e10ad574af4" providerId="LiveId" clId="{7C109891-7D92-491B-AB07-5A1C2FC8D3C7}" dt="2022-03-28T10:17:25.788" v="9298" actId="1076"/>
          <ac:spMkLst>
            <pc:docMk/>
            <pc:sldMk cId="3751592741" sldId="333"/>
            <ac:spMk id="61" creationId="{5DDA4087-FC09-4F14-A000-4E1EDC756885}"/>
          </ac:spMkLst>
        </pc:spChg>
        <pc:spChg chg="mod">
          <ac:chgData name="Lorenzo Di Domenico" userId="b92e3e10ad574af4" providerId="LiveId" clId="{7C109891-7D92-491B-AB07-5A1C2FC8D3C7}" dt="2022-03-28T10:17:25.788" v="9298" actId="1076"/>
          <ac:spMkLst>
            <pc:docMk/>
            <pc:sldMk cId="3751592741" sldId="333"/>
            <ac:spMk id="62" creationId="{1B4B6316-E72B-4BD8-B736-0A74F947A694}"/>
          </ac:spMkLst>
        </pc:spChg>
        <pc:cxnChg chg="mod">
          <ac:chgData name="Lorenzo Di Domenico" userId="b92e3e10ad574af4" providerId="LiveId" clId="{7C109891-7D92-491B-AB07-5A1C2FC8D3C7}" dt="2022-03-28T10:17:25.788" v="9298" actId="1076"/>
          <ac:cxnSpMkLst>
            <pc:docMk/>
            <pc:sldMk cId="3751592741" sldId="333"/>
            <ac:cxnSpMk id="48" creationId="{98AB7672-E279-4302-92A7-854A3398ECA2}"/>
          </ac:cxnSpMkLst>
        </pc:cxnChg>
        <pc:cxnChg chg="mod">
          <ac:chgData name="Lorenzo Di Domenico" userId="b92e3e10ad574af4" providerId="LiveId" clId="{7C109891-7D92-491B-AB07-5A1C2FC8D3C7}" dt="2022-03-28T10:17:25.788" v="9298" actId="1076"/>
          <ac:cxnSpMkLst>
            <pc:docMk/>
            <pc:sldMk cId="3751592741" sldId="333"/>
            <ac:cxnSpMk id="49" creationId="{94BFE60F-DD0A-44F0-9045-C4989FFC9F32}"/>
          </ac:cxnSpMkLst>
        </pc:cxnChg>
        <pc:cxnChg chg="mod">
          <ac:chgData name="Lorenzo Di Domenico" userId="b92e3e10ad574af4" providerId="LiveId" clId="{7C109891-7D92-491B-AB07-5A1C2FC8D3C7}" dt="2022-03-28T10:17:25.788" v="9298" actId="1076"/>
          <ac:cxnSpMkLst>
            <pc:docMk/>
            <pc:sldMk cId="3751592741" sldId="333"/>
            <ac:cxnSpMk id="50" creationId="{0AE97BC4-844E-4F47-AB96-E1862CBD4602}"/>
          </ac:cxnSpMkLst>
        </pc:cxnChg>
        <pc:cxnChg chg="mod">
          <ac:chgData name="Lorenzo Di Domenico" userId="b92e3e10ad574af4" providerId="LiveId" clId="{7C109891-7D92-491B-AB07-5A1C2FC8D3C7}" dt="2022-03-28T10:17:25.788" v="9298" actId="1076"/>
          <ac:cxnSpMkLst>
            <pc:docMk/>
            <pc:sldMk cId="3751592741" sldId="333"/>
            <ac:cxnSpMk id="54" creationId="{E0935B7E-01EF-49B4-A90B-4B054A09C9BC}"/>
          </ac:cxnSpMkLst>
        </pc:cxnChg>
        <pc:cxnChg chg="mod">
          <ac:chgData name="Lorenzo Di Domenico" userId="b92e3e10ad574af4" providerId="LiveId" clId="{7C109891-7D92-491B-AB07-5A1C2FC8D3C7}" dt="2022-03-28T10:17:25.788" v="9298" actId="1076"/>
          <ac:cxnSpMkLst>
            <pc:docMk/>
            <pc:sldMk cId="3751592741" sldId="333"/>
            <ac:cxnSpMk id="55" creationId="{623B1131-7FA9-42E9-8A6F-15ED43A6F797}"/>
          </ac:cxnSpMkLst>
        </pc:cxnChg>
        <pc:cxnChg chg="mod">
          <ac:chgData name="Lorenzo Di Domenico" userId="b92e3e10ad574af4" providerId="LiveId" clId="{7C109891-7D92-491B-AB07-5A1C2FC8D3C7}" dt="2022-03-28T10:17:25.788" v="9298" actId="1076"/>
          <ac:cxnSpMkLst>
            <pc:docMk/>
            <pc:sldMk cId="3751592741" sldId="333"/>
            <ac:cxnSpMk id="57" creationId="{2219E422-8A9D-41E8-9B02-EEA7B86E4B1A}"/>
          </ac:cxnSpMkLst>
        </pc:cxnChg>
        <pc:cxnChg chg="mod">
          <ac:chgData name="Lorenzo Di Domenico" userId="b92e3e10ad574af4" providerId="LiveId" clId="{7C109891-7D92-491B-AB07-5A1C2FC8D3C7}" dt="2022-03-28T10:17:25.788" v="9298" actId="1076"/>
          <ac:cxnSpMkLst>
            <pc:docMk/>
            <pc:sldMk cId="3751592741" sldId="333"/>
            <ac:cxnSpMk id="58" creationId="{3A1E3120-99F4-42A4-BBA2-FE1B29F357AE}"/>
          </ac:cxnSpMkLst>
        </pc:cxnChg>
        <pc:cxnChg chg="mod">
          <ac:chgData name="Lorenzo Di Domenico" userId="b92e3e10ad574af4" providerId="LiveId" clId="{7C109891-7D92-491B-AB07-5A1C2FC8D3C7}" dt="2022-03-28T10:17:25.788" v="9298" actId="1076"/>
          <ac:cxnSpMkLst>
            <pc:docMk/>
            <pc:sldMk cId="3751592741" sldId="333"/>
            <ac:cxnSpMk id="59" creationId="{180FA1ED-A611-445F-8B43-E3AD18E781D4}"/>
          </ac:cxnSpMkLst>
        </pc:cxnChg>
      </pc:sldChg>
      <pc:sldChg chg="modSp add del mod">
        <pc:chgData name="Lorenzo Di Domenico" userId="b92e3e10ad574af4" providerId="LiveId" clId="{7C109891-7D92-491B-AB07-5A1C2FC8D3C7}" dt="2022-03-28T13:57:42.395" v="12649" actId="2696"/>
        <pc:sldMkLst>
          <pc:docMk/>
          <pc:sldMk cId="580611728" sldId="334"/>
        </pc:sldMkLst>
        <pc:spChg chg="mod">
          <ac:chgData name="Lorenzo Di Domenico" userId="b92e3e10ad574af4" providerId="LiveId" clId="{7C109891-7D92-491B-AB07-5A1C2FC8D3C7}" dt="2022-03-28T10:03:46.378" v="8740" actId="1076"/>
          <ac:spMkLst>
            <pc:docMk/>
            <pc:sldMk cId="580611728" sldId="334"/>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615501952" sldId="334"/>
        </pc:sldMkLst>
        <pc:spChg chg="del">
          <ac:chgData name="Lorenzo Di Domenico" userId="b92e3e10ad574af4" providerId="LiveId" clId="{7C109891-7D92-491B-AB07-5A1C2FC8D3C7}" dt="2022-03-29T11:14:20.656" v="12709" actId="478"/>
          <ac:spMkLst>
            <pc:docMk/>
            <pc:sldMk cId="615501952" sldId="334"/>
            <ac:spMk id="8" creationId="{D6EFB848-DA9C-4EDC-BCDD-A2D41A9286E3}"/>
          </ac:spMkLst>
        </pc:spChg>
        <pc:spChg chg="mod">
          <ac:chgData name="Lorenzo Di Domenico" userId="b92e3e10ad574af4" providerId="LiveId" clId="{7C109891-7D92-491B-AB07-5A1C2FC8D3C7}" dt="2022-03-29T11:14:18.578" v="12708" actId="14100"/>
          <ac:spMkLst>
            <pc:docMk/>
            <pc:sldMk cId="615501952" sldId="334"/>
            <ac:spMk id="9" creationId="{5E1EFE71-3CB0-4229-BC03-54489FD74369}"/>
          </ac:spMkLst>
        </pc:spChg>
        <pc:spChg chg="mod">
          <ac:chgData name="Lorenzo Di Domenico" userId="b92e3e10ad574af4" providerId="LiveId" clId="{7C109891-7D92-491B-AB07-5A1C2FC8D3C7}" dt="2022-03-29T11:36:10.168" v="13766" actId="14100"/>
          <ac:spMkLst>
            <pc:docMk/>
            <pc:sldMk cId="615501952" sldId="334"/>
            <ac:spMk id="10" creationId="{4A293FF6-49DE-4E4D-9E35-10120B1EBFA3}"/>
          </ac:spMkLst>
        </pc:spChg>
      </pc:sldChg>
      <pc:sldChg chg="add del">
        <pc:chgData name="Lorenzo Di Domenico" userId="b92e3e10ad574af4" providerId="LiveId" clId="{7C109891-7D92-491B-AB07-5A1C2FC8D3C7}" dt="2022-03-28T10:03:22.816" v="8733"/>
        <pc:sldMkLst>
          <pc:docMk/>
          <pc:sldMk cId="1996859014" sldId="334"/>
        </pc:sldMkLst>
      </pc:sldChg>
      <pc:sldChg chg="addSp delSp modSp add mod">
        <pc:chgData name="Lorenzo Di Domenico" userId="b92e3e10ad574af4" providerId="LiveId" clId="{7C109891-7D92-491B-AB07-5A1C2FC8D3C7}" dt="2022-03-31T11:06:54.534" v="18828" actId="6549"/>
        <pc:sldMkLst>
          <pc:docMk/>
          <pc:sldMk cId="2235599937" sldId="334"/>
        </pc:sldMkLst>
        <pc:spChg chg="add del mod">
          <ac:chgData name="Lorenzo Di Domenico" userId="b92e3e10ad574af4" providerId="LiveId" clId="{7C109891-7D92-491B-AB07-5A1C2FC8D3C7}" dt="2022-03-29T11:38:12.038" v="13840" actId="478"/>
          <ac:spMkLst>
            <pc:docMk/>
            <pc:sldMk cId="2235599937" sldId="334"/>
            <ac:spMk id="2" creationId="{A2BDECC1-62BD-44F5-AF72-19C469E1950C}"/>
          </ac:spMkLst>
        </pc:spChg>
        <pc:spChg chg="add del mod">
          <ac:chgData name="Lorenzo Di Domenico" userId="b92e3e10ad574af4" providerId="LiveId" clId="{7C109891-7D92-491B-AB07-5A1C2FC8D3C7}" dt="2022-03-29T11:38:08.790" v="13839"/>
          <ac:spMkLst>
            <pc:docMk/>
            <pc:sldMk cId="2235599937" sldId="334"/>
            <ac:spMk id="8" creationId="{BAA595F6-BFC3-4EF4-8172-054B7FE26284}"/>
          </ac:spMkLst>
        </pc:spChg>
        <pc:spChg chg="mod">
          <ac:chgData name="Lorenzo Di Domenico" userId="b92e3e10ad574af4" providerId="LiveId" clId="{7C109891-7D92-491B-AB07-5A1C2FC8D3C7}" dt="2022-03-31T11:06:54.534" v="18828" actId="6549"/>
          <ac:spMkLst>
            <pc:docMk/>
            <pc:sldMk cId="2235599937" sldId="334"/>
            <ac:spMk id="10" creationId="{4A293FF6-49DE-4E4D-9E35-10120B1EBFA3}"/>
          </ac:spMkLst>
        </pc:spChg>
        <pc:spChg chg="add mod">
          <ac:chgData name="Lorenzo Di Domenico" userId="b92e3e10ad574af4" providerId="LiveId" clId="{7C109891-7D92-491B-AB07-5A1C2FC8D3C7}" dt="2022-03-29T11:38:12.346" v="13841"/>
          <ac:spMkLst>
            <pc:docMk/>
            <pc:sldMk cId="2235599937" sldId="334"/>
            <ac:spMk id="11" creationId="{8FF10D79-EB29-4EA4-B715-9E974D5ABD1D}"/>
          </ac:spMkLst>
        </pc:spChg>
        <pc:spChg chg="del">
          <ac:chgData name="Lorenzo Di Domenico" userId="b92e3e10ad574af4" providerId="LiveId" clId="{7C109891-7D92-491B-AB07-5A1C2FC8D3C7}" dt="2022-03-29T11:38:06.117" v="13837" actId="478"/>
          <ac:spMkLst>
            <pc:docMk/>
            <pc:sldMk cId="2235599937" sldId="334"/>
            <ac:spMk id="10245" creationId="{9E9D7871-5470-4D91-8213-4A46E5028592}"/>
          </ac:spMkLst>
        </pc:spChg>
      </pc:sldChg>
      <pc:sldChg chg="delSp modSp add mod">
        <pc:chgData name="Lorenzo Di Domenico" userId="b92e3e10ad574af4" providerId="LiveId" clId="{7C109891-7D92-491B-AB07-5A1C2FC8D3C7}" dt="2022-03-31T11:08:04.196" v="18861" actId="20577"/>
        <pc:sldMkLst>
          <pc:docMk/>
          <pc:sldMk cId="1260403471" sldId="335"/>
        </pc:sldMkLst>
        <pc:spChg chg="del">
          <ac:chgData name="Lorenzo Di Domenico" userId="b92e3e10ad574af4" providerId="LiveId" clId="{7C109891-7D92-491B-AB07-5A1C2FC8D3C7}" dt="2022-03-29T11:39:41.488" v="13881" actId="478"/>
          <ac:spMkLst>
            <pc:docMk/>
            <pc:sldMk cId="1260403471" sldId="335"/>
            <ac:spMk id="8" creationId="{D6EFB848-DA9C-4EDC-BCDD-A2D41A9286E3}"/>
          </ac:spMkLst>
        </pc:spChg>
        <pc:spChg chg="mod">
          <ac:chgData name="Lorenzo Di Domenico" userId="b92e3e10ad574af4" providerId="LiveId" clId="{7C109891-7D92-491B-AB07-5A1C2FC8D3C7}" dt="2022-03-29T11:39:39.288" v="13880" actId="14100"/>
          <ac:spMkLst>
            <pc:docMk/>
            <pc:sldMk cId="1260403471" sldId="335"/>
            <ac:spMk id="9" creationId="{5E1EFE71-3CB0-4229-BC03-54489FD74369}"/>
          </ac:spMkLst>
        </pc:spChg>
        <pc:spChg chg="mod">
          <ac:chgData name="Lorenzo Di Domenico" userId="b92e3e10ad574af4" providerId="LiveId" clId="{7C109891-7D92-491B-AB07-5A1C2FC8D3C7}" dt="2022-03-31T11:08:04.196" v="18861" actId="20577"/>
          <ac:spMkLst>
            <pc:docMk/>
            <pc:sldMk cId="1260403471" sldId="335"/>
            <ac:spMk id="10" creationId="{4A293FF6-49DE-4E4D-9E35-10120B1EBFA3}"/>
          </ac:spMkLst>
        </pc:spChg>
        <pc:spChg chg="mod">
          <ac:chgData name="Lorenzo Di Domenico" userId="b92e3e10ad574af4" providerId="LiveId" clId="{7C109891-7D92-491B-AB07-5A1C2FC8D3C7}" dt="2022-03-28T10:45:49.999" v="9594" actId="20577"/>
          <ac:spMkLst>
            <pc:docMk/>
            <pc:sldMk cId="1260403471" sldId="335"/>
            <ac:spMk id="10245" creationId="{9E9D7871-5470-4D91-8213-4A46E5028592}"/>
          </ac:spMkLst>
        </pc:spChg>
      </pc:sldChg>
      <pc:sldChg chg="delSp modSp add mod modAnim">
        <pc:chgData name="Lorenzo Di Domenico" userId="b92e3e10ad574af4" providerId="LiveId" clId="{7C109891-7D92-491B-AB07-5A1C2FC8D3C7}" dt="2022-03-29T11:39:59.031" v="13890" actId="478"/>
        <pc:sldMkLst>
          <pc:docMk/>
          <pc:sldMk cId="3412422694" sldId="336"/>
        </pc:sldMkLst>
        <pc:spChg chg="del">
          <ac:chgData name="Lorenzo Di Domenico" userId="b92e3e10ad574af4" providerId="LiveId" clId="{7C109891-7D92-491B-AB07-5A1C2FC8D3C7}" dt="2022-03-29T11:39:59.031" v="13890" actId="478"/>
          <ac:spMkLst>
            <pc:docMk/>
            <pc:sldMk cId="3412422694" sldId="336"/>
            <ac:spMk id="8" creationId="{D6EFB848-DA9C-4EDC-BCDD-A2D41A9286E3}"/>
          </ac:spMkLst>
        </pc:spChg>
        <pc:spChg chg="mod">
          <ac:chgData name="Lorenzo Di Domenico" userId="b92e3e10ad574af4" providerId="LiveId" clId="{7C109891-7D92-491B-AB07-5A1C2FC8D3C7}" dt="2022-03-28T10:29:03.853" v="9592" actId="20577"/>
          <ac:spMkLst>
            <pc:docMk/>
            <pc:sldMk cId="3412422694" sldId="336"/>
            <ac:spMk id="30" creationId="{486C23EF-56D3-4C5E-B32C-C61C735641CA}"/>
          </ac:spMkLst>
        </pc:spChg>
        <pc:spChg chg="mod">
          <ac:chgData name="Lorenzo Di Domenico" userId="b92e3e10ad574af4" providerId="LiveId" clId="{7C109891-7D92-491B-AB07-5A1C2FC8D3C7}" dt="2022-03-28T10:26:48.775" v="9493" actId="20577"/>
          <ac:spMkLst>
            <pc:docMk/>
            <pc:sldMk cId="3412422694" sldId="336"/>
            <ac:spMk id="47" creationId="{EE2E1F5A-F2DB-4F9D-A98C-D40D9B9E731C}"/>
          </ac:spMkLst>
        </pc:spChg>
        <pc:spChg chg="mod">
          <ac:chgData name="Lorenzo Di Domenico" userId="b92e3e10ad574af4" providerId="LiveId" clId="{7C109891-7D92-491B-AB07-5A1C2FC8D3C7}" dt="2022-03-28T10:27:15.100" v="9502" actId="20577"/>
          <ac:spMkLst>
            <pc:docMk/>
            <pc:sldMk cId="3412422694" sldId="336"/>
            <ac:spMk id="51" creationId="{A371B555-5C64-437E-B460-A1E11B05F3AF}"/>
          </ac:spMkLst>
        </pc:spChg>
        <pc:spChg chg="mod">
          <ac:chgData name="Lorenzo Di Domenico" userId="b92e3e10ad574af4" providerId="LiveId" clId="{7C109891-7D92-491B-AB07-5A1C2FC8D3C7}" dt="2022-03-28T10:26:29.153" v="9479" actId="20577"/>
          <ac:spMkLst>
            <pc:docMk/>
            <pc:sldMk cId="3412422694" sldId="336"/>
            <ac:spMk id="52" creationId="{9E6EB4EC-8602-4B6F-A39E-78F38774EE2F}"/>
          </ac:spMkLst>
        </pc:spChg>
        <pc:spChg chg="mod">
          <ac:chgData name="Lorenzo Di Domenico" userId="b92e3e10ad574af4" providerId="LiveId" clId="{7C109891-7D92-491B-AB07-5A1C2FC8D3C7}" dt="2022-03-28T10:26:35.231" v="9483" actId="20577"/>
          <ac:spMkLst>
            <pc:docMk/>
            <pc:sldMk cId="3412422694" sldId="336"/>
            <ac:spMk id="53" creationId="{29508819-4B8F-4608-A507-EA87BF80E833}"/>
          </ac:spMkLst>
        </pc:spChg>
        <pc:spChg chg="mod">
          <ac:chgData name="Lorenzo Di Domenico" userId="b92e3e10ad574af4" providerId="LiveId" clId="{7C109891-7D92-491B-AB07-5A1C2FC8D3C7}" dt="2022-03-28T11:23:55.122" v="10803" actId="20577"/>
          <ac:spMkLst>
            <pc:docMk/>
            <pc:sldMk cId="3412422694" sldId="336"/>
            <ac:spMk id="56" creationId="{7449F020-E511-4DCF-8DAB-412440FA342D}"/>
          </ac:spMkLst>
        </pc:spChg>
        <pc:spChg chg="mod">
          <ac:chgData name="Lorenzo Di Domenico" userId="b92e3e10ad574af4" providerId="LiveId" clId="{7C109891-7D92-491B-AB07-5A1C2FC8D3C7}" dt="2022-03-28T10:28:01.130" v="9529" actId="20577"/>
          <ac:spMkLst>
            <pc:docMk/>
            <pc:sldMk cId="3412422694" sldId="336"/>
            <ac:spMk id="60" creationId="{41C9DE4C-D58E-4C4B-A90B-7DA95F4C1992}"/>
          </ac:spMkLst>
        </pc:spChg>
        <pc:spChg chg="mod">
          <ac:chgData name="Lorenzo Di Domenico" userId="b92e3e10ad574af4" providerId="LiveId" clId="{7C109891-7D92-491B-AB07-5A1C2FC8D3C7}" dt="2022-03-28T10:27:55.298" v="9525" actId="20577"/>
          <ac:spMkLst>
            <pc:docMk/>
            <pc:sldMk cId="3412422694" sldId="336"/>
            <ac:spMk id="61" creationId="{5DDA4087-FC09-4F14-A000-4E1EDC756885}"/>
          </ac:spMkLst>
        </pc:spChg>
        <pc:spChg chg="mod">
          <ac:chgData name="Lorenzo Di Domenico" userId="b92e3e10ad574af4" providerId="LiveId" clId="{7C109891-7D92-491B-AB07-5A1C2FC8D3C7}" dt="2022-03-28T10:28:35.996" v="9568" actId="20577"/>
          <ac:spMkLst>
            <pc:docMk/>
            <pc:sldMk cId="3412422694" sldId="336"/>
            <ac:spMk id="62" creationId="{1B4B6316-E72B-4BD8-B736-0A74F947A694}"/>
          </ac:spMkLst>
        </pc:spChg>
        <pc:spChg chg="mod">
          <ac:chgData name="Lorenzo Di Domenico" userId="b92e3e10ad574af4" providerId="LiveId" clId="{7C109891-7D92-491B-AB07-5A1C2FC8D3C7}" dt="2022-03-28T10:50:24.260" v="9732" actId="20577"/>
          <ac:spMkLst>
            <pc:docMk/>
            <pc:sldMk cId="3412422694" sldId="336"/>
            <ac:spMk id="10245" creationId="{9E9D7871-5470-4D91-8213-4A46E5028592}"/>
          </ac:spMkLst>
        </pc:spChg>
      </pc:sldChg>
      <pc:sldChg chg="addSp delSp modSp add mod">
        <pc:chgData name="Lorenzo Di Domenico" userId="b92e3e10ad574af4" providerId="LiveId" clId="{7C109891-7D92-491B-AB07-5A1C2FC8D3C7}" dt="2022-03-29T11:40:14.004" v="13902" actId="478"/>
        <pc:sldMkLst>
          <pc:docMk/>
          <pc:sldMk cId="2313445969" sldId="337"/>
        </pc:sldMkLst>
        <pc:spChg chg="del">
          <ac:chgData name="Lorenzo Di Domenico" userId="b92e3e10ad574af4" providerId="LiveId" clId="{7C109891-7D92-491B-AB07-5A1C2FC8D3C7}" dt="2022-03-29T11:40:14.004" v="13902" actId="478"/>
          <ac:spMkLst>
            <pc:docMk/>
            <pc:sldMk cId="2313445969" sldId="337"/>
            <ac:spMk id="8" creationId="{D6EFB848-DA9C-4EDC-BCDD-A2D41A9286E3}"/>
          </ac:spMkLst>
        </pc:spChg>
        <pc:spChg chg="mod">
          <ac:chgData name="Lorenzo Di Domenico" userId="b92e3e10ad574af4" providerId="LiveId" clId="{7C109891-7D92-491B-AB07-5A1C2FC8D3C7}" dt="2022-03-29T11:40:12.063" v="13901" actId="14100"/>
          <ac:spMkLst>
            <pc:docMk/>
            <pc:sldMk cId="2313445969" sldId="337"/>
            <ac:spMk id="9" creationId="{5E1EFE71-3CB0-4229-BC03-54489FD74369}"/>
          </ac:spMkLst>
        </pc:spChg>
        <pc:spChg chg="mod">
          <ac:chgData name="Lorenzo Di Domenico" userId="b92e3e10ad574af4" providerId="LiveId" clId="{7C109891-7D92-491B-AB07-5A1C2FC8D3C7}" dt="2022-03-29T11:40:10.056" v="13900" actId="14100"/>
          <ac:spMkLst>
            <pc:docMk/>
            <pc:sldMk cId="2313445969" sldId="337"/>
            <ac:spMk id="10" creationId="{4A293FF6-49DE-4E4D-9E35-10120B1EBFA3}"/>
          </ac:spMkLst>
        </pc:spChg>
        <pc:spChg chg="add del">
          <ac:chgData name="Lorenzo Di Domenico" userId="b92e3e10ad574af4" providerId="LiveId" clId="{7C109891-7D92-491B-AB07-5A1C2FC8D3C7}" dt="2022-03-28T11:13:09.028" v="10748" actId="478"/>
          <ac:spMkLst>
            <pc:docMk/>
            <pc:sldMk cId="2313445969" sldId="337"/>
            <ac:spMk id="11" creationId="{8A3F619F-3329-496A-92FF-AC48EB43CBD2}"/>
          </ac:spMkLst>
        </pc:spChg>
        <pc:spChg chg="mod">
          <ac:chgData name="Lorenzo Di Domenico" userId="b92e3e10ad574af4" providerId="LiveId" clId="{7C109891-7D92-491B-AB07-5A1C2FC8D3C7}" dt="2022-03-28T10:50:46.374" v="9780" actId="20577"/>
          <ac:spMkLst>
            <pc:docMk/>
            <pc:sldMk cId="2313445969" sldId="337"/>
            <ac:spMk id="10245" creationId="{9E9D7871-5470-4D91-8213-4A46E5028592}"/>
          </ac:spMkLst>
        </pc:spChg>
      </pc:sldChg>
      <pc:sldChg chg="addSp delSp modSp add mod">
        <pc:chgData name="Lorenzo Di Domenico" userId="b92e3e10ad574af4" providerId="LiveId" clId="{7C109891-7D92-491B-AB07-5A1C2FC8D3C7}" dt="2022-03-29T11:40:21.447" v="13905" actId="478"/>
        <pc:sldMkLst>
          <pc:docMk/>
          <pc:sldMk cId="3649053049" sldId="338"/>
        </pc:sldMkLst>
        <pc:spChg chg="del">
          <ac:chgData name="Lorenzo Di Domenico" userId="b92e3e10ad574af4" providerId="LiveId" clId="{7C109891-7D92-491B-AB07-5A1C2FC8D3C7}" dt="2022-03-29T11:40:21.447" v="13905" actId="478"/>
          <ac:spMkLst>
            <pc:docMk/>
            <pc:sldMk cId="3649053049" sldId="338"/>
            <ac:spMk id="8" creationId="{D6EFB848-DA9C-4EDC-BCDD-A2D41A9286E3}"/>
          </ac:spMkLst>
        </pc:spChg>
        <pc:spChg chg="mod">
          <ac:chgData name="Lorenzo Di Domenico" userId="b92e3e10ad574af4" providerId="LiveId" clId="{7C109891-7D92-491B-AB07-5A1C2FC8D3C7}" dt="2022-03-29T11:40:19.912" v="13904" actId="14100"/>
          <ac:spMkLst>
            <pc:docMk/>
            <pc:sldMk cId="3649053049" sldId="338"/>
            <ac:spMk id="9" creationId="{5E1EFE71-3CB0-4229-BC03-54489FD74369}"/>
          </ac:spMkLst>
        </pc:spChg>
        <pc:spChg chg="mod">
          <ac:chgData name="Lorenzo Di Domenico" userId="b92e3e10ad574af4" providerId="LiveId" clId="{7C109891-7D92-491B-AB07-5A1C2FC8D3C7}" dt="2022-03-28T11:23:18.204" v="10797" actId="20577"/>
          <ac:spMkLst>
            <pc:docMk/>
            <pc:sldMk cId="3649053049" sldId="338"/>
            <ac:spMk id="10" creationId="{4A293FF6-49DE-4E4D-9E35-10120B1EBFA3}"/>
          </ac:spMkLst>
        </pc:spChg>
        <pc:spChg chg="mod">
          <ac:chgData name="Lorenzo Di Domenico" userId="b92e3e10ad574af4" providerId="LiveId" clId="{7C109891-7D92-491B-AB07-5A1C2FC8D3C7}" dt="2022-03-28T11:32:44.486" v="11479" actId="6549"/>
          <ac:spMkLst>
            <pc:docMk/>
            <pc:sldMk cId="3649053049" sldId="338"/>
            <ac:spMk id="10245" creationId="{9E9D7871-5470-4D91-8213-4A46E5028592}"/>
          </ac:spMkLst>
        </pc:spChg>
        <pc:picChg chg="add mod">
          <ac:chgData name="Lorenzo Di Domenico" userId="b92e3e10ad574af4" providerId="LiveId" clId="{7C109891-7D92-491B-AB07-5A1C2FC8D3C7}" dt="2022-03-28T11:23:39.531" v="10802" actId="1076"/>
          <ac:picMkLst>
            <pc:docMk/>
            <pc:sldMk cId="3649053049" sldId="338"/>
            <ac:picMk id="3" creationId="{48631144-2BD0-4406-94CE-096F45FCF4BC}"/>
          </ac:picMkLst>
        </pc:picChg>
      </pc:sldChg>
      <pc:sldChg chg="addSp delSp modSp add mod">
        <pc:chgData name="Lorenzo Di Domenico" userId="b92e3e10ad574af4" providerId="LiveId" clId="{7C109891-7D92-491B-AB07-5A1C2FC8D3C7}" dt="2022-03-29T11:40:24.876" v="13907" actId="478"/>
        <pc:sldMkLst>
          <pc:docMk/>
          <pc:sldMk cId="3225117110" sldId="339"/>
        </pc:sldMkLst>
        <pc:spChg chg="del">
          <ac:chgData name="Lorenzo Di Domenico" userId="b92e3e10ad574af4" providerId="LiveId" clId="{7C109891-7D92-491B-AB07-5A1C2FC8D3C7}" dt="2022-03-29T11:40:24.876" v="13907" actId="478"/>
          <ac:spMkLst>
            <pc:docMk/>
            <pc:sldMk cId="3225117110" sldId="339"/>
            <ac:spMk id="8" creationId="{D6EFB848-DA9C-4EDC-BCDD-A2D41A9286E3}"/>
          </ac:spMkLst>
        </pc:spChg>
        <pc:spChg chg="del">
          <ac:chgData name="Lorenzo Di Domenico" userId="b92e3e10ad574af4" providerId="LiveId" clId="{7C109891-7D92-491B-AB07-5A1C2FC8D3C7}" dt="2022-03-29T11:40:22.925" v="13906" actId="478"/>
          <ac:spMkLst>
            <pc:docMk/>
            <pc:sldMk cId="3225117110" sldId="339"/>
            <ac:spMk id="9" creationId="{5E1EFE71-3CB0-4229-BC03-54489FD74369}"/>
          </ac:spMkLst>
        </pc:spChg>
        <pc:spChg chg="mod">
          <ac:chgData name="Lorenzo Di Domenico" userId="b92e3e10ad574af4" providerId="LiveId" clId="{7C109891-7D92-491B-AB07-5A1C2FC8D3C7}" dt="2022-03-28T11:25:09.083" v="11020" actId="20577"/>
          <ac:spMkLst>
            <pc:docMk/>
            <pc:sldMk cId="3225117110" sldId="339"/>
            <ac:spMk id="10" creationId="{4A293FF6-49DE-4E4D-9E35-10120B1EBFA3}"/>
          </ac:spMkLst>
        </pc:spChg>
        <pc:spChg chg="mod">
          <ac:chgData name="Lorenzo Di Domenico" userId="b92e3e10ad574af4" providerId="LiveId" clId="{7C109891-7D92-491B-AB07-5A1C2FC8D3C7}" dt="2022-03-28T11:32:49.073" v="11480" actId="20577"/>
          <ac:spMkLst>
            <pc:docMk/>
            <pc:sldMk cId="3225117110" sldId="339"/>
            <ac:spMk id="10245" creationId="{9E9D7871-5470-4D91-8213-4A46E5028592}"/>
          </ac:spMkLst>
        </pc:spChg>
        <pc:picChg chg="del mod">
          <ac:chgData name="Lorenzo Di Domenico" userId="b92e3e10ad574af4" providerId="LiveId" clId="{7C109891-7D92-491B-AB07-5A1C2FC8D3C7}" dt="2022-03-28T11:24:18.460" v="10806" actId="478"/>
          <ac:picMkLst>
            <pc:docMk/>
            <pc:sldMk cId="3225117110" sldId="339"/>
            <ac:picMk id="3" creationId="{48631144-2BD0-4406-94CE-096F45FCF4BC}"/>
          </ac:picMkLst>
        </pc:picChg>
        <pc:picChg chg="add mod">
          <ac:chgData name="Lorenzo Di Domenico" userId="b92e3e10ad574af4" providerId="LiveId" clId="{7C109891-7D92-491B-AB07-5A1C2FC8D3C7}" dt="2022-03-28T11:24:18.914" v="10807"/>
          <ac:picMkLst>
            <pc:docMk/>
            <pc:sldMk cId="3225117110" sldId="339"/>
            <ac:picMk id="4" creationId="{5C4DE012-0CBA-4495-B568-61331A929996}"/>
          </ac:picMkLst>
        </pc:picChg>
      </pc:sldChg>
      <pc:sldChg chg="addSp delSp modSp add mod">
        <pc:chgData name="Lorenzo Di Domenico" userId="b92e3e10ad574af4" providerId="LiveId" clId="{7C109891-7D92-491B-AB07-5A1C2FC8D3C7}" dt="2022-03-31T11:43:50.234" v="19052" actId="20577"/>
        <pc:sldMkLst>
          <pc:docMk/>
          <pc:sldMk cId="1724774256" sldId="340"/>
        </pc:sldMkLst>
        <pc:spChg chg="del">
          <ac:chgData name="Lorenzo Di Domenico" userId="b92e3e10ad574af4" providerId="LiveId" clId="{7C109891-7D92-491B-AB07-5A1C2FC8D3C7}" dt="2022-03-29T11:40:34.956" v="13912" actId="478"/>
          <ac:spMkLst>
            <pc:docMk/>
            <pc:sldMk cId="1724774256" sldId="340"/>
            <ac:spMk id="8" creationId="{D6EFB848-DA9C-4EDC-BCDD-A2D41A9286E3}"/>
          </ac:spMkLst>
        </pc:spChg>
        <pc:spChg chg="del">
          <ac:chgData name="Lorenzo Di Domenico" userId="b92e3e10ad574af4" providerId="LiveId" clId="{7C109891-7D92-491B-AB07-5A1C2FC8D3C7}" dt="2022-03-29T11:40:32.988" v="13911" actId="478"/>
          <ac:spMkLst>
            <pc:docMk/>
            <pc:sldMk cId="1724774256" sldId="340"/>
            <ac:spMk id="9" creationId="{5E1EFE71-3CB0-4229-BC03-54489FD74369}"/>
          </ac:spMkLst>
        </pc:spChg>
        <pc:spChg chg="mod">
          <ac:chgData name="Lorenzo Di Domenico" userId="b92e3e10ad574af4" providerId="LiveId" clId="{7C109891-7D92-491B-AB07-5A1C2FC8D3C7}" dt="2022-03-31T11:43:50.234" v="19052" actId="20577"/>
          <ac:spMkLst>
            <pc:docMk/>
            <pc:sldMk cId="1724774256" sldId="340"/>
            <ac:spMk id="10" creationId="{4A293FF6-49DE-4E4D-9E35-10120B1EBFA3}"/>
          </ac:spMkLst>
        </pc:spChg>
        <pc:spChg chg="mod">
          <ac:chgData name="Lorenzo Di Domenico" userId="b92e3e10ad574af4" providerId="LiveId" clId="{7C109891-7D92-491B-AB07-5A1C2FC8D3C7}" dt="2022-03-28T11:32:54.289" v="11481" actId="6549"/>
          <ac:spMkLst>
            <pc:docMk/>
            <pc:sldMk cId="1724774256" sldId="340"/>
            <ac:spMk id="10245" creationId="{9E9D7871-5470-4D91-8213-4A46E5028592}"/>
          </ac:spMkLst>
        </pc:spChg>
        <pc:picChg chg="add mod">
          <ac:chgData name="Lorenzo Di Domenico" userId="b92e3e10ad574af4" providerId="LiveId" clId="{7C109891-7D92-491B-AB07-5A1C2FC8D3C7}" dt="2022-03-30T08:38:35.611" v="15598" actId="14100"/>
          <ac:picMkLst>
            <pc:docMk/>
            <pc:sldMk cId="1724774256" sldId="340"/>
            <ac:picMk id="3" creationId="{912153F2-CF5A-4B0E-B5F7-C1829CD5B036}"/>
          </ac:picMkLst>
        </pc:picChg>
        <pc:picChg chg="del">
          <ac:chgData name="Lorenzo Di Domenico" userId="b92e3e10ad574af4" providerId="LiveId" clId="{7C109891-7D92-491B-AB07-5A1C2FC8D3C7}" dt="2022-03-28T11:25:41.315" v="11022" actId="478"/>
          <ac:picMkLst>
            <pc:docMk/>
            <pc:sldMk cId="1724774256" sldId="340"/>
            <ac:picMk id="4" creationId="{5C4DE012-0CBA-4495-B568-61331A929996}"/>
          </ac:picMkLst>
        </pc:picChg>
      </pc:sldChg>
      <pc:sldChg chg="addSp delSp modSp add mod">
        <pc:chgData name="Lorenzo Di Domenico" userId="b92e3e10ad574af4" providerId="LiveId" clId="{7C109891-7D92-491B-AB07-5A1C2FC8D3C7}" dt="2022-03-29T11:40:29.220" v="13909" actId="478"/>
        <pc:sldMkLst>
          <pc:docMk/>
          <pc:sldMk cId="509309660" sldId="341"/>
        </pc:sldMkLst>
        <pc:spChg chg="del">
          <ac:chgData name="Lorenzo Di Domenico" userId="b92e3e10ad574af4" providerId="LiveId" clId="{7C109891-7D92-491B-AB07-5A1C2FC8D3C7}" dt="2022-03-29T11:40:29.220" v="13909" actId="478"/>
          <ac:spMkLst>
            <pc:docMk/>
            <pc:sldMk cId="509309660" sldId="341"/>
            <ac:spMk id="8" creationId="{D6EFB848-DA9C-4EDC-BCDD-A2D41A9286E3}"/>
          </ac:spMkLst>
        </pc:spChg>
        <pc:spChg chg="del">
          <ac:chgData name="Lorenzo Di Domenico" userId="b92e3e10ad574af4" providerId="LiveId" clId="{7C109891-7D92-491B-AB07-5A1C2FC8D3C7}" dt="2022-03-29T11:40:27.677" v="13908" actId="478"/>
          <ac:spMkLst>
            <pc:docMk/>
            <pc:sldMk cId="509309660" sldId="341"/>
            <ac:spMk id="9" creationId="{5E1EFE71-3CB0-4229-BC03-54489FD74369}"/>
          </ac:spMkLst>
        </pc:spChg>
        <pc:spChg chg="del">
          <ac:chgData name="Lorenzo Di Domenico" userId="b92e3e10ad574af4" providerId="LiveId" clId="{7C109891-7D92-491B-AB07-5A1C2FC8D3C7}" dt="2022-03-28T11:53:23.106" v="12288" actId="478"/>
          <ac:spMkLst>
            <pc:docMk/>
            <pc:sldMk cId="509309660" sldId="341"/>
            <ac:spMk id="10" creationId="{4A293FF6-49DE-4E4D-9E35-10120B1EBFA3}"/>
          </ac:spMkLst>
        </pc:spChg>
        <pc:spChg chg="mod">
          <ac:chgData name="Lorenzo Di Domenico" userId="b92e3e10ad574af4" providerId="LiveId" clId="{7C109891-7D92-491B-AB07-5A1C2FC8D3C7}" dt="2022-03-28T11:53:26.527" v="12289" actId="6549"/>
          <ac:spMkLst>
            <pc:docMk/>
            <pc:sldMk cId="509309660" sldId="341"/>
            <ac:spMk id="10245" creationId="{9E9D7871-5470-4D91-8213-4A46E5028592}"/>
          </ac:spMkLst>
        </pc:spChg>
        <pc:picChg chg="del">
          <ac:chgData name="Lorenzo Di Domenico" userId="b92e3e10ad574af4" providerId="LiveId" clId="{7C109891-7D92-491B-AB07-5A1C2FC8D3C7}" dt="2022-03-28T11:25:53.811" v="11029" actId="478"/>
          <ac:picMkLst>
            <pc:docMk/>
            <pc:sldMk cId="509309660" sldId="341"/>
            <ac:picMk id="3" creationId="{912153F2-CF5A-4B0E-B5F7-C1829CD5B036}"/>
          </ac:picMkLst>
        </pc:picChg>
        <pc:picChg chg="add mod">
          <ac:chgData name="Lorenzo Di Domenico" userId="b92e3e10ad574af4" providerId="LiveId" clId="{7C109891-7D92-491B-AB07-5A1C2FC8D3C7}" dt="2022-03-28T11:26:01.475" v="11034" actId="14100"/>
          <ac:picMkLst>
            <pc:docMk/>
            <pc:sldMk cId="509309660" sldId="341"/>
            <ac:picMk id="4" creationId="{0FEB07A4-E105-4726-A0EC-212763AD1239}"/>
          </ac:picMkLst>
        </pc:picChg>
      </pc:sldChg>
      <pc:sldChg chg="addSp delSp modSp add mod">
        <pc:chgData name="Lorenzo Di Domenico" userId="b92e3e10ad574af4" providerId="LiveId" clId="{7C109891-7D92-491B-AB07-5A1C2FC8D3C7}" dt="2022-03-29T11:40:31.148" v="13910" actId="478"/>
        <pc:sldMkLst>
          <pc:docMk/>
          <pc:sldMk cId="2142077456" sldId="342"/>
        </pc:sldMkLst>
        <pc:spChg chg="del">
          <ac:chgData name="Lorenzo Di Domenico" userId="b92e3e10ad574af4" providerId="LiveId" clId="{7C109891-7D92-491B-AB07-5A1C2FC8D3C7}" dt="2022-03-29T11:40:31.148" v="13910" actId="478"/>
          <ac:spMkLst>
            <pc:docMk/>
            <pc:sldMk cId="2142077456" sldId="342"/>
            <ac:spMk id="8" creationId="{D6EFB848-DA9C-4EDC-BCDD-A2D41A9286E3}"/>
          </ac:spMkLst>
        </pc:spChg>
        <pc:spChg chg="mod">
          <ac:chgData name="Lorenzo Di Domenico" userId="b92e3e10ad574af4" providerId="LiveId" clId="{7C109891-7D92-491B-AB07-5A1C2FC8D3C7}" dt="2022-03-28T11:53:36.094" v="12292" actId="1076"/>
          <ac:spMkLst>
            <pc:docMk/>
            <pc:sldMk cId="2142077456" sldId="342"/>
            <ac:spMk id="9" creationId="{5E1EFE71-3CB0-4229-BC03-54489FD74369}"/>
          </ac:spMkLst>
        </pc:spChg>
        <pc:spChg chg="del">
          <ac:chgData name="Lorenzo Di Domenico" userId="b92e3e10ad574af4" providerId="LiveId" clId="{7C109891-7D92-491B-AB07-5A1C2FC8D3C7}" dt="2022-03-28T11:53:33.514" v="12291" actId="478"/>
          <ac:spMkLst>
            <pc:docMk/>
            <pc:sldMk cId="2142077456" sldId="342"/>
            <ac:spMk id="10" creationId="{4A293FF6-49DE-4E4D-9E35-10120B1EBFA3}"/>
          </ac:spMkLst>
        </pc:spChg>
        <pc:spChg chg="mod">
          <ac:chgData name="Lorenzo Di Domenico" userId="b92e3e10ad574af4" providerId="LiveId" clId="{7C109891-7D92-491B-AB07-5A1C2FC8D3C7}" dt="2022-03-28T11:53:30.736" v="12290" actId="6549"/>
          <ac:spMkLst>
            <pc:docMk/>
            <pc:sldMk cId="2142077456" sldId="342"/>
            <ac:spMk id="10245" creationId="{9E9D7871-5470-4D91-8213-4A46E5028592}"/>
          </ac:spMkLst>
        </pc:spChg>
        <pc:picChg chg="add mod">
          <ac:chgData name="Lorenzo Di Domenico" userId="b92e3e10ad574af4" providerId="LiveId" clId="{7C109891-7D92-491B-AB07-5A1C2FC8D3C7}" dt="2022-03-28T11:53:40.098" v="12295" actId="1076"/>
          <ac:picMkLst>
            <pc:docMk/>
            <pc:sldMk cId="2142077456" sldId="342"/>
            <ac:picMk id="3" creationId="{26CBEC0A-9F38-4B77-9995-CAB317B9A2D3}"/>
          </ac:picMkLst>
        </pc:picChg>
        <pc:picChg chg="del mod">
          <ac:chgData name="Lorenzo Di Domenico" userId="b92e3e10ad574af4" providerId="LiveId" clId="{7C109891-7D92-491B-AB07-5A1C2FC8D3C7}" dt="2022-03-28T11:51:27.858" v="12119" actId="478"/>
          <ac:picMkLst>
            <pc:docMk/>
            <pc:sldMk cId="2142077456" sldId="342"/>
            <ac:picMk id="4" creationId="{0FEB07A4-E105-4726-A0EC-212763AD1239}"/>
          </ac:picMkLst>
        </pc:picChg>
      </pc:sldChg>
      <pc:sldChg chg="add del">
        <pc:chgData name="Lorenzo Di Domenico" userId="b92e3e10ad574af4" providerId="LiveId" clId="{7C109891-7D92-491B-AB07-5A1C2FC8D3C7}" dt="2022-03-28T11:44:26.339" v="12116" actId="47"/>
        <pc:sldMkLst>
          <pc:docMk/>
          <pc:sldMk cId="4290345629" sldId="342"/>
        </pc:sldMkLst>
      </pc:sldChg>
      <pc:sldChg chg="addSp delSp modSp add mod">
        <pc:chgData name="Lorenzo Di Domenico" userId="b92e3e10ad574af4" providerId="LiveId" clId="{7C109891-7D92-491B-AB07-5A1C2FC8D3C7}" dt="2022-03-30T08:49:09.161" v="16307" actId="20577"/>
        <pc:sldMkLst>
          <pc:docMk/>
          <pc:sldMk cId="933847301" sldId="343"/>
        </pc:sldMkLst>
        <pc:spChg chg="del">
          <ac:chgData name="Lorenzo Di Domenico" userId="b92e3e10ad574af4" providerId="LiveId" clId="{7C109891-7D92-491B-AB07-5A1C2FC8D3C7}" dt="2022-03-29T11:40:45.644" v="13914" actId="478"/>
          <ac:spMkLst>
            <pc:docMk/>
            <pc:sldMk cId="933847301" sldId="343"/>
            <ac:spMk id="8" creationId="{D6EFB848-DA9C-4EDC-BCDD-A2D41A9286E3}"/>
          </ac:spMkLst>
        </pc:spChg>
        <pc:spChg chg="del">
          <ac:chgData name="Lorenzo Di Domenico" userId="b92e3e10ad574af4" providerId="LiveId" clId="{7C109891-7D92-491B-AB07-5A1C2FC8D3C7}" dt="2022-03-29T11:40:43.668" v="13913" actId="478"/>
          <ac:spMkLst>
            <pc:docMk/>
            <pc:sldMk cId="933847301" sldId="343"/>
            <ac:spMk id="9" creationId="{5E1EFE71-3CB0-4229-BC03-54489FD74369}"/>
          </ac:spMkLst>
        </pc:spChg>
        <pc:spChg chg="mod">
          <ac:chgData name="Lorenzo Di Domenico" userId="b92e3e10ad574af4" providerId="LiveId" clId="{7C109891-7D92-491B-AB07-5A1C2FC8D3C7}" dt="2022-03-30T08:49:09.161" v="16307" actId="20577"/>
          <ac:spMkLst>
            <pc:docMk/>
            <pc:sldMk cId="933847301" sldId="343"/>
            <ac:spMk id="10" creationId="{4A293FF6-49DE-4E4D-9E35-10120B1EBFA3}"/>
          </ac:spMkLst>
        </pc:spChg>
        <pc:spChg chg="mod">
          <ac:chgData name="Lorenzo Di Domenico" userId="b92e3e10ad574af4" providerId="LiveId" clId="{7C109891-7D92-491B-AB07-5A1C2FC8D3C7}" dt="2022-03-30T08:35:21.696" v="15583" actId="20577"/>
          <ac:spMkLst>
            <pc:docMk/>
            <pc:sldMk cId="933847301" sldId="343"/>
            <ac:spMk id="10245" creationId="{9E9D7871-5470-4D91-8213-4A46E5028592}"/>
          </ac:spMkLst>
        </pc:spChg>
        <pc:picChg chg="del">
          <ac:chgData name="Lorenzo Di Domenico" userId="b92e3e10ad574af4" providerId="LiveId" clId="{7C109891-7D92-491B-AB07-5A1C2FC8D3C7}" dt="2022-03-28T11:53:06.026" v="12286" actId="478"/>
          <ac:picMkLst>
            <pc:docMk/>
            <pc:sldMk cId="933847301" sldId="343"/>
            <ac:picMk id="3" creationId="{26CBEC0A-9F38-4B77-9995-CAB317B9A2D3}"/>
          </ac:picMkLst>
        </pc:picChg>
        <pc:picChg chg="add mod">
          <ac:chgData name="Lorenzo Di Domenico" userId="b92e3e10ad574af4" providerId="LiveId" clId="{7C109891-7D92-491B-AB07-5A1C2FC8D3C7}" dt="2022-03-30T08:27:06.027" v="15558" actId="1076"/>
          <ac:picMkLst>
            <pc:docMk/>
            <pc:sldMk cId="933847301" sldId="343"/>
            <ac:picMk id="4" creationId="{DB9E6427-6585-4CA0-ABC1-3119F4096754}"/>
          </ac:picMkLst>
        </pc:picChg>
      </pc:sldChg>
      <pc:sldChg chg="addSp delSp modSp add del mod ord">
        <pc:chgData name="Lorenzo Di Domenico" userId="b92e3e10ad574af4" providerId="LiveId" clId="{7C109891-7D92-491B-AB07-5A1C2FC8D3C7}" dt="2022-03-30T09:46:13.199" v="17215"/>
        <pc:sldMkLst>
          <pc:docMk/>
          <pc:sldMk cId="2577006334" sldId="344"/>
        </pc:sldMkLst>
        <pc:spChg chg="add">
          <ac:chgData name="Lorenzo Di Domenico" userId="b92e3e10ad574af4" providerId="LiveId" clId="{7C109891-7D92-491B-AB07-5A1C2FC8D3C7}" dt="2022-03-29T12:34:24.423" v="15415" actId="11529"/>
          <ac:spMkLst>
            <pc:docMk/>
            <pc:sldMk cId="2577006334" sldId="344"/>
            <ac:spMk id="2" creationId="{E235C5BF-7A92-435A-AE6C-D6D4532B2265}"/>
          </ac:spMkLst>
        </pc:spChg>
        <pc:spChg chg="del mod">
          <ac:chgData name="Lorenzo Di Domenico" userId="b92e3e10ad574af4" providerId="LiveId" clId="{7C109891-7D92-491B-AB07-5A1C2FC8D3C7}" dt="2022-03-29T11:40:49.439" v="13917" actId="478"/>
          <ac:spMkLst>
            <pc:docMk/>
            <pc:sldMk cId="2577006334" sldId="344"/>
            <ac:spMk id="8" creationId="{D6EFB848-DA9C-4EDC-BCDD-A2D41A9286E3}"/>
          </ac:spMkLst>
        </pc:spChg>
        <pc:spChg chg="del">
          <ac:chgData name="Lorenzo Di Domenico" userId="b92e3e10ad574af4" providerId="LiveId" clId="{7C109891-7D92-491B-AB07-5A1C2FC8D3C7}" dt="2022-03-29T11:40:47.629" v="13915" actId="478"/>
          <ac:spMkLst>
            <pc:docMk/>
            <pc:sldMk cId="2577006334" sldId="344"/>
            <ac:spMk id="9" creationId="{5E1EFE71-3CB0-4229-BC03-54489FD74369}"/>
          </ac:spMkLst>
        </pc:spChg>
        <pc:spChg chg="del mod">
          <ac:chgData name="Lorenzo Di Domenico" userId="b92e3e10ad574af4" providerId="LiveId" clId="{7C109891-7D92-491B-AB07-5A1C2FC8D3C7}" dt="2022-03-29T12:07:02.572" v="15414" actId="478"/>
          <ac:spMkLst>
            <pc:docMk/>
            <pc:sldMk cId="2577006334" sldId="344"/>
            <ac:spMk id="10" creationId="{4A293FF6-49DE-4E4D-9E35-10120B1EBFA3}"/>
          </ac:spMkLst>
        </pc:spChg>
        <pc:spChg chg="mod">
          <ac:chgData name="Lorenzo Di Domenico" userId="b92e3e10ad574af4" providerId="LiveId" clId="{7C109891-7D92-491B-AB07-5A1C2FC8D3C7}" dt="2022-03-30T08:35:09.258" v="15573" actId="20577"/>
          <ac:spMkLst>
            <pc:docMk/>
            <pc:sldMk cId="2577006334" sldId="344"/>
            <ac:spMk id="10245" creationId="{9E9D7871-5470-4D91-8213-4A46E5028592}"/>
          </ac:spMkLst>
        </pc:spChg>
        <pc:spChg chg="del">
          <ac:chgData name="Lorenzo Di Domenico" userId="b92e3e10ad574af4" providerId="LiveId" clId="{7C109891-7D92-491B-AB07-5A1C2FC8D3C7}" dt="2022-03-29T11:40:51.461" v="13918" actId="478"/>
          <ac:spMkLst>
            <pc:docMk/>
            <pc:sldMk cId="2577006334" sldId="344"/>
            <ac:spMk id="10247" creationId="{9F044342-0340-4BA5-9AA4-84010FEEC5E4}"/>
          </ac:spMkLst>
        </pc:spChg>
        <pc:picChg chg="del">
          <ac:chgData name="Lorenzo Di Domenico" userId="b92e3e10ad574af4" providerId="LiveId" clId="{7C109891-7D92-491B-AB07-5A1C2FC8D3C7}" dt="2022-03-29T12:07:01.395" v="15413" actId="478"/>
          <ac:picMkLst>
            <pc:docMk/>
            <pc:sldMk cId="2577006334" sldId="344"/>
            <ac:picMk id="4" creationId="{DB9E6427-6585-4CA0-ABC1-3119F4096754}"/>
          </ac:picMkLst>
        </pc:picChg>
        <pc:picChg chg="add del">
          <ac:chgData name="Lorenzo Di Domenico" userId="b92e3e10ad574af4" providerId="LiveId" clId="{7C109891-7D92-491B-AB07-5A1C2FC8D3C7}" dt="2022-03-30T08:27:37.182" v="15560" actId="22"/>
          <ac:picMkLst>
            <pc:docMk/>
            <pc:sldMk cId="2577006334" sldId="344"/>
            <ac:picMk id="4" creationId="{EE35E995-2F45-49CF-BCDE-826A321F114D}"/>
          </ac:picMkLst>
        </pc:picChg>
        <pc:picChg chg="add mod">
          <ac:chgData name="Lorenzo Di Domenico" userId="b92e3e10ad574af4" providerId="LiveId" clId="{7C109891-7D92-491B-AB07-5A1C2FC8D3C7}" dt="2022-03-30T08:35:04.680" v="15561"/>
          <ac:picMkLst>
            <pc:docMk/>
            <pc:sldMk cId="2577006334" sldId="344"/>
            <ac:picMk id="6" creationId="{3EBCCBD5-0387-4CB7-B13F-BD1F70F579F0}"/>
          </ac:picMkLst>
        </pc:picChg>
      </pc:sldChg>
      <pc:sldChg chg="delSp modSp add mod">
        <pc:chgData name="Lorenzo Di Domenico" userId="b92e3e10ad574af4" providerId="LiveId" clId="{7C109891-7D92-491B-AB07-5A1C2FC8D3C7}" dt="2022-03-31T11:42:41.895" v="19027" actId="1076"/>
        <pc:sldMkLst>
          <pc:docMk/>
          <pc:sldMk cId="870844263" sldId="345"/>
        </pc:sldMkLst>
        <pc:spChg chg="del">
          <ac:chgData name="Lorenzo Di Domenico" userId="b92e3e10ad574af4" providerId="LiveId" clId="{7C109891-7D92-491B-AB07-5A1C2FC8D3C7}" dt="2022-03-29T11:39:53.743" v="13888" actId="478"/>
          <ac:spMkLst>
            <pc:docMk/>
            <pc:sldMk cId="870844263" sldId="345"/>
            <ac:spMk id="8" creationId="{D6EFB848-DA9C-4EDC-BCDD-A2D41A9286E3}"/>
          </ac:spMkLst>
        </pc:spChg>
        <pc:spChg chg="mod">
          <ac:chgData name="Lorenzo Di Domenico" userId="b92e3e10ad574af4" providerId="LiveId" clId="{7C109891-7D92-491B-AB07-5A1C2FC8D3C7}" dt="2022-03-29T11:39:52.048" v="13887" actId="14100"/>
          <ac:spMkLst>
            <pc:docMk/>
            <pc:sldMk cId="870844263" sldId="345"/>
            <ac:spMk id="9" creationId="{5E1EFE71-3CB0-4229-BC03-54489FD74369}"/>
          </ac:spMkLst>
        </pc:spChg>
        <pc:spChg chg="mod">
          <ac:chgData name="Lorenzo Di Domenico" userId="b92e3e10ad574af4" providerId="LiveId" clId="{7C109891-7D92-491B-AB07-5A1C2FC8D3C7}" dt="2022-03-31T11:42:41.895" v="19027" actId="1076"/>
          <ac:spMkLst>
            <pc:docMk/>
            <pc:sldMk cId="870844263" sldId="345"/>
            <ac:spMk id="10" creationId="{4A293FF6-49DE-4E4D-9E35-10120B1EBFA3}"/>
          </ac:spMkLst>
        </pc:spChg>
      </pc:sldChg>
      <pc:sldChg chg="delSp modSp add mod modAnim">
        <pc:chgData name="Lorenzo Di Domenico" userId="b92e3e10ad574af4" providerId="LiveId" clId="{7C109891-7D92-491B-AB07-5A1C2FC8D3C7}" dt="2022-03-29T11:40:16.612" v="13903" actId="478"/>
        <pc:sldMkLst>
          <pc:docMk/>
          <pc:sldMk cId="3292748054" sldId="346"/>
        </pc:sldMkLst>
        <pc:spChg chg="del">
          <ac:chgData name="Lorenzo Di Domenico" userId="b92e3e10ad574af4" providerId="LiveId" clId="{7C109891-7D92-491B-AB07-5A1C2FC8D3C7}" dt="2022-03-29T11:40:16.612" v="13903" actId="478"/>
          <ac:spMkLst>
            <pc:docMk/>
            <pc:sldMk cId="3292748054" sldId="346"/>
            <ac:spMk id="8" creationId="{D6EFB848-DA9C-4EDC-BCDD-A2D41A9286E3}"/>
          </ac:spMkLst>
        </pc:spChg>
        <pc:spChg chg="mod">
          <ac:chgData name="Lorenzo Di Domenico" userId="b92e3e10ad574af4" providerId="LiveId" clId="{7C109891-7D92-491B-AB07-5A1C2FC8D3C7}" dt="2022-03-29T11:21:39.262" v="13531" actId="1035"/>
          <ac:spMkLst>
            <pc:docMk/>
            <pc:sldMk cId="3292748054" sldId="346"/>
            <ac:spMk id="25" creationId="{93F8E721-EDB5-4744-894C-96628956E830}"/>
          </ac:spMkLst>
        </pc:spChg>
        <pc:spChg chg="mod">
          <ac:chgData name="Lorenzo Di Domenico" userId="b92e3e10ad574af4" providerId="LiveId" clId="{7C109891-7D92-491B-AB07-5A1C2FC8D3C7}" dt="2022-03-29T11:21:56.609" v="13533" actId="1076"/>
          <ac:spMkLst>
            <pc:docMk/>
            <pc:sldMk cId="3292748054" sldId="346"/>
            <ac:spMk id="30" creationId="{486C23EF-56D3-4C5E-B32C-C61C735641CA}"/>
          </ac:spMkLst>
        </pc:spChg>
        <pc:spChg chg="mod">
          <ac:chgData name="Lorenzo Di Domenico" userId="b92e3e10ad574af4" providerId="LiveId" clId="{7C109891-7D92-491B-AB07-5A1C2FC8D3C7}" dt="2022-03-29T11:21:39.262" v="13531" actId="1035"/>
          <ac:spMkLst>
            <pc:docMk/>
            <pc:sldMk cId="3292748054" sldId="346"/>
            <ac:spMk id="44" creationId="{58BB81AE-9231-49F9-A36F-EC857919C47F}"/>
          </ac:spMkLst>
        </pc:spChg>
        <pc:spChg chg="mod">
          <ac:chgData name="Lorenzo Di Domenico" userId="b92e3e10ad574af4" providerId="LiveId" clId="{7C109891-7D92-491B-AB07-5A1C2FC8D3C7}" dt="2022-03-29T11:21:39.262" v="13531" actId="1035"/>
          <ac:spMkLst>
            <pc:docMk/>
            <pc:sldMk cId="3292748054" sldId="346"/>
            <ac:spMk id="45" creationId="{775AE5A0-1E9E-4E59-9BC4-8DA4E95CC95B}"/>
          </ac:spMkLst>
        </pc:spChg>
        <pc:spChg chg="mod">
          <ac:chgData name="Lorenzo Di Domenico" userId="b92e3e10ad574af4" providerId="LiveId" clId="{7C109891-7D92-491B-AB07-5A1C2FC8D3C7}" dt="2022-03-29T11:21:39.262" v="13531" actId="1035"/>
          <ac:spMkLst>
            <pc:docMk/>
            <pc:sldMk cId="3292748054" sldId="346"/>
            <ac:spMk id="46" creationId="{BB912D6F-F97D-44D2-BF29-9757BAB0C6CB}"/>
          </ac:spMkLst>
        </pc:spChg>
        <pc:spChg chg="mod">
          <ac:chgData name="Lorenzo Di Domenico" userId="b92e3e10ad574af4" providerId="LiveId" clId="{7C109891-7D92-491B-AB07-5A1C2FC8D3C7}" dt="2022-03-29T11:21:39.262" v="13531" actId="1035"/>
          <ac:spMkLst>
            <pc:docMk/>
            <pc:sldMk cId="3292748054" sldId="346"/>
            <ac:spMk id="47" creationId="{EE2E1F5A-F2DB-4F9D-A98C-D40D9B9E731C}"/>
          </ac:spMkLst>
        </pc:spChg>
        <pc:spChg chg="mod">
          <ac:chgData name="Lorenzo Di Domenico" userId="b92e3e10ad574af4" providerId="LiveId" clId="{7C109891-7D92-491B-AB07-5A1C2FC8D3C7}" dt="2022-03-29T11:21:39.262" v="13531" actId="1035"/>
          <ac:spMkLst>
            <pc:docMk/>
            <pc:sldMk cId="3292748054" sldId="346"/>
            <ac:spMk id="51" creationId="{A371B555-5C64-437E-B460-A1E11B05F3AF}"/>
          </ac:spMkLst>
        </pc:spChg>
        <pc:spChg chg="mod">
          <ac:chgData name="Lorenzo Di Domenico" userId="b92e3e10ad574af4" providerId="LiveId" clId="{7C109891-7D92-491B-AB07-5A1C2FC8D3C7}" dt="2022-03-29T11:21:39.262" v="13531" actId="1035"/>
          <ac:spMkLst>
            <pc:docMk/>
            <pc:sldMk cId="3292748054" sldId="346"/>
            <ac:spMk id="52" creationId="{9E6EB4EC-8602-4B6F-A39E-78F38774EE2F}"/>
          </ac:spMkLst>
        </pc:spChg>
        <pc:spChg chg="mod">
          <ac:chgData name="Lorenzo Di Domenico" userId="b92e3e10ad574af4" providerId="LiveId" clId="{7C109891-7D92-491B-AB07-5A1C2FC8D3C7}" dt="2022-03-29T11:21:39.262" v="13531" actId="1035"/>
          <ac:spMkLst>
            <pc:docMk/>
            <pc:sldMk cId="3292748054" sldId="346"/>
            <ac:spMk id="53" creationId="{29508819-4B8F-4608-A507-EA87BF80E833}"/>
          </ac:spMkLst>
        </pc:spChg>
        <pc:spChg chg="mod">
          <ac:chgData name="Lorenzo Di Domenico" userId="b92e3e10ad574af4" providerId="LiveId" clId="{7C109891-7D92-491B-AB07-5A1C2FC8D3C7}" dt="2022-03-29T11:21:39.262" v="13531" actId="1035"/>
          <ac:spMkLst>
            <pc:docMk/>
            <pc:sldMk cId="3292748054" sldId="346"/>
            <ac:spMk id="56" creationId="{7449F020-E511-4DCF-8DAB-412440FA342D}"/>
          </ac:spMkLst>
        </pc:spChg>
        <pc:spChg chg="mod">
          <ac:chgData name="Lorenzo Di Domenico" userId="b92e3e10ad574af4" providerId="LiveId" clId="{7C109891-7D92-491B-AB07-5A1C2FC8D3C7}" dt="2022-03-29T11:21:39.262" v="13531" actId="1035"/>
          <ac:spMkLst>
            <pc:docMk/>
            <pc:sldMk cId="3292748054" sldId="346"/>
            <ac:spMk id="60" creationId="{41C9DE4C-D58E-4C4B-A90B-7DA95F4C1992}"/>
          </ac:spMkLst>
        </pc:spChg>
        <pc:spChg chg="mod">
          <ac:chgData name="Lorenzo Di Domenico" userId="b92e3e10ad574af4" providerId="LiveId" clId="{7C109891-7D92-491B-AB07-5A1C2FC8D3C7}" dt="2022-03-29T11:21:39.262" v="13531" actId="1035"/>
          <ac:spMkLst>
            <pc:docMk/>
            <pc:sldMk cId="3292748054" sldId="346"/>
            <ac:spMk id="61" creationId="{5DDA4087-FC09-4F14-A000-4E1EDC756885}"/>
          </ac:spMkLst>
        </pc:spChg>
        <pc:spChg chg="mod">
          <ac:chgData name="Lorenzo Di Domenico" userId="b92e3e10ad574af4" providerId="LiveId" clId="{7C109891-7D92-491B-AB07-5A1C2FC8D3C7}" dt="2022-03-29T11:21:39.262" v="13531" actId="1035"/>
          <ac:spMkLst>
            <pc:docMk/>
            <pc:sldMk cId="3292748054" sldId="346"/>
            <ac:spMk id="62" creationId="{1B4B6316-E72B-4BD8-B736-0A74F947A694}"/>
          </ac:spMkLst>
        </pc:spChg>
        <pc:cxnChg chg="mod">
          <ac:chgData name="Lorenzo Di Domenico" userId="b92e3e10ad574af4" providerId="LiveId" clId="{7C109891-7D92-491B-AB07-5A1C2FC8D3C7}" dt="2022-03-29T11:21:39.262" v="13531" actId="1035"/>
          <ac:cxnSpMkLst>
            <pc:docMk/>
            <pc:sldMk cId="3292748054" sldId="346"/>
            <ac:cxnSpMk id="3" creationId="{59272103-8631-4A15-A02B-B2A606DF33A8}"/>
          </ac:cxnSpMkLst>
        </pc:cxnChg>
        <pc:cxnChg chg="mod">
          <ac:chgData name="Lorenzo Di Domenico" userId="b92e3e10ad574af4" providerId="LiveId" clId="{7C109891-7D92-491B-AB07-5A1C2FC8D3C7}" dt="2022-03-29T11:21:39.262" v="13531" actId="1035"/>
          <ac:cxnSpMkLst>
            <pc:docMk/>
            <pc:sldMk cId="3292748054" sldId="346"/>
            <ac:cxnSpMk id="48" creationId="{98AB7672-E279-4302-92A7-854A3398ECA2}"/>
          </ac:cxnSpMkLst>
        </pc:cxnChg>
        <pc:cxnChg chg="mod">
          <ac:chgData name="Lorenzo Di Domenico" userId="b92e3e10ad574af4" providerId="LiveId" clId="{7C109891-7D92-491B-AB07-5A1C2FC8D3C7}" dt="2022-03-29T11:21:39.262" v="13531" actId="1035"/>
          <ac:cxnSpMkLst>
            <pc:docMk/>
            <pc:sldMk cId="3292748054" sldId="346"/>
            <ac:cxnSpMk id="49" creationId="{94BFE60F-DD0A-44F0-9045-C4989FFC9F32}"/>
          </ac:cxnSpMkLst>
        </pc:cxnChg>
        <pc:cxnChg chg="mod">
          <ac:chgData name="Lorenzo Di Domenico" userId="b92e3e10ad574af4" providerId="LiveId" clId="{7C109891-7D92-491B-AB07-5A1C2FC8D3C7}" dt="2022-03-29T11:21:39.262" v="13531" actId="1035"/>
          <ac:cxnSpMkLst>
            <pc:docMk/>
            <pc:sldMk cId="3292748054" sldId="346"/>
            <ac:cxnSpMk id="50" creationId="{0AE97BC4-844E-4F47-AB96-E1862CBD4602}"/>
          </ac:cxnSpMkLst>
        </pc:cxnChg>
        <pc:cxnChg chg="mod">
          <ac:chgData name="Lorenzo Di Domenico" userId="b92e3e10ad574af4" providerId="LiveId" clId="{7C109891-7D92-491B-AB07-5A1C2FC8D3C7}" dt="2022-03-29T11:21:39.262" v="13531" actId="1035"/>
          <ac:cxnSpMkLst>
            <pc:docMk/>
            <pc:sldMk cId="3292748054" sldId="346"/>
            <ac:cxnSpMk id="54" creationId="{E0935B7E-01EF-49B4-A90B-4B054A09C9BC}"/>
          </ac:cxnSpMkLst>
        </pc:cxnChg>
        <pc:cxnChg chg="mod">
          <ac:chgData name="Lorenzo Di Domenico" userId="b92e3e10ad574af4" providerId="LiveId" clId="{7C109891-7D92-491B-AB07-5A1C2FC8D3C7}" dt="2022-03-29T11:21:39.262" v="13531" actId="1035"/>
          <ac:cxnSpMkLst>
            <pc:docMk/>
            <pc:sldMk cId="3292748054" sldId="346"/>
            <ac:cxnSpMk id="55" creationId="{623B1131-7FA9-42E9-8A6F-15ED43A6F797}"/>
          </ac:cxnSpMkLst>
        </pc:cxnChg>
        <pc:cxnChg chg="mod">
          <ac:chgData name="Lorenzo Di Domenico" userId="b92e3e10ad574af4" providerId="LiveId" clId="{7C109891-7D92-491B-AB07-5A1C2FC8D3C7}" dt="2022-03-29T11:21:39.262" v="13531" actId="1035"/>
          <ac:cxnSpMkLst>
            <pc:docMk/>
            <pc:sldMk cId="3292748054" sldId="346"/>
            <ac:cxnSpMk id="57" creationId="{2219E422-8A9D-41E8-9B02-EEA7B86E4B1A}"/>
          </ac:cxnSpMkLst>
        </pc:cxnChg>
        <pc:cxnChg chg="mod">
          <ac:chgData name="Lorenzo Di Domenico" userId="b92e3e10ad574af4" providerId="LiveId" clId="{7C109891-7D92-491B-AB07-5A1C2FC8D3C7}" dt="2022-03-29T11:21:39.262" v="13531" actId="1035"/>
          <ac:cxnSpMkLst>
            <pc:docMk/>
            <pc:sldMk cId="3292748054" sldId="346"/>
            <ac:cxnSpMk id="58" creationId="{3A1E3120-99F4-42A4-BBA2-FE1B29F357AE}"/>
          </ac:cxnSpMkLst>
        </pc:cxnChg>
        <pc:cxnChg chg="mod">
          <ac:chgData name="Lorenzo Di Domenico" userId="b92e3e10ad574af4" providerId="LiveId" clId="{7C109891-7D92-491B-AB07-5A1C2FC8D3C7}" dt="2022-03-29T11:21:39.262" v="13531" actId="1035"/>
          <ac:cxnSpMkLst>
            <pc:docMk/>
            <pc:sldMk cId="3292748054" sldId="346"/>
            <ac:cxnSpMk id="59" creationId="{180FA1ED-A611-445F-8B43-E3AD18E781D4}"/>
          </ac:cxnSpMkLst>
        </pc:cxnChg>
      </pc:sldChg>
      <pc:sldChg chg="modSp add mod">
        <pc:chgData name="Lorenzo Di Domenico" userId="b92e3e10ad574af4" providerId="LiveId" clId="{7C109891-7D92-491B-AB07-5A1C2FC8D3C7}" dt="2022-03-31T11:06:28.474" v="18827" actId="20577"/>
        <pc:sldMkLst>
          <pc:docMk/>
          <pc:sldMk cId="3068678088" sldId="347"/>
        </pc:sldMkLst>
        <pc:spChg chg="mod">
          <ac:chgData name="Lorenzo Di Domenico" userId="b92e3e10ad574af4" providerId="LiveId" clId="{7C109891-7D92-491B-AB07-5A1C2FC8D3C7}" dt="2022-03-31T11:06:28.474" v="18827" actId="20577"/>
          <ac:spMkLst>
            <pc:docMk/>
            <pc:sldMk cId="3068678088" sldId="347"/>
            <ac:spMk id="9" creationId="{5E1EFE71-3CB0-4229-BC03-54489FD74369}"/>
          </ac:spMkLst>
        </pc:spChg>
        <pc:spChg chg="mod">
          <ac:chgData name="Lorenzo Di Domenico" userId="b92e3e10ad574af4" providerId="LiveId" clId="{7C109891-7D92-491B-AB07-5A1C2FC8D3C7}" dt="2022-03-31T08:23:00.586" v="18088" actId="20577"/>
          <ac:spMkLst>
            <pc:docMk/>
            <pc:sldMk cId="3068678088" sldId="347"/>
            <ac:spMk id="10245" creationId="{9E9D7871-5470-4D91-8213-4A46E5028592}"/>
          </ac:spMkLst>
        </pc:spChg>
      </pc:sldChg>
      <pc:sldChg chg="addSp delSp modSp add mod">
        <pc:chgData name="Lorenzo Di Domenico" userId="b92e3e10ad574af4" providerId="LiveId" clId="{7C109891-7D92-491B-AB07-5A1C2FC8D3C7}" dt="2022-03-31T11:44:00.061" v="19054" actId="6549"/>
        <pc:sldMkLst>
          <pc:docMk/>
          <pc:sldMk cId="2246626243" sldId="348"/>
        </pc:sldMkLst>
        <pc:spChg chg="add mod">
          <ac:chgData name="Lorenzo Di Domenico" userId="b92e3e10ad574af4" providerId="LiveId" clId="{7C109891-7D92-491B-AB07-5A1C2FC8D3C7}" dt="2022-03-31T11:44:00.061" v="19054" actId="6549"/>
          <ac:spMkLst>
            <pc:docMk/>
            <pc:sldMk cId="2246626243" sldId="348"/>
            <ac:spMk id="8" creationId="{A14CCCE9-A3CC-4B6C-A9FD-FADA8C7A329C}"/>
          </ac:spMkLst>
        </pc:spChg>
        <pc:picChg chg="add mod">
          <ac:chgData name="Lorenzo Di Domenico" userId="b92e3e10ad574af4" providerId="LiveId" clId="{7C109891-7D92-491B-AB07-5A1C2FC8D3C7}" dt="2022-03-30T08:37:52.863" v="15592" actId="1076"/>
          <ac:picMkLst>
            <pc:docMk/>
            <pc:sldMk cId="2246626243" sldId="348"/>
            <ac:picMk id="4" creationId="{9D5A1293-B847-4158-9328-3E9ECA56CFDC}"/>
          </ac:picMkLst>
        </pc:picChg>
        <pc:picChg chg="del">
          <ac:chgData name="Lorenzo Di Domenico" userId="b92e3e10ad574af4" providerId="LiveId" clId="{7C109891-7D92-491B-AB07-5A1C2FC8D3C7}" dt="2022-03-30T08:37:38.224" v="15587" actId="478"/>
          <ac:picMkLst>
            <pc:docMk/>
            <pc:sldMk cId="2246626243" sldId="348"/>
            <ac:picMk id="6" creationId="{3EBCCBD5-0387-4CB7-B13F-BD1F70F579F0}"/>
          </ac:picMkLst>
        </pc:picChg>
      </pc:sldChg>
      <pc:sldChg chg="addSp delSp modSp add mod">
        <pc:chgData name="Lorenzo Di Domenico" userId="b92e3e10ad574af4" providerId="LiveId" clId="{7C109891-7D92-491B-AB07-5A1C2FC8D3C7}" dt="2022-03-30T08:42:17.645" v="15737" actId="255"/>
        <pc:sldMkLst>
          <pc:docMk/>
          <pc:sldMk cId="3322258743" sldId="349"/>
        </pc:sldMkLst>
        <pc:spChg chg="add mod">
          <ac:chgData name="Lorenzo Di Domenico" userId="b92e3e10ad574af4" providerId="LiveId" clId="{7C109891-7D92-491B-AB07-5A1C2FC8D3C7}" dt="2022-03-30T08:42:17.645" v="15737" actId="255"/>
          <ac:spMkLst>
            <pc:docMk/>
            <pc:sldMk cId="3322258743" sldId="349"/>
            <ac:spMk id="8" creationId="{E2EDCACF-9253-4B8B-A3FB-2EC9AB3A0AC7}"/>
          </ac:spMkLst>
        </pc:spChg>
        <pc:spChg chg="mod">
          <ac:chgData name="Lorenzo Di Domenico" userId="b92e3e10ad574af4" providerId="LiveId" clId="{7C109891-7D92-491B-AB07-5A1C2FC8D3C7}" dt="2022-03-30T08:40:08.253" v="15721" actId="20577"/>
          <ac:spMkLst>
            <pc:docMk/>
            <pc:sldMk cId="3322258743" sldId="349"/>
            <ac:spMk id="10245" creationId="{9E9D7871-5470-4D91-8213-4A46E5028592}"/>
          </ac:spMkLst>
        </pc:spChg>
        <pc:picChg chg="add mod">
          <ac:chgData name="Lorenzo Di Domenico" userId="b92e3e10ad574af4" providerId="LiveId" clId="{7C109891-7D92-491B-AB07-5A1C2FC8D3C7}" dt="2022-03-30T08:42:05.604" v="15732" actId="1076"/>
          <ac:picMkLst>
            <pc:docMk/>
            <pc:sldMk cId="3322258743" sldId="349"/>
            <ac:picMk id="4" creationId="{EA557245-1653-42FC-A89C-2058735E8ED9}"/>
          </ac:picMkLst>
        </pc:picChg>
        <pc:picChg chg="del">
          <ac:chgData name="Lorenzo Di Domenico" userId="b92e3e10ad574af4" providerId="LiveId" clId="{7C109891-7D92-491B-AB07-5A1C2FC8D3C7}" dt="2022-03-30T08:37:39.224" v="15588" actId="478"/>
          <ac:picMkLst>
            <pc:docMk/>
            <pc:sldMk cId="3322258743" sldId="349"/>
            <ac:picMk id="6" creationId="{3EBCCBD5-0387-4CB7-B13F-BD1F70F579F0}"/>
          </ac:picMkLst>
        </pc:picChg>
      </pc:sldChg>
      <pc:sldChg chg="addSp delSp modSp add mod">
        <pc:chgData name="Lorenzo Di Domenico" userId="b92e3e10ad574af4" providerId="LiveId" clId="{7C109891-7D92-491B-AB07-5A1C2FC8D3C7}" dt="2022-03-30T08:44:24.440" v="15791" actId="20577"/>
        <pc:sldMkLst>
          <pc:docMk/>
          <pc:sldMk cId="3489476335" sldId="350"/>
        </pc:sldMkLst>
        <pc:spChg chg="add mod">
          <ac:chgData name="Lorenzo Di Domenico" userId="b92e3e10ad574af4" providerId="LiveId" clId="{7C109891-7D92-491B-AB07-5A1C2FC8D3C7}" dt="2022-03-30T08:44:12.456" v="15745" actId="1076"/>
          <ac:spMkLst>
            <pc:docMk/>
            <pc:sldMk cId="3489476335" sldId="350"/>
            <ac:spMk id="8" creationId="{D76465F2-F334-4353-805D-BDBD7F6DB97D}"/>
          </ac:spMkLst>
        </pc:spChg>
        <pc:spChg chg="mod">
          <ac:chgData name="Lorenzo Di Domenico" userId="b92e3e10ad574af4" providerId="LiveId" clId="{7C109891-7D92-491B-AB07-5A1C2FC8D3C7}" dt="2022-03-30T08:44:24.440" v="15791" actId="20577"/>
          <ac:spMkLst>
            <pc:docMk/>
            <pc:sldMk cId="3489476335" sldId="350"/>
            <ac:spMk id="10245" creationId="{9E9D7871-5470-4D91-8213-4A46E5028592}"/>
          </ac:spMkLst>
        </pc:spChg>
        <pc:picChg chg="add mod">
          <ac:chgData name="Lorenzo Di Domenico" userId="b92e3e10ad574af4" providerId="LiveId" clId="{7C109891-7D92-491B-AB07-5A1C2FC8D3C7}" dt="2022-03-30T08:44:14.862" v="15747" actId="1076"/>
          <ac:picMkLst>
            <pc:docMk/>
            <pc:sldMk cId="3489476335" sldId="350"/>
            <ac:picMk id="4" creationId="{FFFCE845-7B2E-457F-8D41-2ADB702E6285}"/>
          </ac:picMkLst>
        </pc:picChg>
        <pc:picChg chg="del">
          <ac:chgData name="Lorenzo Di Domenico" userId="b92e3e10ad574af4" providerId="LiveId" clId="{7C109891-7D92-491B-AB07-5A1C2FC8D3C7}" dt="2022-03-30T08:37:40.271" v="15589" actId="478"/>
          <ac:picMkLst>
            <pc:docMk/>
            <pc:sldMk cId="3489476335" sldId="350"/>
            <ac:picMk id="6" creationId="{3EBCCBD5-0387-4CB7-B13F-BD1F70F579F0}"/>
          </ac:picMkLst>
        </pc:picChg>
      </pc:sldChg>
      <pc:sldChg chg="delSp modSp add mod">
        <pc:chgData name="Lorenzo Di Domenico" userId="b92e3e10ad574af4" providerId="LiveId" clId="{7C109891-7D92-491B-AB07-5A1C2FC8D3C7}" dt="2022-03-30T08:59:56.372" v="16644" actId="20577"/>
        <pc:sldMkLst>
          <pc:docMk/>
          <pc:sldMk cId="3475862786" sldId="351"/>
        </pc:sldMkLst>
        <pc:spChg chg="mod">
          <ac:chgData name="Lorenzo Di Domenico" userId="b92e3e10ad574af4" providerId="LiveId" clId="{7C109891-7D92-491B-AB07-5A1C2FC8D3C7}" dt="2022-03-30T08:59:56.372" v="16644" actId="20577"/>
          <ac:spMkLst>
            <pc:docMk/>
            <pc:sldMk cId="3475862786" sldId="351"/>
            <ac:spMk id="8" creationId="{E2EDCACF-9253-4B8B-A3FB-2EC9AB3A0AC7}"/>
          </ac:spMkLst>
        </pc:spChg>
        <pc:picChg chg="del">
          <ac:chgData name="Lorenzo Di Domenico" userId="b92e3e10ad574af4" providerId="LiveId" clId="{7C109891-7D92-491B-AB07-5A1C2FC8D3C7}" dt="2022-03-30T08:46:01.293" v="15793" actId="478"/>
          <ac:picMkLst>
            <pc:docMk/>
            <pc:sldMk cId="3475862786" sldId="351"/>
            <ac:picMk id="4" creationId="{EA557245-1653-42FC-A89C-2058735E8ED9}"/>
          </ac:picMkLst>
        </pc:picChg>
      </pc:sldChg>
      <pc:sldChg chg="addSp delSp modSp add mod">
        <pc:chgData name="Lorenzo Di Domenico" userId="b92e3e10ad574af4" providerId="LiveId" clId="{7C109891-7D92-491B-AB07-5A1C2FC8D3C7}" dt="2022-03-30T09:06:56.593" v="16718" actId="20577"/>
        <pc:sldMkLst>
          <pc:docMk/>
          <pc:sldMk cId="761908702" sldId="352"/>
        </pc:sldMkLst>
        <pc:spChg chg="mod">
          <ac:chgData name="Lorenzo Di Domenico" userId="b92e3e10ad574af4" providerId="LiveId" clId="{7C109891-7D92-491B-AB07-5A1C2FC8D3C7}" dt="2022-03-30T09:03:59.252" v="16663" actId="20577"/>
          <ac:spMkLst>
            <pc:docMk/>
            <pc:sldMk cId="761908702" sldId="352"/>
            <ac:spMk id="8" creationId="{E2EDCACF-9253-4B8B-A3FB-2EC9AB3A0AC7}"/>
          </ac:spMkLst>
        </pc:spChg>
        <pc:spChg chg="mod">
          <ac:chgData name="Lorenzo Di Domenico" userId="b92e3e10ad574af4" providerId="LiveId" clId="{7C109891-7D92-491B-AB07-5A1C2FC8D3C7}" dt="2022-03-30T09:06:56.593" v="16718" actId="20577"/>
          <ac:spMkLst>
            <pc:docMk/>
            <pc:sldMk cId="761908702" sldId="352"/>
            <ac:spMk id="10245" creationId="{9E9D7871-5470-4D91-8213-4A46E5028592}"/>
          </ac:spMkLst>
        </pc:spChg>
        <pc:picChg chg="add del mod">
          <ac:chgData name="Lorenzo Di Domenico" userId="b92e3e10ad574af4" providerId="LiveId" clId="{7C109891-7D92-491B-AB07-5A1C2FC8D3C7}" dt="2022-03-30T09:02:22.970" v="16648"/>
          <ac:picMkLst>
            <pc:docMk/>
            <pc:sldMk cId="761908702" sldId="352"/>
            <ac:picMk id="4" creationId="{B2D2C3CF-952D-4F4A-865F-E65F17341D6F}"/>
          </ac:picMkLst>
        </pc:picChg>
        <pc:picChg chg="add mod">
          <ac:chgData name="Lorenzo Di Domenico" userId="b92e3e10ad574af4" providerId="LiveId" clId="{7C109891-7D92-491B-AB07-5A1C2FC8D3C7}" dt="2022-03-30T09:02:37.002" v="16653" actId="14100"/>
          <ac:picMkLst>
            <pc:docMk/>
            <pc:sldMk cId="761908702" sldId="352"/>
            <ac:picMk id="6" creationId="{66E936FA-A9E1-40D7-8CFD-9474798A6712}"/>
          </ac:picMkLst>
        </pc:picChg>
        <pc:picChg chg="add del mod">
          <ac:chgData name="Lorenzo Di Domenico" userId="b92e3e10ad574af4" providerId="LiveId" clId="{7C109891-7D92-491B-AB07-5A1C2FC8D3C7}" dt="2022-03-30T09:03:13.882" v="16657"/>
          <ac:picMkLst>
            <pc:docMk/>
            <pc:sldMk cId="761908702" sldId="352"/>
            <ac:picMk id="9" creationId="{F847584F-0859-4CB1-9EDD-518A81F42E05}"/>
          </ac:picMkLst>
        </pc:picChg>
      </pc:sldChg>
      <pc:sldChg chg="delSp modSp add mod">
        <pc:chgData name="Lorenzo Di Domenico" userId="b92e3e10ad574af4" providerId="LiveId" clId="{7C109891-7D92-491B-AB07-5A1C2FC8D3C7}" dt="2022-03-30T09:07:15.177" v="16820" actId="20577"/>
        <pc:sldMkLst>
          <pc:docMk/>
          <pc:sldMk cId="2764268880" sldId="353"/>
        </pc:sldMkLst>
        <pc:spChg chg="mod">
          <ac:chgData name="Lorenzo Di Domenico" userId="b92e3e10ad574af4" providerId="LiveId" clId="{7C109891-7D92-491B-AB07-5A1C2FC8D3C7}" dt="2022-03-30T09:06:25.518" v="16680" actId="255"/>
          <ac:spMkLst>
            <pc:docMk/>
            <pc:sldMk cId="2764268880" sldId="353"/>
            <ac:spMk id="8" creationId="{E2EDCACF-9253-4B8B-A3FB-2EC9AB3A0AC7}"/>
          </ac:spMkLst>
        </pc:spChg>
        <pc:spChg chg="mod">
          <ac:chgData name="Lorenzo Di Domenico" userId="b92e3e10ad574af4" providerId="LiveId" clId="{7C109891-7D92-491B-AB07-5A1C2FC8D3C7}" dt="2022-03-30T09:07:15.177" v="16820" actId="20577"/>
          <ac:spMkLst>
            <pc:docMk/>
            <pc:sldMk cId="2764268880" sldId="353"/>
            <ac:spMk id="10245" creationId="{9E9D7871-5470-4D91-8213-4A46E5028592}"/>
          </ac:spMkLst>
        </pc:spChg>
        <pc:picChg chg="del">
          <ac:chgData name="Lorenzo Di Domenico" userId="b92e3e10ad574af4" providerId="LiveId" clId="{7C109891-7D92-491B-AB07-5A1C2FC8D3C7}" dt="2022-03-30T09:04:17.382" v="16665" actId="478"/>
          <ac:picMkLst>
            <pc:docMk/>
            <pc:sldMk cId="2764268880" sldId="353"/>
            <ac:picMk id="6" creationId="{66E936FA-A9E1-40D7-8CFD-9474798A6712}"/>
          </ac:picMkLst>
        </pc:picChg>
      </pc:sldChg>
      <pc:sldChg chg="addSp delSp modSp add mod">
        <pc:chgData name="Lorenzo Di Domenico" userId="b92e3e10ad574af4" providerId="LiveId" clId="{7C109891-7D92-491B-AB07-5A1C2FC8D3C7}" dt="2022-03-30T09:09:20.406" v="17052" actId="1076"/>
        <pc:sldMkLst>
          <pc:docMk/>
          <pc:sldMk cId="1102797161" sldId="354"/>
        </pc:sldMkLst>
        <pc:spChg chg="mod">
          <ac:chgData name="Lorenzo Di Domenico" userId="b92e3e10ad574af4" providerId="LiveId" clId="{7C109891-7D92-491B-AB07-5A1C2FC8D3C7}" dt="2022-03-30T09:09:20.406" v="17052" actId="1076"/>
          <ac:spMkLst>
            <pc:docMk/>
            <pc:sldMk cId="1102797161" sldId="354"/>
            <ac:spMk id="8" creationId="{E2EDCACF-9253-4B8B-A3FB-2EC9AB3A0AC7}"/>
          </ac:spMkLst>
        </pc:spChg>
        <pc:spChg chg="mod">
          <ac:chgData name="Lorenzo Di Domenico" userId="b92e3e10ad574af4" providerId="LiveId" clId="{7C109891-7D92-491B-AB07-5A1C2FC8D3C7}" dt="2022-03-30T09:07:33.125" v="16920" actId="20577"/>
          <ac:spMkLst>
            <pc:docMk/>
            <pc:sldMk cId="1102797161" sldId="354"/>
            <ac:spMk id="10245" creationId="{9E9D7871-5470-4D91-8213-4A46E5028592}"/>
          </ac:spMkLst>
        </pc:spChg>
        <pc:picChg chg="add mod">
          <ac:chgData name="Lorenzo Di Domenico" userId="b92e3e10ad574af4" providerId="LiveId" clId="{7C109891-7D92-491B-AB07-5A1C2FC8D3C7}" dt="2022-03-30T09:06:41.735" v="16687" actId="1076"/>
          <ac:picMkLst>
            <pc:docMk/>
            <pc:sldMk cId="1102797161" sldId="354"/>
            <ac:picMk id="4" creationId="{D421306C-4A38-4FAD-BCF9-3B00B2434DE7}"/>
          </ac:picMkLst>
        </pc:picChg>
        <pc:picChg chg="del">
          <ac:chgData name="Lorenzo Di Domenico" userId="b92e3e10ad574af4" providerId="LiveId" clId="{7C109891-7D92-491B-AB07-5A1C2FC8D3C7}" dt="2022-03-30T09:06:30.533" v="16682" actId="478"/>
          <ac:picMkLst>
            <pc:docMk/>
            <pc:sldMk cId="1102797161" sldId="354"/>
            <ac:picMk id="6" creationId="{66E936FA-A9E1-40D7-8CFD-9474798A6712}"/>
          </ac:picMkLst>
        </pc:picChg>
        <pc:picChg chg="add del mod">
          <ac:chgData name="Lorenzo Di Domenico" userId="b92e3e10ad574af4" providerId="LiveId" clId="{7C109891-7D92-491B-AB07-5A1C2FC8D3C7}" dt="2022-03-30T09:08:48.941" v="17036"/>
          <ac:picMkLst>
            <pc:docMk/>
            <pc:sldMk cId="1102797161" sldId="354"/>
            <ac:picMk id="7" creationId="{C8BACBC1-2AAD-438D-AAA4-61E744BE2FFA}"/>
          </ac:picMkLst>
        </pc:picChg>
      </pc:sldChg>
      <pc:sldChg chg="delSp modSp add mod">
        <pc:chgData name="Lorenzo Di Domenico" userId="b92e3e10ad574af4" providerId="LiveId" clId="{7C109891-7D92-491B-AB07-5A1C2FC8D3C7}" dt="2022-03-30T09:41:31.385" v="17198" actId="20577"/>
        <pc:sldMkLst>
          <pc:docMk/>
          <pc:sldMk cId="2194964678" sldId="355"/>
        </pc:sldMkLst>
        <pc:spChg chg="mod">
          <ac:chgData name="Lorenzo Di Domenico" userId="b92e3e10ad574af4" providerId="LiveId" clId="{7C109891-7D92-491B-AB07-5A1C2FC8D3C7}" dt="2022-03-30T09:41:31.385" v="17198" actId="20577"/>
          <ac:spMkLst>
            <pc:docMk/>
            <pc:sldMk cId="2194964678" sldId="355"/>
            <ac:spMk id="8" creationId="{E2EDCACF-9253-4B8B-A3FB-2EC9AB3A0AC7}"/>
          </ac:spMkLst>
        </pc:spChg>
        <pc:spChg chg="mod">
          <ac:chgData name="Lorenzo Di Domenico" userId="b92e3e10ad574af4" providerId="LiveId" clId="{7C109891-7D92-491B-AB07-5A1C2FC8D3C7}" dt="2022-03-30T09:13:32.147" v="17171" actId="20577"/>
          <ac:spMkLst>
            <pc:docMk/>
            <pc:sldMk cId="2194964678" sldId="355"/>
            <ac:spMk id="10245" creationId="{9E9D7871-5470-4D91-8213-4A46E5028592}"/>
          </ac:spMkLst>
        </pc:spChg>
        <pc:picChg chg="del">
          <ac:chgData name="Lorenzo Di Domenico" userId="b92e3e10ad574af4" providerId="LiveId" clId="{7C109891-7D92-491B-AB07-5A1C2FC8D3C7}" dt="2022-03-30T09:10:36.938" v="17054" actId="478"/>
          <ac:picMkLst>
            <pc:docMk/>
            <pc:sldMk cId="2194964678" sldId="355"/>
            <ac:picMk id="4" creationId="{D421306C-4A38-4FAD-BCF9-3B00B2434DE7}"/>
          </ac:picMkLst>
        </pc:picChg>
      </pc:sldChg>
      <pc:sldChg chg="addSp modSp add mod">
        <pc:chgData name="Lorenzo Di Domenico" userId="b92e3e10ad574af4" providerId="LiveId" clId="{7C109891-7D92-491B-AB07-5A1C2FC8D3C7}" dt="2022-03-30T09:45:12.362" v="17208" actId="1076"/>
        <pc:sldMkLst>
          <pc:docMk/>
          <pc:sldMk cId="1259486755" sldId="356"/>
        </pc:sldMkLst>
        <pc:spChg chg="mod">
          <ac:chgData name="Lorenzo Di Domenico" userId="b92e3e10ad574af4" providerId="LiveId" clId="{7C109891-7D92-491B-AB07-5A1C2FC8D3C7}" dt="2022-03-30T09:45:09.924" v="17206" actId="14100"/>
          <ac:spMkLst>
            <pc:docMk/>
            <pc:sldMk cId="1259486755" sldId="356"/>
            <ac:spMk id="8" creationId="{E2EDCACF-9253-4B8B-A3FB-2EC9AB3A0AC7}"/>
          </ac:spMkLst>
        </pc:spChg>
        <pc:spChg chg="mod">
          <ac:chgData name="Lorenzo Di Domenico" userId="b92e3e10ad574af4" providerId="LiveId" clId="{7C109891-7D92-491B-AB07-5A1C2FC8D3C7}" dt="2022-03-30T09:13:17.420" v="17114" actId="20577"/>
          <ac:spMkLst>
            <pc:docMk/>
            <pc:sldMk cId="1259486755" sldId="356"/>
            <ac:spMk id="10245" creationId="{9E9D7871-5470-4D91-8213-4A46E5028592}"/>
          </ac:spMkLst>
        </pc:spChg>
        <pc:picChg chg="add mod">
          <ac:chgData name="Lorenzo Di Domenico" userId="b92e3e10ad574af4" providerId="LiveId" clId="{7C109891-7D92-491B-AB07-5A1C2FC8D3C7}" dt="2022-03-30T09:45:12.362" v="17208" actId="1076"/>
          <ac:picMkLst>
            <pc:docMk/>
            <pc:sldMk cId="1259486755" sldId="356"/>
            <ac:picMk id="4" creationId="{9DADB560-A53A-4486-8F7F-4A44AC80476B}"/>
          </ac:picMkLst>
        </pc:picChg>
      </pc:sldChg>
      <pc:sldChg chg="modSp add mod">
        <pc:chgData name="Lorenzo Di Domenico" userId="b92e3e10ad574af4" providerId="LiveId" clId="{7C109891-7D92-491B-AB07-5A1C2FC8D3C7}" dt="2022-04-04T10:00:47.820" v="19452" actId="313"/>
        <pc:sldMkLst>
          <pc:docMk/>
          <pc:sldMk cId="4185796386" sldId="357"/>
        </pc:sldMkLst>
        <pc:spChg chg="mod">
          <ac:chgData name="Lorenzo Di Domenico" userId="b92e3e10ad574af4" providerId="LiveId" clId="{7C109891-7D92-491B-AB07-5A1C2FC8D3C7}" dt="2022-04-04T10:00:47.820" v="19452" actId="313"/>
          <ac:spMkLst>
            <pc:docMk/>
            <pc:sldMk cId="4185796386" sldId="357"/>
            <ac:spMk id="8" creationId="{E2EDCACF-9253-4B8B-A3FB-2EC9AB3A0AC7}"/>
          </ac:spMkLst>
        </pc:spChg>
      </pc:sldChg>
      <pc:sldChg chg="modSp add mod">
        <pc:chgData name="Lorenzo Di Domenico" userId="b92e3e10ad574af4" providerId="LiveId" clId="{7C109891-7D92-491B-AB07-5A1C2FC8D3C7}" dt="2022-03-31T11:05:50.571" v="18768" actId="20577"/>
        <pc:sldMkLst>
          <pc:docMk/>
          <pc:sldMk cId="2307626285" sldId="358"/>
        </pc:sldMkLst>
        <pc:spChg chg="mod">
          <ac:chgData name="Lorenzo Di Domenico" userId="b92e3e10ad574af4" providerId="LiveId" clId="{7C109891-7D92-491B-AB07-5A1C2FC8D3C7}" dt="2022-03-31T11:05:50.571" v="18768" actId="20577"/>
          <ac:spMkLst>
            <pc:docMk/>
            <pc:sldMk cId="2307626285" sldId="358"/>
            <ac:spMk id="9" creationId="{5E1EFE71-3CB0-4229-BC03-54489FD74369}"/>
          </ac:spMkLst>
        </pc:spChg>
      </pc:sldChg>
      <pc:sldChg chg="addSp delSp modSp add mod">
        <pc:chgData name="Lorenzo Di Domenico" userId="b92e3e10ad574af4" providerId="LiveId" clId="{7C109891-7D92-491B-AB07-5A1C2FC8D3C7}" dt="2022-04-04T10:35:23.584" v="21124" actId="20577"/>
        <pc:sldMkLst>
          <pc:docMk/>
          <pc:sldMk cId="1644242850" sldId="359"/>
        </pc:sldMkLst>
        <pc:spChg chg="mod">
          <ac:chgData name="Lorenzo Di Domenico" userId="b92e3e10ad574af4" providerId="LiveId" clId="{7C109891-7D92-491B-AB07-5A1C2FC8D3C7}" dt="2022-04-04T10:35:23.584" v="21124" actId="20577"/>
          <ac:spMkLst>
            <pc:docMk/>
            <pc:sldMk cId="1644242850" sldId="359"/>
            <ac:spMk id="8" creationId="{E2EDCACF-9253-4B8B-A3FB-2EC9AB3A0AC7}"/>
          </ac:spMkLst>
        </pc:spChg>
        <pc:spChg chg="mod">
          <ac:chgData name="Lorenzo Di Domenico" userId="b92e3e10ad574af4" providerId="LiveId" clId="{7C109891-7D92-491B-AB07-5A1C2FC8D3C7}" dt="2022-04-04T10:01:07.562" v="19505" actId="20577"/>
          <ac:spMkLst>
            <pc:docMk/>
            <pc:sldMk cId="1644242850" sldId="359"/>
            <ac:spMk id="10245" creationId="{9E9D7871-5470-4D91-8213-4A46E5028592}"/>
          </ac:spMkLst>
        </pc:spChg>
        <pc:picChg chg="del">
          <ac:chgData name="Lorenzo Di Domenico" userId="b92e3e10ad574af4" providerId="LiveId" clId="{7C109891-7D92-491B-AB07-5A1C2FC8D3C7}" dt="2022-04-04T10:00:56.545" v="19454" actId="478"/>
          <ac:picMkLst>
            <pc:docMk/>
            <pc:sldMk cId="1644242850" sldId="359"/>
            <ac:picMk id="4" creationId="{9DADB560-A53A-4486-8F7F-4A44AC80476B}"/>
          </ac:picMkLst>
        </pc:picChg>
        <pc:picChg chg="add del">
          <ac:chgData name="Lorenzo Di Domenico" userId="b92e3e10ad574af4" providerId="LiveId" clId="{7C109891-7D92-491B-AB07-5A1C2FC8D3C7}" dt="2022-04-04T10:20:53.649" v="20872" actId="22"/>
          <ac:picMkLst>
            <pc:docMk/>
            <pc:sldMk cId="1644242850" sldId="359"/>
            <ac:picMk id="5" creationId="{66AA98E3-81A6-4C5B-A329-4434A00473B7}"/>
          </ac:picMkLst>
        </pc:picChg>
      </pc:sldChg>
    </pc:docChg>
  </pc:docChgLst>
  <pc:docChgLst>
    <pc:chgData name="Lorenzo Di Domenico" userId="b92e3e10ad574af4" providerId="LiveId" clId="{7D69E725-4CBC-47E1-9E5F-45C36E8D50B7}"/>
    <pc:docChg chg="undo custSel addSld delSld modSld sldOrd">
      <pc:chgData name="Lorenzo Di Domenico" userId="b92e3e10ad574af4" providerId="LiveId" clId="{7D69E725-4CBC-47E1-9E5F-45C36E8D50B7}" dt="2022-05-02T21:37:58.171" v="5051" actId="20577"/>
      <pc:docMkLst>
        <pc:docMk/>
      </pc:docMkLst>
      <pc:sldChg chg="modSp mod">
        <pc:chgData name="Lorenzo Di Domenico" userId="b92e3e10ad574af4" providerId="LiveId" clId="{7D69E725-4CBC-47E1-9E5F-45C36E8D50B7}" dt="2022-04-26T08:47:10.808" v="1792" actId="313"/>
        <pc:sldMkLst>
          <pc:docMk/>
          <pc:sldMk cId="3235094228" sldId="361"/>
        </pc:sldMkLst>
        <pc:spChg chg="mod">
          <ac:chgData name="Lorenzo Di Domenico" userId="b92e3e10ad574af4" providerId="LiveId" clId="{7D69E725-4CBC-47E1-9E5F-45C36E8D50B7}" dt="2022-04-26T08:47:10.808" v="1792" actId="313"/>
          <ac:spMkLst>
            <pc:docMk/>
            <pc:sldMk cId="3235094228" sldId="361"/>
            <ac:spMk id="8" creationId="{E2EDCACF-9253-4B8B-A3FB-2EC9AB3A0AC7}"/>
          </ac:spMkLst>
        </pc:spChg>
        <pc:spChg chg="mod">
          <ac:chgData name="Lorenzo Di Domenico" userId="b92e3e10ad574af4" providerId="LiveId" clId="{7D69E725-4CBC-47E1-9E5F-45C36E8D50B7}" dt="2022-04-26T08:34:29.411" v="191" actId="20577"/>
          <ac:spMkLst>
            <pc:docMk/>
            <pc:sldMk cId="3235094228" sldId="361"/>
            <ac:spMk id="10245" creationId="{9E9D7871-5470-4D91-8213-4A46E5028592}"/>
          </ac:spMkLst>
        </pc:spChg>
      </pc:sldChg>
      <pc:sldChg chg="addSp delSp modSp add mod modAnim">
        <pc:chgData name="Lorenzo Di Domenico" userId="b92e3e10ad574af4" providerId="LiveId" clId="{7D69E725-4CBC-47E1-9E5F-45C36E8D50B7}" dt="2022-05-02T21:31:12.976" v="4352" actId="6549"/>
        <pc:sldMkLst>
          <pc:docMk/>
          <pc:sldMk cId="2613358621" sldId="362"/>
        </pc:sldMkLst>
        <pc:spChg chg="add del mod">
          <ac:chgData name="Lorenzo Di Domenico" userId="b92e3e10ad574af4" providerId="LiveId" clId="{7D69E725-4CBC-47E1-9E5F-45C36E8D50B7}" dt="2022-04-26T09:47:36.267" v="1834" actId="478"/>
          <ac:spMkLst>
            <pc:docMk/>
            <pc:sldMk cId="2613358621" sldId="362"/>
            <ac:spMk id="2" creationId="{E235C5BF-7A92-435A-AE6C-D6D4532B2265}"/>
          </ac:spMkLst>
        </pc:spChg>
        <pc:spChg chg="add del mod">
          <ac:chgData name="Lorenzo Di Domenico" userId="b92e3e10ad574af4" providerId="LiveId" clId="{7D69E725-4CBC-47E1-9E5F-45C36E8D50B7}" dt="2022-04-26T09:46:09.202" v="1799" actId="478"/>
          <ac:spMkLst>
            <pc:docMk/>
            <pc:sldMk cId="2613358621" sldId="362"/>
            <ac:spMk id="5" creationId="{D7003002-6E3D-47AE-84CA-0E153B6D0C40}"/>
          </ac:spMkLst>
        </pc:spChg>
        <pc:spChg chg="del">
          <ac:chgData name="Lorenzo Di Domenico" userId="b92e3e10ad574af4" providerId="LiveId" clId="{7D69E725-4CBC-47E1-9E5F-45C36E8D50B7}" dt="2022-04-26T09:45:31.534" v="1794" actId="478"/>
          <ac:spMkLst>
            <pc:docMk/>
            <pc:sldMk cId="2613358621" sldId="362"/>
            <ac:spMk id="8" creationId="{E2EDCACF-9253-4B8B-A3FB-2EC9AB3A0AC7}"/>
          </ac:spMkLst>
        </pc:spChg>
        <pc:spChg chg="del">
          <ac:chgData name="Lorenzo Di Domenico" userId="b92e3e10ad574af4" providerId="LiveId" clId="{7D69E725-4CBC-47E1-9E5F-45C36E8D50B7}" dt="2022-04-26T09:46:07.364" v="1798" actId="478"/>
          <ac:spMkLst>
            <pc:docMk/>
            <pc:sldMk cId="2613358621" sldId="362"/>
            <ac:spMk id="12" creationId="{1A43F747-5F74-4BA9-B720-2B5E9AE7A851}"/>
          </ac:spMkLst>
        </pc:spChg>
        <pc:spChg chg="add del mod">
          <ac:chgData name="Lorenzo Di Domenico" userId="b92e3e10ad574af4" providerId="LiveId" clId="{7D69E725-4CBC-47E1-9E5F-45C36E8D50B7}" dt="2022-04-26T09:47:46.522" v="1841" actId="478"/>
          <ac:spMkLst>
            <pc:docMk/>
            <pc:sldMk cId="2613358621" sldId="362"/>
            <ac:spMk id="15" creationId="{1B5FD1A8-9B60-473F-84EE-A9FFD3E22DE4}"/>
          </ac:spMkLst>
        </pc:spChg>
        <pc:spChg chg="add mod">
          <ac:chgData name="Lorenzo Di Domenico" userId="b92e3e10ad574af4" providerId="LiveId" clId="{7D69E725-4CBC-47E1-9E5F-45C36E8D50B7}" dt="2022-04-26T09:49:04.201" v="1867" actId="1076"/>
          <ac:spMkLst>
            <pc:docMk/>
            <pc:sldMk cId="2613358621" sldId="362"/>
            <ac:spMk id="18" creationId="{3F1BA280-EFFD-41DF-A221-C7A9E0EF407B}"/>
          </ac:spMkLst>
        </pc:spChg>
        <pc:spChg chg="add mod">
          <ac:chgData name="Lorenzo Di Domenico" userId="b92e3e10ad574af4" providerId="LiveId" clId="{7D69E725-4CBC-47E1-9E5F-45C36E8D50B7}" dt="2022-04-26T09:49:21.634" v="1874" actId="1035"/>
          <ac:spMkLst>
            <pc:docMk/>
            <pc:sldMk cId="2613358621" sldId="362"/>
            <ac:spMk id="20" creationId="{CDEB7E25-ADD1-4A66-BDBB-2A6BA54632A5}"/>
          </ac:spMkLst>
        </pc:spChg>
        <pc:spChg chg="add mod">
          <ac:chgData name="Lorenzo Di Domenico" userId="b92e3e10ad574af4" providerId="LiveId" clId="{7D69E725-4CBC-47E1-9E5F-45C36E8D50B7}" dt="2022-04-26T10:02:33.138" v="2013" actId="1035"/>
          <ac:spMkLst>
            <pc:docMk/>
            <pc:sldMk cId="2613358621" sldId="362"/>
            <ac:spMk id="21" creationId="{A05FDFDE-1ECB-4CD3-B011-C312272F5B21}"/>
          </ac:spMkLst>
        </pc:spChg>
        <pc:spChg chg="add mod">
          <ac:chgData name="Lorenzo Di Domenico" userId="b92e3e10ad574af4" providerId="LiveId" clId="{7D69E725-4CBC-47E1-9E5F-45C36E8D50B7}" dt="2022-04-26T09:50:02.155" v="1890" actId="1076"/>
          <ac:spMkLst>
            <pc:docMk/>
            <pc:sldMk cId="2613358621" sldId="362"/>
            <ac:spMk id="22" creationId="{AB943765-1BF9-41A8-9C8A-63638CCFCF3D}"/>
          </ac:spMkLst>
        </pc:spChg>
        <pc:spChg chg="add mod">
          <ac:chgData name="Lorenzo Di Domenico" userId="b92e3e10ad574af4" providerId="LiveId" clId="{7D69E725-4CBC-47E1-9E5F-45C36E8D50B7}" dt="2022-05-02T21:31:12.976" v="4352" actId="6549"/>
          <ac:spMkLst>
            <pc:docMk/>
            <pc:sldMk cId="2613358621" sldId="362"/>
            <ac:spMk id="31" creationId="{486729FE-C7D3-41CC-94BD-292671CC4BDB}"/>
          </ac:spMkLst>
        </pc:spChg>
        <pc:spChg chg="add mod">
          <ac:chgData name="Lorenzo Di Domenico" userId="b92e3e10ad574af4" providerId="LiveId" clId="{7D69E725-4CBC-47E1-9E5F-45C36E8D50B7}" dt="2022-04-26T09:54:17.280" v="1920" actId="20577"/>
          <ac:spMkLst>
            <pc:docMk/>
            <pc:sldMk cId="2613358621" sldId="362"/>
            <ac:spMk id="32" creationId="{6BC394A7-1B9C-4043-A3DA-BB40BF1E72A4}"/>
          </ac:spMkLst>
        </pc:spChg>
        <pc:spChg chg="add mod">
          <ac:chgData name="Lorenzo Di Domenico" userId="b92e3e10ad574af4" providerId="LiveId" clId="{7D69E725-4CBC-47E1-9E5F-45C36E8D50B7}" dt="2022-04-26T09:54:55.763" v="1938" actId="20577"/>
          <ac:spMkLst>
            <pc:docMk/>
            <pc:sldMk cId="2613358621" sldId="362"/>
            <ac:spMk id="33" creationId="{D3BED3E0-1212-4728-8989-AAA5AE130FC5}"/>
          </ac:spMkLst>
        </pc:spChg>
        <pc:spChg chg="add mod">
          <ac:chgData name="Lorenzo Di Domenico" userId="b92e3e10ad574af4" providerId="LiveId" clId="{7D69E725-4CBC-47E1-9E5F-45C36E8D50B7}" dt="2022-04-26T09:54:41.218" v="1932" actId="20577"/>
          <ac:spMkLst>
            <pc:docMk/>
            <pc:sldMk cId="2613358621" sldId="362"/>
            <ac:spMk id="34" creationId="{7E836392-CE8E-4466-A968-D54BC1A0F5C6}"/>
          </ac:spMkLst>
        </pc:spChg>
        <pc:spChg chg="add mod">
          <ac:chgData name="Lorenzo Di Domenico" userId="b92e3e10ad574af4" providerId="LiveId" clId="{7D69E725-4CBC-47E1-9E5F-45C36E8D50B7}" dt="2022-04-26T09:54:47.859" v="1936" actId="20577"/>
          <ac:spMkLst>
            <pc:docMk/>
            <pc:sldMk cId="2613358621" sldId="362"/>
            <ac:spMk id="35" creationId="{97AF06E6-5D05-4980-949A-0AE30545215A}"/>
          </ac:spMkLst>
        </pc:spChg>
        <pc:spChg chg="add mod">
          <ac:chgData name="Lorenzo Di Domenico" userId="b92e3e10ad574af4" providerId="LiveId" clId="{7D69E725-4CBC-47E1-9E5F-45C36E8D50B7}" dt="2022-04-26T09:55:08.263" v="1945" actId="20577"/>
          <ac:spMkLst>
            <pc:docMk/>
            <pc:sldMk cId="2613358621" sldId="362"/>
            <ac:spMk id="36" creationId="{C7CC8B93-5556-40C2-B88D-73477B5B19A6}"/>
          </ac:spMkLst>
        </pc:spChg>
        <pc:spChg chg="add mod">
          <ac:chgData name="Lorenzo Di Domenico" userId="b92e3e10ad574af4" providerId="LiveId" clId="{7D69E725-4CBC-47E1-9E5F-45C36E8D50B7}" dt="2022-04-26T09:55:49.786" v="1955" actId="20577"/>
          <ac:spMkLst>
            <pc:docMk/>
            <pc:sldMk cId="2613358621" sldId="362"/>
            <ac:spMk id="37" creationId="{0E7B12E6-88BD-443E-93FF-58D4531D130D}"/>
          </ac:spMkLst>
        </pc:spChg>
        <pc:spChg chg="add mod">
          <ac:chgData name="Lorenzo Di Domenico" userId="b92e3e10ad574af4" providerId="LiveId" clId="{7D69E725-4CBC-47E1-9E5F-45C36E8D50B7}" dt="2022-04-26T10:00:04.581" v="1990" actId="20577"/>
          <ac:spMkLst>
            <pc:docMk/>
            <pc:sldMk cId="2613358621" sldId="362"/>
            <ac:spMk id="42" creationId="{286E3A40-5A69-4526-BD67-238DB9990364}"/>
          </ac:spMkLst>
        </pc:spChg>
        <pc:spChg chg="add mod">
          <ac:chgData name="Lorenzo Di Domenico" userId="b92e3e10ad574af4" providerId="LiveId" clId="{7D69E725-4CBC-47E1-9E5F-45C36E8D50B7}" dt="2022-04-26T10:01:18.142" v="1999" actId="20577"/>
          <ac:spMkLst>
            <pc:docMk/>
            <pc:sldMk cId="2613358621" sldId="362"/>
            <ac:spMk id="44" creationId="{7A7DD79C-3CA0-4F7A-AF2D-6E40776FBE8F}"/>
          </ac:spMkLst>
        </pc:spChg>
        <pc:spChg chg="add mod">
          <ac:chgData name="Lorenzo Di Domenico" userId="b92e3e10ad574af4" providerId="LiveId" clId="{7D69E725-4CBC-47E1-9E5F-45C36E8D50B7}" dt="2022-04-26T10:02:09.489" v="2007" actId="20577"/>
          <ac:spMkLst>
            <pc:docMk/>
            <pc:sldMk cId="2613358621" sldId="362"/>
            <ac:spMk id="48" creationId="{CA9BE856-7843-4A38-92A6-2F677029C143}"/>
          </ac:spMkLst>
        </pc:spChg>
        <pc:spChg chg="add mod">
          <ac:chgData name="Lorenzo Di Domenico" userId="b92e3e10ad574af4" providerId="LiveId" clId="{7D69E725-4CBC-47E1-9E5F-45C36E8D50B7}" dt="2022-04-26T10:02:28.349" v="2011" actId="20577"/>
          <ac:spMkLst>
            <pc:docMk/>
            <pc:sldMk cId="2613358621" sldId="362"/>
            <ac:spMk id="49" creationId="{D3CEFD65-5DAC-428A-85A2-D797D2A03422}"/>
          </ac:spMkLst>
        </pc:spChg>
        <pc:spChg chg="mod">
          <ac:chgData name="Lorenzo Di Domenico" userId="b92e3e10ad574af4" providerId="LiveId" clId="{7D69E725-4CBC-47E1-9E5F-45C36E8D50B7}" dt="2022-05-02T21:19:24.238" v="3862" actId="20577"/>
          <ac:spMkLst>
            <pc:docMk/>
            <pc:sldMk cId="2613358621" sldId="362"/>
            <ac:spMk id="10245" creationId="{9E9D7871-5470-4D91-8213-4A46E5028592}"/>
          </ac:spMkLst>
        </pc:spChg>
        <pc:cxnChg chg="add del mod">
          <ac:chgData name="Lorenzo Di Domenico" userId="b92e3e10ad574af4" providerId="LiveId" clId="{7D69E725-4CBC-47E1-9E5F-45C36E8D50B7}" dt="2022-04-26T09:45:41.311" v="1796" actId="11529"/>
          <ac:cxnSpMkLst>
            <pc:docMk/>
            <pc:sldMk cId="2613358621" sldId="362"/>
            <ac:cxnSpMk id="4" creationId="{D261FF82-D3D9-4AE3-81BC-3E6C6AA75C30}"/>
          </ac:cxnSpMkLst>
        </pc:cxnChg>
        <pc:cxnChg chg="add del mod">
          <ac:chgData name="Lorenzo Di Domenico" userId="b92e3e10ad574af4" providerId="LiveId" clId="{7D69E725-4CBC-47E1-9E5F-45C36E8D50B7}" dt="2022-04-26T09:47:34.446" v="1833" actId="478"/>
          <ac:cxnSpMkLst>
            <pc:docMk/>
            <pc:sldMk cId="2613358621" sldId="362"/>
            <ac:cxnSpMk id="7" creationId="{57193540-F45A-42C6-BA72-A5C878CDFB5E}"/>
          </ac:cxnSpMkLst>
        </pc:cxnChg>
        <pc:cxnChg chg="add del mod">
          <ac:chgData name="Lorenzo Di Domenico" userId="b92e3e10ad574af4" providerId="LiveId" clId="{7D69E725-4CBC-47E1-9E5F-45C36E8D50B7}" dt="2022-04-26T09:47:34.446" v="1833" actId="478"/>
          <ac:cxnSpMkLst>
            <pc:docMk/>
            <pc:sldMk cId="2613358621" sldId="362"/>
            <ac:cxnSpMk id="11" creationId="{AF29D505-1B23-408D-AD13-83C0CF16CB21}"/>
          </ac:cxnSpMkLst>
        </pc:cxnChg>
        <pc:cxnChg chg="add mod">
          <ac:chgData name="Lorenzo Di Domenico" userId="b92e3e10ad574af4" providerId="LiveId" clId="{7D69E725-4CBC-47E1-9E5F-45C36E8D50B7}" dt="2022-04-26T09:47:25.434" v="1828" actId="1037"/>
          <ac:cxnSpMkLst>
            <pc:docMk/>
            <pc:sldMk cId="2613358621" sldId="362"/>
            <ac:cxnSpMk id="16" creationId="{181FC285-22AE-4965-B1BB-9179188FA65F}"/>
          </ac:cxnSpMkLst>
        </pc:cxnChg>
        <pc:cxnChg chg="add mod">
          <ac:chgData name="Lorenzo Di Domenico" userId="b92e3e10ad574af4" providerId="LiveId" clId="{7D69E725-4CBC-47E1-9E5F-45C36E8D50B7}" dt="2022-04-26T09:47:25.434" v="1828" actId="1037"/>
          <ac:cxnSpMkLst>
            <pc:docMk/>
            <pc:sldMk cId="2613358621" sldId="362"/>
            <ac:cxnSpMk id="17" creationId="{E4A9BC45-3D7A-4609-B08E-54056973B4CE}"/>
          </ac:cxnSpMkLst>
        </pc:cxnChg>
        <pc:cxnChg chg="add mod">
          <ac:chgData name="Lorenzo Di Domenico" userId="b92e3e10ad574af4" providerId="LiveId" clId="{7D69E725-4CBC-47E1-9E5F-45C36E8D50B7}" dt="2022-04-26T09:53:19.640" v="1896" actId="1076"/>
          <ac:cxnSpMkLst>
            <pc:docMk/>
            <pc:sldMk cId="2613358621" sldId="362"/>
            <ac:cxnSpMk id="23" creationId="{82897C27-AD95-4BAA-B703-2761A23549D3}"/>
          </ac:cxnSpMkLst>
        </pc:cxnChg>
        <pc:cxnChg chg="add mod">
          <ac:chgData name="Lorenzo Di Domenico" userId="b92e3e10ad574af4" providerId="LiveId" clId="{7D69E725-4CBC-47E1-9E5F-45C36E8D50B7}" dt="2022-04-26T09:53:51.879" v="1905" actId="1582"/>
          <ac:cxnSpMkLst>
            <pc:docMk/>
            <pc:sldMk cId="2613358621" sldId="362"/>
            <ac:cxnSpMk id="27" creationId="{17A0BC3C-D743-412A-B5F6-EECA097E0A9D}"/>
          </ac:cxnSpMkLst>
        </pc:cxnChg>
        <pc:cxnChg chg="add mod">
          <ac:chgData name="Lorenzo Di Domenico" userId="b92e3e10ad574af4" providerId="LiveId" clId="{7D69E725-4CBC-47E1-9E5F-45C36E8D50B7}" dt="2022-04-26T09:53:38.885" v="1902" actId="1076"/>
          <ac:cxnSpMkLst>
            <pc:docMk/>
            <pc:sldMk cId="2613358621" sldId="362"/>
            <ac:cxnSpMk id="28" creationId="{B6B2B8FA-7EC7-4DBE-AF3B-CDB13D9C786E}"/>
          </ac:cxnSpMkLst>
        </pc:cxnChg>
        <pc:cxnChg chg="add mod">
          <ac:chgData name="Lorenzo Di Domenico" userId="b92e3e10ad574af4" providerId="LiveId" clId="{7D69E725-4CBC-47E1-9E5F-45C36E8D50B7}" dt="2022-04-26T09:53:45.909" v="1904" actId="1076"/>
          <ac:cxnSpMkLst>
            <pc:docMk/>
            <pc:sldMk cId="2613358621" sldId="362"/>
            <ac:cxnSpMk id="30" creationId="{9F3D2456-E2B9-4A26-B150-6C7A605C5C32}"/>
          </ac:cxnSpMkLst>
        </pc:cxnChg>
        <pc:cxnChg chg="add del mod">
          <ac:chgData name="Lorenzo Di Domenico" userId="b92e3e10ad574af4" providerId="LiveId" clId="{7D69E725-4CBC-47E1-9E5F-45C36E8D50B7}" dt="2022-04-26T09:53:57.221" v="1907"/>
          <ac:cxnSpMkLst>
            <pc:docMk/>
            <pc:sldMk cId="2613358621" sldId="362"/>
            <ac:cxnSpMk id="31" creationId="{A6911C89-90B8-4973-93E8-76940984DF5E}"/>
          </ac:cxnSpMkLst>
        </pc:cxnChg>
        <pc:cxnChg chg="add mod">
          <ac:chgData name="Lorenzo Di Domenico" userId="b92e3e10ad574af4" providerId="LiveId" clId="{7D69E725-4CBC-47E1-9E5F-45C36E8D50B7}" dt="2022-04-26T09:56:18.740" v="1958" actId="693"/>
          <ac:cxnSpMkLst>
            <pc:docMk/>
            <pc:sldMk cId="2613358621" sldId="362"/>
            <ac:cxnSpMk id="38" creationId="{368238E6-02D2-4284-ACC8-1EA98215C760}"/>
          </ac:cxnSpMkLst>
        </pc:cxnChg>
        <pc:cxnChg chg="add mod">
          <ac:chgData name="Lorenzo Di Domenico" userId="b92e3e10ad574af4" providerId="LiveId" clId="{7D69E725-4CBC-47E1-9E5F-45C36E8D50B7}" dt="2022-04-26T09:56:32.747" v="1965" actId="1037"/>
          <ac:cxnSpMkLst>
            <pc:docMk/>
            <pc:sldMk cId="2613358621" sldId="362"/>
            <ac:cxnSpMk id="40" creationId="{CE7E1BDE-41B7-48FA-B82F-D701A0887C51}"/>
          </ac:cxnSpMkLst>
        </pc:cxnChg>
        <pc:cxnChg chg="add mod">
          <ac:chgData name="Lorenzo Di Domenico" userId="b92e3e10ad574af4" providerId="LiveId" clId="{7D69E725-4CBC-47E1-9E5F-45C36E8D50B7}" dt="2022-04-26T10:00:45.308" v="1991" actId="1035"/>
          <ac:cxnSpMkLst>
            <pc:docMk/>
            <pc:sldMk cId="2613358621" sldId="362"/>
            <ac:cxnSpMk id="41" creationId="{C2C82504-BFD3-4A84-8EE3-4D9229395858}"/>
          </ac:cxnSpMkLst>
        </pc:cxnChg>
        <pc:cxnChg chg="add mod">
          <ac:chgData name="Lorenzo Di Domenico" userId="b92e3e10ad574af4" providerId="LiveId" clId="{7D69E725-4CBC-47E1-9E5F-45C36E8D50B7}" dt="2022-04-26T10:01:02.937" v="1993" actId="1076"/>
          <ac:cxnSpMkLst>
            <pc:docMk/>
            <pc:sldMk cId="2613358621" sldId="362"/>
            <ac:cxnSpMk id="43" creationId="{DEE8691C-7FD6-459B-92A0-5CC7B8DB8306}"/>
          </ac:cxnSpMkLst>
        </pc:cxnChg>
        <pc:cxnChg chg="add mod">
          <ac:chgData name="Lorenzo Di Domenico" userId="b92e3e10ad574af4" providerId="LiveId" clId="{7D69E725-4CBC-47E1-9E5F-45C36E8D50B7}" dt="2022-04-26T10:01:56.589" v="2003" actId="14100"/>
          <ac:cxnSpMkLst>
            <pc:docMk/>
            <pc:sldMk cId="2613358621" sldId="362"/>
            <ac:cxnSpMk id="45" creationId="{6D0CE3B0-9345-43E9-AEC3-79E1AE77F722}"/>
          </ac:cxnSpMkLst>
        </pc:cxnChg>
        <pc:cxnChg chg="add mod">
          <ac:chgData name="Lorenzo Di Domenico" userId="b92e3e10ad574af4" providerId="LiveId" clId="{7D69E725-4CBC-47E1-9E5F-45C36E8D50B7}" dt="2022-04-26T10:02:40.333" v="2015" actId="1076"/>
          <ac:cxnSpMkLst>
            <pc:docMk/>
            <pc:sldMk cId="2613358621" sldId="362"/>
            <ac:cxnSpMk id="50" creationId="{6D2EA454-24D1-48BE-950A-9A82CFA74C8D}"/>
          </ac:cxnSpMkLst>
        </pc:cxnChg>
      </pc:sldChg>
      <pc:sldChg chg="del">
        <pc:chgData name="Lorenzo Di Domenico" userId="b92e3e10ad574af4" providerId="LiveId" clId="{7D69E725-4CBC-47E1-9E5F-45C36E8D50B7}" dt="2022-04-26T08:08:58.476" v="0" actId="47"/>
        <pc:sldMkLst>
          <pc:docMk/>
          <pc:sldMk cId="2825698381" sldId="362"/>
        </pc:sldMkLst>
      </pc:sldChg>
      <pc:sldChg chg="addSp delSp modSp add mod ord delAnim modAnim">
        <pc:chgData name="Lorenzo Di Domenico" userId="b92e3e10ad574af4" providerId="LiveId" clId="{7D69E725-4CBC-47E1-9E5F-45C36E8D50B7}" dt="2022-05-02T21:35:21.230" v="4741" actId="20577"/>
        <pc:sldMkLst>
          <pc:docMk/>
          <pc:sldMk cId="861373972" sldId="363"/>
        </pc:sldMkLst>
        <pc:spChg chg="add del mod">
          <ac:chgData name="Lorenzo Di Domenico" userId="b92e3e10ad574af4" providerId="LiveId" clId="{7D69E725-4CBC-47E1-9E5F-45C36E8D50B7}" dt="2022-04-26T10:03:44.646" v="2024" actId="478"/>
          <ac:spMkLst>
            <pc:docMk/>
            <pc:sldMk cId="861373972" sldId="363"/>
            <ac:spMk id="25" creationId="{D3245D9E-202D-41A0-9129-264728DFA0E0}"/>
          </ac:spMkLst>
        </pc:spChg>
        <pc:spChg chg="add mod">
          <ac:chgData name="Lorenzo Di Domenico" userId="b92e3e10ad574af4" providerId="LiveId" clId="{7D69E725-4CBC-47E1-9E5F-45C36E8D50B7}" dt="2022-04-26T10:04:06.036" v="2031" actId="20577"/>
          <ac:spMkLst>
            <pc:docMk/>
            <pc:sldMk cId="861373972" sldId="363"/>
            <ac:spMk id="29" creationId="{8D808AFE-7F6B-48CE-9FB7-943FC365E43B}"/>
          </ac:spMkLst>
        </pc:spChg>
        <pc:spChg chg="add mod">
          <ac:chgData name="Lorenzo Di Domenico" userId="b92e3e10ad574af4" providerId="LiveId" clId="{7D69E725-4CBC-47E1-9E5F-45C36E8D50B7}" dt="2022-05-02T21:35:21.230" v="4741" actId="20577"/>
          <ac:spMkLst>
            <pc:docMk/>
            <pc:sldMk cId="861373972" sldId="363"/>
            <ac:spMk id="31" creationId="{F9A2CD61-CC50-4205-8B36-4B763CD6F249}"/>
          </ac:spMkLst>
        </pc:spChg>
        <pc:spChg chg="add del mod">
          <ac:chgData name="Lorenzo Di Domenico" userId="b92e3e10ad574af4" providerId="LiveId" clId="{7D69E725-4CBC-47E1-9E5F-45C36E8D50B7}" dt="2022-04-26T10:04:22.064" v="2037" actId="478"/>
          <ac:spMkLst>
            <pc:docMk/>
            <pc:sldMk cId="861373972" sldId="363"/>
            <ac:spMk id="39" creationId="{EA10245B-F43B-413F-B289-298576E34A15}"/>
          </ac:spMkLst>
        </pc:spChg>
        <pc:spChg chg="add mod">
          <ac:chgData name="Lorenzo Di Domenico" userId="b92e3e10ad574af4" providerId="LiveId" clId="{7D69E725-4CBC-47E1-9E5F-45C36E8D50B7}" dt="2022-04-26T10:04:43.540" v="2044" actId="20577"/>
          <ac:spMkLst>
            <pc:docMk/>
            <pc:sldMk cId="861373972" sldId="363"/>
            <ac:spMk id="42" creationId="{D45CADD4-6452-4A34-8638-2C8AC193EC91}"/>
          </ac:spMkLst>
        </pc:spChg>
        <pc:spChg chg="add mod">
          <ac:chgData name="Lorenzo Di Domenico" userId="b92e3e10ad574af4" providerId="LiveId" clId="{7D69E725-4CBC-47E1-9E5F-45C36E8D50B7}" dt="2022-04-26T10:05:04.111" v="2051" actId="20577"/>
          <ac:spMkLst>
            <pc:docMk/>
            <pc:sldMk cId="861373972" sldId="363"/>
            <ac:spMk id="44" creationId="{CD8E107A-4FC5-4FC8-9D07-894425386502}"/>
          </ac:spMkLst>
        </pc:spChg>
        <pc:spChg chg="add mod">
          <ac:chgData name="Lorenzo Di Domenico" userId="b92e3e10ad574af4" providerId="LiveId" clId="{7D69E725-4CBC-47E1-9E5F-45C36E8D50B7}" dt="2022-04-26T10:05:28.085" v="2059" actId="20577"/>
          <ac:spMkLst>
            <pc:docMk/>
            <pc:sldMk cId="861373972" sldId="363"/>
            <ac:spMk id="46" creationId="{FE5E3564-2046-49FE-8C8B-1EDC74DB1E78}"/>
          </ac:spMkLst>
        </pc:spChg>
        <pc:spChg chg="mod">
          <ac:chgData name="Lorenzo Di Domenico" userId="b92e3e10ad574af4" providerId="LiveId" clId="{7D69E725-4CBC-47E1-9E5F-45C36E8D50B7}" dt="2022-05-02T21:19:11.567" v="3829" actId="20577"/>
          <ac:spMkLst>
            <pc:docMk/>
            <pc:sldMk cId="861373972" sldId="363"/>
            <ac:spMk id="10245" creationId="{9E9D7871-5470-4D91-8213-4A46E5028592}"/>
          </ac:spMkLst>
        </pc:spChg>
        <pc:cxnChg chg="add del mod">
          <ac:chgData name="Lorenzo Di Domenico" userId="b92e3e10ad574af4" providerId="LiveId" clId="{7D69E725-4CBC-47E1-9E5F-45C36E8D50B7}" dt="2022-04-26T10:03:42.794" v="2023" actId="478"/>
          <ac:cxnSpMkLst>
            <pc:docMk/>
            <pc:sldMk cId="861373972" sldId="363"/>
            <ac:cxnSpMk id="24" creationId="{AB51628D-8B76-4585-962F-D3FE988D32FB}"/>
          </ac:cxnSpMkLst>
        </pc:cxnChg>
        <pc:cxnChg chg="add mod">
          <ac:chgData name="Lorenzo Di Domenico" userId="b92e3e10ad574af4" providerId="LiveId" clId="{7D69E725-4CBC-47E1-9E5F-45C36E8D50B7}" dt="2022-04-26T10:03:52.920" v="2026" actId="1076"/>
          <ac:cxnSpMkLst>
            <pc:docMk/>
            <pc:sldMk cId="861373972" sldId="363"/>
            <ac:cxnSpMk id="26" creationId="{99037530-DD65-49D1-BB0A-AA0F931DA477}"/>
          </ac:cxnSpMkLst>
        </pc:cxnChg>
        <pc:cxnChg chg="add del mod">
          <ac:chgData name="Lorenzo Di Domenico" userId="b92e3e10ad574af4" providerId="LiveId" clId="{7D69E725-4CBC-47E1-9E5F-45C36E8D50B7}" dt="2022-04-26T10:04:20.643" v="2036" actId="478"/>
          <ac:cxnSpMkLst>
            <pc:docMk/>
            <pc:sldMk cId="861373972" sldId="363"/>
            <ac:cxnSpMk id="31" creationId="{70F379F4-B482-42B4-8B13-96624304FE9C}"/>
          </ac:cxnSpMkLst>
        </pc:cxnChg>
        <pc:cxnChg chg="add mod">
          <ac:chgData name="Lorenzo Di Domenico" userId="b92e3e10ad574af4" providerId="LiveId" clId="{7D69E725-4CBC-47E1-9E5F-45C36E8D50B7}" dt="2022-04-26T10:04:29.493" v="2039" actId="1076"/>
          <ac:cxnSpMkLst>
            <pc:docMk/>
            <pc:sldMk cId="861373972" sldId="363"/>
            <ac:cxnSpMk id="41" creationId="{860068DE-2BB2-44AE-B7BB-2168DFB5C787}"/>
          </ac:cxnSpMkLst>
        </pc:cxnChg>
        <pc:cxnChg chg="add mod">
          <ac:chgData name="Lorenzo Di Domenico" userId="b92e3e10ad574af4" providerId="LiveId" clId="{7D69E725-4CBC-47E1-9E5F-45C36E8D50B7}" dt="2022-04-26T10:04:53.489" v="2047" actId="14100"/>
          <ac:cxnSpMkLst>
            <pc:docMk/>
            <pc:sldMk cId="861373972" sldId="363"/>
            <ac:cxnSpMk id="43" creationId="{D023EF56-2CD9-4FA3-A8BC-252865691108}"/>
          </ac:cxnSpMkLst>
        </pc:cxnChg>
        <pc:cxnChg chg="add mod">
          <ac:chgData name="Lorenzo Di Domenico" userId="b92e3e10ad574af4" providerId="LiveId" clId="{7D69E725-4CBC-47E1-9E5F-45C36E8D50B7}" dt="2022-04-26T10:05:13.951" v="2054" actId="14100"/>
          <ac:cxnSpMkLst>
            <pc:docMk/>
            <pc:sldMk cId="861373972" sldId="363"/>
            <ac:cxnSpMk id="45" creationId="{E65169A8-D323-43DE-BF11-38C947BC9B89}"/>
          </ac:cxnSpMkLst>
        </pc:cxnChg>
      </pc:sldChg>
      <pc:sldChg chg="del">
        <pc:chgData name="Lorenzo Di Domenico" userId="b92e3e10ad574af4" providerId="LiveId" clId="{7D69E725-4CBC-47E1-9E5F-45C36E8D50B7}" dt="2022-04-26T08:08:58.476" v="0" actId="47"/>
        <pc:sldMkLst>
          <pc:docMk/>
          <pc:sldMk cId="3125310159" sldId="363"/>
        </pc:sldMkLst>
      </pc:sldChg>
      <pc:sldChg chg="modSp add mod">
        <pc:chgData name="Lorenzo Di Domenico" userId="b92e3e10ad574af4" providerId="LiveId" clId="{7D69E725-4CBC-47E1-9E5F-45C36E8D50B7}" dt="2022-05-02T21:20:14.263" v="3893" actId="20577"/>
        <pc:sldMkLst>
          <pc:docMk/>
          <pc:sldMk cId="697313162" sldId="364"/>
        </pc:sldMkLst>
        <pc:spChg chg="mod">
          <ac:chgData name="Lorenzo Di Domenico" userId="b92e3e10ad574af4" providerId="LiveId" clId="{7D69E725-4CBC-47E1-9E5F-45C36E8D50B7}" dt="2022-05-02T21:19:43.485" v="3885" actId="1035"/>
          <ac:spMkLst>
            <pc:docMk/>
            <pc:sldMk cId="697313162" sldId="364"/>
            <ac:spMk id="18" creationId="{3F1BA280-EFFD-41DF-A221-C7A9E0EF407B}"/>
          </ac:spMkLst>
        </pc:spChg>
        <pc:spChg chg="mod">
          <ac:chgData name="Lorenzo Di Domenico" userId="b92e3e10ad574af4" providerId="LiveId" clId="{7D69E725-4CBC-47E1-9E5F-45C36E8D50B7}" dt="2022-05-02T21:19:43.485" v="3885" actId="1035"/>
          <ac:spMkLst>
            <pc:docMk/>
            <pc:sldMk cId="697313162" sldId="364"/>
            <ac:spMk id="20" creationId="{CDEB7E25-ADD1-4A66-BDBB-2A6BA54632A5}"/>
          </ac:spMkLst>
        </pc:spChg>
        <pc:spChg chg="mod">
          <ac:chgData name="Lorenzo Di Domenico" userId="b92e3e10ad574af4" providerId="LiveId" clId="{7D69E725-4CBC-47E1-9E5F-45C36E8D50B7}" dt="2022-05-02T21:19:43.485" v="3885" actId="1035"/>
          <ac:spMkLst>
            <pc:docMk/>
            <pc:sldMk cId="697313162" sldId="364"/>
            <ac:spMk id="21" creationId="{A05FDFDE-1ECB-4CD3-B011-C312272F5B21}"/>
          </ac:spMkLst>
        </pc:spChg>
        <pc:spChg chg="mod">
          <ac:chgData name="Lorenzo Di Domenico" userId="b92e3e10ad574af4" providerId="LiveId" clId="{7D69E725-4CBC-47E1-9E5F-45C36E8D50B7}" dt="2022-05-02T21:19:43.485" v="3885" actId="1035"/>
          <ac:spMkLst>
            <pc:docMk/>
            <pc:sldMk cId="697313162" sldId="364"/>
            <ac:spMk id="22" creationId="{AB943765-1BF9-41A8-9C8A-63638CCFCF3D}"/>
          </ac:spMkLst>
        </pc:spChg>
        <pc:spChg chg="mod">
          <ac:chgData name="Lorenzo Di Domenico" userId="b92e3e10ad574af4" providerId="LiveId" clId="{7D69E725-4CBC-47E1-9E5F-45C36E8D50B7}" dt="2022-05-02T21:20:14.263" v="3893" actId="20577"/>
          <ac:spMkLst>
            <pc:docMk/>
            <pc:sldMk cId="697313162" sldId="364"/>
            <ac:spMk id="31" creationId="{486729FE-C7D3-41CC-94BD-292671CC4BDB}"/>
          </ac:spMkLst>
        </pc:spChg>
        <pc:spChg chg="mod">
          <ac:chgData name="Lorenzo Di Domenico" userId="b92e3e10ad574af4" providerId="LiveId" clId="{7D69E725-4CBC-47E1-9E5F-45C36E8D50B7}" dt="2022-05-02T21:19:43.485" v="3885" actId="1035"/>
          <ac:spMkLst>
            <pc:docMk/>
            <pc:sldMk cId="697313162" sldId="364"/>
            <ac:spMk id="32" creationId="{6BC394A7-1B9C-4043-A3DA-BB40BF1E72A4}"/>
          </ac:spMkLst>
        </pc:spChg>
        <pc:spChg chg="mod">
          <ac:chgData name="Lorenzo Di Domenico" userId="b92e3e10ad574af4" providerId="LiveId" clId="{7D69E725-4CBC-47E1-9E5F-45C36E8D50B7}" dt="2022-05-02T21:19:43.485" v="3885" actId="1035"/>
          <ac:spMkLst>
            <pc:docMk/>
            <pc:sldMk cId="697313162" sldId="364"/>
            <ac:spMk id="33" creationId="{D3BED3E0-1212-4728-8989-AAA5AE130FC5}"/>
          </ac:spMkLst>
        </pc:spChg>
        <pc:spChg chg="mod">
          <ac:chgData name="Lorenzo Di Domenico" userId="b92e3e10ad574af4" providerId="LiveId" clId="{7D69E725-4CBC-47E1-9E5F-45C36E8D50B7}" dt="2022-05-02T21:19:43.485" v="3885" actId="1035"/>
          <ac:spMkLst>
            <pc:docMk/>
            <pc:sldMk cId="697313162" sldId="364"/>
            <ac:spMk id="34" creationId="{7E836392-CE8E-4466-A968-D54BC1A0F5C6}"/>
          </ac:spMkLst>
        </pc:spChg>
        <pc:spChg chg="mod">
          <ac:chgData name="Lorenzo Di Domenico" userId="b92e3e10ad574af4" providerId="LiveId" clId="{7D69E725-4CBC-47E1-9E5F-45C36E8D50B7}" dt="2022-05-02T21:19:43.485" v="3885" actId="1035"/>
          <ac:spMkLst>
            <pc:docMk/>
            <pc:sldMk cId="697313162" sldId="364"/>
            <ac:spMk id="35" creationId="{97AF06E6-5D05-4980-949A-0AE30545215A}"/>
          </ac:spMkLst>
        </pc:spChg>
        <pc:spChg chg="mod">
          <ac:chgData name="Lorenzo Di Domenico" userId="b92e3e10ad574af4" providerId="LiveId" clId="{7D69E725-4CBC-47E1-9E5F-45C36E8D50B7}" dt="2022-05-02T21:19:43.485" v="3885" actId="1035"/>
          <ac:spMkLst>
            <pc:docMk/>
            <pc:sldMk cId="697313162" sldId="364"/>
            <ac:spMk id="36" creationId="{C7CC8B93-5556-40C2-B88D-73477B5B19A6}"/>
          </ac:spMkLst>
        </pc:spChg>
        <pc:spChg chg="mod">
          <ac:chgData name="Lorenzo Di Domenico" userId="b92e3e10ad574af4" providerId="LiveId" clId="{7D69E725-4CBC-47E1-9E5F-45C36E8D50B7}" dt="2022-05-02T21:19:43.485" v="3885" actId="1035"/>
          <ac:spMkLst>
            <pc:docMk/>
            <pc:sldMk cId="697313162" sldId="364"/>
            <ac:spMk id="37" creationId="{0E7B12E6-88BD-443E-93FF-58D4531D130D}"/>
          </ac:spMkLst>
        </pc:spChg>
        <pc:spChg chg="mod">
          <ac:chgData name="Lorenzo Di Domenico" userId="b92e3e10ad574af4" providerId="LiveId" clId="{7D69E725-4CBC-47E1-9E5F-45C36E8D50B7}" dt="2022-05-02T21:19:43.485" v="3885" actId="1035"/>
          <ac:spMkLst>
            <pc:docMk/>
            <pc:sldMk cId="697313162" sldId="364"/>
            <ac:spMk id="42" creationId="{286E3A40-5A69-4526-BD67-238DB9990364}"/>
          </ac:spMkLst>
        </pc:spChg>
        <pc:spChg chg="mod">
          <ac:chgData name="Lorenzo Di Domenico" userId="b92e3e10ad574af4" providerId="LiveId" clId="{7D69E725-4CBC-47E1-9E5F-45C36E8D50B7}" dt="2022-05-02T21:19:43.485" v="3885" actId="1035"/>
          <ac:spMkLst>
            <pc:docMk/>
            <pc:sldMk cId="697313162" sldId="364"/>
            <ac:spMk id="44" creationId="{7A7DD79C-3CA0-4F7A-AF2D-6E40776FBE8F}"/>
          </ac:spMkLst>
        </pc:spChg>
        <pc:spChg chg="mod">
          <ac:chgData name="Lorenzo Di Domenico" userId="b92e3e10ad574af4" providerId="LiveId" clId="{7D69E725-4CBC-47E1-9E5F-45C36E8D50B7}" dt="2022-05-02T21:19:43.485" v="3885" actId="1035"/>
          <ac:spMkLst>
            <pc:docMk/>
            <pc:sldMk cId="697313162" sldId="364"/>
            <ac:spMk id="48" creationId="{CA9BE856-7843-4A38-92A6-2F677029C143}"/>
          </ac:spMkLst>
        </pc:spChg>
        <pc:spChg chg="mod">
          <ac:chgData name="Lorenzo Di Domenico" userId="b92e3e10ad574af4" providerId="LiveId" clId="{7D69E725-4CBC-47E1-9E5F-45C36E8D50B7}" dt="2022-05-02T21:19:43.485" v="3885" actId="1035"/>
          <ac:spMkLst>
            <pc:docMk/>
            <pc:sldMk cId="697313162" sldId="364"/>
            <ac:spMk id="49" creationId="{D3CEFD65-5DAC-428A-85A2-D797D2A03422}"/>
          </ac:spMkLst>
        </pc:spChg>
        <pc:spChg chg="mod">
          <ac:chgData name="Lorenzo Di Domenico" userId="b92e3e10ad574af4" providerId="LiveId" clId="{7D69E725-4CBC-47E1-9E5F-45C36E8D50B7}" dt="2022-05-02T21:19:31.549" v="3882" actId="20577"/>
          <ac:spMkLst>
            <pc:docMk/>
            <pc:sldMk cId="697313162" sldId="364"/>
            <ac:spMk id="10245" creationId="{9E9D7871-5470-4D91-8213-4A46E5028592}"/>
          </ac:spMkLst>
        </pc:spChg>
        <pc:cxnChg chg="mod">
          <ac:chgData name="Lorenzo Di Domenico" userId="b92e3e10ad574af4" providerId="LiveId" clId="{7D69E725-4CBC-47E1-9E5F-45C36E8D50B7}" dt="2022-05-02T21:19:43.485" v="3885" actId="1035"/>
          <ac:cxnSpMkLst>
            <pc:docMk/>
            <pc:sldMk cId="697313162" sldId="364"/>
            <ac:cxnSpMk id="7" creationId="{57193540-F45A-42C6-BA72-A5C878CDFB5E}"/>
          </ac:cxnSpMkLst>
        </pc:cxnChg>
        <pc:cxnChg chg="mod">
          <ac:chgData name="Lorenzo Di Domenico" userId="b92e3e10ad574af4" providerId="LiveId" clId="{7D69E725-4CBC-47E1-9E5F-45C36E8D50B7}" dt="2022-05-02T21:19:43.485" v="3885" actId="1035"/>
          <ac:cxnSpMkLst>
            <pc:docMk/>
            <pc:sldMk cId="697313162" sldId="364"/>
            <ac:cxnSpMk id="11" creationId="{AF29D505-1B23-408D-AD13-83C0CF16CB21}"/>
          </ac:cxnSpMkLst>
        </pc:cxnChg>
        <pc:cxnChg chg="mod">
          <ac:chgData name="Lorenzo Di Domenico" userId="b92e3e10ad574af4" providerId="LiveId" clId="{7D69E725-4CBC-47E1-9E5F-45C36E8D50B7}" dt="2022-05-02T21:19:43.485" v="3885" actId="1035"/>
          <ac:cxnSpMkLst>
            <pc:docMk/>
            <pc:sldMk cId="697313162" sldId="364"/>
            <ac:cxnSpMk id="16" creationId="{181FC285-22AE-4965-B1BB-9179188FA65F}"/>
          </ac:cxnSpMkLst>
        </pc:cxnChg>
        <pc:cxnChg chg="mod">
          <ac:chgData name="Lorenzo Di Domenico" userId="b92e3e10ad574af4" providerId="LiveId" clId="{7D69E725-4CBC-47E1-9E5F-45C36E8D50B7}" dt="2022-05-02T21:19:43.485" v="3885" actId="1035"/>
          <ac:cxnSpMkLst>
            <pc:docMk/>
            <pc:sldMk cId="697313162" sldId="364"/>
            <ac:cxnSpMk id="17" creationId="{E4A9BC45-3D7A-4609-B08E-54056973B4CE}"/>
          </ac:cxnSpMkLst>
        </pc:cxnChg>
        <pc:cxnChg chg="mod">
          <ac:chgData name="Lorenzo Di Domenico" userId="b92e3e10ad574af4" providerId="LiveId" clId="{7D69E725-4CBC-47E1-9E5F-45C36E8D50B7}" dt="2022-05-02T21:19:43.485" v="3885" actId="1035"/>
          <ac:cxnSpMkLst>
            <pc:docMk/>
            <pc:sldMk cId="697313162" sldId="364"/>
            <ac:cxnSpMk id="23" creationId="{82897C27-AD95-4BAA-B703-2761A23549D3}"/>
          </ac:cxnSpMkLst>
        </pc:cxnChg>
        <pc:cxnChg chg="mod">
          <ac:chgData name="Lorenzo Di Domenico" userId="b92e3e10ad574af4" providerId="LiveId" clId="{7D69E725-4CBC-47E1-9E5F-45C36E8D50B7}" dt="2022-05-02T21:19:43.485" v="3885" actId="1035"/>
          <ac:cxnSpMkLst>
            <pc:docMk/>
            <pc:sldMk cId="697313162" sldId="364"/>
            <ac:cxnSpMk id="27" creationId="{17A0BC3C-D743-412A-B5F6-EECA097E0A9D}"/>
          </ac:cxnSpMkLst>
        </pc:cxnChg>
        <pc:cxnChg chg="mod">
          <ac:chgData name="Lorenzo Di Domenico" userId="b92e3e10ad574af4" providerId="LiveId" clId="{7D69E725-4CBC-47E1-9E5F-45C36E8D50B7}" dt="2022-05-02T21:19:43.485" v="3885" actId="1035"/>
          <ac:cxnSpMkLst>
            <pc:docMk/>
            <pc:sldMk cId="697313162" sldId="364"/>
            <ac:cxnSpMk id="28" creationId="{B6B2B8FA-7EC7-4DBE-AF3B-CDB13D9C786E}"/>
          </ac:cxnSpMkLst>
        </pc:cxnChg>
        <pc:cxnChg chg="mod">
          <ac:chgData name="Lorenzo Di Domenico" userId="b92e3e10ad574af4" providerId="LiveId" clId="{7D69E725-4CBC-47E1-9E5F-45C36E8D50B7}" dt="2022-05-02T21:19:43.485" v="3885" actId="1035"/>
          <ac:cxnSpMkLst>
            <pc:docMk/>
            <pc:sldMk cId="697313162" sldId="364"/>
            <ac:cxnSpMk id="30" creationId="{9F3D2456-E2B9-4A26-B150-6C7A605C5C32}"/>
          </ac:cxnSpMkLst>
        </pc:cxnChg>
        <pc:cxnChg chg="mod">
          <ac:chgData name="Lorenzo Di Domenico" userId="b92e3e10ad574af4" providerId="LiveId" clId="{7D69E725-4CBC-47E1-9E5F-45C36E8D50B7}" dt="2022-05-02T21:19:43.485" v="3885" actId="1035"/>
          <ac:cxnSpMkLst>
            <pc:docMk/>
            <pc:sldMk cId="697313162" sldId="364"/>
            <ac:cxnSpMk id="38" creationId="{368238E6-02D2-4284-ACC8-1EA98215C760}"/>
          </ac:cxnSpMkLst>
        </pc:cxnChg>
        <pc:cxnChg chg="mod">
          <ac:chgData name="Lorenzo Di Domenico" userId="b92e3e10ad574af4" providerId="LiveId" clId="{7D69E725-4CBC-47E1-9E5F-45C36E8D50B7}" dt="2022-05-02T21:19:43.485" v="3885" actId="1035"/>
          <ac:cxnSpMkLst>
            <pc:docMk/>
            <pc:sldMk cId="697313162" sldId="364"/>
            <ac:cxnSpMk id="40" creationId="{CE7E1BDE-41B7-48FA-B82F-D701A0887C51}"/>
          </ac:cxnSpMkLst>
        </pc:cxnChg>
        <pc:cxnChg chg="mod">
          <ac:chgData name="Lorenzo Di Domenico" userId="b92e3e10ad574af4" providerId="LiveId" clId="{7D69E725-4CBC-47E1-9E5F-45C36E8D50B7}" dt="2022-05-02T21:19:43.485" v="3885" actId="1035"/>
          <ac:cxnSpMkLst>
            <pc:docMk/>
            <pc:sldMk cId="697313162" sldId="364"/>
            <ac:cxnSpMk id="41" creationId="{C2C82504-BFD3-4A84-8EE3-4D9229395858}"/>
          </ac:cxnSpMkLst>
        </pc:cxnChg>
        <pc:cxnChg chg="mod">
          <ac:chgData name="Lorenzo Di Domenico" userId="b92e3e10ad574af4" providerId="LiveId" clId="{7D69E725-4CBC-47E1-9E5F-45C36E8D50B7}" dt="2022-05-02T21:19:43.485" v="3885" actId="1035"/>
          <ac:cxnSpMkLst>
            <pc:docMk/>
            <pc:sldMk cId="697313162" sldId="364"/>
            <ac:cxnSpMk id="43" creationId="{DEE8691C-7FD6-459B-92A0-5CC7B8DB8306}"/>
          </ac:cxnSpMkLst>
        </pc:cxnChg>
        <pc:cxnChg chg="mod">
          <ac:chgData name="Lorenzo Di Domenico" userId="b92e3e10ad574af4" providerId="LiveId" clId="{7D69E725-4CBC-47E1-9E5F-45C36E8D50B7}" dt="2022-05-02T21:19:43.485" v="3885" actId="1035"/>
          <ac:cxnSpMkLst>
            <pc:docMk/>
            <pc:sldMk cId="697313162" sldId="364"/>
            <ac:cxnSpMk id="45" creationId="{6D0CE3B0-9345-43E9-AEC3-79E1AE77F722}"/>
          </ac:cxnSpMkLst>
        </pc:cxnChg>
        <pc:cxnChg chg="mod">
          <ac:chgData name="Lorenzo Di Domenico" userId="b92e3e10ad574af4" providerId="LiveId" clId="{7D69E725-4CBC-47E1-9E5F-45C36E8D50B7}" dt="2022-05-02T21:19:43.485" v="3885" actId="1035"/>
          <ac:cxnSpMkLst>
            <pc:docMk/>
            <pc:sldMk cId="697313162" sldId="364"/>
            <ac:cxnSpMk id="50" creationId="{6D2EA454-24D1-48BE-950A-9A82CFA74C8D}"/>
          </ac:cxnSpMkLst>
        </pc:cxnChg>
      </pc:sldChg>
      <pc:sldChg chg="del">
        <pc:chgData name="Lorenzo Di Domenico" userId="b92e3e10ad574af4" providerId="LiveId" clId="{7D69E725-4CBC-47E1-9E5F-45C36E8D50B7}" dt="2022-04-26T08:08:58.476" v="0" actId="47"/>
        <pc:sldMkLst>
          <pc:docMk/>
          <pc:sldMk cId="3731390710" sldId="364"/>
        </pc:sldMkLst>
      </pc:sldChg>
      <pc:sldChg chg="modSp add mod">
        <pc:chgData name="Lorenzo Di Domenico" userId="b92e3e10ad574af4" providerId="LiveId" clId="{7D69E725-4CBC-47E1-9E5F-45C36E8D50B7}" dt="2022-05-02T21:37:58.171" v="5051" actId="20577"/>
        <pc:sldMkLst>
          <pc:docMk/>
          <pc:sldMk cId="2100762322" sldId="365"/>
        </pc:sldMkLst>
        <pc:spChg chg="mod">
          <ac:chgData name="Lorenzo Di Domenico" userId="b92e3e10ad574af4" providerId="LiveId" clId="{7D69E725-4CBC-47E1-9E5F-45C36E8D50B7}" dt="2022-05-02T21:21:14.102" v="3904" actId="1076"/>
          <ac:spMkLst>
            <pc:docMk/>
            <pc:sldMk cId="2100762322" sldId="365"/>
            <ac:spMk id="29" creationId="{8D808AFE-7F6B-48CE-9FB7-943FC365E43B}"/>
          </ac:spMkLst>
        </pc:spChg>
        <pc:spChg chg="mod">
          <ac:chgData name="Lorenzo Di Domenico" userId="b92e3e10ad574af4" providerId="LiveId" clId="{7D69E725-4CBC-47E1-9E5F-45C36E8D50B7}" dt="2022-05-02T21:37:58.171" v="5051" actId="20577"/>
          <ac:spMkLst>
            <pc:docMk/>
            <pc:sldMk cId="2100762322" sldId="365"/>
            <ac:spMk id="31" creationId="{F9A2CD61-CC50-4205-8B36-4B763CD6F249}"/>
          </ac:spMkLst>
        </pc:spChg>
        <pc:spChg chg="mod">
          <ac:chgData name="Lorenzo Di Domenico" userId="b92e3e10ad574af4" providerId="LiveId" clId="{7D69E725-4CBC-47E1-9E5F-45C36E8D50B7}" dt="2022-05-02T21:24:38.082" v="3929" actId="1076"/>
          <ac:spMkLst>
            <pc:docMk/>
            <pc:sldMk cId="2100762322" sldId="365"/>
            <ac:spMk id="33" creationId="{D3BED3E0-1212-4728-8989-AAA5AE130FC5}"/>
          </ac:spMkLst>
        </pc:spChg>
        <pc:spChg chg="mod">
          <ac:chgData name="Lorenzo Di Domenico" userId="b92e3e10ad574af4" providerId="LiveId" clId="{7D69E725-4CBC-47E1-9E5F-45C36E8D50B7}" dt="2022-05-02T21:24:46.971" v="3930" actId="1076"/>
          <ac:spMkLst>
            <pc:docMk/>
            <pc:sldMk cId="2100762322" sldId="365"/>
            <ac:spMk id="34" creationId="{7E836392-CE8E-4466-A968-D54BC1A0F5C6}"/>
          </ac:spMkLst>
        </pc:spChg>
        <pc:spChg chg="mod">
          <ac:chgData name="Lorenzo Di Domenico" userId="b92e3e10ad574af4" providerId="LiveId" clId="{7D69E725-4CBC-47E1-9E5F-45C36E8D50B7}" dt="2022-05-02T21:23:25.945" v="3912" actId="1076"/>
          <ac:spMkLst>
            <pc:docMk/>
            <pc:sldMk cId="2100762322" sldId="365"/>
            <ac:spMk id="44" creationId="{CD8E107A-4FC5-4FC8-9D07-894425386502}"/>
          </ac:spMkLst>
        </pc:spChg>
        <pc:spChg chg="mod">
          <ac:chgData name="Lorenzo Di Domenico" userId="b92e3e10ad574af4" providerId="LiveId" clId="{7D69E725-4CBC-47E1-9E5F-45C36E8D50B7}" dt="2022-05-02T21:21:25.429" v="3907" actId="1076"/>
          <ac:spMkLst>
            <pc:docMk/>
            <pc:sldMk cId="2100762322" sldId="365"/>
            <ac:spMk id="46" creationId="{FE5E3564-2046-49FE-8C8B-1EDC74DB1E78}"/>
          </ac:spMkLst>
        </pc:spChg>
        <pc:spChg chg="mod">
          <ac:chgData name="Lorenzo Di Domenico" userId="b92e3e10ad574af4" providerId="LiveId" clId="{7D69E725-4CBC-47E1-9E5F-45C36E8D50B7}" dt="2022-05-02T21:30:41.895" v="4343" actId="20577"/>
          <ac:spMkLst>
            <pc:docMk/>
            <pc:sldMk cId="2100762322" sldId="365"/>
            <ac:spMk id="10245" creationId="{9E9D7871-5470-4D91-8213-4A46E5028592}"/>
          </ac:spMkLst>
        </pc:spChg>
        <pc:cxnChg chg="mod">
          <ac:chgData name="Lorenzo Di Domenico" userId="b92e3e10ad574af4" providerId="LiveId" clId="{7D69E725-4CBC-47E1-9E5F-45C36E8D50B7}" dt="2022-05-02T21:24:38.082" v="3929" actId="1076"/>
          <ac:cxnSpMkLst>
            <pc:docMk/>
            <pc:sldMk cId="2100762322" sldId="365"/>
            <ac:cxnSpMk id="23" creationId="{82897C27-AD95-4BAA-B703-2761A23549D3}"/>
          </ac:cxnSpMkLst>
        </pc:cxnChg>
        <pc:cxnChg chg="mod">
          <ac:chgData name="Lorenzo Di Domenico" userId="b92e3e10ad574af4" providerId="LiveId" clId="{7D69E725-4CBC-47E1-9E5F-45C36E8D50B7}" dt="2022-05-02T21:21:03.603" v="3902" actId="1076"/>
          <ac:cxnSpMkLst>
            <pc:docMk/>
            <pc:sldMk cId="2100762322" sldId="365"/>
            <ac:cxnSpMk id="26" creationId="{99037530-DD65-49D1-BB0A-AA0F931DA477}"/>
          </ac:cxnSpMkLst>
        </pc:cxnChg>
        <pc:cxnChg chg="mod">
          <ac:chgData name="Lorenzo Di Domenico" userId="b92e3e10ad574af4" providerId="LiveId" clId="{7D69E725-4CBC-47E1-9E5F-45C36E8D50B7}" dt="2022-05-02T21:23:16.572" v="3909" actId="1076"/>
          <ac:cxnSpMkLst>
            <pc:docMk/>
            <pc:sldMk cId="2100762322" sldId="365"/>
            <ac:cxnSpMk id="27" creationId="{17A0BC3C-D743-412A-B5F6-EECA097E0A9D}"/>
          </ac:cxnSpMkLst>
        </pc:cxnChg>
        <pc:cxnChg chg="mod">
          <ac:chgData name="Lorenzo Di Domenico" userId="b92e3e10ad574af4" providerId="LiveId" clId="{7D69E725-4CBC-47E1-9E5F-45C36E8D50B7}" dt="2022-05-02T21:23:22.649" v="3911" actId="14100"/>
          <ac:cxnSpMkLst>
            <pc:docMk/>
            <pc:sldMk cId="2100762322" sldId="365"/>
            <ac:cxnSpMk id="43" creationId="{D023EF56-2CD9-4FA3-A8BC-252865691108}"/>
          </ac:cxnSpMkLst>
        </pc:cxnChg>
        <pc:cxnChg chg="mod">
          <ac:chgData name="Lorenzo Di Domenico" userId="b92e3e10ad574af4" providerId="LiveId" clId="{7D69E725-4CBC-47E1-9E5F-45C36E8D50B7}" dt="2022-05-02T21:21:20.914" v="3906" actId="14100"/>
          <ac:cxnSpMkLst>
            <pc:docMk/>
            <pc:sldMk cId="2100762322" sldId="365"/>
            <ac:cxnSpMk id="45" creationId="{E65169A8-D323-43DE-BF11-38C947BC9B89}"/>
          </ac:cxnSpMkLst>
        </pc:cxnChg>
      </pc:sldChg>
      <pc:sldChg chg="del">
        <pc:chgData name="Lorenzo Di Domenico" userId="b92e3e10ad574af4" providerId="LiveId" clId="{7D69E725-4CBC-47E1-9E5F-45C36E8D50B7}" dt="2022-04-26T08:08:58.476" v="0" actId="47"/>
        <pc:sldMkLst>
          <pc:docMk/>
          <pc:sldMk cId="2581853724" sldId="365"/>
        </pc:sldMkLst>
      </pc:sldChg>
      <pc:sldChg chg="del">
        <pc:chgData name="Lorenzo Di Domenico" userId="b92e3e10ad574af4" providerId="LiveId" clId="{7D69E725-4CBC-47E1-9E5F-45C36E8D50B7}" dt="2022-04-26T08:08:58.476" v="0" actId="47"/>
        <pc:sldMkLst>
          <pc:docMk/>
          <pc:sldMk cId="2221159204" sldId="366"/>
        </pc:sldMkLst>
      </pc:sldChg>
      <pc:sldChg chg="modSp add mod">
        <pc:chgData name="Lorenzo Di Domenico" userId="b92e3e10ad574af4" providerId="LiveId" clId="{7D69E725-4CBC-47E1-9E5F-45C36E8D50B7}" dt="2022-05-02T21:32:36.790" v="4513" actId="20577"/>
        <pc:sldMkLst>
          <pc:docMk/>
          <pc:sldMk cId="3155457430" sldId="366"/>
        </pc:sldMkLst>
        <pc:spChg chg="mod">
          <ac:chgData name="Lorenzo Di Domenico" userId="b92e3e10ad574af4" providerId="LiveId" clId="{7D69E725-4CBC-47E1-9E5F-45C36E8D50B7}" dt="2022-05-02T21:32:36.790" v="4513" actId="20577"/>
          <ac:spMkLst>
            <pc:docMk/>
            <pc:sldMk cId="3155457430" sldId="366"/>
            <ac:spMk id="31" creationId="{486729FE-C7D3-41CC-94BD-292671CC4BDB}"/>
          </ac:spMkLst>
        </pc:spChg>
        <pc:spChg chg="mod">
          <ac:chgData name="Lorenzo Di Domenico" userId="b92e3e10ad574af4" providerId="LiveId" clId="{7D69E725-4CBC-47E1-9E5F-45C36E8D50B7}" dt="2022-05-02T21:28:39.264" v="4307" actId="1076"/>
          <ac:spMkLst>
            <pc:docMk/>
            <pc:sldMk cId="3155457430" sldId="366"/>
            <ac:spMk id="33" creationId="{D3BED3E0-1212-4728-8989-AAA5AE130FC5}"/>
          </ac:spMkLst>
        </pc:spChg>
        <pc:spChg chg="mod">
          <ac:chgData name="Lorenzo Di Domenico" userId="b92e3e10ad574af4" providerId="LiveId" clId="{7D69E725-4CBC-47E1-9E5F-45C36E8D50B7}" dt="2022-05-02T21:29:28.282" v="4323" actId="1076"/>
          <ac:spMkLst>
            <pc:docMk/>
            <pc:sldMk cId="3155457430" sldId="366"/>
            <ac:spMk id="34" creationId="{7E836392-CE8E-4466-A968-D54BC1A0F5C6}"/>
          </ac:spMkLst>
        </pc:spChg>
        <pc:spChg chg="mod">
          <ac:chgData name="Lorenzo Di Domenico" userId="b92e3e10ad574af4" providerId="LiveId" clId="{7D69E725-4CBC-47E1-9E5F-45C36E8D50B7}" dt="2022-05-02T21:28:55.002" v="4311" actId="1076"/>
          <ac:spMkLst>
            <pc:docMk/>
            <pc:sldMk cId="3155457430" sldId="366"/>
            <ac:spMk id="36" creationId="{C7CC8B93-5556-40C2-B88D-73477B5B19A6}"/>
          </ac:spMkLst>
        </pc:spChg>
        <pc:spChg chg="mod">
          <ac:chgData name="Lorenzo Di Domenico" userId="b92e3e10ad574af4" providerId="LiveId" clId="{7D69E725-4CBC-47E1-9E5F-45C36E8D50B7}" dt="2022-05-02T21:29:25.563" v="4322" actId="1076"/>
          <ac:spMkLst>
            <pc:docMk/>
            <pc:sldMk cId="3155457430" sldId="366"/>
            <ac:spMk id="42" creationId="{286E3A40-5A69-4526-BD67-238DB9990364}"/>
          </ac:spMkLst>
        </pc:spChg>
        <pc:spChg chg="mod">
          <ac:chgData name="Lorenzo Di Domenico" userId="b92e3e10ad574af4" providerId="LiveId" clId="{7D69E725-4CBC-47E1-9E5F-45C36E8D50B7}" dt="2022-05-02T21:28:48.341" v="4310" actId="1076"/>
          <ac:spMkLst>
            <pc:docMk/>
            <pc:sldMk cId="3155457430" sldId="366"/>
            <ac:spMk id="49" creationId="{D3CEFD65-5DAC-428A-85A2-D797D2A03422}"/>
          </ac:spMkLst>
        </pc:spChg>
        <pc:spChg chg="mod">
          <ac:chgData name="Lorenzo Di Domenico" userId="b92e3e10ad574af4" providerId="LiveId" clId="{7D69E725-4CBC-47E1-9E5F-45C36E8D50B7}" dt="2022-05-02T21:30:47.269" v="4347" actId="20577"/>
          <ac:spMkLst>
            <pc:docMk/>
            <pc:sldMk cId="3155457430" sldId="366"/>
            <ac:spMk id="10245" creationId="{9E9D7871-5470-4D91-8213-4A46E5028592}"/>
          </ac:spMkLst>
        </pc:spChg>
        <pc:cxnChg chg="mod">
          <ac:chgData name="Lorenzo Di Domenico" userId="b92e3e10ad574af4" providerId="LiveId" clId="{7D69E725-4CBC-47E1-9E5F-45C36E8D50B7}" dt="2022-05-02T21:28:32.324" v="4306" actId="1076"/>
          <ac:cxnSpMkLst>
            <pc:docMk/>
            <pc:sldMk cId="3155457430" sldId="366"/>
            <ac:cxnSpMk id="23" creationId="{82897C27-AD95-4BAA-B703-2761A23549D3}"/>
          </ac:cxnSpMkLst>
        </pc:cxnChg>
        <pc:cxnChg chg="mod">
          <ac:chgData name="Lorenzo Di Domenico" userId="b92e3e10ad574af4" providerId="LiveId" clId="{7D69E725-4CBC-47E1-9E5F-45C36E8D50B7}" dt="2022-05-02T21:29:20.986" v="4321" actId="14100"/>
          <ac:cxnSpMkLst>
            <pc:docMk/>
            <pc:sldMk cId="3155457430" sldId="366"/>
            <ac:cxnSpMk id="27" creationId="{17A0BC3C-D743-412A-B5F6-EECA097E0A9D}"/>
          </ac:cxnSpMkLst>
        </pc:cxnChg>
        <pc:cxnChg chg="mod">
          <ac:chgData name="Lorenzo Di Domenico" userId="b92e3e10ad574af4" providerId="LiveId" clId="{7D69E725-4CBC-47E1-9E5F-45C36E8D50B7}" dt="2022-05-02T21:29:10.200" v="4316" actId="1076"/>
          <ac:cxnSpMkLst>
            <pc:docMk/>
            <pc:sldMk cId="3155457430" sldId="366"/>
            <ac:cxnSpMk id="41" creationId="{C2C82504-BFD3-4A84-8EE3-4D9229395858}"/>
          </ac:cxnSpMkLst>
        </pc:cxnChg>
        <pc:cxnChg chg="mod">
          <ac:chgData name="Lorenzo Di Domenico" userId="b92e3e10ad574af4" providerId="LiveId" clId="{7D69E725-4CBC-47E1-9E5F-45C36E8D50B7}" dt="2022-05-02T21:28:45.279" v="4309" actId="14100"/>
          <ac:cxnSpMkLst>
            <pc:docMk/>
            <pc:sldMk cId="3155457430" sldId="366"/>
            <ac:cxnSpMk id="50" creationId="{6D2EA454-24D1-48BE-950A-9A82CFA74C8D}"/>
          </ac:cxnSpMkLst>
        </pc:cxnChg>
      </pc:sldChg>
      <pc:sldChg chg="modSp add mod">
        <pc:chgData name="Lorenzo Di Domenico" userId="b92e3e10ad574af4" providerId="LiveId" clId="{7D69E725-4CBC-47E1-9E5F-45C36E8D50B7}" dt="2022-05-02T21:36:55.130" v="5017" actId="20577"/>
        <pc:sldMkLst>
          <pc:docMk/>
          <pc:sldMk cId="1062856182" sldId="367"/>
        </pc:sldMkLst>
        <pc:spChg chg="mod">
          <ac:chgData name="Lorenzo Di Domenico" userId="b92e3e10ad574af4" providerId="LiveId" clId="{7D69E725-4CBC-47E1-9E5F-45C36E8D50B7}" dt="2022-05-02T21:36:55.130" v="5017" actId="20577"/>
          <ac:spMkLst>
            <pc:docMk/>
            <pc:sldMk cId="1062856182" sldId="367"/>
            <ac:spMk id="31" creationId="{486729FE-C7D3-41CC-94BD-292671CC4BDB}"/>
          </ac:spMkLst>
        </pc:spChg>
        <pc:spChg chg="mod">
          <ac:chgData name="Lorenzo Di Domenico" userId="b92e3e10ad574af4" providerId="LiveId" clId="{7D69E725-4CBC-47E1-9E5F-45C36E8D50B7}" dt="2022-05-02T21:33:10.803" v="4521" actId="1076"/>
          <ac:spMkLst>
            <pc:docMk/>
            <pc:sldMk cId="1062856182" sldId="367"/>
            <ac:spMk id="33" creationId="{D3BED3E0-1212-4728-8989-AAA5AE130FC5}"/>
          </ac:spMkLst>
        </pc:spChg>
        <pc:spChg chg="mod">
          <ac:chgData name="Lorenzo Di Domenico" userId="b92e3e10ad574af4" providerId="LiveId" clId="{7D69E725-4CBC-47E1-9E5F-45C36E8D50B7}" dt="2022-05-02T21:33:50.518" v="4540" actId="1076"/>
          <ac:spMkLst>
            <pc:docMk/>
            <pc:sldMk cId="1062856182" sldId="367"/>
            <ac:spMk id="34" creationId="{7E836392-CE8E-4466-A968-D54BC1A0F5C6}"/>
          </ac:spMkLst>
        </pc:spChg>
        <pc:spChg chg="mod">
          <ac:chgData name="Lorenzo Di Domenico" userId="b92e3e10ad574af4" providerId="LiveId" clId="{7D69E725-4CBC-47E1-9E5F-45C36E8D50B7}" dt="2022-05-02T21:33:18.834" v="4528" actId="1035"/>
          <ac:spMkLst>
            <pc:docMk/>
            <pc:sldMk cId="1062856182" sldId="367"/>
            <ac:spMk id="36" creationId="{C7CC8B93-5556-40C2-B88D-73477B5B19A6}"/>
          </ac:spMkLst>
        </pc:spChg>
        <pc:spChg chg="mod">
          <ac:chgData name="Lorenzo Di Domenico" userId="b92e3e10ad574af4" providerId="LiveId" clId="{7D69E725-4CBC-47E1-9E5F-45C36E8D50B7}" dt="2022-05-02T21:33:54.283" v="4541" actId="1076"/>
          <ac:spMkLst>
            <pc:docMk/>
            <pc:sldMk cId="1062856182" sldId="367"/>
            <ac:spMk id="42" creationId="{286E3A40-5A69-4526-BD67-238DB9990364}"/>
          </ac:spMkLst>
        </pc:spChg>
        <pc:cxnChg chg="mod">
          <ac:chgData name="Lorenzo Di Domenico" userId="b92e3e10ad574af4" providerId="LiveId" clId="{7D69E725-4CBC-47E1-9E5F-45C36E8D50B7}" dt="2022-05-02T21:33:01.929" v="4519" actId="1076"/>
          <ac:cxnSpMkLst>
            <pc:docMk/>
            <pc:sldMk cId="1062856182" sldId="367"/>
            <ac:cxnSpMk id="23" creationId="{82897C27-AD95-4BAA-B703-2761A23549D3}"/>
          </ac:cxnSpMkLst>
        </pc:cxnChg>
        <pc:cxnChg chg="mod">
          <ac:chgData name="Lorenzo Di Domenico" userId="b92e3e10ad574af4" providerId="LiveId" clId="{7D69E725-4CBC-47E1-9E5F-45C36E8D50B7}" dt="2022-05-02T21:33:46.518" v="4539" actId="1076"/>
          <ac:cxnSpMkLst>
            <pc:docMk/>
            <pc:sldMk cId="1062856182" sldId="367"/>
            <ac:cxnSpMk id="27" creationId="{17A0BC3C-D743-412A-B5F6-EECA097E0A9D}"/>
          </ac:cxnSpMkLst>
        </pc:cxnChg>
        <pc:cxnChg chg="mod">
          <ac:chgData name="Lorenzo Di Domenico" userId="b92e3e10ad574af4" providerId="LiveId" clId="{7D69E725-4CBC-47E1-9E5F-45C36E8D50B7}" dt="2022-05-02T21:33:14.772" v="4523" actId="14100"/>
          <ac:cxnSpMkLst>
            <pc:docMk/>
            <pc:sldMk cId="1062856182" sldId="367"/>
            <ac:cxnSpMk id="38" creationId="{368238E6-02D2-4284-ACC8-1EA98215C760}"/>
          </ac:cxnSpMkLst>
        </pc:cxnChg>
        <pc:cxnChg chg="mod">
          <ac:chgData name="Lorenzo Di Domenico" userId="b92e3e10ad574af4" providerId="LiveId" clId="{7D69E725-4CBC-47E1-9E5F-45C36E8D50B7}" dt="2022-05-02T21:33:36.175" v="4534" actId="1076"/>
          <ac:cxnSpMkLst>
            <pc:docMk/>
            <pc:sldMk cId="1062856182" sldId="367"/>
            <ac:cxnSpMk id="41" creationId="{C2C82504-BFD3-4A84-8EE3-4D9229395858}"/>
          </ac:cxnSpMkLst>
        </pc:cxnChg>
      </pc:sldChg>
      <pc:sldChg chg="del">
        <pc:chgData name="Lorenzo Di Domenico" userId="b92e3e10ad574af4" providerId="LiveId" clId="{7D69E725-4CBC-47E1-9E5F-45C36E8D50B7}" dt="2022-04-26T08:08:58.476" v="0" actId="47"/>
        <pc:sldMkLst>
          <pc:docMk/>
          <pc:sldMk cId="2538252668" sldId="367"/>
        </pc:sldMkLst>
      </pc:sldChg>
      <pc:sldChg chg="del">
        <pc:chgData name="Lorenzo Di Domenico" userId="b92e3e10ad574af4" providerId="LiveId" clId="{7D69E725-4CBC-47E1-9E5F-45C36E8D50B7}" dt="2022-04-26T08:08:58.476" v="0" actId="47"/>
        <pc:sldMkLst>
          <pc:docMk/>
          <pc:sldMk cId="1309027287" sldId="368"/>
        </pc:sldMkLst>
      </pc:sldChg>
      <pc:sldChg chg="del">
        <pc:chgData name="Lorenzo Di Domenico" userId="b92e3e10ad574af4" providerId="LiveId" clId="{7D69E725-4CBC-47E1-9E5F-45C36E8D50B7}" dt="2022-04-26T08:08:58.476" v="0" actId="47"/>
        <pc:sldMkLst>
          <pc:docMk/>
          <pc:sldMk cId="1036797386" sldId="369"/>
        </pc:sldMkLst>
      </pc:sldChg>
    </pc:docChg>
  </pc:docChgLst>
  <pc:docChgLst>
    <pc:chgData name="Lorenzo Di Domenico" userId="b92e3e10ad574af4" providerId="LiveId" clId="{50AE614F-9924-4775-AEF3-4204F7943BA2}"/>
    <pc:docChg chg="undo custSel addSld delSld modSld">
      <pc:chgData name="Lorenzo Di Domenico" userId="b92e3e10ad574af4" providerId="LiveId" clId="{50AE614F-9924-4775-AEF3-4204F7943BA2}" dt="2022-04-20T08:42:10.008" v="2338" actId="1076"/>
      <pc:docMkLst>
        <pc:docMk/>
      </pc:docMkLst>
      <pc:sldChg chg="modSp mod">
        <pc:chgData name="Lorenzo Di Domenico" userId="b92e3e10ad574af4" providerId="LiveId" clId="{50AE614F-9924-4775-AEF3-4204F7943BA2}" dt="2022-04-20T07:16:36.216" v="750" actId="1076"/>
        <pc:sldMkLst>
          <pc:docMk/>
          <pc:sldMk cId="3235094228" sldId="361"/>
        </pc:sldMkLst>
        <pc:spChg chg="mod">
          <ac:chgData name="Lorenzo Di Domenico" userId="b92e3e10ad574af4" providerId="LiveId" clId="{50AE614F-9924-4775-AEF3-4204F7943BA2}" dt="2022-04-20T07:16:36.216" v="750" actId="1076"/>
          <ac:spMkLst>
            <pc:docMk/>
            <pc:sldMk cId="3235094228" sldId="361"/>
            <ac:spMk id="8" creationId="{E2EDCACF-9253-4B8B-A3FB-2EC9AB3A0AC7}"/>
          </ac:spMkLst>
        </pc:spChg>
        <pc:spChg chg="mod">
          <ac:chgData name="Lorenzo Di Domenico" userId="b92e3e10ad574af4" providerId="LiveId" clId="{50AE614F-9924-4775-AEF3-4204F7943BA2}" dt="2022-04-20T07:16:34.260" v="749" actId="1076"/>
          <ac:spMkLst>
            <pc:docMk/>
            <pc:sldMk cId="3235094228" sldId="361"/>
            <ac:spMk id="10245" creationId="{9E9D7871-5470-4D91-8213-4A46E5028592}"/>
          </ac:spMkLst>
        </pc:spChg>
      </pc:sldChg>
      <pc:sldChg chg="del">
        <pc:chgData name="Lorenzo Di Domenico" userId="b92e3e10ad574af4" providerId="LiveId" clId="{50AE614F-9924-4775-AEF3-4204F7943BA2}" dt="2022-04-20T07:08:44.978" v="0" actId="47"/>
        <pc:sldMkLst>
          <pc:docMk/>
          <pc:sldMk cId="878549119" sldId="362"/>
        </pc:sldMkLst>
      </pc:sldChg>
      <pc:sldChg chg="addSp delSp modSp add mod">
        <pc:chgData name="Lorenzo Di Domenico" userId="b92e3e10ad574af4" providerId="LiveId" clId="{50AE614F-9924-4775-AEF3-4204F7943BA2}" dt="2022-04-20T07:19:22.130" v="815" actId="20577"/>
        <pc:sldMkLst>
          <pc:docMk/>
          <pc:sldMk cId="2825698381" sldId="362"/>
        </pc:sldMkLst>
        <pc:spChg chg="add del mod">
          <ac:chgData name="Lorenzo Di Domenico" userId="b92e3e10ad574af4" providerId="LiveId" clId="{50AE614F-9924-4775-AEF3-4204F7943BA2}" dt="2022-04-20T07:18:29.505" v="805" actId="478"/>
          <ac:spMkLst>
            <pc:docMk/>
            <pc:sldMk cId="2825698381" sldId="362"/>
            <ac:spMk id="3" creationId="{CE269338-4F5D-4092-993F-16A633AA58AA}"/>
          </ac:spMkLst>
        </pc:spChg>
        <pc:spChg chg="add del mod">
          <ac:chgData name="Lorenzo Di Domenico" userId="b92e3e10ad574af4" providerId="LiveId" clId="{50AE614F-9924-4775-AEF3-4204F7943BA2}" dt="2022-04-20T07:18:35.339" v="807" actId="478"/>
          <ac:spMkLst>
            <pc:docMk/>
            <pc:sldMk cId="2825698381" sldId="362"/>
            <ac:spMk id="4" creationId="{76729E88-B0F8-44C0-8C14-0D1E34B9F7A2}"/>
          </ac:spMkLst>
        </pc:spChg>
        <pc:spChg chg="add mod">
          <ac:chgData name="Lorenzo Di Domenico" userId="b92e3e10ad574af4" providerId="LiveId" clId="{50AE614F-9924-4775-AEF3-4204F7943BA2}" dt="2022-04-20T07:19:20.267" v="814" actId="1076"/>
          <ac:spMkLst>
            <pc:docMk/>
            <pc:sldMk cId="2825698381" sldId="362"/>
            <ac:spMk id="5" creationId="{3057D3B3-56AE-4A14-8D04-9F4DBC568F0D}"/>
          </ac:spMkLst>
        </pc:spChg>
        <pc:spChg chg="mod">
          <ac:chgData name="Lorenzo Di Domenico" userId="b92e3e10ad574af4" providerId="LiveId" clId="{50AE614F-9924-4775-AEF3-4204F7943BA2}" dt="2022-04-20T07:19:22.130" v="815" actId="20577"/>
          <ac:spMkLst>
            <pc:docMk/>
            <pc:sldMk cId="2825698381" sldId="362"/>
            <ac:spMk id="8" creationId="{E2EDCACF-9253-4B8B-A3FB-2EC9AB3A0AC7}"/>
          </ac:spMkLst>
        </pc:spChg>
      </pc:sldChg>
      <pc:sldChg chg="del">
        <pc:chgData name="Lorenzo Di Domenico" userId="b92e3e10ad574af4" providerId="LiveId" clId="{50AE614F-9924-4775-AEF3-4204F7943BA2}" dt="2022-04-20T07:08:44.978" v="0" actId="47"/>
        <pc:sldMkLst>
          <pc:docMk/>
          <pc:sldMk cId="558576269" sldId="363"/>
        </pc:sldMkLst>
      </pc:sldChg>
      <pc:sldChg chg="add del">
        <pc:chgData name="Lorenzo Di Domenico" userId="b92e3e10ad574af4" providerId="LiveId" clId="{50AE614F-9924-4775-AEF3-4204F7943BA2}" dt="2022-04-20T07:17:16.225" v="752" actId="47"/>
        <pc:sldMkLst>
          <pc:docMk/>
          <pc:sldMk cId="2962478600" sldId="363"/>
        </pc:sldMkLst>
      </pc:sldChg>
      <pc:sldChg chg="modSp add mod">
        <pc:chgData name="Lorenzo Di Domenico" userId="b92e3e10ad574af4" providerId="LiveId" clId="{50AE614F-9924-4775-AEF3-4204F7943BA2}" dt="2022-04-20T07:56:05.738" v="2036" actId="122"/>
        <pc:sldMkLst>
          <pc:docMk/>
          <pc:sldMk cId="3125310159" sldId="363"/>
        </pc:sldMkLst>
        <pc:spChg chg="mod">
          <ac:chgData name="Lorenzo Di Domenico" userId="b92e3e10ad574af4" providerId="LiveId" clId="{50AE614F-9924-4775-AEF3-4204F7943BA2}" dt="2022-04-20T07:56:05.738" v="2036" actId="122"/>
          <ac:spMkLst>
            <pc:docMk/>
            <pc:sldMk cId="3125310159" sldId="363"/>
            <ac:spMk id="8" creationId="{E2EDCACF-9253-4B8B-A3FB-2EC9AB3A0AC7}"/>
          </ac:spMkLst>
        </pc:spChg>
        <pc:spChg chg="mod">
          <ac:chgData name="Lorenzo Di Domenico" userId="b92e3e10ad574af4" providerId="LiveId" clId="{50AE614F-9924-4775-AEF3-4204F7943BA2}" dt="2022-04-20T07:20:25.945" v="848" actId="20577"/>
          <ac:spMkLst>
            <pc:docMk/>
            <pc:sldMk cId="3125310159" sldId="363"/>
            <ac:spMk id="10245" creationId="{9E9D7871-5470-4D91-8213-4A46E5028592}"/>
          </ac:spMkLst>
        </pc:spChg>
      </pc:sldChg>
      <pc:sldChg chg="del">
        <pc:chgData name="Lorenzo Di Domenico" userId="b92e3e10ad574af4" providerId="LiveId" clId="{50AE614F-9924-4775-AEF3-4204F7943BA2}" dt="2022-04-20T07:08:44.978" v="0" actId="47"/>
        <pc:sldMkLst>
          <pc:docMk/>
          <pc:sldMk cId="2024865426" sldId="364"/>
        </pc:sldMkLst>
      </pc:sldChg>
      <pc:sldChg chg="modSp add mod">
        <pc:chgData name="Lorenzo Di Domenico" userId="b92e3e10ad574af4" providerId="LiveId" clId="{50AE614F-9924-4775-AEF3-4204F7943BA2}" dt="2022-04-20T07:42:31.209" v="1485" actId="5793"/>
        <pc:sldMkLst>
          <pc:docMk/>
          <pc:sldMk cId="3731390710" sldId="364"/>
        </pc:sldMkLst>
        <pc:spChg chg="mod">
          <ac:chgData name="Lorenzo Di Domenico" userId="b92e3e10ad574af4" providerId="LiveId" clId="{50AE614F-9924-4775-AEF3-4204F7943BA2}" dt="2022-04-20T07:42:31.209" v="1485" actId="5793"/>
          <ac:spMkLst>
            <pc:docMk/>
            <pc:sldMk cId="3731390710" sldId="364"/>
            <ac:spMk id="8" creationId="{E2EDCACF-9253-4B8B-A3FB-2EC9AB3A0AC7}"/>
          </ac:spMkLst>
        </pc:spChg>
      </pc:sldChg>
      <pc:sldChg chg="del">
        <pc:chgData name="Lorenzo Di Domenico" userId="b92e3e10ad574af4" providerId="LiveId" clId="{50AE614F-9924-4775-AEF3-4204F7943BA2}" dt="2022-04-20T07:08:44.978" v="0" actId="47"/>
        <pc:sldMkLst>
          <pc:docMk/>
          <pc:sldMk cId="1559165938" sldId="365"/>
        </pc:sldMkLst>
      </pc:sldChg>
      <pc:sldChg chg="modSp add mod">
        <pc:chgData name="Lorenzo Di Domenico" userId="b92e3e10ad574af4" providerId="LiveId" clId="{50AE614F-9924-4775-AEF3-4204F7943BA2}" dt="2022-04-20T07:49:55.201" v="1781" actId="20577"/>
        <pc:sldMkLst>
          <pc:docMk/>
          <pc:sldMk cId="2581853724" sldId="365"/>
        </pc:sldMkLst>
        <pc:spChg chg="mod">
          <ac:chgData name="Lorenzo Di Domenico" userId="b92e3e10ad574af4" providerId="LiveId" clId="{50AE614F-9924-4775-AEF3-4204F7943BA2}" dt="2022-04-20T07:49:55.201" v="1781" actId="20577"/>
          <ac:spMkLst>
            <pc:docMk/>
            <pc:sldMk cId="2581853724" sldId="365"/>
            <ac:spMk id="8" creationId="{E2EDCACF-9253-4B8B-A3FB-2EC9AB3A0AC7}"/>
          </ac:spMkLst>
        </pc:spChg>
      </pc:sldChg>
      <pc:sldChg chg="del">
        <pc:chgData name="Lorenzo Di Domenico" userId="b92e3e10ad574af4" providerId="LiveId" clId="{50AE614F-9924-4775-AEF3-4204F7943BA2}" dt="2022-04-20T07:08:44.978" v="0" actId="47"/>
        <pc:sldMkLst>
          <pc:docMk/>
          <pc:sldMk cId="1368653389" sldId="366"/>
        </pc:sldMkLst>
      </pc:sldChg>
      <pc:sldChg chg="modSp add mod">
        <pc:chgData name="Lorenzo Di Domenico" userId="b92e3e10ad574af4" providerId="LiveId" clId="{50AE614F-9924-4775-AEF3-4204F7943BA2}" dt="2022-04-20T07:52:17.830" v="1788" actId="20577"/>
        <pc:sldMkLst>
          <pc:docMk/>
          <pc:sldMk cId="2221159204" sldId="366"/>
        </pc:sldMkLst>
        <pc:spChg chg="mod">
          <ac:chgData name="Lorenzo Di Domenico" userId="b92e3e10ad574af4" providerId="LiveId" clId="{50AE614F-9924-4775-AEF3-4204F7943BA2}" dt="2022-04-20T07:52:17.830" v="1788" actId="20577"/>
          <ac:spMkLst>
            <pc:docMk/>
            <pc:sldMk cId="2221159204" sldId="366"/>
            <ac:spMk id="8" creationId="{E2EDCACF-9253-4B8B-A3FB-2EC9AB3A0AC7}"/>
          </ac:spMkLst>
        </pc:spChg>
      </pc:sldChg>
      <pc:sldChg chg="del">
        <pc:chgData name="Lorenzo Di Domenico" userId="b92e3e10ad574af4" providerId="LiveId" clId="{50AE614F-9924-4775-AEF3-4204F7943BA2}" dt="2022-04-20T07:08:44.978" v="0" actId="47"/>
        <pc:sldMkLst>
          <pc:docMk/>
          <pc:sldMk cId="905175663" sldId="367"/>
        </pc:sldMkLst>
      </pc:sldChg>
      <pc:sldChg chg="addSp modSp add mod">
        <pc:chgData name="Lorenzo Di Domenico" userId="b92e3e10ad574af4" providerId="LiveId" clId="{50AE614F-9924-4775-AEF3-4204F7943BA2}" dt="2022-04-20T08:33:19.197" v="2038" actId="1076"/>
        <pc:sldMkLst>
          <pc:docMk/>
          <pc:sldMk cId="2538252668" sldId="367"/>
        </pc:sldMkLst>
        <pc:spChg chg="mod">
          <ac:chgData name="Lorenzo Di Domenico" userId="b92e3e10ad574af4" providerId="LiveId" clId="{50AE614F-9924-4775-AEF3-4204F7943BA2}" dt="2022-04-20T07:53:57.668" v="1986" actId="20577"/>
          <ac:spMkLst>
            <pc:docMk/>
            <pc:sldMk cId="2538252668" sldId="367"/>
            <ac:spMk id="8" creationId="{E2EDCACF-9253-4B8B-A3FB-2EC9AB3A0AC7}"/>
          </ac:spMkLst>
        </pc:spChg>
        <pc:picChg chg="add mod">
          <ac:chgData name="Lorenzo Di Domenico" userId="b92e3e10ad574af4" providerId="LiveId" clId="{50AE614F-9924-4775-AEF3-4204F7943BA2}" dt="2022-04-20T08:33:19.197" v="2038" actId="1076"/>
          <ac:picMkLst>
            <pc:docMk/>
            <pc:sldMk cId="2538252668" sldId="367"/>
            <ac:picMk id="4" creationId="{3DC32380-7746-40FF-B197-87B28AFA67D5}"/>
          </ac:picMkLst>
        </pc:picChg>
      </pc:sldChg>
      <pc:sldChg chg="addSp delSp modSp add mod">
        <pc:chgData name="Lorenzo Di Domenico" userId="b92e3e10ad574af4" providerId="LiveId" clId="{50AE614F-9924-4775-AEF3-4204F7943BA2}" dt="2022-04-20T08:42:06.692" v="2336" actId="1076"/>
        <pc:sldMkLst>
          <pc:docMk/>
          <pc:sldMk cId="1309027287" sldId="368"/>
        </pc:sldMkLst>
        <pc:spChg chg="mod">
          <ac:chgData name="Lorenzo Di Domenico" userId="b92e3e10ad574af4" providerId="LiveId" clId="{50AE614F-9924-4775-AEF3-4204F7943BA2}" dt="2022-04-20T08:42:03.022" v="2334" actId="1076"/>
          <ac:spMkLst>
            <pc:docMk/>
            <pc:sldMk cId="1309027287" sldId="368"/>
            <ac:spMk id="8" creationId="{E2EDCACF-9253-4B8B-A3FB-2EC9AB3A0AC7}"/>
          </ac:spMkLst>
        </pc:spChg>
        <pc:picChg chg="del">
          <ac:chgData name="Lorenzo Di Domenico" userId="b92e3e10ad574af4" providerId="LiveId" clId="{50AE614F-9924-4775-AEF3-4204F7943BA2}" dt="2022-04-20T08:33:23.869" v="2040" actId="478"/>
          <ac:picMkLst>
            <pc:docMk/>
            <pc:sldMk cId="1309027287" sldId="368"/>
            <ac:picMk id="4" creationId="{3DC32380-7746-40FF-B197-87B28AFA67D5}"/>
          </ac:picMkLst>
        </pc:picChg>
        <pc:picChg chg="add mod">
          <ac:chgData name="Lorenzo Di Domenico" userId="b92e3e10ad574af4" providerId="LiveId" clId="{50AE614F-9924-4775-AEF3-4204F7943BA2}" dt="2022-04-20T08:42:06.692" v="2336" actId="1076"/>
          <ac:picMkLst>
            <pc:docMk/>
            <pc:sldMk cId="1309027287" sldId="368"/>
            <ac:picMk id="5" creationId="{FC41B0AC-21CF-4D0A-ACA1-3718484112EA}"/>
          </ac:picMkLst>
        </pc:picChg>
      </pc:sldChg>
      <pc:sldChg chg="del">
        <pc:chgData name="Lorenzo Di Domenico" userId="b92e3e10ad574af4" providerId="LiveId" clId="{50AE614F-9924-4775-AEF3-4204F7943BA2}" dt="2022-04-20T07:08:44.978" v="0" actId="47"/>
        <pc:sldMkLst>
          <pc:docMk/>
          <pc:sldMk cId="2447594188" sldId="368"/>
        </pc:sldMkLst>
      </pc:sldChg>
      <pc:sldChg chg="addSp delSp modSp add mod">
        <pc:chgData name="Lorenzo Di Domenico" userId="b92e3e10ad574af4" providerId="LiveId" clId="{50AE614F-9924-4775-AEF3-4204F7943BA2}" dt="2022-04-20T08:42:10.008" v="2338" actId="1076"/>
        <pc:sldMkLst>
          <pc:docMk/>
          <pc:sldMk cId="1036797386" sldId="369"/>
        </pc:sldMkLst>
        <pc:spChg chg="mod">
          <ac:chgData name="Lorenzo Di Domenico" userId="b92e3e10ad574af4" providerId="LiveId" clId="{50AE614F-9924-4775-AEF3-4204F7943BA2}" dt="2022-04-20T08:41:38.214" v="2247" actId="20577"/>
          <ac:spMkLst>
            <pc:docMk/>
            <pc:sldMk cId="1036797386" sldId="369"/>
            <ac:spMk id="8" creationId="{E2EDCACF-9253-4B8B-A3FB-2EC9AB3A0AC7}"/>
          </ac:spMkLst>
        </pc:spChg>
        <pc:picChg chg="add mod">
          <ac:chgData name="Lorenzo Di Domenico" userId="b92e3e10ad574af4" providerId="LiveId" clId="{50AE614F-9924-4775-AEF3-4204F7943BA2}" dt="2022-04-20T08:42:10.008" v="2338" actId="1076"/>
          <ac:picMkLst>
            <pc:docMk/>
            <pc:sldMk cId="1036797386" sldId="369"/>
            <ac:picMk id="4" creationId="{82010CAC-76BD-4441-BA6C-51278E70BC7B}"/>
          </ac:picMkLst>
        </pc:picChg>
        <pc:picChg chg="del">
          <ac:chgData name="Lorenzo Di Domenico" userId="b92e3e10ad574af4" providerId="LiveId" clId="{50AE614F-9924-4775-AEF3-4204F7943BA2}" dt="2022-04-20T08:41:13.972" v="2160" actId="478"/>
          <ac:picMkLst>
            <pc:docMk/>
            <pc:sldMk cId="1036797386" sldId="369"/>
            <ac:picMk id="5" creationId="{FC41B0AC-21CF-4D0A-ACA1-3718484112EA}"/>
          </ac:picMkLst>
        </pc:picChg>
      </pc:sldChg>
      <pc:sldChg chg="del">
        <pc:chgData name="Lorenzo Di Domenico" userId="b92e3e10ad574af4" providerId="LiveId" clId="{50AE614F-9924-4775-AEF3-4204F7943BA2}" dt="2022-04-20T07:08:44.978" v="0" actId="47"/>
        <pc:sldMkLst>
          <pc:docMk/>
          <pc:sldMk cId="2699913958" sldId="369"/>
        </pc:sldMkLst>
      </pc:sldChg>
      <pc:sldChg chg="del">
        <pc:chgData name="Lorenzo Di Domenico" userId="b92e3e10ad574af4" providerId="LiveId" clId="{50AE614F-9924-4775-AEF3-4204F7943BA2}" dt="2022-04-20T07:08:44.978" v="0" actId="47"/>
        <pc:sldMkLst>
          <pc:docMk/>
          <pc:sldMk cId="248316029" sldId="370"/>
        </pc:sldMkLst>
      </pc:sldChg>
      <pc:sldChg chg="del">
        <pc:chgData name="Lorenzo Di Domenico" userId="b92e3e10ad574af4" providerId="LiveId" clId="{50AE614F-9924-4775-AEF3-4204F7943BA2}" dt="2022-04-20T07:08:44.978" v="0" actId="47"/>
        <pc:sldMkLst>
          <pc:docMk/>
          <pc:sldMk cId="2224210191" sldId="371"/>
        </pc:sldMkLst>
      </pc:sldChg>
      <pc:sldChg chg="del">
        <pc:chgData name="Lorenzo Di Domenico" userId="b92e3e10ad574af4" providerId="LiveId" clId="{50AE614F-9924-4775-AEF3-4204F7943BA2}" dt="2022-04-20T07:08:44.978" v="0" actId="47"/>
        <pc:sldMkLst>
          <pc:docMk/>
          <pc:sldMk cId="1619839534" sldId="372"/>
        </pc:sldMkLst>
      </pc:sldChg>
      <pc:sldChg chg="del">
        <pc:chgData name="Lorenzo Di Domenico" userId="b92e3e10ad574af4" providerId="LiveId" clId="{50AE614F-9924-4775-AEF3-4204F7943BA2}" dt="2022-04-20T07:08:44.978" v="0" actId="47"/>
        <pc:sldMkLst>
          <pc:docMk/>
          <pc:sldMk cId="267708405" sldId="373"/>
        </pc:sldMkLst>
      </pc:sldChg>
      <pc:sldChg chg="del">
        <pc:chgData name="Lorenzo Di Domenico" userId="b92e3e10ad574af4" providerId="LiveId" clId="{50AE614F-9924-4775-AEF3-4204F7943BA2}" dt="2022-04-20T07:08:44.978" v="0" actId="47"/>
        <pc:sldMkLst>
          <pc:docMk/>
          <pc:sldMk cId="3626862788" sldId="374"/>
        </pc:sldMkLst>
      </pc:sldChg>
      <pc:sldChg chg="del">
        <pc:chgData name="Lorenzo Di Domenico" userId="b92e3e10ad574af4" providerId="LiveId" clId="{50AE614F-9924-4775-AEF3-4204F7943BA2}" dt="2022-04-20T07:08:44.978" v="0" actId="47"/>
        <pc:sldMkLst>
          <pc:docMk/>
          <pc:sldMk cId="585639713" sldId="375"/>
        </pc:sldMkLst>
      </pc:sldChg>
      <pc:sldChg chg="del">
        <pc:chgData name="Lorenzo Di Domenico" userId="b92e3e10ad574af4" providerId="LiveId" clId="{50AE614F-9924-4775-AEF3-4204F7943BA2}" dt="2022-04-20T07:08:44.978" v="0" actId="47"/>
        <pc:sldMkLst>
          <pc:docMk/>
          <pc:sldMk cId="2816418055" sldId="376"/>
        </pc:sldMkLst>
      </pc:sldChg>
      <pc:sldChg chg="del">
        <pc:chgData name="Lorenzo Di Domenico" userId="b92e3e10ad574af4" providerId="LiveId" clId="{50AE614F-9924-4775-AEF3-4204F7943BA2}" dt="2022-04-20T07:08:44.978" v="0" actId="47"/>
        <pc:sldMkLst>
          <pc:docMk/>
          <pc:sldMk cId="236266777" sldId="377"/>
        </pc:sldMkLst>
      </pc:sldChg>
      <pc:sldChg chg="del">
        <pc:chgData name="Lorenzo Di Domenico" userId="b92e3e10ad574af4" providerId="LiveId" clId="{50AE614F-9924-4775-AEF3-4204F7943BA2}" dt="2022-04-20T07:08:44.978" v="0" actId="47"/>
        <pc:sldMkLst>
          <pc:docMk/>
          <pc:sldMk cId="2815129897" sldId="378"/>
        </pc:sldMkLst>
      </pc:sldChg>
      <pc:sldChg chg="del">
        <pc:chgData name="Lorenzo Di Domenico" userId="b92e3e10ad574af4" providerId="LiveId" clId="{50AE614F-9924-4775-AEF3-4204F7943BA2}" dt="2022-04-20T07:08:44.978" v="0" actId="47"/>
        <pc:sldMkLst>
          <pc:docMk/>
          <pc:sldMk cId="4034482698" sldId="379"/>
        </pc:sldMkLst>
      </pc:sldChg>
      <pc:sldChg chg="del">
        <pc:chgData name="Lorenzo Di Domenico" userId="b92e3e10ad574af4" providerId="LiveId" clId="{50AE614F-9924-4775-AEF3-4204F7943BA2}" dt="2022-04-20T07:08:44.978" v="0" actId="47"/>
        <pc:sldMkLst>
          <pc:docMk/>
          <pc:sldMk cId="4162755246" sldId="380"/>
        </pc:sldMkLst>
      </pc:sldChg>
      <pc:sldChg chg="del">
        <pc:chgData name="Lorenzo Di Domenico" userId="b92e3e10ad574af4" providerId="LiveId" clId="{50AE614F-9924-4775-AEF3-4204F7943BA2}" dt="2022-04-20T07:08:44.978" v="0" actId="47"/>
        <pc:sldMkLst>
          <pc:docMk/>
          <pc:sldMk cId="3397449391" sldId="381"/>
        </pc:sldMkLst>
      </pc:sldChg>
      <pc:sldChg chg="del">
        <pc:chgData name="Lorenzo Di Domenico" userId="b92e3e10ad574af4" providerId="LiveId" clId="{50AE614F-9924-4775-AEF3-4204F7943BA2}" dt="2022-04-20T07:08:44.978" v="0" actId="47"/>
        <pc:sldMkLst>
          <pc:docMk/>
          <pc:sldMk cId="172638865" sldId="382"/>
        </pc:sldMkLst>
      </pc:sldChg>
      <pc:sldChg chg="del">
        <pc:chgData name="Lorenzo Di Domenico" userId="b92e3e10ad574af4" providerId="LiveId" clId="{50AE614F-9924-4775-AEF3-4204F7943BA2}" dt="2022-04-20T07:08:44.978" v="0" actId="47"/>
        <pc:sldMkLst>
          <pc:docMk/>
          <pc:sldMk cId="1417293435" sldId="383"/>
        </pc:sldMkLst>
      </pc:sldChg>
    </pc:docChg>
  </pc:docChgLst>
  <pc:docChgLst>
    <pc:chgData name="Lorenzo Di Domenico" userId="b92e3e10ad574af4" providerId="LiveId" clId="{5A00FCB2-DAA9-4035-9279-B16575AC47BE}"/>
    <pc:docChg chg="undo custSel addSld delSld modSld sldOrd">
      <pc:chgData name="Lorenzo Di Domenico" userId="b92e3e10ad574af4" providerId="LiveId" clId="{5A00FCB2-DAA9-4035-9279-B16575AC47BE}" dt="2022-04-13T12:41:38.312" v="11815"/>
      <pc:docMkLst>
        <pc:docMk/>
      </pc:docMkLst>
      <pc:sldChg chg="del">
        <pc:chgData name="Lorenzo Di Domenico" userId="b92e3e10ad574af4" providerId="LiveId" clId="{5A00FCB2-DAA9-4035-9279-B16575AC47BE}" dt="2022-04-11T09:40:41.896" v="0" actId="47"/>
        <pc:sldMkLst>
          <pc:docMk/>
          <pc:sldMk cId="2143119309" sldId="323"/>
        </pc:sldMkLst>
      </pc:sldChg>
      <pc:sldChg chg="del">
        <pc:chgData name="Lorenzo Di Domenico" userId="b92e3e10ad574af4" providerId="LiveId" clId="{5A00FCB2-DAA9-4035-9279-B16575AC47BE}" dt="2022-04-11T09:40:41.896" v="0" actId="47"/>
        <pc:sldMkLst>
          <pc:docMk/>
          <pc:sldMk cId="447520702" sldId="324"/>
        </pc:sldMkLst>
      </pc:sldChg>
      <pc:sldChg chg="del">
        <pc:chgData name="Lorenzo Di Domenico" userId="b92e3e10ad574af4" providerId="LiveId" clId="{5A00FCB2-DAA9-4035-9279-B16575AC47BE}" dt="2022-04-11T09:40:41.896" v="0" actId="47"/>
        <pc:sldMkLst>
          <pc:docMk/>
          <pc:sldMk cId="163216579" sldId="325"/>
        </pc:sldMkLst>
      </pc:sldChg>
      <pc:sldChg chg="del">
        <pc:chgData name="Lorenzo Di Domenico" userId="b92e3e10ad574af4" providerId="LiveId" clId="{5A00FCB2-DAA9-4035-9279-B16575AC47BE}" dt="2022-04-11T09:40:41.896" v="0" actId="47"/>
        <pc:sldMkLst>
          <pc:docMk/>
          <pc:sldMk cId="59430147" sldId="326"/>
        </pc:sldMkLst>
      </pc:sldChg>
      <pc:sldChg chg="del">
        <pc:chgData name="Lorenzo Di Domenico" userId="b92e3e10ad574af4" providerId="LiveId" clId="{5A00FCB2-DAA9-4035-9279-B16575AC47BE}" dt="2022-04-11T09:40:41.896" v="0" actId="47"/>
        <pc:sldMkLst>
          <pc:docMk/>
          <pc:sldMk cId="3524213661" sldId="327"/>
        </pc:sldMkLst>
      </pc:sldChg>
      <pc:sldChg chg="del">
        <pc:chgData name="Lorenzo Di Domenico" userId="b92e3e10ad574af4" providerId="LiveId" clId="{5A00FCB2-DAA9-4035-9279-B16575AC47BE}" dt="2022-04-11T09:40:41.896" v="0" actId="47"/>
        <pc:sldMkLst>
          <pc:docMk/>
          <pc:sldMk cId="3807475778" sldId="328"/>
        </pc:sldMkLst>
      </pc:sldChg>
      <pc:sldChg chg="del">
        <pc:chgData name="Lorenzo Di Domenico" userId="b92e3e10ad574af4" providerId="LiveId" clId="{5A00FCB2-DAA9-4035-9279-B16575AC47BE}" dt="2022-04-11T09:40:41.896" v="0" actId="47"/>
        <pc:sldMkLst>
          <pc:docMk/>
          <pc:sldMk cId="2297521598" sldId="329"/>
        </pc:sldMkLst>
      </pc:sldChg>
      <pc:sldChg chg="del">
        <pc:chgData name="Lorenzo Di Domenico" userId="b92e3e10ad574af4" providerId="LiveId" clId="{5A00FCB2-DAA9-4035-9279-B16575AC47BE}" dt="2022-04-11T09:40:41.896" v="0" actId="47"/>
        <pc:sldMkLst>
          <pc:docMk/>
          <pc:sldMk cId="1892027935" sldId="330"/>
        </pc:sldMkLst>
      </pc:sldChg>
      <pc:sldChg chg="del">
        <pc:chgData name="Lorenzo Di Domenico" userId="b92e3e10ad574af4" providerId="LiveId" clId="{5A00FCB2-DAA9-4035-9279-B16575AC47BE}" dt="2022-04-11T09:40:41.896" v="0" actId="47"/>
        <pc:sldMkLst>
          <pc:docMk/>
          <pc:sldMk cId="340024805" sldId="331"/>
        </pc:sldMkLst>
      </pc:sldChg>
      <pc:sldChg chg="del">
        <pc:chgData name="Lorenzo Di Domenico" userId="b92e3e10ad574af4" providerId="LiveId" clId="{5A00FCB2-DAA9-4035-9279-B16575AC47BE}" dt="2022-04-11T09:40:41.896" v="0" actId="47"/>
        <pc:sldMkLst>
          <pc:docMk/>
          <pc:sldMk cId="1679604326" sldId="332"/>
        </pc:sldMkLst>
      </pc:sldChg>
      <pc:sldChg chg="del">
        <pc:chgData name="Lorenzo Di Domenico" userId="b92e3e10ad574af4" providerId="LiveId" clId="{5A00FCB2-DAA9-4035-9279-B16575AC47BE}" dt="2022-04-11T09:40:41.896" v="0" actId="47"/>
        <pc:sldMkLst>
          <pc:docMk/>
          <pc:sldMk cId="2235599937" sldId="334"/>
        </pc:sldMkLst>
      </pc:sldChg>
      <pc:sldChg chg="del">
        <pc:chgData name="Lorenzo Di Domenico" userId="b92e3e10ad574af4" providerId="LiveId" clId="{5A00FCB2-DAA9-4035-9279-B16575AC47BE}" dt="2022-04-11T09:40:41.896" v="0" actId="47"/>
        <pc:sldMkLst>
          <pc:docMk/>
          <pc:sldMk cId="1260403471" sldId="335"/>
        </pc:sldMkLst>
      </pc:sldChg>
      <pc:sldChg chg="del">
        <pc:chgData name="Lorenzo Di Domenico" userId="b92e3e10ad574af4" providerId="LiveId" clId="{5A00FCB2-DAA9-4035-9279-B16575AC47BE}" dt="2022-04-11T09:40:41.896" v="0" actId="47"/>
        <pc:sldMkLst>
          <pc:docMk/>
          <pc:sldMk cId="3412422694" sldId="336"/>
        </pc:sldMkLst>
      </pc:sldChg>
      <pc:sldChg chg="del">
        <pc:chgData name="Lorenzo Di Domenico" userId="b92e3e10ad574af4" providerId="LiveId" clId="{5A00FCB2-DAA9-4035-9279-B16575AC47BE}" dt="2022-04-11T09:40:41.896" v="0" actId="47"/>
        <pc:sldMkLst>
          <pc:docMk/>
          <pc:sldMk cId="2313445969" sldId="337"/>
        </pc:sldMkLst>
      </pc:sldChg>
      <pc:sldChg chg="del">
        <pc:chgData name="Lorenzo Di Domenico" userId="b92e3e10ad574af4" providerId="LiveId" clId="{5A00FCB2-DAA9-4035-9279-B16575AC47BE}" dt="2022-04-11T09:40:41.896" v="0" actId="47"/>
        <pc:sldMkLst>
          <pc:docMk/>
          <pc:sldMk cId="3649053049" sldId="338"/>
        </pc:sldMkLst>
      </pc:sldChg>
      <pc:sldChg chg="del">
        <pc:chgData name="Lorenzo Di Domenico" userId="b92e3e10ad574af4" providerId="LiveId" clId="{5A00FCB2-DAA9-4035-9279-B16575AC47BE}" dt="2022-04-11T09:40:41.896" v="0" actId="47"/>
        <pc:sldMkLst>
          <pc:docMk/>
          <pc:sldMk cId="3225117110" sldId="339"/>
        </pc:sldMkLst>
      </pc:sldChg>
      <pc:sldChg chg="del">
        <pc:chgData name="Lorenzo Di Domenico" userId="b92e3e10ad574af4" providerId="LiveId" clId="{5A00FCB2-DAA9-4035-9279-B16575AC47BE}" dt="2022-04-11T09:40:41.896" v="0" actId="47"/>
        <pc:sldMkLst>
          <pc:docMk/>
          <pc:sldMk cId="1724774256" sldId="340"/>
        </pc:sldMkLst>
      </pc:sldChg>
      <pc:sldChg chg="del">
        <pc:chgData name="Lorenzo Di Domenico" userId="b92e3e10ad574af4" providerId="LiveId" clId="{5A00FCB2-DAA9-4035-9279-B16575AC47BE}" dt="2022-04-11T09:40:41.896" v="0" actId="47"/>
        <pc:sldMkLst>
          <pc:docMk/>
          <pc:sldMk cId="509309660" sldId="341"/>
        </pc:sldMkLst>
      </pc:sldChg>
      <pc:sldChg chg="del">
        <pc:chgData name="Lorenzo Di Domenico" userId="b92e3e10ad574af4" providerId="LiveId" clId="{5A00FCB2-DAA9-4035-9279-B16575AC47BE}" dt="2022-04-11T09:40:41.896" v="0" actId="47"/>
        <pc:sldMkLst>
          <pc:docMk/>
          <pc:sldMk cId="2142077456" sldId="342"/>
        </pc:sldMkLst>
      </pc:sldChg>
      <pc:sldChg chg="del">
        <pc:chgData name="Lorenzo Di Domenico" userId="b92e3e10ad574af4" providerId="LiveId" clId="{5A00FCB2-DAA9-4035-9279-B16575AC47BE}" dt="2022-04-11T09:40:41.896" v="0" actId="47"/>
        <pc:sldMkLst>
          <pc:docMk/>
          <pc:sldMk cId="933847301" sldId="343"/>
        </pc:sldMkLst>
      </pc:sldChg>
      <pc:sldChg chg="del">
        <pc:chgData name="Lorenzo Di Domenico" userId="b92e3e10ad574af4" providerId="LiveId" clId="{5A00FCB2-DAA9-4035-9279-B16575AC47BE}" dt="2022-04-11T09:40:41.896" v="0" actId="47"/>
        <pc:sldMkLst>
          <pc:docMk/>
          <pc:sldMk cId="2577006334" sldId="344"/>
        </pc:sldMkLst>
      </pc:sldChg>
      <pc:sldChg chg="del">
        <pc:chgData name="Lorenzo Di Domenico" userId="b92e3e10ad574af4" providerId="LiveId" clId="{5A00FCB2-DAA9-4035-9279-B16575AC47BE}" dt="2022-04-11T09:40:41.896" v="0" actId="47"/>
        <pc:sldMkLst>
          <pc:docMk/>
          <pc:sldMk cId="870844263" sldId="345"/>
        </pc:sldMkLst>
      </pc:sldChg>
      <pc:sldChg chg="del">
        <pc:chgData name="Lorenzo Di Domenico" userId="b92e3e10ad574af4" providerId="LiveId" clId="{5A00FCB2-DAA9-4035-9279-B16575AC47BE}" dt="2022-04-11T09:40:41.896" v="0" actId="47"/>
        <pc:sldMkLst>
          <pc:docMk/>
          <pc:sldMk cId="3292748054" sldId="346"/>
        </pc:sldMkLst>
      </pc:sldChg>
      <pc:sldChg chg="del">
        <pc:chgData name="Lorenzo Di Domenico" userId="b92e3e10ad574af4" providerId="LiveId" clId="{5A00FCB2-DAA9-4035-9279-B16575AC47BE}" dt="2022-04-11T09:40:41.896" v="0" actId="47"/>
        <pc:sldMkLst>
          <pc:docMk/>
          <pc:sldMk cId="3068678088" sldId="347"/>
        </pc:sldMkLst>
      </pc:sldChg>
      <pc:sldChg chg="del">
        <pc:chgData name="Lorenzo Di Domenico" userId="b92e3e10ad574af4" providerId="LiveId" clId="{5A00FCB2-DAA9-4035-9279-B16575AC47BE}" dt="2022-04-11T09:40:41.896" v="0" actId="47"/>
        <pc:sldMkLst>
          <pc:docMk/>
          <pc:sldMk cId="2246626243" sldId="348"/>
        </pc:sldMkLst>
      </pc:sldChg>
      <pc:sldChg chg="del">
        <pc:chgData name="Lorenzo Di Domenico" userId="b92e3e10ad574af4" providerId="LiveId" clId="{5A00FCB2-DAA9-4035-9279-B16575AC47BE}" dt="2022-04-11T09:40:41.896" v="0" actId="47"/>
        <pc:sldMkLst>
          <pc:docMk/>
          <pc:sldMk cId="3322258743" sldId="349"/>
        </pc:sldMkLst>
      </pc:sldChg>
      <pc:sldChg chg="del">
        <pc:chgData name="Lorenzo Di Domenico" userId="b92e3e10ad574af4" providerId="LiveId" clId="{5A00FCB2-DAA9-4035-9279-B16575AC47BE}" dt="2022-04-11T09:40:41.896" v="0" actId="47"/>
        <pc:sldMkLst>
          <pc:docMk/>
          <pc:sldMk cId="3489476335" sldId="350"/>
        </pc:sldMkLst>
      </pc:sldChg>
      <pc:sldChg chg="del">
        <pc:chgData name="Lorenzo Di Domenico" userId="b92e3e10ad574af4" providerId="LiveId" clId="{5A00FCB2-DAA9-4035-9279-B16575AC47BE}" dt="2022-04-11T09:40:41.896" v="0" actId="47"/>
        <pc:sldMkLst>
          <pc:docMk/>
          <pc:sldMk cId="3475862786" sldId="351"/>
        </pc:sldMkLst>
      </pc:sldChg>
      <pc:sldChg chg="del">
        <pc:chgData name="Lorenzo Di Domenico" userId="b92e3e10ad574af4" providerId="LiveId" clId="{5A00FCB2-DAA9-4035-9279-B16575AC47BE}" dt="2022-04-11T09:40:41.896" v="0" actId="47"/>
        <pc:sldMkLst>
          <pc:docMk/>
          <pc:sldMk cId="761908702" sldId="352"/>
        </pc:sldMkLst>
      </pc:sldChg>
      <pc:sldChg chg="del">
        <pc:chgData name="Lorenzo Di Domenico" userId="b92e3e10ad574af4" providerId="LiveId" clId="{5A00FCB2-DAA9-4035-9279-B16575AC47BE}" dt="2022-04-11T09:40:41.896" v="0" actId="47"/>
        <pc:sldMkLst>
          <pc:docMk/>
          <pc:sldMk cId="2764268880" sldId="353"/>
        </pc:sldMkLst>
      </pc:sldChg>
      <pc:sldChg chg="del">
        <pc:chgData name="Lorenzo Di Domenico" userId="b92e3e10ad574af4" providerId="LiveId" clId="{5A00FCB2-DAA9-4035-9279-B16575AC47BE}" dt="2022-04-11T09:40:41.896" v="0" actId="47"/>
        <pc:sldMkLst>
          <pc:docMk/>
          <pc:sldMk cId="1102797161" sldId="354"/>
        </pc:sldMkLst>
      </pc:sldChg>
      <pc:sldChg chg="del">
        <pc:chgData name="Lorenzo Di Domenico" userId="b92e3e10ad574af4" providerId="LiveId" clId="{5A00FCB2-DAA9-4035-9279-B16575AC47BE}" dt="2022-04-11T09:40:41.896" v="0" actId="47"/>
        <pc:sldMkLst>
          <pc:docMk/>
          <pc:sldMk cId="2194964678" sldId="355"/>
        </pc:sldMkLst>
      </pc:sldChg>
      <pc:sldChg chg="del">
        <pc:chgData name="Lorenzo Di Domenico" userId="b92e3e10ad574af4" providerId="LiveId" clId="{5A00FCB2-DAA9-4035-9279-B16575AC47BE}" dt="2022-04-11T09:40:41.896" v="0" actId="47"/>
        <pc:sldMkLst>
          <pc:docMk/>
          <pc:sldMk cId="1259486755" sldId="356"/>
        </pc:sldMkLst>
      </pc:sldChg>
      <pc:sldChg chg="del">
        <pc:chgData name="Lorenzo Di Domenico" userId="b92e3e10ad574af4" providerId="LiveId" clId="{5A00FCB2-DAA9-4035-9279-B16575AC47BE}" dt="2022-04-11T09:40:41.896" v="0" actId="47"/>
        <pc:sldMkLst>
          <pc:docMk/>
          <pc:sldMk cId="4185796386" sldId="357"/>
        </pc:sldMkLst>
      </pc:sldChg>
      <pc:sldChg chg="del">
        <pc:chgData name="Lorenzo Di Domenico" userId="b92e3e10ad574af4" providerId="LiveId" clId="{5A00FCB2-DAA9-4035-9279-B16575AC47BE}" dt="2022-04-11T09:40:41.896" v="0" actId="47"/>
        <pc:sldMkLst>
          <pc:docMk/>
          <pc:sldMk cId="2307626285" sldId="358"/>
        </pc:sldMkLst>
      </pc:sldChg>
      <pc:sldChg chg="del">
        <pc:chgData name="Lorenzo Di Domenico" userId="b92e3e10ad574af4" providerId="LiveId" clId="{5A00FCB2-DAA9-4035-9279-B16575AC47BE}" dt="2022-04-11T09:40:41.896" v="0" actId="47"/>
        <pc:sldMkLst>
          <pc:docMk/>
          <pc:sldMk cId="1644242850" sldId="359"/>
        </pc:sldMkLst>
      </pc:sldChg>
      <pc:sldChg chg="del">
        <pc:chgData name="Lorenzo Di Domenico" userId="b92e3e10ad574af4" providerId="LiveId" clId="{5A00FCB2-DAA9-4035-9279-B16575AC47BE}" dt="2022-04-11T09:40:41.896" v="0" actId="47"/>
        <pc:sldMkLst>
          <pc:docMk/>
          <pc:sldMk cId="3873321789" sldId="360"/>
        </pc:sldMkLst>
      </pc:sldChg>
      <pc:sldChg chg="addSp modSp add mod ord">
        <pc:chgData name="Lorenzo Di Domenico" userId="b92e3e10ad574af4" providerId="LiveId" clId="{5A00FCB2-DAA9-4035-9279-B16575AC47BE}" dt="2022-04-11T11:50:09.288" v="3770" actId="1076"/>
        <pc:sldMkLst>
          <pc:docMk/>
          <pc:sldMk cId="558576269" sldId="363"/>
        </pc:sldMkLst>
        <pc:spChg chg="add mod">
          <ac:chgData name="Lorenzo Di Domenico" userId="b92e3e10ad574af4" providerId="LiveId" clId="{5A00FCB2-DAA9-4035-9279-B16575AC47BE}" dt="2022-04-11T11:50:09.288" v="3770" actId="1076"/>
          <ac:spMkLst>
            <pc:docMk/>
            <pc:sldMk cId="558576269" sldId="363"/>
            <ac:spMk id="6" creationId="{5C9A7CC3-30A0-43F5-996D-3D99B31FC2A6}"/>
          </ac:spMkLst>
        </pc:spChg>
        <pc:spChg chg="mod">
          <ac:chgData name="Lorenzo Di Domenico" userId="b92e3e10ad574af4" providerId="LiveId" clId="{5A00FCB2-DAA9-4035-9279-B16575AC47BE}" dt="2022-04-11T09:57:29.986" v="2" actId="20577"/>
          <ac:spMkLst>
            <pc:docMk/>
            <pc:sldMk cId="558576269" sldId="363"/>
            <ac:spMk id="8" creationId="{E2EDCACF-9253-4B8B-A3FB-2EC9AB3A0AC7}"/>
          </ac:spMkLst>
        </pc:spChg>
        <pc:spChg chg="mod">
          <ac:chgData name="Lorenzo Di Domenico" userId="b92e3e10ad574af4" providerId="LiveId" clId="{5A00FCB2-DAA9-4035-9279-B16575AC47BE}" dt="2022-04-11T09:57:44.610" v="3" actId="1076"/>
          <ac:spMkLst>
            <pc:docMk/>
            <pc:sldMk cId="558576269" sldId="363"/>
            <ac:spMk id="12" creationId="{1A43F747-5F74-4BA9-B720-2B5E9AE7A851}"/>
          </ac:spMkLst>
        </pc:spChg>
        <pc:spChg chg="mod">
          <ac:chgData name="Lorenzo Di Domenico" userId="b92e3e10ad574af4" providerId="LiveId" clId="{5A00FCB2-DAA9-4035-9279-B16575AC47BE}" dt="2022-04-11T10:57:58.385" v="2333" actId="20577"/>
          <ac:spMkLst>
            <pc:docMk/>
            <pc:sldMk cId="558576269" sldId="363"/>
            <ac:spMk id="10245" creationId="{9E9D7871-5470-4D91-8213-4A46E5028592}"/>
          </ac:spMkLst>
        </pc:spChg>
      </pc:sldChg>
      <pc:sldChg chg="modSp add mod">
        <pc:chgData name="Lorenzo Di Domenico" userId="b92e3e10ad574af4" providerId="LiveId" clId="{5A00FCB2-DAA9-4035-9279-B16575AC47BE}" dt="2022-04-12T13:57:07.486" v="4276" actId="179"/>
        <pc:sldMkLst>
          <pc:docMk/>
          <pc:sldMk cId="2024865426" sldId="364"/>
        </pc:sldMkLst>
        <pc:spChg chg="mod">
          <ac:chgData name="Lorenzo Di Domenico" userId="b92e3e10ad574af4" providerId="LiveId" clId="{5A00FCB2-DAA9-4035-9279-B16575AC47BE}" dt="2022-04-12T13:57:07.486" v="4276" actId="179"/>
          <ac:spMkLst>
            <pc:docMk/>
            <pc:sldMk cId="2024865426" sldId="364"/>
            <ac:spMk id="8" creationId="{E2EDCACF-9253-4B8B-A3FB-2EC9AB3A0AC7}"/>
          </ac:spMkLst>
        </pc:spChg>
        <pc:spChg chg="mod">
          <ac:chgData name="Lorenzo Di Domenico" userId="b92e3e10ad574af4" providerId="LiveId" clId="{5A00FCB2-DAA9-4035-9279-B16575AC47BE}" dt="2022-04-11T10:06:18.819" v="582" actId="20577"/>
          <ac:spMkLst>
            <pc:docMk/>
            <pc:sldMk cId="2024865426" sldId="364"/>
            <ac:spMk id="10245" creationId="{9E9D7871-5470-4D91-8213-4A46E5028592}"/>
          </ac:spMkLst>
        </pc:spChg>
      </pc:sldChg>
      <pc:sldChg chg="modSp add mod">
        <pc:chgData name="Lorenzo Di Domenico" userId="b92e3e10ad574af4" providerId="LiveId" clId="{5A00FCB2-DAA9-4035-9279-B16575AC47BE}" dt="2022-04-11T11:50:15.147" v="3774" actId="20577"/>
        <pc:sldMkLst>
          <pc:docMk/>
          <pc:sldMk cId="1559165938" sldId="365"/>
        </pc:sldMkLst>
        <pc:spChg chg="mod">
          <ac:chgData name="Lorenzo Di Domenico" userId="b92e3e10ad574af4" providerId="LiveId" clId="{5A00FCB2-DAA9-4035-9279-B16575AC47BE}" dt="2022-04-11T11:50:15.147" v="3774" actId="20577"/>
          <ac:spMkLst>
            <pc:docMk/>
            <pc:sldMk cId="1559165938" sldId="365"/>
            <ac:spMk id="8" creationId="{E2EDCACF-9253-4B8B-A3FB-2EC9AB3A0AC7}"/>
          </ac:spMkLst>
        </pc:spChg>
      </pc:sldChg>
      <pc:sldChg chg="modSp add mod ord">
        <pc:chgData name="Lorenzo Di Domenico" userId="b92e3e10ad574af4" providerId="LiveId" clId="{5A00FCB2-DAA9-4035-9279-B16575AC47BE}" dt="2022-04-12T14:39:48.548" v="7376" actId="20577"/>
        <pc:sldMkLst>
          <pc:docMk/>
          <pc:sldMk cId="1368653389" sldId="366"/>
        </pc:sldMkLst>
        <pc:spChg chg="mod">
          <ac:chgData name="Lorenzo Di Domenico" userId="b92e3e10ad574af4" providerId="LiveId" clId="{5A00FCB2-DAA9-4035-9279-B16575AC47BE}" dt="2022-04-12T14:39:48.548" v="7376" actId="20577"/>
          <ac:spMkLst>
            <pc:docMk/>
            <pc:sldMk cId="1368653389" sldId="366"/>
            <ac:spMk id="6" creationId="{5C9A7CC3-30A0-43F5-996D-3D99B31FC2A6}"/>
          </ac:spMkLst>
        </pc:spChg>
      </pc:sldChg>
      <pc:sldChg chg="modSp add mod ord">
        <pc:chgData name="Lorenzo Di Domenico" userId="b92e3e10ad574af4" providerId="LiveId" clId="{5A00FCB2-DAA9-4035-9279-B16575AC47BE}" dt="2022-04-13T12:41:38.312" v="11815"/>
        <pc:sldMkLst>
          <pc:docMk/>
          <pc:sldMk cId="905175663" sldId="367"/>
        </pc:sldMkLst>
        <pc:spChg chg="mod">
          <ac:chgData name="Lorenzo Di Domenico" userId="b92e3e10ad574af4" providerId="LiveId" clId="{5A00FCB2-DAA9-4035-9279-B16575AC47BE}" dt="2022-04-11T11:09:40.336" v="2420" actId="21"/>
          <ac:spMkLst>
            <pc:docMk/>
            <pc:sldMk cId="905175663" sldId="367"/>
            <ac:spMk id="6" creationId="{5C9A7CC3-30A0-43F5-996D-3D99B31FC2A6}"/>
          </ac:spMkLst>
        </pc:spChg>
      </pc:sldChg>
      <pc:sldChg chg="addSp modSp add mod">
        <pc:chgData name="Lorenzo Di Domenico" userId="b92e3e10ad574af4" providerId="LiveId" clId="{5A00FCB2-DAA9-4035-9279-B16575AC47BE}" dt="2022-04-12T15:09:40.728" v="8730" actId="1036"/>
        <pc:sldMkLst>
          <pc:docMk/>
          <pc:sldMk cId="2447594188" sldId="368"/>
        </pc:sldMkLst>
        <pc:spChg chg="mod">
          <ac:chgData name="Lorenzo Di Domenico" userId="b92e3e10ad574af4" providerId="LiveId" clId="{5A00FCB2-DAA9-4035-9279-B16575AC47BE}" dt="2022-04-12T15:09:40.728" v="8730" actId="1036"/>
          <ac:spMkLst>
            <pc:docMk/>
            <pc:sldMk cId="2447594188" sldId="368"/>
            <ac:spMk id="6" creationId="{5C9A7CC3-30A0-43F5-996D-3D99B31FC2A6}"/>
          </ac:spMkLst>
        </pc:spChg>
        <pc:spChg chg="mod">
          <ac:chgData name="Lorenzo Di Domenico" userId="b92e3e10ad574af4" providerId="LiveId" clId="{5A00FCB2-DAA9-4035-9279-B16575AC47BE}" dt="2022-04-12T14:57:14.032" v="8363"/>
          <ac:spMkLst>
            <pc:docMk/>
            <pc:sldMk cId="2447594188" sldId="368"/>
            <ac:spMk id="10245" creationId="{9E9D7871-5470-4D91-8213-4A46E5028592}"/>
          </ac:spMkLst>
        </pc:spChg>
        <pc:picChg chg="add mod">
          <ac:chgData name="Lorenzo Di Domenico" userId="b92e3e10ad574af4" providerId="LiveId" clId="{5A00FCB2-DAA9-4035-9279-B16575AC47BE}" dt="2022-04-12T15:09:31.680" v="8725" actId="1076"/>
          <ac:picMkLst>
            <pc:docMk/>
            <pc:sldMk cId="2447594188" sldId="368"/>
            <ac:picMk id="4" creationId="{08590B73-0DF0-4F9F-A19C-2A7E453E0B7C}"/>
          </ac:picMkLst>
        </pc:picChg>
      </pc:sldChg>
      <pc:sldChg chg="delSp modSp add mod ord">
        <pc:chgData name="Lorenzo Di Domenico" userId="b92e3e10ad574af4" providerId="LiveId" clId="{5A00FCB2-DAA9-4035-9279-B16575AC47BE}" dt="2022-04-12T15:09:14.705" v="8704" actId="21"/>
        <pc:sldMkLst>
          <pc:docMk/>
          <pc:sldMk cId="2699913958" sldId="369"/>
        </pc:sldMkLst>
        <pc:spChg chg="mod">
          <ac:chgData name="Lorenzo Di Domenico" userId="b92e3e10ad574af4" providerId="LiveId" clId="{5A00FCB2-DAA9-4035-9279-B16575AC47BE}" dt="2022-04-12T15:09:14.705" v="8704" actId="21"/>
          <ac:spMkLst>
            <pc:docMk/>
            <pc:sldMk cId="2699913958" sldId="369"/>
            <ac:spMk id="6" creationId="{5C9A7CC3-30A0-43F5-996D-3D99B31FC2A6}"/>
          </ac:spMkLst>
        </pc:spChg>
        <pc:spChg chg="mod">
          <ac:chgData name="Lorenzo Di Domenico" userId="b92e3e10ad574af4" providerId="LiveId" clId="{5A00FCB2-DAA9-4035-9279-B16575AC47BE}" dt="2022-04-12T14:54:59.443" v="8159" actId="20577"/>
          <ac:spMkLst>
            <pc:docMk/>
            <pc:sldMk cId="2699913958" sldId="369"/>
            <ac:spMk id="10245" creationId="{9E9D7871-5470-4D91-8213-4A46E5028592}"/>
          </ac:spMkLst>
        </pc:spChg>
        <pc:picChg chg="del mod">
          <ac:chgData name="Lorenzo Di Domenico" userId="b92e3e10ad574af4" providerId="LiveId" clId="{5A00FCB2-DAA9-4035-9279-B16575AC47BE}" dt="2022-04-11T11:50:39.488" v="3780" actId="478"/>
          <ac:picMkLst>
            <pc:docMk/>
            <pc:sldMk cId="2699913958" sldId="369"/>
            <ac:picMk id="4" creationId="{08590B73-0DF0-4F9F-A19C-2A7E453E0B7C}"/>
          </ac:picMkLst>
        </pc:picChg>
      </pc:sldChg>
      <pc:sldChg chg="addSp delSp modSp add mod">
        <pc:chgData name="Lorenzo Di Domenico" userId="b92e3e10ad574af4" providerId="LiveId" clId="{5A00FCB2-DAA9-4035-9279-B16575AC47BE}" dt="2022-04-12T15:12:11.719" v="8872" actId="1038"/>
        <pc:sldMkLst>
          <pc:docMk/>
          <pc:sldMk cId="248316029" sldId="370"/>
        </pc:sldMkLst>
        <pc:spChg chg="mod">
          <ac:chgData name="Lorenzo Di Domenico" userId="b92e3e10ad574af4" providerId="LiveId" clId="{5A00FCB2-DAA9-4035-9279-B16575AC47BE}" dt="2022-04-12T15:12:08.435" v="8868" actId="6549"/>
          <ac:spMkLst>
            <pc:docMk/>
            <pc:sldMk cId="248316029" sldId="370"/>
            <ac:spMk id="6" creationId="{5C9A7CC3-30A0-43F5-996D-3D99B31FC2A6}"/>
          </ac:spMkLst>
        </pc:spChg>
        <pc:spChg chg="mod">
          <ac:chgData name="Lorenzo Di Domenico" userId="b92e3e10ad574af4" providerId="LiveId" clId="{5A00FCB2-DAA9-4035-9279-B16575AC47BE}" dt="2022-04-12T14:57:19.126" v="8364"/>
          <ac:spMkLst>
            <pc:docMk/>
            <pc:sldMk cId="248316029" sldId="370"/>
            <ac:spMk id="10245" creationId="{9E9D7871-5470-4D91-8213-4A46E5028592}"/>
          </ac:spMkLst>
        </pc:spChg>
        <pc:picChg chg="del mod">
          <ac:chgData name="Lorenzo Di Domenico" userId="b92e3e10ad574af4" providerId="LiveId" clId="{5A00FCB2-DAA9-4035-9279-B16575AC47BE}" dt="2022-04-11T11:21:07.455" v="3298" actId="478"/>
          <ac:picMkLst>
            <pc:docMk/>
            <pc:sldMk cId="248316029" sldId="370"/>
            <ac:picMk id="4" creationId="{08590B73-0DF0-4F9F-A19C-2A7E453E0B7C}"/>
          </ac:picMkLst>
        </pc:picChg>
        <pc:picChg chg="add mod">
          <ac:chgData name="Lorenzo Di Domenico" userId="b92e3e10ad574af4" providerId="LiveId" clId="{5A00FCB2-DAA9-4035-9279-B16575AC47BE}" dt="2022-04-12T15:12:11.719" v="8872" actId="1038"/>
          <ac:picMkLst>
            <pc:docMk/>
            <pc:sldMk cId="248316029" sldId="370"/>
            <ac:picMk id="5" creationId="{82391B6E-5F36-48B2-BD07-70EB38AB2CDB}"/>
          </ac:picMkLst>
        </pc:picChg>
      </pc:sldChg>
      <pc:sldChg chg="addSp delSp modSp add mod">
        <pc:chgData name="Lorenzo Di Domenico" userId="b92e3e10ad574af4" providerId="LiveId" clId="{5A00FCB2-DAA9-4035-9279-B16575AC47BE}" dt="2022-04-12T14:57:27.830" v="8365"/>
        <pc:sldMkLst>
          <pc:docMk/>
          <pc:sldMk cId="2224210191" sldId="371"/>
        </pc:sldMkLst>
        <pc:spChg chg="mod">
          <ac:chgData name="Lorenzo Di Domenico" userId="b92e3e10ad574af4" providerId="LiveId" clId="{5A00FCB2-DAA9-4035-9279-B16575AC47BE}" dt="2022-04-11T11:52:06.433" v="4022" actId="20577"/>
          <ac:spMkLst>
            <pc:docMk/>
            <pc:sldMk cId="2224210191" sldId="371"/>
            <ac:spMk id="6" creationId="{5C9A7CC3-30A0-43F5-996D-3D99B31FC2A6}"/>
          </ac:spMkLst>
        </pc:spChg>
        <pc:spChg chg="mod">
          <ac:chgData name="Lorenzo Di Domenico" userId="b92e3e10ad574af4" providerId="LiveId" clId="{5A00FCB2-DAA9-4035-9279-B16575AC47BE}" dt="2022-04-12T14:57:27.830" v="8365"/>
          <ac:spMkLst>
            <pc:docMk/>
            <pc:sldMk cId="2224210191" sldId="371"/>
            <ac:spMk id="10245" creationId="{9E9D7871-5470-4D91-8213-4A46E5028592}"/>
          </ac:spMkLst>
        </pc:spChg>
        <pc:picChg chg="add mod">
          <ac:chgData name="Lorenzo Di Domenico" userId="b92e3e10ad574af4" providerId="LiveId" clId="{5A00FCB2-DAA9-4035-9279-B16575AC47BE}" dt="2022-04-11T11:52:03.762" v="4020" actId="1076"/>
          <ac:picMkLst>
            <pc:docMk/>
            <pc:sldMk cId="2224210191" sldId="371"/>
            <ac:picMk id="4" creationId="{572E4D26-5A1B-4A36-8BDA-9890350FEA8F}"/>
          </ac:picMkLst>
        </pc:picChg>
        <pc:picChg chg="del">
          <ac:chgData name="Lorenzo Di Domenico" userId="b92e3e10ad574af4" providerId="LiveId" clId="{5A00FCB2-DAA9-4035-9279-B16575AC47BE}" dt="2022-04-11T11:25:15.725" v="3743" actId="478"/>
          <ac:picMkLst>
            <pc:docMk/>
            <pc:sldMk cId="2224210191" sldId="371"/>
            <ac:picMk id="5" creationId="{82391B6E-5F36-48B2-BD07-70EB38AB2CDB}"/>
          </ac:picMkLst>
        </pc:picChg>
      </pc:sldChg>
      <pc:sldChg chg="addSp delSp modSp add mod ord">
        <pc:chgData name="Lorenzo Di Domenico" userId="b92e3e10ad574af4" providerId="LiveId" clId="{5A00FCB2-DAA9-4035-9279-B16575AC47BE}" dt="2022-04-12T15:05:48.823" v="8372"/>
        <pc:sldMkLst>
          <pc:docMk/>
          <pc:sldMk cId="1619839534" sldId="372"/>
        </pc:sldMkLst>
        <pc:spChg chg="mod">
          <ac:chgData name="Lorenzo Di Domenico" userId="b92e3e10ad574af4" providerId="LiveId" clId="{5A00FCB2-DAA9-4035-9279-B16575AC47BE}" dt="2022-04-11T11:52:43.865" v="4113" actId="20577"/>
          <ac:spMkLst>
            <pc:docMk/>
            <pc:sldMk cId="1619839534" sldId="372"/>
            <ac:spMk id="6" creationId="{5C9A7CC3-30A0-43F5-996D-3D99B31FC2A6}"/>
          </ac:spMkLst>
        </pc:spChg>
        <pc:spChg chg="mod">
          <ac:chgData name="Lorenzo Di Domenico" userId="b92e3e10ad574af4" providerId="LiveId" clId="{5A00FCB2-DAA9-4035-9279-B16575AC47BE}" dt="2022-04-12T14:57:33.071" v="8368"/>
          <ac:spMkLst>
            <pc:docMk/>
            <pc:sldMk cId="1619839534" sldId="372"/>
            <ac:spMk id="10245" creationId="{9E9D7871-5470-4D91-8213-4A46E5028592}"/>
          </ac:spMkLst>
        </pc:spChg>
        <pc:picChg chg="del">
          <ac:chgData name="Lorenzo Di Domenico" userId="b92e3e10ad574af4" providerId="LiveId" clId="{5A00FCB2-DAA9-4035-9279-B16575AC47BE}" dt="2022-04-11T11:26:00.283" v="3746" actId="478"/>
          <ac:picMkLst>
            <pc:docMk/>
            <pc:sldMk cId="1619839534" sldId="372"/>
            <ac:picMk id="4" creationId="{572E4D26-5A1B-4A36-8BDA-9890350FEA8F}"/>
          </ac:picMkLst>
        </pc:picChg>
        <pc:picChg chg="add mod">
          <ac:chgData name="Lorenzo Di Domenico" userId="b92e3e10ad574af4" providerId="LiveId" clId="{5A00FCB2-DAA9-4035-9279-B16575AC47BE}" dt="2022-04-11T11:52:48.414" v="4115" actId="1076"/>
          <ac:picMkLst>
            <pc:docMk/>
            <pc:sldMk cId="1619839534" sldId="372"/>
            <ac:picMk id="5" creationId="{0FB7C409-CFA4-4BD9-942A-75468ACD3656}"/>
          </ac:picMkLst>
        </pc:picChg>
      </pc:sldChg>
      <pc:sldChg chg="modSp add mod">
        <pc:chgData name="Lorenzo Di Domenico" userId="b92e3e10ad574af4" providerId="LiveId" clId="{5A00FCB2-DAA9-4035-9279-B16575AC47BE}" dt="2022-04-12T15:11:23.186" v="8813" actId="113"/>
        <pc:sldMkLst>
          <pc:docMk/>
          <pc:sldMk cId="267708405" sldId="373"/>
        </pc:sldMkLst>
        <pc:spChg chg="mod">
          <ac:chgData name="Lorenzo Di Domenico" userId="b92e3e10ad574af4" providerId="LiveId" clId="{5A00FCB2-DAA9-4035-9279-B16575AC47BE}" dt="2022-04-12T15:11:23.186" v="8813" actId="113"/>
          <ac:spMkLst>
            <pc:docMk/>
            <pc:sldMk cId="267708405" sldId="373"/>
            <ac:spMk id="6" creationId="{5C9A7CC3-30A0-43F5-996D-3D99B31FC2A6}"/>
          </ac:spMkLst>
        </pc:spChg>
      </pc:sldChg>
      <pc:sldChg chg="delSp modSp add del mod">
        <pc:chgData name="Lorenzo Di Domenico" userId="b92e3e10ad574af4" providerId="LiveId" clId="{5A00FCB2-DAA9-4035-9279-B16575AC47BE}" dt="2022-04-12T14:40:08.910" v="7377" actId="2696"/>
        <pc:sldMkLst>
          <pc:docMk/>
          <pc:sldMk cId="4272246662" sldId="373"/>
        </pc:sldMkLst>
        <pc:spChg chg="mod">
          <ac:chgData name="Lorenzo Di Domenico" userId="b92e3e10ad574af4" providerId="LiveId" clId="{5A00FCB2-DAA9-4035-9279-B16575AC47BE}" dt="2022-04-12T14:37:19.301" v="7069" actId="20577"/>
          <ac:spMkLst>
            <pc:docMk/>
            <pc:sldMk cId="4272246662" sldId="373"/>
            <ac:spMk id="6" creationId="{5C9A7CC3-30A0-43F5-996D-3D99B31FC2A6}"/>
          </ac:spMkLst>
        </pc:spChg>
        <pc:spChg chg="mod">
          <ac:chgData name="Lorenzo Di Domenico" userId="b92e3e10ad574af4" providerId="LiveId" clId="{5A00FCB2-DAA9-4035-9279-B16575AC47BE}" dt="2022-04-12T14:31:08.316" v="6244" actId="20577"/>
          <ac:spMkLst>
            <pc:docMk/>
            <pc:sldMk cId="4272246662" sldId="373"/>
            <ac:spMk id="10245" creationId="{9E9D7871-5470-4D91-8213-4A46E5028592}"/>
          </ac:spMkLst>
        </pc:spChg>
        <pc:picChg chg="del">
          <ac:chgData name="Lorenzo Di Domenico" userId="b92e3e10ad574af4" providerId="LiveId" clId="{5A00FCB2-DAA9-4035-9279-B16575AC47BE}" dt="2022-04-12T14:08:19.863" v="4302" actId="478"/>
          <ac:picMkLst>
            <pc:docMk/>
            <pc:sldMk cId="4272246662" sldId="373"/>
            <ac:picMk id="5" creationId="{0FB7C409-CFA4-4BD9-942A-75468ACD3656}"/>
          </ac:picMkLst>
        </pc:picChg>
      </pc:sldChg>
      <pc:sldChg chg="addSp delSp modSp add mod ord">
        <pc:chgData name="Lorenzo Di Domenico" userId="b92e3e10ad574af4" providerId="LiveId" clId="{5A00FCB2-DAA9-4035-9279-B16575AC47BE}" dt="2022-04-12T15:07:44.464" v="8670" actId="1035"/>
        <pc:sldMkLst>
          <pc:docMk/>
          <pc:sldMk cId="3626862788" sldId="374"/>
        </pc:sldMkLst>
        <pc:spChg chg="del mod">
          <ac:chgData name="Lorenzo Di Domenico" userId="b92e3e10ad574af4" providerId="LiveId" clId="{5A00FCB2-DAA9-4035-9279-B16575AC47BE}" dt="2022-04-12T15:05:58.897" v="8383" actId="478"/>
          <ac:spMkLst>
            <pc:docMk/>
            <pc:sldMk cId="3626862788" sldId="374"/>
            <ac:spMk id="6" creationId="{5C9A7CC3-30A0-43F5-996D-3D99B31FC2A6}"/>
          </ac:spMkLst>
        </pc:spChg>
        <pc:spChg chg="add mod">
          <ac:chgData name="Lorenzo Di Domenico" userId="b92e3e10ad574af4" providerId="LiveId" clId="{5A00FCB2-DAA9-4035-9279-B16575AC47BE}" dt="2022-04-12T15:07:44.464" v="8670" actId="1035"/>
          <ac:spMkLst>
            <pc:docMk/>
            <pc:sldMk cId="3626862788" sldId="374"/>
            <ac:spMk id="9" creationId="{8C749E09-5C0B-43E0-A2D3-24CA6ADCB9FD}"/>
          </ac:spMkLst>
        </pc:spChg>
        <pc:spChg chg="mod">
          <ac:chgData name="Lorenzo Di Domenico" userId="b92e3e10ad574af4" providerId="LiveId" clId="{5A00FCB2-DAA9-4035-9279-B16575AC47BE}" dt="2022-04-12T14:57:38.512" v="8369"/>
          <ac:spMkLst>
            <pc:docMk/>
            <pc:sldMk cId="3626862788" sldId="374"/>
            <ac:spMk id="10245" creationId="{9E9D7871-5470-4D91-8213-4A46E5028592}"/>
          </ac:spMkLst>
        </pc:spChg>
        <pc:picChg chg="add mod">
          <ac:chgData name="Lorenzo Di Domenico" userId="b92e3e10ad574af4" providerId="LiveId" clId="{5A00FCB2-DAA9-4035-9279-B16575AC47BE}" dt="2022-04-12T15:07:41.905" v="8669" actId="1038"/>
          <ac:picMkLst>
            <pc:docMk/>
            <pc:sldMk cId="3626862788" sldId="374"/>
            <ac:picMk id="4" creationId="{1021FAC0-4FCD-4186-8031-9FEB50DB3192}"/>
          </ac:picMkLst>
        </pc:picChg>
      </pc:sldChg>
      <pc:sldChg chg="modSp add mod">
        <pc:chgData name="Lorenzo Di Domenico" userId="b92e3e10ad574af4" providerId="LiveId" clId="{5A00FCB2-DAA9-4035-9279-B16575AC47BE}" dt="2022-04-12T14:54:10.467" v="8066" actId="20577"/>
        <pc:sldMkLst>
          <pc:docMk/>
          <pc:sldMk cId="585639713" sldId="375"/>
        </pc:sldMkLst>
        <pc:spChg chg="mod">
          <ac:chgData name="Lorenzo Di Domenico" userId="b92e3e10ad574af4" providerId="LiveId" clId="{5A00FCB2-DAA9-4035-9279-B16575AC47BE}" dt="2022-04-12T14:54:10.467" v="8066" actId="20577"/>
          <ac:spMkLst>
            <pc:docMk/>
            <pc:sldMk cId="585639713" sldId="375"/>
            <ac:spMk id="6" creationId="{5C9A7CC3-30A0-43F5-996D-3D99B31FC2A6}"/>
          </ac:spMkLst>
        </pc:spChg>
      </pc:sldChg>
      <pc:sldChg chg="modSp add del mod ord">
        <pc:chgData name="Lorenzo Di Domenico" userId="b92e3e10ad574af4" providerId="LiveId" clId="{5A00FCB2-DAA9-4035-9279-B16575AC47BE}" dt="2022-04-12T14:40:08.910" v="7377" actId="2696"/>
        <pc:sldMkLst>
          <pc:docMk/>
          <pc:sldMk cId="3174311536" sldId="375"/>
        </pc:sldMkLst>
        <pc:spChg chg="mod">
          <ac:chgData name="Lorenzo Di Domenico" userId="b92e3e10ad574af4" providerId="LiveId" clId="{5A00FCB2-DAA9-4035-9279-B16575AC47BE}" dt="2022-04-12T14:38:43.997" v="7348" actId="20577"/>
          <ac:spMkLst>
            <pc:docMk/>
            <pc:sldMk cId="3174311536" sldId="375"/>
            <ac:spMk id="6" creationId="{5C9A7CC3-30A0-43F5-996D-3D99B31FC2A6}"/>
          </ac:spMkLst>
        </pc:spChg>
        <pc:spChg chg="mod">
          <ac:chgData name="Lorenzo Di Domenico" userId="b92e3e10ad574af4" providerId="LiveId" clId="{5A00FCB2-DAA9-4035-9279-B16575AC47BE}" dt="2022-04-12T14:39:29.467" v="7375" actId="20577"/>
          <ac:spMkLst>
            <pc:docMk/>
            <pc:sldMk cId="3174311536" sldId="375"/>
            <ac:spMk id="10245" creationId="{9E9D7871-5470-4D91-8213-4A46E5028592}"/>
          </ac:spMkLst>
        </pc:spChg>
      </pc:sldChg>
      <pc:sldChg chg="delSp modSp add mod">
        <pc:chgData name="Lorenzo Di Domenico" userId="b92e3e10ad574af4" providerId="LiveId" clId="{5A00FCB2-DAA9-4035-9279-B16575AC47BE}" dt="2022-04-13T08:35:33.357" v="10369" actId="5793"/>
        <pc:sldMkLst>
          <pc:docMk/>
          <pc:sldMk cId="2816418055" sldId="376"/>
        </pc:sldMkLst>
        <pc:spChg chg="mod">
          <ac:chgData name="Lorenzo Di Domenico" userId="b92e3e10ad574af4" providerId="LiveId" clId="{5A00FCB2-DAA9-4035-9279-B16575AC47BE}" dt="2022-04-13T08:35:33.357" v="10369" actId="5793"/>
          <ac:spMkLst>
            <pc:docMk/>
            <pc:sldMk cId="2816418055" sldId="376"/>
            <ac:spMk id="9" creationId="{8C749E09-5C0B-43E0-A2D3-24CA6ADCB9FD}"/>
          </ac:spMkLst>
        </pc:spChg>
        <pc:spChg chg="mod">
          <ac:chgData name="Lorenzo Di Domenico" userId="b92e3e10ad574af4" providerId="LiveId" clId="{5A00FCB2-DAA9-4035-9279-B16575AC47BE}" dt="2022-04-12T15:22:29.608" v="8931" actId="20577"/>
          <ac:spMkLst>
            <pc:docMk/>
            <pc:sldMk cId="2816418055" sldId="376"/>
            <ac:spMk id="10245" creationId="{9E9D7871-5470-4D91-8213-4A46E5028592}"/>
          </ac:spMkLst>
        </pc:spChg>
        <pc:picChg chg="del">
          <ac:chgData name="Lorenzo Di Domenico" userId="b92e3e10ad574af4" providerId="LiveId" clId="{5A00FCB2-DAA9-4035-9279-B16575AC47BE}" dt="2022-04-12T15:23:49.887" v="9256" actId="478"/>
          <ac:picMkLst>
            <pc:docMk/>
            <pc:sldMk cId="2816418055" sldId="376"/>
            <ac:picMk id="4" creationId="{1021FAC0-4FCD-4186-8031-9FEB50DB3192}"/>
          </ac:picMkLst>
        </pc:picChg>
      </pc:sldChg>
      <pc:sldChg chg="modSp add mod">
        <pc:chgData name="Lorenzo Di Domenico" userId="b92e3e10ad574af4" providerId="LiveId" clId="{5A00FCB2-DAA9-4035-9279-B16575AC47BE}" dt="2022-04-13T08:52:28.651" v="11514" actId="20577"/>
        <pc:sldMkLst>
          <pc:docMk/>
          <pc:sldMk cId="236266777" sldId="377"/>
        </pc:sldMkLst>
        <pc:spChg chg="mod">
          <ac:chgData name="Lorenzo Di Domenico" userId="b92e3e10ad574af4" providerId="LiveId" clId="{5A00FCB2-DAA9-4035-9279-B16575AC47BE}" dt="2022-04-13T08:52:28.651" v="11514" actId="20577"/>
          <ac:spMkLst>
            <pc:docMk/>
            <pc:sldMk cId="236266777" sldId="377"/>
            <ac:spMk id="9" creationId="{8C749E09-5C0B-43E0-A2D3-24CA6ADCB9FD}"/>
          </ac:spMkLst>
        </pc:spChg>
      </pc:sldChg>
      <pc:sldChg chg="addSp modSp add mod">
        <pc:chgData name="Lorenzo Di Domenico" userId="b92e3e10ad574af4" providerId="LiveId" clId="{5A00FCB2-DAA9-4035-9279-B16575AC47BE}" dt="2022-04-13T09:11:54.502" v="11813" actId="113"/>
        <pc:sldMkLst>
          <pc:docMk/>
          <pc:sldMk cId="2815129897" sldId="378"/>
        </pc:sldMkLst>
        <pc:spChg chg="mod">
          <ac:chgData name="Lorenzo Di Domenico" userId="b92e3e10ad574af4" providerId="LiveId" clId="{5A00FCB2-DAA9-4035-9279-B16575AC47BE}" dt="2022-04-13T09:11:54.502" v="11813" actId="113"/>
          <ac:spMkLst>
            <pc:docMk/>
            <pc:sldMk cId="2815129897" sldId="378"/>
            <ac:spMk id="9" creationId="{8C749E09-5C0B-43E0-A2D3-24CA6ADCB9FD}"/>
          </ac:spMkLst>
        </pc:spChg>
        <pc:picChg chg="add mod">
          <ac:chgData name="Lorenzo Di Domenico" userId="b92e3e10ad574af4" providerId="LiveId" clId="{5A00FCB2-DAA9-4035-9279-B16575AC47BE}" dt="2022-04-13T08:46:16.686" v="10830" actId="1076"/>
          <ac:picMkLst>
            <pc:docMk/>
            <pc:sldMk cId="2815129897" sldId="378"/>
            <ac:picMk id="4" creationId="{99DE141B-C5DE-4AB3-93B2-2BFE2B89FF90}"/>
          </ac:picMkLst>
        </pc:picChg>
      </pc:sldChg>
      <pc:sldChg chg="addSp delSp modSp add">
        <pc:chgData name="Lorenzo Di Domenico" userId="b92e3e10ad574af4" providerId="LiveId" clId="{5A00FCB2-DAA9-4035-9279-B16575AC47BE}" dt="2022-04-13T08:52:42.557" v="11516" actId="478"/>
        <pc:sldMkLst>
          <pc:docMk/>
          <pc:sldMk cId="4034482698" sldId="379"/>
        </pc:sldMkLst>
        <pc:spChg chg="del">
          <ac:chgData name="Lorenzo Di Domenico" userId="b92e3e10ad574af4" providerId="LiveId" clId="{5A00FCB2-DAA9-4035-9279-B16575AC47BE}" dt="2022-04-13T08:52:42.557" v="11516" actId="478"/>
          <ac:spMkLst>
            <pc:docMk/>
            <pc:sldMk cId="4034482698" sldId="379"/>
            <ac:spMk id="9" creationId="{8C749E09-5C0B-43E0-A2D3-24CA6ADCB9FD}"/>
          </ac:spMkLst>
        </pc:spChg>
        <pc:picChg chg="add mod">
          <ac:chgData name="Lorenzo Di Domenico" userId="b92e3e10ad574af4" providerId="LiveId" clId="{5A00FCB2-DAA9-4035-9279-B16575AC47BE}" dt="2022-04-13T08:52:36.214" v="11515"/>
          <ac:picMkLst>
            <pc:docMk/>
            <pc:sldMk cId="4034482698" sldId="379"/>
            <ac:picMk id="4" creationId="{6E98215E-B0B3-4B8F-859E-853552441D67}"/>
          </ac:picMkLst>
        </pc:picChg>
      </pc:sldChg>
      <pc:sldChg chg="addSp delSp modSp add mod">
        <pc:chgData name="Lorenzo Di Domenico" userId="b92e3e10ad574af4" providerId="LiveId" clId="{5A00FCB2-DAA9-4035-9279-B16575AC47BE}" dt="2022-04-13T09:04:06.276" v="11534" actId="20577"/>
        <pc:sldMkLst>
          <pc:docMk/>
          <pc:sldMk cId="4162755246" sldId="380"/>
        </pc:sldMkLst>
        <pc:spChg chg="mod">
          <ac:chgData name="Lorenzo Di Domenico" userId="b92e3e10ad574af4" providerId="LiveId" clId="{5A00FCB2-DAA9-4035-9279-B16575AC47BE}" dt="2022-04-13T09:04:06.276" v="11534" actId="20577"/>
          <ac:spMkLst>
            <pc:docMk/>
            <pc:sldMk cId="4162755246" sldId="380"/>
            <ac:spMk id="9" creationId="{8C749E09-5C0B-43E0-A2D3-24CA6ADCB9FD}"/>
          </ac:spMkLst>
        </pc:spChg>
        <pc:picChg chg="del">
          <ac:chgData name="Lorenzo Di Domenico" userId="b92e3e10ad574af4" providerId="LiveId" clId="{5A00FCB2-DAA9-4035-9279-B16575AC47BE}" dt="2022-04-13T08:57:15.202" v="11518" actId="478"/>
          <ac:picMkLst>
            <pc:docMk/>
            <pc:sldMk cId="4162755246" sldId="380"/>
            <ac:picMk id="4" creationId="{99DE141B-C5DE-4AB3-93B2-2BFE2B89FF90}"/>
          </ac:picMkLst>
        </pc:picChg>
        <pc:picChg chg="add mod">
          <ac:chgData name="Lorenzo Di Domenico" userId="b92e3e10ad574af4" providerId="LiveId" clId="{5A00FCB2-DAA9-4035-9279-B16575AC47BE}" dt="2022-04-13T09:03:59.027" v="11532" actId="1076"/>
          <ac:picMkLst>
            <pc:docMk/>
            <pc:sldMk cId="4162755246" sldId="380"/>
            <ac:picMk id="5" creationId="{38F31CCE-B564-40E8-A350-39743835396C}"/>
          </ac:picMkLst>
        </pc:picChg>
      </pc:sldChg>
      <pc:sldChg chg="addSp modSp add mod">
        <pc:chgData name="Lorenzo Di Domenico" userId="b92e3e10ad574af4" providerId="LiveId" clId="{5A00FCB2-DAA9-4035-9279-B16575AC47BE}" dt="2022-04-13T09:09:07.669" v="11715" actId="6549"/>
        <pc:sldMkLst>
          <pc:docMk/>
          <pc:sldMk cId="3397449391" sldId="381"/>
        </pc:sldMkLst>
        <pc:spChg chg="mod">
          <ac:chgData name="Lorenzo Di Domenico" userId="b92e3e10ad574af4" providerId="LiveId" clId="{5A00FCB2-DAA9-4035-9279-B16575AC47BE}" dt="2022-04-13T09:09:07.669" v="11715" actId="6549"/>
          <ac:spMkLst>
            <pc:docMk/>
            <pc:sldMk cId="3397449391" sldId="381"/>
            <ac:spMk id="9" creationId="{8C749E09-5C0B-43E0-A2D3-24CA6ADCB9FD}"/>
          </ac:spMkLst>
        </pc:spChg>
        <pc:picChg chg="add mod">
          <ac:chgData name="Lorenzo Di Domenico" userId="b92e3e10ad574af4" providerId="LiveId" clId="{5A00FCB2-DAA9-4035-9279-B16575AC47BE}" dt="2022-04-13T09:08:52.976" v="11585" actId="14100"/>
          <ac:picMkLst>
            <pc:docMk/>
            <pc:sldMk cId="3397449391" sldId="381"/>
            <ac:picMk id="4" creationId="{73CCC9DE-47B3-45AA-B4DE-E8D66EFACE7C}"/>
          </ac:picMkLst>
        </pc:picChg>
      </pc:sldChg>
      <pc:sldChg chg="delSp modSp add mod">
        <pc:chgData name="Lorenzo Di Domenico" userId="b92e3e10ad574af4" providerId="LiveId" clId="{5A00FCB2-DAA9-4035-9279-B16575AC47BE}" dt="2022-04-13T09:05:30.731" v="11584" actId="5793"/>
        <pc:sldMkLst>
          <pc:docMk/>
          <pc:sldMk cId="172638865" sldId="382"/>
        </pc:sldMkLst>
        <pc:spChg chg="mod">
          <ac:chgData name="Lorenzo Di Domenico" userId="b92e3e10ad574af4" providerId="LiveId" clId="{5A00FCB2-DAA9-4035-9279-B16575AC47BE}" dt="2022-04-13T09:05:30.731" v="11584" actId="5793"/>
          <ac:spMkLst>
            <pc:docMk/>
            <pc:sldMk cId="172638865" sldId="382"/>
            <ac:spMk id="9" creationId="{8C749E09-5C0B-43E0-A2D3-24CA6ADCB9FD}"/>
          </ac:spMkLst>
        </pc:spChg>
        <pc:picChg chg="del">
          <ac:chgData name="Lorenzo Di Domenico" userId="b92e3e10ad574af4" providerId="LiveId" clId="{5A00FCB2-DAA9-4035-9279-B16575AC47BE}" dt="2022-04-13T09:04:35.552" v="11538" actId="478"/>
          <ac:picMkLst>
            <pc:docMk/>
            <pc:sldMk cId="172638865" sldId="382"/>
            <ac:picMk id="5" creationId="{38F31CCE-B564-40E8-A350-39743835396C}"/>
          </ac:picMkLst>
        </pc:picChg>
      </pc:sldChg>
      <pc:sldChg chg="addSp delSp modSp add mod">
        <pc:chgData name="Lorenzo Di Domenico" userId="b92e3e10ad574af4" providerId="LiveId" clId="{5A00FCB2-DAA9-4035-9279-B16575AC47BE}" dt="2022-04-13T09:10:34.211" v="11812" actId="20577"/>
        <pc:sldMkLst>
          <pc:docMk/>
          <pc:sldMk cId="1417293435" sldId="383"/>
        </pc:sldMkLst>
        <pc:spChg chg="mod">
          <ac:chgData name="Lorenzo Di Domenico" userId="b92e3e10ad574af4" providerId="LiveId" clId="{5A00FCB2-DAA9-4035-9279-B16575AC47BE}" dt="2022-04-13T09:10:34.211" v="11812" actId="20577"/>
          <ac:spMkLst>
            <pc:docMk/>
            <pc:sldMk cId="1417293435" sldId="383"/>
            <ac:spMk id="9" creationId="{8C749E09-5C0B-43E0-A2D3-24CA6ADCB9FD}"/>
          </ac:spMkLst>
        </pc:spChg>
        <pc:spChg chg="mod">
          <ac:chgData name="Lorenzo Di Domenico" userId="b92e3e10ad574af4" providerId="LiveId" clId="{5A00FCB2-DAA9-4035-9279-B16575AC47BE}" dt="2022-04-13T09:09:46.502" v="11778" actId="14100"/>
          <ac:spMkLst>
            <pc:docMk/>
            <pc:sldMk cId="1417293435" sldId="383"/>
            <ac:spMk id="10245" creationId="{9E9D7871-5470-4D91-8213-4A46E5028592}"/>
          </ac:spMkLst>
        </pc:spChg>
        <pc:picChg chg="add mod">
          <ac:chgData name="Lorenzo Di Domenico" userId="b92e3e10ad574af4" providerId="LiveId" clId="{5A00FCB2-DAA9-4035-9279-B16575AC47BE}" dt="2022-04-13T09:09:24.277" v="11720" actId="1076"/>
          <ac:picMkLst>
            <pc:docMk/>
            <pc:sldMk cId="1417293435" sldId="383"/>
            <ac:picMk id="4" creationId="{246B86E8-06D8-4D49-8657-B190C411C998}"/>
          </ac:picMkLst>
        </pc:picChg>
        <pc:picChg chg="del">
          <ac:chgData name="Lorenzo Di Domenico" userId="b92e3e10ad574af4" providerId="LiveId" clId="{5A00FCB2-DAA9-4035-9279-B16575AC47BE}" dt="2022-04-13T09:09:13.419" v="11717" actId="478"/>
          <ac:picMkLst>
            <pc:docMk/>
            <pc:sldMk cId="1417293435" sldId="383"/>
            <ac:picMk id="5" creationId="{38F31CCE-B564-40E8-A350-39743835396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6D8EA1F-F455-4B88-9885-F384C375F575}"/>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3075" name="Rectangle 3">
            <a:extLst>
              <a:ext uri="{FF2B5EF4-FFF2-40B4-BE49-F238E27FC236}">
                <a16:creationId xmlns:a16="http://schemas.microsoft.com/office/drawing/2014/main" id="{8F02CDCD-2256-4A6A-8880-72D8515DC267}"/>
              </a:ext>
            </a:extLst>
          </p:cNvPr>
          <p:cNvSpPr>
            <a:spLocks noGrp="1" noChangeArrowheads="1"/>
          </p:cNvSpPr>
          <p:nvPr>
            <p:ph type="dt" sz="quarter"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3076" name="Rectangle 4">
            <a:extLst>
              <a:ext uri="{FF2B5EF4-FFF2-40B4-BE49-F238E27FC236}">
                <a16:creationId xmlns:a16="http://schemas.microsoft.com/office/drawing/2014/main" id="{25DC6133-35DC-4CDC-BF8A-0D94758438E3}"/>
              </a:ext>
            </a:extLst>
          </p:cNvPr>
          <p:cNvSpPr>
            <a:spLocks noGrp="1" noChangeArrowheads="1"/>
          </p:cNvSpPr>
          <p:nvPr>
            <p:ph type="ftr" sz="quarter" idx="2"/>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3077" name="Rectangle 5">
            <a:extLst>
              <a:ext uri="{FF2B5EF4-FFF2-40B4-BE49-F238E27FC236}">
                <a16:creationId xmlns:a16="http://schemas.microsoft.com/office/drawing/2014/main" id="{62B5E6C9-C264-4B2A-8653-DAF655F87A3B}"/>
              </a:ext>
            </a:extLst>
          </p:cNvPr>
          <p:cNvSpPr>
            <a:spLocks noGrp="1" noChangeArrowheads="1"/>
          </p:cNvSpPr>
          <p:nvPr>
            <p:ph type="sldNum" sz="quarter" idx="3"/>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40F2B60-E80C-4FBB-A55A-B75CDA5C3D93}"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281EAB-6DFB-4FCF-9515-1E581FC60D88}"/>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5123" name="Rectangle 3">
            <a:extLst>
              <a:ext uri="{FF2B5EF4-FFF2-40B4-BE49-F238E27FC236}">
                <a16:creationId xmlns:a16="http://schemas.microsoft.com/office/drawing/2014/main" id="{82B70DA0-06F6-4520-BBE0-493093EE4AD0}"/>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2052" name="Rectangle 4">
            <a:extLst>
              <a:ext uri="{FF2B5EF4-FFF2-40B4-BE49-F238E27FC236}">
                <a16:creationId xmlns:a16="http://schemas.microsoft.com/office/drawing/2014/main" id="{CB682FCF-5426-43D7-8AB2-6756E92E25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C446625-FCBC-44B9-A2FE-F95B599673B9}"/>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08E35B8C-5F58-4373-A837-7A92989EBF2D}"/>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5127" name="Rectangle 7">
            <a:extLst>
              <a:ext uri="{FF2B5EF4-FFF2-40B4-BE49-F238E27FC236}">
                <a16:creationId xmlns:a16="http://schemas.microsoft.com/office/drawing/2014/main" id="{5B8230DC-C02F-486F-8646-62D34F1114FB}"/>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AE0C6612-7C66-4375-B6F4-E777BBA861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A393CD2-92C9-41F7-8994-2DDE0B32C0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8D56C8E4-EAC8-46AD-8F5F-BD6C4082D8E6}" type="slidenum">
              <a:rPr lang="it-IT" altLang="it-IT" sz="1200" smtClean="0">
                <a:solidFill>
                  <a:schemeClr val="tx1"/>
                </a:solidFill>
              </a:rPr>
              <a:pPr/>
              <a:t>1</a:t>
            </a:fld>
            <a:endParaRPr lang="it-IT" altLang="it-IT" sz="1200">
              <a:solidFill>
                <a:schemeClr val="tx1"/>
              </a:solidFill>
            </a:endParaRPr>
          </a:p>
        </p:txBody>
      </p:sp>
      <p:sp>
        <p:nvSpPr>
          <p:cNvPr id="5123" name="Rectangle 2">
            <a:extLst>
              <a:ext uri="{FF2B5EF4-FFF2-40B4-BE49-F238E27FC236}">
                <a16:creationId xmlns:a16="http://schemas.microsoft.com/office/drawing/2014/main" id="{3C88A052-BC1A-4988-8864-C68D4020985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4A73CF0-861A-432A-8DE7-3E3364ACF9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72369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61492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10884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051787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293002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83166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959424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3192C8D-037E-4556-B09F-8E3FBECA95C9}"/>
              </a:ext>
            </a:extLst>
          </p:cNvPr>
          <p:cNvSpPr>
            <a:spLocks noGrp="1" noChangeArrowheads="1"/>
          </p:cNvSpPr>
          <p:nvPr>
            <p:ph type="dt" sz="half" idx="10"/>
          </p:nvPr>
        </p:nvSpPr>
        <p:spPr>
          <a:ln/>
        </p:spPr>
        <p:txBody>
          <a:bodyPr/>
          <a:lstStyle>
            <a:lvl1pPr>
              <a:defRPr/>
            </a:lvl1pPr>
          </a:lstStyle>
          <a:p>
            <a:pPr>
              <a:defRPr/>
            </a:pPr>
            <a:fld id="{EF2C7FBB-AA1E-4560-AFB9-E374276CDFFD}"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069F07EF-14D0-41AD-BA7B-FA2F8A1265BD}"/>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81C0C89-9577-4147-A56E-9381D5E4E288}"/>
              </a:ext>
            </a:extLst>
          </p:cNvPr>
          <p:cNvSpPr>
            <a:spLocks noGrp="1" noChangeArrowheads="1"/>
          </p:cNvSpPr>
          <p:nvPr>
            <p:ph type="sldNum" sz="quarter" idx="12"/>
          </p:nvPr>
        </p:nvSpPr>
        <p:spPr>
          <a:ln/>
        </p:spPr>
        <p:txBody>
          <a:bodyPr/>
          <a:lstStyle>
            <a:lvl1pPr>
              <a:defRPr/>
            </a:lvl1pPr>
          </a:lstStyle>
          <a:p>
            <a:pPr>
              <a:defRPr/>
            </a:pPr>
            <a:r>
              <a:rPr lang="it-IT" altLang="it-IT"/>
              <a:t>Pagina </a:t>
            </a:r>
            <a:fld id="{D5D58791-A8B7-43B6-9E1A-9F536667D087}" type="slidenum">
              <a:rPr lang="it-IT" altLang="it-IT" smtClean="0"/>
              <a:pPr>
                <a:defRPr/>
              </a:pPr>
              <a:t>‹N›</a:t>
            </a:fld>
            <a:endParaRPr lang="it-IT" altLang="it-IT"/>
          </a:p>
        </p:txBody>
      </p:sp>
    </p:spTree>
    <p:extLst>
      <p:ext uri="{BB962C8B-B14F-4D97-AF65-F5344CB8AC3E}">
        <p14:creationId xmlns:p14="http://schemas.microsoft.com/office/powerpoint/2010/main" val="374671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16CF0EF1-B24A-4528-9F75-2ED69B5E92F0}"/>
              </a:ext>
            </a:extLst>
          </p:cNvPr>
          <p:cNvSpPr>
            <a:spLocks noGrp="1" noChangeArrowheads="1"/>
          </p:cNvSpPr>
          <p:nvPr>
            <p:ph type="dt" sz="half" idx="10"/>
          </p:nvPr>
        </p:nvSpPr>
        <p:spPr>
          <a:ln/>
        </p:spPr>
        <p:txBody>
          <a:bodyPr/>
          <a:lstStyle>
            <a:lvl1pPr>
              <a:defRPr/>
            </a:lvl1pPr>
          </a:lstStyle>
          <a:p>
            <a:pPr>
              <a:defRPr/>
            </a:pPr>
            <a:fld id="{D3395F59-15E6-4B07-BFC1-F78BA873EC16}"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56CB0083-A7D3-48AB-9781-74C14FE98952}"/>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DB565F8-5B9F-4EEA-A28C-D30158441712}"/>
              </a:ext>
            </a:extLst>
          </p:cNvPr>
          <p:cNvSpPr>
            <a:spLocks noGrp="1" noChangeArrowheads="1"/>
          </p:cNvSpPr>
          <p:nvPr>
            <p:ph type="sldNum" sz="quarter" idx="12"/>
          </p:nvPr>
        </p:nvSpPr>
        <p:spPr>
          <a:ln/>
        </p:spPr>
        <p:txBody>
          <a:bodyPr/>
          <a:lstStyle>
            <a:lvl1pPr>
              <a:defRPr/>
            </a:lvl1pPr>
          </a:lstStyle>
          <a:p>
            <a:pPr>
              <a:defRPr/>
            </a:pPr>
            <a:r>
              <a:rPr lang="it-IT" altLang="it-IT"/>
              <a:t>Pagina </a:t>
            </a:r>
            <a:fld id="{DD586C36-4D46-40DC-94A0-BB47498C51A4}" type="slidenum">
              <a:rPr lang="it-IT" altLang="it-IT" smtClean="0"/>
              <a:pPr>
                <a:defRPr/>
              </a:pPr>
              <a:t>‹N›</a:t>
            </a:fld>
            <a:endParaRPr lang="it-IT" altLang="it-IT"/>
          </a:p>
        </p:txBody>
      </p:sp>
    </p:spTree>
    <p:extLst>
      <p:ext uri="{BB962C8B-B14F-4D97-AF65-F5344CB8AC3E}">
        <p14:creationId xmlns:p14="http://schemas.microsoft.com/office/powerpoint/2010/main" val="28483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0A650C5-F883-4A38-8EFC-E9F6F2B0671E}"/>
              </a:ext>
            </a:extLst>
          </p:cNvPr>
          <p:cNvSpPr>
            <a:spLocks noGrp="1" noChangeArrowheads="1"/>
          </p:cNvSpPr>
          <p:nvPr>
            <p:ph type="dt" sz="half" idx="10"/>
          </p:nvPr>
        </p:nvSpPr>
        <p:spPr>
          <a:ln/>
        </p:spPr>
        <p:txBody>
          <a:bodyPr/>
          <a:lstStyle>
            <a:lvl1pPr>
              <a:defRPr/>
            </a:lvl1pPr>
          </a:lstStyle>
          <a:p>
            <a:pPr>
              <a:defRPr/>
            </a:pPr>
            <a:fld id="{7EC1158C-C337-46CB-811C-500EECB2045F}"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3643D516-6266-402E-A6A5-34935F47ED51}"/>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75BABE73-8082-4423-8EB5-17E02844C020}"/>
              </a:ext>
            </a:extLst>
          </p:cNvPr>
          <p:cNvSpPr>
            <a:spLocks noGrp="1" noChangeArrowheads="1"/>
          </p:cNvSpPr>
          <p:nvPr>
            <p:ph type="sldNum" sz="quarter" idx="12"/>
          </p:nvPr>
        </p:nvSpPr>
        <p:spPr>
          <a:ln/>
        </p:spPr>
        <p:txBody>
          <a:bodyPr/>
          <a:lstStyle>
            <a:lvl1pPr>
              <a:defRPr/>
            </a:lvl1pPr>
          </a:lstStyle>
          <a:p>
            <a:pPr>
              <a:defRPr/>
            </a:pPr>
            <a:r>
              <a:rPr lang="it-IT" altLang="it-IT"/>
              <a:t>Pagina </a:t>
            </a:r>
            <a:fld id="{DEAA2F5E-6348-427E-A17C-D7850C011262}" type="slidenum">
              <a:rPr lang="it-IT" altLang="it-IT" smtClean="0"/>
              <a:pPr>
                <a:defRPr/>
              </a:pPr>
              <a:t>‹N›</a:t>
            </a:fld>
            <a:endParaRPr lang="it-IT" altLang="it-IT"/>
          </a:p>
        </p:txBody>
      </p:sp>
    </p:spTree>
    <p:extLst>
      <p:ext uri="{BB962C8B-B14F-4D97-AF65-F5344CB8AC3E}">
        <p14:creationId xmlns:p14="http://schemas.microsoft.com/office/powerpoint/2010/main" val="1710161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esto 2"/>
          <p:cNvSpPr>
            <a:spLocks noGrp="1"/>
          </p:cNvSpPr>
          <p:nvPr>
            <p:ph type="body"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0D734A6A-4288-4FE1-A477-84C30FABBEAF}"/>
              </a:ext>
            </a:extLst>
          </p:cNvPr>
          <p:cNvSpPr>
            <a:spLocks noGrp="1" noChangeArrowheads="1"/>
          </p:cNvSpPr>
          <p:nvPr>
            <p:ph type="dt" sz="half" idx="10"/>
          </p:nvPr>
        </p:nvSpPr>
        <p:spPr>
          <a:ln/>
        </p:spPr>
        <p:txBody>
          <a:bodyPr/>
          <a:lstStyle>
            <a:lvl1pPr>
              <a:defRPr/>
            </a:lvl1pPr>
          </a:lstStyle>
          <a:p>
            <a:pPr>
              <a:defRPr/>
            </a:pPr>
            <a:fld id="{EF40BCA3-F742-45B7-ABA6-D2FEFA329F83}" type="datetime1">
              <a:rPr lang="it-IT" altLang="it-IT"/>
              <a:pPr>
                <a:defRPr/>
              </a:pPr>
              <a:t>02/05/2022</a:t>
            </a:fld>
            <a:endParaRPr lang="it-IT" altLang="it-IT"/>
          </a:p>
        </p:txBody>
      </p:sp>
      <p:sp>
        <p:nvSpPr>
          <p:cNvPr id="6" name="Rectangle 5">
            <a:extLst>
              <a:ext uri="{FF2B5EF4-FFF2-40B4-BE49-F238E27FC236}">
                <a16:creationId xmlns:a16="http://schemas.microsoft.com/office/drawing/2014/main" id="{5A62841C-FA57-475A-9769-D042321AAC49}"/>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87ACA48-1795-4168-8358-6F6A53A9EEBC}"/>
              </a:ext>
            </a:extLst>
          </p:cNvPr>
          <p:cNvSpPr>
            <a:spLocks noGrp="1" noChangeArrowheads="1"/>
          </p:cNvSpPr>
          <p:nvPr>
            <p:ph type="sldNum" sz="quarter" idx="12"/>
          </p:nvPr>
        </p:nvSpPr>
        <p:spPr>
          <a:ln/>
        </p:spPr>
        <p:txBody>
          <a:bodyPr/>
          <a:lstStyle>
            <a:lvl1pPr>
              <a:defRPr/>
            </a:lvl1pPr>
          </a:lstStyle>
          <a:p>
            <a:pPr>
              <a:defRPr/>
            </a:pPr>
            <a:r>
              <a:rPr lang="it-IT" altLang="it-IT"/>
              <a:t>Pagina </a:t>
            </a:r>
            <a:fld id="{2B6C2B67-B411-445D-B4BD-80B2349BA5A7}" type="slidenum">
              <a:rPr lang="it-IT" altLang="it-IT" smtClean="0"/>
              <a:pPr>
                <a:defRPr/>
              </a:pPr>
              <a:t>‹N›</a:t>
            </a:fld>
            <a:endParaRPr lang="it-IT" altLang="it-IT"/>
          </a:p>
        </p:txBody>
      </p:sp>
    </p:spTree>
    <p:extLst>
      <p:ext uri="{BB962C8B-B14F-4D97-AF65-F5344CB8AC3E}">
        <p14:creationId xmlns:p14="http://schemas.microsoft.com/office/powerpoint/2010/main" val="1046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6E0B471-13F4-44B4-B60B-2FD90A4BCE76}"/>
              </a:ext>
            </a:extLst>
          </p:cNvPr>
          <p:cNvSpPr>
            <a:spLocks noGrp="1" noChangeArrowheads="1"/>
          </p:cNvSpPr>
          <p:nvPr>
            <p:ph type="dt" sz="half" idx="10"/>
          </p:nvPr>
        </p:nvSpPr>
        <p:spPr>
          <a:ln/>
        </p:spPr>
        <p:txBody>
          <a:bodyPr/>
          <a:lstStyle>
            <a:lvl1pPr>
              <a:defRPr/>
            </a:lvl1pPr>
          </a:lstStyle>
          <a:p>
            <a:pPr>
              <a:defRPr/>
            </a:pPr>
            <a:fld id="{1294090D-5A70-4E41-BB25-EF091B68529C}"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6FFC42C5-8CEF-4A00-83FF-B2DB43F033A8}"/>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0A8D6509-C2D3-4A39-BC3D-0A7568A929D1}"/>
              </a:ext>
            </a:extLst>
          </p:cNvPr>
          <p:cNvSpPr>
            <a:spLocks noGrp="1" noChangeArrowheads="1"/>
          </p:cNvSpPr>
          <p:nvPr>
            <p:ph type="sldNum" sz="quarter" idx="12"/>
          </p:nvPr>
        </p:nvSpPr>
        <p:spPr>
          <a:ln/>
        </p:spPr>
        <p:txBody>
          <a:bodyPr/>
          <a:lstStyle>
            <a:lvl1pPr>
              <a:defRPr/>
            </a:lvl1pPr>
          </a:lstStyle>
          <a:p>
            <a:pPr>
              <a:defRPr/>
            </a:pPr>
            <a:r>
              <a:rPr lang="it-IT" altLang="it-IT"/>
              <a:t>Pagina </a:t>
            </a:r>
            <a:fld id="{FA3ACC00-F628-437F-B7AB-A6E67C0334ED}" type="slidenum">
              <a:rPr lang="it-IT" altLang="it-IT" smtClean="0"/>
              <a:pPr>
                <a:defRPr/>
              </a:pPr>
              <a:t>‹N›</a:t>
            </a:fld>
            <a:endParaRPr lang="it-IT" altLang="it-IT"/>
          </a:p>
        </p:txBody>
      </p:sp>
    </p:spTree>
    <p:extLst>
      <p:ext uri="{BB962C8B-B14F-4D97-AF65-F5344CB8AC3E}">
        <p14:creationId xmlns:p14="http://schemas.microsoft.com/office/powerpoint/2010/main" val="222870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E5C3AD2-84A2-4681-9943-A622B071DF0D}"/>
              </a:ext>
            </a:extLst>
          </p:cNvPr>
          <p:cNvSpPr>
            <a:spLocks noGrp="1" noChangeArrowheads="1"/>
          </p:cNvSpPr>
          <p:nvPr>
            <p:ph type="dt" sz="half" idx="10"/>
          </p:nvPr>
        </p:nvSpPr>
        <p:spPr>
          <a:ln/>
        </p:spPr>
        <p:txBody>
          <a:bodyPr/>
          <a:lstStyle>
            <a:lvl1pPr>
              <a:defRPr/>
            </a:lvl1pPr>
          </a:lstStyle>
          <a:p>
            <a:pPr>
              <a:defRPr/>
            </a:pPr>
            <a:fld id="{384E3C09-C03D-4AA8-B119-2DA4BE1F250E}"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7D88E98E-6078-4662-87FB-F25F2465D1AF}"/>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457A10A-CA70-47E4-94C1-20E1BA78F9C1}"/>
              </a:ext>
            </a:extLst>
          </p:cNvPr>
          <p:cNvSpPr>
            <a:spLocks noGrp="1" noChangeArrowheads="1"/>
          </p:cNvSpPr>
          <p:nvPr>
            <p:ph type="sldNum" sz="quarter" idx="12"/>
          </p:nvPr>
        </p:nvSpPr>
        <p:spPr>
          <a:ln/>
        </p:spPr>
        <p:txBody>
          <a:bodyPr/>
          <a:lstStyle>
            <a:lvl1pPr>
              <a:defRPr/>
            </a:lvl1pPr>
          </a:lstStyle>
          <a:p>
            <a:pPr>
              <a:defRPr/>
            </a:pPr>
            <a:r>
              <a:rPr lang="it-IT" altLang="it-IT"/>
              <a:t>Pagina </a:t>
            </a:r>
            <a:fld id="{1A0CC55E-16D3-47A4-A553-2A268AC581DF}" type="slidenum">
              <a:rPr lang="it-IT" altLang="it-IT" smtClean="0"/>
              <a:pPr>
                <a:defRPr/>
              </a:pPr>
              <a:t>‹N›</a:t>
            </a:fld>
            <a:endParaRPr lang="it-IT" altLang="it-IT"/>
          </a:p>
        </p:txBody>
      </p:sp>
    </p:spTree>
    <p:extLst>
      <p:ext uri="{BB962C8B-B14F-4D97-AF65-F5344CB8AC3E}">
        <p14:creationId xmlns:p14="http://schemas.microsoft.com/office/powerpoint/2010/main" val="85123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D03CF01-26AF-4556-A435-5F8B67D91A40}"/>
              </a:ext>
            </a:extLst>
          </p:cNvPr>
          <p:cNvSpPr>
            <a:spLocks noGrp="1" noChangeArrowheads="1"/>
          </p:cNvSpPr>
          <p:nvPr>
            <p:ph type="dt" sz="half" idx="10"/>
          </p:nvPr>
        </p:nvSpPr>
        <p:spPr>
          <a:ln/>
        </p:spPr>
        <p:txBody>
          <a:bodyPr/>
          <a:lstStyle>
            <a:lvl1pPr>
              <a:defRPr/>
            </a:lvl1pPr>
          </a:lstStyle>
          <a:p>
            <a:pPr>
              <a:defRPr/>
            </a:pPr>
            <a:fld id="{53BF6E67-EFAF-422A-8A8B-6D56364DD6E0}"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3E247D2A-A137-4F0E-A5BD-E6419E82BEE4}"/>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5C6A10A-3981-4B4A-B50B-07AD51DE58A1}"/>
              </a:ext>
            </a:extLst>
          </p:cNvPr>
          <p:cNvSpPr>
            <a:spLocks noGrp="1" noChangeArrowheads="1"/>
          </p:cNvSpPr>
          <p:nvPr>
            <p:ph type="sldNum" sz="quarter" idx="12"/>
          </p:nvPr>
        </p:nvSpPr>
        <p:spPr>
          <a:ln/>
        </p:spPr>
        <p:txBody>
          <a:bodyPr/>
          <a:lstStyle>
            <a:lvl1pPr>
              <a:defRPr/>
            </a:lvl1pPr>
          </a:lstStyle>
          <a:p>
            <a:pPr>
              <a:defRPr/>
            </a:pPr>
            <a:r>
              <a:rPr lang="it-IT" altLang="it-IT"/>
              <a:t>Pagina </a:t>
            </a:r>
            <a:fld id="{A80FA093-8D99-4FAA-BFD3-8F7ED43FB247}" type="slidenum">
              <a:rPr lang="it-IT" altLang="it-IT" smtClean="0"/>
              <a:pPr>
                <a:defRPr/>
              </a:pPr>
              <a:t>‹N›</a:t>
            </a:fld>
            <a:endParaRPr lang="it-IT" altLang="it-IT"/>
          </a:p>
        </p:txBody>
      </p:sp>
    </p:spTree>
    <p:extLst>
      <p:ext uri="{BB962C8B-B14F-4D97-AF65-F5344CB8AC3E}">
        <p14:creationId xmlns:p14="http://schemas.microsoft.com/office/powerpoint/2010/main" val="173632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
        <p:nvSpPr>
          <p:cNvPr id="4" name="Rectangle 4">
            <a:extLst>
              <a:ext uri="{FF2B5EF4-FFF2-40B4-BE49-F238E27FC236}">
                <a16:creationId xmlns:a16="http://schemas.microsoft.com/office/drawing/2014/main" id="{96CEBD30-8EDF-4EF5-AE85-FE2CAA7CFF75}"/>
              </a:ext>
            </a:extLst>
          </p:cNvPr>
          <p:cNvSpPr>
            <a:spLocks noGrp="1" noChangeArrowheads="1"/>
          </p:cNvSpPr>
          <p:nvPr>
            <p:ph type="dt" sz="half" idx="10"/>
          </p:nvPr>
        </p:nvSpPr>
        <p:spPr>
          <a:ln/>
        </p:spPr>
        <p:txBody>
          <a:bodyPr/>
          <a:lstStyle>
            <a:lvl1pPr>
              <a:defRPr/>
            </a:lvl1pPr>
          </a:lstStyle>
          <a:p>
            <a:pPr>
              <a:defRPr/>
            </a:pPr>
            <a:fld id="{3301AC51-AB7E-45B4-952A-F4515592EF5C}" type="datetime1">
              <a:rPr lang="it-IT" altLang="it-IT"/>
              <a:pPr>
                <a:defRPr/>
              </a:pPr>
              <a:t>02/05/2022</a:t>
            </a:fld>
            <a:endParaRPr lang="it-IT" altLang="it-IT"/>
          </a:p>
        </p:txBody>
      </p:sp>
      <p:sp>
        <p:nvSpPr>
          <p:cNvPr id="5" name="Rectangle 5">
            <a:extLst>
              <a:ext uri="{FF2B5EF4-FFF2-40B4-BE49-F238E27FC236}">
                <a16:creationId xmlns:a16="http://schemas.microsoft.com/office/drawing/2014/main" id="{3CAA48F1-5D13-4F7F-9724-D525C349E8E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0FD1FC5-D951-4D5E-BD40-FCB88F994042}"/>
              </a:ext>
            </a:extLst>
          </p:cNvPr>
          <p:cNvSpPr>
            <a:spLocks noGrp="1" noChangeArrowheads="1"/>
          </p:cNvSpPr>
          <p:nvPr>
            <p:ph type="sldNum" sz="quarter" idx="12"/>
          </p:nvPr>
        </p:nvSpPr>
        <p:spPr>
          <a:ln/>
        </p:spPr>
        <p:txBody>
          <a:bodyPr/>
          <a:lstStyle>
            <a:lvl1pPr>
              <a:defRPr/>
            </a:lvl1pPr>
          </a:lstStyle>
          <a:p>
            <a:pPr>
              <a:defRPr/>
            </a:pPr>
            <a:r>
              <a:rPr lang="it-IT" altLang="it-IT"/>
              <a:t>Pagina </a:t>
            </a:r>
            <a:fld id="{F4C5C176-C767-4D35-839D-BCF794552474}" type="slidenum">
              <a:rPr lang="it-IT" altLang="it-IT" smtClean="0"/>
              <a:pPr>
                <a:defRPr/>
              </a:pPr>
              <a:t>‹N›</a:t>
            </a:fld>
            <a:endParaRPr lang="it-IT" altLang="it-IT"/>
          </a:p>
        </p:txBody>
      </p:sp>
    </p:spTree>
    <p:extLst>
      <p:ext uri="{BB962C8B-B14F-4D97-AF65-F5344CB8AC3E}">
        <p14:creationId xmlns:p14="http://schemas.microsoft.com/office/powerpoint/2010/main" val="25275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1A4410FA-80EB-486E-BAC2-41B4316C1E69}"/>
              </a:ext>
            </a:extLst>
          </p:cNvPr>
          <p:cNvSpPr>
            <a:spLocks noGrp="1" noChangeArrowheads="1"/>
          </p:cNvSpPr>
          <p:nvPr>
            <p:ph type="dt" sz="half" idx="10"/>
          </p:nvPr>
        </p:nvSpPr>
        <p:spPr>
          <a:ln/>
        </p:spPr>
        <p:txBody>
          <a:bodyPr/>
          <a:lstStyle>
            <a:lvl1pPr>
              <a:defRPr/>
            </a:lvl1pPr>
          </a:lstStyle>
          <a:p>
            <a:pPr>
              <a:defRPr/>
            </a:pPr>
            <a:fld id="{D2E19230-1F75-4CB9-AA4D-D57C646E73C3}" type="datetime1">
              <a:rPr lang="it-IT" altLang="it-IT"/>
              <a:pPr>
                <a:defRPr/>
              </a:pPr>
              <a:t>02/05/2022</a:t>
            </a:fld>
            <a:endParaRPr lang="it-IT" altLang="it-IT"/>
          </a:p>
        </p:txBody>
      </p:sp>
      <p:sp>
        <p:nvSpPr>
          <p:cNvPr id="6" name="Rectangle 5">
            <a:extLst>
              <a:ext uri="{FF2B5EF4-FFF2-40B4-BE49-F238E27FC236}">
                <a16:creationId xmlns:a16="http://schemas.microsoft.com/office/drawing/2014/main" id="{40A4BA7E-2236-4EEF-AA64-7C0AB062B65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3D3B199-AA80-4489-8107-FB7370893D7D}"/>
              </a:ext>
            </a:extLst>
          </p:cNvPr>
          <p:cNvSpPr>
            <a:spLocks noGrp="1" noChangeArrowheads="1"/>
          </p:cNvSpPr>
          <p:nvPr>
            <p:ph type="sldNum" sz="quarter" idx="12"/>
          </p:nvPr>
        </p:nvSpPr>
        <p:spPr>
          <a:ln/>
        </p:spPr>
        <p:txBody>
          <a:bodyPr/>
          <a:lstStyle>
            <a:lvl1pPr>
              <a:defRPr/>
            </a:lvl1pPr>
          </a:lstStyle>
          <a:p>
            <a:pPr>
              <a:defRPr/>
            </a:pPr>
            <a:r>
              <a:rPr lang="it-IT" altLang="it-IT"/>
              <a:t>Pagina </a:t>
            </a:r>
            <a:fld id="{B06C5648-3CBD-4D0B-A0B6-D1172F1CB6DE}" type="slidenum">
              <a:rPr lang="it-IT" altLang="it-IT" smtClean="0"/>
              <a:pPr>
                <a:defRPr/>
              </a:pPr>
              <a:t>‹N›</a:t>
            </a:fld>
            <a:endParaRPr lang="it-IT" altLang="it-IT"/>
          </a:p>
        </p:txBody>
      </p:sp>
    </p:spTree>
    <p:extLst>
      <p:ext uri="{BB962C8B-B14F-4D97-AF65-F5344CB8AC3E}">
        <p14:creationId xmlns:p14="http://schemas.microsoft.com/office/powerpoint/2010/main" val="328216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A503215E-CE3F-4C46-A210-581EF247316D}"/>
              </a:ext>
            </a:extLst>
          </p:cNvPr>
          <p:cNvSpPr>
            <a:spLocks noGrp="1" noChangeArrowheads="1"/>
          </p:cNvSpPr>
          <p:nvPr>
            <p:ph type="dt" sz="half" idx="10"/>
          </p:nvPr>
        </p:nvSpPr>
        <p:spPr>
          <a:ln/>
        </p:spPr>
        <p:txBody>
          <a:bodyPr/>
          <a:lstStyle>
            <a:lvl1pPr>
              <a:defRPr/>
            </a:lvl1pPr>
          </a:lstStyle>
          <a:p>
            <a:pPr>
              <a:defRPr/>
            </a:pPr>
            <a:fld id="{ECC8E3F9-0E95-4FDC-B6A9-99F0C3B0C761}" type="datetime1">
              <a:rPr lang="it-IT" altLang="it-IT"/>
              <a:pPr>
                <a:defRPr/>
              </a:pPr>
              <a:t>02/05/2022</a:t>
            </a:fld>
            <a:endParaRPr lang="it-IT" altLang="it-IT"/>
          </a:p>
        </p:txBody>
      </p:sp>
      <p:sp>
        <p:nvSpPr>
          <p:cNvPr id="8" name="Rectangle 5">
            <a:extLst>
              <a:ext uri="{FF2B5EF4-FFF2-40B4-BE49-F238E27FC236}">
                <a16:creationId xmlns:a16="http://schemas.microsoft.com/office/drawing/2014/main" id="{33CCEAB3-7AA5-4E91-B18E-151DA591050C}"/>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198CE089-59EB-424D-B507-B1DD02182EE5}"/>
              </a:ext>
            </a:extLst>
          </p:cNvPr>
          <p:cNvSpPr>
            <a:spLocks noGrp="1" noChangeArrowheads="1"/>
          </p:cNvSpPr>
          <p:nvPr>
            <p:ph type="sldNum" sz="quarter" idx="12"/>
          </p:nvPr>
        </p:nvSpPr>
        <p:spPr>
          <a:ln/>
        </p:spPr>
        <p:txBody>
          <a:bodyPr/>
          <a:lstStyle>
            <a:lvl1pPr>
              <a:defRPr/>
            </a:lvl1pPr>
          </a:lstStyle>
          <a:p>
            <a:pPr>
              <a:defRPr/>
            </a:pPr>
            <a:r>
              <a:rPr lang="it-IT" altLang="it-IT"/>
              <a:t>Pagina </a:t>
            </a:r>
            <a:fld id="{37C11622-D709-4733-ABB1-41BE198F41B6}" type="slidenum">
              <a:rPr lang="it-IT" altLang="it-IT" smtClean="0"/>
              <a:pPr>
                <a:defRPr/>
              </a:pPr>
              <a:t>‹N›</a:t>
            </a:fld>
            <a:endParaRPr lang="it-IT" altLang="it-IT"/>
          </a:p>
        </p:txBody>
      </p:sp>
    </p:spTree>
    <p:extLst>
      <p:ext uri="{BB962C8B-B14F-4D97-AF65-F5344CB8AC3E}">
        <p14:creationId xmlns:p14="http://schemas.microsoft.com/office/powerpoint/2010/main" val="295364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C8BBAE0A-92E5-4545-99C3-5EA7110C1D73}"/>
              </a:ext>
            </a:extLst>
          </p:cNvPr>
          <p:cNvSpPr>
            <a:spLocks noGrp="1" noChangeArrowheads="1"/>
          </p:cNvSpPr>
          <p:nvPr>
            <p:ph type="dt" sz="half" idx="10"/>
          </p:nvPr>
        </p:nvSpPr>
        <p:spPr>
          <a:ln/>
        </p:spPr>
        <p:txBody>
          <a:bodyPr/>
          <a:lstStyle>
            <a:lvl1pPr>
              <a:defRPr/>
            </a:lvl1pPr>
          </a:lstStyle>
          <a:p>
            <a:pPr>
              <a:defRPr/>
            </a:pPr>
            <a:fld id="{21EBCA7F-C8E3-4B5A-8631-7C6C6EE3888A}" type="datetime1">
              <a:rPr lang="it-IT" altLang="it-IT"/>
              <a:pPr>
                <a:defRPr/>
              </a:pPr>
              <a:t>02/05/2022</a:t>
            </a:fld>
            <a:endParaRPr lang="it-IT" altLang="it-IT"/>
          </a:p>
        </p:txBody>
      </p:sp>
      <p:sp>
        <p:nvSpPr>
          <p:cNvPr id="4" name="Rectangle 5">
            <a:extLst>
              <a:ext uri="{FF2B5EF4-FFF2-40B4-BE49-F238E27FC236}">
                <a16:creationId xmlns:a16="http://schemas.microsoft.com/office/drawing/2014/main" id="{31B34A92-4328-42F8-81E3-E55F158717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C465C7AB-9591-4A9F-A0D6-5697A33A409A}"/>
              </a:ext>
            </a:extLst>
          </p:cNvPr>
          <p:cNvSpPr>
            <a:spLocks noGrp="1" noChangeArrowheads="1"/>
          </p:cNvSpPr>
          <p:nvPr>
            <p:ph type="sldNum" sz="quarter" idx="12"/>
          </p:nvPr>
        </p:nvSpPr>
        <p:spPr>
          <a:ln/>
        </p:spPr>
        <p:txBody>
          <a:bodyPr/>
          <a:lstStyle>
            <a:lvl1pPr>
              <a:defRPr/>
            </a:lvl1pPr>
          </a:lstStyle>
          <a:p>
            <a:pPr>
              <a:defRPr/>
            </a:pPr>
            <a:r>
              <a:rPr lang="it-IT" altLang="it-IT"/>
              <a:t>Pagina </a:t>
            </a:r>
            <a:fld id="{2402F6B5-58C8-4AE1-9F73-78C4E13C41F5}" type="slidenum">
              <a:rPr lang="it-IT" altLang="it-IT" smtClean="0"/>
              <a:pPr>
                <a:defRPr/>
              </a:pPr>
              <a:t>‹N›</a:t>
            </a:fld>
            <a:endParaRPr lang="it-IT" altLang="it-IT"/>
          </a:p>
        </p:txBody>
      </p:sp>
    </p:spTree>
    <p:extLst>
      <p:ext uri="{BB962C8B-B14F-4D97-AF65-F5344CB8AC3E}">
        <p14:creationId xmlns:p14="http://schemas.microsoft.com/office/powerpoint/2010/main" val="38008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CAB835-2244-4241-B29E-F67DF6A8CA93}"/>
              </a:ext>
            </a:extLst>
          </p:cNvPr>
          <p:cNvSpPr>
            <a:spLocks noGrp="1" noChangeArrowheads="1"/>
          </p:cNvSpPr>
          <p:nvPr>
            <p:ph type="dt" sz="half" idx="10"/>
          </p:nvPr>
        </p:nvSpPr>
        <p:spPr>
          <a:ln/>
        </p:spPr>
        <p:txBody>
          <a:bodyPr/>
          <a:lstStyle>
            <a:lvl1pPr>
              <a:defRPr/>
            </a:lvl1pPr>
          </a:lstStyle>
          <a:p>
            <a:pPr>
              <a:defRPr/>
            </a:pPr>
            <a:fld id="{04B1B724-1959-4A60-B1F4-E3AC7E5565CC}" type="datetime1">
              <a:rPr lang="it-IT" altLang="it-IT"/>
              <a:pPr>
                <a:defRPr/>
              </a:pPr>
              <a:t>02/05/2022</a:t>
            </a:fld>
            <a:endParaRPr lang="it-IT" altLang="it-IT"/>
          </a:p>
        </p:txBody>
      </p:sp>
      <p:sp>
        <p:nvSpPr>
          <p:cNvPr id="3" name="Rectangle 5">
            <a:extLst>
              <a:ext uri="{FF2B5EF4-FFF2-40B4-BE49-F238E27FC236}">
                <a16:creationId xmlns:a16="http://schemas.microsoft.com/office/drawing/2014/main" id="{6A6A2713-889D-4606-8A5B-69BA90F418F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387B4179-C6DC-486C-B10C-0DB61E9E8956}"/>
              </a:ext>
            </a:extLst>
          </p:cNvPr>
          <p:cNvSpPr>
            <a:spLocks noGrp="1" noChangeArrowheads="1"/>
          </p:cNvSpPr>
          <p:nvPr>
            <p:ph type="sldNum" sz="quarter" idx="12"/>
          </p:nvPr>
        </p:nvSpPr>
        <p:spPr>
          <a:ln/>
        </p:spPr>
        <p:txBody>
          <a:bodyPr/>
          <a:lstStyle>
            <a:lvl1pPr>
              <a:defRPr/>
            </a:lvl1pPr>
          </a:lstStyle>
          <a:p>
            <a:pPr>
              <a:defRPr/>
            </a:pPr>
            <a:r>
              <a:rPr lang="it-IT" altLang="it-IT"/>
              <a:t>Pagina </a:t>
            </a:r>
            <a:fld id="{A050A919-0A29-4A5D-ACA5-BB07AD92CD72}" type="slidenum">
              <a:rPr lang="it-IT" altLang="it-IT" smtClean="0"/>
              <a:pPr>
                <a:defRPr/>
              </a:pPr>
              <a:t>‹N›</a:t>
            </a:fld>
            <a:endParaRPr lang="it-IT" altLang="it-IT"/>
          </a:p>
        </p:txBody>
      </p:sp>
    </p:spTree>
    <p:extLst>
      <p:ext uri="{BB962C8B-B14F-4D97-AF65-F5344CB8AC3E}">
        <p14:creationId xmlns:p14="http://schemas.microsoft.com/office/powerpoint/2010/main" val="20997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07FB32C4-00EC-473A-A8D0-502F0351AFD0}"/>
              </a:ext>
            </a:extLst>
          </p:cNvPr>
          <p:cNvSpPr>
            <a:spLocks noGrp="1" noChangeArrowheads="1"/>
          </p:cNvSpPr>
          <p:nvPr>
            <p:ph type="dt" sz="half" idx="10"/>
          </p:nvPr>
        </p:nvSpPr>
        <p:spPr>
          <a:ln/>
        </p:spPr>
        <p:txBody>
          <a:bodyPr/>
          <a:lstStyle>
            <a:lvl1pPr>
              <a:defRPr/>
            </a:lvl1pPr>
          </a:lstStyle>
          <a:p>
            <a:pPr>
              <a:defRPr/>
            </a:pPr>
            <a:fld id="{B94FD429-0190-49A2-90EE-40CCAAFBEAD6}" type="datetime1">
              <a:rPr lang="it-IT" altLang="it-IT"/>
              <a:pPr>
                <a:defRPr/>
              </a:pPr>
              <a:t>02/05/2022</a:t>
            </a:fld>
            <a:endParaRPr lang="it-IT" altLang="it-IT"/>
          </a:p>
        </p:txBody>
      </p:sp>
      <p:sp>
        <p:nvSpPr>
          <p:cNvPr id="6" name="Rectangle 5">
            <a:extLst>
              <a:ext uri="{FF2B5EF4-FFF2-40B4-BE49-F238E27FC236}">
                <a16:creationId xmlns:a16="http://schemas.microsoft.com/office/drawing/2014/main" id="{F073E98A-A881-4827-AA99-53C90BC09AB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4FA3F8FE-365F-408F-9CDB-6ADB3638CC50}"/>
              </a:ext>
            </a:extLst>
          </p:cNvPr>
          <p:cNvSpPr>
            <a:spLocks noGrp="1" noChangeArrowheads="1"/>
          </p:cNvSpPr>
          <p:nvPr>
            <p:ph type="sldNum" sz="quarter" idx="12"/>
          </p:nvPr>
        </p:nvSpPr>
        <p:spPr>
          <a:ln/>
        </p:spPr>
        <p:txBody>
          <a:bodyPr/>
          <a:lstStyle>
            <a:lvl1pPr>
              <a:defRPr/>
            </a:lvl1pPr>
          </a:lstStyle>
          <a:p>
            <a:pPr>
              <a:defRPr/>
            </a:pPr>
            <a:r>
              <a:rPr lang="it-IT" altLang="it-IT"/>
              <a:t>Pagina </a:t>
            </a:r>
            <a:fld id="{A6D7870A-BB19-47D7-B4C1-0D6227331F9E}" type="slidenum">
              <a:rPr lang="it-IT" altLang="it-IT" smtClean="0"/>
              <a:pPr>
                <a:defRPr/>
              </a:pPr>
              <a:t>‹N›</a:t>
            </a:fld>
            <a:endParaRPr lang="it-IT" altLang="it-IT"/>
          </a:p>
        </p:txBody>
      </p:sp>
    </p:spTree>
    <p:extLst>
      <p:ext uri="{BB962C8B-B14F-4D97-AF65-F5344CB8AC3E}">
        <p14:creationId xmlns:p14="http://schemas.microsoft.com/office/powerpoint/2010/main" val="22522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21016E93-CC1E-4CFE-9231-D79049324832}"/>
              </a:ext>
            </a:extLst>
          </p:cNvPr>
          <p:cNvSpPr>
            <a:spLocks noGrp="1" noChangeArrowheads="1"/>
          </p:cNvSpPr>
          <p:nvPr>
            <p:ph type="dt" sz="half" idx="10"/>
          </p:nvPr>
        </p:nvSpPr>
        <p:spPr>
          <a:ln/>
        </p:spPr>
        <p:txBody>
          <a:bodyPr/>
          <a:lstStyle>
            <a:lvl1pPr>
              <a:defRPr/>
            </a:lvl1pPr>
          </a:lstStyle>
          <a:p>
            <a:pPr>
              <a:defRPr/>
            </a:pPr>
            <a:fld id="{0EE4EF51-C12E-4010-8531-DD7B1E13FAEC}" type="datetime1">
              <a:rPr lang="it-IT" altLang="it-IT"/>
              <a:pPr>
                <a:defRPr/>
              </a:pPr>
              <a:t>02/05/2022</a:t>
            </a:fld>
            <a:endParaRPr lang="it-IT" altLang="it-IT"/>
          </a:p>
        </p:txBody>
      </p:sp>
      <p:sp>
        <p:nvSpPr>
          <p:cNvPr id="6" name="Rectangle 5">
            <a:extLst>
              <a:ext uri="{FF2B5EF4-FFF2-40B4-BE49-F238E27FC236}">
                <a16:creationId xmlns:a16="http://schemas.microsoft.com/office/drawing/2014/main" id="{6F7D3260-A4CA-4E43-ABB0-D0C0316D7EF5}"/>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B748EFC2-741E-4C30-BA4C-0EAF12FD976F}"/>
              </a:ext>
            </a:extLst>
          </p:cNvPr>
          <p:cNvSpPr>
            <a:spLocks noGrp="1" noChangeArrowheads="1"/>
          </p:cNvSpPr>
          <p:nvPr>
            <p:ph type="sldNum" sz="quarter" idx="12"/>
          </p:nvPr>
        </p:nvSpPr>
        <p:spPr>
          <a:ln/>
        </p:spPr>
        <p:txBody>
          <a:bodyPr/>
          <a:lstStyle>
            <a:lvl1pPr>
              <a:defRPr/>
            </a:lvl1pPr>
          </a:lstStyle>
          <a:p>
            <a:pPr>
              <a:defRPr/>
            </a:pPr>
            <a:r>
              <a:rPr lang="it-IT" altLang="it-IT"/>
              <a:t>Pagina </a:t>
            </a:r>
            <a:fld id="{7A4ACB04-FF7B-41F1-A0FE-DB7163C9EF0D}" type="slidenum">
              <a:rPr lang="it-IT" altLang="it-IT" smtClean="0"/>
              <a:pPr>
                <a:defRPr/>
              </a:pPr>
              <a:t>‹N›</a:t>
            </a:fld>
            <a:endParaRPr lang="it-IT" altLang="it-IT"/>
          </a:p>
        </p:txBody>
      </p:sp>
    </p:spTree>
    <p:extLst>
      <p:ext uri="{BB962C8B-B14F-4D97-AF65-F5344CB8AC3E}">
        <p14:creationId xmlns:p14="http://schemas.microsoft.com/office/powerpoint/2010/main" val="326779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B50F4F28-C15B-46EA-929B-6167357CAA02}"/>
              </a:ext>
            </a:extLst>
          </p:cNvPr>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E8B7506E-C510-45C9-B92E-92362843804B}"/>
                </a:ext>
              </a:extLst>
            </p:cNvPr>
            <p:cNvSpPr>
              <a:spLocks noChangeArrowheads="1"/>
            </p:cNvSpPr>
            <p:nvPr userDrawn="1"/>
          </p:nvSpPr>
          <p:spPr bwMode="auto">
            <a:xfrm>
              <a:off x="0" y="3984"/>
              <a:ext cx="5760" cy="336"/>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sp>
          <p:nvSpPr>
            <p:cNvPr id="1033" name="Rectangle 14">
              <a:extLst>
                <a:ext uri="{FF2B5EF4-FFF2-40B4-BE49-F238E27FC236}">
                  <a16:creationId xmlns:a16="http://schemas.microsoft.com/office/drawing/2014/main" id="{4CD49B47-8153-4C40-94F2-64FACB254756}"/>
                </a:ext>
              </a:extLst>
            </p:cNvPr>
            <p:cNvSpPr>
              <a:spLocks noChangeArrowheads="1"/>
            </p:cNvSpPr>
            <p:nvPr userDrawn="1"/>
          </p:nvSpPr>
          <p:spPr bwMode="auto">
            <a:xfrm>
              <a:off x="768" y="3840"/>
              <a:ext cx="4992" cy="480"/>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grpSp>
      <p:sp>
        <p:nvSpPr>
          <p:cNvPr id="1027" name="Rectangle 2">
            <a:extLst>
              <a:ext uri="{FF2B5EF4-FFF2-40B4-BE49-F238E27FC236}">
                <a16:creationId xmlns:a16="http://schemas.microsoft.com/office/drawing/2014/main" id="{4F27679F-D707-484A-8258-0FD1E5A2DEFA}"/>
              </a:ext>
            </a:extLst>
          </p:cNvPr>
          <p:cNvSpPr>
            <a:spLocks noGrp="1" noChangeArrowheads="1"/>
          </p:cNvSpPr>
          <p:nvPr>
            <p:ph type="title"/>
          </p:nvPr>
        </p:nvSpPr>
        <p:spPr bwMode="auto">
          <a:xfrm>
            <a:off x="1116013" y="409575"/>
            <a:ext cx="7559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a:extLst>
              <a:ext uri="{FF2B5EF4-FFF2-40B4-BE49-F238E27FC236}">
                <a16:creationId xmlns:a16="http://schemas.microsoft.com/office/drawing/2014/main" id="{2570987E-A1FD-4849-9869-DB2BE7397003}"/>
              </a:ext>
            </a:extLst>
          </p:cNvPr>
          <p:cNvSpPr>
            <a:spLocks noGrp="1" noChangeArrowheads="1"/>
          </p:cNvSpPr>
          <p:nvPr>
            <p:ph type="body" idx="1"/>
          </p:nvPr>
        </p:nvSpPr>
        <p:spPr bwMode="auto">
          <a:xfrm>
            <a:off x="1116013" y="1752600"/>
            <a:ext cx="755967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E4F9BA40-F432-4888-BC00-FBBFB5B24685}"/>
              </a:ext>
            </a:extLst>
          </p:cNvPr>
          <p:cNvSpPr>
            <a:spLocks noGrp="1" noChangeArrowheads="1"/>
          </p:cNvSpPr>
          <p:nvPr>
            <p:ph type="dt" sz="half" idx="2"/>
          </p:nvPr>
        </p:nvSpPr>
        <p:spPr bwMode="auto">
          <a:xfrm>
            <a:off x="43434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100"/>
            </a:lvl1pPr>
          </a:lstStyle>
          <a:p>
            <a:pPr>
              <a:defRPr/>
            </a:pPr>
            <a:fld id="{EA8DFF65-159A-43B9-8C07-D9FE00828736}" type="datetime1">
              <a:rPr lang="it-IT" altLang="it-IT"/>
              <a:pPr>
                <a:defRPr/>
              </a:pPr>
              <a:t>02/05/2022</a:t>
            </a:fld>
            <a:endParaRPr lang="it-IT" altLang="it-IT"/>
          </a:p>
        </p:txBody>
      </p:sp>
      <p:sp>
        <p:nvSpPr>
          <p:cNvPr id="1029" name="Rectangle 5">
            <a:extLst>
              <a:ext uri="{FF2B5EF4-FFF2-40B4-BE49-F238E27FC236}">
                <a16:creationId xmlns:a16="http://schemas.microsoft.com/office/drawing/2014/main" id="{FE865207-CB32-4010-B1D7-B94E547C4EE7}"/>
              </a:ext>
            </a:extLst>
          </p:cNvPr>
          <p:cNvSpPr>
            <a:spLocks noGrp="1" noChangeArrowheads="1"/>
          </p:cNvSpPr>
          <p:nvPr>
            <p:ph type="ftr" sz="quarter" idx="3"/>
          </p:nvPr>
        </p:nvSpPr>
        <p:spPr bwMode="auto">
          <a:xfrm>
            <a:off x="1219200" y="61468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100"/>
            </a:lvl1pPr>
          </a:lstStyle>
          <a:p>
            <a:pPr>
              <a:defRPr/>
            </a:pPr>
            <a:r>
              <a:rPr lang="it-IT" altLang="it-IT"/>
              <a:t>Titolo Presentazione</a:t>
            </a:r>
          </a:p>
        </p:txBody>
      </p:sp>
      <p:sp>
        <p:nvSpPr>
          <p:cNvPr id="1030" name="Rectangle 6">
            <a:extLst>
              <a:ext uri="{FF2B5EF4-FFF2-40B4-BE49-F238E27FC236}">
                <a16:creationId xmlns:a16="http://schemas.microsoft.com/office/drawing/2014/main" id="{8F0D35D4-0DB9-4454-84A4-CCA94DAE3EA1}"/>
              </a:ext>
            </a:extLst>
          </p:cNvPr>
          <p:cNvSpPr>
            <a:spLocks noGrp="1" noChangeArrowheads="1"/>
          </p:cNvSpPr>
          <p:nvPr>
            <p:ph type="sldNum" sz="quarter" idx="4"/>
          </p:nvPr>
        </p:nvSpPr>
        <p:spPr bwMode="auto">
          <a:xfrm>
            <a:off x="65532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100"/>
            </a:lvl1pPr>
          </a:lstStyle>
          <a:p>
            <a:pPr>
              <a:defRPr/>
            </a:pPr>
            <a:r>
              <a:rPr lang="it-IT" altLang="it-IT"/>
              <a:t>Pagina </a:t>
            </a:r>
            <a:fld id="{99D06EBF-BBF4-4743-8F92-AE081018D16F}" type="slidenum">
              <a:rPr lang="it-IT" altLang="it-IT" smtClean="0"/>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kern="1200">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8.png"/><Relationship Id="rId12"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36.png"/><Relationship Id="rId3" Type="http://schemas.openxmlformats.org/officeDocument/2006/relationships/image" Target="../media/image4.png"/><Relationship Id="rId7" Type="http://schemas.openxmlformats.org/officeDocument/2006/relationships/image" Target="../media/image34.png"/><Relationship Id="rId12"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3.png"/><Relationship Id="rId11" Type="http://schemas.openxmlformats.org/officeDocument/2006/relationships/image" Target="../media/image35.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37.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39.png"/><Relationship Id="rId12"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38.png"/><Relationship Id="rId11" Type="http://schemas.openxmlformats.org/officeDocument/2006/relationships/image" Target="../media/image41.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40.png"/><Relationship Id="rId14" Type="http://schemas.openxmlformats.org/officeDocument/2006/relationships/image" Target="../media/image42.png"/></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44.png"/><Relationship Id="rId12"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43.png"/><Relationship Id="rId11" Type="http://schemas.openxmlformats.org/officeDocument/2006/relationships/image" Target="../media/image46.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45.png"/><Relationship Id="rId1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a:extLst>
              <a:ext uri="{FF2B5EF4-FFF2-40B4-BE49-F238E27FC236}">
                <a16:creationId xmlns:a16="http://schemas.microsoft.com/office/drawing/2014/main" id="{666AD464-1311-41B7-B544-BED425ED23D8}"/>
              </a:ext>
            </a:extLst>
          </p:cNvPr>
          <p:cNvSpPr>
            <a:spLocks noChangeArrowheads="1"/>
          </p:cNvSpPr>
          <p:nvPr/>
        </p:nvSpPr>
        <p:spPr bwMode="auto">
          <a:xfrm>
            <a:off x="0" y="0"/>
            <a:ext cx="9144000" cy="3429000"/>
          </a:xfrm>
          <a:prstGeom prst="rect">
            <a:avLst/>
          </a:prstGeom>
          <a:solidFill>
            <a:srgbClr val="0067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dirty="0">
              <a:solidFill>
                <a:schemeClr val="bg1"/>
              </a:solidFill>
              <a:latin typeface="Garamond" panose="02020404030301010803" pitchFamily="18" charset="0"/>
            </a:endParaRPr>
          </a:p>
        </p:txBody>
      </p:sp>
      <p:sp>
        <p:nvSpPr>
          <p:cNvPr id="4099" name="Rectangle 4">
            <a:extLst>
              <a:ext uri="{FF2B5EF4-FFF2-40B4-BE49-F238E27FC236}">
                <a16:creationId xmlns:a16="http://schemas.microsoft.com/office/drawing/2014/main" id="{EC54978D-F2C0-4F5B-A3DF-CC79EEF78330}"/>
              </a:ext>
            </a:extLst>
          </p:cNvPr>
          <p:cNvSpPr>
            <a:spLocks noGrp="1" noChangeArrowheads="1"/>
          </p:cNvSpPr>
          <p:nvPr>
            <p:ph type="subTitle" idx="1"/>
          </p:nvPr>
        </p:nvSpPr>
        <p:spPr>
          <a:xfrm>
            <a:off x="2339975" y="4575175"/>
            <a:ext cx="6138863" cy="685800"/>
          </a:xfrm>
        </p:spPr>
        <p:txBody>
          <a:bodyPr/>
          <a:lstStyle/>
          <a:p>
            <a:pPr algn="l" eaLnBrk="1" hangingPunct="1"/>
            <a:endParaRPr lang="it-IT" altLang="it-IT" sz="1800" dirty="0">
              <a:solidFill>
                <a:schemeClr val="bg1"/>
              </a:solidFill>
              <a:latin typeface="Garamond" panose="02020404030301010803" pitchFamily="18" charset="0"/>
            </a:endParaRPr>
          </a:p>
        </p:txBody>
      </p:sp>
      <p:sp>
        <p:nvSpPr>
          <p:cNvPr id="4100" name="Rectangle 3">
            <a:extLst>
              <a:ext uri="{FF2B5EF4-FFF2-40B4-BE49-F238E27FC236}">
                <a16:creationId xmlns:a16="http://schemas.microsoft.com/office/drawing/2014/main" id="{7CE89A2D-4396-49D8-AF09-7444680E727E}"/>
              </a:ext>
            </a:extLst>
          </p:cNvPr>
          <p:cNvSpPr>
            <a:spLocks noGrp="1" noChangeArrowheads="1"/>
          </p:cNvSpPr>
          <p:nvPr>
            <p:ph type="ctrTitle"/>
          </p:nvPr>
        </p:nvSpPr>
        <p:spPr>
          <a:xfrm>
            <a:off x="2073275" y="714375"/>
            <a:ext cx="7054850" cy="1562100"/>
          </a:xfrm>
        </p:spPr>
        <p:txBody>
          <a:bodyPr anchor="t"/>
          <a:lstStyle/>
          <a:p>
            <a:pPr algn="l" eaLnBrk="1" hangingPunct="1"/>
            <a:r>
              <a:rPr lang="en-US" altLang="it-IT" sz="2800" dirty="0">
                <a:solidFill>
                  <a:schemeClr val="bg1"/>
                </a:solidFill>
                <a:latin typeface="Garamond" panose="02020404030301010803" pitchFamily="18" charset="0"/>
              </a:rPr>
              <a:t>Corso di Economia </a:t>
            </a:r>
            <a:r>
              <a:rPr lang="en-US" altLang="it-IT" sz="2800" dirty="0" err="1">
                <a:solidFill>
                  <a:schemeClr val="bg1"/>
                </a:solidFill>
                <a:latin typeface="Garamond" panose="02020404030301010803" pitchFamily="18" charset="0"/>
              </a:rPr>
              <a:t>Politica</a:t>
            </a:r>
            <a:endParaRPr lang="it-IT" altLang="it-IT" sz="1800" b="0" i="1" dirty="0">
              <a:solidFill>
                <a:schemeClr val="bg1"/>
              </a:solidFill>
              <a:latin typeface="Garamond" panose="02020404030301010803" pitchFamily="18" charset="0"/>
            </a:endParaRPr>
          </a:p>
        </p:txBody>
      </p:sp>
      <p:grpSp>
        <p:nvGrpSpPr>
          <p:cNvPr id="4101" name="Group 17">
            <a:extLst>
              <a:ext uri="{FF2B5EF4-FFF2-40B4-BE49-F238E27FC236}">
                <a16:creationId xmlns:a16="http://schemas.microsoft.com/office/drawing/2014/main" id="{668411DF-1534-4CF9-88BD-47263D006F6E}"/>
              </a:ext>
            </a:extLst>
          </p:cNvPr>
          <p:cNvGrpSpPr>
            <a:grpSpLocks/>
          </p:cNvGrpSpPr>
          <p:nvPr/>
        </p:nvGrpSpPr>
        <p:grpSpPr bwMode="auto">
          <a:xfrm>
            <a:off x="0" y="2759075"/>
            <a:ext cx="9144000" cy="4098925"/>
            <a:chOff x="0" y="1738"/>
            <a:chExt cx="5760" cy="2582"/>
          </a:xfrm>
        </p:grpSpPr>
        <p:pic>
          <p:nvPicPr>
            <p:cNvPr id="4105" name="Picture 15" descr="Fondino">
              <a:extLst>
                <a:ext uri="{FF2B5EF4-FFF2-40B4-BE49-F238E27FC236}">
                  <a16:creationId xmlns:a16="http://schemas.microsoft.com/office/drawing/2014/main" id="{8F201D08-D667-4195-876A-A7CEC8661F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58"/>
              <a:ext cx="5760" cy="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6" descr="fascia">
              <a:extLst>
                <a:ext uri="{FF2B5EF4-FFF2-40B4-BE49-F238E27FC236}">
                  <a16:creationId xmlns:a16="http://schemas.microsoft.com/office/drawing/2014/main" id="{866FB5F6-58F2-47D5-B764-EE32B97262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 y="1738"/>
              <a:ext cx="4444"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Rectangle 3">
            <a:extLst>
              <a:ext uri="{FF2B5EF4-FFF2-40B4-BE49-F238E27FC236}">
                <a16:creationId xmlns:a16="http://schemas.microsoft.com/office/drawing/2014/main" id="{3EDA69B1-0738-4F0C-911D-8826A8F5A78A}"/>
              </a:ext>
            </a:extLst>
          </p:cNvPr>
          <p:cNvSpPr txBox="1">
            <a:spLocks noChangeArrowheads="1"/>
          </p:cNvSpPr>
          <p:nvPr/>
        </p:nvSpPr>
        <p:spPr bwMode="auto">
          <a:xfrm>
            <a:off x="2122488" y="2860674"/>
            <a:ext cx="7005637" cy="928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r>
              <a:rPr lang="en-US" altLang="it-IT" sz="2000" b="1" dirty="0">
                <a:solidFill>
                  <a:schemeClr val="bg1"/>
                </a:solidFill>
                <a:latin typeface="Garamond" panose="02020404030301010803" pitchFamily="18" charset="0"/>
              </a:rPr>
              <a:t>Lorenzo Di Domenico</a:t>
            </a:r>
            <a:r>
              <a:rPr lang="en-US" altLang="it-IT" sz="2000" dirty="0">
                <a:solidFill>
                  <a:schemeClr val="bg1"/>
                </a:solidFill>
                <a:latin typeface="Garamond" panose="02020404030301010803" pitchFamily="18" charset="0"/>
              </a:rPr>
              <a:t>*</a:t>
            </a:r>
          </a:p>
          <a:p>
            <a:pPr eaLnBrk="1" hangingPunct="1">
              <a:spcBef>
                <a:spcPct val="0"/>
              </a:spcBef>
              <a:buClrTx/>
              <a:buFontTx/>
              <a:buNone/>
            </a:pPr>
            <a:r>
              <a:rPr lang="en-US" altLang="it-IT" sz="1800" b="1" dirty="0">
                <a:solidFill>
                  <a:schemeClr val="bg1"/>
                </a:solidFill>
                <a:latin typeface="Garamond" panose="02020404030301010803" pitchFamily="18" charset="0"/>
              </a:rPr>
              <a:t>lorenzo.didomenico@unite.it</a:t>
            </a:r>
            <a:br>
              <a:rPr lang="en-US" altLang="it-IT" sz="1800" b="1" dirty="0">
                <a:solidFill>
                  <a:schemeClr val="bg1"/>
                </a:solidFill>
                <a:latin typeface="Garamond" panose="02020404030301010803" pitchFamily="18" charset="0"/>
              </a:rPr>
            </a:br>
            <a:endParaRPr lang="it-IT" altLang="it-IT" sz="1800" b="1" dirty="0">
              <a:solidFill>
                <a:schemeClr val="bg1"/>
              </a:solidFill>
              <a:latin typeface="Garamond" panose="02020404030301010803" pitchFamily="18" charset="0"/>
            </a:endParaRPr>
          </a:p>
        </p:txBody>
      </p:sp>
      <p:sp>
        <p:nvSpPr>
          <p:cNvPr id="4103" name="Rectangle 3">
            <a:extLst>
              <a:ext uri="{FF2B5EF4-FFF2-40B4-BE49-F238E27FC236}">
                <a16:creationId xmlns:a16="http://schemas.microsoft.com/office/drawing/2014/main" id="{BAFCEBB6-9B36-4BE0-BE90-AFFCAEFC1A73}"/>
              </a:ext>
            </a:extLst>
          </p:cNvPr>
          <p:cNvSpPr txBox="1">
            <a:spLocks noChangeArrowheads="1"/>
          </p:cNvSpPr>
          <p:nvPr/>
        </p:nvSpPr>
        <p:spPr bwMode="auto">
          <a:xfrm>
            <a:off x="2101850" y="4899025"/>
            <a:ext cx="7048500" cy="82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None/>
            </a:pPr>
            <a:r>
              <a:rPr lang="en-US" altLang="it-IT" sz="1600" dirty="0" err="1">
                <a:solidFill>
                  <a:schemeClr val="bg1"/>
                </a:solidFill>
                <a:latin typeface="Garamond" panose="02020404030301010803" pitchFamily="18" charset="0"/>
                <a:sym typeface="Calibri" panose="020F0502020204030204" pitchFamily="34" charset="0"/>
              </a:rPr>
              <a:t>Università</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degli</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Studi</a:t>
            </a:r>
            <a:r>
              <a:rPr lang="en-US" altLang="it-IT" sz="1600" dirty="0">
                <a:solidFill>
                  <a:schemeClr val="bg1"/>
                </a:solidFill>
                <a:latin typeface="Garamond" panose="02020404030301010803" pitchFamily="18" charset="0"/>
                <a:sym typeface="Calibri" panose="020F0502020204030204" pitchFamily="34" charset="0"/>
              </a:rPr>
              <a:t> di Teramo</a:t>
            </a:r>
          </a:p>
          <a:p>
            <a:pPr>
              <a:lnSpc>
                <a:spcPct val="150000"/>
              </a:lnSpc>
              <a:spcBef>
                <a:spcPct val="0"/>
              </a:spcBef>
              <a:buClrTx/>
              <a:buNone/>
            </a:pPr>
            <a:endParaRPr lang="en-US" altLang="it-IT" sz="1600" dirty="0">
              <a:solidFill>
                <a:schemeClr val="bg1"/>
              </a:solidFill>
              <a:latin typeface="Garamond" panose="02020404030301010803" pitchFamily="18" charset="0"/>
              <a:sym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err="1">
                <a:latin typeface="Garamond" panose="02020404030301010803" pitchFamily="18" charset="0"/>
              </a:rPr>
              <a:t>Esercitazione</a:t>
            </a:r>
            <a:r>
              <a:rPr lang="en-GB" altLang="it-IT" dirty="0">
                <a:latin typeface="Garamond" panose="02020404030301010803" pitchFamily="18" charset="0"/>
              </a:rPr>
              <a:t> </a:t>
            </a:r>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neoclassico</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135525"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Considerando la determinazione dell’equilibrio nel modello neoclassico, discutere e rappresentare l’effetto dei seguenti shock su salario reale, saggio di profitto, occupazione, capitale utilizzato e prodotto totale: </a:t>
            </a:r>
          </a:p>
          <a:p>
            <a:pPr marL="0" indent="0" algn="just">
              <a:buNone/>
            </a:pPr>
            <a:endParaRPr lang="it-IT" sz="2000" dirty="0">
              <a:latin typeface="Times New Roman" panose="02020603050405020304" pitchFamily="18" charset="0"/>
              <a:cs typeface="Times New Roman" panose="02020603050405020304" pitchFamily="18" charset="0"/>
            </a:endParaRPr>
          </a:p>
          <a:p>
            <a:pPr marL="685800" indent="-338138" algn="just">
              <a:buFont typeface="+mj-lt"/>
              <a:buAutoNum type="arabicPeriod"/>
            </a:pPr>
            <a:r>
              <a:rPr lang="it-IT" sz="1800" dirty="0">
                <a:latin typeface="Times New Roman" panose="02020603050405020304" pitchFamily="18" charset="0"/>
                <a:cs typeface="Times New Roman" panose="02020603050405020304" pitchFamily="18" charset="0"/>
              </a:rPr>
              <a:t>Aumento dell’offerta di lavoro;</a:t>
            </a:r>
          </a:p>
          <a:p>
            <a:pPr marL="685800" indent="-338138" algn="just">
              <a:buFont typeface="+mj-lt"/>
              <a:buAutoNum type="arabicPeriod"/>
            </a:pPr>
            <a:r>
              <a:rPr lang="it-IT" sz="1800" dirty="0">
                <a:latin typeface="Times New Roman" panose="02020603050405020304" pitchFamily="18" charset="0"/>
                <a:cs typeface="Times New Roman" panose="02020603050405020304" pitchFamily="18" charset="0"/>
              </a:rPr>
              <a:t>Aumento del saggio di risparmio;</a:t>
            </a:r>
          </a:p>
          <a:p>
            <a:pPr marL="685800" indent="-338138" algn="just">
              <a:buFont typeface="+mj-lt"/>
              <a:buAutoNum type="arabicPeriod"/>
            </a:pPr>
            <a:r>
              <a:rPr lang="it-IT" sz="1800" dirty="0">
                <a:latin typeface="Times New Roman" panose="02020603050405020304" pitchFamily="18" charset="0"/>
                <a:cs typeface="Times New Roman" panose="02020603050405020304" pitchFamily="18" charset="0"/>
              </a:rPr>
              <a:t>Aumento della spesa pubblica. </a:t>
            </a:r>
          </a:p>
          <a:p>
            <a:pPr marL="347662" indent="0" algn="just">
              <a:buNone/>
            </a:pPr>
            <a:endParaRPr lang="it-IT" sz="1800" dirty="0">
              <a:latin typeface="Times New Roman" panose="02020603050405020304" pitchFamily="18" charset="0"/>
              <a:cs typeface="Times New Roman" panose="02020603050405020304" pitchFamily="18" charset="0"/>
            </a:endParaRPr>
          </a:p>
          <a:p>
            <a:pPr marL="347663" indent="-347663" algn="just"/>
            <a:r>
              <a:rPr lang="it-IT" sz="1800" dirty="0">
                <a:latin typeface="Times New Roman" panose="02020603050405020304" pitchFamily="18" charset="0"/>
                <a:cs typeface="Times New Roman" panose="02020603050405020304" pitchFamily="18" charset="0"/>
              </a:rPr>
              <a:t>Rispondere alle seguenti domande di carattere generale:</a:t>
            </a:r>
          </a:p>
          <a:p>
            <a:pPr marL="347663" indent="-347663" algn="just"/>
            <a:endParaRPr lang="it-IT" sz="1800" dirty="0">
              <a:latin typeface="Times New Roman" panose="02020603050405020304" pitchFamily="18" charset="0"/>
              <a:cs typeface="Times New Roman" panose="02020603050405020304" pitchFamily="18" charset="0"/>
            </a:endParaRPr>
          </a:p>
          <a:p>
            <a:pPr algn="just">
              <a:buFont typeface="+mj-lt"/>
              <a:buAutoNum type="arabicPeriod"/>
            </a:pPr>
            <a:r>
              <a:rPr lang="it-IT" sz="1800" dirty="0">
                <a:latin typeface="Times New Roman" panose="02020603050405020304" pitchFamily="18" charset="0"/>
                <a:cs typeface="Times New Roman" panose="02020603050405020304" pitchFamily="18" charset="0"/>
              </a:rPr>
              <a:t>Qual è il rapporto causale tra investimenti e risparmi nella teoria neoclassica?</a:t>
            </a:r>
          </a:p>
          <a:p>
            <a:pPr algn="just">
              <a:buFont typeface="+mj-lt"/>
              <a:buAutoNum type="arabicPeriod"/>
            </a:pPr>
            <a:r>
              <a:rPr lang="it-IT" sz="1800" dirty="0">
                <a:latin typeface="Times New Roman" panose="02020603050405020304" pitchFamily="18" charset="0"/>
                <a:cs typeface="Times New Roman" panose="02020603050405020304" pitchFamily="18" charset="0"/>
              </a:rPr>
              <a:t>Che relazione c’è tra il salario reale e il livello di disoccupazione?</a:t>
            </a:r>
          </a:p>
          <a:p>
            <a:pPr algn="just">
              <a:buFont typeface="+mj-lt"/>
              <a:buAutoNum type="arabicPeriod"/>
            </a:pPr>
            <a:r>
              <a:rPr lang="it-IT" sz="1800" dirty="0">
                <a:latin typeface="Times New Roman" panose="02020603050405020304" pitchFamily="18" charset="0"/>
                <a:cs typeface="Times New Roman" panose="02020603050405020304" pitchFamily="18" charset="0"/>
              </a:rPr>
              <a:t>Il libero agire delle forze di mercato determina la piena occupazione dei fattori (lavoro e capitale)? Quali sono le condizioni affinché questo avvenga? </a:t>
            </a:r>
          </a:p>
          <a:p>
            <a:pPr algn="just">
              <a:buFont typeface="+mj-lt"/>
              <a:buAutoNum type="arabicPeriod"/>
            </a:pPr>
            <a:r>
              <a:rPr lang="it-IT" sz="1800" dirty="0">
                <a:latin typeface="Times New Roman" panose="02020603050405020304" pitchFamily="18" charset="0"/>
                <a:cs typeface="Times New Roman" panose="02020603050405020304" pitchFamily="18" charset="0"/>
              </a:rPr>
              <a:t>Quel è la </a:t>
            </a:r>
            <a:r>
              <a:rPr lang="it-IT" sz="1800" i="1" dirty="0">
                <a:latin typeface="Times New Roman" panose="02020603050405020304" pitchFamily="18" charset="0"/>
                <a:cs typeface="Times New Roman" panose="02020603050405020304" pitchFamily="18" charset="0"/>
              </a:rPr>
              <a:t>ratio</a:t>
            </a:r>
            <a:r>
              <a:rPr lang="it-IT" sz="1800" dirty="0">
                <a:latin typeface="Times New Roman" panose="02020603050405020304" pitchFamily="18" charset="0"/>
                <a:cs typeface="Times New Roman" panose="02020603050405020304" pitchFamily="18" charset="0"/>
              </a:rPr>
              <a:t> sottostante le politiche di austerity (compressione della spesa pubblica)?</a:t>
            </a:r>
          </a:p>
          <a:p>
            <a:pPr algn="just">
              <a:buFont typeface="+mj-lt"/>
              <a:buAutoNum type="arabicPeriod"/>
            </a:pPr>
            <a:r>
              <a:rPr lang="it-IT" sz="1800" dirty="0">
                <a:latin typeface="Times New Roman" panose="02020603050405020304" pitchFamily="18" charset="0"/>
                <a:cs typeface="Times New Roman" panose="02020603050405020304" pitchFamily="18" charset="0"/>
              </a:rPr>
              <a:t>Qual è la </a:t>
            </a:r>
            <a:r>
              <a:rPr lang="it-IT" sz="1800" i="1" dirty="0">
                <a:latin typeface="Times New Roman" panose="02020603050405020304" pitchFamily="18" charset="0"/>
                <a:cs typeface="Times New Roman" panose="02020603050405020304" pitchFamily="18" charset="0"/>
              </a:rPr>
              <a:t>ratio</a:t>
            </a:r>
            <a:r>
              <a:rPr lang="it-IT" sz="1800" dirty="0">
                <a:latin typeface="Times New Roman" panose="02020603050405020304" pitchFamily="18" charset="0"/>
                <a:cs typeface="Times New Roman" panose="02020603050405020304" pitchFamily="18" charset="0"/>
              </a:rPr>
              <a:t> sottostante le politiche di flessibilizzazione del mercato del lavoro? </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509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offerta</a:t>
            </a:r>
            <a:r>
              <a:rPr lang="en-GB" altLang="it-IT" dirty="0">
                <a:latin typeface="Garamond" panose="02020404030301010803" pitchFamily="18" charset="0"/>
              </a:rPr>
              <a:t> di </a:t>
            </a:r>
            <a:r>
              <a:rPr lang="en-GB" altLang="it-IT" dirty="0" err="1">
                <a:latin typeface="Garamond" panose="02020404030301010803" pitchFamily="18" charset="0"/>
              </a:rPr>
              <a:t>lavoro</a:t>
            </a:r>
            <a:endParaRPr lang="en-GB" altLang="it-IT" dirty="0">
              <a:latin typeface="Garamond" panose="02020404030301010803" pitchFamily="18" charset="0"/>
            </a:endParaRP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4404951"/>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4365104"/>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1556791"/>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556791"/>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p:nvPr/>
        </p:nvCxnSpPr>
        <p:spPr bwMode="auto">
          <a:xfrm flipV="1">
            <a:off x="2411760" y="1812662"/>
            <a:ext cx="0" cy="2592289"/>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p:nvPr/>
        </p:nvCxnSpPr>
        <p:spPr bwMode="auto">
          <a:xfrm flipV="1">
            <a:off x="6621041" y="1844823"/>
            <a:ext cx="0" cy="2592289"/>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901558"/>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871287"/>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51000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510005"/>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3" name="Rettangolo 32">
                <a:extLst>
                  <a:ext uri="{FF2B5EF4-FFF2-40B4-BE49-F238E27FC236}">
                    <a16:creationId xmlns:a16="http://schemas.microsoft.com/office/drawing/2014/main" id="{D3BED3E0-1212-4728-8989-AAA5AE130FC5}"/>
                  </a:ext>
                </a:extLst>
              </p:cNvPr>
              <p:cNvSpPr/>
              <p:nvPr/>
            </p:nvSpPr>
            <p:spPr bwMode="auto">
              <a:xfrm>
                <a:off x="2431473" y="156907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2431473" y="1569078"/>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4" name="Rettangolo 33">
                <a:extLst>
                  <a:ext uri="{FF2B5EF4-FFF2-40B4-BE49-F238E27FC236}">
                    <a16:creationId xmlns:a16="http://schemas.microsoft.com/office/drawing/2014/main" id="{7E836392-CE8E-4466-A968-D54BC1A0F5C6}"/>
                  </a:ext>
                </a:extLst>
              </p:cNvPr>
              <p:cNvSpPr/>
              <p:nvPr/>
            </p:nvSpPr>
            <p:spPr bwMode="auto">
              <a:xfrm>
                <a:off x="6686602" y="160579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6686602" y="1605794"/>
                <a:ext cx="324034" cy="576064"/>
              </a:xfrm>
              <a:prstGeom prst="rect">
                <a:avLst/>
              </a:prstGeom>
              <a:blipFill>
                <a:blip r:embed="rId7"/>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70614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706149"/>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6" name="Rettangolo 35">
                <a:extLst>
                  <a:ext uri="{FF2B5EF4-FFF2-40B4-BE49-F238E27FC236}">
                    <a16:creationId xmlns:a16="http://schemas.microsoft.com/office/drawing/2014/main" id="{C7CC8B93-5556-40C2-B88D-73477B5B19A6}"/>
                  </a:ext>
                </a:extLst>
              </p:cNvPr>
              <p:cNvSpPr/>
              <p:nvPr/>
            </p:nvSpPr>
            <p:spPr bwMode="auto">
              <a:xfrm>
                <a:off x="263829" y="270892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63829" y="2708920"/>
                <a:ext cx="324034" cy="576064"/>
              </a:xfrm>
              <a:prstGeom prst="rect">
                <a:avLst/>
              </a:prstGeom>
              <a:blipFill>
                <a:blip r:embed="rId9"/>
                <a:stretch>
                  <a:fillRect r="-773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93394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933941"/>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996952"/>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3212976"/>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6" name="Connettore diritto 25">
            <a:extLst>
              <a:ext uri="{FF2B5EF4-FFF2-40B4-BE49-F238E27FC236}">
                <a16:creationId xmlns:a16="http://schemas.microsoft.com/office/drawing/2014/main" id="{99037530-DD65-49D1-BB0A-AA0F931DA477}"/>
              </a:ext>
            </a:extLst>
          </p:cNvPr>
          <p:cNvCxnSpPr/>
          <p:nvPr/>
        </p:nvCxnSpPr>
        <p:spPr bwMode="auto">
          <a:xfrm flipV="1">
            <a:off x="3131840" y="1812661"/>
            <a:ext cx="0" cy="2592289"/>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29" name="Rettangolo 28">
                <a:extLst>
                  <a:ext uri="{FF2B5EF4-FFF2-40B4-BE49-F238E27FC236}">
                    <a16:creationId xmlns:a16="http://schemas.microsoft.com/office/drawing/2014/main" id="{8D808AFE-7F6B-48CE-9FB7-943FC365E43B}"/>
                  </a:ext>
                </a:extLst>
              </p:cNvPr>
              <p:cNvSpPr/>
              <p:nvPr/>
            </p:nvSpPr>
            <p:spPr bwMode="auto">
              <a:xfrm>
                <a:off x="3166365" y="160579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9" name="Rettangolo 28">
                <a:extLst>
                  <a:ext uri="{FF2B5EF4-FFF2-40B4-BE49-F238E27FC236}">
                    <a16:creationId xmlns:a16="http://schemas.microsoft.com/office/drawing/2014/main" id="{8D808AFE-7F6B-48CE-9FB7-943FC365E43B}"/>
                  </a:ext>
                </a:extLst>
              </p:cNvPr>
              <p:cNvSpPr>
                <a:spLocks noRot="1" noChangeAspect="1" noMove="1" noResize="1" noEditPoints="1" noAdjustHandles="1" noChangeArrowheads="1" noChangeShapeType="1" noTextEdit="1"/>
              </p:cNvSpPr>
              <p:nvPr/>
            </p:nvSpPr>
            <p:spPr bwMode="auto">
              <a:xfrm>
                <a:off x="3166365" y="1605794"/>
                <a:ext cx="324034" cy="576064"/>
              </a:xfrm>
              <a:prstGeom prst="rect">
                <a:avLst/>
              </a:prstGeom>
              <a:blipFill>
                <a:blip r:embed="rId11"/>
                <a:stretch>
                  <a:fillRect l="-3704" r="-462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1" name="Connettore diritto 40">
            <a:extLst>
              <a:ext uri="{FF2B5EF4-FFF2-40B4-BE49-F238E27FC236}">
                <a16:creationId xmlns:a16="http://schemas.microsoft.com/office/drawing/2014/main" id="{860068DE-2BB2-44AE-B7BB-2168DFB5C787}"/>
              </a:ext>
            </a:extLst>
          </p:cNvPr>
          <p:cNvCxnSpPr/>
          <p:nvPr/>
        </p:nvCxnSpPr>
        <p:spPr bwMode="auto">
          <a:xfrm flipH="1" flipV="1">
            <a:off x="5862700" y="1605793"/>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2" name="Rettangolo 41">
                <a:extLst>
                  <a:ext uri="{FF2B5EF4-FFF2-40B4-BE49-F238E27FC236}">
                    <a16:creationId xmlns:a16="http://schemas.microsoft.com/office/drawing/2014/main" id="{D45CADD4-6452-4A34-8638-2C8AC193EC91}"/>
                  </a:ext>
                </a:extLst>
              </p:cNvPr>
              <p:cNvSpPr/>
              <p:nvPr/>
            </p:nvSpPr>
            <p:spPr bwMode="auto">
              <a:xfrm>
                <a:off x="7869996" y="316696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2" name="Rettangolo 41">
                <a:extLst>
                  <a:ext uri="{FF2B5EF4-FFF2-40B4-BE49-F238E27FC236}">
                    <a16:creationId xmlns:a16="http://schemas.microsoft.com/office/drawing/2014/main" id="{D45CADD4-6452-4A34-8638-2C8AC193EC91}"/>
                  </a:ext>
                </a:extLst>
              </p:cNvPr>
              <p:cNvSpPr>
                <a:spLocks noRot="1" noChangeAspect="1" noMove="1" noResize="1" noEditPoints="1" noAdjustHandles="1" noChangeArrowheads="1" noChangeShapeType="1" noTextEdit="1"/>
              </p:cNvSpPr>
              <p:nvPr/>
            </p:nvSpPr>
            <p:spPr bwMode="auto">
              <a:xfrm>
                <a:off x="7869996" y="3166965"/>
                <a:ext cx="324034" cy="576064"/>
              </a:xfrm>
              <a:prstGeom prst="rect">
                <a:avLst/>
              </a:prstGeom>
              <a:blipFill>
                <a:blip r:embed="rId12"/>
                <a:stretch>
                  <a:fillRect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023EF56-2CD9-4FA3-A8BC-252865691108}"/>
              </a:ext>
            </a:extLst>
          </p:cNvPr>
          <p:cNvCxnSpPr/>
          <p:nvPr/>
        </p:nvCxnSpPr>
        <p:spPr bwMode="auto">
          <a:xfrm>
            <a:off x="4860032" y="2348880"/>
            <a:ext cx="1761009"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4" name="Rettangolo 43">
                <a:extLst>
                  <a:ext uri="{FF2B5EF4-FFF2-40B4-BE49-F238E27FC236}">
                    <a16:creationId xmlns:a16="http://schemas.microsoft.com/office/drawing/2014/main" id="{CD8E107A-4FC5-4FC8-9D07-894425386502}"/>
                  </a:ext>
                </a:extLst>
              </p:cNvPr>
              <p:cNvSpPr/>
              <p:nvPr/>
            </p:nvSpPr>
            <p:spPr bwMode="auto">
              <a:xfrm>
                <a:off x="4406762" y="206084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4" name="Rettangolo 43">
                <a:extLst>
                  <a:ext uri="{FF2B5EF4-FFF2-40B4-BE49-F238E27FC236}">
                    <a16:creationId xmlns:a16="http://schemas.microsoft.com/office/drawing/2014/main" id="{CD8E107A-4FC5-4FC8-9D07-894425386502}"/>
                  </a:ext>
                </a:extLst>
              </p:cNvPr>
              <p:cNvSpPr>
                <a:spLocks noRot="1" noChangeAspect="1" noMove="1" noResize="1" noEditPoints="1" noAdjustHandles="1" noChangeArrowheads="1" noChangeShapeType="1" noTextEdit="1"/>
              </p:cNvSpPr>
              <p:nvPr/>
            </p:nvSpPr>
            <p:spPr bwMode="auto">
              <a:xfrm>
                <a:off x="4406762" y="2060848"/>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E65169A8-D323-43DE-BF11-38C947BC9B89}"/>
              </a:ext>
            </a:extLst>
          </p:cNvPr>
          <p:cNvCxnSpPr/>
          <p:nvPr/>
        </p:nvCxnSpPr>
        <p:spPr bwMode="auto">
          <a:xfrm flipV="1">
            <a:off x="755576" y="3692753"/>
            <a:ext cx="2376264" cy="13396"/>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6" name="Rettangolo 45">
                <a:extLst>
                  <a:ext uri="{FF2B5EF4-FFF2-40B4-BE49-F238E27FC236}">
                    <a16:creationId xmlns:a16="http://schemas.microsoft.com/office/drawing/2014/main" id="{FE5E3564-2046-49FE-8C8B-1EDC74DB1E78}"/>
                  </a:ext>
                </a:extLst>
              </p:cNvPr>
              <p:cNvSpPr/>
              <p:nvPr/>
            </p:nvSpPr>
            <p:spPr bwMode="auto">
              <a:xfrm>
                <a:off x="222572" y="3459189"/>
                <a:ext cx="334870" cy="567680"/>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6" name="Rettangolo 45">
                <a:extLst>
                  <a:ext uri="{FF2B5EF4-FFF2-40B4-BE49-F238E27FC236}">
                    <a16:creationId xmlns:a16="http://schemas.microsoft.com/office/drawing/2014/main" id="{FE5E3564-2046-49FE-8C8B-1EDC74DB1E78}"/>
                  </a:ext>
                </a:extLst>
              </p:cNvPr>
              <p:cNvSpPr>
                <a:spLocks noRot="1" noChangeAspect="1" noMove="1" noResize="1" noEditPoints="1" noAdjustHandles="1" noChangeArrowheads="1" noChangeShapeType="1" noTextEdit="1"/>
              </p:cNvSpPr>
              <p:nvPr/>
            </p:nvSpPr>
            <p:spPr bwMode="auto">
              <a:xfrm>
                <a:off x="222572" y="3459189"/>
                <a:ext cx="334870" cy="567680"/>
              </a:xfrm>
              <a:prstGeom prst="rect">
                <a:avLst/>
              </a:prstGeom>
              <a:blipFill>
                <a:blip r:embed="rId14"/>
                <a:stretch>
                  <a:fillRect r="-703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sp>
        <p:nvSpPr>
          <p:cNvPr id="31" name="Marcador de contenido 2">
            <a:extLst>
              <a:ext uri="{FF2B5EF4-FFF2-40B4-BE49-F238E27FC236}">
                <a16:creationId xmlns:a16="http://schemas.microsoft.com/office/drawing/2014/main" id="{F9A2CD61-CC50-4205-8B36-4B763CD6F249}"/>
              </a:ext>
            </a:extLst>
          </p:cNvPr>
          <p:cNvSpPr txBox="1">
            <a:spLocks/>
          </p:cNvSpPr>
          <p:nvPr/>
        </p:nvSpPr>
        <p:spPr bwMode="auto">
          <a:xfrm>
            <a:off x="135525" y="548680"/>
            <a:ext cx="8544219" cy="5662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Shock sull’offerta di lavoro con curve di offerta inelastiche rispetto ai prezzi (salario reale e saggio di profitto):</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Un aumento dell’offerta di lavoro porta ad una diminuzione del salario reale generando un aumento dell’occupazione e del PIL. Nel mercato del capitale, aumenta la domanda di capitale, ma essendo l’offerta immodificata, aumenta il saggio di profitto. </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37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500"/>
                                        <p:tgtEl>
                                          <p:spTgt spid="4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500"/>
                                        <p:tgtEl>
                                          <p:spTgt spid="42"/>
                                        </p:tgtEl>
                                      </p:cBhvr>
                                    </p:animEffect>
                                  </p:childTnLst>
                                </p:cTn>
                              </p:par>
                              <p:par>
                                <p:cTn id="64" presetID="10" presetClass="entr" presetSubtype="0" fill="hold"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500"/>
                                        <p:tgtEl>
                                          <p:spTgt spid="4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500"/>
                                        <p:tgtEl>
                                          <p:spTgt spid="4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29" grpId="0"/>
      <p:bldP spid="42" grpId="0"/>
      <p:bldP spid="44"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4930" y="88521"/>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propensione</a:t>
            </a:r>
            <a:r>
              <a:rPr lang="en-GB" altLang="it-IT" dirty="0">
                <a:latin typeface="Garamond" panose="02020404030301010803" pitchFamily="18" charset="0"/>
              </a:rPr>
              <a:t> al </a:t>
            </a:r>
            <a:r>
              <a:rPr lang="en-GB" altLang="it-IT" dirty="0" err="1">
                <a:latin typeface="Garamond" panose="02020404030301010803" pitchFamily="18" charset="0"/>
              </a:rPr>
              <a:t>risparmio</a:t>
            </a:r>
            <a:endParaRPr lang="en-GB" altLang="it-IT" dirty="0">
              <a:latin typeface="Garamond" panose="02020404030301010803" pitchFamily="18" charset="0"/>
            </a:endParaRP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4404951"/>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4365104"/>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1412776"/>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1412776"/>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556791"/>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p:nvPr/>
        </p:nvCxnSpPr>
        <p:spPr bwMode="auto">
          <a:xfrm flipV="1">
            <a:off x="2411760" y="1812662"/>
            <a:ext cx="0" cy="2592289"/>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p:nvPr/>
        </p:nvCxnSpPr>
        <p:spPr bwMode="auto">
          <a:xfrm flipV="1">
            <a:off x="6621041" y="1844823"/>
            <a:ext cx="0" cy="2592289"/>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901558"/>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871287"/>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51000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510005"/>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3" name="Rettangolo 32">
                <a:extLst>
                  <a:ext uri="{FF2B5EF4-FFF2-40B4-BE49-F238E27FC236}">
                    <a16:creationId xmlns:a16="http://schemas.microsoft.com/office/drawing/2014/main" id="{D3BED3E0-1212-4728-8989-AAA5AE130FC5}"/>
                  </a:ext>
                </a:extLst>
              </p:cNvPr>
              <p:cNvSpPr/>
              <p:nvPr/>
            </p:nvSpPr>
            <p:spPr bwMode="auto">
              <a:xfrm>
                <a:off x="2431473" y="156907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2431473" y="1569078"/>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4" name="Rettangolo 33">
                <a:extLst>
                  <a:ext uri="{FF2B5EF4-FFF2-40B4-BE49-F238E27FC236}">
                    <a16:creationId xmlns:a16="http://schemas.microsoft.com/office/drawing/2014/main" id="{7E836392-CE8E-4466-A968-D54BC1A0F5C6}"/>
                  </a:ext>
                </a:extLst>
              </p:cNvPr>
              <p:cNvSpPr/>
              <p:nvPr/>
            </p:nvSpPr>
            <p:spPr bwMode="auto">
              <a:xfrm>
                <a:off x="6686602" y="160579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6686602" y="1605794"/>
                <a:ext cx="324034" cy="576064"/>
              </a:xfrm>
              <a:prstGeom prst="rect">
                <a:avLst/>
              </a:prstGeom>
              <a:blipFill>
                <a:blip r:embed="rId7"/>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70614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706149"/>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6" name="Rettangolo 35">
                <a:extLst>
                  <a:ext uri="{FF2B5EF4-FFF2-40B4-BE49-F238E27FC236}">
                    <a16:creationId xmlns:a16="http://schemas.microsoft.com/office/drawing/2014/main" id="{C7CC8B93-5556-40C2-B88D-73477B5B19A6}"/>
                  </a:ext>
                </a:extLst>
              </p:cNvPr>
              <p:cNvSpPr/>
              <p:nvPr/>
            </p:nvSpPr>
            <p:spPr bwMode="auto">
              <a:xfrm>
                <a:off x="263829" y="270892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63829" y="2708920"/>
                <a:ext cx="324034" cy="576064"/>
              </a:xfrm>
              <a:prstGeom prst="rect">
                <a:avLst/>
              </a:prstGeom>
              <a:blipFill>
                <a:blip r:embed="rId9"/>
                <a:stretch>
                  <a:fillRect r="-773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93394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933941"/>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996952"/>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3212976"/>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1" name="Connettore diritto 40">
            <a:extLst>
              <a:ext uri="{FF2B5EF4-FFF2-40B4-BE49-F238E27FC236}">
                <a16:creationId xmlns:a16="http://schemas.microsoft.com/office/drawing/2014/main" id="{C2C82504-BFD3-4A84-8EE3-4D9229395858}"/>
              </a:ext>
            </a:extLst>
          </p:cNvPr>
          <p:cNvCxnSpPr/>
          <p:nvPr/>
        </p:nvCxnSpPr>
        <p:spPr bwMode="auto">
          <a:xfrm flipV="1">
            <a:off x="7164288" y="1844824"/>
            <a:ext cx="0" cy="2592289"/>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2" name="Rettangolo 41">
                <a:extLst>
                  <a:ext uri="{FF2B5EF4-FFF2-40B4-BE49-F238E27FC236}">
                    <a16:creationId xmlns:a16="http://schemas.microsoft.com/office/drawing/2014/main" id="{286E3A40-5A69-4526-BD67-238DB9990364}"/>
                  </a:ext>
                </a:extLst>
              </p:cNvPr>
              <p:cNvSpPr/>
              <p:nvPr/>
            </p:nvSpPr>
            <p:spPr bwMode="auto">
              <a:xfrm>
                <a:off x="7228140" y="180252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2" name="Rettangolo 41">
                <a:extLst>
                  <a:ext uri="{FF2B5EF4-FFF2-40B4-BE49-F238E27FC236}">
                    <a16:creationId xmlns:a16="http://schemas.microsoft.com/office/drawing/2014/main" id="{286E3A40-5A69-4526-BD67-238DB9990364}"/>
                  </a:ext>
                </a:extLst>
              </p:cNvPr>
              <p:cNvSpPr>
                <a:spLocks noRot="1" noChangeAspect="1" noMove="1" noResize="1" noEditPoints="1" noAdjustHandles="1" noChangeArrowheads="1" noChangeShapeType="1" noTextEdit="1"/>
              </p:cNvSpPr>
              <p:nvPr/>
            </p:nvSpPr>
            <p:spPr bwMode="auto">
              <a:xfrm>
                <a:off x="7228140" y="1802525"/>
                <a:ext cx="324034" cy="576064"/>
              </a:xfrm>
              <a:prstGeom prst="rect">
                <a:avLst/>
              </a:prstGeom>
              <a:blipFill>
                <a:blip r:embed="rId11"/>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EE8691C-7FD6-459B-92A0-5CC7B8DB8306}"/>
              </a:ext>
            </a:extLst>
          </p:cNvPr>
          <p:cNvCxnSpPr/>
          <p:nvPr/>
        </p:nvCxnSpPr>
        <p:spPr bwMode="auto">
          <a:xfrm flipH="1" flipV="1">
            <a:off x="1803881" y="1605023"/>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4" name="Rettangolo 43">
                <a:extLst>
                  <a:ext uri="{FF2B5EF4-FFF2-40B4-BE49-F238E27FC236}">
                    <a16:creationId xmlns:a16="http://schemas.microsoft.com/office/drawing/2014/main" id="{7A7DD79C-3CA0-4F7A-AF2D-6E40776FBE8F}"/>
                  </a:ext>
                </a:extLst>
              </p:cNvPr>
              <p:cNvSpPr/>
              <p:nvPr/>
            </p:nvSpPr>
            <p:spPr bwMode="auto">
              <a:xfrm>
                <a:off x="3744563" y="310946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4" name="Rettangolo 43">
                <a:extLst>
                  <a:ext uri="{FF2B5EF4-FFF2-40B4-BE49-F238E27FC236}">
                    <a16:creationId xmlns:a16="http://schemas.microsoft.com/office/drawing/2014/main" id="{7A7DD79C-3CA0-4F7A-AF2D-6E40776FBE8F}"/>
                  </a:ext>
                </a:extLst>
              </p:cNvPr>
              <p:cNvSpPr>
                <a:spLocks noRot="1" noChangeAspect="1" noMove="1" noResize="1" noEditPoints="1" noAdjustHandles="1" noChangeArrowheads="1" noChangeShapeType="1" noTextEdit="1"/>
              </p:cNvSpPr>
              <p:nvPr/>
            </p:nvSpPr>
            <p:spPr bwMode="auto">
              <a:xfrm>
                <a:off x="3744563" y="3109463"/>
                <a:ext cx="324034" cy="576064"/>
              </a:xfrm>
              <a:prstGeom prst="rect">
                <a:avLst/>
              </a:prstGeom>
              <a:blipFill>
                <a:blip r:embed="rId12"/>
                <a:stretch>
                  <a:fillRect r="-1886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6D0CE3B0-9345-43E9-AEC3-79E1AE77F722}"/>
              </a:ext>
            </a:extLst>
          </p:cNvPr>
          <p:cNvCxnSpPr/>
          <p:nvPr/>
        </p:nvCxnSpPr>
        <p:spPr bwMode="auto">
          <a:xfrm>
            <a:off x="4860032" y="3763997"/>
            <a:ext cx="2304256"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8" name="Rettangolo 47">
                <a:extLst>
                  <a:ext uri="{FF2B5EF4-FFF2-40B4-BE49-F238E27FC236}">
                    <a16:creationId xmlns:a16="http://schemas.microsoft.com/office/drawing/2014/main" id="{CA9BE856-7843-4A38-92A6-2F677029C143}"/>
                  </a:ext>
                </a:extLst>
              </p:cNvPr>
              <p:cNvSpPr/>
              <p:nvPr/>
            </p:nvSpPr>
            <p:spPr bwMode="auto">
              <a:xfrm>
                <a:off x="4405907" y="352717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8" name="Rettangolo 47">
                <a:extLst>
                  <a:ext uri="{FF2B5EF4-FFF2-40B4-BE49-F238E27FC236}">
                    <a16:creationId xmlns:a16="http://schemas.microsoft.com/office/drawing/2014/main" id="{CA9BE856-7843-4A38-92A6-2F677029C143}"/>
                  </a:ext>
                </a:extLst>
              </p:cNvPr>
              <p:cNvSpPr>
                <a:spLocks noRot="1" noChangeAspect="1" noMove="1" noResize="1" noEditPoints="1" noAdjustHandles="1" noChangeArrowheads="1" noChangeShapeType="1" noTextEdit="1"/>
              </p:cNvSpPr>
              <p:nvPr/>
            </p:nvSpPr>
            <p:spPr bwMode="auto">
              <a:xfrm>
                <a:off x="4405907" y="3527174"/>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9" name="Rettangolo 48">
                <a:extLst>
                  <a:ext uri="{FF2B5EF4-FFF2-40B4-BE49-F238E27FC236}">
                    <a16:creationId xmlns:a16="http://schemas.microsoft.com/office/drawing/2014/main" id="{D3CEFD65-5DAC-428A-85A2-D797D2A03422}"/>
                  </a:ext>
                </a:extLst>
              </p:cNvPr>
              <p:cNvSpPr/>
              <p:nvPr/>
            </p:nvSpPr>
            <p:spPr bwMode="auto">
              <a:xfrm>
                <a:off x="243933" y="192983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9" name="Rettangolo 48">
                <a:extLst>
                  <a:ext uri="{FF2B5EF4-FFF2-40B4-BE49-F238E27FC236}">
                    <a16:creationId xmlns:a16="http://schemas.microsoft.com/office/drawing/2014/main" id="{D3CEFD65-5DAC-428A-85A2-D797D2A03422}"/>
                  </a:ext>
                </a:extLst>
              </p:cNvPr>
              <p:cNvSpPr>
                <a:spLocks noRot="1" noChangeAspect="1" noMove="1" noResize="1" noEditPoints="1" noAdjustHandles="1" noChangeArrowheads="1" noChangeShapeType="1" noTextEdit="1"/>
              </p:cNvSpPr>
              <p:nvPr/>
            </p:nvSpPr>
            <p:spPr bwMode="auto">
              <a:xfrm>
                <a:off x="243933" y="1929830"/>
                <a:ext cx="324034" cy="576064"/>
              </a:xfrm>
              <a:prstGeom prst="rect">
                <a:avLst/>
              </a:prstGeom>
              <a:blipFill>
                <a:blip r:embed="rId14"/>
                <a:stretch>
                  <a:fillRect r="-7358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50" name="Connettore diritto 49">
            <a:extLst>
              <a:ext uri="{FF2B5EF4-FFF2-40B4-BE49-F238E27FC236}">
                <a16:creationId xmlns:a16="http://schemas.microsoft.com/office/drawing/2014/main" id="{6D2EA454-24D1-48BE-950A-9A82CFA74C8D}"/>
              </a:ext>
            </a:extLst>
          </p:cNvPr>
          <p:cNvCxnSpPr/>
          <p:nvPr/>
        </p:nvCxnSpPr>
        <p:spPr bwMode="auto">
          <a:xfrm>
            <a:off x="775289" y="2168462"/>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31" name="Marcador de contenido 2">
            <a:extLst>
              <a:ext uri="{FF2B5EF4-FFF2-40B4-BE49-F238E27FC236}">
                <a16:creationId xmlns:a16="http://schemas.microsoft.com/office/drawing/2014/main" id="{486729FE-C7D3-41CC-94BD-292671CC4BDB}"/>
              </a:ext>
            </a:extLst>
          </p:cNvPr>
          <p:cNvSpPr txBox="1">
            <a:spLocks/>
          </p:cNvSpPr>
          <p:nvPr/>
        </p:nvSpPr>
        <p:spPr bwMode="auto">
          <a:xfrm>
            <a:off x="135525"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Shock sull’offerta di capitale (aumento della propensione al risparmio) con curve di offerta inelastiche rispetto ai prezzi (salario reale e saggio di profitto): </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Un aumento dell’offerta di capitale porta ad un aumento del salario reale e del PIL. Parallelamente il saggio di profitto diminuisce mentre l’occupazione rimane invariata. </a:t>
            </a:r>
            <a:endParaRPr lang="it-IT" sz="18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35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500"/>
                                        <p:tgtEl>
                                          <p:spTgt spid="4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42" grpId="0"/>
      <p:bldP spid="44"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45232" y="6443"/>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endParaRPr lang="en-GB" altLang="it-IT" dirty="0">
              <a:latin typeface="Garamond" panose="02020404030301010803" pitchFamily="18" charset="0"/>
            </a:endParaRP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124744"/>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005064"/>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124744"/>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005064"/>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3972903"/>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3933056"/>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98072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980728"/>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12474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124743"/>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p:nvPr/>
        </p:nvCxnSpPr>
        <p:spPr bwMode="auto">
          <a:xfrm flipV="1">
            <a:off x="2411760" y="1380614"/>
            <a:ext cx="0" cy="2592289"/>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p:nvPr/>
        </p:nvCxnSpPr>
        <p:spPr bwMode="auto">
          <a:xfrm flipV="1">
            <a:off x="6621041" y="1412775"/>
            <a:ext cx="0" cy="2592289"/>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469510"/>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439239"/>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077957"/>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077957"/>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3" name="Rettangolo 32">
                <a:extLst>
                  <a:ext uri="{FF2B5EF4-FFF2-40B4-BE49-F238E27FC236}">
                    <a16:creationId xmlns:a16="http://schemas.microsoft.com/office/drawing/2014/main" id="{D3BED3E0-1212-4728-8989-AAA5AE130FC5}"/>
                  </a:ext>
                </a:extLst>
              </p:cNvPr>
              <p:cNvSpPr/>
              <p:nvPr/>
            </p:nvSpPr>
            <p:spPr bwMode="auto">
              <a:xfrm>
                <a:off x="2431473" y="113703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2431473" y="1137030"/>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4" name="Rettangolo 33">
                <a:extLst>
                  <a:ext uri="{FF2B5EF4-FFF2-40B4-BE49-F238E27FC236}">
                    <a16:creationId xmlns:a16="http://schemas.microsoft.com/office/drawing/2014/main" id="{7E836392-CE8E-4466-A968-D54BC1A0F5C6}"/>
                  </a:ext>
                </a:extLst>
              </p:cNvPr>
              <p:cNvSpPr/>
              <p:nvPr/>
            </p:nvSpPr>
            <p:spPr bwMode="auto">
              <a:xfrm>
                <a:off x="6686602" y="1173746"/>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6686602" y="1173746"/>
                <a:ext cx="324034" cy="576064"/>
              </a:xfrm>
              <a:prstGeom prst="rect">
                <a:avLst/>
              </a:prstGeom>
              <a:blipFill>
                <a:blip r:embed="rId7"/>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27410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274101"/>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6" name="Rettangolo 35">
                <a:extLst>
                  <a:ext uri="{FF2B5EF4-FFF2-40B4-BE49-F238E27FC236}">
                    <a16:creationId xmlns:a16="http://schemas.microsoft.com/office/drawing/2014/main" id="{C7CC8B93-5556-40C2-B88D-73477B5B19A6}"/>
                  </a:ext>
                </a:extLst>
              </p:cNvPr>
              <p:cNvSpPr/>
              <p:nvPr/>
            </p:nvSpPr>
            <p:spPr bwMode="auto">
              <a:xfrm>
                <a:off x="263829" y="2276872"/>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63829" y="2276872"/>
                <a:ext cx="324034" cy="576064"/>
              </a:xfrm>
              <a:prstGeom prst="rect">
                <a:avLst/>
              </a:prstGeom>
              <a:blipFill>
                <a:blip r:embed="rId9"/>
                <a:stretch>
                  <a:fillRect r="-773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50189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501893"/>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564904"/>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2780928"/>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1" name="Connettore diritto 40">
            <a:extLst>
              <a:ext uri="{FF2B5EF4-FFF2-40B4-BE49-F238E27FC236}">
                <a16:creationId xmlns:a16="http://schemas.microsoft.com/office/drawing/2014/main" id="{C2C82504-BFD3-4A84-8EE3-4D9229395858}"/>
              </a:ext>
            </a:extLst>
          </p:cNvPr>
          <p:cNvCxnSpPr/>
          <p:nvPr/>
        </p:nvCxnSpPr>
        <p:spPr bwMode="auto">
          <a:xfrm flipV="1">
            <a:off x="6012160" y="1412774"/>
            <a:ext cx="0" cy="2592289"/>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2" name="Rettangolo 41">
                <a:extLst>
                  <a:ext uri="{FF2B5EF4-FFF2-40B4-BE49-F238E27FC236}">
                    <a16:creationId xmlns:a16="http://schemas.microsoft.com/office/drawing/2014/main" id="{286E3A40-5A69-4526-BD67-238DB9990364}"/>
                  </a:ext>
                </a:extLst>
              </p:cNvPr>
              <p:cNvSpPr/>
              <p:nvPr/>
            </p:nvSpPr>
            <p:spPr bwMode="auto">
              <a:xfrm>
                <a:off x="6002417" y="116122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2" name="Rettangolo 41">
                <a:extLst>
                  <a:ext uri="{FF2B5EF4-FFF2-40B4-BE49-F238E27FC236}">
                    <a16:creationId xmlns:a16="http://schemas.microsoft.com/office/drawing/2014/main" id="{286E3A40-5A69-4526-BD67-238DB9990364}"/>
                  </a:ext>
                </a:extLst>
              </p:cNvPr>
              <p:cNvSpPr>
                <a:spLocks noRot="1" noChangeAspect="1" noMove="1" noResize="1" noEditPoints="1" noAdjustHandles="1" noChangeArrowheads="1" noChangeShapeType="1" noTextEdit="1"/>
              </p:cNvSpPr>
              <p:nvPr/>
            </p:nvSpPr>
            <p:spPr bwMode="auto">
              <a:xfrm>
                <a:off x="6002417" y="1161225"/>
                <a:ext cx="324034" cy="576064"/>
              </a:xfrm>
              <a:prstGeom prst="rect">
                <a:avLst/>
              </a:prstGeom>
              <a:blipFill>
                <a:blip r:embed="rId11"/>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EE8691C-7FD6-459B-92A0-5CC7B8DB8306}"/>
              </a:ext>
            </a:extLst>
          </p:cNvPr>
          <p:cNvCxnSpPr/>
          <p:nvPr/>
        </p:nvCxnSpPr>
        <p:spPr bwMode="auto">
          <a:xfrm flipH="1" flipV="1">
            <a:off x="975569" y="1652915"/>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4" name="Rettangolo 43">
                <a:extLst>
                  <a:ext uri="{FF2B5EF4-FFF2-40B4-BE49-F238E27FC236}">
                    <a16:creationId xmlns:a16="http://schemas.microsoft.com/office/drawing/2014/main" id="{7A7DD79C-3CA0-4F7A-AF2D-6E40776FBE8F}"/>
                  </a:ext>
                </a:extLst>
              </p:cNvPr>
              <p:cNvSpPr/>
              <p:nvPr/>
            </p:nvSpPr>
            <p:spPr bwMode="auto">
              <a:xfrm>
                <a:off x="2537775" y="3494767"/>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4" name="Rettangolo 43">
                <a:extLst>
                  <a:ext uri="{FF2B5EF4-FFF2-40B4-BE49-F238E27FC236}">
                    <a16:creationId xmlns:a16="http://schemas.microsoft.com/office/drawing/2014/main" id="{7A7DD79C-3CA0-4F7A-AF2D-6E40776FBE8F}"/>
                  </a:ext>
                </a:extLst>
              </p:cNvPr>
              <p:cNvSpPr>
                <a:spLocks noRot="1" noChangeAspect="1" noMove="1" noResize="1" noEditPoints="1" noAdjustHandles="1" noChangeArrowheads="1" noChangeShapeType="1" noTextEdit="1"/>
              </p:cNvSpPr>
              <p:nvPr/>
            </p:nvSpPr>
            <p:spPr bwMode="auto">
              <a:xfrm>
                <a:off x="2537775" y="3494767"/>
                <a:ext cx="324034" cy="576064"/>
              </a:xfrm>
              <a:prstGeom prst="rect">
                <a:avLst/>
              </a:prstGeom>
              <a:blipFill>
                <a:blip r:embed="rId12"/>
                <a:stretch>
                  <a:fillRect r="-1886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6D0CE3B0-9345-43E9-AEC3-79E1AE77F722}"/>
              </a:ext>
            </a:extLst>
          </p:cNvPr>
          <p:cNvCxnSpPr/>
          <p:nvPr/>
        </p:nvCxnSpPr>
        <p:spPr bwMode="auto">
          <a:xfrm>
            <a:off x="4860032" y="2204864"/>
            <a:ext cx="1152128"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8" name="Rettangolo 47">
                <a:extLst>
                  <a:ext uri="{FF2B5EF4-FFF2-40B4-BE49-F238E27FC236}">
                    <a16:creationId xmlns:a16="http://schemas.microsoft.com/office/drawing/2014/main" id="{CA9BE856-7843-4A38-92A6-2F677029C143}"/>
                  </a:ext>
                </a:extLst>
              </p:cNvPr>
              <p:cNvSpPr/>
              <p:nvPr/>
            </p:nvSpPr>
            <p:spPr bwMode="auto">
              <a:xfrm>
                <a:off x="4395268" y="200707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8" name="Rettangolo 47">
                <a:extLst>
                  <a:ext uri="{FF2B5EF4-FFF2-40B4-BE49-F238E27FC236}">
                    <a16:creationId xmlns:a16="http://schemas.microsoft.com/office/drawing/2014/main" id="{CA9BE856-7843-4A38-92A6-2F677029C143}"/>
                  </a:ext>
                </a:extLst>
              </p:cNvPr>
              <p:cNvSpPr>
                <a:spLocks noRot="1" noChangeAspect="1" noMove="1" noResize="1" noEditPoints="1" noAdjustHandles="1" noChangeArrowheads="1" noChangeShapeType="1" noTextEdit="1"/>
              </p:cNvSpPr>
              <p:nvPr/>
            </p:nvSpPr>
            <p:spPr bwMode="auto">
              <a:xfrm>
                <a:off x="4395268" y="2007078"/>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9" name="Rettangolo 48">
                <a:extLst>
                  <a:ext uri="{FF2B5EF4-FFF2-40B4-BE49-F238E27FC236}">
                    <a16:creationId xmlns:a16="http://schemas.microsoft.com/office/drawing/2014/main" id="{D3CEFD65-5DAC-428A-85A2-D797D2A03422}"/>
                  </a:ext>
                </a:extLst>
              </p:cNvPr>
              <p:cNvSpPr/>
              <p:nvPr/>
            </p:nvSpPr>
            <p:spPr bwMode="auto">
              <a:xfrm>
                <a:off x="211098" y="282707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9" name="Rettangolo 48">
                <a:extLst>
                  <a:ext uri="{FF2B5EF4-FFF2-40B4-BE49-F238E27FC236}">
                    <a16:creationId xmlns:a16="http://schemas.microsoft.com/office/drawing/2014/main" id="{D3CEFD65-5DAC-428A-85A2-D797D2A03422}"/>
                  </a:ext>
                </a:extLst>
              </p:cNvPr>
              <p:cNvSpPr>
                <a:spLocks noRot="1" noChangeAspect="1" noMove="1" noResize="1" noEditPoints="1" noAdjustHandles="1" noChangeArrowheads="1" noChangeShapeType="1" noTextEdit="1"/>
              </p:cNvSpPr>
              <p:nvPr/>
            </p:nvSpPr>
            <p:spPr bwMode="auto">
              <a:xfrm>
                <a:off x="211098" y="2827070"/>
                <a:ext cx="324034" cy="576064"/>
              </a:xfrm>
              <a:prstGeom prst="rect">
                <a:avLst/>
              </a:prstGeom>
              <a:blipFill>
                <a:blip r:embed="rId14"/>
                <a:stretch>
                  <a:fillRect r="-7358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50" name="Connettore diritto 49">
            <a:extLst>
              <a:ext uri="{FF2B5EF4-FFF2-40B4-BE49-F238E27FC236}">
                <a16:creationId xmlns:a16="http://schemas.microsoft.com/office/drawing/2014/main" id="{6D2EA454-24D1-48BE-950A-9A82CFA74C8D}"/>
              </a:ext>
            </a:extLst>
          </p:cNvPr>
          <p:cNvCxnSpPr/>
          <p:nvPr/>
        </p:nvCxnSpPr>
        <p:spPr bwMode="auto">
          <a:xfrm>
            <a:off x="775289" y="3041101"/>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31" name="Marcador de contenido 2">
            <a:extLst>
              <a:ext uri="{FF2B5EF4-FFF2-40B4-BE49-F238E27FC236}">
                <a16:creationId xmlns:a16="http://schemas.microsoft.com/office/drawing/2014/main" id="{486729FE-C7D3-41CC-94BD-292671CC4BDB}"/>
              </a:ext>
            </a:extLst>
          </p:cNvPr>
          <p:cNvSpPr txBox="1">
            <a:spLocks/>
          </p:cNvSpPr>
          <p:nvPr/>
        </p:nvSpPr>
        <p:spPr bwMode="auto">
          <a:xfrm>
            <a:off x="400638" y="443641"/>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1800" dirty="0">
                <a:latin typeface="Times New Roman" panose="02020603050405020304" pitchFamily="18" charset="0"/>
                <a:cs typeface="Times New Roman" panose="02020603050405020304" pitchFamily="18" charset="0"/>
              </a:rPr>
              <a:t>Aumento della spesa pubblica con curve di offerta inelastiche rispetto ai prezzi (salario reale e saggio di profitto): </a:t>
            </a: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r>
              <a:rPr lang="it-IT" sz="1800" dirty="0">
                <a:latin typeface="Times New Roman" panose="02020603050405020304" pitchFamily="18" charset="0"/>
                <a:cs typeface="Times New Roman" panose="02020603050405020304" pitchFamily="18" charset="0"/>
              </a:rPr>
              <a:t>Un aumento della spesa pubblica figura come una riduzione del capitale disponibile: lo Stato tramite la tassazione o vendendo titoli pubblici si appropria di una quota parte dell’output di pieno impiego riducendo il livello di risparmi. Ne segue che un aumento della spesa pubblica, producendo uno shock negativo sull’offerta di capitale causa un aumento del saggio di profitto, una diminuzione del salario reale e del PIL.  </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3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500"/>
                                        <p:tgtEl>
                                          <p:spTgt spid="4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42" grpId="0"/>
      <p:bldP spid="44"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arcador de contenido 2">
            <a:extLst>
              <a:ext uri="{FF2B5EF4-FFF2-40B4-BE49-F238E27FC236}">
                <a16:creationId xmlns:a16="http://schemas.microsoft.com/office/drawing/2014/main" id="{F9A2CD61-CC50-4205-8B36-4B763CD6F249}"/>
              </a:ext>
            </a:extLst>
          </p:cNvPr>
          <p:cNvSpPr txBox="1">
            <a:spLocks/>
          </p:cNvSpPr>
          <p:nvPr/>
        </p:nvSpPr>
        <p:spPr bwMode="auto">
          <a:xfrm>
            <a:off x="135525"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Shock sull’offerta di lavoro con curve di offerta elastiche rispetto ai prezzi (salario reale e saggio di profitto):</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Un aumento dell’offerta di lavoro porta ad una diminuzione del salario reale generando un aumento dell’occupazione e del PIL. Nel mercato del capitale, aumentano la domanda di capitale, il saggio di profitto e la quantità di capitale utilizzata nell’economia. </a:t>
            </a:r>
          </a:p>
        </p:txBody>
      </p:sp>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offerta</a:t>
            </a:r>
            <a:r>
              <a:rPr lang="en-GB" altLang="it-IT" dirty="0">
                <a:latin typeface="Garamond" panose="02020404030301010803" pitchFamily="18" charset="0"/>
              </a:rPr>
              <a:t> di </a:t>
            </a:r>
            <a:r>
              <a:rPr lang="en-GB" altLang="it-IT" dirty="0" err="1">
                <a:latin typeface="Garamond" panose="02020404030301010803" pitchFamily="18" charset="0"/>
              </a:rPr>
              <a:t>lavoro</a:t>
            </a:r>
            <a:r>
              <a:rPr lang="en-GB" altLang="it-IT" dirty="0">
                <a:latin typeface="Garamond" panose="02020404030301010803" pitchFamily="18" charset="0"/>
              </a:rPr>
              <a:t> (2)</a:t>
            </a: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4404951"/>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4365104"/>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1556791"/>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556791"/>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a:endCxn id="33" idx="3"/>
          </p:cNvCxnSpPr>
          <p:nvPr/>
        </p:nvCxnSpPr>
        <p:spPr bwMode="auto">
          <a:xfrm flipV="1">
            <a:off x="1039059" y="2205587"/>
            <a:ext cx="2527817" cy="1656232"/>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a:cxnSpLocks/>
          </p:cNvCxnSpPr>
          <p:nvPr/>
        </p:nvCxnSpPr>
        <p:spPr bwMode="auto">
          <a:xfrm flipV="1">
            <a:off x="5672599" y="2132855"/>
            <a:ext cx="2294231" cy="1898206"/>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901558"/>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871287"/>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51000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510005"/>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3" name="Rettangolo 32">
                <a:extLst>
                  <a:ext uri="{FF2B5EF4-FFF2-40B4-BE49-F238E27FC236}">
                    <a16:creationId xmlns:a16="http://schemas.microsoft.com/office/drawing/2014/main" id="{D3BED3E0-1212-4728-8989-AAA5AE130FC5}"/>
                  </a:ext>
                </a:extLst>
              </p:cNvPr>
              <p:cNvSpPr/>
              <p:nvPr/>
            </p:nvSpPr>
            <p:spPr bwMode="auto">
              <a:xfrm>
                <a:off x="3242842" y="191755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3242842" y="1917555"/>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4" name="Rettangolo 33">
                <a:extLst>
                  <a:ext uri="{FF2B5EF4-FFF2-40B4-BE49-F238E27FC236}">
                    <a16:creationId xmlns:a16="http://schemas.microsoft.com/office/drawing/2014/main" id="{7E836392-CE8E-4466-A968-D54BC1A0F5C6}"/>
                  </a:ext>
                </a:extLst>
              </p:cNvPr>
              <p:cNvSpPr/>
              <p:nvPr/>
            </p:nvSpPr>
            <p:spPr bwMode="auto">
              <a:xfrm>
                <a:off x="7438580" y="185993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7438580" y="1859939"/>
                <a:ext cx="324034" cy="576064"/>
              </a:xfrm>
              <a:prstGeom prst="rect">
                <a:avLst/>
              </a:prstGeom>
              <a:blipFill>
                <a:blip r:embed="rId7"/>
                <a:stretch>
                  <a:fillRect l="-3774" r="-5471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70614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706149"/>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6" name="Rettangolo 35">
                <a:extLst>
                  <a:ext uri="{FF2B5EF4-FFF2-40B4-BE49-F238E27FC236}">
                    <a16:creationId xmlns:a16="http://schemas.microsoft.com/office/drawing/2014/main" id="{C7CC8B93-5556-40C2-B88D-73477B5B19A6}"/>
                  </a:ext>
                </a:extLst>
              </p:cNvPr>
              <p:cNvSpPr/>
              <p:nvPr/>
            </p:nvSpPr>
            <p:spPr bwMode="auto">
              <a:xfrm>
                <a:off x="263829" y="270892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63829" y="2708920"/>
                <a:ext cx="324034" cy="576064"/>
              </a:xfrm>
              <a:prstGeom prst="rect">
                <a:avLst/>
              </a:prstGeom>
              <a:blipFill>
                <a:blip r:embed="rId9"/>
                <a:stretch>
                  <a:fillRect r="-773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93394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933941"/>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996952"/>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3212976"/>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6" name="Connettore diritto 25">
            <a:extLst>
              <a:ext uri="{FF2B5EF4-FFF2-40B4-BE49-F238E27FC236}">
                <a16:creationId xmlns:a16="http://schemas.microsoft.com/office/drawing/2014/main" id="{99037530-DD65-49D1-BB0A-AA0F931DA477}"/>
              </a:ext>
            </a:extLst>
          </p:cNvPr>
          <p:cNvCxnSpPr/>
          <p:nvPr/>
        </p:nvCxnSpPr>
        <p:spPr bwMode="auto">
          <a:xfrm flipV="1">
            <a:off x="1403606" y="2509317"/>
            <a:ext cx="2608738" cy="1680428"/>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29" name="Rettangolo 28">
                <a:extLst>
                  <a:ext uri="{FF2B5EF4-FFF2-40B4-BE49-F238E27FC236}">
                    <a16:creationId xmlns:a16="http://schemas.microsoft.com/office/drawing/2014/main" id="{8D808AFE-7F6B-48CE-9FB7-943FC365E43B}"/>
                  </a:ext>
                </a:extLst>
              </p:cNvPr>
              <p:cNvSpPr/>
              <p:nvPr/>
            </p:nvSpPr>
            <p:spPr bwMode="auto">
              <a:xfrm>
                <a:off x="3607302" y="262788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29" name="Rettangolo 28">
                <a:extLst>
                  <a:ext uri="{FF2B5EF4-FFF2-40B4-BE49-F238E27FC236}">
                    <a16:creationId xmlns:a16="http://schemas.microsoft.com/office/drawing/2014/main" id="{8D808AFE-7F6B-48CE-9FB7-943FC365E43B}"/>
                  </a:ext>
                </a:extLst>
              </p:cNvPr>
              <p:cNvSpPr>
                <a:spLocks noRot="1" noChangeAspect="1" noMove="1" noResize="1" noEditPoints="1" noAdjustHandles="1" noChangeArrowheads="1" noChangeShapeType="1" noTextEdit="1"/>
              </p:cNvSpPr>
              <p:nvPr/>
            </p:nvSpPr>
            <p:spPr bwMode="auto">
              <a:xfrm>
                <a:off x="3607302" y="2627885"/>
                <a:ext cx="324034" cy="576064"/>
              </a:xfrm>
              <a:prstGeom prst="rect">
                <a:avLst/>
              </a:prstGeom>
              <a:blipFill>
                <a:blip r:embed="rId11"/>
                <a:stretch>
                  <a:fillRect l="-5660"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1" name="Connettore diritto 40">
            <a:extLst>
              <a:ext uri="{FF2B5EF4-FFF2-40B4-BE49-F238E27FC236}">
                <a16:creationId xmlns:a16="http://schemas.microsoft.com/office/drawing/2014/main" id="{860068DE-2BB2-44AE-B7BB-2168DFB5C787}"/>
              </a:ext>
            </a:extLst>
          </p:cNvPr>
          <p:cNvCxnSpPr/>
          <p:nvPr/>
        </p:nvCxnSpPr>
        <p:spPr bwMode="auto">
          <a:xfrm flipH="1" flipV="1">
            <a:off x="5862700" y="1605793"/>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2" name="Rettangolo 41">
                <a:extLst>
                  <a:ext uri="{FF2B5EF4-FFF2-40B4-BE49-F238E27FC236}">
                    <a16:creationId xmlns:a16="http://schemas.microsoft.com/office/drawing/2014/main" id="{D45CADD4-6452-4A34-8638-2C8AC193EC91}"/>
                  </a:ext>
                </a:extLst>
              </p:cNvPr>
              <p:cNvSpPr/>
              <p:nvPr/>
            </p:nvSpPr>
            <p:spPr bwMode="auto">
              <a:xfrm>
                <a:off x="7869996" y="316696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2" name="Rettangolo 41">
                <a:extLst>
                  <a:ext uri="{FF2B5EF4-FFF2-40B4-BE49-F238E27FC236}">
                    <a16:creationId xmlns:a16="http://schemas.microsoft.com/office/drawing/2014/main" id="{D45CADD4-6452-4A34-8638-2C8AC193EC91}"/>
                  </a:ext>
                </a:extLst>
              </p:cNvPr>
              <p:cNvSpPr>
                <a:spLocks noRot="1" noChangeAspect="1" noMove="1" noResize="1" noEditPoints="1" noAdjustHandles="1" noChangeArrowheads="1" noChangeShapeType="1" noTextEdit="1"/>
              </p:cNvSpPr>
              <p:nvPr/>
            </p:nvSpPr>
            <p:spPr bwMode="auto">
              <a:xfrm>
                <a:off x="7869996" y="3166965"/>
                <a:ext cx="324034" cy="576064"/>
              </a:xfrm>
              <a:prstGeom prst="rect">
                <a:avLst/>
              </a:prstGeom>
              <a:blipFill>
                <a:blip r:embed="rId12"/>
                <a:stretch>
                  <a:fillRect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023EF56-2CD9-4FA3-A8BC-252865691108}"/>
              </a:ext>
            </a:extLst>
          </p:cNvPr>
          <p:cNvCxnSpPr/>
          <p:nvPr/>
        </p:nvCxnSpPr>
        <p:spPr bwMode="auto">
          <a:xfrm>
            <a:off x="4860032" y="2829043"/>
            <a:ext cx="2235594" cy="3713"/>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4" name="Rettangolo 43">
                <a:extLst>
                  <a:ext uri="{FF2B5EF4-FFF2-40B4-BE49-F238E27FC236}">
                    <a16:creationId xmlns:a16="http://schemas.microsoft.com/office/drawing/2014/main" id="{CD8E107A-4FC5-4FC8-9D07-894425386502}"/>
                  </a:ext>
                </a:extLst>
              </p:cNvPr>
              <p:cNvSpPr/>
              <p:nvPr/>
            </p:nvSpPr>
            <p:spPr bwMode="auto">
              <a:xfrm>
                <a:off x="4381988" y="259090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4" name="Rettangolo 43">
                <a:extLst>
                  <a:ext uri="{FF2B5EF4-FFF2-40B4-BE49-F238E27FC236}">
                    <a16:creationId xmlns:a16="http://schemas.microsoft.com/office/drawing/2014/main" id="{CD8E107A-4FC5-4FC8-9D07-894425386502}"/>
                  </a:ext>
                </a:extLst>
              </p:cNvPr>
              <p:cNvSpPr>
                <a:spLocks noRot="1" noChangeAspect="1" noMove="1" noResize="1" noEditPoints="1" noAdjustHandles="1" noChangeArrowheads="1" noChangeShapeType="1" noTextEdit="1"/>
              </p:cNvSpPr>
              <p:nvPr/>
            </p:nvSpPr>
            <p:spPr bwMode="auto">
              <a:xfrm>
                <a:off x="4381988" y="2590901"/>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E65169A8-D323-43DE-BF11-38C947BC9B89}"/>
              </a:ext>
            </a:extLst>
          </p:cNvPr>
          <p:cNvCxnSpPr/>
          <p:nvPr/>
        </p:nvCxnSpPr>
        <p:spPr bwMode="auto">
          <a:xfrm flipV="1">
            <a:off x="744967" y="3349531"/>
            <a:ext cx="2013113" cy="2495"/>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6" name="Rettangolo 45">
                <a:extLst>
                  <a:ext uri="{FF2B5EF4-FFF2-40B4-BE49-F238E27FC236}">
                    <a16:creationId xmlns:a16="http://schemas.microsoft.com/office/drawing/2014/main" id="{FE5E3564-2046-49FE-8C8B-1EDC74DB1E78}"/>
                  </a:ext>
                </a:extLst>
              </p:cNvPr>
              <p:cNvSpPr/>
              <p:nvPr/>
            </p:nvSpPr>
            <p:spPr bwMode="auto">
              <a:xfrm>
                <a:off x="222572" y="3192794"/>
                <a:ext cx="334870" cy="567680"/>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6" name="Rettangolo 45">
                <a:extLst>
                  <a:ext uri="{FF2B5EF4-FFF2-40B4-BE49-F238E27FC236}">
                    <a16:creationId xmlns:a16="http://schemas.microsoft.com/office/drawing/2014/main" id="{FE5E3564-2046-49FE-8C8B-1EDC74DB1E78}"/>
                  </a:ext>
                </a:extLst>
              </p:cNvPr>
              <p:cNvSpPr>
                <a:spLocks noRot="1" noChangeAspect="1" noMove="1" noResize="1" noEditPoints="1" noAdjustHandles="1" noChangeArrowheads="1" noChangeShapeType="1" noTextEdit="1"/>
              </p:cNvSpPr>
              <p:nvPr/>
            </p:nvSpPr>
            <p:spPr bwMode="auto">
              <a:xfrm>
                <a:off x="222572" y="3192794"/>
                <a:ext cx="334870" cy="567680"/>
              </a:xfrm>
              <a:prstGeom prst="rect">
                <a:avLst/>
              </a:prstGeom>
              <a:blipFill>
                <a:blip r:embed="rId14"/>
                <a:stretch>
                  <a:fillRect r="-703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spTree>
    <p:extLst>
      <p:ext uri="{BB962C8B-B14F-4D97-AF65-F5344CB8AC3E}">
        <p14:creationId xmlns:p14="http://schemas.microsoft.com/office/powerpoint/2010/main" val="210076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500"/>
                                        <p:tgtEl>
                                          <p:spTgt spid="4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500"/>
                                        <p:tgtEl>
                                          <p:spTgt spid="42"/>
                                        </p:tgtEl>
                                      </p:cBhvr>
                                    </p:animEffect>
                                  </p:childTnLst>
                                </p:cTn>
                              </p:par>
                              <p:par>
                                <p:cTn id="64" presetID="10" presetClass="entr" presetSubtype="0" fill="hold"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500"/>
                                        <p:tgtEl>
                                          <p:spTgt spid="4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500"/>
                                        <p:tgtEl>
                                          <p:spTgt spid="4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29" grpId="0"/>
      <p:bldP spid="42" grpId="0"/>
      <p:bldP spid="44"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arcador de contenido 2">
            <a:extLst>
              <a:ext uri="{FF2B5EF4-FFF2-40B4-BE49-F238E27FC236}">
                <a16:creationId xmlns:a16="http://schemas.microsoft.com/office/drawing/2014/main" id="{486729FE-C7D3-41CC-94BD-292671CC4BDB}"/>
              </a:ext>
            </a:extLst>
          </p:cNvPr>
          <p:cNvSpPr txBox="1">
            <a:spLocks/>
          </p:cNvSpPr>
          <p:nvPr/>
        </p:nvSpPr>
        <p:spPr bwMode="auto">
          <a:xfrm>
            <a:off x="135525"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Shock sull’offerta di capitale (aumento della propensione al risparmio): </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Un aumento dell’offerta di capitale porta ad un aumento del salario reale, dell’occupazione e del PIL. Parallelamente il saggio di profitto diminuisce mentre aumenta la quantità di capitale utilizzata nell’economia.  </a:t>
            </a:r>
            <a:endParaRPr lang="it-IT" sz="18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4930" y="88521"/>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propensione</a:t>
            </a:r>
            <a:r>
              <a:rPr lang="en-GB" altLang="it-IT" dirty="0">
                <a:latin typeface="Garamond" panose="02020404030301010803" pitchFamily="18" charset="0"/>
              </a:rPr>
              <a:t> al </a:t>
            </a:r>
            <a:r>
              <a:rPr lang="en-GB" altLang="it-IT" dirty="0" err="1">
                <a:latin typeface="Garamond" panose="02020404030301010803" pitchFamily="18" charset="0"/>
              </a:rPr>
              <a:t>risparmio</a:t>
            </a:r>
            <a:r>
              <a:rPr lang="en-GB" altLang="it-IT" dirty="0">
                <a:latin typeface="Garamond" panose="02020404030301010803" pitchFamily="18" charset="0"/>
              </a:rPr>
              <a:t> (2)</a:t>
            </a: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556792"/>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437112"/>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4404951"/>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4365104"/>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1412776"/>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1412776"/>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55679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556791"/>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p:nvPr/>
        </p:nvCxnSpPr>
        <p:spPr bwMode="auto">
          <a:xfrm flipV="1">
            <a:off x="1134781" y="2137296"/>
            <a:ext cx="2664296" cy="1714512"/>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a:cxnSpLocks/>
          </p:cNvCxnSpPr>
          <p:nvPr/>
        </p:nvCxnSpPr>
        <p:spPr bwMode="auto">
          <a:xfrm flipV="1">
            <a:off x="5380647" y="2708920"/>
            <a:ext cx="2334626" cy="1160282"/>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901558"/>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871287"/>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51000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510005"/>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3" name="Rettangolo 32">
                <a:extLst>
                  <a:ext uri="{FF2B5EF4-FFF2-40B4-BE49-F238E27FC236}">
                    <a16:creationId xmlns:a16="http://schemas.microsoft.com/office/drawing/2014/main" id="{D3BED3E0-1212-4728-8989-AAA5AE130FC5}"/>
                  </a:ext>
                </a:extLst>
              </p:cNvPr>
              <p:cNvSpPr/>
              <p:nvPr/>
            </p:nvSpPr>
            <p:spPr bwMode="auto">
              <a:xfrm>
                <a:off x="3313997" y="186344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3313997" y="1863440"/>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4" name="Rettangolo 33">
                <a:extLst>
                  <a:ext uri="{FF2B5EF4-FFF2-40B4-BE49-F238E27FC236}">
                    <a16:creationId xmlns:a16="http://schemas.microsoft.com/office/drawing/2014/main" id="{7E836392-CE8E-4466-A968-D54BC1A0F5C6}"/>
                  </a:ext>
                </a:extLst>
              </p:cNvPr>
              <p:cNvSpPr/>
              <p:nvPr/>
            </p:nvSpPr>
            <p:spPr bwMode="auto">
              <a:xfrm>
                <a:off x="7548358" y="226598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7548358" y="2265989"/>
                <a:ext cx="324034" cy="576064"/>
              </a:xfrm>
              <a:prstGeom prst="rect">
                <a:avLst/>
              </a:prstGeom>
              <a:blipFill>
                <a:blip r:embed="rId7"/>
                <a:stretch>
                  <a:fillRect l="-3774" r="-5471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70614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706149"/>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6" name="Rettangolo 35">
                <a:extLst>
                  <a:ext uri="{FF2B5EF4-FFF2-40B4-BE49-F238E27FC236}">
                    <a16:creationId xmlns:a16="http://schemas.microsoft.com/office/drawing/2014/main" id="{C7CC8B93-5556-40C2-B88D-73477B5B19A6}"/>
                  </a:ext>
                </a:extLst>
              </p:cNvPr>
              <p:cNvSpPr/>
              <p:nvPr/>
            </p:nvSpPr>
            <p:spPr bwMode="auto">
              <a:xfrm>
                <a:off x="230236" y="2827255"/>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30236" y="2827255"/>
                <a:ext cx="324034" cy="576064"/>
              </a:xfrm>
              <a:prstGeom prst="rect">
                <a:avLst/>
              </a:prstGeom>
              <a:blipFill>
                <a:blip r:embed="rId9"/>
                <a:stretch>
                  <a:fillRect r="-7547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93394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933941"/>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996952"/>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3212976"/>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1" name="Connettore diritto 40">
            <a:extLst>
              <a:ext uri="{FF2B5EF4-FFF2-40B4-BE49-F238E27FC236}">
                <a16:creationId xmlns:a16="http://schemas.microsoft.com/office/drawing/2014/main" id="{C2C82504-BFD3-4A84-8EE3-4D9229395858}"/>
              </a:ext>
            </a:extLst>
          </p:cNvPr>
          <p:cNvCxnSpPr>
            <a:cxnSpLocks/>
          </p:cNvCxnSpPr>
          <p:nvPr/>
        </p:nvCxnSpPr>
        <p:spPr bwMode="auto">
          <a:xfrm flipV="1">
            <a:off x="6251367" y="3221973"/>
            <a:ext cx="2104347" cy="1071123"/>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2" name="Rettangolo 41">
                <a:extLst>
                  <a:ext uri="{FF2B5EF4-FFF2-40B4-BE49-F238E27FC236}">
                    <a16:creationId xmlns:a16="http://schemas.microsoft.com/office/drawing/2014/main" id="{286E3A40-5A69-4526-BD67-238DB9990364}"/>
                  </a:ext>
                </a:extLst>
              </p:cNvPr>
              <p:cNvSpPr/>
              <p:nvPr/>
            </p:nvSpPr>
            <p:spPr bwMode="auto">
              <a:xfrm>
                <a:off x="8084131" y="274153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2" name="Rettangolo 41">
                <a:extLst>
                  <a:ext uri="{FF2B5EF4-FFF2-40B4-BE49-F238E27FC236}">
                    <a16:creationId xmlns:a16="http://schemas.microsoft.com/office/drawing/2014/main" id="{286E3A40-5A69-4526-BD67-238DB9990364}"/>
                  </a:ext>
                </a:extLst>
              </p:cNvPr>
              <p:cNvSpPr>
                <a:spLocks noRot="1" noChangeAspect="1" noMove="1" noResize="1" noEditPoints="1" noAdjustHandles="1" noChangeArrowheads="1" noChangeShapeType="1" noTextEdit="1"/>
              </p:cNvSpPr>
              <p:nvPr/>
            </p:nvSpPr>
            <p:spPr bwMode="auto">
              <a:xfrm>
                <a:off x="8084131" y="2741539"/>
                <a:ext cx="324034" cy="576064"/>
              </a:xfrm>
              <a:prstGeom prst="rect">
                <a:avLst/>
              </a:prstGeom>
              <a:blipFill>
                <a:blip r:embed="rId11"/>
                <a:stretch>
                  <a:fillRect l="-3774" r="-5471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EE8691C-7FD6-459B-92A0-5CC7B8DB8306}"/>
              </a:ext>
            </a:extLst>
          </p:cNvPr>
          <p:cNvCxnSpPr/>
          <p:nvPr/>
        </p:nvCxnSpPr>
        <p:spPr bwMode="auto">
          <a:xfrm flipH="1" flipV="1">
            <a:off x="1803881" y="1605023"/>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4" name="Rettangolo 43">
                <a:extLst>
                  <a:ext uri="{FF2B5EF4-FFF2-40B4-BE49-F238E27FC236}">
                    <a16:creationId xmlns:a16="http://schemas.microsoft.com/office/drawing/2014/main" id="{7A7DD79C-3CA0-4F7A-AF2D-6E40776FBE8F}"/>
                  </a:ext>
                </a:extLst>
              </p:cNvPr>
              <p:cNvSpPr/>
              <p:nvPr/>
            </p:nvSpPr>
            <p:spPr bwMode="auto">
              <a:xfrm>
                <a:off x="3744563" y="310946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4" name="Rettangolo 43">
                <a:extLst>
                  <a:ext uri="{FF2B5EF4-FFF2-40B4-BE49-F238E27FC236}">
                    <a16:creationId xmlns:a16="http://schemas.microsoft.com/office/drawing/2014/main" id="{7A7DD79C-3CA0-4F7A-AF2D-6E40776FBE8F}"/>
                  </a:ext>
                </a:extLst>
              </p:cNvPr>
              <p:cNvSpPr>
                <a:spLocks noRot="1" noChangeAspect="1" noMove="1" noResize="1" noEditPoints="1" noAdjustHandles="1" noChangeArrowheads="1" noChangeShapeType="1" noTextEdit="1"/>
              </p:cNvSpPr>
              <p:nvPr/>
            </p:nvSpPr>
            <p:spPr bwMode="auto">
              <a:xfrm>
                <a:off x="3744563" y="3109463"/>
                <a:ext cx="324034" cy="576064"/>
              </a:xfrm>
              <a:prstGeom prst="rect">
                <a:avLst/>
              </a:prstGeom>
              <a:blipFill>
                <a:blip r:embed="rId12"/>
                <a:stretch>
                  <a:fillRect r="-1886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6D0CE3B0-9345-43E9-AEC3-79E1AE77F722}"/>
              </a:ext>
            </a:extLst>
          </p:cNvPr>
          <p:cNvCxnSpPr/>
          <p:nvPr/>
        </p:nvCxnSpPr>
        <p:spPr bwMode="auto">
          <a:xfrm>
            <a:off x="4860032" y="3763997"/>
            <a:ext cx="2304256"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xmlns:a14="http://schemas.microsoft.com/office/drawing/2010/main">
        <mc:Choice Requires="a14">
          <p:sp>
            <p:nvSpPr>
              <p:cNvPr id="48" name="Rettangolo 47">
                <a:extLst>
                  <a:ext uri="{FF2B5EF4-FFF2-40B4-BE49-F238E27FC236}">
                    <a16:creationId xmlns:a16="http://schemas.microsoft.com/office/drawing/2014/main" id="{CA9BE856-7843-4A38-92A6-2F677029C143}"/>
                  </a:ext>
                </a:extLst>
              </p:cNvPr>
              <p:cNvSpPr/>
              <p:nvPr/>
            </p:nvSpPr>
            <p:spPr bwMode="auto">
              <a:xfrm>
                <a:off x="4405907" y="352717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xmlns="">
          <p:sp>
            <p:nvSpPr>
              <p:cNvPr id="48" name="Rettangolo 47">
                <a:extLst>
                  <a:ext uri="{FF2B5EF4-FFF2-40B4-BE49-F238E27FC236}">
                    <a16:creationId xmlns:a16="http://schemas.microsoft.com/office/drawing/2014/main" id="{CA9BE856-7843-4A38-92A6-2F677029C143}"/>
                  </a:ext>
                </a:extLst>
              </p:cNvPr>
              <p:cNvSpPr>
                <a:spLocks noRot="1" noChangeAspect="1" noMove="1" noResize="1" noEditPoints="1" noAdjustHandles="1" noChangeArrowheads="1" noChangeShapeType="1" noTextEdit="1"/>
              </p:cNvSpPr>
              <p:nvPr/>
            </p:nvSpPr>
            <p:spPr bwMode="auto">
              <a:xfrm>
                <a:off x="4405907" y="3527174"/>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9" name="Rettangolo 48">
                <a:extLst>
                  <a:ext uri="{FF2B5EF4-FFF2-40B4-BE49-F238E27FC236}">
                    <a16:creationId xmlns:a16="http://schemas.microsoft.com/office/drawing/2014/main" id="{D3CEFD65-5DAC-428A-85A2-D797D2A03422}"/>
                  </a:ext>
                </a:extLst>
              </p:cNvPr>
              <p:cNvSpPr/>
              <p:nvPr/>
            </p:nvSpPr>
            <p:spPr bwMode="auto">
              <a:xfrm>
                <a:off x="212485" y="2445004"/>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9" name="Rettangolo 48">
                <a:extLst>
                  <a:ext uri="{FF2B5EF4-FFF2-40B4-BE49-F238E27FC236}">
                    <a16:creationId xmlns:a16="http://schemas.microsoft.com/office/drawing/2014/main" id="{D3CEFD65-5DAC-428A-85A2-D797D2A03422}"/>
                  </a:ext>
                </a:extLst>
              </p:cNvPr>
              <p:cNvSpPr>
                <a:spLocks noRot="1" noChangeAspect="1" noMove="1" noResize="1" noEditPoints="1" noAdjustHandles="1" noChangeArrowheads="1" noChangeShapeType="1" noTextEdit="1"/>
              </p:cNvSpPr>
              <p:nvPr/>
            </p:nvSpPr>
            <p:spPr bwMode="auto">
              <a:xfrm>
                <a:off x="212485" y="2445004"/>
                <a:ext cx="324034" cy="576064"/>
              </a:xfrm>
              <a:prstGeom prst="rect">
                <a:avLst/>
              </a:prstGeom>
              <a:blipFill>
                <a:blip r:embed="rId14"/>
                <a:stretch>
                  <a:fillRect r="-7358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50" name="Connettore diritto 49">
            <a:extLst>
              <a:ext uri="{FF2B5EF4-FFF2-40B4-BE49-F238E27FC236}">
                <a16:creationId xmlns:a16="http://schemas.microsoft.com/office/drawing/2014/main" id="{6D2EA454-24D1-48BE-950A-9A82CFA74C8D}"/>
              </a:ext>
            </a:extLst>
          </p:cNvPr>
          <p:cNvCxnSpPr/>
          <p:nvPr/>
        </p:nvCxnSpPr>
        <p:spPr bwMode="auto">
          <a:xfrm flipV="1">
            <a:off x="755576" y="2708920"/>
            <a:ext cx="2196241" cy="24116"/>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315545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500"/>
                                        <p:tgtEl>
                                          <p:spTgt spid="4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42" grpId="0"/>
      <p:bldP spid="44"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Marcador de contenido 2">
            <a:extLst>
              <a:ext uri="{FF2B5EF4-FFF2-40B4-BE49-F238E27FC236}">
                <a16:creationId xmlns:a16="http://schemas.microsoft.com/office/drawing/2014/main" id="{486729FE-C7D3-41CC-94BD-292671CC4BDB}"/>
              </a:ext>
            </a:extLst>
          </p:cNvPr>
          <p:cNvSpPr txBox="1">
            <a:spLocks/>
          </p:cNvSpPr>
          <p:nvPr/>
        </p:nvSpPr>
        <p:spPr bwMode="auto">
          <a:xfrm>
            <a:off x="400638" y="443641"/>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1800" dirty="0">
                <a:latin typeface="Times New Roman" panose="02020603050405020304" pitchFamily="18" charset="0"/>
                <a:cs typeface="Times New Roman" panose="02020603050405020304" pitchFamily="18" charset="0"/>
              </a:rPr>
              <a:t>Aumento della spesa pubblica con curve di offerta elastiche rispetto ai prezzi (salario reale e saggio di profitto): </a:t>
            </a: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endParaRPr lang="it-IT" sz="1800" dirty="0">
              <a:latin typeface="Times New Roman" panose="02020603050405020304" pitchFamily="18" charset="0"/>
              <a:cs typeface="Times New Roman" panose="02020603050405020304" pitchFamily="18" charset="0"/>
            </a:endParaRPr>
          </a:p>
          <a:p>
            <a:pPr algn="just"/>
            <a:r>
              <a:rPr lang="it-IT" sz="1800" dirty="0">
                <a:latin typeface="Times New Roman" panose="02020603050405020304" pitchFamily="18" charset="0"/>
                <a:cs typeface="Times New Roman" panose="02020603050405020304" pitchFamily="18" charset="0"/>
              </a:rPr>
              <a:t>Un aumento della spesa pubblica causa una diminuzione dell’offerta di capitale, ciò comporta contemporaneamente una diminuzione della domanda di lavoro. Ne segue che il saggio di profitto aumenta, il salario reale diminuisce e diminuiscono sia l’occupazione che il capital impiegato nell’economia. Pertanto anche il PIL decresce. </a:t>
            </a:r>
          </a:p>
          <a:p>
            <a:pPr algn="just"/>
            <a:endParaRPr lang="it-IT" sz="2000" dirty="0">
              <a:latin typeface="Times New Roman" panose="02020603050405020304" pitchFamily="18" charset="0"/>
              <a:cs typeface="Times New Roman" panose="02020603050405020304" pitchFamily="18" charset="0"/>
            </a:endParaRPr>
          </a:p>
        </p:txBody>
      </p:sp>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45232" y="6443"/>
            <a:ext cx="8712968" cy="490676"/>
          </a:xfrm>
        </p:spPr>
        <p:txBody>
          <a:bodyPr/>
          <a:lstStyle/>
          <a:p>
            <a:pPr eaLnBrk="1" hangingPunct="1"/>
            <a:r>
              <a:rPr lang="en-GB" altLang="it-IT" dirty="0">
                <a:latin typeface="Garamond" panose="02020404030301010803" pitchFamily="18" charset="0"/>
              </a:rPr>
              <a:t>Shock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endParaRPr lang="en-GB" altLang="it-IT" dirty="0">
              <a:latin typeface="Garamond" panose="02020404030301010803" pitchFamily="18" charset="0"/>
            </a:endParaRPr>
          </a:p>
        </p:txBody>
      </p:sp>
      <p:cxnSp>
        <p:nvCxnSpPr>
          <p:cNvPr id="7" name="Connettore 2 6">
            <a:extLst>
              <a:ext uri="{FF2B5EF4-FFF2-40B4-BE49-F238E27FC236}">
                <a16:creationId xmlns:a16="http://schemas.microsoft.com/office/drawing/2014/main" id="{57193540-F45A-42C6-BA72-A5C878CDFB5E}"/>
              </a:ext>
            </a:extLst>
          </p:cNvPr>
          <p:cNvCxnSpPr>
            <a:cxnSpLocks/>
          </p:cNvCxnSpPr>
          <p:nvPr/>
        </p:nvCxnSpPr>
        <p:spPr bwMode="auto">
          <a:xfrm flipV="1">
            <a:off x="755576" y="1124744"/>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AF29D505-1B23-408D-AD13-83C0CF16CB21}"/>
              </a:ext>
            </a:extLst>
          </p:cNvPr>
          <p:cNvCxnSpPr>
            <a:cxnSpLocks/>
          </p:cNvCxnSpPr>
          <p:nvPr/>
        </p:nvCxnSpPr>
        <p:spPr bwMode="auto">
          <a:xfrm>
            <a:off x="755576" y="4005064"/>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6" name="Connettore 2 15">
            <a:extLst>
              <a:ext uri="{FF2B5EF4-FFF2-40B4-BE49-F238E27FC236}">
                <a16:creationId xmlns:a16="http://schemas.microsoft.com/office/drawing/2014/main" id="{181FC285-22AE-4965-B1BB-9179188FA65F}"/>
              </a:ext>
            </a:extLst>
          </p:cNvPr>
          <p:cNvCxnSpPr>
            <a:cxnSpLocks/>
          </p:cNvCxnSpPr>
          <p:nvPr/>
        </p:nvCxnSpPr>
        <p:spPr bwMode="auto">
          <a:xfrm flipV="1">
            <a:off x="4860032" y="1124744"/>
            <a:ext cx="0" cy="288032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Connettore 2 16">
            <a:extLst>
              <a:ext uri="{FF2B5EF4-FFF2-40B4-BE49-F238E27FC236}">
                <a16:creationId xmlns:a16="http://schemas.microsoft.com/office/drawing/2014/main" id="{E4A9BC45-3D7A-4609-B08E-54056973B4CE}"/>
              </a:ext>
            </a:extLst>
          </p:cNvPr>
          <p:cNvCxnSpPr>
            <a:cxnSpLocks/>
          </p:cNvCxnSpPr>
          <p:nvPr/>
        </p:nvCxnSpPr>
        <p:spPr bwMode="auto">
          <a:xfrm>
            <a:off x="4860032" y="4005064"/>
            <a:ext cx="3600400" cy="0"/>
          </a:xfrm>
          <a:prstGeom prst="straightConnector1">
            <a:avLst/>
          </a:prstGeom>
          <a:ln w="19050">
            <a:solidFill>
              <a:schemeClr val="tx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8" name="Rettangolo 17">
            <a:extLst>
              <a:ext uri="{FF2B5EF4-FFF2-40B4-BE49-F238E27FC236}">
                <a16:creationId xmlns:a16="http://schemas.microsoft.com/office/drawing/2014/main" id="{3F1BA280-EFFD-41DF-A221-C7A9E0EF407B}"/>
              </a:ext>
            </a:extLst>
          </p:cNvPr>
          <p:cNvSpPr/>
          <p:nvPr/>
        </p:nvSpPr>
        <p:spPr bwMode="auto">
          <a:xfrm>
            <a:off x="4002776" y="3972903"/>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a:t>
            </a:r>
          </a:p>
        </p:txBody>
      </p:sp>
      <p:sp>
        <p:nvSpPr>
          <p:cNvPr id="20" name="Rettangolo 19">
            <a:extLst>
              <a:ext uri="{FF2B5EF4-FFF2-40B4-BE49-F238E27FC236}">
                <a16:creationId xmlns:a16="http://schemas.microsoft.com/office/drawing/2014/main" id="{CDEB7E25-ADD1-4A66-BDBB-2A6BA54632A5}"/>
              </a:ext>
            </a:extLst>
          </p:cNvPr>
          <p:cNvSpPr/>
          <p:nvPr/>
        </p:nvSpPr>
        <p:spPr bwMode="auto">
          <a:xfrm>
            <a:off x="8074277" y="3933056"/>
            <a:ext cx="32403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it-IT" sz="2400" dirty="0">
                <a:solidFill>
                  <a:srgbClr val="000000"/>
                </a:solidFill>
                <a:latin typeface="Times New Roman" panose="02020603050405020304" pitchFamily="18" charset="0"/>
                <a:cs typeface="Times New Roman" panose="02020603050405020304" pitchFamily="18" charset="0"/>
              </a:rPr>
              <a:t>K</a:t>
            </a:r>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1" name="Rettangolo 20">
                <a:extLst>
                  <a:ext uri="{FF2B5EF4-FFF2-40B4-BE49-F238E27FC236}">
                    <a16:creationId xmlns:a16="http://schemas.microsoft.com/office/drawing/2014/main" id="{A05FDFDE-1ECB-4CD3-B011-C312272F5B21}"/>
                  </a:ext>
                </a:extLst>
              </p:cNvPr>
              <p:cNvSpPr/>
              <p:nvPr/>
            </p:nvSpPr>
            <p:spPr bwMode="auto">
              <a:xfrm>
                <a:off x="323528" y="98072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
                        <m:sSub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Sub>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21" name="Rettangolo 20">
                <a:extLst>
                  <a:ext uri="{FF2B5EF4-FFF2-40B4-BE49-F238E27FC236}">
                    <a16:creationId xmlns:a16="http://schemas.microsoft.com/office/drawing/2014/main" id="{A05FDFDE-1ECB-4CD3-B011-C312272F5B21}"/>
                  </a:ext>
                </a:extLst>
              </p:cNvPr>
              <p:cNvSpPr>
                <a:spLocks noRot="1" noChangeAspect="1" noMove="1" noResize="1" noEditPoints="1" noAdjustHandles="1" noChangeArrowheads="1" noChangeShapeType="1" noTextEdit="1"/>
              </p:cNvSpPr>
              <p:nvPr/>
            </p:nvSpPr>
            <p:spPr bwMode="auto">
              <a:xfrm>
                <a:off x="323528" y="980728"/>
                <a:ext cx="324034" cy="576064"/>
              </a:xfrm>
              <a:prstGeom prst="rect">
                <a:avLst/>
              </a:prstGeom>
              <a:blipFill>
                <a:blip r:embed="rId3"/>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2" name="Rettangolo 21">
                <a:extLst>
                  <a:ext uri="{FF2B5EF4-FFF2-40B4-BE49-F238E27FC236}">
                    <a16:creationId xmlns:a16="http://schemas.microsoft.com/office/drawing/2014/main" id="{AB943765-1BF9-41A8-9C8A-63638CCFCF3D}"/>
                  </a:ext>
                </a:extLst>
              </p:cNvPr>
              <p:cNvSpPr/>
              <p:nvPr/>
            </p:nvSpPr>
            <p:spPr bwMode="auto">
              <a:xfrm>
                <a:off x="4431404" y="112474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22" name="Rettangolo 21">
                <a:extLst>
                  <a:ext uri="{FF2B5EF4-FFF2-40B4-BE49-F238E27FC236}">
                    <a16:creationId xmlns:a16="http://schemas.microsoft.com/office/drawing/2014/main" id="{AB943765-1BF9-41A8-9C8A-63638CCFCF3D}"/>
                  </a:ext>
                </a:extLst>
              </p:cNvPr>
              <p:cNvSpPr>
                <a:spLocks noRot="1" noChangeAspect="1" noMove="1" noResize="1" noEditPoints="1" noAdjustHandles="1" noChangeArrowheads="1" noChangeShapeType="1" noTextEdit="1"/>
              </p:cNvSpPr>
              <p:nvPr/>
            </p:nvSpPr>
            <p:spPr bwMode="auto">
              <a:xfrm>
                <a:off x="4431404" y="1124743"/>
                <a:ext cx="324034" cy="576064"/>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82897C27-AD95-4BAA-B703-2761A23549D3}"/>
              </a:ext>
            </a:extLst>
          </p:cNvPr>
          <p:cNvCxnSpPr/>
          <p:nvPr/>
        </p:nvCxnSpPr>
        <p:spPr bwMode="auto">
          <a:xfrm flipV="1">
            <a:off x="1077969" y="2285375"/>
            <a:ext cx="2808312" cy="1472322"/>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Connettore diritto 26">
            <a:extLst>
              <a:ext uri="{FF2B5EF4-FFF2-40B4-BE49-F238E27FC236}">
                <a16:creationId xmlns:a16="http://schemas.microsoft.com/office/drawing/2014/main" id="{17A0BC3C-D743-412A-B5F6-EECA097E0A9D}"/>
              </a:ext>
            </a:extLst>
          </p:cNvPr>
          <p:cNvCxnSpPr>
            <a:cxnSpLocks/>
          </p:cNvCxnSpPr>
          <p:nvPr/>
        </p:nvCxnSpPr>
        <p:spPr bwMode="auto">
          <a:xfrm flipV="1">
            <a:off x="5669897" y="2078890"/>
            <a:ext cx="1961770" cy="1392148"/>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ttore diritto 27">
            <a:extLst>
              <a:ext uri="{FF2B5EF4-FFF2-40B4-BE49-F238E27FC236}">
                <a16:creationId xmlns:a16="http://schemas.microsoft.com/office/drawing/2014/main" id="{B6B2B8FA-7EC7-4DBE-AF3B-CDB13D9C786E}"/>
              </a:ext>
            </a:extLst>
          </p:cNvPr>
          <p:cNvCxnSpPr/>
          <p:nvPr/>
        </p:nvCxnSpPr>
        <p:spPr bwMode="auto">
          <a:xfrm flipH="1" flipV="1">
            <a:off x="1304247" y="1469510"/>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Connettore diritto 29">
            <a:extLst>
              <a:ext uri="{FF2B5EF4-FFF2-40B4-BE49-F238E27FC236}">
                <a16:creationId xmlns:a16="http://schemas.microsoft.com/office/drawing/2014/main" id="{9F3D2456-E2B9-4A26-B150-6C7A605C5C32}"/>
              </a:ext>
            </a:extLst>
          </p:cNvPr>
          <p:cNvCxnSpPr/>
          <p:nvPr/>
        </p:nvCxnSpPr>
        <p:spPr bwMode="auto">
          <a:xfrm flipH="1" flipV="1">
            <a:off x="5256302" y="1439239"/>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32" name="Rettangolo 31">
                <a:extLst>
                  <a:ext uri="{FF2B5EF4-FFF2-40B4-BE49-F238E27FC236}">
                    <a16:creationId xmlns:a16="http://schemas.microsoft.com/office/drawing/2014/main" id="{6BC394A7-1B9C-4043-A3DA-BB40BF1E72A4}"/>
                  </a:ext>
                </a:extLst>
              </p:cNvPr>
              <p:cNvSpPr/>
              <p:nvPr/>
            </p:nvSpPr>
            <p:spPr bwMode="auto">
              <a:xfrm>
                <a:off x="3347640" y="3077957"/>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2" name="Rettangolo 31">
                <a:extLst>
                  <a:ext uri="{FF2B5EF4-FFF2-40B4-BE49-F238E27FC236}">
                    <a16:creationId xmlns:a16="http://schemas.microsoft.com/office/drawing/2014/main" id="{6BC394A7-1B9C-4043-A3DA-BB40BF1E72A4}"/>
                  </a:ext>
                </a:extLst>
              </p:cNvPr>
              <p:cNvSpPr>
                <a:spLocks noRot="1" noChangeAspect="1" noMove="1" noResize="1" noEditPoints="1" noAdjustHandles="1" noChangeArrowheads="1" noChangeShapeType="1" noTextEdit="1"/>
              </p:cNvSpPr>
              <p:nvPr/>
            </p:nvSpPr>
            <p:spPr bwMode="auto">
              <a:xfrm>
                <a:off x="3347640" y="3077957"/>
                <a:ext cx="324034" cy="576064"/>
              </a:xfrm>
              <a:prstGeom prst="rect">
                <a:avLst/>
              </a:prstGeom>
              <a:blipFill>
                <a:blip r:embed="rId5"/>
                <a:stretch>
                  <a:fillRect l="-3774" r="-4339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3" name="Rettangolo 32">
                <a:extLst>
                  <a:ext uri="{FF2B5EF4-FFF2-40B4-BE49-F238E27FC236}">
                    <a16:creationId xmlns:a16="http://schemas.microsoft.com/office/drawing/2014/main" id="{D3BED3E0-1212-4728-8989-AAA5AE130FC5}"/>
                  </a:ext>
                </a:extLst>
              </p:cNvPr>
              <p:cNvSpPr/>
              <p:nvPr/>
            </p:nvSpPr>
            <p:spPr bwMode="auto">
              <a:xfrm>
                <a:off x="3388106" y="191242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3" name="Rettangolo 32">
                <a:extLst>
                  <a:ext uri="{FF2B5EF4-FFF2-40B4-BE49-F238E27FC236}">
                    <a16:creationId xmlns:a16="http://schemas.microsoft.com/office/drawing/2014/main" id="{D3BED3E0-1212-4728-8989-AAA5AE130FC5}"/>
                  </a:ext>
                </a:extLst>
              </p:cNvPr>
              <p:cNvSpPr>
                <a:spLocks noRot="1" noChangeAspect="1" noMove="1" noResize="1" noEditPoints="1" noAdjustHandles="1" noChangeArrowheads="1" noChangeShapeType="1" noTextEdit="1"/>
              </p:cNvSpPr>
              <p:nvPr/>
            </p:nvSpPr>
            <p:spPr bwMode="auto">
              <a:xfrm>
                <a:off x="3388106" y="1912428"/>
                <a:ext cx="324034" cy="576064"/>
              </a:xfrm>
              <a:prstGeom prst="rect">
                <a:avLst/>
              </a:prstGeom>
              <a:blipFill>
                <a:blip r:embed="rId6"/>
                <a:stretch>
                  <a:fillRect l="-5660" r="-2641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4" name="Rettangolo 33">
                <a:extLst>
                  <a:ext uri="{FF2B5EF4-FFF2-40B4-BE49-F238E27FC236}">
                    <a16:creationId xmlns:a16="http://schemas.microsoft.com/office/drawing/2014/main" id="{7E836392-CE8E-4466-A968-D54BC1A0F5C6}"/>
                  </a:ext>
                </a:extLst>
              </p:cNvPr>
              <p:cNvSpPr/>
              <p:nvPr/>
            </p:nvSpPr>
            <p:spPr bwMode="auto">
              <a:xfrm>
                <a:off x="7331281" y="1713409"/>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4" name="Rettangolo 33">
                <a:extLst>
                  <a:ext uri="{FF2B5EF4-FFF2-40B4-BE49-F238E27FC236}">
                    <a16:creationId xmlns:a16="http://schemas.microsoft.com/office/drawing/2014/main" id="{7E836392-CE8E-4466-A968-D54BC1A0F5C6}"/>
                  </a:ext>
                </a:extLst>
              </p:cNvPr>
              <p:cNvSpPr>
                <a:spLocks noRot="1" noChangeAspect="1" noMove="1" noResize="1" noEditPoints="1" noAdjustHandles="1" noChangeArrowheads="1" noChangeShapeType="1" noTextEdit="1"/>
              </p:cNvSpPr>
              <p:nvPr/>
            </p:nvSpPr>
            <p:spPr bwMode="auto">
              <a:xfrm>
                <a:off x="7331281" y="1713409"/>
                <a:ext cx="324034" cy="576064"/>
              </a:xfrm>
              <a:prstGeom prst="rect">
                <a:avLst/>
              </a:prstGeom>
              <a:blipFill>
                <a:blip r:embed="rId7"/>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5" name="Rettangolo 34">
                <a:extLst>
                  <a:ext uri="{FF2B5EF4-FFF2-40B4-BE49-F238E27FC236}">
                    <a16:creationId xmlns:a16="http://schemas.microsoft.com/office/drawing/2014/main" id="{97AF06E6-5D05-4980-949A-0AE30545215A}"/>
                  </a:ext>
                </a:extLst>
              </p:cNvPr>
              <p:cNvSpPr/>
              <p:nvPr/>
            </p:nvSpPr>
            <p:spPr bwMode="auto">
              <a:xfrm>
                <a:off x="7513915" y="3274101"/>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5" name="Rettangolo 34">
                <a:extLst>
                  <a:ext uri="{FF2B5EF4-FFF2-40B4-BE49-F238E27FC236}">
                    <a16:creationId xmlns:a16="http://schemas.microsoft.com/office/drawing/2014/main" id="{97AF06E6-5D05-4980-949A-0AE30545215A}"/>
                  </a:ext>
                </a:extLst>
              </p:cNvPr>
              <p:cNvSpPr>
                <a:spLocks noRot="1" noChangeAspect="1" noMove="1" noResize="1" noEditPoints="1" noAdjustHandles="1" noChangeArrowheads="1" noChangeShapeType="1" noTextEdit="1"/>
              </p:cNvSpPr>
              <p:nvPr/>
            </p:nvSpPr>
            <p:spPr bwMode="auto">
              <a:xfrm>
                <a:off x="7513915" y="3274101"/>
                <a:ext cx="324034" cy="576064"/>
              </a:xfrm>
              <a:prstGeom prst="rect">
                <a:avLst/>
              </a:prstGeom>
              <a:blipFill>
                <a:blip r:embed="rId8"/>
                <a:stretch>
                  <a:fillRect l="-5660" r="-6981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6" name="Rettangolo 35">
                <a:extLst>
                  <a:ext uri="{FF2B5EF4-FFF2-40B4-BE49-F238E27FC236}">
                    <a16:creationId xmlns:a16="http://schemas.microsoft.com/office/drawing/2014/main" id="{C7CC8B93-5556-40C2-B88D-73477B5B19A6}"/>
                  </a:ext>
                </a:extLst>
              </p:cNvPr>
              <p:cNvSpPr/>
              <p:nvPr/>
            </p:nvSpPr>
            <p:spPr bwMode="auto">
              <a:xfrm>
                <a:off x="263829" y="2492896"/>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6" name="Rettangolo 35">
                <a:extLst>
                  <a:ext uri="{FF2B5EF4-FFF2-40B4-BE49-F238E27FC236}">
                    <a16:creationId xmlns:a16="http://schemas.microsoft.com/office/drawing/2014/main" id="{C7CC8B93-5556-40C2-B88D-73477B5B19A6}"/>
                  </a:ext>
                </a:extLst>
              </p:cNvPr>
              <p:cNvSpPr>
                <a:spLocks noRot="1" noChangeAspect="1" noMove="1" noResize="1" noEditPoints="1" noAdjustHandles="1" noChangeArrowheads="1" noChangeShapeType="1" noTextEdit="1"/>
              </p:cNvSpPr>
              <p:nvPr/>
            </p:nvSpPr>
            <p:spPr bwMode="auto">
              <a:xfrm>
                <a:off x="263829" y="2492896"/>
                <a:ext cx="324034" cy="576064"/>
              </a:xfrm>
              <a:prstGeom prst="rect">
                <a:avLst/>
              </a:prstGeom>
              <a:blipFill>
                <a:blip r:embed="rId9"/>
                <a:stretch>
                  <a:fillRect r="-7735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7" name="Rettangolo 36">
                <a:extLst>
                  <a:ext uri="{FF2B5EF4-FFF2-40B4-BE49-F238E27FC236}">
                    <a16:creationId xmlns:a16="http://schemas.microsoft.com/office/drawing/2014/main" id="{0E7B12E6-88BD-443E-93FF-58D4531D130D}"/>
                  </a:ext>
                </a:extLst>
              </p:cNvPr>
              <p:cNvSpPr/>
              <p:nvPr/>
            </p:nvSpPr>
            <p:spPr bwMode="auto">
              <a:xfrm>
                <a:off x="4373981" y="2501893"/>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𝐴</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37" name="Rettangolo 36">
                <a:extLst>
                  <a:ext uri="{FF2B5EF4-FFF2-40B4-BE49-F238E27FC236}">
                    <a16:creationId xmlns:a16="http://schemas.microsoft.com/office/drawing/2014/main" id="{0E7B12E6-88BD-443E-93FF-58D4531D130D}"/>
                  </a:ext>
                </a:extLst>
              </p:cNvPr>
              <p:cNvSpPr>
                <a:spLocks noRot="1" noChangeAspect="1" noMove="1" noResize="1" noEditPoints="1" noAdjustHandles="1" noChangeArrowheads="1" noChangeShapeType="1" noTextEdit="1"/>
              </p:cNvSpPr>
              <p:nvPr/>
            </p:nvSpPr>
            <p:spPr bwMode="auto">
              <a:xfrm>
                <a:off x="4373981" y="2501893"/>
                <a:ext cx="324034" cy="576064"/>
              </a:xfrm>
              <a:prstGeom prst="rect">
                <a:avLst/>
              </a:prstGeom>
              <a:blipFill>
                <a:blip r:embed="rId10"/>
                <a:stretch>
                  <a:fillRect r="-4905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38" name="Connettore diritto 37">
            <a:extLst>
              <a:ext uri="{FF2B5EF4-FFF2-40B4-BE49-F238E27FC236}">
                <a16:creationId xmlns:a16="http://schemas.microsoft.com/office/drawing/2014/main" id="{368238E6-02D2-4284-ACC8-1EA98215C760}"/>
              </a:ext>
            </a:extLst>
          </p:cNvPr>
          <p:cNvCxnSpPr/>
          <p:nvPr/>
        </p:nvCxnSpPr>
        <p:spPr bwMode="auto">
          <a:xfrm>
            <a:off x="755576" y="2857520"/>
            <a:ext cx="1944216"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Connettore diritto 39">
            <a:extLst>
              <a:ext uri="{FF2B5EF4-FFF2-40B4-BE49-F238E27FC236}">
                <a16:creationId xmlns:a16="http://schemas.microsoft.com/office/drawing/2014/main" id="{CE7E1BDE-41B7-48FA-B82F-D701A0887C51}"/>
              </a:ext>
            </a:extLst>
          </p:cNvPr>
          <p:cNvCxnSpPr/>
          <p:nvPr/>
        </p:nvCxnSpPr>
        <p:spPr bwMode="auto">
          <a:xfrm>
            <a:off x="4932040" y="2780928"/>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1" name="Connettore diritto 40">
            <a:extLst>
              <a:ext uri="{FF2B5EF4-FFF2-40B4-BE49-F238E27FC236}">
                <a16:creationId xmlns:a16="http://schemas.microsoft.com/office/drawing/2014/main" id="{C2C82504-BFD3-4A84-8EE3-4D9229395858}"/>
              </a:ext>
            </a:extLst>
          </p:cNvPr>
          <p:cNvCxnSpPr>
            <a:cxnSpLocks/>
          </p:cNvCxnSpPr>
          <p:nvPr/>
        </p:nvCxnSpPr>
        <p:spPr bwMode="auto">
          <a:xfrm flipV="1">
            <a:off x="5068797" y="1474686"/>
            <a:ext cx="1974855" cy="1276885"/>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2" name="Rettangolo 41">
                <a:extLst>
                  <a:ext uri="{FF2B5EF4-FFF2-40B4-BE49-F238E27FC236}">
                    <a16:creationId xmlns:a16="http://schemas.microsoft.com/office/drawing/2014/main" id="{286E3A40-5A69-4526-BD67-238DB9990364}"/>
                  </a:ext>
                </a:extLst>
              </p:cNvPr>
              <p:cNvSpPr/>
              <p:nvPr/>
            </p:nvSpPr>
            <p:spPr bwMode="auto">
              <a:xfrm>
                <a:off x="6429627" y="1171976"/>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𝐾</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𝑠</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2" name="Rettangolo 41">
                <a:extLst>
                  <a:ext uri="{FF2B5EF4-FFF2-40B4-BE49-F238E27FC236}">
                    <a16:creationId xmlns:a16="http://schemas.microsoft.com/office/drawing/2014/main" id="{286E3A40-5A69-4526-BD67-238DB9990364}"/>
                  </a:ext>
                </a:extLst>
              </p:cNvPr>
              <p:cNvSpPr>
                <a:spLocks noRot="1" noChangeAspect="1" noMove="1" noResize="1" noEditPoints="1" noAdjustHandles="1" noChangeArrowheads="1" noChangeShapeType="1" noTextEdit="1"/>
              </p:cNvSpPr>
              <p:nvPr/>
            </p:nvSpPr>
            <p:spPr bwMode="auto">
              <a:xfrm>
                <a:off x="6429627" y="1171976"/>
                <a:ext cx="324034" cy="576064"/>
              </a:xfrm>
              <a:prstGeom prst="rect">
                <a:avLst/>
              </a:prstGeom>
              <a:blipFill>
                <a:blip r:embed="rId11"/>
                <a:stretch>
                  <a:fillRect l="-5660" r="-528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3" name="Connettore diritto 42">
            <a:extLst>
              <a:ext uri="{FF2B5EF4-FFF2-40B4-BE49-F238E27FC236}">
                <a16:creationId xmlns:a16="http://schemas.microsoft.com/office/drawing/2014/main" id="{DEE8691C-7FD6-459B-92A0-5CC7B8DB8306}"/>
              </a:ext>
            </a:extLst>
          </p:cNvPr>
          <p:cNvCxnSpPr/>
          <p:nvPr/>
        </p:nvCxnSpPr>
        <p:spPr bwMode="auto">
          <a:xfrm flipH="1" flipV="1">
            <a:off x="975569" y="1652915"/>
            <a:ext cx="2295872" cy="225602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4" name="Rettangolo 43">
                <a:extLst>
                  <a:ext uri="{FF2B5EF4-FFF2-40B4-BE49-F238E27FC236}">
                    <a16:creationId xmlns:a16="http://schemas.microsoft.com/office/drawing/2014/main" id="{7A7DD79C-3CA0-4F7A-AF2D-6E40776FBE8F}"/>
                  </a:ext>
                </a:extLst>
              </p:cNvPr>
              <p:cNvSpPr/>
              <p:nvPr/>
            </p:nvSpPr>
            <p:spPr bwMode="auto">
              <a:xfrm>
                <a:off x="2537775" y="3494767"/>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𝐿</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𝑏</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𝑑</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4" name="Rettangolo 43">
                <a:extLst>
                  <a:ext uri="{FF2B5EF4-FFF2-40B4-BE49-F238E27FC236}">
                    <a16:creationId xmlns:a16="http://schemas.microsoft.com/office/drawing/2014/main" id="{7A7DD79C-3CA0-4F7A-AF2D-6E40776FBE8F}"/>
                  </a:ext>
                </a:extLst>
              </p:cNvPr>
              <p:cNvSpPr>
                <a:spLocks noRot="1" noChangeAspect="1" noMove="1" noResize="1" noEditPoints="1" noAdjustHandles="1" noChangeArrowheads="1" noChangeShapeType="1" noTextEdit="1"/>
              </p:cNvSpPr>
              <p:nvPr/>
            </p:nvSpPr>
            <p:spPr bwMode="auto">
              <a:xfrm>
                <a:off x="2537775" y="3494767"/>
                <a:ext cx="324034" cy="576064"/>
              </a:xfrm>
              <a:prstGeom prst="rect">
                <a:avLst/>
              </a:prstGeom>
              <a:blipFill>
                <a:blip r:embed="rId12"/>
                <a:stretch>
                  <a:fillRect r="-1886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45" name="Connettore diritto 44">
            <a:extLst>
              <a:ext uri="{FF2B5EF4-FFF2-40B4-BE49-F238E27FC236}">
                <a16:creationId xmlns:a16="http://schemas.microsoft.com/office/drawing/2014/main" id="{6D0CE3B0-9345-43E9-AEC3-79E1AE77F722}"/>
              </a:ext>
            </a:extLst>
          </p:cNvPr>
          <p:cNvCxnSpPr/>
          <p:nvPr/>
        </p:nvCxnSpPr>
        <p:spPr bwMode="auto">
          <a:xfrm>
            <a:off x="4860032" y="2204864"/>
            <a:ext cx="1152128"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mc:AlternateContent xmlns:mc="http://schemas.openxmlformats.org/markup-compatibility/2006">
        <mc:Choice xmlns:a14="http://schemas.microsoft.com/office/drawing/2010/main" Requires="a14">
          <p:sp>
            <p:nvSpPr>
              <p:cNvPr id="48" name="Rettangolo 47">
                <a:extLst>
                  <a:ext uri="{FF2B5EF4-FFF2-40B4-BE49-F238E27FC236}">
                    <a16:creationId xmlns:a16="http://schemas.microsoft.com/office/drawing/2014/main" id="{CA9BE856-7843-4A38-92A6-2F677029C143}"/>
                  </a:ext>
                </a:extLst>
              </p:cNvPr>
              <p:cNvSpPr/>
              <p:nvPr/>
            </p:nvSpPr>
            <p:spPr bwMode="auto">
              <a:xfrm>
                <a:off x="4395268" y="2007078"/>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p>
                        <m:s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e>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8" name="Rettangolo 47">
                <a:extLst>
                  <a:ext uri="{FF2B5EF4-FFF2-40B4-BE49-F238E27FC236}">
                    <a16:creationId xmlns:a16="http://schemas.microsoft.com/office/drawing/2014/main" id="{CA9BE856-7843-4A38-92A6-2F677029C143}"/>
                  </a:ext>
                </a:extLst>
              </p:cNvPr>
              <p:cNvSpPr>
                <a:spLocks noRot="1" noChangeAspect="1" noMove="1" noResize="1" noEditPoints="1" noAdjustHandles="1" noChangeArrowheads="1" noChangeShapeType="1" noTextEdit="1"/>
              </p:cNvSpPr>
              <p:nvPr/>
            </p:nvSpPr>
            <p:spPr bwMode="auto">
              <a:xfrm>
                <a:off x="4395268" y="2007078"/>
                <a:ext cx="324034" cy="576064"/>
              </a:xfrm>
              <a:prstGeom prst="rect">
                <a:avLst/>
              </a:prstGeom>
              <a:blipFill>
                <a:blip r:embed="rId13"/>
                <a:stretch>
                  <a:fillRect r="-471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9" name="Rettangolo 48">
                <a:extLst>
                  <a:ext uri="{FF2B5EF4-FFF2-40B4-BE49-F238E27FC236}">
                    <a16:creationId xmlns:a16="http://schemas.microsoft.com/office/drawing/2014/main" id="{D3CEFD65-5DAC-428A-85A2-D797D2A03422}"/>
                  </a:ext>
                </a:extLst>
              </p:cNvPr>
              <p:cNvSpPr/>
              <p:nvPr/>
            </p:nvSpPr>
            <p:spPr bwMode="auto">
              <a:xfrm>
                <a:off x="211098" y="2827070"/>
                <a:ext cx="324034" cy="576064"/>
              </a:xfrm>
              <a:prstGeom prst="rect">
                <a:avLst/>
              </a:prstGeom>
              <a:noFill/>
              <a:ln>
                <a:noFill/>
              </a:ln>
              <a:effectLst/>
              <a:extLst>
                <a:ext uri="{909E8E84-426E-40DD-AFC4-6F175D3DCCD1}">
                  <a14:hiddenFill>
                    <a:solidFill>
                      <a:schemeClr val="accent1"/>
                    </a:solidFill>
                  </a14:hiddenFill>
                </a:ext>
                <a:ext uri="{91240B29-F687-4F45-9708-019B960494DF}">
                  <a14:hiddenLine w="9525" cap="flat" cmpd="sng" algn="ctr">
                    <a:solidFill>
                      <a:schemeClr val="tx1"/>
                    </a:solidFill>
                    <a:prstDash val="solid"/>
                    <a:round/>
                    <a:headEnd type="none" w="med" len="med"/>
                    <a:tailEnd type="none" w="med" len="med"/>
                  </a14:hiddenLine>
                </a:ext>
                <a:ext uri="{AF507438-7753-43E0-B8FC-AC1667EBCBE1}">
                  <a14:hiddenEffects>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sSubSup>
                        <m:sSubSupPr>
                          <m:ctrlP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ctrlPr>
                        </m:sSubSupPr>
                        <m:e>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𝑤</m:t>
                          </m:r>
                        </m:e>
                        <m:sub>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𝑟</m:t>
                          </m:r>
                        </m:sub>
                        <m:sup>
                          <m:r>
                            <a:rPr kumimoji="0" lang="it-IT" sz="2400" b="0" i="1" u="none" strike="noStrike" cap="none" normalizeH="0" baseline="0" smtClean="0">
                              <a:ln>
                                <a:noFill/>
                              </a:ln>
                              <a:solidFill>
                                <a:srgbClr val="000000"/>
                              </a:solidFill>
                              <a:effectLst/>
                              <a:latin typeface="Cambria Math" panose="02040503050406030204" pitchFamily="18" charset="0"/>
                              <a:cs typeface="Times New Roman" panose="02020603050405020304" pitchFamily="18" charset="0"/>
                            </a:rPr>
                            <m:t>𝐵</m:t>
                          </m:r>
                        </m:sup>
                      </m:sSubSup>
                    </m:oMath>
                  </m:oMathPara>
                </a14:m>
                <a:endParaRPr kumimoji="0" lang="it-IT"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p:txBody>
          </p:sp>
        </mc:Choice>
        <mc:Fallback>
          <p:sp>
            <p:nvSpPr>
              <p:cNvPr id="49" name="Rettangolo 48">
                <a:extLst>
                  <a:ext uri="{FF2B5EF4-FFF2-40B4-BE49-F238E27FC236}">
                    <a16:creationId xmlns:a16="http://schemas.microsoft.com/office/drawing/2014/main" id="{D3CEFD65-5DAC-428A-85A2-D797D2A03422}"/>
                  </a:ext>
                </a:extLst>
              </p:cNvPr>
              <p:cNvSpPr>
                <a:spLocks noRot="1" noChangeAspect="1" noMove="1" noResize="1" noEditPoints="1" noAdjustHandles="1" noChangeArrowheads="1" noChangeShapeType="1" noTextEdit="1"/>
              </p:cNvSpPr>
              <p:nvPr/>
            </p:nvSpPr>
            <p:spPr bwMode="auto">
              <a:xfrm>
                <a:off x="211098" y="2827070"/>
                <a:ext cx="324034" cy="576064"/>
              </a:xfrm>
              <a:prstGeom prst="rect">
                <a:avLst/>
              </a:prstGeom>
              <a:blipFill>
                <a:blip r:embed="rId14"/>
                <a:stretch>
                  <a:fillRect r="-7358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r>
                  <a:rPr lang="it-IT">
                    <a:noFill/>
                  </a:rPr>
                  <a:t> </a:t>
                </a:r>
              </a:p>
            </p:txBody>
          </p:sp>
        </mc:Fallback>
      </mc:AlternateContent>
      <p:cxnSp>
        <p:nvCxnSpPr>
          <p:cNvPr id="50" name="Connettore diritto 49">
            <a:extLst>
              <a:ext uri="{FF2B5EF4-FFF2-40B4-BE49-F238E27FC236}">
                <a16:creationId xmlns:a16="http://schemas.microsoft.com/office/drawing/2014/main" id="{6D2EA454-24D1-48BE-950A-9A82CFA74C8D}"/>
              </a:ext>
            </a:extLst>
          </p:cNvPr>
          <p:cNvCxnSpPr/>
          <p:nvPr/>
        </p:nvCxnSpPr>
        <p:spPr bwMode="auto">
          <a:xfrm>
            <a:off x="775289" y="3041101"/>
            <a:ext cx="1656184" cy="0"/>
          </a:xfrm>
          <a:prstGeom prst="line">
            <a:avLst/>
          </a:prstGeom>
          <a:noFill/>
          <a:ln w="9525" cap="flat" cmpd="sng" algn="ctr">
            <a:solidFill>
              <a:schemeClr val="tx1"/>
            </a:solidFill>
            <a:prstDash val="dash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106285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0" presetClass="entr" presetSubtype="0"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500"/>
                                        <p:tgtEl>
                                          <p:spTgt spid="4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fade">
                                      <p:cBhvr>
                                        <p:cTn id="59" dur="500"/>
                                        <p:tgtEl>
                                          <p:spTgt spid="4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10" presetClass="entr" presetSubtype="0" fill="hold"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500"/>
                                        <p:tgtEl>
                                          <p:spTgt spid="4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42" grpId="0"/>
      <p:bldP spid="44" grpId="0"/>
      <p:bldP spid="48" grpId="0"/>
      <p:bldP spid="4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txDef>
      <a:spPr>
        <a:blipFill>
          <a:blip xmlns:r="http://schemas.openxmlformats.org/officeDocument/2006/relationships" r:embed="rId1"/>
          <a:stretch>
            <a:fillRect l="-414"/>
          </a:stretch>
        </a:blipFill>
      </a:spPr>
      <a:bodyPr/>
      <a:lstStyle>
        <a:defPPr algn="l">
          <a:defRPr dirty="0">
            <a:noFill/>
          </a:defRPr>
        </a:defPPr>
      </a:lstStyle>
    </a:tx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0</TotalTime>
  <Words>665</Words>
  <Application>Microsoft Office PowerPoint</Application>
  <PresentationFormat>Presentazione su schermo (4:3)</PresentationFormat>
  <Paragraphs>197</Paragraphs>
  <Slides>8</Slides>
  <Notes>8</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Cambria Math</vt:lpstr>
      <vt:lpstr>Garamond</vt:lpstr>
      <vt:lpstr>Times New Roman</vt:lpstr>
      <vt:lpstr>la sapienza</vt:lpstr>
      <vt:lpstr>Corso di Economia Politica</vt:lpstr>
      <vt:lpstr>Esercitazione modello neoclassico</vt:lpstr>
      <vt:lpstr>Shock offerta di lavoro</vt:lpstr>
      <vt:lpstr>Shock propensione al risparmio</vt:lpstr>
      <vt:lpstr>Shock spesa pubblica</vt:lpstr>
      <vt:lpstr>Shock offerta di lavoro (2)</vt:lpstr>
      <vt:lpstr>Shock propensione al risparmio (2)</vt:lpstr>
      <vt:lpstr>Shock spesa pubblica</vt:lpstr>
    </vt:vector>
  </TitlesOfParts>
  <Manager/>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subject/>
  <dc:creator>- -</dc:creator>
  <cp:keywords/>
  <dc:description/>
  <cp:lastModifiedBy>Lorenzo Di Domenico</cp:lastModifiedBy>
  <cp:revision>139</cp:revision>
  <cp:lastPrinted>2021-10-25T15:49:53Z</cp:lastPrinted>
  <dcterms:created xsi:type="dcterms:W3CDTF">2006-11-20T16:13:10Z</dcterms:created>
  <dcterms:modified xsi:type="dcterms:W3CDTF">2022-05-02T21:38:04Z</dcterms:modified>
  <cp:category/>
</cp:coreProperties>
</file>