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0"/>
  </p:normalViewPr>
  <p:slideViewPr>
    <p:cSldViewPr snapToGrid="0" snapToObjects="1">
      <p:cViewPr varScale="1">
        <p:scale>
          <a:sx n="109" d="100"/>
          <a:sy n="109" d="100"/>
        </p:scale>
        <p:origin x="17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Obiettivi della lezione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Comprendere come l’AI sta trasformando le funzioni HR.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Analizzare i vantaggi e i rischi etici dell’automazione.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Esplorare applicazioni di AI nel recruiting, training e performance.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Riflettere sugli impatti sociologici dell’algoritmo nel lavoro umano.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Indicatori di efficacia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Recruiting → Tempo medio di assunzione, bias reduction.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Formazione → Tasso completamento, personalizzazione.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Engagement → Retention, sentiment analysis.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Performance → Accuratezza predittiva, feedback 360°.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Etica → Audit AI e trasparenza decisionale.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154882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rPr dirty="0" err="1"/>
              <a:t>Sintesi</a:t>
            </a:r>
            <a:r>
              <a:rPr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L’AI potenzia, non sostituisce, l’intelligenza umana.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L’HR è architetto dell’ecosistema Human + Machine.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Fiducia e trasparenza fondano l’AI etica.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Il futuro è Human-Centered Artificial Intelligence.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Letture consigliate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Floridi L. (2021), Etica dell’intelligenza artificiale.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Crawford K. (2021), Atlas of AI.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Brynjolfsson E., McAfee A. (2017), Machine, Platform, Crowd.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Bourdieu P. (1986), Forms of Capital.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SHRM (2024), AI and the Future of Work.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Cos’è l’AI nel contesto HR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💡 'L’AI non sostituisce l’intuizione umana: la amplifica.'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Algoritmi che apprendono dai dati HR per decisioni in tempo reale.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Integrazione di analytics, machine learning e automazione.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Nuovo paradigma: data-driven HRM.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Principali aree di applicazione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1️⃣ Recruiting: screening CV, chatbot, analisi video-interviste.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2️⃣ Formazione: percorsi personalizzati e piattaforme adattive.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3️⃣ Performance: analytics predittivi e feedback automatici.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4️⃣ Well-being: monitoraggio burnout e suggerimenti di welfare.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5️⃣ Workforce planning: simulazioni e skill gap analysis.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📊 SHRM 2025: 65% aziende usa AI in almeno un processo HR.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Strumenti e piattaforme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HireVue, Pymetrics, Recruitee → recruiting predittivo.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LinkedIn Talent Insights → trend del mercato del lavoro.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Eightfold.ai → mappatura automatica competenze.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CoachHub, Coursera AI → formazione adattiva.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Workday, SAP SuccessFactors → AI integrata nei sistemi HR.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Vantaggi dell’AI in HR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Efficienza e rapidità nei processi.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Decisioni basate su dati e minor bias umano.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Personalizzazione dei percorsi formativi.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Migliore retention e well-being predittivo.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Focus HR su attività strategiche e creative.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Rischi e criticità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⚠️ Algoritmi non trasparenti (black box).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⚠️ Bias e discriminazioni nei dati di training.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⚠️ Perdita di giudizio umano e empatia.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⚠️ Sorveglianza e violazioni della privacy.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💭 Può un algoritmo capire la motivazione umana?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Dimensione sociologica ed etica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Foucault: l’algoritmo come potere disciplinare.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Bauman: incertezza del lavoro automatizzato.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Floridi: etica della responsabilità e trasparenza dei dati.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Sennett: rischio di disumanizzazione del lavoro.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📚 L’AI riflette i valori organizzativi che la programmano.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Casi aziendali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📌 Unilever – AI-games per selezione inclusiva.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📌 IBM Watson HR – analisi predittiva del turnover.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📌 PwC – chatbot 'AskHR' e dashboard predittive.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📌 Google – People Analytics per leadership efficace.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📌 Accenture – AI per reskilling e formazione adattiva.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Governance e trasparenza algoritmica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Audit dei modelli AI.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Principi di Explainable AI (XAI).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Codici etici e policy HR digitali.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Formazione dei manager alla AI literacy.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Etica, controllo e consapevolezza accompagnano ogni innovazione.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568</Words>
  <Application>Microsoft Macintosh PowerPoint</Application>
  <PresentationFormat>Presentazione su schermo (4:3)</PresentationFormat>
  <Paragraphs>94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/>
  <cp:keywords/>
  <dc:description>generated using python-pptx</dc:description>
  <cp:lastModifiedBy>Microsoft Office User</cp:lastModifiedBy>
  <cp:revision>3</cp:revision>
  <dcterms:created xsi:type="dcterms:W3CDTF">2013-01-27T09:14:16Z</dcterms:created>
  <dcterms:modified xsi:type="dcterms:W3CDTF">2025-10-16T10:56:15Z</dcterms:modified>
  <cp:category/>
</cp:coreProperties>
</file>