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9" r:id="rId3"/>
    <p:sldId id="289" r:id="rId4"/>
    <p:sldId id="290" r:id="rId5"/>
    <p:sldId id="291" r:id="rId6"/>
    <p:sldId id="292" r:id="rId7"/>
    <p:sldId id="293" r:id="rId8"/>
    <p:sldId id="294" r:id="rId9"/>
    <p:sldId id="295" r:id="rId10"/>
    <p:sldId id="299" r:id="rId11"/>
    <p:sldId id="298" r:id="rId12"/>
    <p:sldId id="296" r:id="rId13"/>
    <p:sldId id="297" r:id="rId14"/>
    <p:sldId id="300"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63B6-DDB2-45AC-A3E2-ADC822704BC7}" v="12" dt="2022-07-18T21:28:02.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8" autoAdjust="0"/>
    <p:restoredTop sz="94660"/>
  </p:normalViewPr>
  <p:slideViewPr>
    <p:cSldViewPr snapToGrid="0" showGuides="1">
      <p:cViewPr varScale="1">
        <p:scale>
          <a:sx n="62" d="100"/>
          <a:sy n="62" d="100"/>
        </p:scale>
        <p:origin x="37" y="18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Paolini" userId="5f1327291e59a3b7" providerId="LiveId" clId="{53AE00C7-7A76-45E9-8576-95BBD9F71634}"/>
    <pc:docChg chg="undo custSel addSld delSld modSld sldOrd">
      <pc:chgData name="Cecilia Paolini" userId="5f1327291e59a3b7" providerId="LiveId" clId="{53AE00C7-7A76-45E9-8576-95BBD9F71634}" dt="2022-05-24T13:59:45.294" v="777" actId="255"/>
      <pc:docMkLst>
        <pc:docMk/>
      </pc:docMkLst>
      <pc:sldChg chg="modSp mod">
        <pc:chgData name="Cecilia Paolini" userId="5f1327291e59a3b7" providerId="LiveId" clId="{53AE00C7-7A76-45E9-8576-95BBD9F71634}" dt="2022-05-24T13:25:50.503" v="119" actId="5793"/>
        <pc:sldMkLst>
          <pc:docMk/>
          <pc:sldMk cId="2288057901" sldId="256"/>
        </pc:sldMkLst>
        <pc:spChg chg="mod">
          <ac:chgData name="Cecilia Paolini" userId="5f1327291e59a3b7" providerId="LiveId" clId="{53AE00C7-7A76-45E9-8576-95BBD9F71634}" dt="2022-05-24T13:25:34.513" v="97" actId="20577"/>
          <ac:spMkLst>
            <pc:docMk/>
            <pc:sldMk cId="2288057901" sldId="256"/>
            <ac:spMk id="2" creationId="{357A8576-6A82-4B04-1860-0BBEA58CD7C8}"/>
          </ac:spMkLst>
        </pc:spChg>
        <pc:spChg chg="mod">
          <ac:chgData name="Cecilia Paolini" userId="5f1327291e59a3b7" providerId="LiveId" clId="{53AE00C7-7A76-45E9-8576-95BBD9F71634}" dt="2022-05-24T13:25:50.503" v="119" actId="5793"/>
          <ac:spMkLst>
            <pc:docMk/>
            <pc:sldMk cId="2288057901" sldId="256"/>
            <ac:spMk id="6" creationId="{73D65DFE-B5CC-1CC2-3D3D-2F61A7938C63}"/>
          </ac:spMkLst>
        </pc:spChg>
      </pc:sldChg>
      <pc:sldChg chg="del">
        <pc:chgData name="Cecilia Paolini" userId="5f1327291e59a3b7" providerId="LiveId" clId="{53AE00C7-7A76-45E9-8576-95BBD9F71634}" dt="2022-05-24T13:26:15.682" v="120" actId="47"/>
        <pc:sldMkLst>
          <pc:docMk/>
          <pc:sldMk cId="3507655295" sldId="257"/>
        </pc:sldMkLst>
      </pc:sldChg>
      <pc:sldChg chg="addSp delSp modSp new mod setBg">
        <pc:chgData name="Cecilia Paolini" userId="5f1327291e59a3b7" providerId="LiveId" clId="{53AE00C7-7A76-45E9-8576-95BBD9F71634}" dt="2022-05-24T13:28:04.108" v="224" actId="27636"/>
        <pc:sldMkLst>
          <pc:docMk/>
          <pc:sldMk cId="3584098227" sldId="257"/>
        </pc:sldMkLst>
        <pc:spChg chg="mod">
          <ac:chgData name="Cecilia Paolini" userId="5f1327291e59a3b7" providerId="LiveId" clId="{53AE00C7-7A76-45E9-8576-95BBD9F71634}" dt="2022-05-24T13:28:04.108" v="224" actId="27636"/>
          <ac:spMkLst>
            <pc:docMk/>
            <pc:sldMk cId="3584098227" sldId="257"/>
            <ac:spMk id="2" creationId="{62D050AF-8211-1E65-914D-A87772D4D0A2}"/>
          </ac:spMkLst>
        </pc:spChg>
        <pc:spChg chg="del mod">
          <ac:chgData name="Cecilia Paolini" userId="5f1327291e59a3b7" providerId="LiveId" clId="{53AE00C7-7A76-45E9-8576-95BBD9F71634}" dt="2022-05-24T13:27:27.206" v="147" actId="478"/>
          <ac:spMkLst>
            <pc:docMk/>
            <pc:sldMk cId="3584098227" sldId="257"/>
            <ac:spMk id="3" creationId="{618E74C3-5ED7-EA5B-C2A2-9B624BAE8676}"/>
          </ac:spMkLst>
        </pc:spChg>
        <pc:spChg chg="add">
          <ac:chgData name="Cecilia Paolini" userId="5f1327291e59a3b7" providerId="LiveId" clId="{53AE00C7-7A76-45E9-8576-95BBD9F71634}" dt="2022-05-24T13:27:04.980" v="143" actId="26606"/>
          <ac:spMkLst>
            <pc:docMk/>
            <pc:sldMk cId="3584098227" sldId="257"/>
            <ac:spMk id="10" creationId="{87CC2527-562A-4F69-B487-4371E5B243E7}"/>
          </ac:spMkLst>
        </pc:spChg>
        <pc:picChg chg="add mod ord">
          <ac:chgData name="Cecilia Paolini" userId="5f1327291e59a3b7" providerId="LiveId" clId="{53AE00C7-7A76-45E9-8576-95BBD9F71634}" dt="2022-05-24T13:27:22.209" v="146" actId="14100"/>
          <ac:picMkLst>
            <pc:docMk/>
            <pc:sldMk cId="3584098227" sldId="257"/>
            <ac:picMk id="5" creationId="{7F349E7C-8A2B-D561-4D76-E91B07F22FE7}"/>
          </ac:picMkLst>
        </pc:picChg>
        <pc:cxnChg chg="add">
          <ac:chgData name="Cecilia Paolini" userId="5f1327291e59a3b7" providerId="LiveId" clId="{53AE00C7-7A76-45E9-8576-95BBD9F71634}" dt="2022-05-24T13:27:04.980" v="143" actId="26606"/>
          <ac:cxnSpMkLst>
            <pc:docMk/>
            <pc:sldMk cId="3584098227" sldId="257"/>
            <ac:cxnSpMk id="12" creationId="{BCDAEC91-5BCE-4B55-9CC0-43EF94CB734B}"/>
          </ac:cxnSpMkLst>
        </pc:cxnChg>
      </pc:sldChg>
      <pc:sldChg chg="del">
        <pc:chgData name="Cecilia Paolini" userId="5f1327291e59a3b7" providerId="LiveId" clId="{53AE00C7-7A76-45E9-8576-95BBD9F71634}" dt="2022-05-24T13:26:18.073" v="121" actId="47"/>
        <pc:sldMkLst>
          <pc:docMk/>
          <pc:sldMk cId="56065989" sldId="258"/>
        </pc:sldMkLst>
      </pc:sldChg>
      <pc:sldChg chg="addSp modSp new mod setBg">
        <pc:chgData name="Cecilia Paolini" userId="5f1327291e59a3b7" providerId="LiveId" clId="{53AE00C7-7A76-45E9-8576-95BBD9F71634}" dt="2022-05-24T13:30:51.086" v="290" actId="20577"/>
        <pc:sldMkLst>
          <pc:docMk/>
          <pc:sldMk cId="4159773633" sldId="258"/>
        </pc:sldMkLst>
        <pc:spChg chg="add mod">
          <ac:chgData name="Cecilia Paolini" userId="5f1327291e59a3b7" providerId="LiveId" clId="{53AE00C7-7A76-45E9-8576-95BBD9F71634}" dt="2022-05-24T13:30:51.086" v="290" actId="20577"/>
          <ac:spMkLst>
            <pc:docMk/>
            <pc:sldMk cId="4159773633" sldId="258"/>
            <ac:spMk id="6" creationId="{0ED08023-FCB9-1995-3CE3-7F5E2D0EE3AB}"/>
          </ac:spMkLst>
        </pc:spChg>
        <pc:spChg chg="add">
          <ac:chgData name="Cecilia Paolini" userId="5f1327291e59a3b7" providerId="LiveId" clId="{53AE00C7-7A76-45E9-8576-95BBD9F71634}" dt="2022-05-24T13:30:30.887" v="285" actId="26606"/>
          <ac:spMkLst>
            <pc:docMk/>
            <pc:sldMk cId="4159773633" sldId="258"/>
            <ac:spMk id="11" creationId="{38468727-63BE-4191-B4A6-C30C82C0E986}"/>
          </ac:spMkLst>
        </pc:spChg>
        <pc:spChg chg="add">
          <ac:chgData name="Cecilia Paolini" userId="5f1327291e59a3b7" providerId="LiveId" clId="{53AE00C7-7A76-45E9-8576-95BBD9F71634}" dt="2022-05-24T13:30:30.887" v="285" actId="26606"/>
          <ac:spMkLst>
            <pc:docMk/>
            <pc:sldMk cId="4159773633" sldId="258"/>
            <ac:spMk id="13" creationId="{9D355BB6-1BB8-4828-B246-CFB31742D7B8}"/>
          </ac:spMkLst>
        </pc:spChg>
        <pc:spChg chg="add">
          <ac:chgData name="Cecilia Paolini" userId="5f1327291e59a3b7" providerId="LiveId" clId="{53AE00C7-7A76-45E9-8576-95BBD9F71634}" dt="2022-05-24T13:30:30.887" v="285" actId="26606"/>
          <ac:spMkLst>
            <pc:docMk/>
            <pc:sldMk cId="4159773633" sldId="258"/>
            <ac:spMk id="15" creationId="{CA52A9B9-B2B3-46F0-9D53-0EFF9905BF8F}"/>
          </ac:spMkLst>
        </pc:spChg>
        <pc:picChg chg="add mod ord">
          <ac:chgData name="Cecilia Paolini" userId="5f1327291e59a3b7" providerId="LiveId" clId="{53AE00C7-7A76-45E9-8576-95BBD9F71634}" dt="2022-05-24T13:30:30.887" v="285" actId="26606"/>
          <ac:picMkLst>
            <pc:docMk/>
            <pc:sldMk cId="4159773633" sldId="258"/>
            <ac:picMk id="3" creationId="{C6E0DB78-D66F-0F17-E9AB-6B77531EF248}"/>
          </ac:picMkLst>
        </pc:picChg>
        <pc:picChg chg="add mod ord">
          <ac:chgData name="Cecilia Paolini" userId="5f1327291e59a3b7" providerId="LiveId" clId="{53AE00C7-7A76-45E9-8576-95BBD9F71634}" dt="2022-05-24T13:30:30.887" v="285" actId="26606"/>
          <ac:picMkLst>
            <pc:docMk/>
            <pc:sldMk cId="4159773633" sldId="258"/>
            <ac:picMk id="5" creationId="{DFEE7BAF-518E-00FC-5E7F-5661B79C282E}"/>
          </ac:picMkLst>
        </pc:picChg>
      </pc:sldChg>
      <pc:sldChg chg="del">
        <pc:chgData name="Cecilia Paolini" userId="5f1327291e59a3b7" providerId="LiveId" clId="{53AE00C7-7A76-45E9-8576-95BBD9F71634}" dt="2022-05-24T13:26:18.406" v="122" actId="47"/>
        <pc:sldMkLst>
          <pc:docMk/>
          <pc:sldMk cId="437777414" sldId="259"/>
        </pc:sldMkLst>
      </pc:sldChg>
      <pc:sldChg chg="addSp delSp modSp new mod ord setBg setClrOvrMap">
        <pc:chgData name="Cecilia Paolini" userId="5f1327291e59a3b7" providerId="LiveId" clId="{53AE00C7-7A76-45E9-8576-95BBD9F71634}" dt="2022-05-24T13:36:49.985" v="447"/>
        <pc:sldMkLst>
          <pc:docMk/>
          <pc:sldMk cId="2742194965" sldId="259"/>
        </pc:sldMkLst>
        <pc:spChg chg="add mod">
          <ac:chgData name="Cecilia Paolini" userId="5f1327291e59a3b7" providerId="LiveId" clId="{53AE00C7-7A76-45E9-8576-95BBD9F71634}" dt="2022-05-24T13:35:47.957" v="386" actId="1076"/>
          <ac:spMkLst>
            <pc:docMk/>
            <pc:sldMk cId="2742194965" sldId="259"/>
            <ac:spMk id="4" creationId="{E8869FE7-2E94-6224-F504-C3E1A9D7F787}"/>
          </ac:spMkLst>
        </pc:spChg>
        <pc:spChg chg="add mod">
          <ac:chgData name="Cecilia Paolini" userId="5f1327291e59a3b7" providerId="LiveId" clId="{53AE00C7-7A76-45E9-8576-95BBD9F71634}" dt="2022-05-24T13:36:42.666" v="445" actId="121"/>
          <ac:spMkLst>
            <pc:docMk/>
            <pc:sldMk cId="2742194965" sldId="259"/>
            <ac:spMk id="5" creationId="{F674128D-5EE4-5E28-0558-AF41B099CD13}"/>
          </ac:spMkLst>
        </pc:spChg>
        <pc:spChg chg="add del">
          <ac:chgData name="Cecilia Paolini" userId="5f1327291e59a3b7" providerId="LiveId" clId="{53AE00C7-7A76-45E9-8576-95BBD9F71634}" dt="2022-05-24T13:35:42.176" v="385" actId="26606"/>
          <ac:spMkLst>
            <pc:docMk/>
            <pc:sldMk cId="2742194965" sldId="259"/>
            <ac:spMk id="9" creationId="{B849539B-3694-4E8A-A991-D68126CF3390}"/>
          </ac:spMkLst>
        </pc:spChg>
        <pc:picChg chg="add mod">
          <ac:chgData name="Cecilia Paolini" userId="5f1327291e59a3b7" providerId="LiveId" clId="{53AE00C7-7A76-45E9-8576-95BBD9F71634}" dt="2022-05-24T13:35:42.176" v="385" actId="26606"/>
          <ac:picMkLst>
            <pc:docMk/>
            <pc:sldMk cId="2742194965" sldId="259"/>
            <ac:picMk id="2" creationId="{F505AA27-8F25-6C2D-CE1C-3EA20E5DF7B5}"/>
          </ac:picMkLst>
        </pc:picChg>
        <pc:picChg chg="add mod">
          <ac:chgData name="Cecilia Paolini" userId="5f1327291e59a3b7" providerId="LiveId" clId="{53AE00C7-7A76-45E9-8576-95BBD9F71634}" dt="2022-05-24T13:35:42.176" v="385" actId="26606"/>
          <ac:picMkLst>
            <pc:docMk/>
            <pc:sldMk cId="2742194965" sldId="259"/>
            <ac:picMk id="3" creationId="{16EDE911-9365-B5E2-7204-219446A53C38}"/>
          </ac:picMkLst>
        </pc:picChg>
        <pc:cxnChg chg="add del">
          <ac:chgData name="Cecilia Paolini" userId="5f1327291e59a3b7" providerId="LiveId" clId="{53AE00C7-7A76-45E9-8576-95BBD9F71634}" dt="2022-05-24T13:35:42.176" v="385" actId="26606"/>
          <ac:cxnSpMkLst>
            <pc:docMk/>
            <pc:sldMk cId="2742194965" sldId="259"/>
            <ac:cxnSpMk id="11" creationId="{1AA718E0-F8D2-4975-85FE-D33E8A7B9176}"/>
          </ac:cxnSpMkLst>
        </pc:cxnChg>
      </pc:sldChg>
      <pc:sldChg chg="addSp modSp new mod ord">
        <pc:chgData name="Cecilia Paolini" userId="5f1327291e59a3b7" providerId="LiveId" clId="{53AE00C7-7A76-45E9-8576-95BBD9F71634}" dt="2022-05-24T13:38:53.283" v="521" actId="1076"/>
        <pc:sldMkLst>
          <pc:docMk/>
          <pc:sldMk cId="1032003237" sldId="260"/>
        </pc:sldMkLst>
        <pc:spChg chg="add mod">
          <ac:chgData name="Cecilia Paolini" userId="5f1327291e59a3b7" providerId="LiveId" clId="{53AE00C7-7A76-45E9-8576-95BBD9F71634}" dt="2022-05-24T13:38:53.283" v="521" actId="1076"/>
          <ac:spMkLst>
            <pc:docMk/>
            <pc:sldMk cId="1032003237" sldId="260"/>
            <ac:spMk id="4" creationId="{D2D57541-FE94-6C5B-8B4D-C86F8CEBA980}"/>
          </ac:spMkLst>
        </pc:spChg>
        <pc:picChg chg="add mod">
          <ac:chgData name="Cecilia Paolini" userId="5f1327291e59a3b7" providerId="LiveId" clId="{53AE00C7-7A76-45E9-8576-95BBD9F71634}" dt="2022-05-24T13:38:45.918" v="518" actId="1076"/>
          <ac:picMkLst>
            <pc:docMk/>
            <pc:sldMk cId="1032003237" sldId="260"/>
            <ac:picMk id="2" creationId="{D6F817D6-6033-08C3-2E32-A84D5D7D7178}"/>
          </ac:picMkLst>
        </pc:picChg>
        <pc:picChg chg="add mod">
          <ac:chgData name="Cecilia Paolini" userId="5f1327291e59a3b7" providerId="LiveId" clId="{53AE00C7-7A76-45E9-8576-95BBD9F71634}" dt="2022-05-24T13:38:50.807" v="520" actId="14100"/>
          <ac:picMkLst>
            <pc:docMk/>
            <pc:sldMk cId="1032003237" sldId="260"/>
            <ac:picMk id="3" creationId="{27070EBC-F3EA-0E6E-1EDD-B6EDDBEB573B}"/>
          </ac:picMkLst>
        </pc:picChg>
      </pc:sldChg>
      <pc:sldChg chg="del">
        <pc:chgData name="Cecilia Paolini" userId="5f1327291e59a3b7" providerId="LiveId" clId="{53AE00C7-7A76-45E9-8576-95BBD9F71634}" dt="2022-05-24T13:26:18.807" v="123" actId="47"/>
        <pc:sldMkLst>
          <pc:docMk/>
          <pc:sldMk cId="4113601109" sldId="260"/>
        </pc:sldMkLst>
      </pc:sldChg>
      <pc:sldChg chg="addSp modSp new mod">
        <pc:chgData name="Cecilia Paolini" userId="5f1327291e59a3b7" providerId="LiveId" clId="{53AE00C7-7A76-45E9-8576-95BBD9F71634}" dt="2022-05-24T13:41:15.105" v="571" actId="14100"/>
        <pc:sldMkLst>
          <pc:docMk/>
          <pc:sldMk cId="66001220" sldId="261"/>
        </pc:sldMkLst>
        <pc:spChg chg="add mod">
          <ac:chgData name="Cecilia Paolini" userId="5f1327291e59a3b7" providerId="LiveId" clId="{53AE00C7-7A76-45E9-8576-95BBD9F71634}" dt="2022-05-24T13:40:56.649" v="569" actId="255"/>
          <ac:spMkLst>
            <pc:docMk/>
            <pc:sldMk cId="66001220" sldId="261"/>
            <ac:spMk id="6" creationId="{0D6179C5-A366-8F51-ECE1-FC2AB50C8D41}"/>
          </ac:spMkLst>
        </pc:spChg>
        <pc:picChg chg="add mod">
          <ac:chgData name="Cecilia Paolini" userId="5f1327291e59a3b7" providerId="LiveId" clId="{53AE00C7-7A76-45E9-8576-95BBD9F71634}" dt="2022-05-24T13:41:15.105" v="571" actId="14100"/>
          <ac:picMkLst>
            <pc:docMk/>
            <pc:sldMk cId="66001220" sldId="261"/>
            <ac:picMk id="3" creationId="{99F7C0B3-CADB-8724-0AD8-737405E28E52}"/>
          </ac:picMkLst>
        </pc:picChg>
        <pc:picChg chg="add mod">
          <ac:chgData name="Cecilia Paolini" userId="5f1327291e59a3b7" providerId="LiveId" clId="{53AE00C7-7A76-45E9-8576-95BBD9F71634}" dt="2022-05-24T13:41:07.097" v="570" actId="14100"/>
          <ac:picMkLst>
            <pc:docMk/>
            <pc:sldMk cId="66001220" sldId="261"/>
            <ac:picMk id="5" creationId="{DBF3C232-7685-B4C6-D729-130C5EA5739D}"/>
          </ac:picMkLst>
        </pc:picChg>
      </pc:sldChg>
      <pc:sldChg chg="del">
        <pc:chgData name="Cecilia Paolini" userId="5f1327291e59a3b7" providerId="LiveId" clId="{53AE00C7-7A76-45E9-8576-95BBD9F71634}" dt="2022-05-24T13:26:19.172" v="124" actId="47"/>
        <pc:sldMkLst>
          <pc:docMk/>
          <pc:sldMk cId="3107029467" sldId="261"/>
        </pc:sldMkLst>
      </pc:sldChg>
      <pc:sldChg chg="del">
        <pc:chgData name="Cecilia Paolini" userId="5f1327291e59a3b7" providerId="LiveId" clId="{53AE00C7-7A76-45E9-8576-95BBD9F71634}" dt="2022-05-24T13:26:19.524" v="125" actId="47"/>
        <pc:sldMkLst>
          <pc:docMk/>
          <pc:sldMk cId="3065296037" sldId="262"/>
        </pc:sldMkLst>
      </pc:sldChg>
      <pc:sldChg chg="addSp modSp new mod setBg">
        <pc:chgData name="Cecilia Paolini" userId="5f1327291e59a3b7" providerId="LiveId" clId="{53AE00C7-7A76-45E9-8576-95BBD9F71634}" dt="2022-05-24T13:42:34.975" v="601" actId="255"/>
        <pc:sldMkLst>
          <pc:docMk/>
          <pc:sldMk cId="4035082502" sldId="262"/>
        </pc:sldMkLst>
        <pc:spChg chg="add mod">
          <ac:chgData name="Cecilia Paolini" userId="5f1327291e59a3b7" providerId="LiveId" clId="{53AE00C7-7A76-45E9-8576-95BBD9F71634}" dt="2022-05-24T13:42:34.975" v="601" actId="255"/>
          <ac:spMkLst>
            <pc:docMk/>
            <pc:sldMk cId="4035082502" sldId="262"/>
            <ac:spMk id="4" creationId="{8BD90FE3-B70B-5854-5004-514DC8BFF500}"/>
          </ac:spMkLst>
        </pc:spChg>
        <pc:picChg chg="add mod ord">
          <ac:chgData name="Cecilia Paolini" userId="5f1327291e59a3b7" providerId="LiveId" clId="{53AE00C7-7A76-45E9-8576-95BBD9F71634}" dt="2022-05-24T13:42:13.271" v="598" actId="26606"/>
          <ac:picMkLst>
            <pc:docMk/>
            <pc:sldMk cId="4035082502" sldId="262"/>
            <ac:picMk id="3" creationId="{DED8F5AC-6014-52D9-F348-9746B52F7F3D}"/>
          </ac:picMkLst>
        </pc:picChg>
        <pc:cxnChg chg="add">
          <ac:chgData name="Cecilia Paolini" userId="5f1327291e59a3b7" providerId="LiveId" clId="{53AE00C7-7A76-45E9-8576-95BBD9F71634}" dt="2022-05-24T13:42:13.271" v="598" actId="26606"/>
          <ac:cxnSpMkLst>
            <pc:docMk/>
            <pc:sldMk cId="4035082502" sldId="262"/>
            <ac:cxnSpMk id="9" creationId="{A7F400EE-A8A5-48AF-B4D6-291B52C6F0B0}"/>
          </ac:cxnSpMkLst>
        </pc:cxnChg>
      </pc:sldChg>
      <pc:sldChg chg="addSp modSp new mod">
        <pc:chgData name="Cecilia Paolini" userId="5f1327291e59a3b7" providerId="LiveId" clId="{53AE00C7-7A76-45E9-8576-95BBD9F71634}" dt="2022-05-24T13:48:35.753" v="669" actId="1076"/>
        <pc:sldMkLst>
          <pc:docMk/>
          <pc:sldMk cId="2333187321" sldId="263"/>
        </pc:sldMkLst>
        <pc:spChg chg="add mod">
          <ac:chgData name="Cecilia Paolini" userId="5f1327291e59a3b7" providerId="LiveId" clId="{53AE00C7-7A76-45E9-8576-95BBD9F71634}" dt="2022-05-24T13:48:29.603" v="667" actId="255"/>
          <ac:spMkLst>
            <pc:docMk/>
            <pc:sldMk cId="2333187321" sldId="263"/>
            <ac:spMk id="3" creationId="{A105D1ED-C873-D542-6398-3CF8EC28D26A}"/>
          </ac:spMkLst>
        </pc:spChg>
        <pc:picChg chg="add mod">
          <ac:chgData name="Cecilia Paolini" userId="5f1327291e59a3b7" providerId="LiveId" clId="{53AE00C7-7A76-45E9-8576-95BBD9F71634}" dt="2022-05-24T13:48:35.753" v="669" actId="1076"/>
          <ac:picMkLst>
            <pc:docMk/>
            <pc:sldMk cId="2333187321" sldId="263"/>
            <ac:picMk id="2" creationId="{0B09DB28-B66B-6959-B9A7-BB4C912EBFD5}"/>
          </ac:picMkLst>
        </pc:picChg>
      </pc:sldChg>
      <pc:sldChg chg="del">
        <pc:chgData name="Cecilia Paolini" userId="5f1327291e59a3b7" providerId="LiveId" clId="{53AE00C7-7A76-45E9-8576-95BBD9F71634}" dt="2022-05-24T13:26:19.840" v="126" actId="47"/>
        <pc:sldMkLst>
          <pc:docMk/>
          <pc:sldMk cId="3052574884" sldId="263"/>
        </pc:sldMkLst>
      </pc:sldChg>
      <pc:sldChg chg="del">
        <pc:chgData name="Cecilia Paolini" userId="5f1327291e59a3b7" providerId="LiveId" clId="{53AE00C7-7A76-45E9-8576-95BBD9F71634}" dt="2022-05-24T13:26:20.220" v="127" actId="47"/>
        <pc:sldMkLst>
          <pc:docMk/>
          <pc:sldMk cId="2279019784" sldId="264"/>
        </pc:sldMkLst>
      </pc:sldChg>
      <pc:sldChg chg="addSp modSp new mod">
        <pc:chgData name="Cecilia Paolini" userId="5f1327291e59a3b7" providerId="LiveId" clId="{53AE00C7-7A76-45E9-8576-95BBD9F71634}" dt="2022-05-24T13:50:15.449" v="720" actId="255"/>
        <pc:sldMkLst>
          <pc:docMk/>
          <pc:sldMk cId="3141726930" sldId="264"/>
        </pc:sldMkLst>
        <pc:spChg chg="add mod">
          <ac:chgData name="Cecilia Paolini" userId="5f1327291e59a3b7" providerId="LiveId" clId="{53AE00C7-7A76-45E9-8576-95BBD9F71634}" dt="2022-05-24T13:50:15.449" v="720" actId="255"/>
          <ac:spMkLst>
            <pc:docMk/>
            <pc:sldMk cId="3141726930" sldId="264"/>
            <ac:spMk id="3" creationId="{04A0A5B8-B448-DCC1-B2DB-6082C0FFC884}"/>
          </ac:spMkLst>
        </pc:spChg>
        <pc:picChg chg="add mod">
          <ac:chgData name="Cecilia Paolini" userId="5f1327291e59a3b7" providerId="LiveId" clId="{53AE00C7-7A76-45E9-8576-95BBD9F71634}" dt="2022-05-24T13:49:41.840" v="672" actId="1076"/>
          <ac:picMkLst>
            <pc:docMk/>
            <pc:sldMk cId="3141726930" sldId="264"/>
            <ac:picMk id="2" creationId="{EC17BE8C-F436-140C-1CA8-DD383130978D}"/>
          </ac:picMkLst>
        </pc:picChg>
      </pc:sldChg>
      <pc:sldChg chg="addSp modSp new mod">
        <pc:chgData name="Cecilia Paolini" userId="5f1327291e59a3b7" providerId="LiveId" clId="{53AE00C7-7A76-45E9-8576-95BBD9F71634}" dt="2022-05-24T13:59:45.294" v="777" actId="255"/>
        <pc:sldMkLst>
          <pc:docMk/>
          <pc:sldMk cId="3088342223" sldId="265"/>
        </pc:sldMkLst>
        <pc:spChg chg="add mod">
          <ac:chgData name="Cecilia Paolini" userId="5f1327291e59a3b7" providerId="LiveId" clId="{53AE00C7-7A76-45E9-8576-95BBD9F71634}" dt="2022-05-24T13:59:45.294" v="777" actId="255"/>
          <ac:spMkLst>
            <pc:docMk/>
            <pc:sldMk cId="3088342223" sldId="265"/>
            <ac:spMk id="3" creationId="{DB178DAD-616E-9EE8-DD04-5CD9BDBDDF3E}"/>
          </ac:spMkLst>
        </pc:spChg>
        <pc:picChg chg="add mod">
          <ac:chgData name="Cecilia Paolini" userId="5f1327291e59a3b7" providerId="LiveId" clId="{53AE00C7-7A76-45E9-8576-95BBD9F71634}" dt="2022-05-24T13:58:10.810" v="725" actId="1076"/>
          <ac:picMkLst>
            <pc:docMk/>
            <pc:sldMk cId="3088342223" sldId="265"/>
            <ac:picMk id="2" creationId="{F8FCF8FB-853F-1BFC-C11F-9953D565BDF3}"/>
          </ac:picMkLst>
        </pc:picChg>
      </pc:sldChg>
      <pc:sldChg chg="del">
        <pc:chgData name="Cecilia Paolini" userId="5f1327291e59a3b7" providerId="LiveId" clId="{53AE00C7-7A76-45E9-8576-95BBD9F71634}" dt="2022-05-24T13:26:20.527" v="128" actId="47"/>
        <pc:sldMkLst>
          <pc:docMk/>
          <pc:sldMk cId="3423905334" sldId="265"/>
        </pc:sldMkLst>
      </pc:sldChg>
      <pc:sldChg chg="del">
        <pc:chgData name="Cecilia Paolini" userId="5f1327291e59a3b7" providerId="LiveId" clId="{53AE00C7-7A76-45E9-8576-95BBD9F71634}" dt="2022-05-24T13:26:21.081" v="129" actId="47"/>
        <pc:sldMkLst>
          <pc:docMk/>
          <pc:sldMk cId="1967208388" sldId="266"/>
        </pc:sldMkLst>
      </pc:sldChg>
      <pc:sldChg chg="del">
        <pc:chgData name="Cecilia Paolini" userId="5f1327291e59a3b7" providerId="LiveId" clId="{53AE00C7-7A76-45E9-8576-95BBD9F71634}" dt="2022-05-24T13:26:21.275" v="130" actId="47"/>
        <pc:sldMkLst>
          <pc:docMk/>
          <pc:sldMk cId="2583890592" sldId="267"/>
        </pc:sldMkLst>
      </pc:sldChg>
      <pc:sldChg chg="del">
        <pc:chgData name="Cecilia Paolini" userId="5f1327291e59a3b7" providerId="LiveId" clId="{53AE00C7-7A76-45E9-8576-95BBD9F71634}" dt="2022-05-24T13:26:21.476" v="131" actId="47"/>
        <pc:sldMkLst>
          <pc:docMk/>
          <pc:sldMk cId="3176215699" sldId="268"/>
        </pc:sldMkLst>
      </pc:sldChg>
      <pc:sldChg chg="del">
        <pc:chgData name="Cecilia Paolini" userId="5f1327291e59a3b7" providerId="LiveId" clId="{53AE00C7-7A76-45E9-8576-95BBD9F71634}" dt="2022-05-24T13:26:21.660" v="132" actId="47"/>
        <pc:sldMkLst>
          <pc:docMk/>
          <pc:sldMk cId="2816926233" sldId="269"/>
        </pc:sldMkLst>
      </pc:sldChg>
      <pc:sldChg chg="del">
        <pc:chgData name="Cecilia Paolini" userId="5f1327291e59a3b7" providerId="LiveId" clId="{53AE00C7-7A76-45E9-8576-95BBD9F71634}" dt="2022-05-24T13:26:21.863" v="133" actId="47"/>
        <pc:sldMkLst>
          <pc:docMk/>
          <pc:sldMk cId="2016711337" sldId="270"/>
        </pc:sldMkLst>
      </pc:sldChg>
      <pc:sldChg chg="del">
        <pc:chgData name="Cecilia Paolini" userId="5f1327291e59a3b7" providerId="LiveId" clId="{53AE00C7-7A76-45E9-8576-95BBD9F71634}" dt="2022-05-24T13:26:22.399" v="134" actId="47"/>
        <pc:sldMkLst>
          <pc:docMk/>
          <pc:sldMk cId="1250748047" sldId="271"/>
        </pc:sldMkLst>
      </pc:sldChg>
    </pc:docChg>
  </pc:docChgLst>
  <pc:docChgLst>
    <pc:chgData name="Cecilia Paolini" userId="5f1327291e59a3b7" providerId="LiveId" clId="{82723187-F572-4948-93D0-BE66D449E768}"/>
    <pc:docChg chg="modSld">
      <pc:chgData name="Cecilia Paolini" userId="5f1327291e59a3b7" providerId="LiveId" clId="{82723187-F572-4948-93D0-BE66D449E768}" dt="2022-04-26T16:07:46.724" v="14" actId="1036"/>
      <pc:docMkLst>
        <pc:docMk/>
      </pc:docMkLst>
      <pc:sldChg chg="modSp mod">
        <pc:chgData name="Cecilia Paolini" userId="5f1327291e59a3b7" providerId="LiveId" clId="{82723187-F572-4948-93D0-BE66D449E768}" dt="2022-04-26T16:07:46.724" v="14" actId="1036"/>
        <pc:sldMkLst>
          <pc:docMk/>
          <pc:sldMk cId="3107029467" sldId="261"/>
        </pc:sldMkLst>
        <pc:spChg chg="mod">
          <ac:chgData name="Cecilia Paolini" userId="5f1327291e59a3b7" providerId="LiveId" clId="{82723187-F572-4948-93D0-BE66D449E768}" dt="2022-04-26T16:06:25.042" v="6" actId="121"/>
          <ac:spMkLst>
            <pc:docMk/>
            <pc:sldMk cId="3107029467" sldId="261"/>
            <ac:spMk id="9" creationId="{8A921FDE-9F52-B649-C5B7-4D8BC80FE7D1}"/>
          </ac:spMkLst>
        </pc:spChg>
        <pc:spChg chg="mod">
          <ac:chgData name="Cecilia Paolini" userId="5f1327291e59a3b7" providerId="LiveId" clId="{82723187-F572-4948-93D0-BE66D449E768}" dt="2022-04-26T16:06:26.609" v="7" actId="120"/>
          <ac:spMkLst>
            <pc:docMk/>
            <pc:sldMk cId="3107029467" sldId="261"/>
            <ac:spMk id="12" creationId="{0E1F77E3-615C-AFEE-9900-9E0AF3E7917B}"/>
          </ac:spMkLst>
        </pc:spChg>
        <pc:picChg chg="mod">
          <ac:chgData name="Cecilia Paolini" userId="5f1327291e59a3b7" providerId="LiveId" clId="{82723187-F572-4948-93D0-BE66D449E768}" dt="2022-04-26T16:06:11.991" v="3" actId="1076"/>
          <ac:picMkLst>
            <pc:docMk/>
            <pc:sldMk cId="3107029467" sldId="261"/>
            <ac:picMk id="3" creationId="{FED72382-6DA3-3FB3-13AB-483223CC482A}"/>
          </ac:picMkLst>
        </pc:picChg>
        <pc:picChg chg="mod">
          <ac:chgData name="Cecilia Paolini" userId="5f1327291e59a3b7" providerId="LiveId" clId="{82723187-F572-4948-93D0-BE66D449E768}" dt="2022-04-26T16:07:46.724" v="14" actId="1036"/>
          <ac:picMkLst>
            <pc:docMk/>
            <pc:sldMk cId="3107029467" sldId="261"/>
            <ac:picMk id="5" creationId="{34476022-41F9-C0F4-916B-8AD557DCBD9F}"/>
          </ac:picMkLst>
        </pc:picChg>
      </pc:sldChg>
    </pc:docChg>
  </pc:docChgLst>
  <pc:docChgLst>
    <pc:chgData name="Cecilia Paolini" userId="5f1327291e59a3b7" providerId="LiveId" clId="{764363B6-DDB2-45AC-A3E2-ADC822704BC7}"/>
    <pc:docChg chg="undo custSel addSld delSld modSld sldOrd">
      <pc:chgData name="Cecilia Paolini" userId="5f1327291e59a3b7" providerId="LiveId" clId="{764363B6-DDB2-45AC-A3E2-ADC822704BC7}" dt="2022-07-21T04:13:11.883" v="337" actId="47"/>
      <pc:docMkLst>
        <pc:docMk/>
      </pc:docMkLst>
      <pc:sldChg chg="modSp mod">
        <pc:chgData name="Cecilia Paolini" userId="5f1327291e59a3b7" providerId="LiveId" clId="{764363B6-DDB2-45AC-A3E2-ADC822704BC7}" dt="2022-07-18T13:43:49.413" v="171" actId="20577"/>
        <pc:sldMkLst>
          <pc:docMk/>
          <pc:sldMk cId="2288057901" sldId="256"/>
        </pc:sldMkLst>
        <pc:spChg chg="mod">
          <ac:chgData name="Cecilia Paolini" userId="5f1327291e59a3b7" providerId="LiveId" clId="{764363B6-DDB2-45AC-A3E2-ADC822704BC7}" dt="2022-07-18T13:43:49.413" v="171" actId="20577"/>
          <ac:spMkLst>
            <pc:docMk/>
            <pc:sldMk cId="2288057901" sldId="256"/>
            <ac:spMk id="2" creationId="{357A8576-6A82-4B04-1860-0BBEA58CD7C8}"/>
          </ac:spMkLst>
        </pc:spChg>
        <pc:spChg chg="mod">
          <ac:chgData name="Cecilia Paolini" userId="5f1327291e59a3b7" providerId="LiveId" clId="{764363B6-DDB2-45AC-A3E2-ADC822704BC7}" dt="2022-07-18T13:39:49.139" v="29" actId="20577"/>
          <ac:spMkLst>
            <pc:docMk/>
            <pc:sldMk cId="2288057901" sldId="256"/>
            <ac:spMk id="6" creationId="{73D65DFE-B5CC-1CC2-3D3D-2F61A7938C63}"/>
          </ac:spMkLst>
        </pc:spChg>
      </pc:sldChg>
      <pc:sldChg chg="addSp delSp modSp new mod setBg">
        <pc:chgData name="Cecilia Paolini" userId="5f1327291e59a3b7" providerId="LiveId" clId="{764363B6-DDB2-45AC-A3E2-ADC822704BC7}" dt="2022-07-18T14:09:55.634" v="213" actId="14100"/>
        <pc:sldMkLst>
          <pc:docMk/>
          <pc:sldMk cId="2455834253" sldId="257"/>
        </pc:sldMkLst>
        <pc:spChg chg="add del">
          <ac:chgData name="Cecilia Paolini" userId="5f1327291e59a3b7" providerId="LiveId" clId="{764363B6-DDB2-45AC-A3E2-ADC822704BC7}" dt="2022-07-18T14:08:45.122" v="205" actId="26606"/>
          <ac:spMkLst>
            <pc:docMk/>
            <pc:sldMk cId="2455834253" sldId="257"/>
            <ac:spMk id="8" creationId="{32BC26D8-82FB-445E-AA49-62A77D7C1EE0}"/>
          </ac:spMkLst>
        </pc:spChg>
        <pc:spChg chg="add del">
          <ac:chgData name="Cecilia Paolini" userId="5f1327291e59a3b7" providerId="LiveId" clId="{764363B6-DDB2-45AC-A3E2-ADC822704BC7}" dt="2022-07-18T14:08:45.122" v="205" actId="26606"/>
          <ac:spMkLst>
            <pc:docMk/>
            <pc:sldMk cId="2455834253" sldId="257"/>
            <ac:spMk id="10" creationId="{CB44330D-EA18-4254-AA95-EB49948539B8}"/>
          </ac:spMkLst>
        </pc:spChg>
        <pc:picChg chg="add mod">
          <ac:chgData name="Cecilia Paolini" userId="5f1327291e59a3b7" providerId="LiveId" clId="{764363B6-DDB2-45AC-A3E2-ADC822704BC7}" dt="2022-07-18T14:09:17.445" v="210" actId="1076"/>
          <ac:picMkLst>
            <pc:docMk/>
            <pc:sldMk cId="2455834253" sldId="257"/>
            <ac:picMk id="3" creationId="{ECB29612-2C99-45BD-E152-D7DBCE8D1726}"/>
          </ac:picMkLst>
        </pc:picChg>
        <pc:picChg chg="add mod">
          <ac:chgData name="Cecilia Paolini" userId="5f1327291e59a3b7" providerId="LiveId" clId="{764363B6-DDB2-45AC-A3E2-ADC822704BC7}" dt="2022-07-18T14:09:55.634" v="213" actId="14100"/>
          <ac:picMkLst>
            <pc:docMk/>
            <pc:sldMk cId="2455834253" sldId="257"/>
            <ac:picMk id="5" creationId="{84AD9B7A-9615-F536-FF81-955A2AC72A54}"/>
          </ac:picMkLst>
        </pc:picChg>
      </pc:sldChg>
      <pc:sldChg chg="delSp del mod">
        <pc:chgData name="Cecilia Paolini" userId="5f1327291e59a3b7" providerId="LiveId" clId="{764363B6-DDB2-45AC-A3E2-ADC822704BC7}" dt="2022-07-18T13:39:56.391" v="31" actId="47"/>
        <pc:sldMkLst>
          <pc:docMk/>
          <pc:sldMk cId="3584098227" sldId="257"/>
        </pc:sldMkLst>
        <pc:picChg chg="del">
          <ac:chgData name="Cecilia Paolini" userId="5f1327291e59a3b7" providerId="LiveId" clId="{764363B6-DDB2-45AC-A3E2-ADC822704BC7}" dt="2022-07-18T13:39:53.259" v="30" actId="478"/>
          <ac:picMkLst>
            <pc:docMk/>
            <pc:sldMk cId="3584098227" sldId="257"/>
            <ac:picMk id="5" creationId="{7F349E7C-8A2B-D561-4D76-E91B07F22FE7}"/>
          </ac:picMkLst>
        </pc:picChg>
      </pc:sldChg>
      <pc:sldChg chg="addSp modSp new mod ord setBg">
        <pc:chgData name="Cecilia Paolini" userId="5f1327291e59a3b7" providerId="LiveId" clId="{764363B6-DDB2-45AC-A3E2-ADC822704BC7}" dt="2022-07-18T14:01:51.883" v="190"/>
        <pc:sldMkLst>
          <pc:docMk/>
          <pc:sldMk cId="1626378320" sldId="258"/>
        </pc:sldMkLst>
        <pc:spChg chg="add">
          <ac:chgData name="Cecilia Paolini" userId="5f1327291e59a3b7" providerId="LiveId" clId="{764363B6-DDB2-45AC-A3E2-ADC822704BC7}" dt="2022-07-18T13:50:40.674" v="177" actId="26606"/>
          <ac:spMkLst>
            <pc:docMk/>
            <pc:sldMk cId="1626378320" sldId="258"/>
            <ac:spMk id="7" creationId="{42A4FC2C-047E-45A5-965D-8E1E3BF09BC6}"/>
          </ac:spMkLst>
        </pc:spChg>
        <pc:picChg chg="add mod">
          <ac:chgData name="Cecilia Paolini" userId="5f1327291e59a3b7" providerId="LiveId" clId="{764363B6-DDB2-45AC-A3E2-ADC822704BC7}" dt="2022-07-18T13:50:40.674" v="177" actId="26606"/>
          <ac:picMkLst>
            <pc:docMk/>
            <pc:sldMk cId="1626378320" sldId="258"/>
            <ac:picMk id="2" creationId="{4DAA7699-78F8-16CF-AE63-648C62ED4F55}"/>
          </ac:picMkLst>
        </pc:picChg>
      </pc:sldChg>
      <pc:sldChg chg="del">
        <pc:chgData name="Cecilia Paolini" userId="5f1327291e59a3b7" providerId="LiveId" clId="{764363B6-DDB2-45AC-A3E2-ADC822704BC7}" dt="2022-07-18T13:39:58.645" v="34" actId="47"/>
        <pc:sldMkLst>
          <pc:docMk/>
          <pc:sldMk cId="4159773633" sldId="258"/>
        </pc:sldMkLst>
      </pc:sldChg>
      <pc:sldChg chg="addSp delSp modSp new mod ord">
        <pc:chgData name="Cecilia Paolini" userId="5f1327291e59a3b7" providerId="LiveId" clId="{764363B6-DDB2-45AC-A3E2-ADC822704BC7}" dt="2022-07-18T21:47:21.760" v="336" actId="1076"/>
        <pc:sldMkLst>
          <pc:docMk/>
          <pc:sldMk cId="1351762004" sldId="259"/>
        </pc:sldMkLst>
        <pc:picChg chg="add del mod">
          <ac:chgData name="Cecilia Paolini" userId="5f1327291e59a3b7" providerId="LiveId" clId="{764363B6-DDB2-45AC-A3E2-ADC822704BC7}" dt="2022-07-18T21:46:55.525" v="329" actId="478"/>
          <ac:picMkLst>
            <pc:docMk/>
            <pc:sldMk cId="1351762004" sldId="259"/>
            <ac:picMk id="3" creationId="{72A5E8F0-EBF5-E4B7-FFF6-94B3AA99F92D}"/>
          </ac:picMkLst>
        </pc:picChg>
        <pc:picChg chg="add mod">
          <ac:chgData name="Cecilia Paolini" userId="5f1327291e59a3b7" providerId="LiveId" clId="{764363B6-DDB2-45AC-A3E2-ADC822704BC7}" dt="2022-07-18T21:47:03.946" v="331" actId="1076"/>
          <ac:picMkLst>
            <pc:docMk/>
            <pc:sldMk cId="1351762004" sldId="259"/>
            <ac:picMk id="5" creationId="{9FFC8A87-DB1D-43DC-EA54-802634C779AE}"/>
          </ac:picMkLst>
        </pc:picChg>
        <pc:picChg chg="add mod">
          <ac:chgData name="Cecilia Paolini" userId="5f1327291e59a3b7" providerId="LiveId" clId="{764363B6-DDB2-45AC-A3E2-ADC822704BC7}" dt="2022-07-18T21:47:21.760" v="336" actId="1076"/>
          <ac:picMkLst>
            <pc:docMk/>
            <pc:sldMk cId="1351762004" sldId="259"/>
            <ac:picMk id="7" creationId="{825803B7-6070-41C2-BBCC-62729C68F1C4}"/>
          </ac:picMkLst>
        </pc:picChg>
      </pc:sldChg>
      <pc:sldChg chg="del">
        <pc:chgData name="Cecilia Paolini" userId="5f1327291e59a3b7" providerId="LiveId" clId="{764363B6-DDB2-45AC-A3E2-ADC822704BC7}" dt="2022-07-18T13:39:58.036" v="33" actId="47"/>
        <pc:sldMkLst>
          <pc:docMk/>
          <pc:sldMk cId="2742194965" sldId="259"/>
        </pc:sldMkLst>
      </pc:sldChg>
      <pc:sldChg chg="del">
        <pc:chgData name="Cecilia Paolini" userId="5f1327291e59a3b7" providerId="LiveId" clId="{764363B6-DDB2-45AC-A3E2-ADC822704BC7}" dt="2022-07-18T13:39:57.183" v="32" actId="47"/>
        <pc:sldMkLst>
          <pc:docMk/>
          <pc:sldMk cId="1032003237" sldId="260"/>
        </pc:sldMkLst>
      </pc:sldChg>
      <pc:sldChg chg="new del ord">
        <pc:chgData name="Cecilia Paolini" userId="5f1327291e59a3b7" providerId="LiveId" clId="{764363B6-DDB2-45AC-A3E2-ADC822704BC7}" dt="2022-07-18T14:17:59.276" v="214" actId="47"/>
        <pc:sldMkLst>
          <pc:docMk/>
          <pc:sldMk cId="3781624759" sldId="260"/>
        </pc:sldMkLst>
      </pc:sldChg>
      <pc:sldChg chg="addSp modSp new mod ord">
        <pc:chgData name="Cecilia Paolini" userId="5f1327291e59a3b7" providerId="LiveId" clId="{764363B6-DDB2-45AC-A3E2-ADC822704BC7}" dt="2022-07-18T14:04:41.210" v="201" actId="1076"/>
        <pc:sldMkLst>
          <pc:docMk/>
          <pc:sldMk cId="43697361" sldId="261"/>
        </pc:sldMkLst>
        <pc:picChg chg="add mod">
          <ac:chgData name="Cecilia Paolini" userId="5f1327291e59a3b7" providerId="LiveId" clId="{764363B6-DDB2-45AC-A3E2-ADC822704BC7}" dt="2022-07-18T14:04:41.210" v="201" actId="1076"/>
          <ac:picMkLst>
            <pc:docMk/>
            <pc:sldMk cId="43697361" sldId="261"/>
            <ac:picMk id="3" creationId="{97232198-991F-19C6-18E6-F04C0C83DDD0}"/>
          </ac:picMkLst>
        </pc:picChg>
        <pc:picChg chg="add mod">
          <ac:chgData name="Cecilia Paolini" userId="5f1327291e59a3b7" providerId="LiveId" clId="{764363B6-DDB2-45AC-A3E2-ADC822704BC7}" dt="2022-07-18T14:04:04.276" v="198" actId="1076"/>
          <ac:picMkLst>
            <pc:docMk/>
            <pc:sldMk cId="43697361" sldId="261"/>
            <ac:picMk id="5" creationId="{6ECA1753-0F70-B20C-8ED2-640DD84D44D0}"/>
          </ac:picMkLst>
        </pc:picChg>
      </pc:sldChg>
      <pc:sldChg chg="del">
        <pc:chgData name="Cecilia Paolini" userId="5f1327291e59a3b7" providerId="LiveId" clId="{764363B6-DDB2-45AC-A3E2-ADC822704BC7}" dt="2022-07-18T13:39:59.245" v="35" actId="47"/>
        <pc:sldMkLst>
          <pc:docMk/>
          <pc:sldMk cId="66001220" sldId="261"/>
        </pc:sldMkLst>
      </pc:sldChg>
      <pc:sldChg chg="addSp modSp new mod">
        <pc:chgData name="Cecilia Paolini" userId="5f1327291e59a3b7" providerId="LiveId" clId="{764363B6-DDB2-45AC-A3E2-ADC822704BC7}" dt="2022-07-18T14:21:07.982" v="231" actId="1076"/>
        <pc:sldMkLst>
          <pc:docMk/>
          <pc:sldMk cId="3728482913" sldId="262"/>
        </pc:sldMkLst>
        <pc:picChg chg="add mod modCrop">
          <ac:chgData name="Cecilia Paolini" userId="5f1327291e59a3b7" providerId="LiveId" clId="{764363B6-DDB2-45AC-A3E2-ADC822704BC7}" dt="2022-07-18T14:21:04.745" v="230" actId="1076"/>
          <ac:picMkLst>
            <pc:docMk/>
            <pc:sldMk cId="3728482913" sldId="262"/>
            <ac:picMk id="2" creationId="{553D237C-02A5-4022-160B-7C32C7840BB9}"/>
          </ac:picMkLst>
        </pc:picChg>
        <pc:picChg chg="add mod modCrop">
          <ac:chgData name="Cecilia Paolini" userId="5f1327291e59a3b7" providerId="LiveId" clId="{764363B6-DDB2-45AC-A3E2-ADC822704BC7}" dt="2022-07-18T14:21:07.982" v="231" actId="1076"/>
          <ac:picMkLst>
            <pc:docMk/>
            <pc:sldMk cId="3728482913" sldId="262"/>
            <ac:picMk id="3" creationId="{FD6AC6F1-9395-1166-8695-398A03B6DA96}"/>
          </ac:picMkLst>
        </pc:picChg>
      </pc:sldChg>
      <pc:sldChg chg="del">
        <pc:chgData name="Cecilia Paolini" userId="5f1327291e59a3b7" providerId="LiveId" clId="{764363B6-DDB2-45AC-A3E2-ADC822704BC7}" dt="2022-07-18T13:39:59.902" v="36" actId="47"/>
        <pc:sldMkLst>
          <pc:docMk/>
          <pc:sldMk cId="4035082502" sldId="262"/>
        </pc:sldMkLst>
      </pc:sldChg>
      <pc:sldChg chg="del">
        <pc:chgData name="Cecilia Paolini" userId="5f1327291e59a3b7" providerId="LiveId" clId="{764363B6-DDB2-45AC-A3E2-ADC822704BC7}" dt="2022-07-18T13:40:00.455" v="37" actId="47"/>
        <pc:sldMkLst>
          <pc:docMk/>
          <pc:sldMk cId="2333187321" sldId="263"/>
        </pc:sldMkLst>
      </pc:sldChg>
      <pc:sldChg chg="addSp delSp modSp new mod setBg">
        <pc:chgData name="Cecilia Paolini" userId="5f1327291e59a3b7" providerId="LiveId" clId="{764363B6-DDB2-45AC-A3E2-ADC822704BC7}" dt="2022-07-18T21:29:45.209" v="284" actId="1076"/>
        <pc:sldMkLst>
          <pc:docMk/>
          <pc:sldMk cId="3795292106" sldId="263"/>
        </pc:sldMkLst>
        <pc:spChg chg="add del">
          <ac:chgData name="Cecilia Paolini" userId="5f1327291e59a3b7" providerId="LiveId" clId="{764363B6-DDB2-45AC-A3E2-ADC822704BC7}" dt="2022-07-18T21:28:33.710" v="266" actId="26606"/>
          <ac:spMkLst>
            <pc:docMk/>
            <pc:sldMk cId="3795292106" sldId="263"/>
            <ac:spMk id="13" creationId="{9527FCEA-6143-4C5E-8C45-8AC9237ADE89}"/>
          </ac:spMkLst>
        </pc:spChg>
        <pc:spChg chg="add del">
          <ac:chgData name="Cecilia Paolini" userId="5f1327291e59a3b7" providerId="LiveId" clId="{764363B6-DDB2-45AC-A3E2-ADC822704BC7}" dt="2022-07-18T21:28:33.710" v="266" actId="26606"/>
          <ac:spMkLst>
            <pc:docMk/>
            <pc:sldMk cId="3795292106" sldId="263"/>
            <ac:spMk id="15" creationId="{1A9F23AD-7A55-49F3-A3EC-743F47F36B0E}"/>
          </ac:spMkLst>
        </pc:spChg>
        <pc:spChg chg="add del">
          <ac:chgData name="Cecilia Paolini" userId="5f1327291e59a3b7" providerId="LiveId" clId="{764363B6-DDB2-45AC-A3E2-ADC822704BC7}" dt="2022-07-18T21:28:33.710" v="266" actId="26606"/>
          <ac:spMkLst>
            <pc:docMk/>
            <pc:sldMk cId="3795292106" sldId="263"/>
            <ac:spMk id="17" creationId="{D7D9F91F-72C9-4DB9-ABD0-A8180D8262D5}"/>
          </ac:spMkLst>
        </pc:spChg>
        <pc:spChg chg="add del">
          <ac:chgData name="Cecilia Paolini" userId="5f1327291e59a3b7" providerId="LiveId" clId="{764363B6-DDB2-45AC-A3E2-ADC822704BC7}" dt="2022-07-18T21:28:33.710" v="266" actId="26606"/>
          <ac:spMkLst>
            <pc:docMk/>
            <pc:sldMk cId="3795292106" sldId="263"/>
            <ac:spMk id="19" creationId="{BE016956-CE9F-4946-8834-A8BC3529D0F6}"/>
          </ac:spMkLst>
        </pc:spChg>
        <pc:spChg chg="add del">
          <ac:chgData name="Cecilia Paolini" userId="5f1327291e59a3b7" providerId="LiveId" clId="{764363B6-DDB2-45AC-A3E2-ADC822704BC7}" dt="2022-07-18T21:28:37.347" v="268" actId="26606"/>
          <ac:spMkLst>
            <pc:docMk/>
            <pc:sldMk cId="3795292106" sldId="263"/>
            <ac:spMk id="21" creationId="{7F23EF37-19EC-4973-A7AF-4BBF68646D7D}"/>
          </ac:spMkLst>
        </pc:spChg>
        <pc:spChg chg="add del">
          <ac:chgData name="Cecilia Paolini" userId="5f1327291e59a3b7" providerId="LiveId" clId="{764363B6-DDB2-45AC-A3E2-ADC822704BC7}" dt="2022-07-18T21:28:41.617" v="270" actId="26606"/>
          <ac:spMkLst>
            <pc:docMk/>
            <pc:sldMk cId="3795292106" sldId="263"/>
            <ac:spMk id="23" creationId="{42A4FC2C-047E-45A5-965D-8E1E3BF09BC6}"/>
          </ac:spMkLst>
        </pc:spChg>
        <pc:spChg chg="add del">
          <ac:chgData name="Cecilia Paolini" userId="5f1327291e59a3b7" providerId="LiveId" clId="{764363B6-DDB2-45AC-A3E2-ADC822704BC7}" dt="2022-07-18T21:28:54.467" v="273" actId="26606"/>
          <ac:spMkLst>
            <pc:docMk/>
            <pc:sldMk cId="3795292106" sldId="263"/>
            <ac:spMk id="25" creationId="{7F23EF37-19EC-4973-A7AF-4BBF68646D7D}"/>
          </ac:spMkLst>
        </pc:spChg>
        <pc:spChg chg="add">
          <ac:chgData name="Cecilia Paolini" userId="5f1327291e59a3b7" providerId="LiveId" clId="{764363B6-DDB2-45AC-A3E2-ADC822704BC7}" dt="2022-07-18T21:28:54.467" v="273" actId="26606"/>
          <ac:spMkLst>
            <pc:docMk/>
            <pc:sldMk cId="3795292106" sldId="263"/>
            <ac:spMk id="30" creationId="{9527FCEA-6143-4C5E-8C45-8AC9237ADE89}"/>
          </ac:spMkLst>
        </pc:spChg>
        <pc:spChg chg="add">
          <ac:chgData name="Cecilia Paolini" userId="5f1327291e59a3b7" providerId="LiveId" clId="{764363B6-DDB2-45AC-A3E2-ADC822704BC7}" dt="2022-07-18T21:28:54.467" v="273" actId="26606"/>
          <ac:spMkLst>
            <pc:docMk/>
            <pc:sldMk cId="3795292106" sldId="263"/>
            <ac:spMk id="32" creationId="{1A9F23AD-7A55-49F3-A3EC-743F47F36B0E}"/>
          </ac:spMkLst>
        </pc:spChg>
        <pc:spChg chg="add">
          <ac:chgData name="Cecilia Paolini" userId="5f1327291e59a3b7" providerId="LiveId" clId="{764363B6-DDB2-45AC-A3E2-ADC822704BC7}" dt="2022-07-18T21:28:54.467" v="273" actId="26606"/>
          <ac:spMkLst>
            <pc:docMk/>
            <pc:sldMk cId="3795292106" sldId="263"/>
            <ac:spMk id="34" creationId="{D7D9F91F-72C9-4DB9-ABD0-A8180D8262D5}"/>
          </ac:spMkLst>
        </pc:spChg>
        <pc:spChg chg="add">
          <ac:chgData name="Cecilia Paolini" userId="5f1327291e59a3b7" providerId="LiveId" clId="{764363B6-DDB2-45AC-A3E2-ADC822704BC7}" dt="2022-07-18T21:28:54.467" v="273" actId="26606"/>
          <ac:spMkLst>
            <pc:docMk/>
            <pc:sldMk cId="3795292106" sldId="263"/>
            <ac:spMk id="36" creationId="{BE016956-CE9F-4946-8834-A8BC3529D0F6}"/>
          </ac:spMkLst>
        </pc:spChg>
        <pc:picChg chg="add mod ord">
          <ac:chgData name="Cecilia Paolini" userId="5f1327291e59a3b7" providerId="LiveId" clId="{764363B6-DDB2-45AC-A3E2-ADC822704BC7}" dt="2022-07-18T21:29:38.708" v="283" actId="1076"/>
          <ac:picMkLst>
            <pc:docMk/>
            <pc:sldMk cId="3795292106" sldId="263"/>
            <ac:picMk id="2" creationId="{71DD5063-4FC4-78FA-BF3B-5A49D3E080CE}"/>
          </ac:picMkLst>
        </pc:picChg>
        <pc:picChg chg="add mod ord">
          <ac:chgData name="Cecilia Paolini" userId="5f1327291e59a3b7" providerId="LiveId" clId="{764363B6-DDB2-45AC-A3E2-ADC822704BC7}" dt="2022-07-18T21:29:45.209" v="284" actId="1076"/>
          <ac:picMkLst>
            <pc:docMk/>
            <pc:sldMk cId="3795292106" sldId="263"/>
            <ac:picMk id="4" creationId="{6B3F7F6F-0EB2-3A81-2225-D44A193957FF}"/>
          </ac:picMkLst>
        </pc:picChg>
        <pc:picChg chg="add del mod">
          <ac:chgData name="Cecilia Paolini" userId="5f1327291e59a3b7" providerId="LiveId" clId="{764363B6-DDB2-45AC-A3E2-ADC822704BC7}" dt="2022-07-18T21:22:20.087" v="247" actId="21"/>
          <ac:picMkLst>
            <pc:docMk/>
            <pc:sldMk cId="3795292106" sldId="263"/>
            <ac:picMk id="6" creationId="{A7C153A6-D160-C558-95AE-FDE8BD8286DC}"/>
          </ac:picMkLst>
        </pc:picChg>
        <pc:picChg chg="add mod ord">
          <ac:chgData name="Cecilia Paolini" userId="5f1327291e59a3b7" providerId="LiveId" clId="{764363B6-DDB2-45AC-A3E2-ADC822704BC7}" dt="2022-07-18T21:29:11.267" v="277" actId="14100"/>
          <ac:picMkLst>
            <pc:docMk/>
            <pc:sldMk cId="3795292106" sldId="263"/>
            <ac:picMk id="8" creationId="{10AD8E25-0063-0B8B-0953-80E01200863E}"/>
          </ac:picMkLst>
        </pc:picChg>
      </pc:sldChg>
      <pc:sldChg chg="del">
        <pc:chgData name="Cecilia Paolini" userId="5f1327291e59a3b7" providerId="LiveId" clId="{764363B6-DDB2-45AC-A3E2-ADC822704BC7}" dt="2022-07-18T13:40:00.934" v="38" actId="47"/>
        <pc:sldMkLst>
          <pc:docMk/>
          <pc:sldMk cId="3141726930" sldId="264"/>
        </pc:sldMkLst>
      </pc:sldChg>
      <pc:sldChg chg="addSp modSp new mod">
        <pc:chgData name="Cecilia Paolini" userId="5f1327291e59a3b7" providerId="LiveId" clId="{764363B6-DDB2-45AC-A3E2-ADC822704BC7}" dt="2022-07-18T21:22:32.278" v="251" actId="1076"/>
        <pc:sldMkLst>
          <pc:docMk/>
          <pc:sldMk cId="3514964949" sldId="264"/>
        </pc:sldMkLst>
        <pc:picChg chg="add mod">
          <ac:chgData name="Cecilia Paolini" userId="5f1327291e59a3b7" providerId="LiveId" clId="{764363B6-DDB2-45AC-A3E2-ADC822704BC7}" dt="2022-07-18T21:22:32.278" v="251" actId="1076"/>
          <ac:picMkLst>
            <pc:docMk/>
            <pc:sldMk cId="3514964949" sldId="264"/>
            <ac:picMk id="2" creationId="{1CF72632-2FC9-3D8E-91F7-F8E30175C5A1}"/>
          </ac:picMkLst>
        </pc:picChg>
      </pc:sldChg>
      <pc:sldChg chg="del">
        <pc:chgData name="Cecilia Paolini" userId="5f1327291e59a3b7" providerId="LiveId" clId="{764363B6-DDB2-45AC-A3E2-ADC822704BC7}" dt="2022-07-18T13:40:01.940" v="39" actId="47"/>
        <pc:sldMkLst>
          <pc:docMk/>
          <pc:sldMk cId="3088342223" sldId="265"/>
        </pc:sldMkLst>
      </pc:sldChg>
      <pc:sldChg chg="addSp modSp new mod ord">
        <pc:chgData name="Cecilia Paolini" userId="5f1327291e59a3b7" providerId="LiveId" clId="{764363B6-DDB2-45AC-A3E2-ADC822704BC7}" dt="2022-07-18T21:35:13.823" v="298"/>
        <pc:sldMkLst>
          <pc:docMk/>
          <pc:sldMk cId="3682957263" sldId="265"/>
        </pc:sldMkLst>
        <pc:picChg chg="add mod">
          <ac:chgData name="Cecilia Paolini" userId="5f1327291e59a3b7" providerId="LiveId" clId="{764363B6-DDB2-45AC-A3E2-ADC822704BC7}" dt="2022-07-18T21:35:08.697" v="296" actId="14100"/>
          <ac:picMkLst>
            <pc:docMk/>
            <pc:sldMk cId="3682957263" sldId="265"/>
            <ac:picMk id="3" creationId="{7C0B2C04-D476-7F53-30F2-F31AE01CED8E}"/>
          </ac:picMkLst>
        </pc:picChg>
      </pc:sldChg>
      <pc:sldChg chg="addSp modSp new mod ord">
        <pc:chgData name="Cecilia Paolini" userId="5f1327291e59a3b7" providerId="LiveId" clId="{764363B6-DDB2-45AC-A3E2-ADC822704BC7}" dt="2022-07-18T21:35:30.432" v="304" actId="14100"/>
        <pc:sldMkLst>
          <pc:docMk/>
          <pc:sldMk cId="2889891282" sldId="266"/>
        </pc:sldMkLst>
        <pc:picChg chg="add mod">
          <ac:chgData name="Cecilia Paolini" userId="5f1327291e59a3b7" providerId="LiveId" clId="{764363B6-DDB2-45AC-A3E2-ADC822704BC7}" dt="2022-07-18T21:35:30.432" v="304" actId="14100"/>
          <ac:picMkLst>
            <pc:docMk/>
            <pc:sldMk cId="2889891282" sldId="266"/>
            <ac:picMk id="3" creationId="{9A36CF0A-FE58-8F29-C04F-CBB351D04DD4}"/>
          </ac:picMkLst>
        </pc:picChg>
      </pc:sldChg>
      <pc:sldChg chg="addSp modSp new mod ord">
        <pc:chgData name="Cecilia Paolini" userId="5f1327291e59a3b7" providerId="LiveId" clId="{764363B6-DDB2-45AC-A3E2-ADC822704BC7}" dt="2022-07-18T21:36:19.041" v="310" actId="14100"/>
        <pc:sldMkLst>
          <pc:docMk/>
          <pc:sldMk cId="253021466" sldId="267"/>
        </pc:sldMkLst>
        <pc:picChg chg="add mod">
          <ac:chgData name="Cecilia Paolini" userId="5f1327291e59a3b7" providerId="LiveId" clId="{764363B6-DDB2-45AC-A3E2-ADC822704BC7}" dt="2022-07-18T21:36:19.041" v="310" actId="14100"/>
          <ac:picMkLst>
            <pc:docMk/>
            <pc:sldMk cId="253021466" sldId="267"/>
            <ac:picMk id="3" creationId="{CA6D34B1-CF39-19A9-A501-28AB3F4CF773}"/>
          </ac:picMkLst>
        </pc:picChg>
      </pc:sldChg>
      <pc:sldChg chg="addSp delSp modSp new mod setBg">
        <pc:chgData name="Cecilia Paolini" userId="5f1327291e59a3b7" providerId="LiveId" clId="{764363B6-DDB2-45AC-A3E2-ADC822704BC7}" dt="2022-07-18T21:37:16.495" v="317" actId="26606"/>
        <pc:sldMkLst>
          <pc:docMk/>
          <pc:sldMk cId="868288167" sldId="268"/>
        </pc:sldMkLst>
        <pc:spChg chg="add del">
          <ac:chgData name="Cecilia Paolini" userId="5f1327291e59a3b7" providerId="LiveId" clId="{764363B6-DDB2-45AC-A3E2-ADC822704BC7}" dt="2022-07-18T21:37:16.495" v="317" actId="26606"/>
          <ac:spMkLst>
            <pc:docMk/>
            <pc:sldMk cId="868288167" sldId="268"/>
            <ac:spMk id="8" creationId="{01D0AF59-99C3-4251-AB9A-C966C6AD4400}"/>
          </ac:spMkLst>
        </pc:spChg>
        <pc:spChg chg="add del">
          <ac:chgData name="Cecilia Paolini" userId="5f1327291e59a3b7" providerId="LiveId" clId="{764363B6-DDB2-45AC-A3E2-ADC822704BC7}" dt="2022-07-18T21:37:16.495" v="317" actId="26606"/>
          <ac:spMkLst>
            <pc:docMk/>
            <pc:sldMk cId="868288167" sldId="268"/>
            <ac:spMk id="10" creationId="{1855405F-37A2-4869-9154-F8BE3BECE6C3}"/>
          </ac:spMkLst>
        </pc:spChg>
        <pc:picChg chg="add mod">
          <ac:chgData name="Cecilia Paolini" userId="5f1327291e59a3b7" providerId="LiveId" clId="{764363B6-DDB2-45AC-A3E2-ADC822704BC7}" dt="2022-07-18T21:37:16.495" v="317" actId="26606"/>
          <ac:picMkLst>
            <pc:docMk/>
            <pc:sldMk cId="868288167" sldId="268"/>
            <ac:picMk id="3" creationId="{961C5DCB-C67E-02F8-44E4-AF73830C14A3}"/>
          </ac:picMkLst>
        </pc:picChg>
      </pc:sldChg>
      <pc:sldChg chg="addSp modSp new mod">
        <pc:chgData name="Cecilia Paolini" userId="5f1327291e59a3b7" providerId="LiveId" clId="{764363B6-DDB2-45AC-A3E2-ADC822704BC7}" dt="2022-07-18T21:41:42.720" v="325" actId="1076"/>
        <pc:sldMkLst>
          <pc:docMk/>
          <pc:sldMk cId="2228157747" sldId="269"/>
        </pc:sldMkLst>
        <pc:picChg chg="add mod">
          <ac:chgData name="Cecilia Paolini" userId="5f1327291e59a3b7" providerId="LiveId" clId="{764363B6-DDB2-45AC-A3E2-ADC822704BC7}" dt="2022-07-18T21:41:42.720" v="325" actId="1076"/>
          <ac:picMkLst>
            <pc:docMk/>
            <pc:sldMk cId="2228157747" sldId="269"/>
            <ac:picMk id="2" creationId="{868A5FBD-8651-C4EA-0E73-67EFEE26F28B}"/>
          </ac:picMkLst>
        </pc:picChg>
        <pc:picChg chg="add mod">
          <ac:chgData name="Cecilia Paolini" userId="5f1327291e59a3b7" providerId="LiveId" clId="{764363B6-DDB2-45AC-A3E2-ADC822704BC7}" dt="2022-07-18T21:41:38.598" v="324" actId="14100"/>
          <ac:picMkLst>
            <pc:docMk/>
            <pc:sldMk cId="2228157747" sldId="269"/>
            <ac:picMk id="3" creationId="{B8302D9C-9FA6-9E45-D7EF-A6578C681273}"/>
          </ac:picMkLst>
        </pc:picChg>
      </pc:sldChg>
      <pc:sldChg chg="addSp modSp new del mod">
        <pc:chgData name="Cecilia Paolini" userId="5f1327291e59a3b7" providerId="LiveId" clId="{764363B6-DDB2-45AC-A3E2-ADC822704BC7}" dt="2022-07-21T04:13:11.883" v="337" actId="47"/>
        <pc:sldMkLst>
          <pc:docMk/>
          <pc:sldMk cId="3292833898" sldId="270"/>
        </pc:sldMkLst>
        <pc:picChg chg="add mod">
          <ac:chgData name="Cecilia Paolini" userId="5f1327291e59a3b7" providerId="LiveId" clId="{764363B6-DDB2-45AC-A3E2-ADC822704BC7}" dt="2022-07-18T21:45:56.139" v="328" actId="962"/>
          <ac:picMkLst>
            <pc:docMk/>
            <pc:sldMk cId="3292833898" sldId="270"/>
            <ac:picMk id="3" creationId="{91501648-6588-01AC-3CBB-DB76BA58636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45F71-9FEA-D9F5-6354-9244933E583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58F7BD3-C064-4BB9-F930-F58A72A6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6347F7-0E81-73D0-8163-566DF5BD7315}"/>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66B22CE3-9557-981D-A3A3-9F8162BE2A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D58B6A-5819-11FC-7052-C69BE3F709E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844374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709C9-1E88-1D74-D962-8978B3A213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A470A3-4F76-AB87-35B2-43A8486BB5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3087D7C-B51E-6064-236D-DB915D2103B8}"/>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A27C22FC-3A83-69C6-AE76-D54702B38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3AFBCE-D99C-4C4A-6720-2D904471D8F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41833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ACFEF57-608E-E051-7790-4B0CC32F85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FF0E90F-C340-91FC-4F96-3B131461C0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FBDA93-ECC9-C7D4-C592-9FC8219A4FBB}"/>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291C3C70-ABE1-99F4-3F4C-F0A94FD11A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EA20730-5E24-6E0C-35EA-00FFB160F7EB}"/>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70317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DF575-5D72-F78B-28FA-40C1FECCF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5AADD1-E56B-D077-9118-26ED2A690C6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9C5C8C-F791-B3D6-A8BE-58E8213B8A1A}"/>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3338D772-40B4-9EF0-2D2C-DDB0CAE81C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6D8875-1A2D-8EC9-9951-9D1852F59BFA}"/>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89934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38654D-5DFB-BA22-1C82-49A7A7145C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4D9C79C-D8BC-EE89-55B3-CDA17E7972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03156D3-6E0B-AEC8-84AE-84D0BC535536}"/>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AEE831EC-C0BE-E845-F92F-C92F58AB634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740FF8-B18D-271B-FC40-DB10808703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8245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1D422-CC7F-8B0D-38BC-3DC1305A5EF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E7CB66-B462-514E-134C-F3E72AF9D0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512F69C-45FC-BC0C-9AE9-FBA1FB9E475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F27BAF5-83A2-A00D-0C7A-8D4899186D71}"/>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6" name="Segnaposto piè di pagina 5">
            <a:extLst>
              <a:ext uri="{FF2B5EF4-FFF2-40B4-BE49-F238E27FC236}">
                <a16:creationId xmlns:a16="http://schemas.microsoft.com/office/drawing/2014/main" id="{43039A1F-3FF1-6C00-4492-2B59E839ABA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4DEE1C-9228-5375-EB5A-96F3C7B9DC1C}"/>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524037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7E1B4-1C29-BA7E-89D2-A2C5BDA1E3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2F82DB3-9032-9AB8-95E8-152F8B1E3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52DCAEA-C7A9-1F6D-97E8-490F5B90162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425493-478B-20F4-8F85-87529A1645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089391C-CA3F-64AD-2C84-45CB7560B7A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9F6E9F7-99B2-D4B6-5D99-AF3C85E97232}"/>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8" name="Segnaposto piè di pagina 7">
            <a:extLst>
              <a:ext uri="{FF2B5EF4-FFF2-40B4-BE49-F238E27FC236}">
                <a16:creationId xmlns:a16="http://schemas.microsoft.com/office/drawing/2014/main" id="{231155A4-F76D-E161-2792-0EDC99BE0C4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EA5F769-7439-1F35-32BB-3435E583B35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7340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56603C-7547-362A-7A3F-5326B2C304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5A3561B-456E-114F-B408-526686101210}"/>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4" name="Segnaposto piè di pagina 3">
            <a:extLst>
              <a:ext uri="{FF2B5EF4-FFF2-40B4-BE49-F238E27FC236}">
                <a16:creationId xmlns:a16="http://schemas.microsoft.com/office/drawing/2014/main" id="{75D5EBD4-B64E-CFBC-E279-9DA1C74DE9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4920E-3545-16A3-AF01-19F12035C700}"/>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330809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72D042C-3997-7FBB-1461-9FC75924E21F}"/>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3" name="Segnaposto piè di pagina 2">
            <a:extLst>
              <a:ext uri="{FF2B5EF4-FFF2-40B4-BE49-F238E27FC236}">
                <a16:creationId xmlns:a16="http://schemas.microsoft.com/office/drawing/2014/main" id="{7210A966-9D07-38CA-7C51-A2EC2F1A59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1AC78E-E1C6-1E31-8BC5-413926A18A1E}"/>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18077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7A051E-E5B5-CD51-06F6-270DDD963C6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A798EE-CEA0-0F76-C00F-688E2664C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97EE01-B28C-E0ED-4272-2308EA625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5279872-E741-E25F-8E88-34937F7A7842}"/>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6" name="Segnaposto piè di pagina 5">
            <a:extLst>
              <a:ext uri="{FF2B5EF4-FFF2-40B4-BE49-F238E27FC236}">
                <a16:creationId xmlns:a16="http://schemas.microsoft.com/office/drawing/2014/main" id="{1A2ADD5F-4F0F-41BF-B760-8682A4D0C6C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4D49FC-6EB8-07D3-A72C-1FCC9B069959}"/>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25710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E9829E-FECA-C5A3-CDC2-E6EBEB4785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D1942E4-04F0-C163-7DEA-B8257392E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E74330B-A833-B374-83F2-C36D71732E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DBD52-75CA-492B-F0E8-EA6ECFEA1129}"/>
              </a:ext>
            </a:extLst>
          </p:cNvPr>
          <p:cNvSpPr>
            <a:spLocks noGrp="1"/>
          </p:cNvSpPr>
          <p:nvPr>
            <p:ph type="dt" sz="half" idx="10"/>
          </p:nvPr>
        </p:nvSpPr>
        <p:spPr/>
        <p:txBody>
          <a:bodyPr/>
          <a:lstStyle/>
          <a:p>
            <a:fld id="{C90EB02F-4AD8-4734-A02A-7604E010704A}" type="datetimeFigureOut">
              <a:rPr lang="it-IT" smtClean="0"/>
              <a:t>06/08/2024</a:t>
            </a:fld>
            <a:endParaRPr lang="it-IT"/>
          </a:p>
        </p:txBody>
      </p:sp>
      <p:sp>
        <p:nvSpPr>
          <p:cNvPr id="6" name="Segnaposto piè di pagina 5">
            <a:extLst>
              <a:ext uri="{FF2B5EF4-FFF2-40B4-BE49-F238E27FC236}">
                <a16:creationId xmlns:a16="http://schemas.microsoft.com/office/drawing/2014/main" id="{0733491A-4AFA-A7D7-8813-0C6976A4B5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B8376C-3F77-D7E6-EEEF-85FAB08CD225}"/>
              </a:ext>
            </a:extLst>
          </p:cNvPr>
          <p:cNvSpPr>
            <a:spLocks noGrp="1"/>
          </p:cNvSpPr>
          <p:nvPr>
            <p:ph type="sldNum" sz="quarter" idx="12"/>
          </p:nvPr>
        </p:nvSpPr>
        <p:spPr/>
        <p:txBody>
          <a:bodyPr/>
          <a:lstStyle/>
          <a:p>
            <a:fld id="{9B48277D-F2E7-429D-B300-C0178CAEFE44}" type="slidenum">
              <a:rPr lang="it-IT" smtClean="0"/>
              <a:t>‹N›</a:t>
            </a:fld>
            <a:endParaRPr lang="it-IT"/>
          </a:p>
        </p:txBody>
      </p:sp>
    </p:spTree>
    <p:extLst>
      <p:ext uri="{BB962C8B-B14F-4D97-AF65-F5344CB8AC3E}">
        <p14:creationId xmlns:p14="http://schemas.microsoft.com/office/powerpoint/2010/main" val="144772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37C2EFF-17B6-7516-B34E-D381394D6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0569D4E-1A46-0C0B-6F3C-D664174763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20C574-A17B-173A-05ED-DB77E31F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EB02F-4AD8-4734-A02A-7604E010704A}" type="datetimeFigureOut">
              <a:rPr lang="it-IT" smtClean="0"/>
              <a:t>06/08/2024</a:t>
            </a:fld>
            <a:endParaRPr lang="it-IT"/>
          </a:p>
        </p:txBody>
      </p:sp>
      <p:sp>
        <p:nvSpPr>
          <p:cNvPr id="5" name="Segnaposto piè di pagina 4">
            <a:extLst>
              <a:ext uri="{FF2B5EF4-FFF2-40B4-BE49-F238E27FC236}">
                <a16:creationId xmlns:a16="http://schemas.microsoft.com/office/drawing/2014/main" id="{6F278A67-372B-FE5B-DBD7-0DAE87B58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245E440-68CF-D306-5855-07C1439D8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8277D-F2E7-429D-B300-C0178CAEFE44}" type="slidenum">
              <a:rPr lang="it-IT" smtClean="0"/>
              <a:t>‹N›</a:t>
            </a:fld>
            <a:endParaRPr lang="it-IT"/>
          </a:p>
        </p:txBody>
      </p:sp>
    </p:spTree>
    <p:extLst>
      <p:ext uri="{BB962C8B-B14F-4D97-AF65-F5344CB8AC3E}">
        <p14:creationId xmlns:p14="http://schemas.microsoft.com/office/powerpoint/2010/main" val="102972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hyperlink" Target="http://www.artemotore.com/" TargetMode="External"/><Relationship Id="rId3" Type="http://schemas.openxmlformats.org/officeDocument/2006/relationships/image" Target="../media/image4.png"/><Relationship Id="rId7" Type="http://schemas.openxmlformats.org/officeDocument/2006/relationships/hyperlink" Target="http://www.artprice.com/"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arsvalue.com/" TargetMode="External"/><Relationship Id="rId5" Type="http://schemas.openxmlformats.org/officeDocument/2006/relationships/hyperlink" Target="http://www.arcadja.com/"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7A8576-6A82-4B04-1860-0BBEA58CD7C8}"/>
              </a:ext>
            </a:extLst>
          </p:cNvPr>
          <p:cNvSpPr>
            <a:spLocks noGrp="1"/>
          </p:cNvSpPr>
          <p:nvPr>
            <p:ph type="ctrTitle"/>
          </p:nvPr>
        </p:nvSpPr>
        <p:spPr>
          <a:xfrm>
            <a:off x="6096000" y="1290953"/>
            <a:ext cx="6096000" cy="3443068"/>
          </a:xfrm>
        </p:spPr>
        <p:txBody>
          <a:bodyPr vert="horz" lIns="91440" tIns="45720" rIns="91440" bIns="45720" rtlCol="0" anchor="b">
            <a:normAutofit/>
          </a:bodyPr>
          <a:lstStyle/>
          <a:p>
            <a:r>
              <a:rPr lang="en-US" sz="2600" b="1" kern="1200">
                <a:solidFill>
                  <a:schemeClr val="tx1"/>
                </a:solidFill>
                <a:latin typeface="Times New Roman" panose="02020603050405020304" pitchFamily="18" charset="0"/>
                <a:cs typeface="Times New Roman" panose="02020603050405020304" pitchFamily="18" charset="0"/>
              </a:rPr>
              <a:t>MERCATO </a:t>
            </a:r>
            <a:r>
              <a:rPr lang="en-US" sz="2600" b="1" kern="1200" dirty="0">
                <a:solidFill>
                  <a:schemeClr val="tx1"/>
                </a:solidFill>
                <a:latin typeface="Times New Roman" panose="02020603050405020304" pitchFamily="18" charset="0"/>
                <a:cs typeface="Times New Roman" panose="02020603050405020304" pitchFamily="18" charset="0"/>
              </a:rPr>
              <a:t>DELL’ARTE</a:t>
            </a:r>
            <a:br>
              <a:rPr lang="en-US" sz="2600" b="1"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a:solidFill>
                  <a:schemeClr val="tx1"/>
                </a:solidFill>
                <a:latin typeface="Times New Roman" panose="02020603050405020304" pitchFamily="18" charset="0"/>
                <a:cs typeface="Times New Roman" panose="02020603050405020304" pitchFamily="18" charset="0"/>
              </a:rPr>
              <a:t>Discipline </a:t>
            </a:r>
            <a:r>
              <a:rPr lang="en-US" sz="2600" kern="1200" dirty="0" err="1">
                <a:solidFill>
                  <a:schemeClr val="tx1"/>
                </a:solidFill>
                <a:latin typeface="Times New Roman" panose="02020603050405020304" pitchFamily="18" charset="0"/>
                <a:cs typeface="Times New Roman" panose="02020603050405020304" pitchFamily="18" charset="0"/>
              </a:rPr>
              <a:t>delle</a:t>
            </a:r>
            <a:r>
              <a:rPr lang="en-US" sz="2600" kern="1200" dirty="0">
                <a:solidFill>
                  <a:schemeClr val="tx1"/>
                </a:solidFill>
                <a:latin typeface="Times New Roman" panose="02020603050405020304" pitchFamily="18" charset="0"/>
                <a:cs typeface="Times New Roman" panose="02020603050405020304" pitchFamily="18" charset="0"/>
              </a:rPr>
              <a:t> Arti, </a:t>
            </a:r>
            <a:r>
              <a:rPr lang="en-US" sz="2600" kern="1200" dirty="0" err="1">
                <a:solidFill>
                  <a:schemeClr val="tx1"/>
                </a:solidFill>
                <a:latin typeface="Times New Roman" panose="02020603050405020304" pitchFamily="18" charset="0"/>
                <a:cs typeface="Times New Roman" panose="02020603050405020304" pitchFamily="18" charset="0"/>
              </a:rPr>
              <a:t>della</a:t>
            </a:r>
            <a:r>
              <a:rPr lang="en-US" sz="2600" kern="1200" dirty="0">
                <a:solidFill>
                  <a:schemeClr val="tx1"/>
                </a:solidFill>
                <a:latin typeface="Times New Roman" panose="02020603050405020304" pitchFamily="18" charset="0"/>
                <a:cs typeface="Times New Roman" panose="02020603050405020304" pitchFamily="18" charset="0"/>
              </a:rPr>
              <a:t> Musica e </a:t>
            </a:r>
            <a:r>
              <a:rPr lang="en-US" sz="2600" kern="1200" dirty="0" err="1">
                <a:solidFill>
                  <a:schemeClr val="tx1"/>
                </a:solidFill>
                <a:latin typeface="Times New Roman" panose="02020603050405020304" pitchFamily="18" charset="0"/>
                <a:cs typeface="Times New Roman" panose="02020603050405020304" pitchFamily="18" charset="0"/>
              </a:rPr>
              <a:t>dello</a:t>
            </a:r>
            <a:r>
              <a:rPr lang="en-US" sz="2600" kern="1200" dirty="0">
                <a:solidFill>
                  <a:schemeClr val="tx1"/>
                </a:solidFill>
                <a:latin typeface="Times New Roman" panose="02020603050405020304" pitchFamily="18" charset="0"/>
                <a:cs typeface="Times New Roman" panose="02020603050405020304" pitchFamily="18" charset="0"/>
              </a:rPr>
              <a:t> </a:t>
            </a:r>
            <a:r>
              <a:rPr lang="en-US" sz="2600" kern="1200" dirty="0" err="1">
                <a:solidFill>
                  <a:schemeClr val="tx1"/>
                </a:solidFill>
                <a:latin typeface="Times New Roman" panose="02020603050405020304" pitchFamily="18" charset="0"/>
                <a:cs typeface="Times New Roman" panose="02020603050405020304" pitchFamily="18" charset="0"/>
              </a:rPr>
              <a:t>Spettacolo</a:t>
            </a:r>
            <a:r>
              <a:rPr lang="en-US" sz="2600" kern="1200" dirty="0">
                <a:solidFill>
                  <a:schemeClr val="tx1"/>
                </a:solidFill>
                <a:latin typeface="Times New Roman" panose="02020603050405020304" pitchFamily="18" charset="0"/>
                <a:cs typeface="Times New Roman" panose="02020603050405020304" pitchFamily="18" charset="0"/>
              </a:rPr>
              <a:t> (L-3)</a:t>
            </a:r>
            <a:br>
              <a:rPr lang="en-US" sz="2600" kern="1200" dirty="0">
                <a:solidFill>
                  <a:schemeClr val="tx1"/>
                </a:solidFill>
                <a:latin typeface="Times New Roman" panose="02020603050405020304" pitchFamily="18" charset="0"/>
                <a:cs typeface="Times New Roman" panose="02020603050405020304" pitchFamily="18" charset="0"/>
              </a:rPr>
            </a:br>
            <a:br>
              <a:rPr lang="en-US" sz="2600" kern="1200" dirty="0">
                <a:solidFill>
                  <a:schemeClr val="tx1"/>
                </a:solidFill>
                <a:latin typeface="Times New Roman" panose="02020603050405020304" pitchFamily="18" charset="0"/>
                <a:cs typeface="Times New Roman" panose="02020603050405020304" pitchFamily="18" charset="0"/>
              </a:rPr>
            </a:br>
            <a:r>
              <a:rPr lang="en-US" sz="2600" kern="1200" dirty="0" err="1">
                <a:solidFill>
                  <a:schemeClr val="tx1"/>
                </a:solidFill>
                <a:latin typeface="Times New Roman" panose="02020603050405020304" pitchFamily="18" charset="0"/>
                <a:cs typeface="Times New Roman" panose="02020603050405020304" pitchFamily="18" charset="0"/>
              </a:rPr>
              <a:t>Università</a:t>
            </a:r>
            <a:r>
              <a:rPr lang="en-US" sz="2600" kern="1200" dirty="0">
                <a:solidFill>
                  <a:schemeClr val="tx1"/>
                </a:solidFill>
                <a:latin typeface="Times New Roman" panose="02020603050405020304" pitchFamily="18" charset="0"/>
                <a:cs typeface="Times New Roman" panose="02020603050405020304" pitchFamily="18" charset="0"/>
              </a:rPr>
              <a:t> di Teramo</a:t>
            </a:r>
          </a:p>
        </p:txBody>
      </p:sp>
      <p:sp>
        <p:nvSpPr>
          <p:cNvPr id="3" name="Sottotitolo 2">
            <a:extLst>
              <a:ext uri="{FF2B5EF4-FFF2-40B4-BE49-F238E27FC236}">
                <a16:creationId xmlns:a16="http://schemas.microsoft.com/office/drawing/2014/main" id="{FF99F7C7-9135-F3DD-06FF-52960E97AF13}"/>
              </a:ext>
            </a:extLst>
          </p:cNvPr>
          <p:cNvSpPr>
            <a:spLocks noGrp="1"/>
          </p:cNvSpPr>
          <p:nvPr>
            <p:ph type="subTitle" idx="1"/>
          </p:nvPr>
        </p:nvSpPr>
        <p:spPr>
          <a:xfrm>
            <a:off x="194840" y="4462581"/>
            <a:ext cx="4272564" cy="766381"/>
          </a:xfrm>
        </p:spPr>
        <p:txBody>
          <a:bodyPr vert="horz" lIns="91440" tIns="45720" rIns="91440" bIns="45720" rtlCol="0">
            <a:noAutofit/>
          </a:bodyPr>
          <a:lstStyle/>
          <a:p>
            <a:pPr algn="l"/>
            <a:r>
              <a:rPr lang="en-US" sz="2000" kern="1200" dirty="0">
                <a:solidFill>
                  <a:schemeClr val="tx1"/>
                </a:solidFill>
                <a:latin typeface="Times New Roman" panose="02020603050405020304" pitchFamily="18" charset="0"/>
                <a:cs typeface="Times New Roman" panose="02020603050405020304" pitchFamily="18" charset="0"/>
              </a:rPr>
              <a:t>Cecilia Paolini</a:t>
            </a:r>
          </a:p>
          <a:p>
            <a:pPr algn="l"/>
            <a:r>
              <a:rPr lang="en-US" sz="2000" kern="1200" dirty="0" err="1">
                <a:solidFill>
                  <a:schemeClr val="tx1"/>
                </a:solidFill>
                <a:latin typeface="Times New Roman" panose="02020603050405020304" pitchFamily="18" charset="0"/>
                <a:cs typeface="Times New Roman" panose="02020603050405020304" pitchFamily="18" charset="0"/>
              </a:rPr>
              <a:t>Università</a:t>
            </a:r>
            <a:r>
              <a:rPr lang="en-US" sz="2000" kern="1200" dirty="0">
                <a:solidFill>
                  <a:schemeClr val="tx1"/>
                </a:solidFill>
                <a:latin typeface="Times New Roman" panose="02020603050405020304" pitchFamily="18" charset="0"/>
                <a:cs typeface="Times New Roman" panose="02020603050405020304" pitchFamily="18" charset="0"/>
              </a:rPr>
              <a:t> di Teramo</a:t>
            </a:r>
          </a:p>
          <a:p>
            <a:pPr algn="l"/>
            <a:endParaRPr lang="en-US" sz="2000" kern="1200" dirty="0">
              <a:solidFill>
                <a:schemeClr val="tx1"/>
              </a:solidFill>
              <a:latin typeface="Times New Roman" panose="02020603050405020304" pitchFamily="18" charset="0"/>
              <a:cs typeface="Times New Roman" panose="02020603050405020304" pitchFamily="18" charset="0"/>
            </a:endParaRPr>
          </a:p>
          <a:p>
            <a:pPr algn="l"/>
            <a:endParaRPr lang="en-US"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B4037A1E-1DA2-C593-507F-E3C014E53FA0}"/>
              </a:ext>
            </a:extLst>
          </p:cNvPr>
          <p:cNvSpPr txBox="1"/>
          <p:nvPr/>
        </p:nvSpPr>
        <p:spPr>
          <a:xfrm>
            <a:off x="1009829" y="6527140"/>
            <a:ext cx="585592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73D65DFE-B5CC-1CC2-3D3D-2F61A7938C63}"/>
              </a:ext>
            </a:extLst>
          </p:cNvPr>
          <p:cNvSpPr txBox="1"/>
          <p:nvPr/>
        </p:nvSpPr>
        <p:spPr>
          <a:xfrm>
            <a:off x="7400924" y="5450103"/>
            <a:ext cx="43862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XXVIII LEZIONE – </a:t>
            </a: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7" descr="Immagine che contiene testo&#10;&#10;Descrizione generata automaticamente">
            <a:extLst>
              <a:ext uri="{FF2B5EF4-FFF2-40B4-BE49-F238E27FC236}">
                <a16:creationId xmlns:a16="http://schemas.microsoft.com/office/drawing/2014/main" id="{CC5F8F34-C658-653E-EB38-86DA7F5F7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962" y="5637242"/>
            <a:ext cx="2737765" cy="901751"/>
          </a:xfrm>
          <a:prstGeom prst="rect">
            <a:avLst/>
          </a:prstGeom>
        </p:spPr>
      </p:pic>
      <p:pic>
        <p:nvPicPr>
          <p:cNvPr id="7" name="Immagine 6">
            <a:extLst>
              <a:ext uri="{FF2B5EF4-FFF2-40B4-BE49-F238E27FC236}">
                <a16:creationId xmlns:a16="http://schemas.microsoft.com/office/drawing/2014/main" id="{5748C866-0DDA-7BEA-31EF-3A008024262F}"/>
              </a:ext>
            </a:extLst>
          </p:cNvPr>
          <p:cNvPicPr>
            <a:picLocks noChangeAspect="1"/>
          </p:cNvPicPr>
          <p:nvPr/>
        </p:nvPicPr>
        <p:blipFill>
          <a:blip r:embed="rId4"/>
          <a:stretch>
            <a:fillRect/>
          </a:stretch>
        </p:blipFill>
        <p:spPr>
          <a:xfrm>
            <a:off x="1653844" y="24916"/>
            <a:ext cx="1728788" cy="1234849"/>
          </a:xfrm>
          <a:prstGeom prst="rect">
            <a:avLst/>
          </a:prstGeom>
        </p:spPr>
      </p:pic>
    </p:spTree>
    <p:extLst>
      <p:ext uri="{BB962C8B-B14F-4D97-AF65-F5344CB8AC3E}">
        <p14:creationId xmlns:p14="http://schemas.microsoft.com/office/powerpoint/2010/main" val="369509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191101" y="5857726"/>
            <a:ext cx="4696953"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PREZZO D’AGGIUDICAZIONE E FORBICE DI STIMA</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72011" y="-44484"/>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317071"/>
            <a:ext cx="6181675" cy="4247317"/>
          </a:xfrm>
          <a:prstGeom prst="rect">
            <a:avLst/>
          </a:prstGeom>
          <a:noFill/>
        </p:spPr>
        <p:txBody>
          <a:bodyPr wrap="square">
            <a:spAutoFit/>
          </a:bodyPr>
          <a:lstStyle/>
          <a:p>
            <a:pPr eaLnBrk="1" hangingPunct="1"/>
            <a:r>
              <a:rPr lang="it-IT" altLang="it-IT" sz="1800" dirty="0">
                <a:latin typeface="Times New Roman" panose="02020603050405020304" pitchFamily="18" charset="0"/>
                <a:cs typeface="Times New Roman" panose="02020603050405020304" pitchFamily="18" charset="0"/>
              </a:rPr>
              <a:t>Nella selezione dei confronti bisogna tenere conto del rapporto tra forbice di stima e prezzo di aggiudicazione:</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Il caso in cui il prezzo di aggiudicazione è all’interno della forbice di stima è ottimale, quindi il confronto è massimamente attendibile.</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Se il prezzo di aggiudicazione è al di sotto della forbice di stima, generalmente dipende da una contingenza delle condizioni di mercato (periodo di contrazione, orientamento verso altra tipologia d’arte…).</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Se il prezzo di aggiudicazione è al di sopra della forbice di stima, generalmente dipende da un fattore eccezionale relativo all’opera (presenza di una firma in un autore generalmente privo, provenienza da una collezione particolarmente prestigiosa, storia dell’opera molto nota, iconografia rara…).</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13" name="Immagine 12">
            <a:extLst>
              <a:ext uri="{FF2B5EF4-FFF2-40B4-BE49-F238E27FC236}">
                <a16:creationId xmlns:a16="http://schemas.microsoft.com/office/drawing/2014/main" id="{F8C6695B-94E1-8BD8-6E6E-DE1E564F537F}"/>
              </a:ext>
            </a:extLst>
          </p:cNvPr>
          <p:cNvPicPr>
            <a:picLocks noChangeAspect="1"/>
          </p:cNvPicPr>
          <p:nvPr/>
        </p:nvPicPr>
        <p:blipFill>
          <a:blip r:embed="rId5"/>
          <a:stretch>
            <a:fillRect/>
          </a:stretch>
        </p:blipFill>
        <p:spPr>
          <a:xfrm>
            <a:off x="7107047" y="500342"/>
            <a:ext cx="4964930" cy="4982474"/>
          </a:xfrm>
          <a:prstGeom prst="rect">
            <a:avLst/>
          </a:prstGeom>
        </p:spPr>
      </p:pic>
      <p:sp>
        <p:nvSpPr>
          <p:cNvPr id="15" name="CasellaDiTesto 14">
            <a:extLst>
              <a:ext uri="{FF2B5EF4-FFF2-40B4-BE49-F238E27FC236}">
                <a16:creationId xmlns:a16="http://schemas.microsoft.com/office/drawing/2014/main" id="{F32D055E-6FC5-01D1-345B-C2051AD57546}"/>
              </a:ext>
            </a:extLst>
          </p:cNvPr>
          <p:cNvSpPr txBox="1"/>
          <p:nvPr/>
        </p:nvSpPr>
        <p:spPr>
          <a:xfrm>
            <a:off x="6116016" y="4314542"/>
            <a:ext cx="1045028" cy="646331"/>
          </a:xfrm>
          <a:prstGeom prst="rect">
            <a:avLst/>
          </a:prstGeom>
          <a:noFill/>
        </p:spPr>
        <p:txBody>
          <a:bodyPr wrap="square" rtlCol="0">
            <a:spAutoFit/>
          </a:bodyPr>
          <a:lstStyle/>
          <a:p>
            <a:pPr algn="r"/>
            <a:r>
              <a:rPr lang="it-IT" dirty="0"/>
              <a:t>Salvador Dalì</a:t>
            </a:r>
          </a:p>
        </p:txBody>
      </p:sp>
    </p:spTree>
    <p:extLst>
      <p:ext uri="{BB962C8B-B14F-4D97-AF65-F5344CB8AC3E}">
        <p14:creationId xmlns:p14="http://schemas.microsoft.com/office/powerpoint/2010/main" val="700176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290951" y="5653914"/>
            <a:ext cx="4724632"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PREZZO D’AGGIUDICAZIONE FUORI LA FORBICE DI STIMA</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738057" y="-118781"/>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19658" y="1294663"/>
            <a:ext cx="3869764" cy="4247317"/>
          </a:xfrm>
          <a:prstGeom prst="rect">
            <a:avLst/>
          </a:prstGeom>
          <a:noFill/>
        </p:spPr>
        <p:txBody>
          <a:bodyPr wrap="square">
            <a:spAutoFit/>
          </a:bodyPr>
          <a:lstStyle/>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Nel caso in cui sia sempre al di sotto, vuol dire che la considerazione data dagli esperti non ha avuto avallo di pubblico (in alcuni casi si può presupporre un tentativo di speculazione).</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Nel caso in cui sia sempre al di sopra, significa che la domanda sull’autore è molto forte e questo può dipendere da molti fattori (moda del momento, tentativo di cartello da parte di un gruppo di investitori/collezionisti…). </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In entrambi i casi la stima deve necessariamente essere corretta! </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13" name="Immagine 12">
            <a:extLst>
              <a:ext uri="{FF2B5EF4-FFF2-40B4-BE49-F238E27FC236}">
                <a16:creationId xmlns:a16="http://schemas.microsoft.com/office/drawing/2014/main" id="{02A27852-0494-E217-1339-3DAA4480086F}"/>
              </a:ext>
            </a:extLst>
          </p:cNvPr>
          <p:cNvPicPr>
            <a:picLocks noChangeAspect="1"/>
          </p:cNvPicPr>
          <p:nvPr/>
        </p:nvPicPr>
        <p:blipFill>
          <a:blip r:embed="rId5"/>
          <a:stretch>
            <a:fillRect/>
          </a:stretch>
        </p:blipFill>
        <p:spPr>
          <a:xfrm>
            <a:off x="6947523" y="512161"/>
            <a:ext cx="5172038" cy="5190313"/>
          </a:xfrm>
          <a:prstGeom prst="rect">
            <a:avLst/>
          </a:prstGeom>
        </p:spPr>
      </p:pic>
      <p:pic>
        <p:nvPicPr>
          <p:cNvPr id="18" name="Immagine 17">
            <a:extLst>
              <a:ext uri="{FF2B5EF4-FFF2-40B4-BE49-F238E27FC236}">
                <a16:creationId xmlns:a16="http://schemas.microsoft.com/office/drawing/2014/main" id="{012A74AC-ECC8-D894-D810-A35953E91140}"/>
              </a:ext>
            </a:extLst>
          </p:cNvPr>
          <p:cNvPicPr>
            <a:picLocks noChangeAspect="1"/>
          </p:cNvPicPr>
          <p:nvPr/>
        </p:nvPicPr>
        <p:blipFill rotWithShape="1">
          <a:blip r:embed="rId6"/>
          <a:srcRect t="17508" b="18518"/>
          <a:stretch/>
        </p:blipFill>
        <p:spPr>
          <a:xfrm>
            <a:off x="3791731" y="1317071"/>
            <a:ext cx="3099556" cy="1989894"/>
          </a:xfrm>
          <a:prstGeom prst="rect">
            <a:avLst/>
          </a:prstGeom>
        </p:spPr>
      </p:pic>
      <p:sp>
        <p:nvSpPr>
          <p:cNvPr id="15" name="CasellaDiTesto 14">
            <a:extLst>
              <a:ext uri="{FF2B5EF4-FFF2-40B4-BE49-F238E27FC236}">
                <a16:creationId xmlns:a16="http://schemas.microsoft.com/office/drawing/2014/main" id="{A546EE0D-3D92-70B9-D5A1-07CF7710D854}"/>
              </a:ext>
            </a:extLst>
          </p:cNvPr>
          <p:cNvSpPr txBox="1"/>
          <p:nvPr/>
        </p:nvSpPr>
        <p:spPr>
          <a:xfrm>
            <a:off x="5073410" y="3453665"/>
            <a:ext cx="2045180" cy="2031325"/>
          </a:xfrm>
          <a:prstGeom prst="rect">
            <a:avLst/>
          </a:prstGeom>
          <a:noFill/>
        </p:spPr>
        <p:txBody>
          <a:bodyPr wrap="square" rtlCol="0">
            <a:spAutoFit/>
          </a:bodyPr>
          <a:lstStyle/>
          <a:p>
            <a:pPr algn="ctr"/>
            <a:r>
              <a:rPr lang="it-IT" dirty="0"/>
              <a:t>Lawrence Alma Tadema, Il ritrovamento di </a:t>
            </a:r>
            <a:r>
              <a:rPr lang="it-IT" dirty="0" err="1"/>
              <a:t>Mosé</a:t>
            </a:r>
            <a:r>
              <a:rPr lang="it-IT" dirty="0"/>
              <a:t>, Sotheby’s 2010 (35,9 MLN dollari</a:t>
            </a:r>
          </a:p>
          <a:p>
            <a:pPr algn="r"/>
            <a:endParaRPr lang="it-IT" dirty="0"/>
          </a:p>
        </p:txBody>
      </p:sp>
    </p:spTree>
    <p:extLst>
      <p:ext uri="{BB962C8B-B14F-4D97-AF65-F5344CB8AC3E}">
        <p14:creationId xmlns:p14="http://schemas.microsoft.com/office/powerpoint/2010/main" val="2339852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54975" y="5760526"/>
            <a:ext cx="4215987"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PREZZO DI RISERVA</a:t>
            </a:r>
          </a:p>
          <a:p>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97199"/>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21928" y="1442305"/>
            <a:ext cx="4302565" cy="3970318"/>
          </a:xfrm>
          <a:prstGeom prst="rect">
            <a:avLst/>
          </a:prstGeom>
          <a:noFill/>
        </p:spPr>
        <p:txBody>
          <a:bodyPr wrap="square">
            <a:spAutoFit/>
          </a:bodyPr>
          <a:lstStyle/>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Il prezzo di riserva è il valore minimo, stabilito dal venditore, che deve essere raggiunto per poter concludere la transazione. Sotto questo valore minimo la casa d’aste non può trasferire il bene.</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Il prezzo di riserva è espresso in percentuale e calcolato sul valore medio di stima. </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Il prezzo di riserva può essere molto alto (ma non può mai superare il tetto di stima), per cui sarà può alto anche il rischio di invenduto, oppure molto basso, ma in questo caso il guadagno potrebbe essere minore rispetto al potenziale. </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13" name="Immagine 12">
            <a:extLst>
              <a:ext uri="{FF2B5EF4-FFF2-40B4-BE49-F238E27FC236}">
                <a16:creationId xmlns:a16="http://schemas.microsoft.com/office/drawing/2014/main" id="{68B1A681-F3BA-3D17-1B0C-B10F33660945}"/>
              </a:ext>
            </a:extLst>
          </p:cNvPr>
          <p:cNvPicPr>
            <a:picLocks noChangeAspect="1"/>
          </p:cNvPicPr>
          <p:nvPr/>
        </p:nvPicPr>
        <p:blipFill>
          <a:blip r:embed="rId5"/>
          <a:stretch>
            <a:fillRect/>
          </a:stretch>
        </p:blipFill>
        <p:spPr>
          <a:xfrm>
            <a:off x="7169682" y="559861"/>
            <a:ext cx="4899049" cy="4916359"/>
          </a:xfrm>
          <a:prstGeom prst="rect">
            <a:avLst/>
          </a:prstGeom>
        </p:spPr>
      </p:pic>
      <p:pic>
        <p:nvPicPr>
          <p:cNvPr id="17" name="Immagine 16">
            <a:extLst>
              <a:ext uri="{FF2B5EF4-FFF2-40B4-BE49-F238E27FC236}">
                <a16:creationId xmlns:a16="http://schemas.microsoft.com/office/drawing/2014/main" id="{4A966714-107E-4F27-9D1B-E997E36FF1DD}"/>
              </a:ext>
            </a:extLst>
          </p:cNvPr>
          <p:cNvPicPr>
            <a:picLocks noChangeAspect="1"/>
          </p:cNvPicPr>
          <p:nvPr/>
        </p:nvPicPr>
        <p:blipFill rotWithShape="1">
          <a:blip r:embed="rId6"/>
          <a:srcRect t="15383" b="17904"/>
          <a:stretch/>
        </p:blipFill>
        <p:spPr>
          <a:xfrm>
            <a:off x="4138863" y="1341664"/>
            <a:ext cx="3064581" cy="2051720"/>
          </a:xfrm>
          <a:prstGeom prst="rect">
            <a:avLst/>
          </a:prstGeom>
        </p:spPr>
      </p:pic>
      <p:sp>
        <p:nvSpPr>
          <p:cNvPr id="18" name="CasellaDiTesto 17">
            <a:extLst>
              <a:ext uri="{FF2B5EF4-FFF2-40B4-BE49-F238E27FC236}">
                <a16:creationId xmlns:a16="http://schemas.microsoft.com/office/drawing/2014/main" id="{15F8C347-60FD-AF4A-6329-202AE3EB7F55}"/>
              </a:ext>
            </a:extLst>
          </p:cNvPr>
          <p:cNvSpPr txBox="1"/>
          <p:nvPr/>
        </p:nvSpPr>
        <p:spPr>
          <a:xfrm>
            <a:off x="4994254" y="3418507"/>
            <a:ext cx="1986930" cy="1754326"/>
          </a:xfrm>
          <a:prstGeom prst="rect">
            <a:avLst/>
          </a:prstGeom>
          <a:noFill/>
        </p:spPr>
        <p:txBody>
          <a:bodyPr wrap="square" rtlCol="0">
            <a:spAutoFit/>
          </a:bodyPr>
          <a:lstStyle/>
          <a:p>
            <a:pPr algn="ctr"/>
            <a:r>
              <a:rPr lang="it-IT" dirty="0"/>
              <a:t>Peter Paul Rubens, Massacro degli Innocenti (Sotheby’s 2002, 49,5 MLN sterline</a:t>
            </a:r>
          </a:p>
          <a:p>
            <a:endParaRPr lang="it-IT" dirty="0"/>
          </a:p>
        </p:txBody>
      </p:sp>
    </p:spTree>
    <p:extLst>
      <p:ext uri="{BB962C8B-B14F-4D97-AF65-F5344CB8AC3E}">
        <p14:creationId xmlns:p14="http://schemas.microsoft.com/office/powerpoint/2010/main" val="3510168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54975" y="5760526"/>
            <a:ext cx="4215987"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CONSIDERAZIONI FINALI</a:t>
            </a:r>
          </a:p>
          <a:p>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5" name="Segnaposto testo 2">
            <a:extLst>
              <a:ext uri="{FF2B5EF4-FFF2-40B4-BE49-F238E27FC236}">
                <a16:creationId xmlns:a16="http://schemas.microsoft.com/office/drawing/2014/main" id="{EF46C924-4853-BFA4-44D7-60F801C474AF}"/>
              </a:ext>
            </a:extLst>
          </p:cNvPr>
          <p:cNvSpPr txBox="1">
            <a:spLocks/>
          </p:cNvSpPr>
          <p:nvPr/>
        </p:nvSpPr>
        <p:spPr>
          <a:xfrm>
            <a:off x="-290473" y="1336673"/>
            <a:ext cx="4040188" cy="639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altLang="it-IT" sz="2800" u="sng" dirty="0">
                <a:latin typeface="Times New Roman" panose="02020603050405020304" pitchFamily="18" charset="0"/>
                <a:cs typeface="Times New Roman" panose="02020603050405020304" pitchFamily="18" charset="0"/>
              </a:rPr>
              <a:t>VANTAGGI</a:t>
            </a:r>
          </a:p>
        </p:txBody>
      </p:sp>
      <p:sp>
        <p:nvSpPr>
          <p:cNvPr id="13" name="Segnaposto contenuto 3">
            <a:extLst>
              <a:ext uri="{FF2B5EF4-FFF2-40B4-BE49-F238E27FC236}">
                <a16:creationId xmlns:a16="http://schemas.microsoft.com/office/drawing/2014/main" id="{EE45E88B-D5C9-0C61-D1A4-623D90A9A2DE}"/>
              </a:ext>
            </a:extLst>
          </p:cNvPr>
          <p:cNvSpPr txBox="1">
            <a:spLocks/>
          </p:cNvSpPr>
          <p:nvPr/>
        </p:nvSpPr>
        <p:spPr>
          <a:xfrm>
            <a:off x="515427" y="2309375"/>
            <a:ext cx="4040188" cy="39512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ltLang="it-IT" dirty="0">
                <a:latin typeface="Times New Roman" panose="02020603050405020304" pitchFamily="18" charset="0"/>
                <a:cs typeface="Times New Roman" panose="02020603050405020304" pitchFamily="18" charset="0"/>
              </a:rPr>
              <a:t>Pubblicità vasta.</a:t>
            </a:r>
          </a:p>
          <a:p>
            <a:r>
              <a:rPr lang="it-IT" altLang="it-IT" dirty="0">
                <a:latin typeface="Times New Roman" panose="02020603050405020304" pitchFamily="18" charset="0"/>
                <a:cs typeface="Times New Roman" panose="02020603050405020304" pitchFamily="18" charset="0"/>
              </a:rPr>
              <a:t>Ampliamento del “curriculum” dell’opera e dell’artista.</a:t>
            </a:r>
          </a:p>
          <a:p>
            <a:r>
              <a:rPr lang="it-IT" altLang="it-IT" dirty="0">
                <a:latin typeface="Times New Roman" panose="02020603050405020304" pitchFamily="18" charset="0"/>
                <a:cs typeface="Times New Roman" panose="02020603050405020304" pitchFamily="18" charset="0"/>
              </a:rPr>
              <a:t>Ampliamento del prestigio della collezione.</a:t>
            </a:r>
          </a:p>
        </p:txBody>
      </p:sp>
      <p:sp>
        <p:nvSpPr>
          <p:cNvPr id="15" name="Segnaposto testo 4">
            <a:extLst>
              <a:ext uri="{FF2B5EF4-FFF2-40B4-BE49-F238E27FC236}">
                <a16:creationId xmlns:a16="http://schemas.microsoft.com/office/drawing/2014/main" id="{98EC42C8-8E36-16F6-89D8-413DD2C48629}"/>
              </a:ext>
            </a:extLst>
          </p:cNvPr>
          <p:cNvSpPr txBox="1">
            <a:spLocks/>
          </p:cNvSpPr>
          <p:nvPr/>
        </p:nvSpPr>
        <p:spPr>
          <a:xfrm>
            <a:off x="7642080" y="1363413"/>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ltLang="it-IT" u="sng" dirty="0">
                <a:latin typeface="Times New Roman" panose="02020603050405020304" pitchFamily="18" charset="0"/>
                <a:cs typeface="Times New Roman" panose="02020603050405020304" pitchFamily="18" charset="0"/>
              </a:rPr>
              <a:t>SVANTAGGI</a:t>
            </a:r>
          </a:p>
        </p:txBody>
      </p:sp>
      <p:sp>
        <p:nvSpPr>
          <p:cNvPr id="17" name="Segnaposto contenuto 5">
            <a:extLst>
              <a:ext uri="{FF2B5EF4-FFF2-40B4-BE49-F238E27FC236}">
                <a16:creationId xmlns:a16="http://schemas.microsoft.com/office/drawing/2014/main" id="{069CF943-D361-D3FD-64AA-C7EDECEB0DA2}"/>
              </a:ext>
            </a:extLst>
          </p:cNvPr>
          <p:cNvSpPr txBox="1">
            <a:spLocks/>
          </p:cNvSpPr>
          <p:nvPr/>
        </p:nvSpPr>
        <p:spPr>
          <a:xfrm>
            <a:off x="6019676" y="1956833"/>
            <a:ext cx="5480066" cy="395128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it-IT" dirty="0">
                <a:latin typeface="Times New Roman" panose="02020603050405020304" pitchFamily="18" charset="0"/>
                <a:cs typeface="Times New Roman" panose="02020603050405020304" pitchFamily="18" charset="0"/>
              </a:rPr>
              <a:t>Costi fissi da sostenere in anticipo e anche in caso di invenduto.</a:t>
            </a:r>
          </a:p>
          <a:p>
            <a:pPr>
              <a:defRPr/>
            </a:pPr>
            <a:r>
              <a:rPr lang="it-IT" dirty="0">
                <a:latin typeface="Times New Roman" panose="02020603050405020304" pitchFamily="18" charset="0"/>
                <a:cs typeface="Times New Roman" panose="02020603050405020304" pitchFamily="18" charset="0"/>
              </a:rPr>
              <a:t>Chi compra ha poco margine di guadagno sull’investimento (almeno nel breve-medio periodo).</a:t>
            </a:r>
          </a:p>
          <a:p>
            <a:pPr>
              <a:defRPr/>
            </a:pPr>
            <a:r>
              <a:rPr lang="it-IT" dirty="0">
                <a:latin typeface="Times New Roman" panose="02020603050405020304" pitchFamily="18" charset="0"/>
                <a:cs typeface="Times New Roman" panose="02020603050405020304" pitchFamily="18" charset="0"/>
              </a:rPr>
              <a:t>In caso di invenduto l’appetibilità dell’opera anche sul mercato privato si abbassa fortemente. </a:t>
            </a:r>
          </a:p>
        </p:txBody>
      </p:sp>
    </p:spTree>
    <p:extLst>
      <p:ext uri="{BB962C8B-B14F-4D97-AF65-F5344CB8AC3E}">
        <p14:creationId xmlns:p14="http://schemas.microsoft.com/office/powerpoint/2010/main" val="2738204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54975" y="5760526"/>
            <a:ext cx="4637025"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ANDAMENTO DI MERCATO</a:t>
            </a:r>
          </a:p>
          <a:p>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17" name="Segnaposto contenuto 5">
            <a:extLst>
              <a:ext uri="{FF2B5EF4-FFF2-40B4-BE49-F238E27FC236}">
                <a16:creationId xmlns:a16="http://schemas.microsoft.com/office/drawing/2014/main" id="{069CF943-D361-D3FD-64AA-C7EDECEB0DA2}"/>
              </a:ext>
            </a:extLst>
          </p:cNvPr>
          <p:cNvSpPr txBox="1">
            <a:spLocks/>
          </p:cNvSpPr>
          <p:nvPr/>
        </p:nvSpPr>
        <p:spPr>
          <a:xfrm>
            <a:off x="54244" y="1439586"/>
            <a:ext cx="12026685" cy="3951288"/>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it-IT" altLang="it-IT" sz="2400" dirty="0">
                <a:latin typeface="Times New Roman" panose="02020603050405020304" pitchFamily="18" charset="0"/>
                <a:cs typeface="Times New Roman" panose="02020603050405020304" pitchFamily="18" charset="0"/>
              </a:rPr>
              <a:t>Siti di riferimento:</a:t>
            </a:r>
          </a:p>
          <a:p>
            <a:pPr lvl="1" eaLnBrk="1" hangingPunct="1"/>
            <a:r>
              <a:rPr lang="it-IT" altLang="it-IT" sz="2400" dirty="0">
                <a:latin typeface="Times New Roman" panose="02020603050405020304" pitchFamily="18" charset="0"/>
                <a:cs typeface="Times New Roman" panose="02020603050405020304" pitchFamily="18" charset="0"/>
              </a:rPr>
              <a:t>ARCADJA (</a:t>
            </a:r>
            <a:r>
              <a:rPr lang="it-IT" altLang="it-IT" sz="2400" dirty="0">
                <a:latin typeface="Times New Roman" panose="02020603050405020304" pitchFamily="18" charset="0"/>
                <a:cs typeface="Times New Roman" panose="02020603050405020304" pitchFamily="18" charset="0"/>
                <a:hlinkClick r:id="rId5"/>
              </a:rPr>
              <a:t>www.arcadja.com</a:t>
            </a:r>
            <a:r>
              <a:rPr lang="it-IT" altLang="it-IT" sz="2400" dirty="0">
                <a:latin typeface="Times New Roman" panose="02020603050405020304" pitchFamily="18" charset="0"/>
                <a:cs typeface="Times New Roman" panose="02020603050405020304" pitchFamily="18" charset="0"/>
              </a:rPr>
              <a:t>)</a:t>
            </a:r>
          </a:p>
          <a:p>
            <a:pPr lvl="1" eaLnBrk="1" hangingPunct="1"/>
            <a:r>
              <a:rPr lang="it-IT" altLang="it-IT" sz="2400" dirty="0">
                <a:latin typeface="Times New Roman" panose="02020603050405020304" pitchFamily="18" charset="0"/>
                <a:cs typeface="Times New Roman" panose="02020603050405020304" pitchFamily="18" charset="0"/>
              </a:rPr>
              <a:t>ARS VALUE (</a:t>
            </a:r>
            <a:r>
              <a:rPr lang="it-IT" altLang="it-IT" sz="2400" dirty="0">
                <a:latin typeface="Times New Roman" panose="02020603050405020304" pitchFamily="18" charset="0"/>
                <a:cs typeface="Times New Roman" panose="02020603050405020304" pitchFamily="18" charset="0"/>
                <a:hlinkClick r:id="rId6"/>
              </a:rPr>
              <a:t>www.arsvalue.com</a:t>
            </a:r>
            <a:r>
              <a:rPr lang="it-IT" altLang="it-IT" sz="2400" dirty="0">
                <a:latin typeface="Times New Roman" panose="02020603050405020304" pitchFamily="18" charset="0"/>
                <a:cs typeface="Times New Roman" panose="02020603050405020304" pitchFamily="18" charset="0"/>
              </a:rPr>
              <a:t>)</a:t>
            </a:r>
          </a:p>
          <a:p>
            <a:pPr lvl="1" eaLnBrk="1" hangingPunct="1"/>
            <a:r>
              <a:rPr lang="it-IT" altLang="it-IT" sz="2400" dirty="0">
                <a:latin typeface="Times New Roman" panose="02020603050405020304" pitchFamily="18" charset="0"/>
                <a:cs typeface="Times New Roman" panose="02020603050405020304" pitchFamily="18" charset="0"/>
              </a:rPr>
              <a:t>ART PRICE (</a:t>
            </a:r>
            <a:r>
              <a:rPr lang="it-IT" altLang="it-IT" sz="2400" dirty="0">
                <a:latin typeface="Times New Roman" panose="02020603050405020304" pitchFamily="18" charset="0"/>
                <a:cs typeface="Times New Roman" panose="02020603050405020304" pitchFamily="18" charset="0"/>
                <a:hlinkClick r:id="rId7"/>
              </a:rPr>
              <a:t>www.artprice.com</a:t>
            </a:r>
            <a:r>
              <a:rPr lang="it-IT" altLang="it-IT" sz="2400" dirty="0">
                <a:latin typeface="Times New Roman" panose="02020603050405020304" pitchFamily="18" charset="0"/>
                <a:cs typeface="Times New Roman" panose="02020603050405020304" pitchFamily="18" charset="0"/>
              </a:rPr>
              <a:t>)</a:t>
            </a:r>
          </a:p>
          <a:p>
            <a:pPr lvl="1" eaLnBrk="1" hangingPunct="1"/>
            <a:r>
              <a:rPr lang="it-IT" altLang="it-IT" sz="2400" dirty="0">
                <a:latin typeface="Times New Roman" panose="02020603050405020304" pitchFamily="18" charset="0"/>
                <a:cs typeface="Times New Roman" panose="02020603050405020304" pitchFamily="18" charset="0"/>
              </a:rPr>
              <a:t>ARTE MOTORE (</a:t>
            </a:r>
            <a:r>
              <a:rPr lang="it-IT" altLang="it-IT" sz="2400" dirty="0">
                <a:latin typeface="Times New Roman" panose="02020603050405020304" pitchFamily="18" charset="0"/>
                <a:cs typeface="Times New Roman" panose="02020603050405020304" pitchFamily="18" charset="0"/>
                <a:hlinkClick r:id="rId8"/>
              </a:rPr>
              <a:t>www.artemotore.com</a:t>
            </a:r>
            <a:r>
              <a:rPr lang="it-IT" altLang="it-IT" sz="2400" dirty="0">
                <a:latin typeface="Times New Roman" panose="02020603050405020304" pitchFamily="18" charset="0"/>
                <a:cs typeface="Times New Roman" panose="02020603050405020304" pitchFamily="18" charset="0"/>
              </a:rPr>
              <a:t>)</a:t>
            </a:r>
          </a:p>
          <a:p>
            <a:pPr lvl="1" eaLnBrk="1" hangingPunct="1">
              <a:buFont typeface="Arial" panose="020B0604020202020204" pitchFamily="34" charset="0"/>
              <a:buNone/>
            </a:pPr>
            <a:endParaRPr lang="it-IT" altLang="it-IT" sz="2400" dirty="0">
              <a:latin typeface="Times New Roman" panose="02020603050405020304" pitchFamily="18" charset="0"/>
              <a:cs typeface="Times New Roman" panose="02020603050405020304" pitchFamily="18" charset="0"/>
            </a:endParaRPr>
          </a:p>
          <a:p>
            <a:pPr eaLnBrk="1" hangingPunct="1"/>
            <a:r>
              <a:rPr lang="it-IT" altLang="it-IT" sz="2400" dirty="0">
                <a:latin typeface="Times New Roman" panose="02020603050405020304" pitchFamily="18" charset="0"/>
                <a:cs typeface="Times New Roman" panose="02020603050405020304" pitchFamily="18" charset="0"/>
              </a:rPr>
              <a:t>Tutti i siti di raccolta dati relativi alle aste sono a pagamento: presso le biblioteche più fornite (</a:t>
            </a:r>
            <a:r>
              <a:rPr lang="it-IT" altLang="it-IT" sz="2400" dirty="0" err="1">
                <a:latin typeface="Times New Roman" panose="02020603050405020304" pitchFamily="18" charset="0"/>
                <a:cs typeface="Times New Roman" panose="02020603050405020304" pitchFamily="18" charset="0"/>
              </a:rPr>
              <a:t>Biasa</a:t>
            </a:r>
            <a:r>
              <a:rPr lang="it-IT" altLang="it-IT" sz="2400" dirty="0">
                <a:latin typeface="Times New Roman" panose="02020603050405020304" pitchFamily="18" charset="0"/>
                <a:cs typeface="Times New Roman" panose="02020603050405020304" pitchFamily="18" charset="0"/>
              </a:rPr>
              <a:t>, Nazionale…) sono disponibili cataloghi cartacei delle aste più importanti, ma non sono aggiornati agli ultimi anni. </a:t>
            </a:r>
          </a:p>
        </p:txBody>
      </p:sp>
    </p:spTree>
    <p:extLst>
      <p:ext uri="{BB962C8B-B14F-4D97-AF65-F5344CB8AC3E}">
        <p14:creationId xmlns:p14="http://schemas.microsoft.com/office/powerpoint/2010/main" val="301672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6988478" y="6077017"/>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MERCATO DELLE ASTE</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404121" y="277620"/>
            <a:ext cx="2125558"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568090"/>
            <a:ext cx="5532876" cy="3416320"/>
          </a:xfrm>
          <a:prstGeom prst="rect">
            <a:avLst/>
          </a:prstGeom>
          <a:noFill/>
        </p:spPr>
        <p:txBody>
          <a:bodyPr wrap="square">
            <a:spAutoFit/>
          </a:bodyPr>
          <a:lstStyle/>
          <a:p>
            <a:pPr algn="just"/>
            <a:r>
              <a:rPr lang="it-IT" dirty="0">
                <a:latin typeface="Times New Roman" panose="02020603050405020304" pitchFamily="18" charset="0"/>
                <a:cs typeface="Times New Roman" panose="02020603050405020304" pitchFamily="18" charset="0"/>
              </a:rPr>
              <a:t>Il modo più veloce per comprare e vendere in arte è attraverso le case d’asta perché:</a:t>
            </a:r>
          </a:p>
          <a:p>
            <a:pPr marL="285750" indent="-285750" algn="jus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Per quanto riguarda l’arte anteriore al XX sec., gli antiquari non certificano i pezzi (se non in rarissimi casi).</a:t>
            </a:r>
          </a:p>
          <a:p>
            <a:pPr marL="285750" indent="-285750" algn="jus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Per quanto riguarda l’arte contemporanea, l’accredito di un artista presso una casa d’aste è garanzia per l’investimento.</a:t>
            </a:r>
          </a:p>
          <a:p>
            <a:pPr marL="285750" indent="-285750" algn="just">
              <a:buFont typeface="Arial" panose="020B0604020202020204" pitchFamily="34" charset="0"/>
              <a:buChar char="•"/>
            </a:pPr>
            <a:r>
              <a:rPr lang="it-IT" dirty="0">
                <a:latin typeface="Times New Roman" panose="02020603050405020304" pitchFamily="18" charset="0"/>
                <a:cs typeface="Times New Roman" panose="02020603050405020304" pitchFamily="18" charset="0"/>
              </a:rPr>
              <a:t>La casa stessa si occupa della pubblicità, della valutazione economica dell’oggetto e della transazione economica (ma non è garante né dell’expertise né degli accertamenti di natura legale).</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3E6D4AD7-2398-430E-0D5C-9C8332BCB5EF}"/>
              </a:ext>
            </a:extLst>
          </p:cNvPr>
          <p:cNvPicPr>
            <a:picLocks noChangeAspect="1"/>
          </p:cNvPicPr>
          <p:nvPr/>
        </p:nvPicPr>
        <p:blipFill>
          <a:blip r:embed="rId5"/>
          <a:stretch>
            <a:fillRect/>
          </a:stretch>
        </p:blipFill>
        <p:spPr>
          <a:xfrm>
            <a:off x="7687313" y="121953"/>
            <a:ext cx="4386264" cy="5710916"/>
          </a:xfrm>
          <a:prstGeom prst="rect">
            <a:avLst/>
          </a:prstGeom>
        </p:spPr>
      </p:pic>
      <p:sp>
        <p:nvSpPr>
          <p:cNvPr id="13" name="CasellaDiTesto 12">
            <a:extLst>
              <a:ext uri="{FF2B5EF4-FFF2-40B4-BE49-F238E27FC236}">
                <a16:creationId xmlns:a16="http://schemas.microsoft.com/office/drawing/2014/main" id="{B9128A84-2A0A-6766-A04D-818630909F16}"/>
              </a:ext>
            </a:extLst>
          </p:cNvPr>
          <p:cNvSpPr txBox="1"/>
          <p:nvPr/>
        </p:nvSpPr>
        <p:spPr>
          <a:xfrm>
            <a:off x="6236736" y="2451667"/>
            <a:ext cx="1503484" cy="2031325"/>
          </a:xfrm>
          <a:prstGeom prst="rect">
            <a:avLst/>
          </a:prstGeom>
          <a:noFill/>
        </p:spPr>
        <p:txBody>
          <a:bodyPr wrap="square" rtlCol="0">
            <a:spAutoFit/>
          </a:bodyPr>
          <a:lstStyle/>
          <a:p>
            <a:pPr algn="r"/>
            <a:r>
              <a:rPr lang="it-IT" dirty="0"/>
              <a:t>Bottega di Leonardo da Vinci, Salvator Mundi, 1505-1515, collezione privata</a:t>
            </a:r>
          </a:p>
        </p:txBody>
      </p:sp>
    </p:spTree>
    <p:extLst>
      <p:ext uri="{BB962C8B-B14F-4D97-AF65-F5344CB8AC3E}">
        <p14:creationId xmlns:p14="http://schemas.microsoft.com/office/powerpoint/2010/main" val="267747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206051" y="5653914"/>
            <a:ext cx="5148020"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LE GALLERIE D’ARTE CONTEMPORANEA</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097841" y="252593"/>
            <a:ext cx="3419305"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93882" y="1477702"/>
            <a:ext cx="4437621" cy="3785652"/>
          </a:xfrm>
          <a:prstGeom prst="rect">
            <a:avLst/>
          </a:prstGeom>
          <a:noFill/>
        </p:spPr>
        <p:txBody>
          <a:bodyPr wrap="square">
            <a:spAutoFit/>
          </a:bodyPr>
          <a:lstStyle/>
          <a:p>
            <a:r>
              <a:rPr lang="it-IT" sz="2000" dirty="0">
                <a:latin typeface="Times New Roman" panose="02020603050405020304" pitchFamily="18" charset="0"/>
                <a:cs typeface="Times New Roman" panose="02020603050405020304" pitchFamily="18" charset="0"/>
              </a:rPr>
              <a:t>L’acquisto in arte contemporanea è per definizione un investimento caratterizzato dalla disinformazione simmetrica, in quanto nessuno può sapere con certezza se un autore ancora in attività avrà o manterrà il successo in modo costante. L’acquisto di un’opera presso una galleria è quindi più immediato e economico ma più rischioso: la battuta d’asta di un autore crea un precedente e una “storiografia”, quindi riduce l’incertezza d’investimento.</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
        <p:nvSpPr>
          <p:cNvPr id="5" name="CasellaDiTesto 4">
            <a:extLst>
              <a:ext uri="{FF2B5EF4-FFF2-40B4-BE49-F238E27FC236}">
                <a16:creationId xmlns:a16="http://schemas.microsoft.com/office/drawing/2014/main" id="{CB1C2016-D163-0ABB-29E9-8D3514EE95ED}"/>
              </a:ext>
            </a:extLst>
          </p:cNvPr>
          <p:cNvSpPr txBox="1"/>
          <p:nvPr/>
        </p:nvSpPr>
        <p:spPr>
          <a:xfrm>
            <a:off x="5097841" y="1935001"/>
            <a:ext cx="2651760" cy="2308324"/>
          </a:xfrm>
          <a:prstGeom prst="rect">
            <a:avLst/>
          </a:prstGeom>
          <a:noFill/>
        </p:spPr>
        <p:txBody>
          <a:bodyPr wrap="square" rtlCol="0">
            <a:spAutoFit/>
          </a:bodyPr>
          <a:lstStyle/>
          <a:p>
            <a:pPr algn="r"/>
            <a:r>
              <a:rPr lang="it-IT" dirty="0"/>
              <a:t>Pablo Picasso, Il sogno, 1932, New York, Steven A. Cohen </a:t>
            </a:r>
            <a:r>
              <a:rPr lang="it-IT" dirty="0" err="1"/>
              <a:t>collection</a:t>
            </a:r>
            <a:r>
              <a:rPr lang="it-IT" dirty="0"/>
              <a:t> (2013, già Steve Wynn </a:t>
            </a:r>
            <a:r>
              <a:rPr lang="it-IT" dirty="0" err="1"/>
              <a:t>collection</a:t>
            </a:r>
            <a:r>
              <a:rPr lang="it-IT" dirty="0"/>
              <a:t>. Transata per 155 milioni di dollari dopo il restauro, offerta nel 2006 per 139 milioni).</a:t>
            </a:r>
          </a:p>
        </p:txBody>
      </p:sp>
      <p:pic>
        <p:nvPicPr>
          <p:cNvPr id="13" name="Immagine 12">
            <a:extLst>
              <a:ext uri="{FF2B5EF4-FFF2-40B4-BE49-F238E27FC236}">
                <a16:creationId xmlns:a16="http://schemas.microsoft.com/office/drawing/2014/main" id="{C30C220F-9734-D88D-CACA-08C1E1F285E6}"/>
              </a:ext>
            </a:extLst>
          </p:cNvPr>
          <p:cNvPicPr>
            <a:picLocks noChangeAspect="1"/>
          </p:cNvPicPr>
          <p:nvPr/>
        </p:nvPicPr>
        <p:blipFill>
          <a:blip r:embed="rId5"/>
          <a:stretch>
            <a:fillRect/>
          </a:stretch>
        </p:blipFill>
        <p:spPr>
          <a:xfrm>
            <a:off x="8252876" y="135454"/>
            <a:ext cx="3862390" cy="5314648"/>
          </a:xfrm>
          <a:prstGeom prst="rect">
            <a:avLst/>
          </a:prstGeom>
        </p:spPr>
      </p:pic>
    </p:spTree>
    <p:extLst>
      <p:ext uri="{BB962C8B-B14F-4D97-AF65-F5344CB8AC3E}">
        <p14:creationId xmlns:p14="http://schemas.microsoft.com/office/powerpoint/2010/main" val="398795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268990" y="5703203"/>
            <a:ext cx="5148020"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IL CIRCUITO DELLE CASE D’ASTA</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190656" y="213418"/>
            <a:ext cx="2757327"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389531"/>
            <a:ext cx="4276367" cy="3970318"/>
          </a:xfrm>
          <a:prstGeom prst="rect">
            <a:avLst/>
          </a:prstGeom>
          <a:noFill/>
        </p:spPr>
        <p:txBody>
          <a:bodyPr wrap="square">
            <a:spAutoFit/>
          </a:bodyPr>
          <a:lstStyle/>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Le case d’asta possono avere un circuito nazionale oppure internazionale. Solitamente, a fronte di una commissione più alta, le aste internazionali attestano aggiudicazioni più alte, anche a parità di autore presentato.</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Del circuito internazionale fanno parte: Christie (Londra), </a:t>
            </a:r>
            <a:r>
              <a:rPr lang="it-IT" altLang="it-IT" sz="1800" dirty="0" err="1">
                <a:latin typeface="Times New Roman" panose="02020603050405020304" pitchFamily="18" charset="0"/>
                <a:cs typeface="Times New Roman" panose="02020603050405020304" pitchFamily="18" charset="0"/>
              </a:rPr>
              <a:t>Sotheby</a:t>
            </a:r>
            <a:r>
              <a:rPr lang="it-IT" altLang="it-IT" sz="1800" dirty="0">
                <a:latin typeface="Times New Roman" panose="02020603050405020304" pitchFamily="18" charset="0"/>
                <a:cs typeface="Times New Roman" panose="02020603050405020304" pitchFamily="18" charset="0"/>
              </a:rPr>
              <a:t> (Londra), Palais </a:t>
            </a:r>
            <a:r>
              <a:rPr lang="it-IT" altLang="it-IT" sz="1800" dirty="0" err="1">
                <a:latin typeface="Times New Roman" panose="02020603050405020304" pitchFamily="18" charset="0"/>
                <a:cs typeface="Times New Roman" panose="02020603050405020304" pitchFamily="18" charset="0"/>
              </a:rPr>
              <a:t>Dorotheum</a:t>
            </a:r>
            <a:r>
              <a:rPr lang="it-IT" altLang="it-IT" sz="1800" dirty="0">
                <a:latin typeface="Times New Roman" panose="02020603050405020304" pitchFamily="18" charset="0"/>
                <a:cs typeface="Times New Roman" panose="02020603050405020304" pitchFamily="18" charset="0"/>
              </a:rPr>
              <a:t> (Vienna), Bloomsbury (Londra), Bonhams (Edimburgo).</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Del circuito italiano: Meeting Art (Vercelli), Pananti (Firenze), </a:t>
            </a:r>
            <a:r>
              <a:rPr lang="it-IT" altLang="it-IT" sz="1800" dirty="0" err="1">
                <a:latin typeface="Times New Roman" panose="02020603050405020304" pitchFamily="18" charset="0"/>
                <a:cs typeface="Times New Roman" panose="02020603050405020304" pitchFamily="18" charset="0"/>
              </a:rPr>
              <a:t>Boetto</a:t>
            </a:r>
            <a:r>
              <a:rPr lang="it-IT" altLang="it-IT" sz="1800" dirty="0">
                <a:latin typeface="Times New Roman" panose="02020603050405020304" pitchFamily="18" charset="0"/>
                <a:cs typeface="Times New Roman" panose="02020603050405020304" pitchFamily="18" charset="0"/>
              </a:rPr>
              <a:t> (Genova), Finarte-Semenzato (Milano), Pandolfini (Firenze).</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175065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464814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54976" y="5760526"/>
            <a:ext cx="3363132"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CONDIZIONI</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772434" y="-164410"/>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10834" y="1299758"/>
            <a:ext cx="4740964" cy="4247317"/>
          </a:xfrm>
          <a:prstGeom prst="rect">
            <a:avLst/>
          </a:prstGeom>
          <a:noFill/>
        </p:spPr>
        <p:txBody>
          <a:bodyPr wrap="square">
            <a:spAutoFit/>
          </a:bodyPr>
          <a:lstStyle/>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La casa d’aste trattiene dal venditore una percentuale sulla transazione effettuata: più è alta la transazione, più la percentuale si abbassa; si ha una percentuale massima del 10-15%. </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Oltre alla percentuale, chi vende è obbligato a sostenere anticipatamente le seguenti spese: trasporto, immagazzinamento, marketing. Tali spese devono essere sostenute anche in caso di non aggiudicazione (invenduto).</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Alcune case d’aste (per es. </a:t>
            </a:r>
            <a:r>
              <a:rPr lang="it-IT" altLang="it-IT" sz="1800" dirty="0" err="1">
                <a:latin typeface="Times New Roman" panose="02020603050405020304" pitchFamily="18" charset="0"/>
                <a:cs typeface="Times New Roman" panose="02020603050405020304" pitchFamily="18" charset="0"/>
              </a:rPr>
              <a:t>Sotheby</a:t>
            </a:r>
            <a:r>
              <a:rPr lang="it-IT" altLang="it-IT" sz="1800" dirty="0">
                <a:latin typeface="Times New Roman" panose="02020603050405020304" pitchFamily="18" charset="0"/>
                <a:cs typeface="Times New Roman" panose="02020603050405020304" pitchFamily="18" charset="0"/>
              </a:rPr>
              <a:t>) obbligano anche alla stipula di un’assicurazione per una percentuale che si aggira intorno al 1,5% del valore medio-nominale dell’opera.</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ECF19F6B-715A-B68C-FCBF-954DFFE0724D}"/>
              </a:ext>
            </a:extLst>
          </p:cNvPr>
          <p:cNvPicPr>
            <a:picLocks noChangeAspect="1"/>
          </p:cNvPicPr>
          <p:nvPr/>
        </p:nvPicPr>
        <p:blipFill>
          <a:blip r:embed="rId5"/>
          <a:stretch>
            <a:fillRect/>
          </a:stretch>
        </p:blipFill>
        <p:spPr>
          <a:xfrm>
            <a:off x="8467920" y="375578"/>
            <a:ext cx="3499972" cy="4268259"/>
          </a:xfrm>
          <a:prstGeom prst="rect">
            <a:avLst/>
          </a:prstGeom>
        </p:spPr>
      </p:pic>
      <p:sp>
        <p:nvSpPr>
          <p:cNvPr id="13" name="CasellaDiTesto 12">
            <a:extLst>
              <a:ext uri="{FF2B5EF4-FFF2-40B4-BE49-F238E27FC236}">
                <a16:creationId xmlns:a16="http://schemas.microsoft.com/office/drawing/2014/main" id="{0BB8EE4F-D46A-3EBF-CD4C-3E505B9E7857}"/>
              </a:ext>
            </a:extLst>
          </p:cNvPr>
          <p:cNvSpPr txBox="1"/>
          <p:nvPr/>
        </p:nvSpPr>
        <p:spPr>
          <a:xfrm>
            <a:off x="7899591" y="4526773"/>
            <a:ext cx="4400043" cy="923330"/>
          </a:xfrm>
          <a:prstGeom prst="rect">
            <a:avLst/>
          </a:prstGeom>
          <a:noFill/>
        </p:spPr>
        <p:txBody>
          <a:bodyPr wrap="square" rtlCol="0">
            <a:spAutoFit/>
          </a:bodyPr>
          <a:lstStyle/>
          <a:p>
            <a:pPr algn="ctr"/>
            <a:r>
              <a:rPr lang="it-IT" dirty="0"/>
              <a:t>Lucio Fontana, Concetto spaziale, 1966, Sotheby’s 2024, 100,5X81 cm. Stima: 2.5 – 3.5 MLN (GBP). Aggiudicazione: 4 MLN (GBP)</a:t>
            </a:r>
          </a:p>
        </p:txBody>
      </p:sp>
      <p:pic>
        <p:nvPicPr>
          <p:cNvPr id="15" name="Immagine 14">
            <a:extLst>
              <a:ext uri="{FF2B5EF4-FFF2-40B4-BE49-F238E27FC236}">
                <a16:creationId xmlns:a16="http://schemas.microsoft.com/office/drawing/2014/main" id="{6CC786BF-0A63-AED7-C3B5-1CBD7D0D4DB2}"/>
              </a:ext>
            </a:extLst>
          </p:cNvPr>
          <p:cNvPicPr>
            <a:picLocks noChangeAspect="1"/>
          </p:cNvPicPr>
          <p:nvPr/>
        </p:nvPicPr>
        <p:blipFill>
          <a:blip r:embed="rId6"/>
          <a:stretch>
            <a:fillRect/>
          </a:stretch>
        </p:blipFill>
        <p:spPr>
          <a:xfrm>
            <a:off x="4860948" y="776954"/>
            <a:ext cx="3606972" cy="2669159"/>
          </a:xfrm>
          <a:prstGeom prst="rect">
            <a:avLst/>
          </a:prstGeom>
        </p:spPr>
      </p:pic>
      <p:sp>
        <p:nvSpPr>
          <p:cNvPr id="17" name="CasellaDiTesto 16">
            <a:extLst>
              <a:ext uri="{FF2B5EF4-FFF2-40B4-BE49-F238E27FC236}">
                <a16:creationId xmlns:a16="http://schemas.microsoft.com/office/drawing/2014/main" id="{21BCBE8D-D9A1-9473-A65E-2F357A2907B4}"/>
              </a:ext>
            </a:extLst>
          </p:cNvPr>
          <p:cNvSpPr txBox="1"/>
          <p:nvPr/>
        </p:nvSpPr>
        <p:spPr>
          <a:xfrm>
            <a:off x="5271250" y="3425625"/>
            <a:ext cx="3002368" cy="1477328"/>
          </a:xfrm>
          <a:prstGeom prst="rect">
            <a:avLst/>
          </a:prstGeom>
          <a:noFill/>
        </p:spPr>
        <p:txBody>
          <a:bodyPr wrap="square" rtlCol="0">
            <a:spAutoFit/>
          </a:bodyPr>
          <a:lstStyle/>
          <a:p>
            <a:pPr algn="ctr"/>
            <a:r>
              <a:rPr lang="it-IT" dirty="0"/>
              <a:t>Lucio Fontana, Concetto spaziale, 1965, Christie’s 1998, 100x130 cm., Aggiudicazione: 133.500 (GBP)</a:t>
            </a:r>
          </a:p>
        </p:txBody>
      </p:sp>
    </p:spTree>
    <p:extLst>
      <p:ext uri="{BB962C8B-B14F-4D97-AF65-F5344CB8AC3E}">
        <p14:creationId xmlns:p14="http://schemas.microsoft.com/office/powerpoint/2010/main" val="1825511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6932370" y="6160497"/>
            <a:ext cx="3819247"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PRESUPPOSTI DI STIMA</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429487" y="263578"/>
            <a:ext cx="2020932"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30453" y="1430496"/>
            <a:ext cx="5905092" cy="3970318"/>
          </a:xfrm>
          <a:prstGeom prst="rect">
            <a:avLst/>
          </a:prstGeom>
          <a:noFill/>
        </p:spPr>
        <p:txBody>
          <a:bodyPr wrap="square">
            <a:spAutoFit/>
          </a:bodyPr>
          <a:lstStyle/>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Gli esperti delle case d’aste sono generalmente specialisti in valutazioni economiche, non esperti </a:t>
            </a:r>
            <a:r>
              <a:rPr lang="it-IT" altLang="it-IT" sz="1800" dirty="0" err="1">
                <a:latin typeface="Times New Roman" panose="02020603050405020304" pitchFamily="18" charset="0"/>
                <a:cs typeface="Times New Roman" panose="02020603050405020304" pitchFamily="18" charset="0"/>
              </a:rPr>
              <a:t>attributisti</a:t>
            </a:r>
            <a:r>
              <a:rPr lang="it-IT" altLang="it-IT" sz="1800" dirty="0">
                <a:latin typeface="Times New Roman" panose="02020603050405020304" pitchFamily="18" charset="0"/>
                <a:cs typeface="Times New Roman" panose="02020603050405020304" pitchFamily="18" charset="0"/>
              </a:rPr>
              <a:t>. Questo significa, quindi, che senza un expertise, l’esperto della casa d’aste non si prende la responsabilità dell’attribuzione, per cui l’oggetto sarà identificato come una “scuola” oppure un “d’</a:t>
            </a:r>
            <a:r>
              <a:rPr lang="it-IT" altLang="it-IT" sz="1800" dirty="0" err="1">
                <a:latin typeface="Times New Roman" panose="02020603050405020304" pitchFamily="18" charset="0"/>
                <a:cs typeface="Times New Roman" panose="02020603050405020304" pitchFamily="18" charset="0"/>
              </a:rPr>
              <a:t>apres</a:t>
            </a:r>
            <a:r>
              <a:rPr lang="it-IT" altLang="it-IT" sz="1800" dirty="0">
                <a:latin typeface="Times New Roman" panose="02020603050405020304" pitchFamily="18" charset="0"/>
                <a:cs typeface="Times New Roman" panose="02020603050405020304" pitchFamily="18" charset="0"/>
              </a:rPr>
              <a:t>”, con conseguente abbassamento del valore di stima. </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Se l’oggetto è accompagnato da un expertise, l’attribuzione non viene generalmente messa in discussione dalla casa d’aste (di solito se l’esperto della casa non è d’accordo con chi firma l’expertise, l’oggetto viene classificato come “attribuito a…”: il valore di stima diminuisce ma non tanto quanto una “scuola o un “d’</a:t>
            </a:r>
            <a:r>
              <a:rPr lang="it-IT" altLang="it-IT" sz="1800" dirty="0" err="1">
                <a:latin typeface="Times New Roman" panose="02020603050405020304" pitchFamily="18" charset="0"/>
                <a:cs typeface="Times New Roman" panose="02020603050405020304" pitchFamily="18" charset="0"/>
              </a:rPr>
              <a:t>apres</a:t>
            </a:r>
            <a:r>
              <a:rPr lang="it-IT" altLang="it-IT" sz="1800" dirty="0">
                <a:latin typeface="Times New Roman" panose="02020603050405020304" pitchFamily="18" charset="0"/>
                <a:cs typeface="Times New Roman" panose="02020603050405020304" pitchFamily="18" charset="0"/>
              </a:rPr>
              <a:t>”). In questo caso l’esperto si limita a giudicare la stima economica.</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5" name="Immagine 4">
            <a:extLst>
              <a:ext uri="{FF2B5EF4-FFF2-40B4-BE49-F238E27FC236}">
                <a16:creationId xmlns:a16="http://schemas.microsoft.com/office/drawing/2014/main" id="{FC0E3234-1DEA-B556-396A-AFE03EE72CC7}"/>
              </a:ext>
            </a:extLst>
          </p:cNvPr>
          <p:cNvPicPr>
            <a:picLocks noChangeAspect="1"/>
          </p:cNvPicPr>
          <p:nvPr/>
        </p:nvPicPr>
        <p:blipFill>
          <a:blip r:embed="rId5"/>
          <a:stretch>
            <a:fillRect/>
          </a:stretch>
        </p:blipFill>
        <p:spPr>
          <a:xfrm>
            <a:off x="7577006" y="27240"/>
            <a:ext cx="4577986" cy="5878117"/>
          </a:xfrm>
          <a:prstGeom prst="rect">
            <a:avLst/>
          </a:prstGeom>
        </p:spPr>
      </p:pic>
      <p:sp>
        <p:nvSpPr>
          <p:cNvPr id="13" name="CasellaDiTesto 12">
            <a:extLst>
              <a:ext uri="{FF2B5EF4-FFF2-40B4-BE49-F238E27FC236}">
                <a16:creationId xmlns:a16="http://schemas.microsoft.com/office/drawing/2014/main" id="{5E433C91-32BB-7DF2-B5C5-44DCA0B2F176}"/>
              </a:ext>
            </a:extLst>
          </p:cNvPr>
          <p:cNvSpPr txBox="1"/>
          <p:nvPr/>
        </p:nvSpPr>
        <p:spPr>
          <a:xfrm>
            <a:off x="5715332" y="1600675"/>
            <a:ext cx="1771974" cy="3693319"/>
          </a:xfrm>
          <a:prstGeom prst="rect">
            <a:avLst/>
          </a:prstGeom>
          <a:noFill/>
        </p:spPr>
        <p:txBody>
          <a:bodyPr wrap="square" rtlCol="0">
            <a:spAutoFit/>
          </a:bodyPr>
          <a:lstStyle/>
          <a:p>
            <a:pPr algn="r"/>
            <a:r>
              <a:rPr lang="it-IT" dirty="0" err="1"/>
              <a:t>Jan</a:t>
            </a:r>
            <a:r>
              <a:rPr lang="it-IT" dirty="0"/>
              <a:t> Vermeer (attribuito), Fanciulla al virginale, 1670 ca., New York,25,2x20 c.,  collezione privata (Sotheby’s London, 7 luglio 2004, 16.425 milioni di sterline</a:t>
            </a:r>
          </a:p>
        </p:txBody>
      </p:sp>
    </p:spTree>
    <p:extLst>
      <p:ext uri="{BB962C8B-B14F-4D97-AF65-F5344CB8AC3E}">
        <p14:creationId xmlns:p14="http://schemas.microsoft.com/office/powerpoint/2010/main" val="53949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6776168" y="6154051"/>
            <a:ext cx="3363132"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CLASSIFICAZIONE</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5818909" y="-90622"/>
            <a:ext cx="2408192" cy="1000274"/>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309319"/>
            <a:ext cx="5818909" cy="4247317"/>
          </a:xfrm>
          <a:prstGeom prst="rect">
            <a:avLst/>
          </a:prstGeom>
          <a:noFill/>
        </p:spPr>
        <p:txBody>
          <a:bodyPr wrap="square">
            <a:spAutoFit/>
          </a:bodyPr>
          <a:lstStyle/>
          <a:p>
            <a:pPr eaLnBrk="1" hangingPunct="1"/>
            <a:r>
              <a:rPr lang="it-IT" altLang="it-IT" sz="1800" dirty="0">
                <a:latin typeface="Times New Roman" panose="02020603050405020304" pitchFamily="18" charset="0"/>
                <a:cs typeface="Times New Roman" panose="02020603050405020304" pitchFamily="18" charset="0"/>
              </a:rPr>
              <a:t>Le opere presentate in asta possono essere classificate come:</a:t>
            </a:r>
          </a:p>
          <a:p>
            <a:pPr marL="285750" indent="-285750" eaLnBrk="1" hangingPunct="1">
              <a:buFont typeface="Arial" panose="020B0604020202020204" pitchFamily="34" charset="0"/>
              <a:buChar char="•"/>
            </a:pPr>
            <a:r>
              <a:rPr lang="it-IT" altLang="it-IT" sz="1800" b="1" dirty="0">
                <a:latin typeface="Times New Roman" panose="02020603050405020304" pitchFamily="18" charset="0"/>
                <a:cs typeface="Times New Roman" panose="02020603050405020304" pitchFamily="18" charset="0"/>
              </a:rPr>
              <a:t>“D’autore”</a:t>
            </a:r>
            <a:r>
              <a:rPr lang="it-IT" altLang="it-IT" sz="1800" dirty="0">
                <a:latin typeface="Times New Roman" panose="02020603050405020304" pitchFamily="18" charset="0"/>
                <a:cs typeface="Times New Roman" panose="02020603050405020304" pitchFamily="18" charset="0"/>
              </a:rPr>
              <a:t>: l’attribuzione è certa e autenticata.</a:t>
            </a:r>
          </a:p>
          <a:p>
            <a:pPr marL="285750" indent="-285750" eaLnBrk="1" hangingPunct="1">
              <a:buFont typeface="Arial" panose="020B0604020202020204" pitchFamily="34" charset="0"/>
              <a:buChar char="•"/>
            </a:pPr>
            <a:r>
              <a:rPr lang="it-IT" altLang="it-IT" sz="1800" b="1" dirty="0">
                <a:latin typeface="Times New Roman" panose="02020603050405020304" pitchFamily="18" charset="0"/>
                <a:cs typeface="Times New Roman" panose="02020603050405020304" pitchFamily="18" charset="0"/>
              </a:rPr>
              <a:t>“Attribuito a…”</a:t>
            </a:r>
            <a:r>
              <a:rPr lang="it-IT" altLang="it-IT" sz="1800" dirty="0">
                <a:latin typeface="Times New Roman" panose="02020603050405020304" pitchFamily="18" charset="0"/>
                <a:cs typeface="Times New Roman" panose="02020603050405020304" pitchFamily="18" charset="0"/>
              </a:rPr>
              <a:t>: è stato autenticato ma esistono pareri discordanti oppure l’esperto della casa d’aste non è convinto dell’attribuzione.</a:t>
            </a:r>
          </a:p>
          <a:p>
            <a:pPr marL="285750" indent="-285750" eaLnBrk="1" hangingPunct="1">
              <a:buFont typeface="Arial" panose="020B0604020202020204" pitchFamily="34" charset="0"/>
              <a:buChar char="•"/>
            </a:pPr>
            <a:r>
              <a:rPr lang="it-IT" altLang="it-IT" sz="1800" b="1" dirty="0">
                <a:latin typeface="Times New Roman" panose="02020603050405020304" pitchFamily="18" charset="0"/>
                <a:cs typeface="Times New Roman" panose="02020603050405020304" pitchFamily="18" charset="0"/>
              </a:rPr>
              <a:t>“Bottega di…”</a:t>
            </a:r>
            <a:r>
              <a:rPr lang="it-IT" altLang="it-IT" sz="1800" dirty="0">
                <a:latin typeface="Times New Roman" panose="02020603050405020304" pitchFamily="18" charset="0"/>
                <a:cs typeface="Times New Roman" panose="02020603050405020304" pitchFamily="18" charset="0"/>
              </a:rPr>
              <a:t>: non è autografo ma è stato eseguito per conto del maestro (da commissione).</a:t>
            </a:r>
          </a:p>
          <a:p>
            <a:pPr marL="285750" indent="-285750" eaLnBrk="1" hangingPunct="1">
              <a:buFont typeface="Arial" panose="020B0604020202020204" pitchFamily="34" charset="0"/>
              <a:buChar char="•"/>
            </a:pPr>
            <a:r>
              <a:rPr lang="it-IT" altLang="it-IT" sz="1800" b="1" dirty="0">
                <a:latin typeface="Times New Roman" panose="02020603050405020304" pitchFamily="18" charset="0"/>
                <a:cs typeface="Times New Roman" panose="02020603050405020304" pitchFamily="18" charset="0"/>
              </a:rPr>
              <a:t>“Cerchia di… (</a:t>
            </a:r>
            <a:r>
              <a:rPr lang="it-IT" altLang="it-IT" sz="1800" b="1" dirty="0" err="1">
                <a:latin typeface="Times New Roman" panose="02020603050405020304" pitchFamily="18" charset="0"/>
                <a:cs typeface="Times New Roman" panose="02020603050405020304" pitchFamily="18" charset="0"/>
              </a:rPr>
              <a:t>d’apres</a:t>
            </a:r>
            <a:r>
              <a:rPr lang="it-IT" altLang="it-IT" sz="1800" b="1" dirty="0">
                <a:latin typeface="Times New Roman" panose="02020603050405020304" pitchFamily="18" charset="0"/>
                <a:cs typeface="Times New Roman" panose="02020603050405020304" pitchFamily="18" charset="0"/>
              </a:rPr>
              <a:t>)”</a:t>
            </a:r>
            <a:r>
              <a:rPr lang="it-IT" altLang="it-IT" sz="1800" dirty="0">
                <a:latin typeface="Times New Roman" panose="02020603050405020304" pitchFamily="18" charset="0"/>
                <a:cs typeface="Times New Roman" panose="02020603050405020304" pitchFamily="18" charset="0"/>
              </a:rPr>
              <a:t>: non è autografo ma l’esecuzione è di un autore minore vicino e contemporaneo.</a:t>
            </a:r>
          </a:p>
          <a:p>
            <a:pPr marL="285750" indent="-285750" eaLnBrk="1" hangingPunct="1">
              <a:buFont typeface="Arial" panose="020B0604020202020204" pitchFamily="34" charset="0"/>
              <a:buChar char="•"/>
            </a:pPr>
            <a:r>
              <a:rPr lang="it-IT" altLang="it-IT" sz="1800" b="1" dirty="0">
                <a:latin typeface="Times New Roman" panose="02020603050405020304" pitchFamily="18" charset="0"/>
                <a:cs typeface="Times New Roman" panose="02020603050405020304" pitchFamily="18" charset="0"/>
              </a:rPr>
              <a:t>“Scuola di…”</a:t>
            </a:r>
            <a:r>
              <a:rPr lang="it-IT" altLang="it-IT" sz="1800" dirty="0">
                <a:latin typeface="Times New Roman" panose="02020603050405020304" pitchFamily="18" charset="0"/>
                <a:cs typeface="Times New Roman" panose="02020603050405020304" pitchFamily="18" charset="0"/>
              </a:rPr>
              <a:t>: non è autografo ma l’esecutore è un allievo (solitamente si tratta di copie dal maestro, anche con variazioni su tema).</a:t>
            </a:r>
          </a:p>
          <a:p>
            <a:pPr marL="285750" indent="-285750" eaLnBrk="1" hangingPunct="1">
              <a:buFont typeface="Arial" panose="020B0604020202020204" pitchFamily="34" charset="0"/>
              <a:buChar char="•"/>
            </a:pPr>
            <a:r>
              <a:rPr lang="it-IT" altLang="it-IT" sz="1800" b="1" dirty="0">
                <a:latin typeface="Times New Roman" panose="02020603050405020304" pitchFamily="18" charset="0"/>
                <a:cs typeface="Times New Roman" panose="02020603050405020304" pitchFamily="18" charset="0"/>
              </a:rPr>
              <a:t>“Seguace”</a:t>
            </a:r>
            <a:r>
              <a:rPr lang="it-IT" altLang="it-IT" sz="1800" dirty="0">
                <a:latin typeface="Times New Roman" panose="02020603050405020304" pitchFamily="18" charset="0"/>
                <a:cs typeface="Times New Roman" panose="02020603050405020304" pitchFamily="18" charset="0"/>
              </a:rPr>
              <a:t>: non è autografo e l’esecutore ha studiato il maestro ma è successivo.</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15" name="Immagine 14">
            <a:extLst>
              <a:ext uri="{FF2B5EF4-FFF2-40B4-BE49-F238E27FC236}">
                <a16:creationId xmlns:a16="http://schemas.microsoft.com/office/drawing/2014/main" id="{534D74C7-A510-04CE-116F-8DB9129170EA}"/>
              </a:ext>
            </a:extLst>
          </p:cNvPr>
          <p:cNvPicPr>
            <a:picLocks noChangeAspect="1"/>
          </p:cNvPicPr>
          <p:nvPr/>
        </p:nvPicPr>
        <p:blipFill rotWithShape="1">
          <a:blip r:embed="rId5"/>
          <a:srcRect l="9402" r="9734"/>
          <a:stretch/>
        </p:blipFill>
        <p:spPr>
          <a:xfrm>
            <a:off x="8827741" y="73006"/>
            <a:ext cx="3244349" cy="4012119"/>
          </a:xfrm>
          <a:prstGeom prst="rect">
            <a:avLst/>
          </a:prstGeom>
        </p:spPr>
      </p:pic>
      <p:sp>
        <p:nvSpPr>
          <p:cNvPr id="17" name="CasellaDiTesto 16">
            <a:extLst>
              <a:ext uri="{FF2B5EF4-FFF2-40B4-BE49-F238E27FC236}">
                <a16:creationId xmlns:a16="http://schemas.microsoft.com/office/drawing/2014/main" id="{9BCEC445-1B43-48B2-CFCD-D1240E8A7EA4}"/>
              </a:ext>
            </a:extLst>
          </p:cNvPr>
          <p:cNvSpPr txBox="1"/>
          <p:nvPr/>
        </p:nvSpPr>
        <p:spPr>
          <a:xfrm>
            <a:off x="8882743" y="4090776"/>
            <a:ext cx="3135086" cy="1200329"/>
          </a:xfrm>
          <a:prstGeom prst="rect">
            <a:avLst/>
          </a:prstGeom>
          <a:noFill/>
        </p:spPr>
        <p:txBody>
          <a:bodyPr wrap="square" rtlCol="0">
            <a:spAutoFit/>
          </a:bodyPr>
          <a:lstStyle/>
          <a:p>
            <a:pPr algn="ctr"/>
            <a:r>
              <a:rPr lang="it-IT" dirty="0"/>
              <a:t>Joshua Reynolds, Ritratto della signora </a:t>
            </a:r>
            <a:r>
              <a:rPr lang="it-IT" dirty="0" err="1"/>
              <a:t>Otway</a:t>
            </a:r>
            <a:r>
              <a:rPr lang="it-IT" dirty="0"/>
              <a:t> e sua figlia Jane, originale: 200.000 – 300.000 USD (Sotheby’s 2004)</a:t>
            </a:r>
          </a:p>
        </p:txBody>
      </p:sp>
      <p:pic>
        <p:nvPicPr>
          <p:cNvPr id="18" name="Immagine 17">
            <a:extLst>
              <a:ext uri="{FF2B5EF4-FFF2-40B4-BE49-F238E27FC236}">
                <a16:creationId xmlns:a16="http://schemas.microsoft.com/office/drawing/2014/main" id="{E128123E-B2B3-BA52-0BA4-058858E558D4}"/>
              </a:ext>
            </a:extLst>
          </p:cNvPr>
          <p:cNvPicPr>
            <a:picLocks noChangeAspect="1"/>
          </p:cNvPicPr>
          <p:nvPr/>
        </p:nvPicPr>
        <p:blipFill rotWithShape="1">
          <a:blip r:embed="rId6"/>
          <a:srcRect l="11001" r="10651"/>
          <a:stretch/>
        </p:blipFill>
        <p:spPr>
          <a:xfrm>
            <a:off x="5780772" y="902626"/>
            <a:ext cx="2982636" cy="3806878"/>
          </a:xfrm>
          <a:prstGeom prst="rect">
            <a:avLst/>
          </a:prstGeom>
        </p:spPr>
      </p:pic>
      <p:sp>
        <p:nvSpPr>
          <p:cNvPr id="19" name="CasellaDiTesto 18">
            <a:extLst>
              <a:ext uri="{FF2B5EF4-FFF2-40B4-BE49-F238E27FC236}">
                <a16:creationId xmlns:a16="http://schemas.microsoft.com/office/drawing/2014/main" id="{8AD2E31F-BF05-66A1-2758-52589BAACB82}"/>
              </a:ext>
            </a:extLst>
          </p:cNvPr>
          <p:cNvSpPr txBox="1"/>
          <p:nvPr/>
        </p:nvSpPr>
        <p:spPr>
          <a:xfrm>
            <a:off x="5750728" y="4643716"/>
            <a:ext cx="3072347" cy="923330"/>
          </a:xfrm>
          <a:prstGeom prst="rect">
            <a:avLst/>
          </a:prstGeom>
          <a:noFill/>
        </p:spPr>
        <p:txBody>
          <a:bodyPr wrap="square" rtlCol="0">
            <a:spAutoFit/>
          </a:bodyPr>
          <a:lstStyle/>
          <a:p>
            <a:pPr algn="ctr"/>
            <a:r>
              <a:rPr lang="it-IT" dirty="0"/>
              <a:t>Joshua Reynolds, Ritratto di gentiluomo, bottega: 6.000-8.000 sterline (Sotheby’s 2005)</a:t>
            </a:r>
          </a:p>
        </p:txBody>
      </p:sp>
    </p:spTree>
    <p:extLst>
      <p:ext uri="{BB962C8B-B14F-4D97-AF65-F5344CB8AC3E}">
        <p14:creationId xmlns:p14="http://schemas.microsoft.com/office/powerpoint/2010/main" val="1440914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554976" y="5760526"/>
            <a:ext cx="3363132"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FORBICE DI STIMA</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69306" y="210467"/>
            <a:ext cx="4386263"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1" y="1601376"/>
            <a:ext cx="12191999" cy="3139321"/>
          </a:xfrm>
          <a:prstGeom prst="rect">
            <a:avLst/>
          </a:prstGeom>
          <a:noFill/>
        </p:spPr>
        <p:txBody>
          <a:bodyPr wrap="square">
            <a:spAutoFit/>
          </a:bodyPr>
          <a:lstStyle/>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Una volta classificata l’opera, l’esperto della casa d’aste provvede alla stima economica formulando la cosiddetta “forbice di stima”, vale a dire l’intervallo entro il quale è apprezzabile l’opera ed è prevedibile che vada venduta.</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La stima viene formulata non solo in base al valore intrinseco dell’opera (prestigio dell’autore, stato di conservazione, rarità iconografica, prestigio di provenienza), ma anche in base alle condizioni di mercato contingenti (orientamento della domanda, stato di contrazione/espansione…).</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La forbice di stima è caratterizzata da una base di stima (valore minimo) e un tetto di stima (valore massimo).</a:t>
            </a:r>
          </a:p>
          <a:p>
            <a:pPr marL="285750" indent="-285750" eaLnBrk="1" hangingPunct="1">
              <a:buFont typeface="Arial" panose="020B0604020202020204" pitchFamily="34" charset="0"/>
              <a:buChar char="•"/>
            </a:pPr>
            <a:r>
              <a:rPr lang="it-IT" altLang="it-IT" dirty="0">
                <a:latin typeface="Times New Roman" panose="02020603050405020304" pitchFamily="18" charset="0"/>
                <a:cs typeface="Times New Roman" panose="02020603050405020304" pitchFamily="18" charset="0"/>
              </a:rPr>
              <a:t>La base di stima non è la base d’asta: prima della battuta, i potenziali compratori possono esprimere, in modo riservato, il prezzo che intendono offrire per l’oggetto desiderato. In alcune tipologie di asta, per oggetti molto preziosi e riservati, entrano nella fase finale della battuta soltanto una selezione dei prezzi offerti «al buio», eliminando i potenziali compratori che hanno offerto troppo poco. Questo meccanismo prende nome di «beauty contest». La base d’asta inizia dal valore più alto espresso in modo riservato. </a:t>
            </a:r>
            <a:endParaRPr lang="it-IT" altLang="it-IT" sz="1800" dirty="0">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spTree>
    <p:extLst>
      <p:ext uri="{BB962C8B-B14F-4D97-AF65-F5344CB8AC3E}">
        <p14:creationId xmlns:p14="http://schemas.microsoft.com/office/powerpoint/2010/main" val="366124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55A132-543A-420C-B045-863DB182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C8908FA0-651E-4684-866E-0B2BAA88B3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C1C9FD5B-792D-1E8F-9037-5B4216EB016A}"/>
              </a:ext>
            </a:extLst>
          </p:cNvPr>
          <p:cNvPicPr>
            <a:picLocks noChangeAspect="1"/>
          </p:cNvPicPr>
          <p:nvPr/>
        </p:nvPicPr>
        <p:blipFill>
          <a:blip r:embed="rId2"/>
          <a:stretch>
            <a:fillRect/>
          </a:stretch>
        </p:blipFill>
        <p:spPr>
          <a:xfrm>
            <a:off x="154455" y="5647259"/>
            <a:ext cx="2158238" cy="1013584"/>
          </a:xfrm>
          <a:prstGeom prst="rect">
            <a:avLst/>
          </a:prstGeom>
        </p:spPr>
      </p:pic>
      <p:sp>
        <p:nvSpPr>
          <p:cNvPr id="14" name="Freeform: Shape 13">
            <a:extLst>
              <a:ext uri="{FF2B5EF4-FFF2-40B4-BE49-F238E27FC236}">
                <a16:creationId xmlns:a16="http://schemas.microsoft.com/office/drawing/2014/main" id="{6D774DE7-7E08-4AD4-A4B9-E7758DECB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366A95B-DCA5-4A24-84FD-B90CDBC59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egnaposto contenuto 2">
            <a:extLst>
              <a:ext uri="{FF2B5EF4-FFF2-40B4-BE49-F238E27FC236}">
                <a16:creationId xmlns:a16="http://schemas.microsoft.com/office/drawing/2014/main" id="{2A71575D-AF4A-92A2-BCB2-1CA5998F48D4}"/>
              </a:ext>
            </a:extLst>
          </p:cNvPr>
          <p:cNvSpPr txBox="1">
            <a:spLocks/>
          </p:cNvSpPr>
          <p:nvPr/>
        </p:nvSpPr>
        <p:spPr>
          <a:xfrm>
            <a:off x="92815" y="1290953"/>
            <a:ext cx="7308109" cy="42577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IT" b="1" dirty="0"/>
          </a:p>
        </p:txBody>
      </p:sp>
      <p:sp>
        <p:nvSpPr>
          <p:cNvPr id="7" name="CasellaDiTesto 6">
            <a:extLst>
              <a:ext uri="{FF2B5EF4-FFF2-40B4-BE49-F238E27FC236}">
                <a16:creationId xmlns:a16="http://schemas.microsoft.com/office/drawing/2014/main" id="{056B693B-D74D-8C50-36AA-B97B77D0F8FA}"/>
              </a:ext>
            </a:extLst>
          </p:cNvPr>
          <p:cNvSpPr txBox="1"/>
          <p:nvPr/>
        </p:nvSpPr>
        <p:spPr>
          <a:xfrm>
            <a:off x="7203591" y="6208692"/>
            <a:ext cx="4737286"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r>
              <a:rPr lang="it-IT" altLang="it-IT" sz="2400" b="1" dirty="0">
                <a:latin typeface="Times New Roman" panose="02020603050405020304" pitchFamily="18" charset="0"/>
                <a:cs typeface="Times New Roman" panose="02020603050405020304" pitchFamily="18" charset="0"/>
              </a:rPr>
              <a:t>PREZZO D’AGGIUDICAZIONE</a:t>
            </a:r>
            <a:endParaRPr lang="it-IT" sz="2400" dirty="0">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5A3FE59E-9502-20FD-DEE9-4657E7248BF8}"/>
              </a:ext>
            </a:extLst>
          </p:cNvPr>
          <p:cNvSpPr txBox="1"/>
          <p:nvPr/>
        </p:nvSpPr>
        <p:spPr>
          <a:xfrm>
            <a:off x="6622116" y="-34754"/>
            <a:ext cx="3969051" cy="630942"/>
          </a:xfrm>
          <a:prstGeom prst="rect">
            <a:avLst/>
          </a:prstGeom>
          <a:noFill/>
        </p:spPr>
        <p:txBody>
          <a:bodyPr wrap="square" rtlCol="0">
            <a:spAutoFit/>
          </a:bodyPr>
          <a:lstStyle/>
          <a:p>
            <a:pPr algn="ctr"/>
            <a:endParaRPr lang="en-US" sz="1100" i="1" kern="1200" dirty="0">
              <a:solidFill>
                <a:schemeClr val="tx1"/>
              </a:solidFill>
              <a:latin typeface="Times New Roman" panose="02020603050405020304" pitchFamily="18" charset="0"/>
              <a:cs typeface="Times New Roman" panose="02020603050405020304" pitchFamily="18" charset="0"/>
            </a:endParaRPr>
          </a:p>
          <a:p>
            <a:pPr algn="ctr"/>
            <a:r>
              <a:rPr lang="en-US" sz="2400" i="1" dirty="0">
                <a:solidFill>
                  <a:prstClr val="black"/>
                </a:solidFill>
                <a:latin typeface="Times New Roman" panose="02020603050405020304" pitchFamily="18" charset="0"/>
                <a:cs typeface="Times New Roman" panose="02020603050405020304" pitchFamily="18" charset="0"/>
              </a:rPr>
              <a:t>IL MERCATO DELLE ASTE</a:t>
            </a:r>
            <a:endParaRPr lang="it-IT" sz="2400" dirty="0"/>
          </a:p>
        </p:txBody>
      </p:sp>
      <p:sp>
        <p:nvSpPr>
          <p:cNvPr id="8" name="CasellaDiTesto 7">
            <a:extLst>
              <a:ext uri="{FF2B5EF4-FFF2-40B4-BE49-F238E27FC236}">
                <a16:creationId xmlns:a16="http://schemas.microsoft.com/office/drawing/2014/main" id="{0F9E67EC-11CC-E953-05EA-A5764430411C}"/>
              </a:ext>
            </a:extLst>
          </p:cNvPr>
          <p:cNvSpPr txBox="1"/>
          <p:nvPr/>
        </p:nvSpPr>
        <p:spPr>
          <a:xfrm>
            <a:off x="0" y="1479784"/>
            <a:ext cx="5532876" cy="3970318"/>
          </a:xfrm>
          <a:prstGeom prst="rect">
            <a:avLst/>
          </a:prstGeom>
          <a:noFill/>
        </p:spPr>
        <p:txBody>
          <a:bodyPr wrap="square">
            <a:spAutoFit/>
          </a:bodyPr>
          <a:lstStyle/>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Il valore a cui viene venduta l’opera prende nome di “</a:t>
            </a:r>
            <a:r>
              <a:rPr lang="it-IT" altLang="it-IT" sz="1800" u="sng" dirty="0">
                <a:latin typeface="Times New Roman" panose="02020603050405020304" pitchFamily="18" charset="0"/>
                <a:cs typeface="Times New Roman" panose="02020603050405020304" pitchFamily="18" charset="0"/>
              </a:rPr>
              <a:t>prezzo di aggiudicazione</a:t>
            </a:r>
            <a:r>
              <a:rPr lang="it-IT" altLang="it-IT" sz="1800" dirty="0">
                <a:latin typeface="Times New Roman" panose="02020603050405020304" pitchFamily="18" charset="0"/>
                <a:cs typeface="Times New Roman" panose="02020603050405020304" pitchFamily="18" charset="0"/>
              </a:rPr>
              <a:t>” che ovviamente può essere anche al di sopra (sovraprezzo) o al di sotto (sottoprezzo) della forbice di stima prevista dalla casa d’aste.</a:t>
            </a:r>
          </a:p>
          <a:p>
            <a:pPr marL="285750" indent="-285750"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Nel caso in cui il prezzo di aggiudicazione sia fuori dalla forbice di stima, la valutazione della casa non deve essere messa in dubbio: si tratta nella maggior parte delle volte di una contingenza di mercato. Solo se il fenomeno è ricorsivo su più battute di uno stesso autore si provvede a un ritocco nella formulazione della forbice di stima, poiché evidentemente la domanda sul mercato è più alta dell’offerta (aumento del prestigio di quel dato autore).</a:t>
            </a:r>
          </a:p>
        </p:txBody>
      </p:sp>
      <p:sp>
        <p:nvSpPr>
          <p:cNvPr id="9" name="CasellaDiTesto 8">
            <a:extLst>
              <a:ext uri="{FF2B5EF4-FFF2-40B4-BE49-F238E27FC236}">
                <a16:creationId xmlns:a16="http://schemas.microsoft.com/office/drawing/2014/main" id="{00AE8C38-BB9C-BBC4-685F-15C002F501A6}"/>
              </a:ext>
            </a:extLst>
          </p:cNvPr>
          <p:cNvSpPr txBox="1"/>
          <p:nvPr/>
        </p:nvSpPr>
        <p:spPr>
          <a:xfrm>
            <a:off x="1009829" y="6527140"/>
            <a:ext cx="5325898"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Dipartimento di Scienze della Comunicazione</a:t>
            </a:r>
            <a:endPar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654B83D0-3034-D200-D1E9-3B7CAC754D19}"/>
              </a:ext>
            </a:extLst>
          </p:cNvPr>
          <p:cNvPicPr>
            <a:picLocks noChangeAspect="1"/>
          </p:cNvPicPr>
          <p:nvPr/>
        </p:nvPicPr>
        <p:blipFill>
          <a:blip r:embed="rId3"/>
          <a:stretch>
            <a:fillRect/>
          </a:stretch>
        </p:blipFill>
        <p:spPr>
          <a:xfrm>
            <a:off x="3444334" y="5624854"/>
            <a:ext cx="2737341" cy="902286"/>
          </a:xfrm>
          <a:prstGeom prst="rect">
            <a:avLst/>
          </a:prstGeom>
        </p:spPr>
      </p:pic>
      <p:pic>
        <p:nvPicPr>
          <p:cNvPr id="11" name="Immagine 10">
            <a:extLst>
              <a:ext uri="{FF2B5EF4-FFF2-40B4-BE49-F238E27FC236}">
                <a16:creationId xmlns:a16="http://schemas.microsoft.com/office/drawing/2014/main" id="{CEB36BE2-625D-363E-1540-7EC3B9CF95B3}"/>
              </a:ext>
            </a:extLst>
          </p:cNvPr>
          <p:cNvPicPr>
            <a:picLocks noChangeAspect="1"/>
          </p:cNvPicPr>
          <p:nvPr/>
        </p:nvPicPr>
        <p:blipFill>
          <a:blip r:embed="rId4"/>
          <a:stretch>
            <a:fillRect/>
          </a:stretch>
        </p:blipFill>
        <p:spPr>
          <a:xfrm>
            <a:off x="1729621" y="27240"/>
            <a:ext cx="1731414" cy="1237595"/>
          </a:xfrm>
          <a:prstGeom prst="rect">
            <a:avLst/>
          </a:prstGeom>
        </p:spPr>
      </p:pic>
      <p:pic>
        <p:nvPicPr>
          <p:cNvPr id="20" name="Immagine 19">
            <a:extLst>
              <a:ext uri="{FF2B5EF4-FFF2-40B4-BE49-F238E27FC236}">
                <a16:creationId xmlns:a16="http://schemas.microsoft.com/office/drawing/2014/main" id="{143CDE95-37CE-8E79-E3DD-CF5AA4471DF0}"/>
              </a:ext>
            </a:extLst>
          </p:cNvPr>
          <p:cNvPicPr>
            <a:picLocks noChangeAspect="1"/>
          </p:cNvPicPr>
          <p:nvPr/>
        </p:nvPicPr>
        <p:blipFill>
          <a:blip r:embed="rId5"/>
          <a:stretch>
            <a:fillRect/>
          </a:stretch>
        </p:blipFill>
        <p:spPr>
          <a:xfrm>
            <a:off x="7015542" y="596188"/>
            <a:ext cx="5010960" cy="5028666"/>
          </a:xfrm>
          <a:prstGeom prst="rect">
            <a:avLst/>
          </a:prstGeom>
        </p:spPr>
      </p:pic>
      <p:sp>
        <p:nvSpPr>
          <p:cNvPr id="21" name="CasellaDiTesto 20">
            <a:extLst>
              <a:ext uri="{FF2B5EF4-FFF2-40B4-BE49-F238E27FC236}">
                <a16:creationId xmlns:a16="http://schemas.microsoft.com/office/drawing/2014/main" id="{115BF556-6412-21F1-C886-FF53AD2F6A47}"/>
              </a:ext>
            </a:extLst>
          </p:cNvPr>
          <p:cNvSpPr txBox="1"/>
          <p:nvPr/>
        </p:nvSpPr>
        <p:spPr>
          <a:xfrm>
            <a:off x="5778008" y="1218492"/>
            <a:ext cx="1237534" cy="369332"/>
          </a:xfrm>
          <a:prstGeom prst="rect">
            <a:avLst/>
          </a:prstGeom>
          <a:noFill/>
        </p:spPr>
        <p:txBody>
          <a:bodyPr wrap="square" rtlCol="0">
            <a:spAutoFit/>
          </a:bodyPr>
          <a:lstStyle/>
          <a:p>
            <a:pPr algn="r"/>
            <a:r>
              <a:rPr lang="it-IT" dirty="0"/>
              <a:t>Jeff Koons</a:t>
            </a:r>
          </a:p>
        </p:txBody>
      </p:sp>
    </p:spTree>
    <p:extLst>
      <p:ext uri="{BB962C8B-B14F-4D97-AF65-F5344CB8AC3E}">
        <p14:creationId xmlns:p14="http://schemas.microsoft.com/office/powerpoint/2010/main" val="392682763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1496</TotalTime>
  <Words>1783</Words>
  <Application>Microsoft Office PowerPoint</Application>
  <PresentationFormat>Widescreen</PresentationFormat>
  <Paragraphs>133</Paragraphs>
  <Slides>14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14</vt:i4>
      </vt:variant>
    </vt:vector>
  </HeadingPairs>
  <TitlesOfParts>
    <vt:vector size="19" baseType="lpstr">
      <vt:lpstr>Arial</vt:lpstr>
      <vt:lpstr>Calibri</vt:lpstr>
      <vt:lpstr>Calibri Light</vt:lpstr>
      <vt:lpstr>Times New Roman</vt:lpstr>
      <vt:lpstr>Tema di Office</vt:lpstr>
      <vt:lpstr>MERCATO DELL’ARTE   Discipline delle Arti, della Musica e dello Spettacolo (L-3)  Università di Teramo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L’EVOLUZIONE DEL RITRATTO DI GRUPPO DALLE FIANDRE CATTOLICHE ALLA REPUBBLICA DELLE PROVINCE UNITE RIFORMATE</dc:title>
  <dc:creator>Cecilia Paolini</dc:creator>
  <cp:lastModifiedBy>Cecilia Paolini</cp:lastModifiedBy>
  <cp:revision>45</cp:revision>
  <dcterms:created xsi:type="dcterms:W3CDTF">2022-04-26T11:54:05Z</dcterms:created>
  <dcterms:modified xsi:type="dcterms:W3CDTF">2024-08-06T18:09:22Z</dcterms:modified>
</cp:coreProperties>
</file>