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9" r:id="rId4"/>
    <p:sldId id="258" r:id="rId5"/>
    <p:sldId id="277" r:id="rId6"/>
    <p:sldId id="276" r:id="rId7"/>
    <p:sldId id="274" r:id="rId8"/>
    <p:sldId id="270" r:id="rId9"/>
    <p:sldId id="259" r:id="rId10"/>
    <p:sldId id="260" r:id="rId11"/>
    <p:sldId id="262" r:id="rId12"/>
    <p:sldId id="261" r:id="rId13"/>
    <p:sldId id="268" r:id="rId14"/>
    <p:sldId id="27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A5D94-56B7-0E44-80B3-2EF630787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F4A9F9-01C4-3E4A-A3BD-5B30D742D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689D60-2965-9348-85CC-943F331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2BA73A-67B4-F24E-9AA2-03004FFE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D70341-313A-8442-BFF6-7975E43C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31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A82E7-3AD3-934B-BAEF-04461EC4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A841D3-231D-B34C-B8A6-987917BF1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EC848C-48D2-4B4D-8405-EEB72F0E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52B65-7612-9D4F-B263-251712E3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F56A41-B4C4-6B47-AA7F-2F1E5A2F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63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2A2738C-0122-764B-BCB3-DA67B6147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94D9C8-4C8E-7E4A-9CA5-E0E066796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DF7F90-3C03-B842-ACEB-36C1BD95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8BF832-F0C3-7A42-8948-48928318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40086-1D4B-EF4E-85A1-45A05D0C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9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E00A2-813C-AD4B-B1E8-F7A2350B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DD3D09-EE6F-444A-B9E4-EDD284F0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E6F565-03A0-8240-8866-57701E13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8F4B41-F7DE-3C40-A5A8-3E1B5E5C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103B8F-D6A9-B14F-A688-4CE7366D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325C61-3509-3547-ABB1-70A22AD8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E16433-9DFF-FD4B-BA72-79B02599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61AF6F-AAD2-1A4A-A0F7-DB2456A8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DBB57-30DC-DB4B-B52E-DD018D20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F6BABA-F6A1-8146-9EE8-399692E2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3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D8514-5404-3A44-9485-F0D67166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0A22B6-5605-5946-8ADB-CBEB33CC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34C297-486A-0646-B0B9-1A41EAF8A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0CAC84-6951-2046-B904-A59526CB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A6C6F6-71F0-B641-A81A-328CEAEF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A6CA16-83C5-584A-8BFB-A94B70F6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15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3121E-7944-2941-9B02-6AB3A53C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D7998A-7B31-DA49-9292-D7BE06497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0840B1-C7A6-5745-8C5C-B02DAE6C3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B65977-814C-BE4A-A79A-9B4AF7518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83BC80-1131-544A-BF5C-CE4813C42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C0994D-C000-E747-8325-D9A25217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979540-841C-D948-A567-C7BF77CE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9B9210-D347-9D4C-A9CA-0EAC7DA0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0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9D232-898D-3445-893E-C1003EAF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7AE1327-CB8A-7C42-8CBA-03D8081B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218942-9932-E745-847C-861F1176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52B4F5-4B69-5842-8CD2-9B6579D1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0BEE7C-3C26-804C-9D55-DF959835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11BEC0-C0F6-1E44-8690-3E4A9031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47FD3E-6E1F-584E-A82F-4132CB6D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2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B3A6F-4BA5-0A47-85A2-B756CC91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9A4FEA-BDCB-DF41-A7F1-EE95194A2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6DD9AF-1B65-4449-B696-44C61493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4C78BB-1FE2-3A46-A609-3639706F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A58C89-E027-2A47-81D0-FA9185A9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3BF231-49C4-5743-83E1-ABC3885C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5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113C5-A352-6C47-AA4D-A591481F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8A1A42-923E-0142-BD25-09E316AB3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E519F2-01DF-9342-B3D1-67878930B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25D41A-3F4B-2E42-A11B-8566F6B8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F9D70B-4B82-4F46-B11A-FDF70880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608902-3D55-984D-9FD0-963AD55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91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67244E-93D0-5840-8C3A-13B145FC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EC7EF7-1C16-AB40-ADF5-F54399BE1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40860-EFEF-5243-8B23-7DD8DC58E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6EF2-1A24-344E-AE92-99C4E3C8BCC2}" type="datetimeFigureOut">
              <a:rPr lang="it-IT" smtClean="0"/>
              <a:t>07/11/24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7FF5F4-9CA6-A840-BF2B-F1745B73E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50BF35-D073-4545-87F5-BE080ED88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EA69-1D7B-E743-9E55-BC40958DE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85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5F906-C328-4C46-8093-5902EFA88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L’estraneo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E1F05A-F3ED-C44B-AA18-E404147829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52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1C60B-56AF-AD4F-A765-FC38D4D7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Propaganda antisemita fascista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A2504A-6331-DF4A-B4E7-B55274301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657" y="1826586"/>
            <a:ext cx="5256071" cy="4351338"/>
          </a:xfrm>
        </p:spPr>
      </p:pic>
    </p:spTree>
    <p:extLst>
      <p:ext uri="{BB962C8B-B14F-4D97-AF65-F5344CB8AC3E}">
        <p14:creationId xmlns:p14="http://schemas.microsoft.com/office/powerpoint/2010/main" val="97981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CB36D2-D9BD-FE4E-B921-DA73D43F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difesa della razza, 1938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58ADCC7-9D56-8B47-BD59-29AB1A0E86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2441" y="1825625"/>
            <a:ext cx="3573117" cy="435133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EE89975-7138-F042-9F5A-D6D31E351A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487" y="1825625"/>
            <a:ext cx="3475026" cy="4351338"/>
          </a:xfrm>
        </p:spPr>
      </p:pic>
    </p:spTree>
    <p:extLst>
      <p:ext uri="{BB962C8B-B14F-4D97-AF65-F5344CB8AC3E}">
        <p14:creationId xmlns:p14="http://schemas.microsoft.com/office/powerpoint/2010/main" val="363878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0D111-283F-9849-A568-DB32DCBE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Gianni </a:t>
            </a:r>
            <a:r>
              <a:rPr lang="it-IT" dirty="0" err="1"/>
              <a:t>Berengo</a:t>
            </a:r>
            <a:r>
              <a:rPr lang="it-IT" dirty="0"/>
              <a:t> </a:t>
            </a:r>
            <a:r>
              <a:rPr lang="it-IT" dirty="0" err="1"/>
              <a:t>Gardin</a:t>
            </a:r>
            <a:r>
              <a:rPr lang="it-IT" dirty="0"/>
              <a:t>, Parma, 1968. Gli addetti alla custodia dell’ospedale psichiatrico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AA38C0-4BC1-664D-AC19-3D673E78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1653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6150455-ABA4-8146-8B95-B30CC40B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Gianni </a:t>
            </a:r>
            <a:r>
              <a:rPr lang="it-IT" dirty="0" err="1"/>
              <a:t>Berengo</a:t>
            </a:r>
            <a:r>
              <a:rPr lang="it-IT" dirty="0"/>
              <a:t> </a:t>
            </a:r>
            <a:r>
              <a:rPr lang="it-IT" dirty="0" err="1"/>
              <a:t>Gardin</a:t>
            </a:r>
            <a:r>
              <a:rPr lang="it-IT" dirty="0"/>
              <a:t>, Morire di classe (1969)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2F7BFF8-4CA9-C249-88C8-70DCF9045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859" y="1825625"/>
            <a:ext cx="6606282" cy="4351338"/>
          </a:xfrm>
        </p:spPr>
      </p:pic>
    </p:spTree>
    <p:extLst>
      <p:ext uri="{BB962C8B-B14F-4D97-AF65-F5344CB8AC3E}">
        <p14:creationId xmlns:p14="http://schemas.microsoft.com/office/powerpoint/2010/main" val="332265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A5FADBB-9D13-314F-B307-646E9EC3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Raymond </a:t>
            </a:r>
            <a:r>
              <a:rPr lang="it-IT" dirty="0" err="1"/>
              <a:t>Depardon</a:t>
            </a:r>
            <a:r>
              <a:rPr lang="it-IT" dirty="0"/>
              <a:t>, S. </a:t>
            </a:r>
            <a:r>
              <a:rPr lang="it-IT"/>
              <a:t>Clemente (1982)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C182A50-48FF-834A-A6E2-B7AADC474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964" y="1825625"/>
            <a:ext cx="65800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6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E9BE4-F549-534E-8329-F77A2DC0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Harry </a:t>
            </a:r>
            <a:r>
              <a:rPr lang="it-IT" dirty="0" err="1"/>
              <a:t>Hopps</a:t>
            </a:r>
            <a:r>
              <a:rPr lang="it-IT" dirty="0"/>
              <a:t>, </a:t>
            </a:r>
            <a:r>
              <a:rPr lang="it-IT" dirty="0" err="1"/>
              <a:t>Destroy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Mad</a:t>
            </a:r>
            <a:r>
              <a:rPr lang="it-IT" dirty="0"/>
              <a:t> Brute (1917)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436C10-6687-494C-AE3B-587C55786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966" y="1825625"/>
            <a:ext cx="3194067" cy="4351338"/>
          </a:xfrm>
        </p:spPr>
      </p:pic>
    </p:spTree>
    <p:extLst>
      <p:ext uri="{BB962C8B-B14F-4D97-AF65-F5344CB8AC3E}">
        <p14:creationId xmlns:p14="http://schemas.microsoft.com/office/powerpoint/2010/main" val="40962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B12D1-F39D-1F47-BD04-7C4BD491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Propaganda prima guerra mondiale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97345E8-72FD-284A-8FE2-C6559300C6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6118" y="1825625"/>
            <a:ext cx="3025764" cy="435133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7A86AE7-1D16-DE4A-B495-24588E97F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3816" y="1825625"/>
            <a:ext cx="3058368" cy="4351338"/>
          </a:xfrm>
        </p:spPr>
      </p:pic>
    </p:spTree>
    <p:extLst>
      <p:ext uri="{BB962C8B-B14F-4D97-AF65-F5344CB8AC3E}">
        <p14:creationId xmlns:p14="http://schemas.microsoft.com/office/powerpoint/2010/main" val="189743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B1D9E5AC-E172-7A46-817D-BA6C4377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John Heartfield, </a:t>
            </a:r>
            <a:r>
              <a:rPr lang="it-IT" i="1" dirty="0"/>
              <a:t>Autoritratto</a:t>
            </a:r>
            <a:r>
              <a:rPr lang="it-IT" dirty="0"/>
              <a:t>, in </a:t>
            </a:r>
            <a:r>
              <a:rPr lang="it-IT" i="1" dirty="0"/>
              <a:t>AIZ [Arbeiter Illustrierte Zeitung]</a:t>
            </a:r>
            <a:r>
              <a:rPr lang="it-IT" dirty="0"/>
              <a:t>, n. 37, settembre 1929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DE2A1AD5-FC0D-5149-9353-7FD40DD707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6370" y="1825625"/>
            <a:ext cx="3285260" cy="4351338"/>
          </a:xfrm>
        </p:spPr>
      </p:pic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28F30054-27BF-3945-89CD-8718D3D124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89671" y="1825625"/>
            <a:ext cx="2946658" cy="4351338"/>
          </a:xfrm>
        </p:spPr>
      </p:pic>
    </p:spTree>
    <p:extLst>
      <p:ext uri="{BB962C8B-B14F-4D97-AF65-F5344CB8AC3E}">
        <p14:creationId xmlns:p14="http://schemas.microsoft.com/office/powerpoint/2010/main" val="181334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D283AD1-8008-054F-B2AD-CE529599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28AE09-E7E4-4640-A67A-A96E076595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574" y="1825625"/>
            <a:ext cx="3204851" cy="4351338"/>
          </a:xfrm>
          <a:prstGeom prst="rect">
            <a:avLst/>
          </a:prstGeom>
        </p:spPr>
      </p:pic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82CF9039-C753-C54E-9BD0-6E05B6386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356" y="1825625"/>
            <a:ext cx="31652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8D65E-9077-E646-985E-D7D136E9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B83EE0-1086-3346-B1AA-897D2E0FA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54" y="987425"/>
            <a:ext cx="3649867" cy="4873625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85E650-7AF8-2E45-9C6C-481ADDC17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John Heartfield, </a:t>
            </a:r>
            <a:r>
              <a:rPr lang="it-IT" sz="2000" i="1" dirty="0"/>
              <a:t>Hitler il superuomo: ingoia oro e sputa spazzatura</a:t>
            </a:r>
            <a:r>
              <a:rPr lang="it-IT" sz="2000" dirty="0"/>
              <a:t>, in </a:t>
            </a:r>
            <a:r>
              <a:rPr lang="it-IT" sz="2000" i="1" dirty="0"/>
              <a:t>AIZ</a:t>
            </a:r>
            <a:r>
              <a:rPr lang="it-IT" sz="2000" dirty="0"/>
              <a:t>, n. 29 (luglio 1932)</a:t>
            </a:r>
          </a:p>
        </p:txBody>
      </p:sp>
    </p:spTree>
    <p:extLst>
      <p:ext uri="{BB962C8B-B14F-4D97-AF65-F5344CB8AC3E}">
        <p14:creationId xmlns:p14="http://schemas.microsoft.com/office/powerpoint/2010/main" val="157794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E4D933D-ED2F-B240-99F2-415FDAB3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Venere </a:t>
            </a:r>
            <a:r>
              <a:rPr lang="it-IT" dirty="0" err="1"/>
              <a:t>ottentota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0FC928-CD8E-AF47-8845-C1793A1D05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7122" y="1825625"/>
            <a:ext cx="2183756" cy="4351338"/>
          </a:xfr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9C28FF1F-3D4C-7241-9AFA-9EEC0A8FCB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3000" y="2159794"/>
            <a:ext cx="5080000" cy="3683000"/>
          </a:xfrm>
        </p:spPr>
      </p:pic>
    </p:spTree>
    <p:extLst>
      <p:ext uri="{BB962C8B-B14F-4D97-AF65-F5344CB8AC3E}">
        <p14:creationId xmlns:p14="http://schemas.microsoft.com/office/powerpoint/2010/main" val="278803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8EEF8-39BD-8A4C-A8C1-C91E95E4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Zoo umani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44FF4C3-7322-484B-832C-FC4224DA5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09423"/>
            <a:ext cx="5181600" cy="384571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61E1411-FB50-CC47-9FB9-DF512433E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9771" y="1825625"/>
            <a:ext cx="4946458" cy="4351338"/>
          </a:xfrm>
        </p:spPr>
      </p:pic>
    </p:spTree>
    <p:extLst>
      <p:ext uri="{BB962C8B-B14F-4D97-AF65-F5344CB8AC3E}">
        <p14:creationId xmlns:p14="http://schemas.microsoft.com/office/powerpoint/2010/main" val="371046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772B5-0B06-2A46-B9E5-4A221976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libre parole (1893)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98C226C6-E525-844A-B75C-A612ABC10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503" y="1825625"/>
            <a:ext cx="3064993" cy="4351338"/>
          </a:xfrm>
        </p:spPr>
      </p:pic>
    </p:spTree>
    <p:extLst>
      <p:ext uri="{BB962C8B-B14F-4D97-AF65-F5344CB8AC3E}">
        <p14:creationId xmlns:p14="http://schemas.microsoft.com/office/powerpoint/2010/main" val="3644023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</Words>
  <Application>Microsoft Macintosh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L’estraneo</vt:lpstr>
      <vt:lpstr>Harry Hopps, Destroy this Mad Brute (1917)</vt:lpstr>
      <vt:lpstr>Propaganda prima guerra mondiale</vt:lpstr>
      <vt:lpstr>John Heartfield, Autoritratto, in AIZ [Arbeiter Illustrierte Zeitung], n. 37, settembre 1929</vt:lpstr>
      <vt:lpstr>Presentazione standard di PowerPoint</vt:lpstr>
      <vt:lpstr>Presentazione standard di PowerPoint</vt:lpstr>
      <vt:lpstr>Venere ottentota</vt:lpstr>
      <vt:lpstr>Zoo umani</vt:lpstr>
      <vt:lpstr>La libre parole (1893)</vt:lpstr>
      <vt:lpstr>Propaganda antisemita fascista</vt:lpstr>
      <vt:lpstr>La difesa della razza, 1938</vt:lpstr>
      <vt:lpstr>Gianni Berengo Gardin, Parma, 1968. Gli addetti alla custodia dell’ospedale psichiatrico</vt:lpstr>
      <vt:lpstr>Gianni Berengo Gardin, Morire di classe (1969)</vt:lpstr>
      <vt:lpstr>Raymond Depardon, S. Clemente (1982)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10</cp:revision>
  <dcterms:created xsi:type="dcterms:W3CDTF">2019-10-09T14:24:49Z</dcterms:created>
  <dcterms:modified xsi:type="dcterms:W3CDTF">2024-11-07T07:29:38Z</dcterms:modified>
</cp:coreProperties>
</file>