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8" r:id="rId2"/>
    <p:sldId id="269" r:id="rId3"/>
    <p:sldId id="270" r:id="rId4"/>
    <p:sldId id="271" r:id="rId5"/>
    <p:sldId id="256" r:id="rId6"/>
  </p:sldIdLst>
  <p:sldSz cx="12192000" cy="6858000"/>
  <p:notesSz cx="6858000" cy="9144000"/>
  <p:defaultTextStyle>
    <a:defPPr>
      <a:defRPr lang="en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90"/>
  </p:normalViewPr>
  <p:slideViewPr>
    <p:cSldViewPr snapToGrid="0">
      <p:cViewPr varScale="1">
        <p:scale>
          <a:sx n="113" d="100"/>
          <a:sy n="113" d="100"/>
        </p:scale>
        <p:origin x="5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2F6354-C79D-47A7-A8EC-B7750C46BCDA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00A5945-3162-4274-B110-CF17861A019C}">
      <dgm:prSet/>
      <dgm:spPr/>
      <dgm:t>
        <a:bodyPr/>
        <a:lstStyle/>
        <a:p>
          <a:r>
            <a:rPr lang="it-IT"/>
            <a:t>Moderata Fonte (1555-92) e Lucrezia Marinelli (1571-1653)</a:t>
          </a:r>
          <a:r>
            <a:rPr lang="en-US"/>
            <a:t> </a:t>
          </a:r>
        </a:p>
      </dgm:t>
    </dgm:pt>
    <dgm:pt modelId="{2116E13F-B7BA-48A2-A86E-1F373BE00551}" type="parTrans" cxnId="{EDA327C3-A9D7-4A2F-A740-F7E4B1EF4DE1}">
      <dgm:prSet/>
      <dgm:spPr/>
      <dgm:t>
        <a:bodyPr/>
        <a:lstStyle/>
        <a:p>
          <a:endParaRPr lang="en-US"/>
        </a:p>
      </dgm:t>
    </dgm:pt>
    <dgm:pt modelId="{FAFF54DC-3940-477B-A6D8-157F338AA3E0}" type="sibTrans" cxnId="{EDA327C3-A9D7-4A2F-A740-F7E4B1EF4DE1}">
      <dgm:prSet/>
      <dgm:spPr/>
      <dgm:t>
        <a:bodyPr/>
        <a:lstStyle/>
        <a:p>
          <a:endParaRPr lang="en-US"/>
        </a:p>
      </dgm:t>
    </dgm:pt>
    <dgm:pt modelId="{8CA0B920-5A0F-428E-BE80-B51143D242E1}">
      <dgm:prSet/>
      <dgm:spPr/>
      <dgm:t>
        <a:bodyPr/>
        <a:lstStyle/>
        <a:p>
          <a:r>
            <a:rPr lang="en-US" dirty="0"/>
            <a:t>Ann </a:t>
          </a:r>
          <a:r>
            <a:rPr lang="en-US" dirty="0" err="1"/>
            <a:t>Schurman</a:t>
          </a:r>
          <a:r>
            <a:rPr lang="en-US" dirty="0"/>
            <a:t> (1607-78), </a:t>
          </a:r>
        </a:p>
        <a:p>
          <a:r>
            <a:rPr lang="en-US" dirty="0" err="1"/>
            <a:t>Bathsua</a:t>
          </a:r>
          <a:r>
            <a:rPr lang="en-US" dirty="0"/>
            <a:t> Makin </a:t>
          </a:r>
          <a:r>
            <a:rPr lang="it-IT" dirty="0"/>
            <a:t>(1600-75)</a:t>
          </a:r>
          <a:r>
            <a:rPr lang="en-US" dirty="0"/>
            <a:t>, </a:t>
          </a:r>
        </a:p>
        <a:p>
          <a:r>
            <a:rPr lang="en-US" dirty="0"/>
            <a:t>Mary Astell </a:t>
          </a:r>
          <a:r>
            <a:rPr lang="it-IT" dirty="0"/>
            <a:t>(1666-1731), </a:t>
          </a:r>
        </a:p>
        <a:p>
          <a:r>
            <a:rPr lang="it-IT" dirty="0"/>
            <a:t>Marie de </a:t>
          </a:r>
          <a:r>
            <a:rPr lang="it-IT" dirty="0" err="1"/>
            <a:t>Gournay</a:t>
          </a:r>
          <a:r>
            <a:rPr lang="en-US" dirty="0"/>
            <a:t> </a:t>
          </a:r>
          <a:r>
            <a:rPr lang="it-IT" dirty="0"/>
            <a:t>(1565-1645)</a:t>
          </a:r>
          <a:r>
            <a:rPr lang="en-US" dirty="0"/>
            <a:t>  </a:t>
          </a:r>
        </a:p>
      </dgm:t>
    </dgm:pt>
    <dgm:pt modelId="{A2899CC2-5EC0-4A15-92B5-33F705BCB441}" type="parTrans" cxnId="{FC5B76F9-2E57-42CB-86D6-9C662F88D18A}">
      <dgm:prSet/>
      <dgm:spPr/>
      <dgm:t>
        <a:bodyPr/>
        <a:lstStyle/>
        <a:p>
          <a:endParaRPr lang="en-US"/>
        </a:p>
      </dgm:t>
    </dgm:pt>
    <dgm:pt modelId="{AFC00A57-8E04-43E9-BE2F-FD1F58FCD437}" type="sibTrans" cxnId="{FC5B76F9-2E57-42CB-86D6-9C662F88D18A}">
      <dgm:prSet/>
      <dgm:spPr/>
      <dgm:t>
        <a:bodyPr/>
        <a:lstStyle/>
        <a:p>
          <a:endParaRPr lang="en-US"/>
        </a:p>
      </dgm:t>
    </dgm:pt>
    <dgm:pt modelId="{A9EC8334-2FB6-4982-9A97-18BC916BBEB5}">
      <dgm:prSet/>
      <dgm:spPr/>
      <dgm:t>
        <a:bodyPr/>
        <a:lstStyle/>
        <a:p>
          <a:r>
            <a:rPr lang="it-IT"/>
            <a:t>Elena Cornaro Piscopia (1646-84)</a:t>
          </a:r>
          <a:r>
            <a:rPr lang="en-US"/>
            <a:t> </a:t>
          </a:r>
        </a:p>
      </dgm:t>
    </dgm:pt>
    <dgm:pt modelId="{B4193DC6-04CC-4B4C-935F-65349D88671B}" type="parTrans" cxnId="{037E80FB-2BAE-448D-89D3-112756CD47A3}">
      <dgm:prSet/>
      <dgm:spPr/>
      <dgm:t>
        <a:bodyPr/>
        <a:lstStyle/>
        <a:p>
          <a:endParaRPr lang="en-US"/>
        </a:p>
      </dgm:t>
    </dgm:pt>
    <dgm:pt modelId="{AC35552B-D44A-4DC7-9E58-B84D412975B1}" type="sibTrans" cxnId="{037E80FB-2BAE-448D-89D3-112756CD47A3}">
      <dgm:prSet/>
      <dgm:spPr/>
      <dgm:t>
        <a:bodyPr/>
        <a:lstStyle/>
        <a:p>
          <a:endParaRPr lang="en-US"/>
        </a:p>
      </dgm:t>
    </dgm:pt>
    <dgm:pt modelId="{CAC794DB-1FD9-7948-835F-240B99FABBAA}" type="pres">
      <dgm:prSet presAssocID="{AA2F6354-C79D-47A7-A8EC-B7750C46BCDA}" presName="linear" presStyleCnt="0">
        <dgm:presLayoutVars>
          <dgm:animLvl val="lvl"/>
          <dgm:resizeHandles val="exact"/>
        </dgm:presLayoutVars>
      </dgm:prSet>
      <dgm:spPr/>
    </dgm:pt>
    <dgm:pt modelId="{454B6FCA-51A5-F348-8760-F03219CBB693}" type="pres">
      <dgm:prSet presAssocID="{000A5945-3162-4274-B110-CF17861A019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05DFF1A-7852-6A47-B3A3-CFDD06677FC3}" type="pres">
      <dgm:prSet presAssocID="{FAFF54DC-3940-477B-A6D8-157F338AA3E0}" presName="spacer" presStyleCnt="0"/>
      <dgm:spPr/>
    </dgm:pt>
    <dgm:pt modelId="{3CC23239-21F7-8E43-91A0-A449693B3DA6}" type="pres">
      <dgm:prSet presAssocID="{8CA0B920-5A0F-428E-BE80-B51143D242E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5BBF1F6-C92C-3047-BB65-C2B76875116A}" type="pres">
      <dgm:prSet presAssocID="{AFC00A57-8E04-43E9-BE2F-FD1F58FCD437}" presName="spacer" presStyleCnt="0"/>
      <dgm:spPr/>
    </dgm:pt>
    <dgm:pt modelId="{E602F1EC-4188-7842-B0E7-3723DC080A3F}" type="pres">
      <dgm:prSet presAssocID="{A9EC8334-2FB6-4982-9A97-18BC916BBEB5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9130866-E4CD-134C-A216-5A843B3EA3F5}" type="presOf" srcId="{000A5945-3162-4274-B110-CF17861A019C}" destId="{454B6FCA-51A5-F348-8760-F03219CBB693}" srcOrd="0" destOrd="0" presId="urn:microsoft.com/office/officeart/2005/8/layout/vList2"/>
    <dgm:cxn modelId="{4D4E2C9D-F4DE-8545-B4DE-9FFCA526A480}" type="presOf" srcId="{A9EC8334-2FB6-4982-9A97-18BC916BBEB5}" destId="{E602F1EC-4188-7842-B0E7-3723DC080A3F}" srcOrd="0" destOrd="0" presId="urn:microsoft.com/office/officeart/2005/8/layout/vList2"/>
    <dgm:cxn modelId="{14896FA8-B476-2C4F-9795-6574BFC0A693}" type="presOf" srcId="{AA2F6354-C79D-47A7-A8EC-B7750C46BCDA}" destId="{CAC794DB-1FD9-7948-835F-240B99FABBAA}" srcOrd="0" destOrd="0" presId="urn:microsoft.com/office/officeart/2005/8/layout/vList2"/>
    <dgm:cxn modelId="{EDA327C3-A9D7-4A2F-A740-F7E4B1EF4DE1}" srcId="{AA2F6354-C79D-47A7-A8EC-B7750C46BCDA}" destId="{000A5945-3162-4274-B110-CF17861A019C}" srcOrd="0" destOrd="0" parTransId="{2116E13F-B7BA-48A2-A86E-1F373BE00551}" sibTransId="{FAFF54DC-3940-477B-A6D8-157F338AA3E0}"/>
    <dgm:cxn modelId="{7755BFE8-6A8D-E640-B3E9-D357241E3E00}" type="presOf" srcId="{8CA0B920-5A0F-428E-BE80-B51143D242E1}" destId="{3CC23239-21F7-8E43-91A0-A449693B3DA6}" srcOrd="0" destOrd="0" presId="urn:microsoft.com/office/officeart/2005/8/layout/vList2"/>
    <dgm:cxn modelId="{FC5B76F9-2E57-42CB-86D6-9C662F88D18A}" srcId="{AA2F6354-C79D-47A7-A8EC-B7750C46BCDA}" destId="{8CA0B920-5A0F-428E-BE80-B51143D242E1}" srcOrd="1" destOrd="0" parTransId="{A2899CC2-5EC0-4A15-92B5-33F705BCB441}" sibTransId="{AFC00A57-8E04-43E9-BE2F-FD1F58FCD437}"/>
    <dgm:cxn modelId="{037E80FB-2BAE-448D-89D3-112756CD47A3}" srcId="{AA2F6354-C79D-47A7-A8EC-B7750C46BCDA}" destId="{A9EC8334-2FB6-4982-9A97-18BC916BBEB5}" srcOrd="2" destOrd="0" parTransId="{B4193DC6-04CC-4B4C-935F-65349D88671B}" sibTransId="{AC35552B-D44A-4DC7-9E58-B84D412975B1}"/>
    <dgm:cxn modelId="{21654C3C-2DEB-4E45-ADBC-E38605CCD77D}" type="presParOf" srcId="{CAC794DB-1FD9-7948-835F-240B99FABBAA}" destId="{454B6FCA-51A5-F348-8760-F03219CBB693}" srcOrd="0" destOrd="0" presId="urn:microsoft.com/office/officeart/2005/8/layout/vList2"/>
    <dgm:cxn modelId="{35BCDDC6-3375-024A-BFA1-A5EFAE3E17AB}" type="presParOf" srcId="{CAC794DB-1FD9-7948-835F-240B99FABBAA}" destId="{205DFF1A-7852-6A47-B3A3-CFDD06677FC3}" srcOrd="1" destOrd="0" presId="urn:microsoft.com/office/officeart/2005/8/layout/vList2"/>
    <dgm:cxn modelId="{019C868C-C026-9547-8A6D-97BCF5D9A2BD}" type="presParOf" srcId="{CAC794DB-1FD9-7948-835F-240B99FABBAA}" destId="{3CC23239-21F7-8E43-91A0-A449693B3DA6}" srcOrd="2" destOrd="0" presId="urn:microsoft.com/office/officeart/2005/8/layout/vList2"/>
    <dgm:cxn modelId="{5FFDBC17-46C4-9749-88BC-25080782B67C}" type="presParOf" srcId="{CAC794DB-1FD9-7948-835F-240B99FABBAA}" destId="{A5BBF1F6-C92C-3047-BB65-C2B76875116A}" srcOrd="3" destOrd="0" presId="urn:microsoft.com/office/officeart/2005/8/layout/vList2"/>
    <dgm:cxn modelId="{28895D83-E178-6447-B23A-B6D06BDAB1BD}" type="presParOf" srcId="{CAC794DB-1FD9-7948-835F-240B99FABBAA}" destId="{E602F1EC-4188-7842-B0E7-3723DC080A3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ADF79AC-8B57-427A-A269-EEE0E7075545}" type="doc">
      <dgm:prSet loTypeId="urn:microsoft.com/office/officeart/2005/8/layout/hierarchy1" loCatId="hierarchy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C4CE1B0-D2BA-47C2-8596-B55B8941471B}">
      <dgm:prSet/>
      <dgm:spPr/>
      <dgm:t>
        <a:bodyPr/>
        <a:lstStyle/>
        <a:p>
          <a:r>
            <a:rPr lang="en-GB"/>
            <a:t>Jean Bodin (1529-96)</a:t>
          </a:r>
          <a:endParaRPr lang="en-US"/>
        </a:p>
      </dgm:t>
    </dgm:pt>
    <dgm:pt modelId="{4AA72EEB-05FE-4A5F-8B90-20E8EC4D40FD}" type="parTrans" cxnId="{F43CB1A0-7F5E-452E-9E40-16E0F04E8B13}">
      <dgm:prSet/>
      <dgm:spPr/>
      <dgm:t>
        <a:bodyPr/>
        <a:lstStyle/>
        <a:p>
          <a:endParaRPr lang="en-US"/>
        </a:p>
      </dgm:t>
    </dgm:pt>
    <dgm:pt modelId="{A2D93BFE-0D2A-488A-8578-323DC9DBCD0B}" type="sibTrans" cxnId="{F43CB1A0-7F5E-452E-9E40-16E0F04E8B13}">
      <dgm:prSet/>
      <dgm:spPr/>
      <dgm:t>
        <a:bodyPr/>
        <a:lstStyle/>
        <a:p>
          <a:endParaRPr lang="en-US"/>
        </a:p>
      </dgm:t>
    </dgm:pt>
    <dgm:pt modelId="{1F7515B3-93C8-495E-ACF3-B8D9E63BE9D7}">
      <dgm:prSet/>
      <dgm:spPr/>
      <dgm:t>
        <a:bodyPr/>
        <a:lstStyle/>
        <a:p>
          <a:r>
            <a:rPr lang="en-GB"/>
            <a:t>Thomas </a:t>
          </a:r>
          <a:r>
            <a:rPr lang="it-IT"/>
            <a:t>Hobbes (1588-1679) </a:t>
          </a:r>
          <a:endParaRPr lang="en-US"/>
        </a:p>
      </dgm:t>
    </dgm:pt>
    <dgm:pt modelId="{507D7606-9341-46CD-B4E7-4CAC4FAA109F}" type="parTrans" cxnId="{30BD76C9-E3BD-44F3-AB75-EAD2E20D72EF}">
      <dgm:prSet/>
      <dgm:spPr/>
      <dgm:t>
        <a:bodyPr/>
        <a:lstStyle/>
        <a:p>
          <a:endParaRPr lang="en-US"/>
        </a:p>
      </dgm:t>
    </dgm:pt>
    <dgm:pt modelId="{52E8BD58-B7A7-468B-A726-343EFE47B6CA}" type="sibTrans" cxnId="{30BD76C9-E3BD-44F3-AB75-EAD2E20D72EF}">
      <dgm:prSet/>
      <dgm:spPr/>
      <dgm:t>
        <a:bodyPr/>
        <a:lstStyle/>
        <a:p>
          <a:endParaRPr lang="en-US"/>
        </a:p>
      </dgm:t>
    </dgm:pt>
    <dgm:pt modelId="{A1793C27-A356-4BBE-9EAC-E96F3862F650}">
      <dgm:prSet/>
      <dgm:spPr/>
      <dgm:t>
        <a:bodyPr/>
        <a:lstStyle/>
        <a:p>
          <a:r>
            <a:rPr lang="it-IT"/>
            <a:t>John Locke (1632-1704)  </a:t>
          </a:r>
          <a:endParaRPr lang="en-US"/>
        </a:p>
      </dgm:t>
    </dgm:pt>
    <dgm:pt modelId="{23CEC658-B486-44A0-8AEB-10387390F858}" type="parTrans" cxnId="{38DE9118-9199-4E68-9F3A-35D89E1418E1}">
      <dgm:prSet/>
      <dgm:spPr/>
      <dgm:t>
        <a:bodyPr/>
        <a:lstStyle/>
        <a:p>
          <a:endParaRPr lang="en-US"/>
        </a:p>
      </dgm:t>
    </dgm:pt>
    <dgm:pt modelId="{FF6DEBE9-4841-430C-B3F2-0A961F41011F}" type="sibTrans" cxnId="{38DE9118-9199-4E68-9F3A-35D89E1418E1}">
      <dgm:prSet/>
      <dgm:spPr/>
      <dgm:t>
        <a:bodyPr/>
        <a:lstStyle/>
        <a:p>
          <a:endParaRPr lang="en-US"/>
        </a:p>
      </dgm:t>
    </dgm:pt>
    <dgm:pt modelId="{75541FD6-81FB-4EC5-ACFD-925CFD33668F}">
      <dgm:prSet/>
      <dgm:spPr/>
      <dgm:t>
        <a:bodyPr/>
        <a:lstStyle/>
        <a:p>
          <a:r>
            <a:rPr lang="it-IT"/>
            <a:t>Jean-Jacques Rousseau (1712-78) </a:t>
          </a:r>
          <a:endParaRPr lang="en-US"/>
        </a:p>
      </dgm:t>
    </dgm:pt>
    <dgm:pt modelId="{A8142CA1-1DEE-4DCF-80F4-E0DDBDFCE983}" type="parTrans" cxnId="{74A3557A-9594-4C60-B079-88006B3C5CF0}">
      <dgm:prSet/>
      <dgm:spPr/>
      <dgm:t>
        <a:bodyPr/>
        <a:lstStyle/>
        <a:p>
          <a:endParaRPr lang="en-US"/>
        </a:p>
      </dgm:t>
    </dgm:pt>
    <dgm:pt modelId="{8DC7D38F-2D93-41E3-A5EB-09F2063743FD}" type="sibTrans" cxnId="{74A3557A-9594-4C60-B079-88006B3C5CF0}">
      <dgm:prSet/>
      <dgm:spPr/>
      <dgm:t>
        <a:bodyPr/>
        <a:lstStyle/>
        <a:p>
          <a:endParaRPr lang="en-US"/>
        </a:p>
      </dgm:t>
    </dgm:pt>
    <dgm:pt modelId="{76C14060-7161-BB45-95B0-3E6F3E2060B4}" type="pres">
      <dgm:prSet presAssocID="{0ADF79AC-8B57-427A-A269-EEE0E707554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AC027DC-0709-5145-A27E-06279E3E6C7A}" type="pres">
      <dgm:prSet presAssocID="{7C4CE1B0-D2BA-47C2-8596-B55B8941471B}" presName="hierRoot1" presStyleCnt="0"/>
      <dgm:spPr/>
    </dgm:pt>
    <dgm:pt modelId="{60683213-6525-BF41-ADA3-9F32AD0A580C}" type="pres">
      <dgm:prSet presAssocID="{7C4CE1B0-D2BA-47C2-8596-B55B8941471B}" presName="composite" presStyleCnt="0"/>
      <dgm:spPr/>
    </dgm:pt>
    <dgm:pt modelId="{27048214-97D2-894A-9EEF-543A312BA6E8}" type="pres">
      <dgm:prSet presAssocID="{7C4CE1B0-D2BA-47C2-8596-B55B8941471B}" presName="background" presStyleLbl="node0" presStyleIdx="0" presStyleCnt="4"/>
      <dgm:spPr/>
    </dgm:pt>
    <dgm:pt modelId="{E2BCAB55-59C7-2649-8CD6-53596391E32D}" type="pres">
      <dgm:prSet presAssocID="{7C4CE1B0-D2BA-47C2-8596-B55B8941471B}" presName="text" presStyleLbl="fgAcc0" presStyleIdx="0" presStyleCnt="4">
        <dgm:presLayoutVars>
          <dgm:chPref val="3"/>
        </dgm:presLayoutVars>
      </dgm:prSet>
      <dgm:spPr/>
    </dgm:pt>
    <dgm:pt modelId="{80AE7207-04D9-B64A-9F34-A647CB415592}" type="pres">
      <dgm:prSet presAssocID="{7C4CE1B0-D2BA-47C2-8596-B55B8941471B}" presName="hierChild2" presStyleCnt="0"/>
      <dgm:spPr/>
    </dgm:pt>
    <dgm:pt modelId="{BB19F49E-FB9D-B445-A320-5C309A40AF45}" type="pres">
      <dgm:prSet presAssocID="{1F7515B3-93C8-495E-ACF3-B8D9E63BE9D7}" presName="hierRoot1" presStyleCnt="0"/>
      <dgm:spPr/>
    </dgm:pt>
    <dgm:pt modelId="{F627DC2F-F511-9045-8B24-42D477D9C1BF}" type="pres">
      <dgm:prSet presAssocID="{1F7515B3-93C8-495E-ACF3-B8D9E63BE9D7}" presName="composite" presStyleCnt="0"/>
      <dgm:spPr/>
    </dgm:pt>
    <dgm:pt modelId="{EF94F9A8-79FD-5647-9DD1-652FFB4C097D}" type="pres">
      <dgm:prSet presAssocID="{1F7515B3-93C8-495E-ACF3-B8D9E63BE9D7}" presName="background" presStyleLbl="node0" presStyleIdx="1" presStyleCnt="4"/>
      <dgm:spPr/>
    </dgm:pt>
    <dgm:pt modelId="{57422CCC-C2F7-5A41-8C2D-6922E9235EE3}" type="pres">
      <dgm:prSet presAssocID="{1F7515B3-93C8-495E-ACF3-B8D9E63BE9D7}" presName="text" presStyleLbl="fgAcc0" presStyleIdx="1" presStyleCnt="4">
        <dgm:presLayoutVars>
          <dgm:chPref val="3"/>
        </dgm:presLayoutVars>
      </dgm:prSet>
      <dgm:spPr/>
    </dgm:pt>
    <dgm:pt modelId="{66C414FF-E32A-974F-AB49-C9BE96D238C0}" type="pres">
      <dgm:prSet presAssocID="{1F7515B3-93C8-495E-ACF3-B8D9E63BE9D7}" presName="hierChild2" presStyleCnt="0"/>
      <dgm:spPr/>
    </dgm:pt>
    <dgm:pt modelId="{56706BD7-ED9E-FD47-A92E-97059E756FC3}" type="pres">
      <dgm:prSet presAssocID="{A1793C27-A356-4BBE-9EAC-E96F3862F650}" presName="hierRoot1" presStyleCnt="0"/>
      <dgm:spPr/>
    </dgm:pt>
    <dgm:pt modelId="{0CBB914E-3C19-474E-BA44-8CE4383AEC49}" type="pres">
      <dgm:prSet presAssocID="{A1793C27-A356-4BBE-9EAC-E96F3862F650}" presName="composite" presStyleCnt="0"/>
      <dgm:spPr/>
    </dgm:pt>
    <dgm:pt modelId="{9426DB1A-BC29-F64B-BBE2-01209D55AF90}" type="pres">
      <dgm:prSet presAssocID="{A1793C27-A356-4BBE-9EAC-E96F3862F650}" presName="background" presStyleLbl="node0" presStyleIdx="2" presStyleCnt="4"/>
      <dgm:spPr/>
    </dgm:pt>
    <dgm:pt modelId="{584D3572-E636-CF4D-BE02-EBD80472681D}" type="pres">
      <dgm:prSet presAssocID="{A1793C27-A356-4BBE-9EAC-E96F3862F650}" presName="text" presStyleLbl="fgAcc0" presStyleIdx="2" presStyleCnt="4">
        <dgm:presLayoutVars>
          <dgm:chPref val="3"/>
        </dgm:presLayoutVars>
      </dgm:prSet>
      <dgm:spPr/>
    </dgm:pt>
    <dgm:pt modelId="{9B2D4BBB-DF73-D24F-B043-FE969877BC5E}" type="pres">
      <dgm:prSet presAssocID="{A1793C27-A356-4BBE-9EAC-E96F3862F650}" presName="hierChild2" presStyleCnt="0"/>
      <dgm:spPr/>
    </dgm:pt>
    <dgm:pt modelId="{CDCD6E79-1C56-9E40-92AA-1BCCAC192FE6}" type="pres">
      <dgm:prSet presAssocID="{75541FD6-81FB-4EC5-ACFD-925CFD33668F}" presName="hierRoot1" presStyleCnt="0"/>
      <dgm:spPr/>
    </dgm:pt>
    <dgm:pt modelId="{F471E338-034F-A843-A6E7-3C29415C9C22}" type="pres">
      <dgm:prSet presAssocID="{75541FD6-81FB-4EC5-ACFD-925CFD33668F}" presName="composite" presStyleCnt="0"/>
      <dgm:spPr/>
    </dgm:pt>
    <dgm:pt modelId="{42782359-A841-0B40-B4AD-E1B1383E37B1}" type="pres">
      <dgm:prSet presAssocID="{75541FD6-81FB-4EC5-ACFD-925CFD33668F}" presName="background" presStyleLbl="node0" presStyleIdx="3" presStyleCnt="4"/>
      <dgm:spPr/>
    </dgm:pt>
    <dgm:pt modelId="{A797D228-8A33-C144-9355-ED9896C297BB}" type="pres">
      <dgm:prSet presAssocID="{75541FD6-81FB-4EC5-ACFD-925CFD33668F}" presName="text" presStyleLbl="fgAcc0" presStyleIdx="3" presStyleCnt="4">
        <dgm:presLayoutVars>
          <dgm:chPref val="3"/>
        </dgm:presLayoutVars>
      </dgm:prSet>
      <dgm:spPr/>
    </dgm:pt>
    <dgm:pt modelId="{1D6FBB33-5447-4A41-801F-D77E116021B5}" type="pres">
      <dgm:prSet presAssocID="{75541FD6-81FB-4EC5-ACFD-925CFD33668F}" presName="hierChild2" presStyleCnt="0"/>
      <dgm:spPr/>
    </dgm:pt>
  </dgm:ptLst>
  <dgm:cxnLst>
    <dgm:cxn modelId="{38DE9118-9199-4E68-9F3A-35D89E1418E1}" srcId="{0ADF79AC-8B57-427A-A269-EEE0E7075545}" destId="{A1793C27-A356-4BBE-9EAC-E96F3862F650}" srcOrd="2" destOrd="0" parTransId="{23CEC658-B486-44A0-8AEB-10387390F858}" sibTransId="{FF6DEBE9-4841-430C-B3F2-0A961F41011F}"/>
    <dgm:cxn modelId="{2F38B135-E740-2E4F-ACBF-83FF6D1E7528}" type="presOf" srcId="{7C4CE1B0-D2BA-47C2-8596-B55B8941471B}" destId="{E2BCAB55-59C7-2649-8CD6-53596391E32D}" srcOrd="0" destOrd="0" presId="urn:microsoft.com/office/officeart/2005/8/layout/hierarchy1"/>
    <dgm:cxn modelId="{E7B0AE6A-A671-C04E-BBA5-468A5D82FA06}" type="presOf" srcId="{1F7515B3-93C8-495E-ACF3-B8D9E63BE9D7}" destId="{57422CCC-C2F7-5A41-8C2D-6922E9235EE3}" srcOrd="0" destOrd="0" presId="urn:microsoft.com/office/officeart/2005/8/layout/hierarchy1"/>
    <dgm:cxn modelId="{FCFC366D-07C3-FC4A-BC85-B0F39544B5B9}" type="presOf" srcId="{A1793C27-A356-4BBE-9EAC-E96F3862F650}" destId="{584D3572-E636-CF4D-BE02-EBD80472681D}" srcOrd="0" destOrd="0" presId="urn:microsoft.com/office/officeart/2005/8/layout/hierarchy1"/>
    <dgm:cxn modelId="{74A3557A-9594-4C60-B079-88006B3C5CF0}" srcId="{0ADF79AC-8B57-427A-A269-EEE0E7075545}" destId="{75541FD6-81FB-4EC5-ACFD-925CFD33668F}" srcOrd="3" destOrd="0" parTransId="{A8142CA1-1DEE-4DCF-80F4-E0DDBDFCE983}" sibTransId="{8DC7D38F-2D93-41E3-A5EB-09F2063743FD}"/>
    <dgm:cxn modelId="{F43CB1A0-7F5E-452E-9E40-16E0F04E8B13}" srcId="{0ADF79AC-8B57-427A-A269-EEE0E7075545}" destId="{7C4CE1B0-D2BA-47C2-8596-B55B8941471B}" srcOrd="0" destOrd="0" parTransId="{4AA72EEB-05FE-4A5F-8B90-20E8EC4D40FD}" sibTransId="{A2D93BFE-0D2A-488A-8578-323DC9DBCD0B}"/>
    <dgm:cxn modelId="{C3E128A5-6084-9642-B9B3-5CE7F5B58ABE}" type="presOf" srcId="{0ADF79AC-8B57-427A-A269-EEE0E7075545}" destId="{76C14060-7161-BB45-95B0-3E6F3E2060B4}" srcOrd="0" destOrd="0" presId="urn:microsoft.com/office/officeart/2005/8/layout/hierarchy1"/>
    <dgm:cxn modelId="{604FA4AE-C01A-BA45-893B-C6E110E0F4B4}" type="presOf" srcId="{75541FD6-81FB-4EC5-ACFD-925CFD33668F}" destId="{A797D228-8A33-C144-9355-ED9896C297BB}" srcOrd="0" destOrd="0" presId="urn:microsoft.com/office/officeart/2005/8/layout/hierarchy1"/>
    <dgm:cxn modelId="{30BD76C9-E3BD-44F3-AB75-EAD2E20D72EF}" srcId="{0ADF79AC-8B57-427A-A269-EEE0E7075545}" destId="{1F7515B3-93C8-495E-ACF3-B8D9E63BE9D7}" srcOrd="1" destOrd="0" parTransId="{507D7606-9341-46CD-B4E7-4CAC4FAA109F}" sibTransId="{52E8BD58-B7A7-468B-A726-343EFE47B6CA}"/>
    <dgm:cxn modelId="{619A4CE0-0F2B-7040-824E-5C92935C2803}" type="presParOf" srcId="{76C14060-7161-BB45-95B0-3E6F3E2060B4}" destId="{7AC027DC-0709-5145-A27E-06279E3E6C7A}" srcOrd="0" destOrd="0" presId="urn:microsoft.com/office/officeart/2005/8/layout/hierarchy1"/>
    <dgm:cxn modelId="{FB3F5A84-DFF0-584C-A29E-1B942B5642A4}" type="presParOf" srcId="{7AC027DC-0709-5145-A27E-06279E3E6C7A}" destId="{60683213-6525-BF41-ADA3-9F32AD0A580C}" srcOrd="0" destOrd="0" presId="urn:microsoft.com/office/officeart/2005/8/layout/hierarchy1"/>
    <dgm:cxn modelId="{9FF68DC3-F448-9A44-BBFE-1928FE30E643}" type="presParOf" srcId="{60683213-6525-BF41-ADA3-9F32AD0A580C}" destId="{27048214-97D2-894A-9EEF-543A312BA6E8}" srcOrd="0" destOrd="0" presId="urn:microsoft.com/office/officeart/2005/8/layout/hierarchy1"/>
    <dgm:cxn modelId="{1A82C3A4-CE4E-A448-A4F6-50F382A7C0B5}" type="presParOf" srcId="{60683213-6525-BF41-ADA3-9F32AD0A580C}" destId="{E2BCAB55-59C7-2649-8CD6-53596391E32D}" srcOrd="1" destOrd="0" presId="urn:microsoft.com/office/officeart/2005/8/layout/hierarchy1"/>
    <dgm:cxn modelId="{8EBD987F-9808-ED44-82FB-0C499058BFBD}" type="presParOf" srcId="{7AC027DC-0709-5145-A27E-06279E3E6C7A}" destId="{80AE7207-04D9-B64A-9F34-A647CB415592}" srcOrd="1" destOrd="0" presId="urn:microsoft.com/office/officeart/2005/8/layout/hierarchy1"/>
    <dgm:cxn modelId="{135B1CFB-415E-F048-9A83-C574F6CC7C9C}" type="presParOf" srcId="{76C14060-7161-BB45-95B0-3E6F3E2060B4}" destId="{BB19F49E-FB9D-B445-A320-5C309A40AF45}" srcOrd="1" destOrd="0" presId="urn:microsoft.com/office/officeart/2005/8/layout/hierarchy1"/>
    <dgm:cxn modelId="{363FBAA9-3D72-0949-AA20-8CA1549E6EAA}" type="presParOf" srcId="{BB19F49E-FB9D-B445-A320-5C309A40AF45}" destId="{F627DC2F-F511-9045-8B24-42D477D9C1BF}" srcOrd="0" destOrd="0" presId="urn:microsoft.com/office/officeart/2005/8/layout/hierarchy1"/>
    <dgm:cxn modelId="{0DF9972A-548D-8242-B8C5-274D3C879520}" type="presParOf" srcId="{F627DC2F-F511-9045-8B24-42D477D9C1BF}" destId="{EF94F9A8-79FD-5647-9DD1-652FFB4C097D}" srcOrd="0" destOrd="0" presId="urn:microsoft.com/office/officeart/2005/8/layout/hierarchy1"/>
    <dgm:cxn modelId="{9DA7CB39-0B8D-7249-B6C2-1D1A7618BA4C}" type="presParOf" srcId="{F627DC2F-F511-9045-8B24-42D477D9C1BF}" destId="{57422CCC-C2F7-5A41-8C2D-6922E9235EE3}" srcOrd="1" destOrd="0" presId="urn:microsoft.com/office/officeart/2005/8/layout/hierarchy1"/>
    <dgm:cxn modelId="{D7E8F70D-DE42-EE46-B5E4-3187DFD95284}" type="presParOf" srcId="{BB19F49E-FB9D-B445-A320-5C309A40AF45}" destId="{66C414FF-E32A-974F-AB49-C9BE96D238C0}" srcOrd="1" destOrd="0" presId="urn:microsoft.com/office/officeart/2005/8/layout/hierarchy1"/>
    <dgm:cxn modelId="{15D10DC5-4594-334C-8D8C-65F1FB60410E}" type="presParOf" srcId="{76C14060-7161-BB45-95B0-3E6F3E2060B4}" destId="{56706BD7-ED9E-FD47-A92E-97059E756FC3}" srcOrd="2" destOrd="0" presId="urn:microsoft.com/office/officeart/2005/8/layout/hierarchy1"/>
    <dgm:cxn modelId="{55154540-7C54-B040-BE5D-B309283969A9}" type="presParOf" srcId="{56706BD7-ED9E-FD47-A92E-97059E756FC3}" destId="{0CBB914E-3C19-474E-BA44-8CE4383AEC49}" srcOrd="0" destOrd="0" presId="urn:microsoft.com/office/officeart/2005/8/layout/hierarchy1"/>
    <dgm:cxn modelId="{F46B5C92-E91F-8B4F-A819-D253DFD2A328}" type="presParOf" srcId="{0CBB914E-3C19-474E-BA44-8CE4383AEC49}" destId="{9426DB1A-BC29-F64B-BBE2-01209D55AF90}" srcOrd="0" destOrd="0" presId="urn:microsoft.com/office/officeart/2005/8/layout/hierarchy1"/>
    <dgm:cxn modelId="{781DEC4A-941E-9E47-ACE3-715578CAAB04}" type="presParOf" srcId="{0CBB914E-3C19-474E-BA44-8CE4383AEC49}" destId="{584D3572-E636-CF4D-BE02-EBD80472681D}" srcOrd="1" destOrd="0" presId="urn:microsoft.com/office/officeart/2005/8/layout/hierarchy1"/>
    <dgm:cxn modelId="{05BC8364-2FDF-E64B-9BF1-AF58CBF9C52C}" type="presParOf" srcId="{56706BD7-ED9E-FD47-A92E-97059E756FC3}" destId="{9B2D4BBB-DF73-D24F-B043-FE969877BC5E}" srcOrd="1" destOrd="0" presId="urn:microsoft.com/office/officeart/2005/8/layout/hierarchy1"/>
    <dgm:cxn modelId="{E5F93057-B325-F541-9C13-1606329098CF}" type="presParOf" srcId="{76C14060-7161-BB45-95B0-3E6F3E2060B4}" destId="{CDCD6E79-1C56-9E40-92AA-1BCCAC192FE6}" srcOrd="3" destOrd="0" presId="urn:microsoft.com/office/officeart/2005/8/layout/hierarchy1"/>
    <dgm:cxn modelId="{29FCE313-9C1E-9C43-BB78-7B131557FCBB}" type="presParOf" srcId="{CDCD6E79-1C56-9E40-92AA-1BCCAC192FE6}" destId="{F471E338-034F-A843-A6E7-3C29415C9C22}" srcOrd="0" destOrd="0" presId="urn:microsoft.com/office/officeart/2005/8/layout/hierarchy1"/>
    <dgm:cxn modelId="{A9BDEEA2-5C15-C64E-8E74-0A4DDCC60FD9}" type="presParOf" srcId="{F471E338-034F-A843-A6E7-3C29415C9C22}" destId="{42782359-A841-0B40-B4AD-E1B1383E37B1}" srcOrd="0" destOrd="0" presId="urn:microsoft.com/office/officeart/2005/8/layout/hierarchy1"/>
    <dgm:cxn modelId="{7D91BF02-9A2C-3047-87A5-FAFA3D8ADC09}" type="presParOf" srcId="{F471E338-034F-A843-A6E7-3C29415C9C22}" destId="{A797D228-8A33-C144-9355-ED9896C297BB}" srcOrd="1" destOrd="0" presId="urn:microsoft.com/office/officeart/2005/8/layout/hierarchy1"/>
    <dgm:cxn modelId="{930C07E6-D5D1-4344-BFB8-140D08F969DD}" type="presParOf" srcId="{CDCD6E79-1C56-9E40-92AA-1BCCAC192FE6}" destId="{1D6FBB33-5447-4A41-801F-D77E116021B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A81DAC0-18D9-403E-A29C-B5070ADAD132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4C719AA-5245-44E6-8D32-7226195A3A99}">
      <dgm:prSet/>
      <dgm:spPr/>
      <dgm:t>
        <a:bodyPr/>
        <a:lstStyle/>
        <a:p>
          <a:r>
            <a:rPr lang="en-GB" dirty="0"/>
            <a:t>Mary Wollstonecraft (1759-97): </a:t>
          </a:r>
          <a:r>
            <a:rPr lang="it-IT" i="1" dirty="0"/>
            <a:t>A </a:t>
          </a:r>
          <a:r>
            <a:rPr lang="it-IT" i="1" dirty="0" err="1"/>
            <a:t>Vindication</a:t>
          </a:r>
          <a:r>
            <a:rPr lang="it-IT" i="1" dirty="0"/>
            <a:t> of the </a:t>
          </a:r>
          <a:r>
            <a:rPr lang="it-IT" i="1" dirty="0" err="1"/>
            <a:t>Rights</a:t>
          </a:r>
          <a:r>
            <a:rPr lang="it-IT" i="1" dirty="0"/>
            <a:t> of Women</a:t>
          </a:r>
          <a:r>
            <a:rPr lang="it-IT" dirty="0"/>
            <a:t>, (</a:t>
          </a:r>
          <a:r>
            <a:rPr lang="it-IT" i="1" dirty="0"/>
            <a:t>La Rivendicazione dei diritti della donna</a:t>
          </a:r>
          <a:r>
            <a:rPr lang="it-IT" dirty="0"/>
            <a:t>)</a:t>
          </a:r>
          <a:r>
            <a:rPr lang="en-US" dirty="0"/>
            <a:t> </a:t>
          </a:r>
        </a:p>
      </dgm:t>
    </dgm:pt>
    <dgm:pt modelId="{CAD30A2C-B2F6-4F8B-A29B-DD7FE3180578}" type="parTrans" cxnId="{99C26E81-1D8B-4DC9-A44A-8107723877A6}">
      <dgm:prSet/>
      <dgm:spPr/>
      <dgm:t>
        <a:bodyPr/>
        <a:lstStyle/>
        <a:p>
          <a:endParaRPr lang="en-US"/>
        </a:p>
      </dgm:t>
    </dgm:pt>
    <dgm:pt modelId="{86526469-A675-4548-A189-C10DB2E25A99}" type="sibTrans" cxnId="{99C26E81-1D8B-4DC9-A44A-8107723877A6}">
      <dgm:prSet/>
      <dgm:spPr/>
      <dgm:t>
        <a:bodyPr/>
        <a:lstStyle/>
        <a:p>
          <a:endParaRPr lang="en-US"/>
        </a:p>
      </dgm:t>
    </dgm:pt>
    <dgm:pt modelId="{CCE58354-1E72-41C1-A6BD-0C43850D197D}">
      <dgm:prSet/>
      <dgm:spPr/>
      <dgm:t>
        <a:bodyPr/>
        <a:lstStyle/>
        <a:p>
          <a:r>
            <a:rPr lang="it-IT"/>
            <a:t>Olimpe de Gouge (1748-93): </a:t>
          </a:r>
          <a:r>
            <a:rPr lang="it-IT" i="1"/>
            <a:t>La dichiarazione dei diritti delle donne </a:t>
          </a:r>
          <a:endParaRPr lang="en-US"/>
        </a:p>
      </dgm:t>
    </dgm:pt>
    <dgm:pt modelId="{7CFAC82B-1DF9-4BD3-AFC6-C7209D43DDF3}" type="parTrans" cxnId="{B4F04F7C-0067-4DD5-946F-A79E32B574DD}">
      <dgm:prSet/>
      <dgm:spPr/>
      <dgm:t>
        <a:bodyPr/>
        <a:lstStyle/>
        <a:p>
          <a:endParaRPr lang="en-US"/>
        </a:p>
      </dgm:t>
    </dgm:pt>
    <dgm:pt modelId="{BC3EBEBE-FEB0-4810-95BD-615EAF27DB46}" type="sibTrans" cxnId="{B4F04F7C-0067-4DD5-946F-A79E32B574DD}">
      <dgm:prSet/>
      <dgm:spPr/>
      <dgm:t>
        <a:bodyPr/>
        <a:lstStyle/>
        <a:p>
          <a:endParaRPr lang="en-US"/>
        </a:p>
      </dgm:t>
    </dgm:pt>
    <dgm:pt modelId="{9BE4BD6A-635F-4B6B-81A1-06A172E815E8}">
      <dgm:prSet/>
      <dgm:spPr/>
      <dgm:t>
        <a:bodyPr/>
        <a:lstStyle/>
        <a:p>
          <a:r>
            <a:rPr lang="en-GB" dirty="0"/>
            <a:t>Emmeline Pankhurst (1858-1928): </a:t>
          </a:r>
          <a:r>
            <a:rPr lang="en-GB"/>
            <a:t>WSPU: suffragettes</a:t>
          </a:r>
          <a:endParaRPr lang="en-US" dirty="0"/>
        </a:p>
      </dgm:t>
    </dgm:pt>
    <dgm:pt modelId="{1D7CF949-A333-4E09-B6E5-2C792932496B}" type="parTrans" cxnId="{47E0FD3E-E08D-462B-9EAD-F4792781621F}">
      <dgm:prSet/>
      <dgm:spPr/>
      <dgm:t>
        <a:bodyPr/>
        <a:lstStyle/>
        <a:p>
          <a:endParaRPr lang="en-US"/>
        </a:p>
      </dgm:t>
    </dgm:pt>
    <dgm:pt modelId="{1FCD628E-F87A-45D8-AADC-A2FB0C9109C2}" type="sibTrans" cxnId="{47E0FD3E-E08D-462B-9EAD-F4792781621F}">
      <dgm:prSet/>
      <dgm:spPr/>
      <dgm:t>
        <a:bodyPr/>
        <a:lstStyle/>
        <a:p>
          <a:endParaRPr lang="en-US"/>
        </a:p>
      </dgm:t>
    </dgm:pt>
    <dgm:pt modelId="{82083E67-20E5-4851-B4C2-4B7526275E3E}">
      <dgm:prSet/>
      <dgm:spPr/>
      <dgm:t>
        <a:bodyPr/>
        <a:lstStyle/>
        <a:p>
          <a:r>
            <a:rPr lang="it-IT" dirty="0"/>
            <a:t>Simone de Beauvoir (1908-86): </a:t>
          </a:r>
          <a:r>
            <a:rPr lang="it-IT" i="1" dirty="0"/>
            <a:t>Il secondo sesso</a:t>
          </a:r>
          <a:r>
            <a:rPr lang="it-IT" dirty="0"/>
            <a:t> </a:t>
          </a:r>
          <a:r>
            <a:rPr lang="en-GB" dirty="0"/>
            <a:t> </a:t>
          </a:r>
          <a:r>
            <a:rPr lang="en-US" dirty="0"/>
            <a:t> </a:t>
          </a:r>
        </a:p>
      </dgm:t>
    </dgm:pt>
    <dgm:pt modelId="{F508BA6F-60C4-4239-86EF-00F48E17348A}" type="parTrans" cxnId="{22CAA30F-9EBA-47C5-8B9A-9C8C67FF62FF}">
      <dgm:prSet/>
      <dgm:spPr/>
      <dgm:t>
        <a:bodyPr/>
        <a:lstStyle/>
        <a:p>
          <a:endParaRPr lang="en-US"/>
        </a:p>
      </dgm:t>
    </dgm:pt>
    <dgm:pt modelId="{061EAF9A-6D85-4FC3-B147-850A66C868AB}" type="sibTrans" cxnId="{22CAA30F-9EBA-47C5-8B9A-9C8C67FF62FF}">
      <dgm:prSet/>
      <dgm:spPr/>
      <dgm:t>
        <a:bodyPr/>
        <a:lstStyle/>
        <a:p>
          <a:endParaRPr lang="en-US"/>
        </a:p>
      </dgm:t>
    </dgm:pt>
    <dgm:pt modelId="{CBEAC7DF-85AC-4AE6-9C57-AAA0D7E8BC0D}">
      <dgm:prSet/>
      <dgm:spPr/>
      <dgm:t>
        <a:bodyPr/>
        <a:lstStyle/>
        <a:p>
          <a:r>
            <a:rPr lang="it-IT" dirty="0"/>
            <a:t>Betty Friedan (1921-2006): </a:t>
          </a:r>
          <a:r>
            <a:rPr lang="it-IT" i="1" dirty="0"/>
            <a:t>The </a:t>
          </a:r>
          <a:r>
            <a:rPr lang="it-IT" i="1" dirty="0" err="1"/>
            <a:t>Feminine</a:t>
          </a:r>
          <a:r>
            <a:rPr lang="it-IT" i="1" dirty="0"/>
            <a:t> </a:t>
          </a:r>
          <a:r>
            <a:rPr lang="it-IT" i="1" dirty="0" err="1"/>
            <a:t>Mystique</a:t>
          </a:r>
          <a:r>
            <a:rPr lang="it-IT" dirty="0"/>
            <a:t> (</a:t>
          </a:r>
          <a:r>
            <a:rPr lang="it-IT" i="1" dirty="0"/>
            <a:t>La mistica della femminilità</a:t>
          </a:r>
          <a:r>
            <a:rPr lang="it-IT" dirty="0"/>
            <a:t>)</a:t>
          </a:r>
          <a:endParaRPr lang="en-US" dirty="0"/>
        </a:p>
      </dgm:t>
    </dgm:pt>
    <dgm:pt modelId="{C5FFF016-6B3C-4C0D-8EF3-B80EE9502D87}" type="parTrans" cxnId="{EC12D380-D5D6-45A1-92BB-46DF94DEB728}">
      <dgm:prSet/>
      <dgm:spPr/>
      <dgm:t>
        <a:bodyPr/>
        <a:lstStyle/>
        <a:p>
          <a:endParaRPr lang="en-US"/>
        </a:p>
      </dgm:t>
    </dgm:pt>
    <dgm:pt modelId="{21F89406-B04A-4CDB-9D7D-59AFC049DE9C}" type="sibTrans" cxnId="{EC12D380-D5D6-45A1-92BB-46DF94DEB728}">
      <dgm:prSet/>
      <dgm:spPr/>
      <dgm:t>
        <a:bodyPr/>
        <a:lstStyle/>
        <a:p>
          <a:endParaRPr lang="en-US"/>
        </a:p>
      </dgm:t>
    </dgm:pt>
    <dgm:pt modelId="{F63BF512-7DDE-E648-B2C1-9FA207FE5D8E}" type="pres">
      <dgm:prSet presAssocID="{8A81DAC0-18D9-403E-A29C-B5070ADAD132}" presName="Name0" presStyleCnt="0">
        <dgm:presLayoutVars>
          <dgm:dir/>
          <dgm:animLvl val="lvl"/>
          <dgm:resizeHandles val="exact"/>
        </dgm:presLayoutVars>
      </dgm:prSet>
      <dgm:spPr/>
    </dgm:pt>
    <dgm:pt modelId="{08E0048C-62C3-574D-BB5B-1D74C742C713}" type="pres">
      <dgm:prSet presAssocID="{14C719AA-5245-44E6-8D32-7226195A3A99}" presName="linNode" presStyleCnt="0"/>
      <dgm:spPr/>
    </dgm:pt>
    <dgm:pt modelId="{89BBBD33-92C5-7B46-868F-F9BBA8078170}" type="pres">
      <dgm:prSet presAssocID="{14C719AA-5245-44E6-8D32-7226195A3A99}" presName="parentText" presStyleLbl="node1" presStyleIdx="0" presStyleCnt="5" custScaleX="128212">
        <dgm:presLayoutVars>
          <dgm:chMax val="1"/>
          <dgm:bulletEnabled val="1"/>
        </dgm:presLayoutVars>
      </dgm:prSet>
      <dgm:spPr/>
    </dgm:pt>
    <dgm:pt modelId="{32B02D30-76A8-6746-A0FD-20BA7C1A9F1B}" type="pres">
      <dgm:prSet presAssocID="{86526469-A675-4548-A189-C10DB2E25A99}" presName="sp" presStyleCnt="0"/>
      <dgm:spPr/>
    </dgm:pt>
    <dgm:pt modelId="{E627FF01-B60D-B642-8436-737F0C1A307F}" type="pres">
      <dgm:prSet presAssocID="{CCE58354-1E72-41C1-A6BD-0C43850D197D}" presName="linNode" presStyleCnt="0"/>
      <dgm:spPr/>
    </dgm:pt>
    <dgm:pt modelId="{EC5AA6B0-90B5-4A49-B5E8-800212F91F03}" type="pres">
      <dgm:prSet presAssocID="{CCE58354-1E72-41C1-A6BD-0C43850D197D}" presName="parentText" presStyleLbl="node1" presStyleIdx="1" presStyleCnt="5" custScaleX="159347" custLinFactNeighborX="-2133" custLinFactNeighborY="5000">
        <dgm:presLayoutVars>
          <dgm:chMax val="1"/>
          <dgm:bulletEnabled val="1"/>
        </dgm:presLayoutVars>
      </dgm:prSet>
      <dgm:spPr/>
    </dgm:pt>
    <dgm:pt modelId="{35FE28A8-9AAD-5645-90E5-E78274834DB0}" type="pres">
      <dgm:prSet presAssocID="{BC3EBEBE-FEB0-4810-95BD-615EAF27DB46}" presName="sp" presStyleCnt="0"/>
      <dgm:spPr/>
    </dgm:pt>
    <dgm:pt modelId="{13E73008-01B2-134F-A506-C5C5EFF01D5C}" type="pres">
      <dgm:prSet presAssocID="{9BE4BD6A-635F-4B6B-81A1-06A172E815E8}" presName="linNode" presStyleCnt="0"/>
      <dgm:spPr/>
    </dgm:pt>
    <dgm:pt modelId="{BD8A90A8-76F0-0548-988E-E525F1232442}" type="pres">
      <dgm:prSet presAssocID="{9BE4BD6A-635F-4B6B-81A1-06A172E815E8}" presName="parentText" presStyleLbl="node1" presStyleIdx="2" presStyleCnt="5" custScaleX="163613">
        <dgm:presLayoutVars>
          <dgm:chMax val="1"/>
          <dgm:bulletEnabled val="1"/>
        </dgm:presLayoutVars>
      </dgm:prSet>
      <dgm:spPr/>
    </dgm:pt>
    <dgm:pt modelId="{7B938771-C500-F54D-BCE8-8EC6F59EB1EF}" type="pres">
      <dgm:prSet presAssocID="{1FCD628E-F87A-45D8-AADC-A2FB0C9109C2}" presName="sp" presStyleCnt="0"/>
      <dgm:spPr/>
    </dgm:pt>
    <dgm:pt modelId="{F3BAE82F-5269-6945-A5AD-CF91FD89EE27}" type="pres">
      <dgm:prSet presAssocID="{82083E67-20E5-4851-B4C2-4B7526275E3E}" presName="linNode" presStyleCnt="0"/>
      <dgm:spPr/>
    </dgm:pt>
    <dgm:pt modelId="{60B8A8B5-6FE3-DA46-A157-AA243A61BDCD}" type="pres">
      <dgm:prSet presAssocID="{82083E67-20E5-4851-B4C2-4B7526275E3E}" presName="parentText" presStyleLbl="node1" presStyleIdx="3" presStyleCnt="5" custScaleX="179950">
        <dgm:presLayoutVars>
          <dgm:chMax val="1"/>
          <dgm:bulletEnabled val="1"/>
        </dgm:presLayoutVars>
      </dgm:prSet>
      <dgm:spPr/>
    </dgm:pt>
    <dgm:pt modelId="{A6F2EDF1-7F00-784A-9F17-4EDB0F6F74EF}" type="pres">
      <dgm:prSet presAssocID="{061EAF9A-6D85-4FC3-B147-850A66C868AB}" presName="sp" presStyleCnt="0"/>
      <dgm:spPr/>
    </dgm:pt>
    <dgm:pt modelId="{3D37585B-9E84-0D43-BA0B-9D2E49BAC24A}" type="pres">
      <dgm:prSet presAssocID="{CBEAC7DF-85AC-4AE6-9C57-AAA0D7E8BC0D}" presName="linNode" presStyleCnt="0"/>
      <dgm:spPr/>
    </dgm:pt>
    <dgm:pt modelId="{2E78654E-B9B9-4041-A058-8FB6AA8A9A48}" type="pres">
      <dgm:prSet presAssocID="{CBEAC7DF-85AC-4AE6-9C57-AAA0D7E8BC0D}" presName="parentText" presStyleLbl="node1" presStyleIdx="4" presStyleCnt="5" custScaleX="211752">
        <dgm:presLayoutVars>
          <dgm:chMax val="1"/>
          <dgm:bulletEnabled val="1"/>
        </dgm:presLayoutVars>
      </dgm:prSet>
      <dgm:spPr/>
    </dgm:pt>
  </dgm:ptLst>
  <dgm:cxnLst>
    <dgm:cxn modelId="{22CAA30F-9EBA-47C5-8B9A-9C8C67FF62FF}" srcId="{8A81DAC0-18D9-403E-A29C-B5070ADAD132}" destId="{82083E67-20E5-4851-B4C2-4B7526275E3E}" srcOrd="3" destOrd="0" parTransId="{F508BA6F-60C4-4239-86EF-00F48E17348A}" sibTransId="{061EAF9A-6D85-4FC3-B147-850A66C868AB}"/>
    <dgm:cxn modelId="{47E0FD3E-E08D-462B-9EAD-F4792781621F}" srcId="{8A81DAC0-18D9-403E-A29C-B5070ADAD132}" destId="{9BE4BD6A-635F-4B6B-81A1-06A172E815E8}" srcOrd="2" destOrd="0" parTransId="{1D7CF949-A333-4E09-B6E5-2C792932496B}" sibTransId="{1FCD628E-F87A-45D8-AADC-A2FB0C9109C2}"/>
    <dgm:cxn modelId="{B4F04F7C-0067-4DD5-946F-A79E32B574DD}" srcId="{8A81DAC0-18D9-403E-A29C-B5070ADAD132}" destId="{CCE58354-1E72-41C1-A6BD-0C43850D197D}" srcOrd="1" destOrd="0" parTransId="{7CFAC82B-1DF9-4BD3-AFC6-C7209D43DDF3}" sibTransId="{BC3EBEBE-FEB0-4810-95BD-615EAF27DB46}"/>
    <dgm:cxn modelId="{EC12D380-D5D6-45A1-92BB-46DF94DEB728}" srcId="{8A81DAC0-18D9-403E-A29C-B5070ADAD132}" destId="{CBEAC7DF-85AC-4AE6-9C57-AAA0D7E8BC0D}" srcOrd="4" destOrd="0" parTransId="{C5FFF016-6B3C-4C0D-8EF3-B80EE9502D87}" sibTransId="{21F89406-B04A-4CDB-9D7D-59AFC049DE9C}"/>
    <dgm:cxn modelId="{99C26E81-1D8B-4DC9-A44A-8107723877A6}" srcId="{8A81DAC0-18D9-403E-A29C-B5070ADAD132}" destId="{14C719AA-5245-44E6-8D32-7226195A3A99}" srcOrd="0" destOrd="0" parTransId="{CAD30A2C-B2F6-4F8B-A29B-DD7FE3180578}" sibTransId="{86526469-A675-4548-A189-C10DB2E25A99}"/>
    <dgm:cxn modelId="{4D4E9484-D09B-C846-9BF4-80CDC818FF22}" type="presOf" srcId="{82083E67-20E5-4851-B4C2-4B7526275E3E}" destId="{60B8A8B5-6FE3-DA46-A157-AA243A61BDCD}" srcOrd="0" destOrd="0" presId="urn:microsoft.com/office/officeart/2005/8/layout/vList5"/>
    <dgm:cxn modelId="{DB9C9899-87D8-EB48-BF21-F8153DB85ED5}" type="presOf" srcId="{CBEAC7DF-85AC-4AE6-9C57-AAA0D7E8BC0D}" destId="{2E78654E-B9B9-4041-A058-8FB6AA8A9A48}" srcOrd="0" destOrd="0" presId="urn:microsoft.com/office/officeart/2005/8/layout/vList5"/>
    <dgm:cxn modelId="{02146A9B-0687-0F49-A270-D5BA5A8287AD}" type="presOf" srcId="{8A81DAC0-18D9-403E-A29C-B5070ADAD132}" destId="{F63BF512-7DDE-E648-B2C1-9FA207FE5D8E}" srcOrd="0" destOrd="0" presId="urn:microsoft.com/office/officeart/2005/8/layout/vList5"/>
    <dgm:cxn modelId="{56AEE8AE-D6B8-1E4E-BE38-CAEA8009CF6B}" type="presOf" srcId="{9BE4BD6A-635F-4B6B-81A1-06A172E815E8}" destId="{BD8A90A8-76F0-0548-988E-E525F1232442}" srcOrd="0" destOrd="0" presId="urn:microsoft.com/office/officeart/2005/8/layout/vList5"/>
    <dgm:cxn modelId="{556F08B1-47F9-284F-9918-9469895551E9}" type="presOf" srcId="{CCE58354-1E72-41C1-A6BD-0C43850D197D}" destId="{EC5AA6B0-90B5-4A49-B5E8-800212F91F03}" srcOrd="0" destOrd="0" presId="urn:microsoft.com/office/officeart/2005/8/layout/vList5"/>
    <dgm:cxn modelId="{23EBAEB5-691A-9C4A-9D12-A0D36C33FDEC}" type="presOf" srcId="{14C719AA-5245-44E6-8D32-7226195A3A99}" destId="{89BBBD33-92C5-7B46-868F-F9BBA8078170}" srcOrd="0" destOrd="0" presId="urn:microsoft.com/office/officeart/2005/8/layout/vList5"/>
    <dgm:cxn modelId="{8F9D56D9-9634-0E4A-A021-EE8DC37C501E}" type="presParOf" srcId="{F63BF512-7DDE-E648-B2C1-9FA207FE5D8E}" destId="{08E0048C-62C3-574D-BB5B-1D74C742C713}" srcOrd="0" destOrd="0" presId="urn:microsoft.com/office/officeart/2005/8/layout/vList5"/>
    <dgm:cxn modelId="{DDF07EF3-7F5B-F842-8048-5473C949766A}" type="presParOf" srcId="{08E0048C-62C3-574D-BB5B-1D74C742C713}" destId="{89BBBD33-92C5-7B46-868F-F9BBA8078170}" srcOrd="0" destOrd="0" presId="urn:microsoft.com/office/officeart/2005/8/layout/vList5"/>
    <dgm:cxn modelId="{C2214F42-8455-8F4D-B07D-5F25E921937A}" type="presParOf" srcId="{F63BF512-7DDE-E648-B2C1-9FA207FE5D8E}" destId="{32B02D30-76A8-6746-A0FD-20BA7C1A9F1B}" srcOrd="1" destOrd="0" presId="urn:microsoft.com/office/officeart/2005/8/layout/vList5"/>
    <dgm:cxn modelId="{28482F5E-4219-9741-BB7E-D8BDCD8D088C}" type="presParOf" srcId="{F63BF512-7DDE-E648-B2C1-9FA207FE5D8E}" destId="{E627FF01-B60D-B642-8436-737F0C1A307F}" srcOrd="2" destOrd="0" presId="urn:microsoft.com/office/officeart/2005/8/layout/vList5"/>
    <dgm:cxn modelId="{508F5A78-D8E8-4D4E-9979-FA797EDB1DC6}" type="presParOf" srcId="{E627FF01-B60D-B642-8436-737F0C1A307F}" destId="{EC5AA6B0-90B5-4A49-B5E8-800212F91F03}" srcOrd="0" destOrd="0" presId="urn:microsoft.com/office/officeart/2005/8/layout/vList5"/>
    <dgm:cxn modelId="{CEA3C146-A688-0F44-A783-EF17F2809C8E}" type="presParOf" srcId="{F63BF512-7DDE-E648-B2C1-9FA207FE5D8E}" destId="{35FE28A8-9AAD-5645-90E5-E78274834DB0}" srcOrd="3" destOrd="0" presId="urn:microsoft.com/office/officeart/2005/8/layout/vList5"/>
    <dgm:cxn modelId="{9D2E32B5-8A17-4A4D-9A69-3FB6BE372782}" type="presParOf" srcId="{F63BF512-7DDE-E648-B2C1-9FA207FE5D8E}" destId="{13E73008-01B2-134F-A506-C5C5EFF01D5C}" srcOrd="4" destOrd="0" presId="urn:microsoft.com/office/officeart/2005/8/layout/vList5"/>
    <dgm:cxn modelId="{679B2454-3030-0F4E-AE88-779C5A0A066D}" type="presParOf" srcId="{13E73008-01B2-134F-A506-C5C5EFF01D5C}" destId="{BD8A90A8-76F0-0548-988E-E525F1232442}" srcOrd="0" destOrd="0" presId="urn:microsoft.com/office/officeart/2005/8/layout/vList5"/>
    <dgm:cxn modelId="{2A3B9561-AB6D-CE42-B8F8-B0B3C58FAB58}" type="presParOf" srcId="{F63BF512-7DDE-E648-B2C1-9FA207FE5D8E}" destId="{7B938771-C500-F54D-BCE8-8EC6F59EB1EF}" srcOrd="5" destOrd="0" presId="urn:microsoft.com/office/officeart/2005/8/layout/vList5"/>
    <dgm:cxn modelId="{2968E724-7F89-7240-9BDD-763F36007F3F}" type="presParOf" srcId="{F63BF512-7DDE-E648-B2C1-9FA207FE5D8E}" destId="{F3BAE82F-5269-6945-A5AD-CF91FD89EE27}" srcOrd="6" destOrd="0" presId="urn:microsoft.com/office/officeart/2005/8/layout/vList5"/>
    <dgm:cxn modelId="{A68FB48D-DFB7-804D-8FDE-44BEF319903C}" type="presParOf" srcId="{F3BAE82F-5269-6945-A5AD-CF91FD89EE27}" destId="{60B8A8B5-6FE3-DA46-A157-AA243A61BDCD}" srcOrd="0" destOrd="0" presId="urn:microsoft.com/office/officeart/2005/8/layout/vList5"/>
    <dgm:cxn modelId="{3BD90A6E-96B3-8A4E-8DAC-C619B7401C6A}" type="presParOf" srcId="{F63BF512-7DDE-E648-B2C1-9FA207FE5D8E}" destId="{A6F2EDF1-7F00-784A-9F17-4EDB0F6F74EF}" srcOrd="7" destOrd="0" presId="urn:microsoft.com/office/officeart/2005/8/layout/vList5"/>
    <dgm:cxn modelId="{19505A05-A081-9C49-9B62-3DF594D098BF}" type="presParOf" srcId="{F63BF512-7DDE-E648-B2C1-9FA207FE5D8E}" destId="{3D37585B-9E84-0D43-BA0B-9D2E49BAC24A}" srcOrd="8" destOrd="0" presId="urn:microsoft.com/office/officeart/2005/8/layout/vList5"/>
    <dgm:cxn modelId="{94E50A70-0846-A54B-9978-FA3260AD58A5}" type="presParOf" srcId="{3D37585B-9E84-0D43-BA0B-9D2E49BAC24A}" destId="{2E78654E-B9B9-4041-A058-8FB6AA8A9A48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4B6FCA-51A5-F348-8760-F03219CBB693}">
      <dsp:nvSpPr>
        <dsp:cNvPr id="0" name=""/>
        <dsp:cNvSpPr/>
      </dsp:nvSpPr>
      <dsp:spPr>
        <a:xfrm>
          <a:off x="0" y="80547"/>
          <a:ext cx="7385461" cy="214811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/>
            <a:t>Moderata Fonte (1555-92) e Lucrezia Marinelli (1571-1653)</a:t>
          </a:r>
          <a:r>
            <a:rPr lang="en-US" sz="2400" kern="1200"/>
            <a:t> </a:t>
          </a:r>
        </a:p>
      </dsp:txBody>
      <dsp:txXfrm>
        <a:off x="104863" y="185410"/>
        <a:ext cx="7175735" cy="1938393"/>
      </dsp:txXfrm>
    </dsp:sp>
    <dsp:sp modelId="{3CC23239-21F7-8E43-91A0-A449693B3DA6}">
      <dsp:nvSpPr>
        <dsp:cNvPr id="0" name=""/>
        <dsp:cNvSpPr/>
      </dsp:nvSpPr>
      <dsp:spPr>
        <a:xfrm>
          <a:off x="0" y="2297787"/>
          <a:ext cx="7385461" cy="2148119"/>
        </a:xfrm>
        <a:prstGeom prst="roundRect">
          <a:avLst/>
        </a:prstGeom>
        <a:gradFill rotWithShape="0">
          <a:gsLst>
            <a:gs pos="0">
              <a:schemeClr val="accent5">
                <a:hueOff val="-3379271"/>
                <a:satOff val="-8710"/>
                <a:lumOff val="-5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379271"/>
                <a:satOff val="-8710"/>
                <a:lumOff val="-5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379271"/>
                <a:satOff val="-8710"/>
                <a:lumOff val="-5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Ann </a:t>
          </a:r>
          <a:r>
            <a:rPr lang="en-US" sz="2400" kern="1200" dirty="0" err="1"/>
            <a:t>Schurman</a:t>
          </a:r>
          <a:r>
            <a:rPr lang="en-US" sz="2400" kern="1200" dirty="0"/>
            <a:t> (1607-78),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Bathsua</a:t>
          </a:r>
          <a:r>
            <a:rPr lang="en-US" sz="2400" kern="1200" dirty="0"/>
            <a:t> Makin </a:t>
          </a:r>
          <a:r>
            <a:rPr lang="it-IT" sz="2400" kern="1200" dirty="0"/>
            <a:t>(1600-75)</a:t>
          </a:r>
          <a:r>
            <a:rPr lang="en-US" sz="2400" kern="1200" dirty="0"/>
            <a:t>,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Mary Astell </a:t>
          </a:r>
          <a:r>
            <a:rPr lang="it-IT" sz="2400" kern="1200" dirty="0"/>
            <a:t>(1666-1731),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/>
            <a:t>Marie de </a:t>
          </a:r>
          <a:r>
            <a:rPr lang="it-IT" sz="2400" kern="1200" dirty="0" err="1"/>
            <a:t>Gournay</a:t>
          </a:r>
          <a:r>
            <a:rPr lang="en-US" sz="2400" kern="1200" dirty="0"/>
            <a:t> </a:t>
          </a:r>
          <a:r>
            <a:rPr lang="it-IT" sz="2400" kern="1200" dirty="0"/>
            <a:t>(1565-1645)</a:t>
          </a:r>
          <a:r>
            <a:rPr lang="en-US" sz="2400" kern="1200" dirty="0"/>
            <a:t>  </a:t>
          </a:r>
        </a:p>
      </dsp:txBody>
      <dsp:txXfrm>
        <a:off x="104863" y="2402650"/>
        <a:ext cx="7175735" cy="1938393"/>
      </dsp:txXfrm>
    </dsp:sp>
    <dsp:sp modelId="{E602F1EC-4188-7842-B0E7-3723DC080A3F}">
      <dsp:nvSpPr>
        <dsp:cNvPr id="0" name=""/>
        <dsp:cNvSpPr/>
      </dsp:nvSpPr>
      <dsp:spPr>
        <a:xfrm>
          <a:off x="0" y="4515027"/>
          <a:ext cx="7385461" cy="2148119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/>
            <a:t>Elena Cornaro Piscopia (1646-84)</a:t>
          </a:r>
          <a:r>
            <a:rPr lang="en-US" sz="2400" kern="1200"/>
            <a:t> </a:t>
          </a:r>
        </a:p>
      </dsp:txBody>
      <dsp:txXfrm>
        <a:off x="104863" y="4619890"/>
        <a:ext cx="7175735" cy="19383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048214-97D2-894A-9EEF-543A312BA6E8}">
      <dsp:nvSpPr>
        <dsp:cNvPr id="0" name=""/>
        <dsp:cNvSpPr/>
      </dsp:nvSpPr>
      <dsp:spPr>
        <a:xfrm>
          <a:off x="3456" y="1826650"/>
          <a:ext cx="2467665" cy="15669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2BCAB55-59C7-2649-8CD6-53596391E32D}">
      <dsp:nvSpPr>
        <dsp:cNvPr id="0" name=""/>
        <dsp:cNvSpPr/>
      </dsp:nvSpPr>
      <dsp:spPr>
        <a:xfrm>
          <a:off x="277641" y="2087126"/>
          <a:ext cx="2467665" cy="15669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/>
            <a:t>Jean Bodin (1529-96)</a:t>
          </a:r>
          <a:endParaRPr lang="en-US" sz="2900" kern="1200"/>
        </a:p>
      </dsp:txBody>
      <dsp:txXfrm>
        <a:off x="323536" y="2133021"/>
        <a:ext cx="2375875" cy="1475177"/>
      </dsp:txXfrm>
    </dsp:sp>
    <dsp:sp modelId="{EF94F9A8-79FD-5647-9DD1-652FFB4C097D}">
      <dsp:nvSpPr>
        <dsp:cNvPr id="0" name=""/>
        <dsp:cNvSpPr/>
      </dsp:nvSpPr>
      <dsp:spPr>
        <a:xfrm>
          <a:off x="3019491" y="1826650"/>
          <a:ext cx="2467665" cy="15669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7422CCC-C2F7-5A41-8C2D-6922E9235EE3}">
      <dsp:nvSpPr>
        <dsp:cNvPr id="0" name=""/>
        <dsp:cNvSpPr/>
      </dsp:nvSpPr>
      <dsp:spPr>
        <a:xfrm>
          <a:off x="3293676" y="2087126"/>
          <a:ext cx="2467665" cy="15669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/>
            <a:t>Thomas </a:t>
          </a:r>
          <a:r>
            <a:rPr lang="it-IT" sz="2900" kern="1200"/>
            <a:t>Hobbes (1588-1679) </a:t>
          </a:r>
          <a:endParaRPr lang="en-US" sz="2900" kern="1200"/>
        </a:p>
      </dsp:txBody>
      <dsp:txXfrm>
        <a:off x="3339571" y="2133021"/>
        <a:ext cx="2375875" cy="1475177"/>
      </dsp:txXfrm>
    </dsp:sp>
    <dsp:sp modelId="{9426DB1A-BC29-F64B-BBE2-01209D55AF90}">
      <dsp:nvSpPr>
        <dsp:cNvPr id="0" name=""/>
        <dsp:cNvSpPr/>
      </dsp:nvSpPr>
      <dsp:spPr>
        <a:xfrm>
          <a:off x="6035527" y="1826650"/>
          <a:ext cx="2467665" cy="15669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84D3572-E636-CF4D-BE02-EBD80472681D}">
      <dsp:nvSpPr>
        <dsp:cNvPr id="0" name=""/>
        <dsp:cNvSpPr/>
      </dsp:nvSpPr>
      <dsp:spPr>
        <a:xfrm>
          <a:off x="6309712" y="2087126"/>
          <a:ext cx="2467665" cy="15669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900" kern="1200"/>
            <a:t>John Locke (1632-1704)  </a:t>
          </a:r>
          <a:endParaRPr lang="en-US" sz="2900" kern="1200"/>
        </a:p>
      </dsp:txBody>
      <dsp:txXfrm>
        <a:off x="6355607" y="2133021"/>
        <a:ext cx="2375875" cy="1475177"/>
      </dsp:txXfrm>
    </dsp:sp>
    <dsp:sp modelId="{42782359-A841-0B40-B4AD-E1B1383E37B1}">
      <dsp:nvSpPr>
        <dsp:cNvPr id="0" name=""/>
        <dsp:cNvSpPr/>
      </dsp:nvSpPr>
      <dsp:spPr>
        <a:xfrm>
          <a:off x="9051563" y="1826650"/>
          <a:ext cx="2467665" cy="15669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797D228-8A33-C144-9355-ED9896C297BB}">
      <dsp:nvSpPr>
        <dsp:cNvPr id="0" name=""/>
        <dsp:cNvSpPr/>
      </dsp:nvSpPr>
      <dsp:spPr>
        <a:xfrm>
          <a:off x="9325748" y="2087126"/>
          <a:ext cx="2467665" cy="15669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900" kern="1200"/>
            <a:t>Jean-Jacques Rousseau (1712-78) </a:t>
          </a:r>
          <a:endParaRPr lang="en-US" sz="2900" kern="1200"/>
        </a:p>
      </dsp:txBody>
      <dsp:txXfrm>
        <a:off x="9371643" y="2133021"/>
        <a:ext cx="2375875" cy="14751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BBBD33-92C5-7B46-868F-F9BBA8078170}">
      <dsp:nvSpPr>
        <dsp:cNvPr id="0" name=""/>
        <dsp:cNvSpPr/>
      </dsp:nvSpPr>
      <dsp:spPr>
        <a:xfrm>
          <a:off x="1397672" y="2557"/>
          <a:ext cx="5428134" cy="111825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Mary Wollstonecraft (1759-97): </a:t>
          </a:r>
          <a:r>
            <a:rPr lang="it-IT" sz="2200" i="1" kern="1200" dirty="0"/>
            <a:t>A </a:t>
          </a:r>
          <a:r>
            <a:rPr lang="it-IT" sz="2200" i="1" kern="1200" dirty="0" err="1"/>
            <a:t>Vindication</a:t>
          </a:r>
          <a:r>
            <a:rPr lang="it-IT" sz="2200" i="1" kern="1200" dirty="0"/>
            <a:t> of the </a:t>
          </a:r>
          <a:r>
            <a:rPr lang="it-IT" sz="2200" i="1" kern="1200" dirty="0" err="1"/>
            <a:t>Rights</a:t>
          </a:r>
          <a:r>
            <a:rPr lang="it-IT" sz="2200" i="1" kern="1200" dirty="0"/>
            <a:t> of Women</a:t>
          </a:r>
          <a:r>
            <a:rPr lang="it-IT" sz="2200" kern="1200" dirty="0"/>
            <a:t>, (</a:t>
          </a:r>
          <a:r>
            <a:rPr lang="it-IT" sz="2200" i="1" kern="1200" dirty="0"/>
            <a:t>La Rivendicazione dei diritti della donna</a:t>
          </a:r>
          <a:r>
            <a:rPr lang="it-IT" sz="2200" kern="1200" dirty="0"/>
            <a:t>)</a:t>
          </a:r>
          <a:r>
            <a:rPr lang="en-US" sz="2200" kern="1200" dirty="0"/>
            <a:t> </a:t>
          </a:r>
        </a:p>
      </dsp:txBody>
      <dsp:txXfrm>
        <a:off x="1452261" y="57146"/>
        <a:ext cx="5318956" cy="1009074"/>
      </dsp:txXfrm>
    </dsp:sp>
    <dsp:sp modelId="{EC5AA6B0-90B5-4A49-B5E8-800212F91F03}">
      <dsp:nvSpPr>
        <dsp:cNvPr id="0" name=""/>
        <dsp:cNvSpPr/>
      </dsp:nvSpPr>
      <dsp:spPr>
        <a:xfrm>
          <a:off x="1307367" y="1232635"/>
          <a:ext cx="6746302" cy="111825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/>
            <a:t>Olimpe de Gouge (1748-93): </a:t>
          </a:r>
          <a:r>
            <a:rPr lang="it-IT" sz="2200" i="1" kern="1200"/>
            <a:t>La dichiarazione dei diritti delle donne </a:t>
          </a:r>
          <a:endParaRPr lang="en-US" sz="2200" kern="1200"/>
        </a:p>
      </dsp:txBody>
      <dsp:txXfrm>
        <a:off x="1361956" y="1287224"/>
        <a:ext cx="6637124" cy="1009074"/>
      </dsp:txXfrm>
    </dsp:sp>
    <dsp:sp modelId="{BD8A90A8-76F0-0548-988E-E525F1232442}">
      <dsp:nvSpPr>
        <dsp:cNvPr id="0" name=""/>
        <dsp:cNvSpPr/>
      </dsp:nvSpPr>
      <dsp:spPr>
        <a:xfrm>
          <a:off x="1397672" y="2350887"/>
          <a:ext cx="6926912" cy="111825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Emmeline Pankhurst (1858-1928): </a:t>
          </a:r>
          <a:r>
            <a:rPr lang="en-GB" sz="2200" kern="1200"/>
            <a:t>WSPU: suffragettes</a:t>
          </a:r>
          <a:endParaRPr lang="en-US" sz="2200" kern="1200" dirty="0"/>
        </a:p>
      </dsp:txBody>
      <dsp:txXfrm>
        <a:off x="1452261" y="2405476"/>
        <a:ext cx="6817734" cy="1009074"/>
      </dsp:txXfrm>
    </dsp:sp>
    <dsp:sp modelId="{60B8A8B5-6FE3-DA46-A157-AA243A61BDCD}">
      <dsp:nvSpPr>
        <dsp:cNvPr id="0" name=""/>
        <dsp:cNvSpPr/>
      </dsp:nvSpPr>
      <dsp:spPr>
        <a:xfrm>
          <a:off x="1397672" y="3525052"/>
          <a:ext cx="7618575" cy="111825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/>
            <a:t>Simone de Beauvoir (1908-86): </a:t>
          </a:r>
          <a:r>
            <a:rPr lang="it-IT" sz="2200" i="1" kern="1200" dirty="0"/>
            <a:t>Il secondo sesso</a:t>
          </a:r>
          <a:r>
            <a:rPr lang="it-IT" sz="2200" kern="1200" dirty="0"/>
            <a:t> </a:t>
          </a:r>
          <a:r>
            <a:rPr lang="en-GB" sz="2200" kern="1200" dirty="0"/>
            <a:t> </a:t>
          </a:r>
          <a:r>
            <a:rPr lang="en-US" sz="2200" kern="1200" dirty="0"/>
            <a:t> </a:t>
          </a:r>
        </a:p>
      </dsp:txBody>
      <dsp:txXfrm>
        <a:off x="1452261" y="3579641"/>
        <a:ext cx="7509397" cy="1009074"/>
      </dsp:txXfrm>
    </dsp:sp>
    <dsp:sp modelId="{2E78654E-B9B9-4041-A058-8FB6AA8A9A48}">
      <dsp:nvSpPr>
        <dsp:cNvPr id="0" name=""/>
        <dsp:cNvSpPr/>
      </dsp:nvSpPr>
      <dsp:spPr>
        <a:xfrm>
          <a:off x="1397672" y="4699217"/>
          <a:ext cx="8964981" cy="1118252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/>
            <a:t>Betty Friedan (1921-2006): </a:t>
          </a:r>
          <a:r>
            <a:rPr lang="it-IT" sz="2200" i="1" kern="1200" dirty="0"/>
            <a:t>The </a:t>
          </a:r>
          <a:r>
            <a:rPr lang="it-IT" sz="2200" i="1" kern="1200" dirty="0" err="1"/>
            <a:t>Feminine</a:t>
          </a:r>
          <a:r>
            <a:rPr lang="it-IT" sz="2200" i="1" kern="1200" dirty="0"/>
            <a:t> </a:t>
          </a:r>
          <a:r>
            <a:rPr lang="it-IT" sz="2200" i="1" kern="1200" dirty="0" err="1"/>
            <a:t>Mystique</a:t>
          </a:r>
          <a:r>
            <a:rPr lang="it-IT" sz="2200" kern="1200" dirty="0"/>
            <a:t> (</a:t>
          </a:r>
          <a:r>
            <a:rPr lang="it-IT" sz="2200" i="1" kern="1200" dirty="0"/>
            <a:t>La mistica della femminilità</a:t>
          </a:r>
          <a:r>
            <a:rPr lang="it-IT" sz="2200" kern="1200" dirty="0"/>
            <a:t>)</a:t>
          </a:r>
          <a:endParaRPr lang="en-US" sz="2200" kern="1200" dirty="0"/>
        </a:p>
      </dsp:txBody>
      <dsp:txXfrm>
        <a:off x="1452261" y="4753806"/>
        <a:ext cx="8855803" cy="10090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E481B-FC0C-8B6C-3B37-4EEF4C193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F25C5E-EC11-14F1-98C5-D6620BA4FD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FD4427-E956-FCEB-4CA1-6B4D2B5D8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E108-51B8-8842-8147-20CEF08E5F4F}" type="datetimeFigureOut">
              <a:rPr lang="en-IT" smtClean="0"/>
              <a:t>01/05/23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E2D8DC-4947-9055-DB90-AA35B9838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AF88A0-D0A3-D094-17E3-3AC9DE22C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D50D-9EBD-2A45-B4E0-C7CB02108DEB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417983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3026D-931E-5204-5BED-86FA31E98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DBDA06-C230-B6B2-778B-B7C5C50418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D6BA9-E84C-2204-0BF5-7E55ED379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E108-51B8-8842-8147-20CEF08E5F4F}" type="datetimeFigureOut">
              <a:rPr lang="en-IT" smtClean="0"/>
              <a:t>01/05/23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02EE0-6003-A4DF-F509-844B682E0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E346EB-F080-0D18-103E-B81C9A100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D50D-9EBD-2A45-B4E0-C7CB02108DEB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841589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77372C-0C88-E6EC-D654-596528A236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B2B29A-56D4-B5CE-4B30-414A4BF89E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028930-AC89-5137-3E88-320C2AF96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E108-51B8-8842-8147-20CEF08E5F4F}" type="datetimeFigureOut">
              <a:rPr lang="en-IT" smtClean="0"/>
              <a:t>01/05/23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5BFCAA-0D23-AE33-D7D8-B8966BD64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FFE01-A237-6B31-C362-9142A2B45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D50D-9EBD-2A45-B4E0-C7CB02108DEB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554698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62647-FB0C-1A98-DD38-C4846BD48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34182-643A-D501-BF66-2DD6AB76D8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DCDA60-0B24-3625-1AB2-F8E41CBF4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E108-51B8-8842-8147-20CEF08E5F4F}" type="datetimeFigureOut">
              <a:rPr lang="en-IT" smtClean="0"/>
              <a:t>01/05/23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33E346-675A-5208-A1F3-A37697B97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AF71D4-3B46-B54F-3A81-E13E79469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D50D-9EBD-2A45-B4E0-C7CB02108DEB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182180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31AA3-058C-5E2B-FE9D-693BE8774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6B57E2-AC22-2452-C727-A1FCEC9DEE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6DFDB6-CFC1-4F0B-6F0B-D62134767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E108-51B8-8842-8147-20CEF08E5F4F}" type="datetimeFigureOut">
              <a:rPr lang="en-IT" smtClean="0"/>
              <a:t>01/05/23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95B27D-E4E6-B825-4E5D-A5083947F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95786C-C19A-0C99-C5D7-5A0C03EE2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D50D-9EBD-2A45-B4E0-C7CB02108DEB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272645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A58E1-0D00-EBD1-B815-77ADAC02C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4C9E62-5C94-61A1-CFE0-D77F1E2B5B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7E5617-2C38-9050-ED6B-F643ADB67B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32EFFB-E128-5370-9785-6066DE3E4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E108-51B8-8842-8147-20CEF08E5F4F}" type="datetimeFigureOut">
              <a:rPr lang="en-IT" smtClean="0"/>
              <a:t>01/05/23</a:t>
            </a:fld>
            <a:endParaRPr lang="en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7E423B-976A-1404-B6F9-A234EFC53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78B55F-76FC-634C-9B3C-343A016F2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D50D-9EBD-2A45-B4E0-C7CB02108DEB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229418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24BAF-FA46-75F4-831A-B3B1DAC4F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3E50CC-3E29-7CF3-9702-28C99B9D92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783D93-D0BC-E18D-39F5-B6D7FD8223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A5309B-1DEB-DC5C-0D25-29343716AB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C361FC-3D0B-1611-8A21-91A41E9517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B19240-EED6-E8A4-3D7C-212D7ED39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E108-51B8-8842-8147-20CEF08E5F4F}" type="datetimeFigureOut">
              <a:rPr lang="en-IT" smtClean="0"/>
              <a:t>01/05/23</a:t>
            </a:fld>
            <a:endParaRPr lang="en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070658-E6EE-A98C-7A07-36E77CEBE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3545D2-DE9B-647F-EC60-366FF0CA4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D50D-9EBD-2A45-B4E0-C7CB02108DEB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227799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1A6DF-0658-645E-1F7B-2DD87B494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C64CE9-FE07-6D45-3DB8-FE4450C37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E108-51B8-8842-8147-20CEF08E5F4F}" type="datetimeFigureOut">
              <a:rPr lang="en-IT" smtClean="0"/>
              <a:t>01/05/23</a:t>
            </a:fld>
            <a:endParaRPr lang="en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9BB995-9B7B-F649-7FE3-274D4C289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912240-CB21-F4DB-47AA-3606E882B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D50D-9EBD-2A45-B4E0-C7CB02108DEB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657097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D9404F-1783-A65B-AF31-912726372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E108-51B8-8842-8147-20CEF08E5F4F}" type="datetimeFigureOut">
              <a:rPr lang="en-IT" smtClean="0"/>
              <a:t>01/05/23</a:t>
            </a:fld>
            <a:endParaRPr lang="en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DBE46F-30DB-11C0-4969-049A94550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E1B436-E979-B9C6-DB84-409A5CF91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D50D-9EBD-2A45-B4E0-C7CB02108DEB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704981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6A586-1018-B24F-3A8A-B11AA8522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7A619-50FD-3BD2-22F2-E76C19695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7D0790-F52F-DA81-1013-CE2C24FB19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9DD0EC-82D1-9AE8-CBBF-8DCCF3D19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E108-51B8-8842-8147-20CEF08E5F4F}" type="datetimeFigureOut">
              <a:rPr lang="en-IT" smtClean="0"/>
              <a:t>01/05/23</a:t>
            </a:fld>
            <a:endParaRPr lang="en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A267C3-B39C-F91F-44CA-32C142BB3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D93375-68DE-DF1C-FA2A-11623B636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D50D-9EBD-2A45-B4E0-C7CB02108DEB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500865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1BBCC-5EC6-8F2A-7FBF-7ED4090E8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2B07C8-AB80-5130-9BDE-86851A778D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FFBDD8-2355-6083-E7E0-0474F85C05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9D44F2-95F9-A158-021C-B8BA6A585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E108-51B8-8842-8147-20CEF08E5F4F}" type="datetimeFigureOut">
              <a:rPr lang="en-IT" smtClean="0"/>
              <a:t>01/05/23</a:t>
            </a:fld>
            <a:endParaRPr lang="en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616FC4-288E-6312-4909-8BB3C6402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3CA1DC-8BFD-CDE3-3962-58583B072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D50D-9EBD-2A45-B4E0-C7CB02108DEB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403721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D2B174-824A-0804-A20B-DCD9133C6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821416-8696-D931-2E46-7455982B60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6EF340-00FE-D292-C058-682D54D198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CE108-51B8-8842-8147-20CEF08E5F4F}" type="datetimeFigureOut">
              <a:rPr lang="en-IT" smtClean="0"/>
              <a:t>01/05/23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86F9C2-6EDE-B786-C2C6-8691206254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9228E8-5C87-0177-18D3-6583AF39F4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3D50D-9EBD-2A45-B4E0-C7CB02108DEB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18669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4D56E-C2F5-3862-A1C8-18A4DA8A3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9113" y="-7854"/>
            <a:ext cx="7124700" cy="763166"/>
          </a:xfrm>
        </p:spPr>
        <p:txBody>
          <a:bodyPr>
            <a:normAutofit/>
          </a:bodyPr>
          <a:lstStyle/>
          <a:p>
            <a:r>
              <a:rPr lang="en-IT" dirty="0">
                <a:highlight>
                  <a:srgbClr val="00FFFF"/>
                </a:highlight>
              </a:rPr>
              <a:t>D</a:t>
            </a:r>
            <a:r>
              <a:rPr lang="en-GB" dirty="0">
                <a:highlight>
                  <a:srgbClr val="00FFFF"/>
                </a:highlight>
              </a:rPr>
              <a:t>o</a:t>
            </a:r>
            <a:r>
              <a:rPr lang="en-IT" dirty="0">
                <a:highlight>
                  <a:srgbClr val="00FFFF"/>
                </a:highlight>
              </a:rPr>
              <a:t>nne sovrane</a:t>
            </a:r>
          </a:p>
        </p:txBody>
      </p:sp>
      <p:pic>
        <p:nvPicPr>
          <p:cNvPr id="5" name="Picture 4" descr="Duomo Santa Maria del Fiore">
            <a:extLst>
              <a:ext uri="{FF2B5EF4-FFF2-40B4-BE49-F238E27FC236}">
                <a16:creationId xmlns:a16="http://schemas.microsoft.com/office/drawing/2014/main" id="{5169B01B-3AA0-FC09-413A-A26AB1683E1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648" r="35806" b="-1"/>
          <a:stretch/>
        </p:blipFill>
        <p:spPr>
          <a:xfrm>
            <a:off x="20" y="10"/>
            <a:ext cx="3754739" cy="6857990"/>
          </a:xfrm>
          <a:custGeom>
            <a:avLst/>
            <a:gdLst/>
            <a:ahLst/>
            <a:cxnLst/>
            <a:rect l="l" t="t" r="r" b="b"/>
            <a:pathLst>
              <a:path w="3754759" h="6858000">
                <a:moveTo>
                  <a:pt x="0" y="0"/>
                </a:moveTo>
                <a:lnTo>
                  <a:pt x="3405358" y="0"/>
                </a:lnTo>
                <a:lnTo>
                  <a:pt x="3406298" y="5103"/>
                </a:lnTo>
                <a:cubicBezTo>
                  <a:pt x="3408705" y="9272"/>
                  <a:pt x="3410993" y="13534"/>
                  <a:pt x="3408744" y="22806"/>
                </a:cubicBezTo>
                <a:cubicBezTo>
                  <a:pt x="3398212" y="18869"/>
                  <a:pt x="3412504" y="58782"/>
                  <a:pt x="3403554" y="60481"/>
                </a:cubicBezTo>
                <a:cubicBezTo>
                  <a:pt x="3417198" y="75379"/>
                  <a:pt x="3401704" y="83956"/>
                  <a:pt x="3406685" y="104437"/>
                </a:cubicBezTo>
                <a:cubicBezTo>
                  <a:pt x="3412035" y="113935"/>
                  <a:pt x="3413215" y="120918"/>
                  <a:pt x="3408439" y="130745"/>
                </a:cubicBezTo>
                <a:cubicBezTo>
                  <a:pt x="3434362" y="174436"/>
                  <a:pt x="3410826" y="157826"/>
                  <a:pt x="3422002" y="199353"/>
                </a:cubicBezTo>
                <a:cubicBezTo>
                  <a:pt x="3433366" y="235046"/>
                  <a:pt x="3441595" y="275734"/>
                  <a:pt x="3466217" y="309590"/>
                </a:cubicBezTo>
                <a:cubicBezTo>
                  <a:pt x="3473022" y="315692"/>
                  <a:pt x="3476249" y="331335"/>
                  <a:pt x="3473425" y="344525"/>
                </a:cubicBezTo>
                <a:cubicBezTo>
                  <a:pt x="3472938" y="346792"/>
                  <a:pt x="3472286" y="348904"/>
                  <a:pt x="3471491" y="350788"/>
                </a:cubicBezTo>
                <a:cubicBezTo>
                  <a:pt x="3476473" y="380853"/>
                  <a:pt x="3497528" y="490678"/>
                  <a:pt x="3503314" y="524915"/>
                </a:cubicBezTo>
                <a:cubicBezTo>
                  <a:pt x="3495110" y="528110"/>
                  <a:pt x="3511009" y="544789"/>
                  <a:pt x="3506208" y="556205"/>
                </a:cubicBezTo>
                <a:cubicBezTo>
                  <a:pt x="3501906" y="564424"/>
                  <a:pt x="3505727" y="571402"/>
                  <a:pt x="3506503" y="579730"/>
                </a:cubicBezTo>
                <a:cubicBezTo>
                  <a:pt x="3503352" y="590904"/>
                  <a:pt x="3511763" y="626437"/>
                  <a:pt x="3516997" y="635552"/>
                </a:cubicBezTo>
                <a:cubicBezTo>
                  <a:pt x="3534688" y="657082"/>
                  <a:pt x="3524838" y="708447"/>
                  <a:pt x="3538464" y="726388"/>
                </a:cubicBezTo>
                <a:cubicBezTo>
                  <a:pt x="3540659" y="733032"/>
                  <a:pt x="3541735" y="739585"/>
                  <a:pt x="3542115" y="746049"/>
                </a:cubicBezTo>
                <a:lnTo>
                  <a:pt x="3541598" y="764218"/>
                </a:lnTo>
                <a:lnTo>
                  <a:pt x="3538294" y="769538"/>
                </a:lnTo>
                <a:lnTo>
                  <a:pt x="3539714" y="780556"/>
                </a:lnTo>
                <a:lnTo>
                  <a:pt x="3539328" y="783752"/>
                </a:lnTo>
                <a:cubicBezTo>
                  <a:pt x="3538575" y="789859"/>
                  <a:pt x="3537953" y="795880"/>
                  <a:pt x="3537882" y="801812"/>
                </a:cubicBezTo>
                <a:cubicBezTo>
                  <a:pt x="3555332" y="793164"/>
                  <a:pt x="3540143" y="850853"/>
                  <a:pt x="3553763" y="833773"/>
                </a:cubicBezTo>
                <a:cubicBezTo>
                  <a:pt x="3556400" y="864868"/>
                  <a:pt x="3568671" y="840452"/>
                  <a:pt x="3557696" y="878520"/>
                </a:cubicBezTo>
                <a:cubicBezTo>
                  <a:pt x="3574636" y="926170"/>
                  <a:pt x="3572932" y="1002669"/>
                  <a:pt x="3596902" y="1039468"/>
                </a:cubicBezTo>
                <a:cubicBezTo>
                  <a:pt x="3588227" y="1035176"/>
                  <a:pt x="3582669" y="1055878"/>
                  <a:pt x="3587550" y="1069793"/>
                </a:cubicBezTo>
                <a:cubicBezTo>
                  <a:pt x="3553603" y="1054905"/>
                  <a:pt x="3620138" y="1124159"/>
                  <a:pt x="3598129" y="1137690"/>
                </a:cubicBezTo>
                <a:cubicBezTo>
                  <a:pt x="3619154" y="1137277"/>
                  <a:pt x="3657845" y="1198819"/>
                  <a:pt x="3642072" y="1229443"/>
                </a:cubicBezTo>
                <a:cubicBezTo>
                  <a:pt x="3648492" y="1274612"/>
                  <a:pt x="3667414" y="1305895"/>
                  <a:pt x="3662799" y="1353804"/>
                </a:cubicBezTo>
                <a:cubicBezTo>
                  <a:pt x="3665680" y="1355144"/>
                  <a:pt x="3668149" y="1357448"/>
                  <a:pt x="3670319" y="1360420"/>
                </a:cubicBezTo>
                <a:lnTo>
                  <a:pt x="3675717" y="1370453"/>
                </a:lnTo>
                <a:lnTo>
                  <a:pt x="3675458" y="1372456"/>
                </a:lnTo>
                <a:cubicBezTo>
                  <a:pt x="3675775" y="1380261"/>
                  <a:pt x="3677154" y="1384198"/>
                  <a:pt x="3678998" y="1386422"/>
                </a:cubicBezTo>
                <a:lnTo>
                  <a:pt x="3681613" y="1387932"/>
                </a:lnTo>
                <a:lnTo>
                  <a:pt x="3684619" y="1397028"/>
                </a:lnTo>
                <a:lnTo>
                  <a:pt x="3692094" y="1413643"/>
                </a:lnTo>
                <a:lnTo>
                  <a:pt x="3692036" y="1417975"/>
                </a:lnTo>
                <a:lnTo>
                  <a:pt x="3701043" y="1444940"/>
                </a:lnTo>
                <a:lnTo>
                  <a:pt x="3700474" y="1445893"/>
                </a:lnTo>
                <a:cubicBezTo>
                  <a:pt x="3699407" y="1448641"/>
                  <a:pt x="3699006" y="1451835"/>
                  <a:pt x="3699990" y="1456030"/>
                </a:cubicBezTo>
                <a:cubicBezTo>
                  <a:pt x="3688343" y="1458099"/>
                  <a:pt x="3696713" y="1461887"/>
                  <a:pt x="3700642" y="1474079"/>
                </a:cubicBezTo>
                <a:cubicBezTo>
                  <a:pt x="3683431" y="1480016"/>
                  <a:pt x="3700716" y="1509516"/>
                  <a:pt x="3693587" y="1522890"/>
                </a:cubicBezTo>
                <a:cubicBezTo>
                  <a:pt x="3696861" y="1531716"/>
                  <a:pt x="3700010" y="1541157"/>
                  <a:pt x="3702900" y="1551068"/>
                </a:cubicBezTo>
                <a:lnTo>
                  <a:pt x="3708038" y="1631578"/>
                </a:lnTo>
                <a:lnTo>
                  <a:pt x="3698097" y="1716642"/>
                </a:lnTo>
                <a:cubicBezTo>
                  <a:pt x="3699314" y="1747867"/>
                  <a:pt x="3695412" y="1775147"/>
                  <a:pt x="3700384" y="1801382"/>
                </a:cubicBezTo>
                <a:cubicBezTo>
                  <a:pt x="3696845" y="1812311"/>
                  <a:pt x="3695699" y="1822504"/>
                  <a:pt x="3702257" y="1832013"/>
                </a:cubicBezTo>
                <a:cubicBezTo>
                  <a:pt x="3701651" y="1861238"/>
                  <a:pt x="3693313" y="1868713"/>
                  <a:pt x="3700986" y="1886838"/>
                </a:cubicBezTo>
                <a:cubicBezTo>
                  <a:pt x="3687741" y="1903887"/>
                  <a:pt x="3693148" y="1904594"/>
                  <a:pt x="3697545" y="1912087"/>
                </a:cubicBezTo>
                <a:lnTo>
                  <a:pt x="3697885" y="1913171"/>
                </a:lnTo>
                <a:lnTo>
                  <a:pt x="3695987" y="1915505"/>
                </a:lnTo>
                <a:lnTo>
                  <a:pt x="3695284" y="1920179"/>
                </a:lnTo>
                <a:lnTo>
                  <a:pt x="3696499" y="1932787"/>
                </a:lnTo>
                <a:lnTo>
                  <a:pt x="3697473" y="1937503"/>
                </a:lnTo>
                <a:cubicBezTo>
                  <a:pt x="3697953" y="1940760"/>
                  <a:pt x="3698023" y="1942937"/>
                  <a:pt x="3697799" y="1944457"/>
                </a:cubicBezTo>
                <a:lnTo>
                  <a:pt x="3697642" y="1944638"/>
                </a:lnTo>
                <a:lnTo>
                  <a:pt x="3698268" y="1951136"/>
                </a:lnTo>
                <a:cubicBezTo>
                  <a:pt x="3699704" y="1962083"/>
                  <a:pt x="3701457" y="1972719"/>
                  <a:pt x="3703418" y="1982828"/>
                </a:cubicBezTo>
                <a:cubicBezTo>
                  <a:pt x="3694620" y="1991887"/>
                  <a:pt x="3707345" y="2028973"/>
                  <a:pt x="3689767" y="2025705"/>
                </a:cubicBezTo>
                <a:cubicBezTo>
                  <a:pt x="3691896" y="2039367"/>
                  <a:pt x="3699517" y="2047321"/>
                  <a:pt x="3687894" y="2043252"/>
                </a:cubicBezTo>
                <a:cubicBezTo>
                  <a:pt x="3688268" y="2047766"/>
                  <a:pt x="3687435" y="2050599"/>
                  <a:pt x="3686015" y="2052668"/>
                </a:cubicBezTo>
                <a:lnTo>
                  <a:pt x="3685329" y="2053280"/>
                </a:lnTo>
                <a:lnTo>
                  <a:pt x="3690348" y="2083660"/>
                </a:lnTo>
                <a:lnTo>
                  <a:pt x="3689688" y="2087758"/>
                </a:lnTo>
                <a:lnTo>
                  <a:pt x="3694656" y="2107476"/>
                </a:lnTo>
                <a:lnTo>
                  <a:pt x="3696317" y="2117709"/>
                </a:lnTo>
                <a:lnTo>
                  <a:pt x="3698652" y="2120508"/>
                </a:lnTo>
                <a:cubicBezTo>
                  <a:pt x="3700138" y="2123582"/>
                  <a:pt x="3700933" y="2128051"/>
                  <a:pt x="3700157" y="2135655"/>
                </a:cubicBezTo>
                <a:lnTo>
                  <a:pt x="3699626" y="2137431"/>
                </a:lnTo>
                <a:lnTo>
                  <a:pt x="3703486" y="2149795"/>
                </a:lnTo>
                <a:cubicBezTo>
                  <a:pt x="3705184" y="2153754"/>
                  <a:pt x="3707268" y="2157232"/>
                  <a:pt x="3709885" y="2160002"/>
                </a:cubicBezTo>
                <a:cubicBezTo>
                  <a:pt x="3698737" y="2203287"/>
                  <a:pt x="3712805" y="2242927"/>
                  <a:pt x="3712777" y="2289319"/>
                </a:cubicBezTo>
                <a:cubicBezTo>
                  <a:pt x="3693169" y="2310331"/>
                  <a:pt x="3722276" y="2389074"/>
                  <a:pt x="3742794" y="2399589"/>
                </a:cubicBezTo>
                <a:cubicBezTo>
                  <a:pt x="3725319" y="2400703"/>
                  <a:pt x="3751962" y="2457534"/>
                  <a:pt x="3753311" y="2472464"/>
                </a:cubicBezTo>
                <a:cubicBezTo>
                  <a:pt x="3753760" y="2477441"/>
                  <a:pt x="3751399" y="2477762"/>
                  <a:pt x="3743656" y="2469811"/>
                </a:cubicBezTo>
                <a:cubicBezTo>
                  <a:pt x="3746474" y="2485608"/>
                  <a:pt x="3738186" y="2502460"/>
                  <a:pt x="3730339" y="2493869"/>
                </a:cubicBezTo>
                <a:cubicBezTo>
                  <a:pt x="3748556" y="2541387"/>
                  <a:pt x="3736267" y="2613433"/>
                  <a:pt x="3746134" y="2667651"/>
                </a:cubicBezTo>
                <a:cubicBezTo>
                  <a:pt x="3730160" y="2698252"/>
                  <a:pt x="3745496" y="2681337"/>
                  <a:pt x="3743743" y="2712354"/>
                </a:cubicBezTo>
                <a:cubicBezTo>
                  <a:pt x="3759373" y="2703131"/>
                  <a:pt x="3736572" y="2750256"/>
                  <a:pt x="3754759" y="2751060"/>
                </a:cubicBezTo>
                <a:cubicBezTo>
                  <a:pt x="3753864" y="2756679"/>
                  <a:pt x="3752424" y="2762098"/>
                  <a:pt x="3750841" y="2767527"/>
                </a:cubicBezTo>
                <a:lnTo>
                  <a:pt x="3750021" y="2770377"/>
                </a:lnTo>
                <a:lnTo>
                  <a:pt x="3749874" y="2781617"/>
                </a:lnTo>
                <a:lnTo>
                  <a:pt x="3745916" y="2784975"/>
                </a:lnTo>
                <a:lnTo>
                  <a:pt x="3742888" y="2802030"/>
                </a:lnTo>
                <a:cubicBezTo>
                  <a:pt x="3742360" y="2808388"/>
                  <a:pt x="3742498" y="2815196"/>
                  <a:pt x="3743710" y="2822667"/>
                </a:cubicBezTo>
                <a:cubicBezTo>
                  <a:pt x="3751787" y="2840797"/>
                  <a:pt x="3744398" y="2870002"/>
                  <a:pt x="3746201" y="2896003"/>
                </a:cubicBezTo>
                <a:lnTo>
                  <a:pt x="3749006" y="2907846"/>
                </a:lnTo>
                <a:lnTo>
                  <a:pt x="3747206" y="2947037"/>
                </a:lnTo>
                <a:cubicBezTo>
                  <a:pt x="3747030" y="2958176"/>
                  <a:pt x="3747214" y="2969719"/>
                  <a:pt x="3748070" y="2981841"/>
                </a:cubicBezTo>
                <a:lnTo>
                  <a:pt x="3750937" y="3004278"/>
                </a:lnTo>
                <a:lnTo>
                  <a:pt x="3749761" y="3010254"/>
                </a:lnTo>
                <a:cubicBezTo>
                  <a:pt x="3750425" y="3020530"/>
                  <a:pt x="3756245" y="3033889"/>
                  <a:pt x="3749923" y="3032983"/>
                </a:cubicBezTo>
                <a:lnTo>
                  <a:pt x="3752658" y="3044429"/>
                </a:lnTo>
                <a:lnTo>
                  <a:pt x="3748217" y="3056076"/>
                </a:lnTo>
                <a:cubicBezTo>
                  <a:pt x="3747117" y="3057381"/>
                  <a:pt x="3745928" y="3058381"/>
                  <a:pt x="3744691" y="3059042"/>
                </a:cubicBezTo>
                <a:lnTo>
                  <a:pt x="3747123" y="3075102"/>
                </a:lnTo>
                <a:lnTo>
                  <a:pt x="3744190" y="3088509"/>
                </a:lnTo>
                <a:lnTo>
                  <a:pt x="3747093" y="3099930"/>
                </a:lnTo>
                <a:lnTo>
                  <a:pt x="3746799" y="3104743"/>
                </a:lnTo>
                <a:lnTo>
                  <a:pt x="3745610" y="3116729"/>
                </a:lnTo>
                <a:cubicBezTo>
                  <a:pt x="3744666" y="3122891"/>
                  <a:pt x="3743503" y="3129792"/>
                  <a:pt x="3742676" y="3137453"/>
                </a:cubicBezTo>
                <a:lnTo>
                  <a:pt x="3742441" y="3143884"/>
                </a:lnTo>
                <a:lnTo>
                  <a:pt x="3737104" y="3158122"/>
                </a:lnTo>
                <a:cubicBezTo>
                  <a:pt x="3733050" y="3168490"/>
                  <a:pt x="3730374" y="3176626"/>
                  <a:pt x="3733275" y="3185367"/>
                </a:cubicBezTo>
                <a:cubicBezTo>
                  <a:pt x="3728135" y="3200760"/>
                  <a:pt x="3712176" y="3212117"/>
                  <a:pt x="3717639" y="3233769"/>
                </a:cubicBezTo>
                <a:cubicBezTo>
                  <a:pt x="3709851" y="3227497"/>
                  <a:pt x="3717920" y="3258095"/>
                  <a:pt x="3710433" y="3262123"/>
                </a:cubicBezTo>
                <a:cubicBezTo>
                  <a:pt x="3704342" y="3264110"/>
                  <a:pt x="3705370" y="3273856"/>
                  <a:pt x="3703458" y="3281408"/>
                </a:cubicBezTo>
                <a:cubicBezTo>
                  <a:pt x="3697412" y="3287020"/>
                  <a:pt x="3693483" y="3324746"/>
                  <a:pt x="3695027" y="3337739"/>
                </a:cubicBezTo>
                <a:cubicBezTo>
                  <a:pt x="3703095" y="3374177"/>
                  <a:pt x="3679154" y="3404974"/>
                  <a:pt x="3684951" y="3434139"/>
                </a:cubicBezTo>
                <a:cubicBezTo>
                  <a:pt x="3684732" y="3441861"/>
                  <a:pt x="3683615" y="3448308"/>
                  <a:pt x="3681946" y="3453928"/>
                </a:cubicBezTo>
                <a:lnTo>
                  <a:pt x="3675939" y="3468021"/>
                </a:lnTo>
                <a:cubicBezTo>
                  <a:pt x="3674480" y="3468264"/>
                  <a:pt x="3673022" y="3468506"/>
                  <a:pt x="3671563" y="3468748"/>
                </a:cubicBezTo>
                <a:lnTo>
                  <a:pt x="3669360" y="3479164"/>
                </a:lnTo>
                <a:lnTo>
                  <a:pt x="3668060" y="3481325"/>
                </a:lnTo>
                <a:cubicBezTo>
                  <a:pt x="3665560" y="3485437"/>
                  <a:pt x="3663197" y="3489622"/>
                  <a:pt x="3661315" y="3494328"/>
                </a:cubicBezTo>
                <a:cubicBezTo>
                  <a:pt x="3678446" y="3506175"/>
                  <a:pt x="3648136" y="3536311"/>
                  <a:pt x="3664679" y="3537226"/>
                </a:cubicBezTo>
                <a:cubicBezTo>
                  <a:pt x="3657322" y="3565147"/>
                  <a:pt x="3674997" y="3558694"/>
                  <a:pt x="3654205" y="3577551"/>
                </a:cubicBezTo>
                <a:cubicBezTo>
                  <a:pt x="3653633" y="3634248"/>
                  <a:pt x="3628736" y="3694092"/>
                  <a:pt x="3637325" y="3749618"/>
                </a:cubicBezTo>
                <a:cubicBezTo>
                  <a:pt x="3631446" y="3736800"/>
                  <a:pt x="3620480" y="3747498"/>
                  <a:pt x="3620258" y="3763981"/>
                </a:cubicBezTo>
                <a:cubicBezTo>
                  <a:pt x="3596667" y="3715365"/>
                  <a:pt x="3630603" y="3842969"/>
                  <a:pt x="3608193" y="3830141"/>
                </a:cubicBezTo>
                <a:cubicBezTo>
                  <a:pt x="3625759" y="3852486"/>
                  <a:pt x="3638965" y="3943841"/>
                  <a:pt x="3616479" y="3951521"/>
                </a:cubicBezTo>
                <a:cubicBezTo>
                  <a:pt x="3607940" y="3994867"/>
                  <a:pt x="3614033" y="4040502"/>
                  <a:pt x="3595498" y="4074157"/>
                </a:cubicBezTo>
                <a:cubicBezTo>
                  <a:pt x="3597477" y="4078342"/>
                  <a:pt x="3598819" y="4082864"/>
                  <a:pt x="3599706" y="4087599"/>
                </a:cubicBezTo>
                <a:lnTo>
                  <a:pt x="3601103" y="4101515"/>
                </a:lnTo>
                <a:lnTo>
                  <a:pt x="3600274" y="4102849"/>
                </a:lnTo>
                <a:cubicBezTo>
                  <a:pt x="3598143" y="4109482"/>
                  <a:pt x="3598077" y="4114144"/>
                  <a:pt x="3598925" y="4117926"/>
                </a:cubicBezTo>
                <a:lnTo>
                  <a:pt x="3600630" y="4121966"/>
                </a:lnTo>
                <a:lnTo>
                  <a:pt x="3600331" y="4132543"/>
                </a:lnTo>
                <a:lnTo>
                  <a:pt x="3601432" y="4154003"/>
                </a:lnTo>
                <a:lnTo>
                  <a:pt x="3600054" y="4157433"/>
                </a:lnTo>
                <a:lnTo>
                  <a:pt x="3599248" y="4188888"/>
                </a:lnTo>
                <a:cubicBezTo>
                  <a:pt x="3598993" y="4188940"/>
                  <a:pt x="3598738" y="4188992"/>
                  <a:pt x="3598484" y="4189044"/>
                </a:cubicBezTo>
                <a:cubicBezTo>
                  <a:pt x="3596754" y="4190111"/>
                  <a:pt x="3595443" y="4192250"/>
                  <a:pt x="3594971" y="4196698"/>
                </a:cubicBezTo>
                <a:cubicBezTo>
                  <a:pt x="3584674" y="4185805"/>
                  <a:pt x="3590455" y="4197885"/>
                  <a:pt x="3589971" y="4211958"/>
                </a:cubicBezTo>
                <a:cubicBezTo>
                  <a:pt x="3573870" y="4198179"/>
                  <a:pt x="3579156" y="4240607"/>
                  <a:pt x="3569135" y="4243705"/>
                </a:cubicBezTo>
                <a:cubicBezTo>
                  <a:pt x="3569142" y="4254351"/>
                  <a:pt x="3568856" y="4265362"/>
                  <a:pt x="3568210" y="4276468"/>
                </a:cubicBezTo>
                <a:lnTo>
                  <a:pt x="3567613" y="4282925"/>
                </a:lnTo>
                <a:cubicBezTo>
                  <a:pt x="3567553" y="4282949"/>
                  <a:pt x="3567492" y="4282974"/>
                  <a:pt x="3567432" y="4282999"/>
                </a:cubicBezTo>
                <a:cubicBezTo>
                  <a:pt x="3566940" y="4284280"/>
                  <a:pt x="3566607" y="4286359"/>
                  <a:pt x="3566464" y="4289697"/>
                </a:cubicBezTo>
                <a:lnTo>
                  <a:pt x="3566526" y="4294698"/>
                </a:lnTo>
                <a:lnTo>
                  <a:pt x="3565367" y="4307225"/>
                </a:lnTo>
                <a:lnTo>
                  <a:pt x="3563841" y="4311164"/>
                </a:lnTo>
                <a:lnTo>
                  <a:pt x="3561610" y="4312189"/>
                </a:lnTo>
                <a:lnTo>
                  <a:pt x="3561734" y="4313408"/>
                </a:lnTo>
                <a:cubicBezTo>
                  <a:pt x="3564537" y="4323096"/>
                  <a:pt x="3569544" y="4327053"/>
                  <a:pt x="3553832" y="4334910"/>
                </a:cubicBezTo>
                <a:cubicBezTo>
                  <a:pt x="3557797" y="4356533"/>
                  <a:pt x="3548502" y="4358433"/>
                  <a:pt x="3542564" y="4385380"/>
                </a:cubicBezTo>
                <a:cubicBezTo>
                  <a:pt x="3547050" y="4398267"/>
                  <a:pt x="3544091" y="4407098"/>
                  <a:pt x="3538724" y="4415150"/>
                </a:cubicBezTo>
                <a:cubicBezTo>
                  <a:pt x="3538633" y="4442707"/>
                  <a:pt x="3529920" y="4465824"/>
                  <a:pt x="3525348" y="4495753"/>
                </a:cubicBezTo>
                <a:cubicBezTo>
                  <a:pt x="3529387" y="4530212"/>
                  <a:pt x="3514579" y="4543935"/>
                  <a:pt x="3509749" y="4575934"/>
                </a:cubicBezTo>
                <a:cubicBezTo>
                  <a:pt x="3519579" y="4606914"/>
                  <a:pt x="3496418" y="4596497"/>
                  <a:pt x="3489779" y="4611927"/>
                </a:cubicBezTo>
                <a:lnTo>
                  <a:pt x="3488856" y="4616508"/>
                </a:lnTo>
                <a:lnTo>
                  <a:pt x="3489486" y="4629163"/>
                </a:lnTo>
                <a:lnTo>
                  <a:pt x="3490242" y="4633947"/>
                </a:lnTo>
                <a:cubicBezTo>
                  <a:pt x="3490570" y="4637233"/>
                  <a:pt x="3490539" y="4639406"/>
                  <a:pt x="3490244" y="4640894"/>
                </a:cubicBezTo>
                <a:lnTo>
                  <a:pt x="3490078" y="4641059"/>
                </a:lnTo>
                <a:lnTo>
                  <a:pt x="3490403" y="4647582"/>
                </a:lnTo>
                <a:cubicBezTo>
                  <a:pt x="3491330" y="4658608"/>
                  <a:pt x="3492590" y="4669354"/>
                  <a:pt x="3494082" y="4679601"/>
                </a:cubicBezTo>
                <a:cubicBezTo>
                  <a:pt x="3484854" y="4687754"/>
                  <a:pt x="3495864" y="4725869"/>
                  <a:pt x="3478421" y="4720918"/>
                </a:cubicBezTo>
                <a:cubicBezTo>
                  <a:pt x="3479918" y="4734712"/>
                  <a:pt x="3487176" y="4743359"/>
                  <a:pt x="3475730" y="4738188"/>
                </a:cubicBezTo>
                <a:cubicBezTo>
                  <a:pt x="3475894" y="4742712"/>
                  <a:pt x="3474928" y="4745450"/>
                  <a:pt x="3473409" y="4747368"/>
                </a:cubicBezTo>
                <a:lnTo>
                  <a:pt x="3472696" y="4747913"/>
                </a:lnTo>
                <a:lnTo>
                  <a:pt x="3476304" y="4778609"/>
                </a:lnTo>
                <a:lnTo>
                  <a:pt x="3475454" y="4782623"/>
                </a:lnTo>
                <a:lnTo>
                  <a:pt x="3479507" y="4802712"/>
                </a:lnTo>
                <a:lnTo>
                  <a:pt x="3480695" y="4813049"/>
                </a:lnTo>
                <a:lnTo>
                  <a:pt x="3482902" y="4816057"/>
                </a:lnTo>
                <a:cubicBezTo>
                  <a:pt x="3484247" y="4819259"/>
                  <a:pt x="3484834" y="4823783"/>
                  <a:pt x="3483703" y="4831270"/>
                </a:cubicBezTo>
                <a:lnTo>
                  <a:pt x="3483090" y="4832984"/>
                </a:lnTo>
                <a:lnTo>
                  <a:pt x="3486378" y="4845654"/>
                </a:lnTo>
                <a:cubicBezTo>
                  <a:pt x="3487893" y="4849755"/>
                  <a:pt x="3489817" y="4853416"/>
                  <a:pt x="3492309" y="4856425"/>
                </a:cubicBezTo>
                <a:cubicBezTo>
                  <a:pt x="3479133" y="4898390"/>
                  <a:pt x="3491371" y="4939174"/>
                  <a:pt x="3489182" y="4985308"/>
                </a:cubicBezTo>
                <a:cubicBezTo>
                  <a:pt x="3492413" y="5037202"/>
                  <a:pt x="3496839" y="5073159"/>
                  <a:pt x="3498182" y="5107346"/>
                </a:cubicBezTo>
                <a:cubicBezTo>
                  <a:pt x="3500266" y="5123329"/>
                  <a:pt x="3506680" y="5240376"/>
                  <a:pt x="3499225" y="5231073"/>
                </a:cubicBezTo>
                <a:cubicBezTo>
                  <a:pt x="3515247" y="5280090"/>
                  <a:pt x="3497607" y="5309911"/>
                  <a:pt x="3504960" y="5364785"/>
                </a:cubicBezTo>
                <a:cubicBezTo>
                  <a:pt x="3487546" y="5393671"/>
                  <a:pt x="3503686" y="5378336"/>
                  <a:pt x="3500486" y="5409009"/>
                </a:cubicBezTo>
                <a:cubicBezTo>
                  <a:pt x="3516561" y="5401350"/>
                  <a:pt x="3491544" y="5446009"/>
                  <a:pt x="3509710" y="5448570"/>
                </a:cubicBezTo>
                <a:cubicBezTo>
                  <a:pt x="3508555" y="5454072"/>
                  <a:pt x="3506859" y="5459319"/>
                  <a:pt x="3505022" y="5464568"/>
                </a:cubicBezTo>
                <a:lnTo>
                  <a:pt x="3504070" y="5467320"/>
                </a:lnTo>
                <a:lnTo>
                  <a:pt x="3503399" y="5478483"/>
                </a:lnTo>
                <a:lnTo>
                  <a:pt x="3499281" y="5481443"/>
                </a:lnTo>
                <a:lnTo>
                  <a:pt x="3499047" y="5616712"/>
                </a:lnTo>
                <a:cubicBezTo>
                  <a:pt x="3502347" y="5628424"/>
                  <a:pt x="3503819" y="5666768"/>
                  <a:pt x="3498775" y="5675291"/>
                </a:cubicBezTo>
                <a:cubicBezTo>
                  <a:pt x="3497984" y="5683547"/>
                  <a:pt x="3500335" y="5692400"/>
                  <a:pt x="3494739" y="5697458"/>
                </a:cubicBezTo>
                <a:cubicBezTo>
                  <a:pt x="3492180" y="5715432"/>
                  <a:pt x="3486290" y="5756597"/>
                  <a:pt x="3483423" y="5783137"/>
                </a:cubicBezTo>
                <a:cubicBezTo>
                  <a:pt x="3491452" y="5796973"/>
                  <a:pt x="3477643" y="5819988"/>
                  <a:pt x="3477532" y="5856699"/>
                </a:cubicBezTo>
                <a:cubicBezTo>
                  <a:pt x="3486776" y="5871818"/>
                  <a:pt x="3477340" y="5881447"/>
                  <a:pt x="3490032" y="5910638"/>
                </a:cubicBezTo>
                <a:cubicBezTo>
                  <a:pt x="3488930" y="5911913"/>
                  <a:pt x="3487924" y="5913488"/>
                  <a:pt x="3487046" y="5915313"/>
                </a:cubicBezTo>
                <a:cubicBezTo>
                  <a:pt x="3481941" y="5925917"/>
                  <a:pt x="3482137" y="5942505"/>
                  <a:pt x="3487484" y="5952365"/>
                </a:cubicBezTo>
                <a:cubicBezTo>
                  <a:pt x="3504666" y="5999029"/>
                  <a:pt x="3505019" y="6042078"/>
                  <a:pt x="3509266" y="6082373"/>
                </a:cubicBezTo>
                <a:cubicBezTo>
                  <a:pt x="3512265" y="6128005"/>
                  <a:pt x="3492950" y="6098121"/>
                  <a:pt x="3509564" y="6154771"/>
                </a:cubicBezTo>
                <a:cubicBezTo>
                  <a:pt x="3503223" y="6161045"/>
                  <a:pt x="3503062" y="6168289"/>
                  <a:pt x="3506404" y="6180433"/>
                </a:cubicBezTo>
                <a:cubicBezTo>
                  <a:pt x="3507378" y="6202614"/>
                  <a:pt x="3491084" y="6201180"/>
                  <a:pt x="3501312" y="6223427"/>
                </a:cubicBezTo>
                <a:cubicBezTo>
                  <a:pt x="3492497" y="6219559"/>
                  <a:pt x="3498753" y="6265580"/>
                  <a:pt x="3489469" y="6255476"/>
                </a:cubicBezTo>
                <a:cubicBezTo>
                  <a:pt x="3481791" y="6270065"/>
                  <a:pt x="3495037" y="6276996"/>
                  <a:pt x="3488398" y="6291462"/>
                </a:cubicBezTo>
                <a:cubicBezTo>
                  <a:pt x="3487099" y="6307679"/>
                  <a:pt x="3497555" y="6282019"/>
                  <a:pt x="3498547" y="6299935"/>
                </a:cubicBezTo>
                <a:cubicBezTo>
                  <a:pt x="3498173" y="6321676"/>
                  <a:pt x="3514193" y="6321381"/>
                  <a:pt x="3494028" y="6338390"/>
                </a:cubicBezTo>
                <a:lnTo>
                  <a:pt x="3486030" y="6396716"/>
                </a:lnTo>
                <a:cubicBezTo>
                  <a:pt x="3491309" y="6409668"/>
                  <a:pt x="3488928" y="6420134"/>
                  <a:pt x="3484103" y="6430386"/>
                </a:cubicBezTo>
                <a:cubicBezTo>
                  <a:pt x="3485763" y="6460632"/>
                  <a:pt x="3478568" y="6488285"/>
                  <a:pt x="3475922" y="6522318"/>
                </a:cubicBezTo>
                <a:cubicBezTo>
                  <a:pt x="3482128" y="6559051"/>
                  <a:pt x="3468277" y="6578006"/>
                  <a:pt x="3465506" y="6614374"/>
                </a:cubicBezTo>
                <a:cubicBezTo>
                  <a:pt x="3478925" y="6650248"/>
                  <a:pt x="3446064" y="6638174"/>
                  <a:pt x="3446789" y="6668768"/>
                </a:cubicBezTo>
                <a:cubicBezTo>
                  <a:pt x="3458869" y="6718505"/>
                  <a:pt x="3435878" y="6667592"/>
                  <a:pt x="3439582" y="6744454"/>
                </a:cubicBezTo>
                <a:cubicBezTo>
                  <a:pt x="3441631" y="6748797"/>
                  <a:pt x="3439393" y="6758101"/>
                  <a:pt x="3436538" y="6757102"/>
                </a:cubicBezTo>
                <a:cubicBezTo>
                  <a:pt x="3437461" y="6773941"/>
                  <a:pt x="3420846" y="6822488"/>
                  <a:pt x="3424061" y="6846522"/>
                </a:cubicBezTo>
                <a:lnTo>
                  <a:pt x="3423032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DDDF0-85E2-F9B8-525B-31B34BD616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0926" y="642938"/>
            <a:ext cx="8353424" cy="6222915"/>
          </a:xfrm>
        </p:spPr>
        <p:txBody>
          <a:bodyPr anchor="t">
            <a:normAutofit fontScale="92500" lnSpcReduction="20000"/>
          </a:bodyPr>
          <a:lstStyle/>
          <a:p>
            <a:pPr marL="0" indent="0">
              <a:buNone/>
            </a:pPr>
            <a:r>
              <a:rPr lang="it-IT" sz="2600" b="1" dirty="0">
                <a:effectLst/>
                <a:highlight>
                  <a:srgbClr val="FF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Regine</a:t>
            </a:r>
          </a:p>
          <a:p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Inghilterra: Maria I (1553-58) ed </a:t>
            </a:r>
            <a:r>
              <a:rPr lang="it-IT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Elisabetta I Tudor (1558-1603),</a:t>
            </a:r>
          </a:p>
          <a:p>
            <a:pPr marL="0" indent="0">
              <a:buNone/>
            </a:pPr>
            <a:r>
              <a:rPr lang="it-IT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Maria II (1689-94) e Anna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Stuart (1702-14). </a:t>
            </a:r>
          </a:p>
          <a:p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Spagna: Isabella di Castiglia (1474-1504)</a:t>
            </a:r>
          </a:p>
          <a:p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Svezia: Cristina di Svezia (1642-54)</a:t>
            </a:r>
          </a:p>
          <a:p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Russia: Caterina I (1725-27); Caterina II (1762-96)</a:t>
            </a:r>
          </a:p>
          <a:p>
            <a:pPr marL="0" indent="0">
              <a:buNone/>
            </a:pPr>
            <a:r>
              <a:rPr lang="en-IT" sz="2400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Reggenti</a:t>
            </a:r>
          </a:p>
          <a:p>
            <a:r>
              <a:rPr lang="it-IT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Francia: Caterina de Medici (1560-63), Maria de Medici (1610-22) e Anna d’Austria (1643-51)</a:t>
            </a:r>
            <a:endParaRPr lang="en-IT" sz="2400" dirty="0"/>
          </a:p>
          <a:p>
            <a:pPr marL="0" indent="0">
              <a:buNone/>
            </a:pPr>
            <a:r>
              <a:rPr lang="it-IT" sz="2400" b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Duchesse, ecc.</a:t>
            </a:r>
            <a:endParaRPr lang="it-IT" sz="2400" b="1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Ferrara: Lucrezia Borgia (1480-1519), Renata di Francia (1510-75)</a:t>
            </a:r>
          </a:p>
          <a:p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Ischia: Costanza d’Avalos (1460-1541)</a:t>
            </a:r>
          </a:p>
          <a:p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Camerino: Caterina Cybo (1501-55), </a:t>
            </a:r>
          </a:p>
          <a:p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Benevento: Vittoria Colonna (1490-1547); Maria d’Aragona-Avalos (1503-68)</a:t>
            </a:r>
          </a:p>
          <a:p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Urbino: Elisabetta Gonzaga (1471-1526) </a:t>
            </a:r>
          </a:p>
          <a:p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Correggio: Veronica Gambara (1485-1550</a:t>
            </a:r>
            <a:r>
              <a:rPr lang="it-IT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en-IT" sz="1100" dirty="0">
                <a:effectLst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23965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523B20-C194-A27F-4FE0-D03226061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Donne colte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76670E1-1349-3FAF-C729-57B77CC468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3094114"/>
              </p:ext>
            </p:extLst>
          </p:nvPr>
        </p:nvGraphicFramePr>
        <p:xfrm>
          <a:off x="4487451" y="114299"/>
          <a:ext cx="7385461" cy="67436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63738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48E23D2C-8AF0-8B8C-AC47-52500579736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6325" r="12341" b="-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08035B-8B6F-4FAC-4E42-2C227F1B3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T</a:t>
            </a:r>
            <a:r>
              <a:rPr lang="en-IT" dirty="0"/>
              <a:t>eorici dello Stato moderno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C632127-707D-F377-307A-E3840293F8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7013167"/>
              </p:ext>
            </p:extLst>
          </p:nvPr>
        </p:nvGraphicFramePr>
        <p:xfrm>
          <a:off x="395110" y="1377245"/>
          <a:ext cx="11796870" cy="54807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61830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790914-5B5B-EF77-35A1-DA062E0C3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365125"/>
            <a:ext cx="10925175" cy="672847"/>
          </a:xfrm>
        </p:spPr>
        <p:txBody>
          <a:bodyPr>
            <a:normAutofit fontScale="90000"/>
          </a:bodyPr>
          <a:lstStyle/>
          <a:p>
            <a:r>
              <a:rPr lang="en-IT" sz="5400"/>
              <a:t>Femminismo moderno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onnsiteX0" fmla="*/ 0 w 10424160"/>
              <a:gd name="connsiteY0" fmla="*/ 0 h 18288"/>
              <a:gd name="connsiteX1" fmla="*/ 903427 w 10424160"/>
              <a:gd name="connsiteY1" fmla="*/ 0 h 18288"/>
              <a:gd name="connsiteX2" fmla="*/ 1389888 w 10424160"/>
              <a:gd name="connsiteY2" fmla="*/ 0 h 18288"/>
              <a:gd name="connsiteX3" fmla="*/ 2189074 w 10424160"/>
              <a:gd name="connsiteY3" fmla="*/ 0 h 18288"/>
              <a:gd name="connsiteX4" fmla="*/ 2675534 w 10424160"/>
              <a:gd name="connsiteY4" fmla="*/ 0 h 18288"/>
              <a:gd name="connsiteX5" fmla="*/ 3370478 w 10424160"/>
              <a:gd name="connsiteY5" fmla="*/ 0 h 18288"/>
              <a:gd name="connsiteX6" fmla="*/ 4169664 w 10424160"/>
              <a:gd name="connsiteY6" fmla="*/ 0 h 18288"/>
              <a:gd name="connsiteX7" fmla="*/ 4551883 w 10424160"/>
              <a:gd name="connsiteY7" fmla="*/ 0 h 18288"/>
              <a:gd name="connsiteX8" fmla="*/ 4934102 w 10424160"/>
              <a:gd name="connsiteY8" fmla="*/ 0 h 18288"/>
              <a:gd name="connsiteX9" fmla="*/ 5837530 w 10424160"/>
              <a:gd name="connsiteY9" fmla="*/ 0 h 18288"/>
              <a:gd name="connsiteX10" fmla="*/ 6532474 w 10424160"/>
              <a:gd name="connsiteY10" fmla="*/ 0 h 18288"/>
              <a:gd name="connsiteX11" fmla="*/ 6914693 w 10424160"/>
              <a:gd name="connsiteY11" fmla="*/ 0 h 18288"/>
              <a:gd name="connsiteX12" fmla="*/ 7609637 w 10424160"/>
              <a:gd name="connsiteY12" fmla="*/ 0 h 18288"/>
              <a:gd name="connsiteX13" fmla="*/ 8513064 w 10424160"/>
              <a:gd name="connsiteY13" fmla="*/ 0 h 18288"/>
              <a:gd name="connsiteX14" fmla="*/ 9103766 w 10424160"/>
              <a:gd name="connsiteY14" fmla="*/ 0 h 18288"/>
              <a:gd name="connsiteX15" fmla="*/ 9694469 w 10424160"/>
              <a:gd name="connsiteY15" fmla="*/ 0 h 18288"/>
              <a:gd name="connsiteX16" fmla="*/ 10424160 w 10424160"/>
              <a:gd name="connsiteY16" fmla="*/ 0 h 18288"/>
              <a:gd name="connsiteX17" fmla="*/ 10424160 w 10424160"/>
              <a:gd name="connsiteY17" fmla="*/ 18288 h 18288"/>
              <a:gd name="connsiteX18" fmla="*/ 9729216 w 10424160"/>
              <a:gd name="connsiteY18" fmla="*/ 18288 h 18288"/>
              <a:gd name="connsiteX19" fmla="*/ 8930030 w 10424160"/>
              <a:gd name="connsiteY19" fmla="*/ 18288 h 18288"/>
              <a:gd name="connsiteX20" fmla="*/ 8130845 w 10424160"/>
              <a:gd name="connsiteY20" fmla="*/ 18288 h 18288"/>
              <a:gd name="connsiteX21" fmla="*/ 7644384 w 10424160"/>
              <a:gd name="connsiteY21" fmla="*/ 18288 h 18288"/>
              <a:gd name="connsiteX22" fmla="*/ 6740957 w 10424160"/>
              <a:gd name="connsiteY22" fmla="*/ 18288 h 18288"/>
              <a:gd name="connsiteX23" fmla="*/ 6046013 w 10424160"/>
              <a:gd name="connsiteY23" fmla="*/ 18288 h 18288"/>
              <a:gd name="connsiteX24" fmla="*/ 5663794 w 10424160"/>
              <a:gd name="connsiteY24" fmla="*/ 18288 h 18288"/>
              <a:gd name="connsiteX25" fmla="*/ 4968850 w 10424160"/>
              <a:gd name="connsiteY25" fmla="*/ 18288 h 18288"/>
              <a:gd name="connsiteX26" fmla="*/ 4378147 w 10424160"/>
              <a:gd name="connsiteY26" fmla="*/ 18288 h 18288"/>
              <a:gd name="connsiteX27" fmla="*/ 3787445 w 10424160"/>
              <a:gd name="connsiteY27" fmla="*/ 18288 h 18288"/>
              <a:gd name="connsiteX28" fmla="*/ 3196742 w 10424160"/>
              <a:gd name="connsiteY28" fmla="*/ 18288 h 18288"/>
              <a:gd name="connsiteX29" fmla="*/ 2606040 w 10424160"/>
              <a:gd name="connsiteY29" fmla="*/ 18288 h 18288"/>
              <a:gd name="connsiteX30" fmla="*/ 1806854 w 10424160"/>
              <a:gd name="connsiteY30" fmla="*/ 18288 h 18288"/>
              <a:gd name="connsiteX31" fmla="*/ 1111910 w 10424160"/>
              <a:gd name="connsiteY31" fmla="*/ 18288 h 18288"/>
              <a:gd name="connsiteX32" fmla="*/ 729691 w 10424160"/>
              <a:gd name="connsiteY32" fmla="*/ 18288 h 18288"/>
              <a:gd name="connsiteX33" fmla="*/ 0 w 10424160"/>
              <a:gd name="connsiteY33" fmla="*/ 18288 h 18288"/>
              <a:gd name="connsiteX34" fmla="*/ 0 w 10424160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" name="Content Placeholder 2">
            <a:extLst>
              <a:ext uri="{FF2B5EF4-FFF2-40B4-BE49-F238E27FC236}">
                <a16:creationId xmlns:a16="http://schemas.microsoft.com/office/drawing/2014/main" id="{F046E1A3-6586-AEE7-8692-7A787F35AB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3604314"/>
              </p:ext>
            </p:extLst>
          </p:nvPr>
        </p:nvGraphicFramePr>
        <p:xfrm>
          <a:off x="428625" y="1037972"/>
          <a:ext cx="11760327" cy="58200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1878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D743E73-FB72-40FA-2B2D-4331FE66FD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https://</a:t>
            </a:r>
            <a:r>
              <a:rPr lang="en-GB" dirty="0" err="1"/>
              <a:t>www.ilcorpodelledonne.net</a:t>
            </a:r>
            <a:r>
              <a:rPr lang="en-GB" dirty="0"/>
              <a:t>/</a:t>
            </a:r>
            <a:r>
              <a:rPr lang="en-GB" dirty="0" err="1"/>
              <a:t>documentario</a:t>
            </a:r>
            <a:r>
              <a:rPr lang="en-GB" dirty="0"/>
              <a:t>/</a:t>
            </a:r>
            <a:endParaRPr lang="en-IT" dirty="0"/>
          </a:p>
        </p:txBody>
      </p:sp>
    </p:spTree>
    <p:extLst>
      <p:ext uri="{BB962C8B-B14F-4D97-AF65-F5344CB8AC3E}">
        <p14:creationId xmlns:p14="http://schemas.microsoft.com/office/powerpoint/2010/main" val="3298985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5766</TotalTime>
  <Words>279</Words>
  <Application>Microsoft Macintosh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Donne sovrane</vt:lpstr>
      <vt:lpstr>Donne colte</vt:lpstr>
      <vt:lpstr>Teorici dello Stato moderno</vt:lpstr>
      <vt:lpstr>Femminismo moderno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querciolo mazzonis</dc:creator>
  <cp:lastModifiedBy>querciolo mazzonis</cp:lastModifiedBy>
  <cp:revision>7</cp:revision>
  <dcterms:created xsi:type="dcterms:W3CDTF">2023-04-21T17:06:46Z</dcterms:created>
  <dcterms:modified xsi:type="dcterms:W3CDTF">2023-05-01T18:08:50Z</dcterms:modified>
</cp:coreProperties>
</file>