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2" r:id="rId3"/>
    <p:sldId id="363" r:id="rId4"/>
    <p:sldId id="365" r:id="rId5"/>
    <p:sldId id="366" r:id="rId6"/>
    <p:sldId id="3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256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63BA6-27EB-44AD-89E8-D9C4A889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B25349-1DBE-4471-B1C6-FA263C8B1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21C0AA-B809-4A00-856D-A79794A7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92BAB4-8D17-4E16-8C86-4733FAC4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38E89-7C77-4987-8499-3D32CECD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C20A-20CF-45B0-9466-6D12408B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0EE4DE-014A-44F0-B178-CDB0B783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68A332-AD87-4F06-8944-C8DDA6B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2173B5-4B81-44CC-B011-BB8682C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548F3F-5FF8-4EC9-979B-B95EBD10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3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8F9D6D-9C60-4076-AFD4-F2808CCD5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2AF4B4-A104-4DA2-AF88-FBA1F4B6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0C6AC2-3F6E-4247-9A75-36D7F7CC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90F61D-1C14-4E09-BB58-9DB8988B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6E9EBC-1E3F-4EC5-8D43-93CC9AC2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37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8305" y="576199"/>
            <a:ext cx="711538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45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9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22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14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47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17467"/>
            <a:ext cx="91440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6D1FFB50-6F59-4F43-AF67-1AA8FB049E8A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101EBA81-9276-4738-A942-6FF24B12E2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74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485F39-86C8-BDE7-1F8B-7BA47DF8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44226172-F6C9-4BB3-AD61-C4AE9B0D4CCA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C6CA19-8D56-B078-DD1C-B2F1E238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997013-9A42-853A-6FF7-27248C6C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DDEFDE2F-4FA2-4E2E-AE3F-8BCA5845D5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FDEF7-1DCB-8BC4-B88A-501AD7B5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6" y="836804"/>
            <a:ext cx="10984653" cy="32316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827A6-D7DB-4E70-2C00-18E26B3F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3849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C21553-B578-F5BF-AD79-6E6B3E1E7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3849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779F37-F807-F3E2-90A0-3317185A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44226172-F6C9-4BB3-AD61-C4AE9B0D4CCA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E2B090-5E68-7F68-F0BD-D705799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54DF60-1D88-7ACB-21C6-DB6924DB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DDEFDE2F-4FA2-4E2E-AE3F-8BCA5845D5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8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E122B-D40A-487E-8A88-40118E2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F6B7B-6FCC-4EFC-92D3-876478B4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40B3FE-EA5E-4CBB-8F24-CDE45C00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DF6AFC-B121-48F7-B454-BBD0C0AF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229E1-E4BE-4479-A6A0-048F1E9F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7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32A69-BC8A-4AAF-A0C8-9F3DF54E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38C120-468C-415F-B023-32CE66DC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B67311-ECDB-4964-B9A1-AEF001D5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4660A4-EC1A-4F44-A67E-CC05D2E6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8CAA3-402B-4CA7-B041-28A9CB5A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8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2F62C-2043-4163-8859-E6C925FC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6D63A-CA0B-4BDD-AC2E-E62E58F0E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962A23-4653-4180-9EE2-479BBEC2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AA7221-05B2-4B81-9B6F-11FEA16D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E7750F-3AEF-415C-BF6D-3A78363F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D05146-27F8-4820-AA1B-67FFD354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9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E7990-14BE-4C6B-BBE9-22A31222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9090C5-8638-4FDE-8B98-A6CA21AC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89C265-4E23-47B9-91CC-6F172DCE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3B2BA0-AC1A-4BE4-9F30-A215E26A6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310A1C-BF0A-4963-8932-080B17592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8CDDC1-A39D-4177-8D1E-40E41227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14F406-09E3-49C5-BB6D-8A80CC14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7D6851-2D15-4704-BF1F-2DFD2926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18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50B5E-8009-48B5-8BE2-8EC56840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F305D6-DD18-4C16-BFED-4773F3F0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3D2839-CF6E-4C0D-89FD-73A01C90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17294B-6862-44CD-B94B-0B26A07B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7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8CB1F5-4773-43B0-91CB-0D72E747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DDC0F6-03FF-4186-A6F8-A5E1DDB9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75942-1E2C-40D2-B30C-8624A598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67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8D253-9631-4270-923E-E406B4D0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DE8F8-FFE9-4AF5-8E5B-32800650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16D0B-759B-4194-B4F9-B47AD83D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EC9413-688C-426F-8271-008C94E2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9895A1-67BB-4F4A-B43E-39FCF641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15AFD4-49FD-4E84-8A5C-3D381FF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30B54-DCBC-4A19-B5F7-277DF64F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6AE4EFC-87AD-48E9-A336-934AD428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10E8F6-627F-490B-8B8E-E34AA647F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A66008-B055-4B5A-9860-B9AB67FE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6093B8-A5C6-4742-8B8A-D29FC8DC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DA42CB-88A9-41EE-820E-6AD13BE8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96EB46-DE04-4089-A13A-64A9D6D7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94D9A9-1711-4526-966D-EDC63AEA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7E65D-D9D1-403F-91D9-6A51B1074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6968-790D-4C42-AD51-E9CBADCF6ECA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78B747-5578-4DB6-91BA-CAC1E7D1F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C9AD65-0285-4931-A5A2-FAB7FC30A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C064-620A-4CF9-91A9-98B0A28F9E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826" y="836803"/>
            <a:ext cx="1098465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2897" y="1706879"/>
            <a:ext cx="77241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6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mailto:dcompagnone@unite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igmaaldrich.com/life-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7401" y="533401"/>
            <a:ext cx="80772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3600" b="0" dirty="0">
                <a:solidFill>
                  <a:srgbClr val="FF0000"/>
                </a:solidFill>
                <a:latin typeface="Arial MT"/>
                <a:cs typeface="Arial MT"/>
              </a:rPr>
              <a:t>      - </a:t>
            </a:r>
            <a:r>
              <a:rPr sz="3600" b="0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r>
              <a:rPr lang="it-IT" sz="3600" b="0" dirty="0" err="1">
                <a:solidFill>
                  <a:srgbClr val="FF0000"/>
                </a:solidFill>
                <a:latin typeface="Arial MT"/>
                <a:cs typeface="Arial MT"/>
              </a:rPr>
              <a:t>ood</a:t>
            </a:r>
            <a:r>
              <a:rPr lang="it-IT" sz="3600" b="0" dirty="0">
                <a:solidFill>
                  <a:srgbClr val="FF0000"/>
                </a:solidFill>
                <a:latin typeface="Arial MT"/>
                <a:cs typeface="Arial MT"/>
              </a:rPr>
              <a:t> Analysis (II </a:t>
            </a:r>
            <a:r>
              <a:rPr lang="it-IT" sz="3600" b="0" dirty="0" err="1">
                <a:solidFill>
                  <a:srgbClr val="FF0000"/>
                </a:solidFill>
                <a:latin typeface="Arial MT"/>
                <a:cs typeface="Arial MT"/>
              </a:rPr>
              <a:t>year</a:t>
            </a:r>
            <a:r>
              <a:rPr lang="it-IT" sz="3600" b="0" dirty="0">
                <a:solidFill>
                  <a:srgbClr val="FF0000"/>
                </a:solidFill>
                <a:latin typeface="Arial MT"/>
                <a:cs typeface="Arial MT"/>
              </a:rPr>
              <a:t>)</a:t>
            </a:r>
            <a:endParaRPr sz="36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868680"/>
            <a:r>
              <a:rPr lang="en-US" sz="3600" b="0" dirty="0">
                <a:solidFill>
                  <a:srgbClr val="FF0000"/>
                </a:solidFill>
                <a:latin typeface="Arial MT"/>
                <a:cs typeface="Arial MT"/>
              </a:rPr>
              <a:t>-Chemical Analysis of Foods  and chemometrics  (I year)</a:t>
            </a:r>
            <a:br>
              <a:rPr lang="en-US" sz="3600" dirty="0">
                <a:solidFill>
                  <a:srgbClr val="FF0000"/>
                </a:solidFill>
                <a:latin typeface="Arial MT"/>
                <a:cs typeface="Arial MT"/>
              </a:rPr>
            </a:br>
            <a:r>
              <a:rPr lang="en-US" sz="3600">
                <a:solidFill>
                  <a:srgbClr val="FF0000"/>
                </a:solidFill>
                <a:latin typeface="Arial MT"/>
                <a:cs typeface="Arial MT"/>
              </a:rPr>
              <a:t>            </a:t>
            </a:r>
            <a:br>
              <a:rPr lang="en-US" sz="3600">
                <a:solidFill>
                  <a:srgbClr val="FF0000"/>
                </a:solidFill>
                <a:latin typeface="Arial MT"/>
                <a:cs typeface="Arial MT"/>
              </a:rPr>
            </a:br>
            <a:r>
              <a:rPr lang="en-US" sz="360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b="0" dirty="0" err="1">
                <a:solidFill>
                  <a:srgbClr val="FF0000"/>
                </a:solidFill>
                <a:latin typeface="Arial MT"/>
                <a:cs typeface="Arial MT"/>
              </a:rPr>
              <a:t>a.a.</a:t>
            </a:r>
            <a:r>
              <a:rPr sz="3600" b="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b="0" spc="-10" dirty="0">
                <a:solidFill>
                  <a:srgbClr val="FF0000"/>
                </a:solidFill>
                <a:latin typeface="Arial MT"/>
                <a:cs typeface="Arial MT"/>
              </a:rPr>
              <a:t>202</a:t>
            </a:r>
            <a:r>
              <a:rPr lang="it-IT" sz="3600" b="0" spc="-10" dirty="0">
                <a:solidFill>
                  <a:srgbClr val="FF0000"/>
                </a:solidFill>
                <a:latin typeface="Arial MT"/>
                <a:cs typeface="Arial MT"/>
              </a:rPr>
              <a:t>5</a:t>
            </a:r>
            <a:r>
              <a:rPr sz="3600" b="0" spc="-10" dirty="0">
                <a:solidFill>
                  <a:srgbClr val="FF0000"/>
                </a:solidFill>
                <a:latin typeface="Arial MT"/>
                <a:cs typeface="Arial MT"/>
              </a:rPr>
              <a:t>/2</a:t>
            </a:r>
            <a:r>
              <a:rPr lang="it-IT" sz="3600" b="0" spc="-10" dirty="0">
                <a:solidFill>
                  <a:srgbClr val="FF0000"/>
                </a:solidFill>
                <a:latin typeface="Arial MT"/>
                <a:cs typeface="Arial MT"/>
              </a:rPr>
              <a:t>6</a:t>
            </a:r>
            <a:endParaRPr sz="36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82796" y="3800856"/>
            <a:ext cx="4164329" cy="1270635"/>
            <a:chOff x="2558795" y="3800855"/>
            <a:chExt cx="4164329" cy="12706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8795" y="3800855"/>
              <a:ext cx="4164329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3" y="4393691"/>
              <a:ext cx="3541014" cy="6774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24350" y="3805478"/>
            <a:ext cx="3545840" cy="105918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spcBef>
                <a:spcPts val="910"/>
              </a:spcBef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Dario</a:t>
            </a:r>
            <a:r>
              <a:rPr sz="3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Compagnone</a:t>
            </a:r>
            <a:endParaRPr sz="3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algn="ctr">
              <a:spcBef>
                <a:spcPts val="605"/>
              </a:spcBef>
            </a:pPr>
            <a:r>
              <a:rPr sz="2400" u="sng" spc="-10" dirty="0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Arial MT"/>
                <a:cs typeface="Arial MT"/>
                <a:hlinkClick r:id="rId4"/>
              </a:rPr>
              <a:t>dcompagnone@unite.it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0183" y="4814261"/>
            <a:ext cx="3175254" cy="60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838200"/>
            <a:ext cx="649528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9" y="2218690"/>
            <a:ext cx="3569335" cy="4164329"/>
            <a:chOff x="399288" y="2218689"/>
            <a:chExt cx="3569335" cy="41643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276855"/>
              <a:ext cx="3453384" cy="4047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288" y="2218689"/>
              <a:ext cx="3569335" cy="4164329"/>
            </a:xfrm>
            <a:custGeom>
              <a:avLst/>
              <a:gdLst/>
              <a:ahLst/>
              <a:cxnLst/>
              <a:rect l="l" t="t" r="r" b="b"/>
              <a:pathLst>
                <a:path w="3569335" h="4164329">
                  <a:moveTo>
                    <a:pt x="3545967" y="23114"/>
                  </a:moveTo>
                  <a:lnTo>
                    <a:pt x="3511169" y="23114"/>
                  </a:lnTo>
                  <a:lnTo>
                    <a:pt x="3511169" y="22860"/>
                  </a:lnTo>
                  <a:lnTo>
                    <a:pt x="23164" y="22860"/>
                  </a:lnTo>
                  <a:lnTo>
                    <a:pt x="23164" y="58420"/>
                  </a:lnTo>
                  <a:lnTo>
                    <a:pt x="23164" y="4105910"/>
                  </a:lnTo>
                  <a:lnTo>
                    <a:pt x="23164" y="4140200"/>
                  </a:lnTo>
                  <a:lnTo>
                    <a:pt x="3545967" y="4140200"/>
                  </a:lnTo>
                  <a:lnTo>
                    <a:pt x="3545967" y="4105910"/>
                  </a:lnTo>
                  <a:lnTo>
                    <a:pt x="57912" y="4105910"/>
                  </a:lnTo>
                  <a:lnTo>
                    <a:pt x="57912" y="58420"/>
                  </a:lnTo>
                  <a:lnTo>
                    <a:pt x="3511169" y="58420"/>
                  </a:lnTo>
                  <a:lnTo>
                    <a:pt x="3511169" y="4105427"/>
                  </a:lnTo>
                  <a:lnTo>
                    <a:pt x="3545967" y="4105414"/>
                  </a:lnTo>
                  <a:lnTo>
                    <a:pt x="3545967" y="23114"/>
                  </a:lnTo>
                  <a:close/>
                </a:path>
                <a:path w="3569335" h="4164329">
                  <a:moveTo>
                    <a:pt x="3569081" y="12712"/>
                  </a:moveTo>
                  <a:lnTo>
                    <a:pt x="3557524" y="12712"/>
                  </a:lnTo>
                  <a:lnTo>
                    <a:pt x="3557524" y="4151630"/>
                  </a:lnTo>
                  <a:lnTo>
                    <a:pt x="11569" y="4151630"/>
                  </a:lnTo>
                  <a:lnTo>
                    <a:pt x="11569" y="12712"/>
                  </a:lnTo>
                  <a:lnTo>
                    <a:pt x="0" y="12712"/>
                  </a:lnTo>
                  <a:lnTo>
                    <a:pt x="0" y="4151630"/>
                  </a:lnTo>
                  <a:lnTo>
                    <a:pt x="0" y="4164330"/>
                  </a:lnTo>
                  <a:lnTo>
                    <a:pt x="3569081" y="4164330"/>
                  </a:lnTo>
                  <a:lnTo>
                    <a:pt x="3569081" y="4151630"/>
                  </a:lnTo>
                  <a:lnTo>
                    <a:pt x="3569081" y="12712"/>
                  </a:lnTo>
                  <a:close/>
                </a:path>
                <a:path w="3569335" h="4164329">
                  <a:moveTo>
                    <a:pt x="356908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569" y="12700"/>
                  </a:lnTo>
                  <a:lnTo>
                    <a:pt x="11569" y="11430"/>
                  </a:lnTo>
                  <a:lnTo>
                    <a:pt x="3557524" y="11430"/>
                  </a:lnTo>
                  <a:lnTo>
                    <a:pt x="3557524" y="12700"/>
                  </a:lnTo>
                  <a:lnTo>
                    <a:pt x="3569081" y="12700"/>
                  </a:lnTo>
                  <a:lnTo>
                    <a:pt x="3569081" y="11430"/>
                  </a:lnTo>
                  <a:lnTo>
                    <a:pt x="3569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3064" y="1011936"/>
            <a:ext cx="1946148" cy="34076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34716" y="1521917"/>
            <a:ext cx="986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calomel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7285" y="1034541"/>
            <a:ext cx="114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Ag/A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43276" y="363092"/>
            <a:ext cx="3099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5" dirty="0">
                <a:solidFill>
                  <a:srgbClr val="FF0000"/>
                </a:solidFill>
                <a:latin typeface="Comic Sans MS"/>
                <a:cs typeface="Comic Sans MS"/>
              </a:rPr>
              <a:t>Reference</a:t>
            </a:r>
            <a:r>
              <a:rPr sz="2400" b="0" spc="-1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omic Sans MS"/>
                <a:cs typeface="Comic Sans MS"/>
              </a:rPr>
              <a:t>electrodes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4983" y="4835506"/>
            <a:ext cx="4189759" cy="15852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5836" y="160478"/>
            <a:ext cx="7397115" cy="305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Amperometric sensors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monitor the current flow when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 selected </a:t>
            </a:r>
            <a:r>
              <a:rPr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fixed</a:t>
            </a:r>
            <a:r>
              <a:rPr b="1"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potential</a:t>
            </a:r>
            <a:r>
              <a:rPr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is</a:t>
            </a:r>
            <a:r>
              <a:rPr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applied</a:t>
            </a:r>
            <a:r>
              <a:rPr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at</a:t>
            </a:r>
            <a:r>
              <a:rPr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working</a:t>
            </a:r>
            <a:r>
              <a:rPr b="1"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electrode</a:t>
            </a:r>
            <a:r>
              <a:rPr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with</a:t>
            </a:r>
            <a:r>
              <a:rPr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respect</a:t>
            </a:r>
            <a:r>
              <a:rPr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to</a:t>
            </a:r>
            <a:r>
              <a:rPr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 </a:t>
            </a:r>
            <a:r>
              <a:rPr b="1" spc="-7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reference electrode.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The current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generated by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oxidation (or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reduction)</a:t>
            </a:r>
            <a:r>
              <a:rPr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b="1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r>
              <a:rPr b="1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compound</a:t>
            </a:r>
            <a:r>
              <a:rPr b="1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is</a:t>
            </a:r>
            <a:r>
              <a:rPr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dependent</a:t>
            </a:r>
            <a:r>
              <a:rPr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by: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99085" indent="-287020">
              <a:spcBef>
                <a:spcPts val="1105"/>
              </a:spcBef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heterogeneous</a:t>
            </a:r>
            <a:r>
              <a:rPr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rate</a:t>
            </a:r>
            <a:r>
              <a:rPr b="1"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constant</a:t>
            </a:r>
            <a:r>
              <a:rPr b="1" spc="-8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k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99085" indent="-287020">
              <a:spcBef>
                <a:spcPts val="1105"/>
              </a:spcBef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diffusion</a:t>
            </a:r>
            <a:r>
              <a:rPr b="1" spc="-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(mass</a:t>
            </a:r>
            <a:r>
              <a:rPr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transfer)</a:t>
            </a:r>
            <a:r>
              <a:rPr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b="1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electroactive</a:t>
            </a:r>
            <a:r>
              <a:rPr b="1"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specie at</a:t>
            </a:r>
            <a:r>
              <a:rPr b="1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99085">
              <a:spcBef>
                <a:spcPts val="5"/>
              </a:spcBef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electrode</a:t>
            </a:r>
            <a:r>
              <a:rPr b="1" spc="-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surface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99085" indent="-287020">
              <a:spcBef>
                <a:spcPts val="1090"/>
              </a:spcBef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preceding</a:t>
            </a:r>
            <a:r>
              <a:rPr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or</a:t>
            </a:r>
            <a:r>
              <a:rPr b="1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045F79"/>
                </a:solidFill>
                <a:latin typeface="Comic Sans MS"/>
                <a:cs typeface="Comic Sans MS"/>
              </a:rPr>
              <a:t>following</a:t>
            </a:r>
            <a:r>
              <a:rPr b="1" spc="-9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chemical</a:t>
            </a:r>
            <a:r>
              <a:rPr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reactions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99085" indent="-287020">
              <a:spcBef>
                <a:spcPts val="1105"/>
              </a:spcBef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surface</a:t>
            </a:r>
            <a:r>
              <a:rPr b="1" spc="-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reactions</a:t>
            </a:r>
            <a:r>
              <a:rPr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(adsorption)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23488" y="3342133"/>
            <a:ext cx="5449570" cy="3345815"/>
            <a:chOff x="1999488" y="3342132"/>
            <a:chExt cx="5449570" cy="3345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3400044"/>
              <a:ext cx="5334000" cy="32293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99488" y="3342131"/>
              <a:ext cx="5449570" cy="3345815"/>
            </a:xfrm>
            <a:custGeom>
              <a:avLst/>
              <a:gdLst/>
              <a:ahLst/>
              <a:cxnLst/>
              <a:rect l="l" t="t" r="r" b="b"/>
              <a:pathLst>
                <a:path w="5449570" h="3345815">
                  <a:moveTo>
                    <a:pt x="5426329" y="23368"/>
                  </a:moveTo>
                  <a:lnTo>
                    <a:pt x="5391531" y="23368"/>
                  </a:lnTo>
                  <a:lnTo>
                    <a:pt x="5391531" y="57658"/>
                  </a:lnTo>
                  <a:lnTo>
                    <a:pt x="5391531" y="3287268"/>
                  </a:lnTo>
                  <a:lnTo>
                    <a:pt x="57912" y="3287268"/>
                  </a:lnTo>
                  <a:lnTo>
                    <a:pt x="57912" y="57658"/>
                  </a:lnTo>
                  <a:lnTo>
                    <a:pt x="5391531" y="57658"/>
                  </a:lnTo>
                  <a:lnTo>
                    <a:pt x="5391531" y="23368"/>
                  </a:lnTo>
                  <a:lnTo>
                    <a:pt x="23114" y="23368"/>
                  </a:lnTo>
                  <a:lnTo>
                    <a:pt x="23114" y="57658"/>
                  </a:lnTo>
                  <a:lnTo>
                    <a:pt x="23114" y="3287268"/>
                  </a:lnTo>
                  <a:lnTo>
                    <a:pt x="23114" y="3321558"/>
                  </a:lnTo>
                  <a:lnTo>
                    <a:pt x="5426329" y="3321558"/>
                  </a:lnTo>
                  <a:lnTo>
                    <a:pt x="5426329" y="3287268"/>
                  </a:lnTo>
                  <a:lnTo>
                    <a:pt x="5426329" y="57658"/>
                  </a:lnTo>
                  <a:lnTo>
                    <a:pt x="5426329" y="23368"/>
                  </a:lnTo>
                  <a:close/>
                </a:path>
                <a:path w="5449570" h="3345815">
                  <a:moveTo>
                    <a:pt x="5449443" y="0"/>
                  </a:moveTo>
                  <a:lnTo>
                    <a:pt x="5437886" y="0"/>
                  </a:lnTo>
                  <a:lnTo>
                    <a:pt x="5437886" y="508"/>
                  </a:lnTo>
                  <a:lnTo>
                    <a:pt x="0" y="508"/>
                  </a:lnTo>
                  <a:lnTo>
                    <a:pt x="0" y="11938"/>
                  </a:lnTo>
                  <a:lnTo>
                    <a:pt x="0" y="3332988"/>
                  </a:lnTo>
                  <a:lnTo>
                    <a:pt x="0" y="3345688"/>
                  </a:lnTo>
                  <a:lnTo>
                    <a:pt x="5449443" y="3345688"/>
                  </a:lnTo>
                  <a:lnTo>
                    <a:pt x="5449443" y="3332988"/>
                  </a:lnTo>
                  <a:lnTo>
                    <a:pt x="11557" y="3332988"/>
                  </a:lnTo>
                  <a:lnTo>
                    <a:pt x="11557" y="11938"/>
                  </a:lnTo>
                  <a:lnTo>
                    <a:pt x="5437886" y="11938"/>
                  </a:lnTo>
                  <a:lnTo>
                    <a:pt x="5437886" y="3332492"/>
                  </a:lnTo>
                  <a:lnTo>
                    <a:pt x="5449443" y="3332480"/>
                  </a:lnTo>
                  <a:lnTo>
                    <a:pt x="5449443" y="0"/>
                  </a:lnTo>
                  <a:close/>
                </a:path>
              </a:pathLst>
            </a:custGeom>
            <a:solidFill>
              <a:srgbClr val="E0D5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3428998"/>
            <a:ext cx="4953000" cy="3302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437" y="68245"/>
            <a:ext cx="6776464" cy="32163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983" y="228600"/>
            <a:ext cx="2982084" cy="28666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4799" y="67298"/>
            <a:ext cx="4980188" cy="3768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4020311"/>
            <a:ext cx="2732532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6212" y="4401124"/>
            <a:ext cx="2219667" cy="12948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7655" y="3944111"/>
            <a:ext cx="2456688" cy="26791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41373" y="5638901"/>
            <a:ext cx="166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Applied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potential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-0.7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vs.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Ag/AgCl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350" y="96773"/>
            <a:ext cx="8543925" cy="592074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83185" algn="ctr">
              <a:spcBef>
                <a:spcPts val="1205"/>
              </a:spcBef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b="1" spc="5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YGE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b="1" spc="-1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PRO</a:t>
            </a:r>
            <a:r>
              <a:rPr b="1" spc="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500" marR="169545">
              <a:spcBef>
                <a:spcPts val="1105"/>
              </a:spcBef>
              <a:tabLst>
                <a:tab pos="3233420" algn="l"/>
              </a:tabLst>
            </a:pP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cathode</a:t>
            </a:r>
            <a:r>
              <a:rPr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should</a:t>
            </a:r>
            <a:r>
              <a:rPr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possess:	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high catalytic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activity for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reduction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of O</a:t>
            </a:r>
            <a:r>
              <a:rPr baseline="-20833" dirty="0">
                <a:solidFill>
                  <a:srgbClr val="045F79"/>
                </a:solidFill>
                <a:latin typeface="Comic Sans MS"/>
                <a:cs typeface="Comic Sans MS"/>
              </a:rPr>
              <a:t>2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, 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(large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exchange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current)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,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sufficient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electrical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conductivity</a:t>
            </a:r>
            <a:r>
              <a:rPr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(low adsorption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of </a:t>
            </a:r>
            <a:r>
              <a:rPr spc="-5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organic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impurities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or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O</a:t>
            </a:r>
            <a:r>
              <a:rPr spc="-7" baseline="-20833" dirty="0">
                <a:solidFill>
                  <a:srgbClr val="045F79"/>
                </a:solidFill>
                <a:latin typeface="Comic Sans MS"/>
                <a:cs typeface="Comic Sans MS"/>
              </a:rPr>
              <a:t>2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),it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should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be inert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,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should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exhibit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 large 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overvoltage for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decomposition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of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water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(no hydrogen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liberation), it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should </a:t>
            </a:r>
            <a:r>
              <a:rPr spc="-5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permit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required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construction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operation</a:t>
            </a:r>
            <a:r>
              <a:rPr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(e.g.</a:t>
            </a:r>
            <a:r>
              <a:rPr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sealing</a:t>
            </a:r>
            <a:r>
              <a:rPr spc="-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into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glass)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500">
              <a:spcBef>
                <a:spcPts val="1110"/>
              </a:spcBef>
            </a:pP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Pt</a:t>
            </a:r>
            <a:r>
              <a:rPr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Au</a:t>
            </a:r>
            <a:r>
              <a:rPr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are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most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used</a:t>
            </a:r>
            <a:r>
              <a:rPr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materials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500" marR="431165">
              <a:spcBef>
                <a:spcPts val="1090"/>
              </a:spcBef>
            </a:pP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u="heavy" dirty="0">
                <a:solidFill>
                  <a:srgbClr val="045F79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gas </a:t>
            </a:r>
            <a:r>
              <a:rPr u="heavy" spc="-5" dirty="0">
                <a:solidFill>
                  <a:srgbClr val="045F79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permeable membrane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protects the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electrodes from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contamination, 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provides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for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reproducible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conditions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of oxygen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tranport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and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minimize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undesirable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changes</a:t>
            </a:r>
            <a:r>
              <a:rPr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in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electrolyte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composition.</a:t>
            </a:r>
            <a:r>
              <a:rPr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Ideally,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it</a:t>
            </a:r>
            <a:r>
              <a:rPr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shoud</a:t>
            </a:r>
            <a:r>
              <a:rPr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be</a:t>
            </a:r>
            <a:r>
              <a:rPr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with</a:t>
            </a:r>
            <a:r>
              <a:rPr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low </a:t>
            </a:r>
            <a:r>
              <a:rPr spc="-5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permeability</a:t>
            </a:r>
            <a:r>
              <a:rPr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high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diffusivity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for</a:t>
            </a:r>
            <a:r>
              <a:rPr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oxygen.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30"/>
              </a:spcBef>
            </a:pPr>
            <a:endParaRPr sz="26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500" marR="30480"/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Non-hydratable polymers as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polytetrafluoroethylene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(PTFE), polypropylene (PP) </a:t>
            </a:r>
            <a:r>
              <a:rPr spc="-5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polyethylene</a:t>
            </a:r>
            <a:r>
              <a:rPr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(PE)</a:t>
            </a:r>
            <a:r>
              <a:rPr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are</a:t>
            </a:r>
            <a:r>
              <a:rPr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generally</a:t>
            </a:r>
            <a:r>
              <a:rPr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used.</a:t>
            </a:r>
            <a:r>
              <a:rPr spc="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rgbClr val="045F79"/>
                </a:solidFill>
                <a:latin typeface="Comic Sans MS"/>
                <a:cs typeface="Comic Sans MS"/>
              </a:rPr>
              <a:t>Alternatively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elastic</a:t>
            </a:r>
            <a:r>
              <a:rPr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rubber</a:t>
            </a:r>
            <a:r>
              <a:rPr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or 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silicone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are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 useful,</a:t>
            </a:r>
            <a:r>
              <a:rPr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even</a:t>
            </a:r>
            <a:r>
              <a:rPr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though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less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stable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in</a:t>
            </a:r>
            <a:r>
              <a:rPr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alkaline</a:t>
            </a:r>
            <a:r>
              <a:rPr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medium.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5"/>
              </a:spcBef>
            </a:pPr>
            <a:endParaRPr sz="26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500" marR="153670">
              <a:spcBef>
                <a:spcPts val="5"/>
              </a:spcBef>
              <a:tabLst>
                <a:tab pos="2499995" algn="l"/>
                <a:tab pos="6431280" algn="l"/>
              </a:tabLst>
            </a:pP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anode</a:t>
            </a:r>
            <a:r>
              <a:rPr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is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Ag/AgCl	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and a neutral</a:t>
            </a:r>
            <a:r>
              <a:rPr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or</a:t>
            </a:r>
            <a:r>
              <a:rPr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alkaline</a:t>
            </a:r>
            <a:r>
              <a:rPr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electrolyte	is</a:t>
            </a:r>
            <a:r>
              <a:rPr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used</a:t>
            </a:r>
            <a:r>
              <a:rPr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in</a:t>
            </a:r>
            <a:r>
              <a:rPr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045F79"/>
                </a:solidFill>
                <a:latin typeface="Comic Sans MS"/>
                <a:cs typeface="Comic Sans MS"/>
              </a:rPr>
              <a:t>final </a:t>
            </a:r>
            <a:r>
              <a:rPr spc="-5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045F79"/>
                </a:solidFill>
                <a:latin typeface="Comic Sans MS"/>
                <a:cs typeface="Comic Sans MS"/>
              </a:rPr>
              <a:t>assembling.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5672" y="311023"/>
            <a:ext cx="4260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Conventional</a:t>
            </a:r>
            <a:r>
              <a:rPr sz="2000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45F79"/>
                </a:solidFill>
                <a:latin typeface="Comic Sans MS"/>
                <a:cs typeface="Comic Sans MS"/>
              </a:rPr>
              <a:t>carbon</a:t>
            </a:r>
            <a:r>
              <a:rPr sz="2000" spc="-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based</a:t>
            </a:r>
            <a:r>
              <a:rPr sz="2000" spc="-7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probes: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236" y="615822"/>
            <a:ext cx="2107565" cy="168211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80340" indent="-167640">
              <a:spcBef>
                <a:spcPts val="1205"/>
              </a:spcBef>
              <a:buSzPct val="88888"/>
              <a:buFont typeface="Comic Sans MS"/>
              <a:buChar char="•"/>
              <a:tabLst>
                <a:tab pos="180340" algn="l"/>
              </a:tabLst>
            </a:pP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graphite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00025" indent="-187960">
              <a:spcBef>
                <a:spcPts val="1100"/>
              </a:spcBef>
              <a:buFont typeface="Comic Sans MS"/>
              <a:buChar char="•"/>
              <a:tabLst>
                <a:tab pos="200660" algn="l"/>
              </a:tabLst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carbon</a:t>
            </a:r>
            <a:r>
              <a:rPr b="1" spc="-1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paste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00025" indent="-187960">
              <a:spcBef>
                <a:spcPts val="1105"/>
              </a:spcBef>
              <a:buFont typeface="Comic Sans MS"/>
              <a:buChar char="•"/>
              <a:tabLst>
                <a:tab pos="200660" algn="l"/>
              </a:tabLst>
            </a:pPr>
            <a:r>
              <a:rPr b="1" dirty="0">
                <a:solidFill>
                  <a:srgbClr val="045F79"/>
                </a:solidFill>
                <a:latin typeface="Comic Sans MS"/>
                <a:cs typeface="Comic Sans MS"/>
              </a:rPr>
              <a:t>pyrolitic</a:t>
            </a:r>
            <a:r>
              <a:rPr b="1" spc="-1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graphite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00025" indent="-187960">
              <a:spcBef>
                <a:spcPts val="1095"/>
              </a:spcBef>
              <a:buFont typeface="Comic Sans MS"/>
              <a:buChar char="•"/>
              <a:tabLst>
                <a:tab pos="200660" algn="l"/>
              </a:tabLst>
            </a:pP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glassy</a:t>
            </a:r>
            <a:r>
              <a:rPr b="1" spc="-1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45F79"/>
                </a:solidFill>
                <a:latin typeface="Comic Sans MS"/>
                <a:cs typeface="Comic Sans MS"/>
              </a:rPr>
              <a:t>carbon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714499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914400" y="38100"/>
                </a:moveTo>
                <a:lnTo>
                  <a:pt x="901700" y="31750"/>
                </a:lnTo>
                <a:lnTo>
                  <a:pt x="838200" y="0"/>
                </a:lnTo>
                <a:lnTo>
                  <a:pt x="838200" y="31750"/>
                </a:ln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76200"/>
                </a:lnTo>
                <a:lnTo>
                  <a:pt x="901700" y="44450"/>
                </a:lnTo>
                <a:lnTo>
                  <a:pt x="914400" y="38100"/>
                </a:lnTo>
                <a:close/>
              </a:path>
            </a:pathLst>
          </a:custGeom>
          <a:solidFill>
            <a:srgbClr val="045F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8702" y="2898775"/>
            <a:ext cx="106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C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93018" y="1177862"/>
            <a:ext cx="2423795" cy="1503045"/>
            <a:chOff x="3569017" y="1177861"/>
            <a:chExt cx="2423795" cy="1503045"/>
          </a:xfrm>
        </p:grpSpPr>
        <p:sp>
          <p:nvSpPr>
            <p:cNvPr id="7" name="object 7"/>
            <p:cNvSpPr/>
            <p:nvPr/>
          </p:nvSpPr>
          <p:spPr>
            <a:xfrm>
              <a:off x="3717797" y="1270254"/>
              <a:ext cx="2186940" cy="0"/>
            </a:xfrm>
            <a:custGeom>
              <a:avLst/>
              <a:gdLst/>
              <a:ahLst/>
              <a:cxnLst/>
              <a:rect l="l" t="t" r="r" b="b"/>
              <a:pathLst>
                <a:path w="2186940">
                  <a:moveTo>
                    <a:pt x="0" y="0"/>
                  </a:moveTo>
                  <a:lnTo>
                    <a:pt x="2186940" y="0"/>
                  </a:lnTo>
                </a:path>
              </a:pathLst>
            </a:custGeom>
            <a:ln w="381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88079" y="1182624"/>
              <a:ext cx="2299970" cy="1379220"/>
            </a:xfrm>
            <a:custGeom>
              <a:avLst/>
              <a:gdLst/>
              <a:ahLst/>
              <a:cxnLst/>
              <a:rect l="l" t="t" r="r" b="b"/>
              <a:pathLst>
                <a:path w="2299970" h="1379220">
                  <a:moveTo>
                    <a:pt x="115824" y="0"/>
                  </a:moveTo>
                  <a:lnTo>
                    <a:pt x="2299462" y="0"/>
                  </a:lnTo>
                </a:path>
                <a:path w="2299970" h="1379220">
                  <a:moveTo>
                    <a:pt x="2299462" y="0"/>
                  </a:moveTo>
                  <a:lnTo>
                    <a:pt x="2299462" y="1264920"/>
                  </a:lnTo>
                </a:path>
                <a:path w="2299970" h="1379220">
                  <a:moveTo>
                    <a:pt x="0" y="114300"/>
                  </a:moveTo>
                  <a:lnTo>
                    <a:pt x="2183638" y="114300"/>
                  </a:lnTo>
                </a:path>
                <a:path w="2299970" h="1379220">
                  <a:moveTo>
                    <a:pt x="2183638" y="1379220"/>
                  </a:moveTo>
                  <a:lnTo>
                    <a:pt x="2183638" y="114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7578" y="1411795"/>
              <a:ext cx="2179905" cy="12668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73779" y="1411224"/>
              <a:ext cx="2183765" cy="1264920"/>
            </a:xfrm>
            <a:custGeom>
              <a:avLst/>
              <a:gdLst/>
              <a:ahLst/>
              <a:cxnLst/>
              <a:rect l="l" t="t" r="r" b="b"/>
              <a:pathLst>
                <a:path w="2183765" h="1264920">
                  <a:moveTo>
                    <a:pt x="0" y="1264920"/>
                  </a:moveTo>
                  <a:lnTo>
                    <a:pt x="2183383" y="1264920"/>
                  </a:lnTo>
                  <a:lnTo>
                    <a:pt x="2183383" y="0"/>
                  </a:lnTo>
                  <a:lnTo>
                    <a:pt x="0" y="0"/>
                  </a:lnTo>
                  <a:lnTo>
                    <a:pt x="0" y="1264920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40835" y="1240536"/>
              <a:ext cx="2289175" cy="1372870"/>
            </a:xfrm>
            <a:custGeom>
              <a:avLst/>
              <a:gdLst/>
              <a:ahLst/>
              <a:cxnLst/>
              <a:rect l="l" t="t" r="r" b="b"/>
              <a:pathLst>
                <a:path w="2289175" h="1372870">
                  <a:moveTo>
                    <a:pt x="0" y="109727"/>
                  </a:moveTo>
                  <a:lnTo>
                    <a:pt x="2183765" y="109727"/>
                  </a:lnTo>
                </a:path>
                <a:path w="2289175" h="1372870">
                  <a:moveTo>
                    <a:pt x="100584" y="0"/>
                  </a:moveTo>
                  <a:lnTo>
                    <a:pt x="2284349" y="0"/>
                  </a:lnTo>
                </a:path>
                <a:path w="2289175" h="1372870">
                  <a:moveTo>
                    <a:pt x="2179192" y="1372742"/>
                  </a:moveTo>
                  <a:lnTo>
                    <a:pt x="2179192" y="109727"/>
                  </a:lnTo>
                </a:path>
                <a:path w="2289175" h="1372870">
                  <a:moveTo>
                    <a:pt x="2288921" y="1269111"/>
                  </a:moveTo>
                  <a:lnTo>
                    <a:pt x="2288921" y="45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86171" y="2898775"/>
            <a:ext cx="3778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64490" algn="l"/>
              </a:tabLst>
            </a:pPr>
            <a:r>
              <a:rPr sz="1000" b="1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	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8975" y="791718"/>
            <a:ext cx="7048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5" dirty="0">
                <a:solidFill>
                  <a:prstClr val="black"/>
                </a:solidFill>
                <a:latin typeface="Malgun Gothic"/>
                <a:cs typeface="Malgun Gothic"/>
              </a:rPr>
              <a:t>Fr</a:t>
            </a:r>
            <a:r>
              <a:rPr sz="1000" b="1" spc="-25" dirty="0">
                <a:solidFill>
                  <a:prstClr val="black"/>
                </a:solidFill>
                <a:latin typeface="Malgun Gothic"/>
                <a:cs typeface="Malgun Gothic"/>
              </a:rPr>
              <a:t>on</a:t>
            </a: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t</a:t>
            </a:r>
            <a:r>
              <a:rPr sz="1000" b="1" spc="-15" dirty="0">
                <a:solidFill>
                  <a:prstClr val="black"/>
                </a:solidFill>
                <a:latin typeface="Malgun Gothic"/>
                <a:cs typeface="Malgun Gothic"/>
              </a:rPr>
              <a:t> </a:t>
            </a:r>
            <a:r>
              <a:rPr sz="1000" b="1" spc="-20" dirty="0">
                <a:solidFill>
                  <a:prstClr val="black"/>
                </a:solidFill>
                <a:latin typeface="Malgun Gothic"/>
                <a:cs typeface="Malgun Gothic"/>
              </a:rPr>
              <a:t>p</a:t>
            </a:r>
            <a:r>
              <a:rPr sz="1000" b="1" spc="-15" dirty="0">
                <a:solidFill>
                  <a:prstClr val="black"/>
                </a:solidFill>
                <a:latin typeface="Malgun Gothic"/>
                <a:cs typeface="Malgun Gothic"/>
              </a:rPr>
              <a:t>l</a:t>
            </a:r>
            <a:r>
              <a:rPr sz="1000" b="1" spc="-20" dirty="0">
                <a:solidFill>
                  <a:prstClr val="black"/>
                </a:solidFill>
                <a:latin typeface="Malgun Gothic"/>
                <a:cs typeface="Malgun Gothic"/>
              </a:rPr>
              <a:t>a</a:t>
            </a:r>
            <a:r>
              <a:rPr sz="1000" b="1" spc="-25" dirty="0">
                <a:solidFill>
                  <a:prstClr val="black"/>
                </a:solidFill>
                <a:latin typeface="Malgun Gothic"/>
                <a:cs typeface="Malgun Gothic"/>
              </a:rPr>
              <a:t>n</a:t>
            </a: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0386" y="833755"/>
            <a:ext cx="7854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Later</a:t>
            </a:r>
            <a:r>
              <a:rPr sz="1000" b="1" spc="-20" dirty="0">
                <a:solidFill>
                  <a:prstClr val="black"/>
                </a:solidFill>
                <a:latin typeface="Malgun Gothic"/>
                <a:cs typeface="Malgun Gothic"/>
              </a:rPr>
              <a:t>a</a:t>
            </a: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l</a:t>
            </a:r>
            <a:r>
              <a:rPr sz="1000" b="1" spc="-95" dirty="0">
                <a:solidFill>
                  <a:prstClr val="black"/>
                </a:solidFill>
                <a:latin typeface="Malgun Gothic"/>
                <a:cs typeface="Malgun Gothic"/>
              </a:rPr>
              <a:t> </a:t>
            </a:r>
            <a:r>
              <a:rPr sz="1000" b="1" spc="-20" dirty="0">
                <a:solidFill>
                  <a:prstClr val="black"/>
                </a:solidFill>
                <a:latin typeface="Malgun Gothic"/>
                <a:cs typeface="Malgun Gothic"/>
              </a:rPr>
              <a:t>p</a:t>
            </a:r>
            <a:r>
              <a:rPr sz="1000" b="1" spc="-15" dirty="0">
                <a:solidFill>
                  <a:prstClr val="black"/>
                </a:solidFill>
                <a:latin typeface="Malgun Gothic"/>
                <a:cs typeface="Malgun Gothic"/>
              </a:rPr>
              <a:t>l</a:t>
            </a:r>
            <a:r>
              <a:rPr sz="1000" b="1" spc="-20" dirty="0">
                <a:solidFill>
                  <a:prstClr val="black"/>
                </a:solidFill>
                <a:latin typeface="Malgun Gothic"/>
                <a:cs typeface="Malgun Gothic"/>
              </a:rPr>
              <a:t>a</a:t>
            </a:r>
            <a:r>
              <a:rPr sz="1000" b="1" spc="-25" dirty="0">
                <a:solidFill>
                  <a:prstClr val="black"/>
                </a:solidFill>
                <a:latin typeface="Malgun Gothic"/>
                <a:cs typeface="Malgun Gothic"/>
              </a:rPr>
              <a:t>n</a:t>
            </a: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3355" y="934211"/>
            <a:ext cx="2979420" cy="2087880"/>
            <a:chOff x="3229355" y="934211"/>
            <a:chExt cx="2979420" cy="2087880"/>
          </a:xfrm>
        </p:grpSpPr>
        <p:sp>
          <p:nvSpPr>
            <p:cNvPr id="16" name="object 16"/>
            <p:cNvSpPr/>
            <p:nvPr/>
          </p:nvSpPr>
          <p:spPr>
            <a:xfrm>
              <a:off x="5903213" y="1259585"/>
              <a:ext cx="0" cy="1272540"/>
            </a:xfrm>
            <a:custGeom>
              <a:avLst/>
              <a:gdLst/>
              <a:ahLst/>
              <a:cxnLst/>
              <a:rect l="l" t="t" r="r" b="b"/>
              <a:pathLst>
                <a:path h="1272539">
                  <a:moveTo>
                    <a:pt x="0" y="0"/>
                  </a:moveTo>
                  <a:lnTo>
                    <a:pt x="0" y="1272539"/>
                  </a:lnTo>
                </a:path>
              </a:pathLst>
            </a:custGeom>
            <a:ln w="3810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73779" y="1182623"/>
              <a:ext cx="2414270" cy="1493520"/>
            </a:xfrm>
            <a:custGeom>
              <a:avLst/>
              <a:gdLst/>
              <a:ahLst/>
              <a:cxnLst/>
              <a:rect l="l" t="t" r="r" b="b"/>
              <a:pathLst>
                <a:path w="2414270" h="1493520">
                  <a:moveTo>
                    <a:pt x="230124" y="0"/>
                  </a:moveTo>
                  <a:lnTo>
                    <a:pt x="0" y="230124"/>
                  </a:lnTo>
                </a:path>
                <a:path w="2414270" h="1493520">
                  <a:moveTo>
                    <a:pt x="2413762" y="0"/>
                  </a:moveTo>
                  <a:lnTo>
                    <a:pt x="2183638" y="230124"/>
                  </a:lnTo>
                </a:path>
                <a:path w="2414270" h="1493520">
                  <a:moveTo>
                    <a:pt x="2413762" y="1263396"/>
                  </a:moveTo>
                  <a:lnTo>
                    <a:pt x="2183638" y="149352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406140" y="934211"/>
              <a:ext cx="2802255" cy="1910714"/>
            </a:xfrm>
            <a:custGeom>
              <a:avLst/>
              <a:gdLst/>
              <a:ahLst/>
              <a:cxnLst/>
              <a:rect l="l" t="t" r="r" b="b"/>
              <a:pathLst>
                <a:path w="2802254" h="1910714">
                  <a:moveTo>
                    <a:pt x="511937" y="1857502"/>
                  </a:moveTo>
                  <a:lnTo>
                    <a:pt x="498868" y="1849882"/>
                  </a:lnTo>
                  <a:lnTo>
                    <a:pt x="424434" y="1806448"/>
                  </a:lnTo>
                  <a:lnTo>
                    <a:pt x="420878" y="1804289"/>
                  </a:lnTo>
                  <a:lnTo>
                    <a:pt x="416179" y="1805559"/>
                  </a:lnTo>
                  <a:lnTo>
                    <a:pt x="414020" y="1809242"/>
                  </a:lnTo>
                  <a:lnTo>
                    <a:pt x="411988" y="1812798"/>
                  </a:lnTo>
                  <a:lnTo>
                    <a:pt x="413131" y="1817497"/>
                  </a:lnTo>
                  <a:lnTo>
                    <a:pt x="468503" y="1849882"/>
                  </a:lnTo>
                  <a:lnTo>
                    <a:pt x="60833" y="1849882"/>
                  </a:lnTo>
                  <a:lnTo>
                    <a:pt x="60833" y="1440434"/>
                  </a:lnTo>
                  <a:lnTo>
                    <a:pt x="93218" y="1495933"/>
                  </a:lnTo>
                  <a:lnTo>
                    <a:pt x="97917" y="1497076"/>
                  </a:lnTo>
                  <a:lnTo>
                    <a:pt x="101473" y="1495044"/>
                  </a:lnTo>
                  <a:lnTo>
                    <a:pt x="105156" y="1492885"/>
                  </a:lnTo>
                  <a:lnTo>
                    <a:pt x="106426" y="1488186"/>
                  </a:lnTo>
                  <a:lnTo>
                    <a:pt x="104267" y="1484630"/>
                  </a:lnTo>
                  <a:lnTo>
                    <a:pt x="78435" y="1440434"/>
                  </a:lnTo>
                  <a:lnTo>
                    <a:pt x="61976" y="1412240"/>
                  </a:lnTo>
                  <a:lnTo>
                    <a:pt x="53213" y="1397127"/>
                  </a:lnTo>
                  <a:lnTo>
                    <a:pt x="2159" y="1484630"/>
                  </a:lnTo>
                  <a:lnTo>
                    <a:pt x="0" y="1488186"/>
                  </a:lnTo>
                  <a:lnTo>
                    <a:pt x="1270" y="1492885"/>
                  </a:lnTo>
                  <a:lnTo>
                    <a:pt x="4953" y="1495044"/>
                  </a:lnTo>
                  <a:lnTo>
                    <a:pt x="8509" y="1497076"/>
                  </a:lnTo>
                  <a:lnTo>
                    <a:pt x="13208" y="1495933"/>
                  </a:lnTo>
                  <a:lnTo>
                    <a:pt x="45593" y="1440434"/>
                  </a:lnTo>
                  <a:lnTo>
                    <a:pt x="45593" y="1855978"/>
                  </a:lnTo>
                  <a:lnTo>
                    <a:pt x="53213" y="1855978"/>
                  </a:lnTo>
                  <a:lnTo>
                    <a:pt x="53213" y="1865122"/>
                  </a:lnTo>
                  <a:lnTo>
                    <a:pt x="468541" y="1865122"/>
                  </a:lnTo>
                  <a:lnTo>
                    <a:pt x="481584" y="1857502"/>
                  </a:lnTo>
                  <a:lnTo>
                    <a:pt x="468630" y="1865122"/>
                  </a:lnTo>
                  <a:lnTo>
                    <a:pt x="413131" y="1897507"/>
                  </a:lnTo>
                  <a:lnTo>
                    <a:pt x="411988" y="1902206"/>
                  </a:lnTo>
                  <a:lnTo>
                    <a:pt x="414020" y="1905762"/>
                  </a:lnTo>
                  <a:lnTo>
                    <a:pt x="416179" y="1909445"/>
                  </a:lnTo>
                  <a:lnTo>
                    <a:pt x="420878" y="1910715"/>
                  </a:lnTo>
                  <a:lnTo>
                    <a:pt x="424434" y="1908556"/>
                  </a:lnTo>
                  <a:lnTo>
                    <a:pt x="511937" y="1857502"/>
                  </a:lnTo>
                  <a:close/>
                </a:path>
                <a:path w="2802254" h="1910714">
                  <a:moveTo>
                    <a:pt x="715772" y="876427"/>
                  </a:moveTo>
                  <a:lnTo>
                    <a:pt x="714883" y="861822"/>
                  </a:lnTo>
                  <a:lnTo>
                    <a:pt x="708279" y="848106"/>
                  </a:lnTo>
                  <a:lnTo>
                    <a:pt x="696976" y="838200"/>
                  </a:lnTo>
                  <a:lnTo>
                    <a:pt x="683133" y="833501"/>
                  </a:lnTo>
                  <a:lnTo>
                    <a:pt x="668528" y="834390"/>
                  </a:lnTo>
                  <a:lnTo>
                    <a:pt x="660654" y="838073"/>
                  </a:lnTo>
                  <a:lnTo>
                    <a:pt x="87249" y="85471"/>
                  </a:lnTo>
                  <a:lnTo>
                    <a:pt x="77089" y="93091"/>
                  </a:lnTo>
                  <a:lnTo>
                    <a:pt x="650621" y="845820"/>
                  </a:lnTo>
                  <a:lnTo>
                    <a:pt x="644906" y="852297"/>
                  </a:lnTo>
                  <a:lnTo>
                    <a:pt x="640207" y="866140"/>
                  </a:lnTo>
                  <a:lnTo>
                    <a:pt x="641096" y="880745"/>
                  </a:lnTo>
                  <a:lnTo>
                    <a:pt x="647700" y="894334"/>
                  </a:lnTo>
                  <a:lnTo>
                    <a:pt x="659003" y="904367"/>
                  </a:lnTo>
                  <a:lnTo>
                    <a:pt x="672846" y="909066"/>
                  </a:lnTo>
                  <a:lnTo>
                    <a:pt x="687451" y="908177"/>
                  </a:lnTo>
                  <a:lnTo>
                    <a:pt x="701040" y="901573"/>
                  </a:lnTo>
                  <a:lnTo>
                    <a:pt x="711073" y="890270"/>
                  </a:lnTo>
                  <a:lnTo>
                    <a:pt x="715772" y="876427"/>
                  </a:lnTo>
                  <a:close/>
                </a:path>
                <a:path w="2802254" h="1910714">
                  <a:moveTo>
                    <a:pt x="2676017" y="10922"/>
                  </a:moveTo>
                  <a:lnTo>
                    <a:pt x="2669413" y="0"/>
                  </a:lnTo>
                  <a:lnTo>
                    <a:pt x="2176653" y="299466"/>
                  </a:lnTo>
                  <a:lnTo>
                    <a:pt x="2170811" y="293116"/>
                  </a:lnTo>
                  <a:lnTo>
                    <a:pt x="2157476" y="287020"/>
                  </a:lnTo>
                  <a:lnTo>
                    <a:pt x="2142998" y="286385"/>
                  </a:lnTo>
                  <a:lnTo>
                    <a:pt x="2128647" y="291465"/>
                  </a:lnTo>
                  <a:lnTo>
                    <a:pt x="2117598" y="301752"/>
                  </a:lnTo>
                  <a:lnTo>
                    <a:pt x="2111502" y="314960"/>
                  </a:lnTo>
                  <a:lnTo>
                    <a:pt x="2110867" y="329565"/>
                  </a:lnTo>
                  <a:lnTo>
                    <a:pt x="2115947" y="343916"/>
                  </a:lnTo>
                  <a:lnTo>
                    <a:pt x="2126234" y="354965"/>
                  </a:lnTo>
                  <a:lnTo>
                    <a:pt x="2139442" y="361061"/>
                  </a:lnTo>
                  <a:lnTo>
                    <a:pt x="2154047" y="361696"/>
                  </a:lnTo>
                  <a:lnTo>
                    <a:pt x="2168271" y="356616"/>
                  </a:lnTo>
                  <a:lnTo>
                    <a:pt x="2179447" y="346329"/>
                  </a:lnTo>
                  <a:lnTo>
                    <a:pt x="2185543" y="333121"/>
                  </a:lnTo>
                  <a:lnTo>
                    <a:pt x="2186178" y="318516"/>
                  </a:lnTo>
                  <a:lnTo>
                    <a:pt x="2183257" y="310388"/>
                  </a:lnTo>
                  <a:lnTo>
                    <a:pt x="2676017" y="10922"/>
                  </a:lnTo>
                  <a:close/>
                </a:path>
                <a:path w="2802254" h="1910714">
                  <a:moveTo>
                    <a:pt x="2802128" y="115697"/>
                  </a:moveTo>
                  <a:lnTo>
                    <a:pt x="2790190" y="111633"/>
                  </a:lnTo>
                  <a:lnTo>
                    <a:pt x="2502027" y="944245"/>
                  </a:lnTo>
                  <a:lnTo>
                    <a:pt x="2493391" y="942975"/>
                  </a:lnTo>
                  <a:lnTo>
                    <a:pt x="2479294" y="946658"/>
                  </a:lnTo>
                  <a:lnTo>
                    <a:pt x="2467737" y="955548"/>
                  </a:lnTo>
                  <a:lnTo>
                    <a:pt x="2459990" y="968629"/>
                  </a:lnTo>
                  <a:lnTo>
                    <a:pt x="2457958" y="983488"/>
                  </a:lnTo>
                  <a:lnTo>
                    <a:pt x="2461641" y="997585"/>
                  </a:lnTo>
                  <a:lnTo>
                    <a:pt x="2470404" y="1009269"/>
                  </a:lnTo>
                  <a:lnTo>
                    <a:pt x="2483485" y="1017016"/>
                  </a:lnTo>
                  <a:lnTo>
                    <a:pt x="2498471" y="1019048"/>
                  </a:lnTo>
                  <a:lnTo>
                    <a:pt x="2512568" y="1015365"/>
                  </a:lnTo>
                  <a:lnTo>
                    <a:pt x="2524252" y="1006475"/>
                  </a:lnTo>
                  <a:lnTo>
                    <a:pt x="2531872" y="993521"/>
                  </a:lnTo>
                  <a:lnTo>
                    <a:pt x="2533904" y="978535"/>
                  </a:lnTo>
                  <a:lnTo>
                    <a:pt x="2530221" y="964438"/>
                  </a:lnTo>
                  <a:lnTo>
                    <a:pt x="2521458" y="952754"/>
                  </a:lnTo>
                  <a:lnTo>
                    <a:pt x="2513965" y="948309"/>
                  </a:lnTo>
                  <a:lnTo>
                    <a:pt x="2802128" y="1156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9355" y="2785872"/>
              <a:ext cx="234695" cy="2362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95036" y="2718055"/>
            <a:ext cx="1060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B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3283" y="2145284"/>
            <a:ext cx="1149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Malgun Gothic"/>
                <a:cs typeface="Malgun Gothic"/>
              </a:rPr>
              <a:t>A</a:t>
            </a:r>
            <a:endParaRPr sz="10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886200"/>
            <a:ext cx="2496312" cy="249631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009900" y="2362199"/>
            <a:ext cx="76200" cy="1295400"/>
          </a:xfrm>
          <a:custGeom>
            <a:avLst/>
            <a:gdLst/>
            <a:ahLst/>
            <a:cxnLst/>
            <a:rect l="l" t="t" r="r" b="b"/>
            <a:pathLst>
              <a:path w="76200" h="1295400">
                <a:moveTo>
                  <a:pt x="76200" y="1219200"/>
                </a:moveTo>
                <a:lnTo>
                  <a:pt x="44450" y="12192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1219200"/>
                </a:lnTo>
                <a:lnTo>
                  <a:pt x="0" y="1219200"/>
                </a:lnTo>
                <a:lnTo>
                  <a:pt x="38100" y="1295400"/>
                </a:lnTo>
                <a:lnTo>
                  <a:pt x="69850" y="1231900"/>
                </a:lnTo>
                <a:lnTo>
                  <a:pt x="76200" y="1219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32526" y="3055675"/>
            <a:ext cx="1648460" cy="1625600"/>
            <a:chOff x="4208526" y="3055675"/>
            <a:chExt cx="1648460" cy="1625600"/>
          </a:xfrm>
        </p:grpSpPr>
        <p:sp>
          <p:nvSpPr>
            <p:cNvPr id="25" name="object 25"/>
            <p:cNvSpPr/>
            <p:nvPr/>
          </p:nvSpPr>
          <p:spPr>
            <a:xfrm>
              <a:off x="4695444" y="3100070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39">
                  <a:moveTo>
                    <a:pt x="269239" y="0"/>
                  </a:moveTo>
                  <a:lnTo>
                    <a:pt x="0" y="0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18660" y="3060192"/>
              <a:ext cx="155575" cy="539115"/>
            </a:xfrm>
            <a:custGeom>
              <a:avLst/>
              <a:gdLst/>
              <a:ahLst/>
              <a:cxnLst/>
              <a:rect l="l" t="t" r="r" b="b"/>
              <a:pathLst>
                <a:path w="155575" h="539114">
                  <a:moveTo>
                    <a:pt x="155448" y="0"/>
                  </a:moveTo>
                  <a:lnTo>
                    <a:pt x="0" y="270510"/>
                  </a:lnTo>
                </a:path>
                <a:path w="155575" h="539114">
                  <a:moveTo>
                    <a:pt x="0" y="270510"/>
                  </a:moveTo>
                  <a:lnTo>
                    <a:pt x="155448" y="538861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674870" y="3598926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0" y="0"/>
                  </a:moveTo>
                  <a:lnTo>
                    <a:pt x="312292" y="0"/>
                  </a:lnTo>
                </a:path>
              </a:pathLst>
            </a:custGeom>
            <a:ln w="11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518660" y="3060192"/>
              <a:ext cx="644525" cy="1075690"/>
            </a:xfrm>
            <a:custGeom>
              <a:avLst/>
              <a:gdLst/>
              <a:ahLst/>
              <a:cxnLst/>
              <a:rect l="l" t="t" r="r" b="b"/>
              <a:pathLst>
                <a:path w="644525" h="1075689">
                  <a:moveTo>
                    <a:pt x="467740" y="537718"/>
                  </a:moveTo>
                  <a:lnTo>
                    <a:pt x="623824" y="269875"/>
                  </a:lnTo>
                </a:path>
                <a:path w="644525" h="1075689">
                  <a:moveTo>
                    <a:pt x="510920" y="537718"/>
                  </a:moveTo>
                  <a:lnTo>
                    <a:pt x="644143" y="306070"/>
                  </a:lnTo>
                </a:path>
                <a:path w="644525" h="1075689">
                  <a:moveTo>
                    <a:pt x="467740" y="0"/>
                  </a:moveTo>
                  <a:lnTo>
                    <a:pt x="623824" y="269875"/>
                  </a:lnTo>
                </a:path>
                <a:path w="644525" h="1075689">
                  <a:moveTo>
                    <a:pt x="0" y="807847"/>
                  </a:moveTo>
                  <a:lnTo>
                    <a:pt x="155701" y="537718"/>
                  </a:lnTo>
                </a:path>
                <a:path w="644525" h="1075689">
                  <a:moveTo>
                    <a:pt x="42799" y="807847"/>
                  </a:moveTo>
                  <a:lnTo>
                    <a:pt x="176275" y="575945"/>
                  </a:lnTo>
                </a:path>
                <a:path w="644525" h="1075689">
                  <a:moveTo>
                    <a:pt x="0" y="807847"/>
                  </a:moveTo>
                  <a:lnTo>
                    <a:pt x="155701" y="1075690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674870" y="4101846"/>
              <a:ext cx="312420" cy="34925"/>
            </a:xfrm>
            <a:custGeom>
              <a:avLst/>
              <a:gdLst/>
              <a:ahLst/>
              <a:cxnLst/>
              <a:rect l="l" t="t" r="r" b="b"/>
              <a:pathLst>
                <a:path w="312420" h="34925">
                  <a:moveTo>
                    <a:pt x="312292" y="34924"/>
                  </a:moveTo>
                  <a:lnTo>
                    <a:pt x="0" y="34924"/>
                  </a:lnTo>
                </a:path>
                <a:path w="312420" h="34925">
                  <a:moveTo>
                    <a:pt x="289813" y="0"/>
                  </a:moveTo>
                  <a:lnTo>
                    <a:pt x="20574" y="0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986528" y="3598163"/>
              <a:ext cx="155575" cy="537845"/>
            </a:xfrm>
            <a:custGeom>
              <a:avLst/>
              <a:gdLst/>
              <a:ahLst/>
              <a:cxnLst/>
              <a:rect l="l" t="t" r="r" b="b"/>
              <a:pathLst>
                <a:path w="155575" h="537845">
                  <a:moveTo>
                    <a:pt x="0" y="537591"/>
                  </a:moveTo>
                  <a:lnTo>
                    <a:pt x="155067" y="270002"/>
                  </a:lnTo>
                </a:path>
                <a:path w="155575" h="537845">
                  <a:moveTo>
                    <a:pt x="0" y="0"/>
                  </a:moveTo>
                  <a:lnTo>
                    <a:pt x="155067" y="270002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142738" y="3830573"/>
              <a:ext cx="312420" cy="39370"/>
            </a:xfrm>
            <a:custGeom>
              <a:avLst/>
              <a:gdLst/>
              <a:ahLst/>
              <a:cxnLst/>
              <a:rect l="l" t="t" r="r" b="b"/>
              <a:pathLst>
                <a:path w="312420" h="39370">
                  <a:moveTo>
                    <a:pt x="0" y="39243"/>
                  </a:moveTo>
                  <a:lnTo>
                    <a:pt x="312292" y="39243"/>
                  </a:lnTo>
                </a:path>
                <a:path w="312420" h="39370">
                  <a:moveTo>
                    <a:pt x="20320" y="0"/>
                  </a:moveTo>
                  <a:lnTo>
                    <a:pt x="289687" y="0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454396" y="3329940"/>
              <a:ext cx="155575" cy="539750"/>
            </a:xfrm>
            <a:custGeom>
              <a:avLst/>
              <a:gdLst/>
              <a:ahLst/>
              <a:cxnLst/>
              <a:rect l="l" t="t" r="r" b="b"/>
              <a:pathLst>
                <a:path w="155575" h="539750">
                  <a:moveTo>
                    <a:pt x="0" y="539242"/>
                  </a:moveTo>
                  <a:lnTo>
                    <a:pt x="155066" y="268350"/>
                  </a:lnTo>
                </a:path>
                <a:path w="155575" h="539750">
                  <a:moveTo>
                    <a:pt x="155066" y="268350"/>
                  </a:moveTo>
                  <a:lnTo>
                    <a:pt x="0" y="0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142738" y="3330702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0" y="0"/>
                  </a:moveTo>
                  <a:lnTo>
                    <a:pt x="312292" y="0"/>
                  </a:lnTo>
                </a:path>
              </a:pathLst>
            </a:custGeom>
            <a:ln w="11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431536" y="3121152"/>
              <a:ext cx="153670" cy="227329"/>
            </a:xfrm>
            <a:custGeom>
              <a:avLst/>
              <a:gdLst/>
              <a:ahLst/>
              <a:cxnLst/>
              <a:rect l="l" t="t" r="r" b="b"/>
              <a:pathLst>
                <a:path w="153670" h="227329">
                  <a:moveTo>
                    <a:pt x="0" y="209042"/>
                  </a:moveTo>
                  <a:lnTo>
                    <a:pt x="122047" y="0"/>
                  </a:lnTo>
                </a:path>
                <a:path w="153670" h="227329">
                  <a:moveTo>
                    <a:pt x="33909" y="227075"/>
                  </a:moveTo>
                  <a:lnTo>
                    <a:pt x="153669" y="17907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599938" y="3580637"/>
              <a:ext cx="257175" cy="36195"/>
            </a:xfrm>
            <a:custGeom>
              <a:avLst/>
              <a:gdLst/>
              <a:ahLst/>
              <a:cxnLst/>
              <a:rect l="l" t="t" r="r" b="b"/>
              <a:pathLst>
                <a:path w="257175" h="36195">
                  <a:moveTo>
                    <a:pt x="0" y="0"/>
                  </a:moveTo>
                  <a:lnTo>
                    <a:pt x="257048" y="0"/>
                  </a:lnTo>
                </a:path>
                <a:path w="257175" h="36195">
                  <a:moveTo>
                    <a:pt x="0" y="36194"/>
                  </a:moveTo>
                  <a:lnTo>
                    <a:pt x="257048" y="36194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518660" y="4136136"/>
              <a:ext cx="622935" cy="271145"/>
            </a:xfrm>
            <a:custGeom>
              <a:avLst/>
              <a:gdLst/>
              <a:ahLst/>
              <a:cxnLst/>
              <a:rect l="l" t="t" r="r" b="b"/>
              <a:pathLst>
                <a:path w="622935" h="271145">
                  <a:moveTo>
                    <a:pt x="467105" y="0"/>
                  </a:moveTo>
                  <a:lnTo>
                    <a:pt x="622807" y="271018"/>
                  </a:lnTo>
                </a:path>
                <a:path w="622935" h="271145">
                  <a:moveTo>
                    <a:pt x="155448" y="0"/>
                  </a:moveTo>
                  <a:lnTo>
                    <a:pt x="0" y="271018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208526" y="3330702"/>
              <a:ext cx="311150" cy="1076960"/>
            </a:xfrm>
            <a:custGeom>
              <a:avLst/>
              <a:gdLst/>
              <a:ahLst/>
              <a:cxnLst/>
              <a:rect l="l" t="t" r="r" b="b"/>
              <a:pathLst>
                <a:path w="311150" h="1076960">
                  <a:moveTo>
                    <a:pt x="310769" y="0"/>
                  </a:moveTo>
                  <a:lnTo>
                    <a:pt x="0" y="0"/>
                  </a:lnTo>
                </a:path>
                <a:path w="311150" h="1076960">
                  <a:moveTo>
                    <a:pt x="310769" y="538480"/>
                  </a:moveTo>
                  <a:lnTo>
                    <a:pt x="0" y="538480"/>
                  </a:lnTo>
                </a:path>
                <a:path w="311150" h="1076960">
                  <a:moveTo>
                    <a:pt x="310769" y="1076833"/>
                  </a:moveTo>
                  <a:lnTo>
                    <a:pt x="0" y="1076833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518660" y="4407408"/>
              <a:ext cx="622935" cy="269240"/>
            </a:xfrm>
            <a:custGeom>
              <a:avLst/>
              <a:gdLst/>
              <a:ahLst/>
              <a:cxnLst/>
              <a:rect l="l" t="t" r="r" b="b"/>
              <a:pathLst>
                <a:path w="622935" h="269239">
                  <a:moveTo>
                    <a:pt x="622807" y="0"/>
                  </a:moveTo>
                  <a:lnTo>
                    <a:pt x="467105" y="269240"/>
                  </a:lnTo>
                </a:path>
                <a:path w="622935" h="269239">
                  <a:moveTo>
                    <a:pt x="0" y="0"/>
                  </a:moveTo>
                  <a:lnTo>
                    <a:pt x="155448" y="269240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69583" y="2998724"/>
            <a:ext cx="13144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81114" y="3536950"/>
            <a:ext cx="13144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120634" y="2976094"/>
            <a:ext cx="1649095" cy="1626235"/>
            <a:chOff x="6596633" y="2976093"/>
            <a:chExt cx="1649095" cy="1626235"/>
          </a:xfrm>
        </p:grpSpPr>
        <p:sp>
          <p:nvSpPr>
            <p:cNvPr id="42" name="object 42"/>
            <p:cNvSpPr/>
            <p:nvPr/>
          </p:nvSpPr>
          <p:spPr>
            <a:xfrm>
              <a:off x="7064501" y="2981705"/>
              <a:ext cx="312420" cy="39370"/>
            </a:xfrm>
            <a:custGeom>
              <a:avLst/>
              <a:gdLst/>
              <a:ahLst/>
              <a:cxnLst/>
              <a:rect l="l" t="t" r="r" b="b"/>
              <a:pathLst>
                <a:path w="312420" h="39369">
                  <a:moveTo>
                    <a:pt x="312293" y="0"/>
                  </a:moveTo>
                  <a:lnTo>
                    <a:pt x="0" y="0"/>
                  </a:lnTo>
                </a:path>
                <a:path w="312420" h="39369">
                  <a:moveTo>
                    <a:pt x="289432" y="39116"/>
                  </a:moveTo>
                  <a:lnTo>
                    <a:pt x="20320" y="39116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908291" y="2980943"/>
              <a:ext cx="155575" cy="539115"/>
            </a:xfrm>
            <a:custGeom>
              <a:avLst/>
              <a:gdLst/>
              <a:ahLst/>
              <a:cxnLst/>
              <a:rect l="l" t="t" r="r" b="b"/>
              <a:pathLst>
                <a:path w="155575" h="539114">
                  <a:moveTo>
                    <a:pt x="155193" y="0"/>
                  </a:moveTo>
                  <a:lnTo>
                    <a:pt x="0" y="270509"/>
                  </a:lnTo>
                </a:path>
                <a:path w="155575" h="539114">
                  <a:moveTo>
                    <a:pt x="0" y="270509"/>
                  </a:moveTo>
                  <a:lnTo>
                    <a:pt x="155193" y="538860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64501" y="3519677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0" y="0"/>
                  </a:moveTo>
                  <a:lnTo>
                    <a:pt x="312293" y="0"/>
                  </a:lnTo>
                </a:path>
              </a:pathLst>
            </a:custGeom>
            <a:ln w="11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908291" y="2980943"/>
              <a:ext cx="623570" cy="1077595"/>
            </a:xfrm>
            <a:custGeom>
              <a:avLst/>
              <a:gdLst/>
              <a:ahLst/>
              <a:cxnLst/>
              <a:rect l="l" t="t" r="r" b="b"/>
              <a:pathLst>
                <a:path w="623570" h="1077595">
                  <a:moveTo>
                    <a:pt x="623188" y="270255"/>
                  </a:moveTo>
                  <a:lnTo>
                    <a:pt x="467359" y="538479"/>
                  </a:lnTo>
                </a:path>
                <a:path w="623570" h="1077595">
                  <a:moveTo>
                    <a:pt x="580008" y="270255"/>
                  </a:moveTo>
                  <a:lnTo>
                    <a:pt x="444626" y="502538"/>
                  </a:lnTo>
                </a:path>
                <a:path w="623570" h="1077595">
                  <a:moveTo>
                    <a:pt x="467359" y="0"/>
                  </a:moveTo>
                  <a:lnTo>
                    <a:pt x="623188" y="270255"/>
                  </a:lnTo>
                </a:path>
                <a:path w="623570" h="1077595">
                  <a:moveTo>
                    <a:pt x="0" y="808989"/>
                  </a:moveTo>
                  <a:lnTo>
                    <a:pt x="155828" y="538479"/>
                  </a:lnTo>
                </a:path>
                <a:path w="623570" h="1077595">
                  <a:moveTo>
                    <a:pt x="42799" y="808989"/>
                  </a:moveTo>
                  <a:lnTo>
                    <a:pt x="176149" y="576833"/>
                  </a:lnTo>
                </a:path>
                <a:path w="623570" h="1077595">
                  <a:moveTo>
                    <a:pt x="0" y="808989"/>
                  </a:moveTo>
                  <a:lnTo>
                    <a:pt x="155828" y="1077213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064501" y="4022597"/>
              <a:ext cx="312420" cy="34925"/>
            </a:xfrm>
            <a:custGeom>
              <a:avLst/>
              <a:gdLst/>
              <a:ahLst/>
              <a:cxnLst/>
              <a:rect l="l" t="t" r="r" b="b"/>
              <a:pathLst>
                <a:path w="312420" h="34925">
                  <a:moveTo>
                    <a:pt x="312293" y="34925"/>
                  </a:moveTo>
                  <a:lnTo>
                    <a:pt x="0" y="34925"/>
                  </a:lnTo>
                </a:path>
                <a:path w="312420" h="34925">
                  <a:moveTo>
                    <a:pt x="289432" y="0"/>
                  </a:moveTo>
                  <a:lnTo>
                    <a:pt x="20320" y="0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376159" y="3518915"/>
              <a:ext cx="155575" cy="539115"/>
            </a:xfrm>
            <a:custGeom>
              <a:avLst/>
              <a:gdLst/>
              <a:ahLst/>
              <a:cxnLst/>
              <a:rect l="l" t="t" r="r" b="b"/>
              <a:pathLst>
                <a:path w="155575" h="539114">
                  <a:moveTo>
                    <a:pt x="0" y="539115"/>
                  </a:moveTo>
                  <a:lnTo>
                    <a:pt x="155067" y="270764"/>
                  </a:lnTo>
                </a:path>
                <a:path w="155575" h="539114">
                  <a:moveTo>
                    <a:pt x="0" y="0"/>
                  </a:moveTo>
                  <a:lnTo>
                    <a:pt x="155067" y="270764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532369" y="3751325"/>
              <a:ext cx="310515" cy="39370"/>
            </a:xfrm>
            <a:custGeom>
              <a:avLst/>
              <a:gdLst/>
              <a:ahLst/>
              <a:cxnLst/>
              <a:rect l="l" t="t" r="r" b="b"/>
              <a:pathLst>
                <a:path w="310515" h="39370">
                  <a:moveTo>
                    <a:pt x="0" y="39243"/>
                  </a:moveTo>
                  <a:lnTo>
                    <a:pt x="310514" y="39243"/>
                  </a:lnTo>
                </a:path>
                <a:path w="310515" h="39370">
                  <a:moveTo>
                    <a:pt x="20193" y="0"/>
                  </a:moveTo>
                  <a:lnTo>
                    <a:pt x="288035" y="0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842503" y="3250691"/>
              <a:ext cx="156845" cy="539750"/>
            </a:xfrm>
            <a:custGeom>
              <a:avLst/>
              <a:gdLst/>
              <a:ahLst/>
              <a:cxnLst/>
              <a:rect l="l" t="t" r="r" b="b"/>
              <a:pathLst>
                <a:path w="156845" h="539750">
                  <a:moveTo>
                    <a:pt x="0" y="539242"/>
                  </a:moveTo>
                  <a:lnTo>
                    <a:pt x="156718" y="268350"/>
                  </a:lnTo>
                </a:path>
                <a:path w="156845" h="539750">
                  <a:moveTo>
                    <a:pt x="156718" y="268350"/>
                  </a:moveTo>
                  <a:lnTo>
                    <a:pt x="0" y="0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532369" y="3251453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0" y="0"/>
                  </a:moveTo>
                  <a:lnTo>
                    <a:pt x="310514" y="0"/>
                  </a:lnTo>
                </a:path>
              </a:pathLst>
            </a:custGeom>
            <a:ln w="11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842503" y="3051047"/>
              <a:ext cx="115570" cy="201295"/>
            </a:xfrm>
            <a:custGeom>
              <a:avLst/>
              <a:gdLst/>
              <a:ahLst/>
              <a:cxnLst/>
              <a:rect l="l" t="t" r="r" b="b"/>
              <a:pathLst>
                <a:path w="115570" h="201295">
                  <a:moveTo>
                    <a:pt x="0" y="200787"/>
                  </a:moveTo>
                  <a:lnTo>
                    <a:pt x="115570" y="0"/>
                  </a:lnTo>
                </a:path>
              </a:pathLst>
            </a:custGeom>
            <a:ln w="9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000237" y="3519677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>
                  <a:moveTo>
                    <a:pt x="0" y="0"/>
                  </a:moveTo>
                  <a:lnTo>
                    <a:pt x="244982" y="0"/>
                  </a:lnTo>
                </a:path>
              </a:pathLst>
            </a:custGeom>
            <a:ln w="11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908291" y="4056887"/>
              <a:ext cx="623570" cy="271145"/>
            </a:xfrm>
            <a:custGeom>
              <a:avLst/>
              <a:gdLst/>
              <a:ahLst/>
              <a:cxnLst/>
              <a:rect l="l" t="t" r="r" b="b"/>
              <a:pathLst>
                <a:path w="623570" h="271145">
                  <a:moveTo>
                    <a:pt x="467359" y="0"/>
                  </a:moveTo>
                  <a:lnTo>
                    <a:pt x="623188" y="271018"/>
                  </a:lnTo>
                </a:path>
                <a:path w="623570" h="271145">
                  <a:moveTo>
                    <a:pt x="155828" y="0"/>
                  </a:moveTo>
                  <a:lnTo>
                    <a:pt x="0" y="271018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596633" y="3251453"/>
              <a:ext cx="312420" cy="1076960"/>
            </a:xfrm>
            <a:custGeom>
              <a:avLst/>
              <a:gdLst/>
              <a:ahLst/>
              <a:cxnLst/>
              <a:rect l="l" t="t" r="r" b="b"/>
              <a:pathLst>
                <a:path w="312420" h="1076960">
                  <a:moveTo>
                    <a:pt x="312166" y="0"/>
                  </a:moveTo>
                  <a:lnTo>
                    <a:pt x="0" y="0"/>
                  </a:lnTo>
                </a:path>
                <a:path w="312420" h="1076960">
                  <a:moveTo>
                    <a:pt x="312166" y="538480"/>
                  </a:moveTo>
                  <a:lnTo>
                    <a:pt x="0" y="538480"/>
                  </a:lnTo>
                </a:path>
                <a:path w="312420" h="1076960">
                  <a:moveTo>
                    <a:pt x="312166" y="1076833"/>
                  </a:moveTo>
                  <a:lnTo>
                    <a:pt x="0" y="1076833"/>
                  </a:lnTo>
                </a:path>
              </a:pathLst>
            </a:custGeom>
            <a:ln w="11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908291" y="4328159"/>
              <a:ext cx="623570" cy="269240"/>
            </a:xfrm>
            <a:custGeom>
              <a:avLst/>
              <a:gdLst/>
              <a:ahLst/>
              <a:cxnLst/>
              <a:rect l="l" t="t" r="r" b="b"/>
              <a:pathLst>
                <a:path w="623570" h="269239">
                  <a:moveTo>
                    <a:pt x="623188" y="0"/>
                  </a:moveTo>
                  <a:lnTo>
                    <a:pt x="467359" y="269239"/>
                  </a:lnTo>
                </a:path>
                <a:path w="623570" h="269239">
                  <a:moveTo>
                    <a:pt x="0" y="0"/>
                  </a:moveTo>
                  <a:lnTo>
                    <a:pt x="155828" y="269239"/>
                  </a:lnTo>
                </a:path>
              </a:pathLst>
            </a:custGeom>
            <a:ln w="9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475470" y="2877438"/>
            <a:ext cx="23367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3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1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787256" y="3415665"/>
            <a:ext cx="233679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50" spc="-3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1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9444" y="4914898"/>
            <a:ext cx="2449068" cy="18668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745" y="452754"/>
            <a:ext cx="4081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5" dirty="0">
                <a:solidFill>
                  <a:srgbClr val="414141"/>
                </a:solidFill>
                <a:latin typeface="Arial MT"/>
                <a:cs typeface="Arial MT"/>
              </a:rPr>
              <a:t>Printing</a:t>
            </a:r>
            <a:r>
              <a:rPr sz="2400" b="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15" dirty="0">
                <a:solidFill>
                  <a:srgbClr val="414141"/>
                </a:solidFill>
                <a:latin typeface="Arial MT"/>
                <a:cs typeface="Arial MT"/>
              </a:rPr>
              <a:t>electrodes:</a:t>
            </a:r>
            <a:r>
              <a:rPr sz="2400" b="0" spc="-2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40" dirty="0">
                <a:solidFill>
                  <a:srgbClr val="414141"/>
                </a:solidFill>
                <a:latin typeface="Arial MT"/>
                <a:cs typeface="Arial MT"/>
              </a:rPr>
              <a:t>serigraphy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2692" y="1764793"/>
            <a:ext cx="1680971" cy="22433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51926" y="4536771"/>
            <a:ext cx="1207770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Advantages: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lnSpc>
                <a:spcPts val="2130"/>
              </a:lnSpc>
              <a:buFontTx/>
              <a:buChar char="-"/>
              <a:tabLst>
                <a:tab pos="140970" algn="l"/>
              </a:tabLst>
            </a:pP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Dimension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buFontTx/>
              <a:buChar char="-"/>
              <a:tabLst>
                <a:tab pos="140970" algn="l"/>
              </a:tabLst>
            </a:pP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Disposable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buFontTx/>
              <a:buChar char="-"/>
              <a:tabLst>
                <a:tab pos="14097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Low-Cost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1778507"/>
            <a:ext cx="4076700" cy="19552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1311" y="3853586"/>
            <a:ext cx="2099945" cy="102616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spcBef>
                <a:spcPts val="1400"/>
              </a:spcBef>
            </a:pPr>
            <a:r>
              <a:rPr sz="2200" spc="10" dirty="0">
                <a:solidFill>
                  <a:prstClr val="black"/>
                </a:solidFill>
                <a:latin typeface="Calibri"/>
                <a:cs typeface="Calibri"/>
              </a:rPr>
              <a:t>A.</a:t>
            </a:r>
            <a:r>
              <a:rPr sz="2200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ink;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B.</a:t>
            </a:r>
            <a:r>
              <a:rPr sz="2200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squeege;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295"/>
              </a:spcBef>
            </a:pPr>
            <a:r>
              <a:rPr sz="2200" spc="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2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4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;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310" y="4856165"/>
            <a:ext cx="2534920" cy="104902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spcBef>
                <a:spcPts val="1485"/>
              </a:spcBef>
            </a:pPr>
            <a:r>
              <a:rPr sz="2200" spc="4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200" spc="-1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2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4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;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395"/>
              </a:spcBef>
            </a:pPr>
            <a:r>
              <a:rPr sz="2200" spc="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4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;</a:t>
            </a:r>
            <a:r>
              <a:rPr sz="2200" spc="-1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42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2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3261" y="4137858"/>
            <a:ext cx="1717039" cy="1654810"/>
            <a:chOff x="4479260" y="4137858"/>
            <a:chExt cx="1717039" cy="16548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372" y="4146803"/>
              <a:ext cx="1674876" cy="16123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00372" y="4158970"/>
              <a:ext cx="1674495" cy="1612265"/>
            </a:xfrm>
            <a:custGeom>
              <a:avLst/>
              <a:gdLst/>
              <a:ahLst/>
              <a:cxnLst/>
              <a:rect l="l" t="t" r="r" b="b"/>
              <a:pathLst>
                <a:path w="1674495" h="1612264">
                  <a:moveTo>
                    <a:pt x="0" y="1612264"/>
                  </a:moveTo>
                  <a:lnTo>
                    <a:pt x="1674368" y="1612264"/>
                  </a:lnTo>
                  <a:lnTo>
                    <a:pt x="1674368" y="0"/>
                  </a:lnTo>
                  <a:lnTo>
                    <a:pt x="0" y="0"/>
                  </a:lnTo>
                  <a:lnTo>
                    <a:pt x="0" y="1612264"/>
                  </a:lnTo>
                  <a:close/>
                </a:path>
              </a:pathLst>
            </a:custGeom>
            <a:ln w="4222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460" y="1629156"/>
            <a:ext cx="8507095" cy="4361815"/>
            <a:chOff x="251459" y="1629155"/>
            <a:chExt cx="8507095" cy="4361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629155"/>
              <a:ext cx="8506968" cy="43616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9055" y="4654295"/>
              <a:ext cx="4052570" cy="1126490"/>
            </a:xfrm>
            <a:custGeom>
              <a:avLst/>
              <a:gdLst/>
              <a:ahLst/>
              <a:cxnLst/>
              <a:rect l="l" t="t" r="r" b="b"/>
              <a:pathLst>
                <a:path w="4052570" h="1126489">
                  <a:moveTo>
                    <a:pt x="0" y="1125981"/>
                  </a:moveTo>
                  <a:lnTo>
                    <a:pt x="4052062" y="1125981"/>
                  </a:lnTo>
                  <a:lnTo>
                    <a:pt x="4052062" y="0"/>
                  </a:lnTo>
                  <a:lnTo>
                    <a:pt x="0" y="0"/>
                  </a:lnTo>
                  <a:lnTo>
                    <a:pt x="0" y="112598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4575" y="4288916"/>
            <a:ext cx="18072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15" dirty="0">
                <a:solidFill>
                  <a:srgbClr val="FF0000"/>
                </a:solidFill>
                <a:latin typeface="Georgia"/>
                <a:cs typeface="Georgia"/>
              </a:rPr>
              <a:t>counterelectrode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535" y="4136897"/>
            <a:ext cx="1035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refere</a:t>
            </a:r>
            <a:r>
              <a:rPr sz="1600" b="1" i="1" spc="-15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ce  </a:t>
            </a:r>
            <a:r>
              <a:rPr sz="1600" b="1" i="1" spc="-10" dirty="0">
                <a:solidFill>
                  <a:srgbClr val="FF0000"/>
                </a:solidFill>
                <a:latin typeface="Georgia"/>
                <a:cs typeface="Georgia"/>
              </a:rPr>
              <a:t>electrode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1877" y="3950208"/>
            <a:ext cx="3052445" cy="361315"/>
          </a:xfrm>
          <a:custGeom>
            <a:avLst/>
            <a:gdLst/>
            <a:ahLst/>
            <a:cxnLst/>
            <a:rect l="l" t="t" r="r" b="b"/>
            <a:pathLst>
              <a:path w="3052445" h="361314">
                <a:moveTo>
                  <a:pt x="916051" y="12065"/>
                </a:moveTo>
                <a:lnTo>
                  <a:pt x="831850" y="0"/>
                </a:lnTo>
                <a:lnTo>
                  <a:pt x="841883" y="30226"/>
                </a:lnTo>
                <a:lnTo>
                  <a:pt x="0" y="311277"/>
                </a:lnTo>
                <a:lnTo>
                  <a:pt x="4064" y="323342"/>
                </a:lnTo>
                <a:lnTo>
                  <a:pt x="845820" y="42291"/>
                </a:lnTo>
                <a:lnTo>
                  <a:pt x="855853" y="72390"/>
                </a:lnTo>
                <a:lnTo>
                  <a:pt x="916051" y="12065"/>
                </a:lnTo>
                <a:close/>
              </a:path>
              <a:path w="3052445" h="361314">
                <a:moveTo>
                  <a:pt x="3052064" y="349885"/>
                </a:moveTo>
                <a:lnTo>
                  <a:pt x="2509012" y="44069"/>
                </a:lnTo>
                <a:lnTo>
                  <a:pt x="2524633" y="16256"/>
                </a:lnTo>
                <a:lnTo>
                  <a:pt x="2439543" y="12065"/>
                </a:lnTo>
                <a:lnTo>
                  <a:pt x="2487295" y="82804"/>
                </a:lnTo>
                <a:lnTo>
                  <a:pt x="2502789" y="55118"/>
                </a:lnTo>
                <a:lnTo>
                  <a:pt x="3045714" y="361061"/>
                </a:lnTo>
                <a:lnTo>
                  <a:pt x="3052064" y="349885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335" y="4899405"/>
            <a:ext cx="9918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spcBef>
                <a:spcPts val="95"/>
              </a:spcBef>
            </a:pP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working  </a:t>
            </a:r>
            <a:r>
              <a:rPr sz="1600" b="1" i="1" spc="-20" dirty="0">
                <a:solidFill>
                  <a:srgbClr val="FF0000"/>
                </a:solidFill>
                <a:latin typeface="Georgia"/>
                <a:cs typeface="Georgia"/>
              </a:rPr>
              <a:t>elec</a:t>
            </a:r>
            <a:r>
              <a:rPr sz="1600" b="1" i="1" spc="-2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2201" y="4267201"/>
            <a:ext cx="741045" cy="690245"/>
            <a:chOff x="4648200" y="4267200"/>
            <a:chExt cx="741045" cy="690245"/>
          </a:xfrm>
        </p:grpSpPr>
        <p:sp>
          <p:nvSpPr>
            <p:cNvPr id="10" name="object 10"/>
            <p:cNvSpPr/>
            <p:nvPr/>
          </p:nvSpPr>
          <p:spPr>
            <a:xfrm>
              <a:off x="4699635" y="4314444"/>
              <a:ext cx="689610" cy="643255"/>
            </a:xfrm>
            <a:custGeom>
              <a:avLst/>
              <a:gdLst/>
              <a:ahLst/>
              <a:cxnLst/>
              <a:rect l="l" t="t" r="r" b="b"/>
              <a:pathLst>
                <a:path w="689610" h="643254">
                  <a:moveTo>
                    <a:pt x="8636" y="0"/>
                  </a:moveTo>
                  <a:lnTo>
                    <a:pt x="0" y="9270"/>
                  </a:lnTo>
                  <a:lnTo>
                    <a:pt x="680592" y="642746"/>
                  </a:lnTo>
                  <a:lnTo>
                    <a:pt x="689228" y="633348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DBF5F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4267200"/>
              <a:ext cx="81661" cy="797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69082" y="297256"/>
            <a:ext cx="58407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DISPOSABLE</a:t>
            </a:r>
            <a:r>
              <a:rPr sz="24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SCREEN-PRINTED</a:t>
            </a:r>
            <a:r>
              <a:rPr sz="2400" b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CARBON</a:t>
            </a:r>
            <a:endParaRPr sz="2400">
              <a:latin typeface="Times New Roman"/>
              <a:cs typeface="Times New Roman"/>
            </a:endParaRPr>
          </a:p>
          <a:p>
            <a:pPr marL="12065" algn="ctr">
              <a:spcBef>
                <a:spcPts val="5"/>
              </a:spcBef>
            </a:pP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ELECTRODES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11" y="304800"/>
            <a:ext cx="2429244" cy="182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244" y="533400"/>
            <a:ext cx="2857500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8611" y="3124200"/>
            <a:ext cx="2840736" cy="28239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200" y="2628900"/>
            <a:ext cx="2857500" cy="1600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20584" y="4838700"/>
            <a:ext cx="2657856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771" y="195071"/>
            <a:ext cx="2093214" cy="899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827" y="836804"/>
            <a:ext cx="10984653" cy="628069"/>
          </a:xfrm>
          <a:prstGeom prst="rect">
            <a:avLst/>
          </a:prstGeom>
        </p:spPr>
        <p:txBody>
          <a:bodyPr vert="horz" wrap="square" lIns="0" tIns="134315" rIns="0" bIns="0" rtlCol="0">
            <a:spAutoFit/>
          </a:bodyPr>
          <a:lstStyle/>
          <a:p>
            <a:pPr marL="3361690">
              <a:spcBef>
                <a:spcPts val="105"/>
              </a:spcBef>
            </a:pPr>
            <a:r>
              <a:rPr sz="3200" b="0" spc="-10" dirty="0">
                <a:latin typeface="Arial MT"/>
                <a:cs typeface="Arial MT"/>
              </a:rPr>
              <a:t>Subjects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62672" y="1493856"/>
            <a:ext cx="7999730" cy="3593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31775" indent="-342900">
              <a:spcBef>
                <a:spcPts val="100"/>
              </a:spcBef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Mass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spectrometry,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principles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instrumentation,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ifenation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mass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spectrometry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with</a:t>
            </a:r>
            <a:r>
              <a:rPr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gas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liquid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chromatography.</a:t>
            </a:r>
            <a:r>
              <a:rPr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Use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LC-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MS-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MS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and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GC-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MS</a:t>
            </a: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 food</a:t>
            </a: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analysis.</a:t>
            </a:r>
            <a:endParaRPr dirty="0">
              <a:solidFill>
                <a:srgbClr val="FF0000"/>
              </a:solidFill>
              <a:latin typeface="Arial MT"/>
              <a:cs typeface="Arial MT"/>
            </a:endParaRPr>
          </a:p>
          <a:p>
            <a:pPr>
              <a:spcBef>
                <a:spcPts val="955"/>
              </a:spcBef>
              <a:buClr>
                <a:srgbClr val="99FF99"/>
              </a:buClr>
              <a:buFont typeface="Wingdings"/>
              <a:buChar char=""/>
            </a:pPr>
            <a:endParaRPr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4965" marR="5080" indent="-342900"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Confirmatory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methods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food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analysis, guidelines of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Eu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Legislation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food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contaminants,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maximum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residue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limits,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antropic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natural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contaminants, </a:t>
            </a:r>
            <a:r>
              <a:rPr dirty="0" err="1">
                <a:solidFill>
                  <a:srgbClr val="FF0000"/>
                </a:solidFill>
                <a:latin typeface="Arial MT"/>
                <a:cs typeface="Arial MT"/>
              </a:rPr>
              <a:t>fitochemicals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control</a:t>
            </a:r>
            <a:r>
              <a:rPr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strategies,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validation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methods.</a:t>
            </a:r>
            <a:endParaRPr dirty="0">
              <a:solidFill>
                <a:srgbClr val="FF0000"/>
              </a:solidFill>
              <a:latin typeface="Arial MT"/>
              <a:cs typeface="Arial MT"/>
            </a:endParaRPr>
          </a:p>
          <a:p>
            <a:pPr>
              <a:spcBef>
                <a:spcPts val="955"/>
              </a:spcBef>
              <a:buClr>
                <a:srgbClr val="99FF99"/>
              </a:buClr>
              <a:buFont typeface="Wingdings"/>
              <a:buChar char=""/>
            </a:pPr>
            <a:endParaRPr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4965" marR="201930" indent="-342900"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</a:tabLst>
            </a:pP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IR</a:t>
            </a:r>
            <a:r>
              <a:rPr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spectroscopy,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basic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theory,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rotational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vibrational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transitions.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FT-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IR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instrumentation,</a:t>
            </a: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samples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sampling</a:t>
            </a:r>
            <a:r>
              <a:rPr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signal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FT-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IR,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qualitycontrol,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qualitative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quantitative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application.</a:t>
            </a:r>
            <a:r>
              <a:rPr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FT-NIR</a:t>
            </a:r>
            <a:r>
              <a:rPr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food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analysis</a:t>
            </a:r>
            <a:r>
              <a:rPr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quality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process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control.</a:t>
            </a:r>
            <a:endParaRPr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00" y="614888"/>
            <a:ext cx="5251450" cy="3881120"/>
            <a:chOff x="1828800" y="614888"/>
            <a:chExt cx="5251450" cy="388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3440" y="614888"/>
              <a:ext cx="5116347" cy="38299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8800" y="1577339"/>
              <a:ext cx="3592195" cy="2918460"/>
            </a:xfrm>
            <a:custGeom>
              <a:avLst/>
              <a:gdLst/>
              <a:ahLst/>
              <a:cxnLst/>
              <a:rect l="l" t="t" r="r" b="b"/>
              <a:pathLst>
                <a:path w="3592195" h="2918460">
                  <a:moveTo>
                    <a:pt x="321259" y="0"/>
                  </a:moveTo>
                  <a:lnTo>
                    <a:pt x="0" y="0"/>
                  </a:lnTo>
                  <a:lnTo>
                    <a:pt x="0" y="1645412"/>
                  </a:lnTo>
                  <a:lnTo>
                    <a:pt x="321259" y="1645412"/>
                  </a:lnTo>
                  <a:lnTo>
                    <a:pt x="321259" y="0"/>
                  </a:lnTo>
                  <a:close/>
                </a:path>
                <a:path w="3592195" h="2918460">
                  <a:moveTo>
                    <a:pt x="3592068" y="2685288"/>
                  </a:moveTo>
                  <a:lnTo>
                    <a:pt x="1981200" y="2685288"/>
                  </a:lnTo>
                  <a:lnTo>
                    <a:pt x="1981200" y="2918460"/>
                  </a:lnTo>
                  <a:lnTo>
                    <a:pt x="3592068" y="2918460"/>
                  </a:lnTo>
                  <a:lnTo>
                    <a:pt x="3592068" y="26852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06671" y="2033398"/>
            <a:ext cx="179536" cy="737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300" dirty="0">
                <a:solidFill>
                  <a:prstClr val="black"/>
                </a:solidFill>
                <a:latin typeface="MingLiU-ExtB"/>
                <a:cs typeface="MingLiU-ExtB"/>
              </a:rPr>
              <a:t>C</a:t>
            </a:r>
            <a:r>
              <a:rPr sz="1300" spc="-350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300" dirty="0">
                <a:solidFill>
                  <a:prstClr val="black"/>
                </a:solidFill>
                <a:latin typeface="MingLiU-ExtB"/>
                <a:cs typeface="MingLiU-ExtB"/>
              </a:rPr>
              <a:t>o</a:t>
            </a:r>
            <a:r>
              <a:rPr sz="1300" spc="-520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300" spc="-50" dirty="0">
                <a:solidFill>
                  <a:prstClr val="black"/>
                </a:solidFill>
                <a:latin typeface="MingLiU-ExtB"/>
                <a:cs typeface="MingLiU-ExtB"/>
              </a:rPr>
              <a:t>rr</a:t>
            </a:r>
            <a:r>
              <a:rPr sz="1300" dirty="0">
                <a:solidFill>
                  <a:prstClr val="black"/>
                </a:solidFill>
                <a:latin typeface="MingLiU-ExtB"/>
                <a:cs typeface="MingLiU-ExtB"/>
              </a:rPr>
              <a:t>e</a:t>
            </a:r>
            <a:r>
              <a:rPr sz="1300" spc="-530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300" spc="105" dirty="0">
                <a:solidFill>
                  <a:prstClr val="black"/>
                </a:solidFill>
                <a:latin typeface="MingLiU-ExtB"/>
                <a:cs typeface="MingLiU-ExtB"/>
              </a:rPr>
              <a:t>n</a:t>
            </a:r>
            <a:r>
              <a:rPr sz="1300" spc="-145" dirty="0">
                <a:solidFill>
                  <a:prstClr val="black"/>
                </a:solidFill>
                <a:latin typeface="MingLiU-ExtB"/>
                <a:cs typeface="MingLiU-ExtB"/>
              </a:rPr>
              <a:t>t</a:t>
            </a:r>
            <a:r>
              <a:rPr sz="1300" dirty="0">
                <a:solidFill>
                  <a:prstClr val="black"/>
                </a:solidFill>
                <a:latin typeface="MingLiU-ExtB"/>
                <a:cs typeface="MingLiU-ExtB"/>
              </a:rPr>
              <a:t>e</a:t>
            </a:r>
            <a:endParaRPr sz="1300">
              <a:solidFill>
                <a:prstClr val="black"/>
              </a:solidFill>
              <a:latin typeface="MingLiU-ExtB"/>
              <a:cs typeface="MingLiU-Ext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539" y="4288664"/>
            <a:ext cx="7195184" cy="113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7650" algn="ctr">
              <a:spcBef>
                <a:spcPts val="95"/>
              </a:spcBef>
            </a:pP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P</a:t>
            </a:r>
            <a:r>
              <a:rPr sz="1250" spc="-385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o</a:t>
            </a:r>
            <a:r>
              <a:rPr sz="1250" spc="-484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250" spc="-140" dirty="0">
                <a:solidFill>
                  <a:prstClr val="black"/>
                </a:solidFill>
                <a:latin typeface="MingLiU-ExtB"/>
                <a:cs typeface="MingLiU-ExtB"/>
              </a:rPr>
              <a:t>t</a:t>
            </a:r>
            <a:r>
              <a:rPr sz="1250" spc="125" dirty="0">
                <a:solidFill>
                  <a:prstClr val="black"/>
                </a:solidFill>
                <a:latin typeface="MingLiU-ExtB"/>
                <a:cs typeface="MingLiU-ExtB"/>
              </a:rPr>
              <a:t>e</a:t>
            </a: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n</a:t>
            </a:r>
            <a:r>
              <a:rPr sz="1250" spc="-495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250" spc="40" dirty="0">
                <a:solidFill>
                  <a:prstClr val="black"/>
                </a:solidFill>
                <a:latin typeface="MingLiU-ExtB"/>
                <a:cs typeface="MingLiU-ExtB"/>
              </a:rPr>
              <a:t>z</a:t>
            </a:r>
            <a:r>
              <a:rPr sz="1250" spc="-245" dirty="0">
                <a:solidFill>
                  <a:prstClr val="black"/>
                </a:solidFill>
                <a:latin typeface="MingLiU-ExtB"/>
                <a:cs typeface="MingLiU-ExtB"/>
              </a:rPr>
              <a:t>i</a:t>
            </a:r>
            <a:r>
              <a:rPr sz="1250" spc="90" dirty="0">
                <a:solidFill>
                  <a:prstClr val="black"/>
                </a:solidFill>
                <a:latin typeface="MingLiU-ExtB"/>
                <a:cs typeface="MingLiU-ExtB"/>
              </a:rPr>
              <a:t>a</a:t>
            </a:r>
            <a:r>
              <a:rPr sz="1250" spc="-245" dirty="0">
                <a:solidFill>
                  <a:prstClr val="black"/>
                </a:solidFill>
                <a:latin typeface="MingLiU-ExtB"/>
                <a:cs typeface="MingLiU-ExtB"/>
              </a:rPr>
              <a:t>l</a:t>
            </a: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e</a:t>
            </a:r>
            <a:r>
              <a:rPr sz="1250" spc="-75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250" spc="-125" dirty="0">
                <a:solidFill>
                  <a:prstClr val="black"/>
                </a:solidFill>
                <a:latin typeface="MingLiU-ExtB"/>
                <a:cs typeface="MingLiU-ExtB"/>
              </a:rPr>
              <a:t>(</a:t>
            </a: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V</a:t>
            </a:r>
            <a:r>
              <a:rPr sz="1250" spc="-290" dirty="0">
                <a:solidFill>
                  <a:prstClr val="black"/>
                </a:solidFill>
                <a:latin typeface="MingLiU-ExtB"/>
                <a:cs typeface="MingLiU-ExtB"/>
              </a:rPr>
              <a:t> </a:t>
            </a:r>
            <a:r>
              <a:rPr sz="1250" spc="-5" dirty="0">
                <a:solidFill>
                  <a:prstClr val="black"/>
                </a:solidFill>
                <a:latin typeface="MingLiU-ExtB"/>
                <a:cs typeface="MingLiU-ExtB"/>
              </a:rPr>
              <a:t>)</a:t>
            </a:r>
            <a:endParaRPr sz="1250">
              <a:solidFill>
                <a:prstClr val="black"/>
              </a:solidFill>
              <a:latin typeface="MingLiU-ExtB"/>
              <a:cs typeface="MingLiU-ExtB"/>
            </a:endParaRPr>
          </a:p>
          <a:p>
            <a:pPr>
              <a:spcBef>
                <a:spcPts val="40"/>
              </a:spcBef>
            </a:pPr>
            <a:endParaRPr sz="1050">
              <a:solidFill>
                <a:prstClr val="black"/>
              </a:solidFill>
              <a:latin typeface="MingLiU-ExtB"/>
              <a:cs typeface="MingLiU-ExtB"/>
            </a:endParaRPr>
          </a:p>
          <a:p>
            <a:pPr marL="12700" marR="5080"/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Cyclic</a:t>
            </a:r>
            <a:r>
              <a:rPr sz="1600" spc="1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45F79"/>
                </a:solidFill>
                <a:latin typeface="Times New Roman"/>
                <a:cs typeface="Times New Roman"/>
              </a:rPr>
              <a:t>voltammetries</a:t>
            </a:r>
            <a:r>
              <a:rPr sz="1600" spc="14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45F79"/>
                </a:solidFill>
                <a:latin typeface="Times New Roman"/>
                <a:cs typeface="Times New Roman"/>
              </a:rPr>
              <a:t>of</a:t>
            </a:r>
            <a:r>
              <a:rPr sz="1600" spc="3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ferricyanide</a:t>
            </a:r>
            <a:r>
              <a:rPr sz="1600" spc="6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(A),</a:t>
            </a:r>
            <a:r>
              <a:rPr sz="1600" spc="2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cathecol</a:t>
            </a:r>
            <a:r>
              <a:rPr sz="1600" spc="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(B),</a:t>
            </a:r>
            <a:r>
              <a:rPr sz="1600" spc="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45F79"/>
                </a:solidFill>
                <a:latin typeface="Times New Roman"/>
                <a:cs typeface="Times New Roman"/>
              </a:rPr>
              <a:t>acetamminophene</a:t>
            </a:r>
            <a:r>
              <a:rPr sz="1600" spc="7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(C),</a:t>
            </a:r>
            <a:r>
              <a:rPr sz="1600" spc="2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ascorbic </a:t>
            </a:r>
            <a:r>
              <a:rPr sz="1600" spc="-38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45F79"/>
                </a:solidFill>
                <a:latin typeface="Times New Roman"/>
                <a:cs typeface="Times New Roman"/>
              </a:rPr>
              <a:t>acid</a:t>
            </a:r>
            <a:r>
              <a:rPr sz="1600" spc="4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(D)</a:t>
            </a:r>
            <a:r>
              <a:rPr sz="1600" spc="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carried</a:t>
            </a:r>
            <a:r>
              <a:rPr sz="1600" spc="7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45F79"/>
                </a:solidFill>
                <a:latin typeface="Times New Roman"/>
                <a:cs typeface="Times New Roman"/>
              </a:rPr>
              <a:t>with</a:t>
            </a:r>
            <a:r>
              <a:rPr sz="1600" spc="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dfferent</a:t>
            </a:r>
            <a:r>
              <a:rPr sz="1600" spc="2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screen-printed</a:t>
            </a:r>
            <a:r>
              <a:rPr sz="1600" spc="5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electrodes:</a:t>
            </a:r>
            <a:r>
              <a:rPr sz="1600" spc="3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Dupont</a:t>
            </a:r>
            <a:r>
              <a:rPr sz="1600" spc="-3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(a),</a:t>
            </a:r>
            <a:r>
              <a:rPr sz="1600" spc="5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Ercon</a:t>
            </a:r>
            <a:r>
              <a:rPr sz="1600" spc="2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(b),</a:t>
            </a:r>
            <a:r>
              <a:rPr sz="1600" spc="-14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Acheson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(c)</a:t>
            </a:r>
            <a:r>
              <a:rPr sz="1600" spc="4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Gwent</a:t>
            </a:r>
            <a:r>
              <a:rPr sz="1600" spc="-2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(d).</a:t>
            </a:r>
            <a:r>
              <a:rPr sz="1600" spc="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Supporting</a:t>
            </a:r>
            <a:r>
              <a:rPr sz="160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electrolyte;</a:t>
            </a:r>
            <a:r>
              <a:rPr sz="1600" spc="5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KCl</a:t>
            </a:r>
            <a:r>
              <a:rPr sz="1600" spc="-1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0.1M</a:t>
            </a:r>
            <a:r>
              <a:rPr sz="160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(A),</a:t>
            </a:r>
            <a:r>
              <a:rPr sz="1600" spc="2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scan</a:t>
            </a:r>
            <a:r>
              <a:rPr sz="1600" spc="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rate</a:t>
            </a:r>
            <a:r>
              <a:rPr sz="1600" spc="2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45F79"/>
                </a:solidFill>
                <a:latin typeface="Times New Roman"/>
                <a:cs typeface="Times New Roman"/>
              </a:rPr>
              <a:t>20</a:t>
            </a:r>
            <a:r>
              <a:rPr sz="1600" spc="-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45F79"/>
                </a:solidFill>
                <a:latin typeface="Times New Roman"/>
                <a:cs typeface="Times New Roman"/>
              </a:rPr>
              <a:t>mV/s.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095" y="452754"/>
            <a:ext cx="352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15" dirty="0">
                <a:solidFill>
                  <a:srgbClr val="414141"/>
                </a:solidFill>
                <a:latin typeface="Arial MT"/>
                <a:cs typeface="Arial MT"/>
              </a:rPr>
              <a:t>Screen-Printed</a:t>
            </a:r>
            <a:r>
              <a:rPr sz="2400" b="0" spc="-14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25" dirty="0">
                <a:solidFill>
                  <a:srgbClr val="414141"/>
                </a:solidFill>
                <a:latin typeface="Arial MT"/>
                <a:cs typeface="Arial MT"/>
              </a:rPr>
              <a:t>Electrodes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3537" y="1955292"/>
            <a:ext cx="7554467" cy="37779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9348" y="452754"/>
            <a:ext cx="312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25" dirty="0">
                <a:solidFill>
                  <a:srgbClr val="414141"/>
                </a:solidFill>
                <a:latin typeface="Arial MT"/>
                <a:cs typeface="Arial MT"/>
              </a:rPr>
              <a:t>How</a:t>
            </a:r>
            <a:r>
              <a:rPr sz="2400" b="0" spc="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10" dirty="0">
                <a:solidFill>
                  <a:srgbClr val="414141"/>
                </a:solidFill>
                <a:latin typeface="Arial MT"/>
                <a:cs typeface="Arial MT"/>
              </a:rPr>
              <a:t>do</a:t>
            </a:r>
            <a:r>
              <a:rPr sz="2400" b="0" spc="-4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20" dirty="0">
                <a:solidFill>
                  <a:srgbClr val="414141"/>
                </a:solidFill>
                <a:latin typeface="Arial MT"/>
                <a:cs typeface="Arial MT"/>
              </a:rPr>
              <a:t>we </a:t>
            </a:r>
            <a:r>
              <a:rPr sz="2400" b="0" spc="-5" dirty="0">
                <a:solidFill>
                  <a:srgbClr val="414141"/>
                </a:solidFill>
                <a:latin typeface="Arial MT"/>
                <a:cs typeface="Arial MT"/>
              </a:rPr>
              <a:t>tune</a:t>
            </a:r>
            <a:r>
              <a:rPr sz="2400" b="0" spc="-3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414141"/>
                </a:solidFill>
                <a:latin typeface="Arial MT"/>
                <a:cs typeface="Arial MT"/>
              </a:rPr>
              <a:t>them?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432" y="1539239"/>
            <a:ext cx="6176772" cy="51282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2935" y="6578"/>
            <a:ext cx="8694420" cy="64338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spcBef>
                <a:spcPts val="1300"/>
              </a:spcBef>
            </a:pPr>
            <a:r>
              <a:rPr sz="2000" b="1" dirty="0">
                <a:solidFill>
                  <a:prstClr val="black"/>
                </a:solidFill>
                <a:latin typeface="Comic Sans MS"/>
                <a:cs typeface="Comic Sans MS"/>
              </a:rPr>
              <a:t>TISSUE</a:t>
            </a:r>
            <a:r>
              <a:rPr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BASED</a:t>
            </a:r>
            <a:r>
              <a:rPr sz="2000" b="1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BIOSENSORS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>
              <a:spcBef>
                <a:spcPts val="1200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bovine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liver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(rich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catalase)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72390" algn="ctr">
              <a:spcBef>
                <a:spcPts val="1215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H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1950" spc="322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H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endParaRPr sz="1950" baseline="-21367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>
              <a:spcBef>
                <a:spcPts val="118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banana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(rich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polyphenol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oxidase)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78105" algn="ctr">
              <a:spcBef>
                <a:spcPts val="192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dopamine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1950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1950" spc="307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dopamine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quinone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15"/>
              </a:spcBef>
            </a:pPr>
            <a:endParaRPr sz="29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105410" algn="ctr"/>
            <a:r>
              <a:rPr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CELL</a:t>
            </a:r>
            <a:r>
              <a:rPr sz="2000" b="1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BASED</a:t>
            </a:r>
            <a:r>
              <a:rPr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BIOSENSORS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">
              <a:spcBef>
                <a:spcPts val="79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measurement</a:t>
            </a:r>
            <a:r>
              <a:rPr sz="2000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ethanol</a:t>
            </a:r>
            <a:r>
              <a:rPr sz="2000" spc="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using</a:t>
            </a:r>
            <a:r>
              <a:rPr sz="2000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acetobacter</a:t>
            </a:r>
            <a:r>
              <a:rPr sz="2000" i="1" spc="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xylinum</a:t>
            </a:r>
            <a:r>
              <a:rPr sz="2000" i="1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(O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1950" spc="7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electrode)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>
              <a:spcBef>
                <a:spcPts val="120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Determination</a:t>
            </a:r>
            <a:r>
              <a:rPr sz="20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BOD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(biological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oxygen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demand).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 marR="43180" algn="just">
              <a:spcBef>
                <a:spcPts val="161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BOD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values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indicate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the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amount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biochemicallly</a:t>
            </a:r>
            <a:r>
              <a:rPr sz="2000" spc="5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degradable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organic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material (carbonaceous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demand) and the oxygen used to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oxidise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sulphides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ferrous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ion.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 marR="43180" algn="just">
              <a:lnSpc>
                <a:spcPct val="150000"/>
              </a:lnSpc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Conventional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methods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include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BOD</a:t>
            </a:r>
            <a:r>
              <a:rPr sz="1950" baseline="-21367" dirty="0">
                <a:solidFill>
                  <a:prstClr val="black"/>
                </a:solidFill>
                <a:latin typeface="Comic Sans MS"/>
                <a:cs typeface="Comic Sans MS"/>
              </a:rPr>
              <a:t>5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BOD</a:t>
            </a:r>
            <a:r>
              <a:rPr sz="1950" baseline="-21367" dirty="0">
                <a:solidFill>
                  <a:prstClr val="black"/>
                </a:solidFill>
                <a:latin typeface="Comic Sans MS"/>
                <a:cs typeface="Comic Sans MS"/>
              </a:rPr>
              <a:t>7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which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need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5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7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days.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BOD</a:t>
            </a:r>
            <a:r>
              <a:rPr sz="2000" spc="1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biosensors</a:t>
            </a:r>
            <a:r>
              <a:rPr sz="2000" spc="1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have</a:t>
            </a:r>
            <a:r>
              <a:rPr sz="2000" spc="1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been</a:t>
            </a:r>
            <a:r>
              <a:rPr sz="2000" spc="1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developed</a:t>
            </a:r>
            <a:r>
              <a:rPr sz="2000" spc="1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using</a:t>
            </a:r>
            <a:r>
              <a:rPr sz="2000" spc="1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dirty="0">
                <a:solidFill>
                  <a:prstClr val="black"/>
                </a:solidFill>
                <a:latin typeface="Comic Sans MS"/>
                <a:cs typeface="Comic Sans MS"/>
              </a:rPr>
              <a:t>Trichosporon</a:t>
            </a:r>
            <a:r>
              <a:rPr sz="2000" i="1" spc="1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10" dirty="0">
                <a:solidFill>
                  <a:prstClr val="black"/>
                </a:solidFill>
                <a:latin typeface="Comic Sans MS"/>
                <a:cs typeface="Comic Sans MS"/>
              </a:rPr>
              <a:t>cutaneum,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 algn="just"/>
            <a:r>
              <a:rPr sz="2000" i="1" dirty="0">
                <a:solidFill>
                  <a:prstClr val="black"/>
                </a:solidFill>
                <a:latin typeface="Comic Sans MS"/>
                <a:cs typeface="Comic Sans MS"/>
              </a:rPr>
              <a:t>Bacillus</a:t>
            </a:r>
            <a:r>
              <a:rPr sz="2000" i="1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subtilis,</a:t>
            </a:r>
            <a:r>
              <a:rPr sz="2000" i="1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Hansenula</a:t>
            </a:r>
            <a:r>
              <a:rPr sz="2000" i="1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anomala,</a:t>
            </a:r>
            <a:r>
              <a:rPr sz="2000" i="1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omic Sans MS"/>
                <a:cs typeface="Comic Sans MS"/>
              </a:rPr>
              <a:t>etc.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472440"/>
            <a:ext cx="3200400" cy="3733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4343400"/>
            <a:ext cx="4495800" cy="22905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4168" y="178307"/>
            <a:ext cx="5404103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41" y="1262380"/>
            <a:ext cx="3954779" cy="4460240"/>
            <a:chOff x="243840" y="1262380"/>
            <a:chExt cx="3954779" cy="4460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91" y="1452961"/>
              <a:ext cx="3564150" cy="42117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840" y="1262379"/>
              <a:ext cx="3954779" cy="4460240"/>
            </a:xfrm>
            <a:custGeom>
              <a:avLst/>
              <a:gdLst/>
              <a:ahLst/>
              <a:cxnLst/>
              <a:rect l="l" t="t" r="r" b="b"/>
              <a:pathLst>
                <a:path w="3954779" h="4460240">
                  <a:moveTo>
                    <a:pt x="3931666" y="22860"/>
                  </a:moveTo>
                  <a:lnTo>
                    <a:pt x="3896868" y="22860"/>
                  </a:lnTo>
                  <a:lnTo>
                    <a:pt x="3896868" y="57150"/>
                  </a:lnTo>
                  <a:lnTo>
                    <a:pt x="3896868" y="4401820"/>
                  </a:lnTo>
                  <a:lnTo>
                    <a:pt x="57912" y="4401820"/>
                  </a:lnTo>
                  <a:lnTo>
                    <a:pt x="57912" y="57150"/>
                  </a:lnTo>
                  <a:lnTo>
                    <a:pt x="3896868" y="57150"/>
                  </a:lnTo>
                  <a:lnTo>
                    <a:pt x="3896868" y="22860"/>
                  </a:lnTo>
                  <a:lnTo>
                    <a:pt x="23164" y="22860"/>
                  </a:lnTo>
                  <a:lnTo>
                    <a:pt x="23164" y="57150"/>
                  </a:lnTo>
                  <a:lnTo>
                    <a:pt x="23164" y="4401820"/>
                  </a:lnTo>
                  <a:lnTo>
                    <a:pt x="23164" y="4437380"/>
                  </a:lnTo>
                  <a:lnTo>
                    <a:pt x="3931666" y="4437380"/>
                  </a:lnTo>
                  <a:lnTo>
                    <a:pt x="3931666" y="4401820"/>
                  </a:lnTo>
                  <a:lnTo>
                    <a:pt x="3931666" y="57150"/>
                  </a:lnTo>
                  <a:lnTo>
                    <a:pt x="3931666" y="22860"/>
                  </a:lnTo>
                  <a:close/>
                </a:path>
                <a:path w="3954779" h="4460240">
                  <a:moveTo>
                    <a:pt x="3954780" y="0"/>
                  </a:moveTo>
                  <a:lnTo>
                    <a:pt x="3943223" y="0"/>
                  </a:lnTo>
                  <a:lnTo>
                    <a:pt x="3943223" y="11430"/>
                  </a:lnTo>
                  <a:lnTo>
                    <a:pt x="3943223" y="4448810"/>
                  </a:lnTo>
                  <a:lnTo>
                    <a:pt x="11582" y="4448810"/>
                  </a:lnTo>
                  <a:lnTo>
                    <a:pt x="11582" y="11430"/>
                  </a:lnTo>
                  <a:lnTo>
                    <a:pt x="3943223" y="11430"/>
                  </a:lnTo>
                  <a:lnTo>
                    <a:pt x="3943223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4448810"/>
                  </a:lnTo>
                  <a:lnTo>
                    <a:pt x="0" y="4460240"/>
                  </a:lnTo>
                  <a:lnTo>
                    <a:pt x="3954780" y="4460240"/>
                  </a:lnTo>
                  <a:lnTo>
                    <a:pt x="3954780" y="4448810"/>
                  </a:lnTo>
                  <a:lnTo>
                    <a:pt x="3954780" y="11430"/>
                  </a:lnTo>
                  <a:lnTo>
                    <a:pt x="395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5852" y="1348740"/>
            <a:ext cx="3494836" cy="51277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038089" y="1290319"/>
            <a:ext cx="3860165" cy="5331460"/>
          </a:xfrm>
          <a:custGeom>
            <a:avLst/>
            <a:gdLst/>
            <a:ahLst/>
            <a:cxnLst/>
            <a:rect l="l" t="t" r="r" b="b"/>
            <a:pathLst>
              <a:path w="3860165" h="5331459">
                <a:moveTo>
                  <a:pt x="3836670" y="24638"/>
                </a:moveTo>
                <a:lnTo>
                  <a:pt x="3801872" y="24638"/>
                </a:lnTo>
                <a:lnTo>
                  <a:pt x="3801872" y="58420"/>
                </a:lnTo>
                <a:lnTo>
                  <a:pt x="3801872" y="5273040"/>
                </a:lnTo>
                <a:lnTo>
                  <a:pt x="57912" y="5273040"/>
                </a:lnTo>
                <a:lnTo>
                  <a:pt x="57912" y="58420"/>
                </a:lnTo>
                <a:lnTo>
                  <a:pt x="3801872" y="58420"/>
                </a:lnTo>
                <a:lnTo>
                  <a:pt x="3801872" y="24638"/>
                </a:lnTo>
                <a:lnTo>
                  <a:pt x="3801872" y="24130"/>
                </a:lnTo>
                <a:lnTo>
                  <a:pt x="23114" y="24130"/>
                </a:lnTo>
                <a:lnTo>
                  <a:pt x="23114" y="58420"/>
                </a:lnTo>
                <a:lnTo>
                  <a:pt x="23114" y="5273040"/>
                </a:lnTo>
                <a:lnTo>
                  <a:pt x="23114" y="5308600"/>
                </a:lnTo>
                <a:lnTo>
                  <a:pt x="3836670" y="5308600"/>
                </a:lnTo>
                <a:lnTo>
                  <a:pt x="3836670" y="5273040"/>
                </a:lnTo>
                <a:lnTo>
                  <a:pt x="3836670" y="24638"/>
                </a:lnTo>
                <a:close/>
              </a:path>
              <a:path w="3860165" h="5331459">
                <a:moveTo>
                  <a:pt x="3859784" y="0"/>
                </a:moveTo>
                <a:lnTo>
                  <a:pt x="3848227" y="0"/>
                </a:lnTo>
                <a:lnTo>
                  <a:pt x="3848227" y="12700"/>
                </a:lnTo>
                <a:lnTo>
                  <a:pt x="3848227" y="5320030"/>
                </a:lnTo>
                <a:lnTo>
                  <a:pt x="11557" y="5320030"/>
                </a:lnTo>
                <a:lnTo>
                  <a:pt x="11557" y="12700"/>
                </a:lnTo>
                <a:lnTo>
                  <a:pt x="3848227" y="12700"/>
                </a:lnTo>
                <a:lnTo>
                  <a:pt x="3848227" y="0"/>
                </a:lnTo>
                <a:lnTo>
                  <a:pt x="0" y="0"/>
                </a:lnTo>
                <a:lnTo>
                  <a:pt x="0" y="12700"/>
                </a:lnTo>
                <a:lnTo>
                  <a:pt x="0" y="5320030"/>
                </a:lnTo>
                <a:lnTo>
                  <a:pt x="0" y="5331460"/>
                </a:lnTo>
                <a:lnTo>
                  <a:pt x="3859784" y="5331460"/>
                </a:lnTo>
                <a:lnTo>
                  <a:pt x="3859784" y="5320030"/>
                </a:lnTo>
                <a:lnTo>
                  <a:pt x="3859784" y="12700"/>
                </a:lnTo>
                <a:lnTo>
                  <a:pt x="385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709" y="5681574"/>
            <a:ext cx="348805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http://www.sigmaaldrich.com/life- </a:t>
            </a:r>
            <a:r>
              <a:rPr sz="2000" spc="-4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science/metabolomics/enzymatic- </a:t>
            </a:r>
            <a:r>
              <a:rPr sz="2000" spc="-4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kits.html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6709" y="271984"/>
            <a:ext cx="7666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889375" algn="l"/>
              </a:tabLst>
            </a:pPr>
            <a:r>
              <a:rPr sz="2400" b="0" spc="-10" dirty="0">
                <a:solidFill>
                  <a:srgbClr val="FF0000"/>
                </a:solidFill>
                <a:latin typeface="Times New Roman"/>
                <a:cs typeface="Times New Roman"/>
              </a:rPr>
              <a:t>Spectrophotometric</a:t>
            </a:r>
            <a:r>
              <a:rPr sz="24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enzymatic	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kits</a:t>
            </a:r>
            <a:r>
              <a:rPr sz="2400" b="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work</a:t>
            </a:r>
            <a:r>
              <a:rPr sz="24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4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end-point</a:t>
            </a:r>
            <a:r>
              <a:rPr sz="2400" b="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reaction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using</a:t>
            </a:r>
            <a:r>
              <a:rPr sz="2400" b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enzymes</a:t>
            </a:r>
            <a:r>
              <a:rPr sz="2400" b="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solution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2142744" cy="21427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6084" y="559308"/>
            <a:ext cx="2618232" cy="1741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3124200"/>
            <a:ext cx="2667000" cy="1714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00784" y="2914016"/>
            <a:ext cx="4189729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Food</a:t>
            </a:r>
            <a:r>
              <a:rPr b="1" spc="-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Industry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Beer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Spirits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637030"/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Milk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 and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Dairy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Products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Fruits,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Vegetables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Nuts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/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Meat,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Poultry,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Pork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Fish (Animal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Protein) </a:t>
            </a:r>
            <a:r>
              <a:rPr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Wine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Drinking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Water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75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1762760"/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Molecular </a:t>
            </a:r>
            <a:r>
              <a:rPr b="1" spc="-35" dirty="0">
                <a:solidFill>
                  <a:prstClr val="black"/>
                </a:solidFill>
                <a:latin typeface="Calibri"/>
                <a:cs typeface="Calibri"/>
              </a:rPr>
              <a:t>Target </a:t>
            </a:r>
            <a:r>
              <a:rPr b="1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Carbohydrates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Sugars </a:t>
            </a:r>
            <a:r>
              <a:rPr spc="-3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Inorganic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Ions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Lipids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(Fats)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Amino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Acids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 Proteins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6355" y="1514836"/>
            <a:ext cx="4055952" cy="411444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543800" y="2892551"/>
            <a:ext cx="2286000" cy="1045844"/>
          </a:xfrm>
          <a:custGeom>
            <a:avLst/>
            <a:gdLst/>
            <a:ahLst/>
            <a:cxnLst/>
            <a:rect l="l" t="t" r="r" b="b"/>
            <a:pathLst>
              <a:path w="2286000" h="1045845">
                <a:moveTo>
                  <a:pt x="0" y="1042289"/>
                </a:moveTo>
                <a:lnTo>
                  <a:pt x="54863" y="1042543"/>
                </a:lnTo>
                <a:lnTo>
                  <a:pt x="109474" y="1043051"/>
                </a:lnTo>
                <a:lnTo>
                  <a:pt x="163322" y="1043813"/>
                </a:lnTo>
                <a:lnTo>
                  <a:pt x="216280" y="1044575"/>
                </a:lnTo>
                <a:lnTo>
                  <a:pt x="267970" y="1045210"/>
                </a:lnTo>
                <a:lnTo>
                  <a:pt x="318135" y="1045464"/>
                </a:lnTo>
                <a:lnTo>
                  <a:pt x="366649" y="1045083"/>
                </a:lnTo>
                <a:lnTo>
                  <a:pt x="413130" y="1044194"/>
                </a:lnTo>
                <a:lnTo>
                  <a:pt x="457200" y="1042289"/>
                </a:lnTo>
                <a:lnTo>
                  <a:pt x="520065" y="1038733"/>
                </a:lnTo>
                <a:lnTo>
                  <a:pt x="579754" y="1034415"/>
                </a:lnTo>
                <a:lnTo>
                  <a:pt x="635507" y="1029081"/>
                </a:lnTo>
                <a:lnTo>
                  <a:pt x="687070" y="1021842"/>
                </a:lnTo>
                <a:lnTo>
                  <a:pt x="733678" y="1012317"/>
                </a:lnTo>
                <a:lnTo>
                  <a:pt x="774700" y="999871"/>
                </a:lnTo>
                <a:lnTo>
                  <a:pt x="831596" y="977519"/>
                </a:lnTo>
                <a:lnTo>
                  <a:pt x="873632" y="929259"/>
                </a:lnTo>
                <a:lnTo>
                  <a:pt x="914400" y="872617"/>
                </a:lnTo>
                <a:lnTo>
                  <a:pt x="956945" y="809371"/>
                </a:lnTo>
                <a:lnTo>
                  <a:pt x="981582" y="770128"/>
                </a:lnTo>
                <a:lnTo>
                  <a:pt x="1008126" y="727075"/>
                </a:lnTo>
                <a:lnTo>
                  <a:pt x="1035939" y="681101"/>
                </a:lnTo>
                <a:lnTo>
                  <a:pt x="1065022" y="633095"/>
                </a:lnTo>
                <a:lnTo>
                  <a:pt x="1094740" y="583692"/>
                </a:lnTo>
                <a:lnTo>
                  <a:pt x="1124966" y="534162"/>
                </a:lnTo>
                <a:lnTo>
                  <a:pt x="1155192" y="485139"/>
                </a:lnTo>
                <a:lnTo>
                  <a:pt x="1185164" y="437514"/>
                </a:lnTo>
                <a:lnTo>
                  <a:pt x="1214501" y="392175"/>
                </a:lnTo>
                <a:lnTo>
                  <a:pt x="1242822" y="350012"/>
                </a:lnTo>
                <a:lnTo>
                  <a:pt x="1270000" y="312038"/>
                </a:lnTo>
                <a:lnTo>
                  <a:pt x="1295400" y="279019"/>
                </a:lnTo>
                <a:lnTo>
                  <a:pt x="1334516" y="229235"/>
                </a:lnTo>
                <a:lnTo>
                  <a:pt x="1368044" y="185547"/>
                </a:lnTo>
                <a:lnTo>
                  <a:pt x="1398524" y="147447"/>
                </a:lnTo>
                <a:lnTo>
                  <a:pt x="1428750" y="114553"/>
                </a:lnTo>
                <a:lnTo>
                  <a:pt x="1461389" y="86360"/>
                </a:lnTo>
                <a:lnTo>
                  <a:pt x="1498980" y="62230"/>
                </a:lnTo>
                <a:lnTo>
                  <a:pt x="1544447" y="41783"/>
                </a:lnTo>
                <a:lnTo>
                  <a:pt x="1600200" y="24511"/>
                </a:lnTo>
                <a:lnTo>
                  <a:pt x="1676527" y="10033"/>
                </a:lnTo>
                <a:lnTo>
                  <a:pt x="1718564" y="5334"/>
                </a:lnTo>
                <a:lnTo>
                  <a:pt x="1762759" y="2286"/>
                </a:lnTo>
                <a:lnTo>
                  <a:pt x="1809242" y="508"/>
                </a:lnTo>
                <a:lnTo>
                  <a:pt x="1857502" y="0"/>
                </a:lnTo>
                <a:lnTo>
                  <a:pt x="1907413" y="635"/>
                </a:lnTo>
                <a:lnTo>
                  <a:pt x="1958721" y="2286"/>
                </a:lnTo>
                <a:lnTo>
                  <a:pt x="2011426" y="4699"/>
                </a:lnTo>
                <a:lnTo>
                  <a:pt x="2065020" y="7747"/>
                </a:lnTo>
                <a:lnTo>
                  <a:pt x="2119629" y="11430"/>
                </a:lnTo>
                <a:lnTo>
                  <a:pt x="2174748" y="15621"/>
                </a:lnTo>
                <a:lnTo>
                  <a:pt x="2230247" y="19938"/>
                </a:lnTo>
                <a:lnTo>
                  <a:pt x="2286000" y="2451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39585" y="2499360"/>
            <a:ext cx="3023235" cy="2025650"/>
            <a:chOff x="5815584" y="2499360"/>
            <a:chExt cx="3023235" cy="2025650"/>
          </a:xfrm>
        </p:grpSpPr>
        <p:sp>
          <p:nvSpPr>
            <p:cNvPr id="5" name="object 5"/>
            <p:cNvSpPr/>
            <p:nvPr/>
          </p:nvSpPr>
          <p:spPr>
            <a:xfrm>
              <a:off x="6400800" y="4009644"/>
              <a:ext cx="76200" cy="510540"/>
            </a:xfrm>
            <a:custGeom>
              <a:avLst/>
              <a:gdLst/>
              <a:ahLst/>
              <a:cxnLst/>
              <a:rect l="l" t="t" r="r" b="b"/>
              <a:pathLst>
                <a:path w="76200" h="510539">
                  <a:moveTo>
                    <a:pt x="38100" y="0"/>
                  </a:moveTo>
                  <a:lnTo>
                    <a:pt x="0" y="114299"/>
                  </a:lnTo>
                  <a:lnTo>
                    <a:pt x="19050" y="114299"/>
                  </a:lnTo>
                  <a:lnTo>
                    <a:pt x="19050" y="510539"/>
                  </a:lnTo>
                  <a:lnTo>
                    <a:pt x="57150" y="510539"/>
                  </a:lnTo>
                  <a:lnTo>
                    <a:pt x="57150" y="114299"/>
                  </a:lnTo>
                  <a:lnTo>
                    <a:pt x="76200" y="1142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400800" y="4009644"/>
              <a:ext cx="76200" cy="510540"/>
            </a:xfrm>
            <a:custGeom>
              <a:avLst/>
              <a:gdLst/>
              <a:ahLst/>
              <a:cxnLst/>
              <a:rect l="l" t="t" r="r" b="b"/>
              <a:pathLst>
                <a:path w="76200" h="510539">
                  <a:moveTo>
                    <a:pt x="0" y="114299"/>
                  </a:moveTo>
                  <a:lnTo>
                    <a:pt x="38100" y="0"/>
                  </a:lnTo>
                  <a:lnTo>
                    <a:pt x="76200" y="114299"/>
                  </a:lnTo>
                  <a:lnTo>
                    <a:pt x="57150" y="114299"/>
                  </a:lnTo>
                  <a:lnTo>
                    <a:pt x="57150" y="510539"/>
                  </a:lnTo>
                  <a:lnTo>
                    <a:pt x="19050" y="510539"/>
                  </a:lnTo>
                  <a:lnTo>
                    <a:pt x="19050" y="114299"/>
                  </a:lnTo>
                  <a:lnTo>
                    <a:pt x="0" y="11429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815584" y="2499360"/>
              <a:ext cx="3023235" cy="1580515"/>
            </a:xfrm>
            <a:custGeom>
              <a:avLst/>
              <a:gdLst/>
              <a:ahLst/>
              <a:cxnLst/>
              <a:rect l="l" t="t" r="r" b="b"/>
              <a:pathLst>
                <a:path w="3023234" h="1580514">
                  <a:moveTo>
                    <a:pt x="51688" y="0"/>
                  </a:moveTo>
                  <a:lnTo>
                    <a:pt x="0" y="88645"/>
                  </a:lnTo>
                  <a:lnTo>
                    <a:pt x="1015" y="92455"/>
                  </a:lnTo>
                  <a:lnTo>
                    <a:pt x="7112" y="96012"/>
                  </a:lnTo>
                  <a:lnTo>
                    <a:pt x="10921" y="94995"/>
                  </a:lnTo>
                  <a:lnTo>
                    <a:pt x="45338" y="35940"/>
                  </a:lnTo>
                  <a:lnTo>
                    <a:pt x="45338" y="1528445"/>
                  </a:lnTo>
                  <a:lnTo>
                    <a:pt x="51688" y="1528445"/>
                  </a:lnTo>
                  <a:lnTo>
                    <a:pt x="51688" y="1534795"/>
                  </a:lnTo>
                  <a:lnTo>
                    <a:pt x="2987166" y="1534795"/>
                  </a:lnTo>
                  <a:lnTo>
                    <a:pt x="2928239" y="1569212"/>
                  </a:lnTo>
                  <a:lnTo>
                    <a:pt x="2927222" y="1573021"/>
                  </a:lnTo>
                  <a:lnTo>
                    <a:pt x="2930779" y="1579117"/>
                  </a:lnTo>
                  <a:lnTo>
                    <a:pt x="2934589" y="1580133"/>
                  </a:lnTo>
                  <a:lnTo>
                    <a:pt x="3023235" y="1528445"/>
                  </a:lnTo>
                  <a:lnTo>
                    <a:pt x="2934589" y="1476756"/>
                  </a:lnTo>
                  <a:lnTo>
                    <a:pt x="2930779" y="1477771"/>
                  </a:lnTo>
                  <a:lnTo>
                    <a:pt x="2927222" y="1483867"/>
                  </a:lnTo>
                  <a:lnTo>
                    <a:pt x="2928239" y="1487677"/>
                  </a:lnTo>
                  <a:lnTo>
                    <a:pt x="2987166" y="1522095"/>
                  </a:lnTo>
                  <a:lnTo>
                    <a:pt x="58038" y="1522095"/>
                  </a:lnTo>
                  <a:lnTo>
                    <a:pt x="58038" y="35940"/>
                  </a:lnTo>
                  <a:lnTo>
                    <a:pt x="92455" y="94995"/>
                  </a:lnTo>
                  <a:lnTo>
                    <a:pt x="96265" y="96012"/>
                  </a:lnTo>
                  <a:lnTo>
                    <a:pt x="102362" y="92455"/>
                  </a:lnTo>
                  <a:lnTo>
                    <a:pt x="103377" y="88645"/>
                  </a:lnTo>
                  <a:lnTo>
                    <a:pt x="5168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943600" y="3960876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9144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14919" y="3197733"/>
            <a:ext cx="118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3300"/>
                </a:solidFill>
                <a:latin typeface="Comic Sans MS"/>
                <a:cs typeface="Comic Sans MS"/>
              </a:rPr>
              <a:t>1</a:t>
            </a: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63229" y="2240279"/>
            <a:ext cx="85725" cy="586740"/>
            <a:chOff x="7539228" y="2240279"/>
            <a:chExt cx="85725" cy="586740"/>
          </a:xfrm>
        </p:grpSpPr>
        <p:sp>
          <p:nvSpPr>
            <p:cNvPr id="11" name="object 11"/>
            <p:cNvSpPr/>
            <p:nvPr/>
          </p:nvSpPr>
          <p:spPr>
            <a:xfrm>
              <a:off x="7543800" y="2244851"/>
              <a:ext cx="76200" cy="577850"/>
            </a:xfrm>
            <a:custGeom>
              <a:avLst/>
              <a:gdLst/>
              <a:ahLst/>
              <a:cxnLst/>
              <a:rect l="l" t="t" r="r" b="b"/>
              <a:pathLst>
                <a:path w="76200" h="577850">
                  <a:moveTo>
                    <a:pt x="57150" y="0"/>
                  </a:moveTo>
                  <a:lnTo>
                    <a:pt x="19050" y="0"/>
                  </a:lnTo>
                  <a:lnTo>
                    <a:pt x="19050" y="447548"/>
                  </a:lnTo>
                  <a:lnTo>
                    <a:pt x="0" y="447548"/>
                  </a:lnTo>
                  <a:lnTo>
                    <a:pt x="38100" y="577342"/>
                  </a:lnTo>
                  <a:lnTo>
                    <a:pt x="76200" y="447548"/>
                  </a:lnTo>
                  <a:lnTo>
                    <a:pt x="57150" y="447548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43800" y="2244851"/>
              <a:ext cx="76200" cy="577850"/>
            </a:xfrm>
            <a:custGeom>
              <a:avLst/>
              <a:gdLst/>
              <a:ahLst/>
              <a:cxnLst/>
              <a:rect l="l" t="t" r="r" b="b"/>
              <a:pathLst>
                <a:path w="76200" h="577850">
                  <a:moveTo>
                    <a:pt x="0" y="447548"/>
                  </a:moveTo>
                  <a:lnTo>
                    <a:pt x="19050" y="447548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447548"/>
                  </a:lnTo>
                  <a:lnTo>
                    <a:pt x="76200" y="447548"/>
                  </a:lnTo>
                  <a:lnTo>
                    <a:pt x="38100" y="577342"/>
                  </a:lnTo>
                  <a:lnTo>
                    <a:pt x="0" y="447548"/>
                  </a:lnTo>
                  <a:close/>
                </a:path>
              </a:pathLst>
            </a:custGeom>
            <a:ln w="914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40622" y="1925778"/>
            <a:ext cx="8191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Comic Sans MS"/>
                <a:cs typeface="Comic Sans MS"/>
              </a:rPr>
              <a:t>S</a:t>
            </a:r>
            <a:r>
              <a:rPr sz="1000" b="1" spc="-10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1000" b="1" spc="-15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1000" b="1" spc="-10" dirty="0">
                <a:solidFill>
                  <a:prstClr val="black"/>
                </a:solidFill>
                <a:latin typeface="Comic Sans MS"/>
                <a:cs typeface="Comic Sans MS"/>
              </a:rPr>
              <a:t>ad</a:t>
            </a:r>
            <a:r>
              <a:rPr sz="1000" b="1" spc="-5" dirty="0">
                <a:solidFill>
                  <a:prstClr val="black"/>
                </a:solidFill>
                <a:latin typeface="Comic Sans MS"/>
                <a:cs typeface="Comic Sans MS"/>
              </a:rPr>
              <a:t>y</a:t>
            </a:r>
            <a:r>
              <a:rPr sz="1000" b="1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000" b="1" spc="-25" dirty="0">
                <a:solidFill>
                  <a:prstClr val="black"/>
                </a:solidFill>
                <a:latin typeface="Comic Sans MS"/>
                <a:cs typeface="Comic Sans MS"/>
              </a:rPr>
              <a:t>s</a:t>
            </a:r>
            <a:r>
              <a:rPr sz="1000" b="1" spc="-20" dirty="0">
                <a:solidFill>
                  <a:prstClr val="black"/>
                </a:solidFill>
                <a:latin typeface="Comic Sans MS"/>
                <a:cs typeface="Comic Sans MS"/>
              </a:rPr>
              <a:t>tat</a:t>
            </a:r>
            <a:r>
              <a:rPr sz="1000" b="1" spc="-5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endParaRPr sz="1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6919" y="2688082"/>
            <a:ext cx="118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CC00"/>
                </a:solidFill>
                <a:latin typeface="Comic Sans MS"/>
                <a:cs typeface="Comic Sans MS"/>
              </a:rPr>
              <a:t>2</a:t>
            </a: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1409" y="4203572"/>
            <a:ext cx="187261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1400" b="1" spc="-5" dirty="0">
                <a:solidFill>
                  <a:srgbClr val="045F79"/>
                </a:solidFill>
                <a:latin typeface="Comic Sans MS"/>
                <a:cs typeface="Comic Sans MS"/>
              </a:rPr>
              <a:t>time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55"/>
              </a:spcBef>
            </a:pP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000" b="1" spc="-5" dirty="0">
                <a:solidFill>
                  <a:prstClr val="black"/>
                </a:solidFill>
                <a:latin typeface="Comic Sans MS"/>
                <a:cs typeface="Comic Sans MS"/>
              </a:rPr>
              <a:t>Sample</a:t>
            </a:r>
            <a:r>
              <a:rPr sz="1000" b="1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000" b="1" spc="-20" dirty="0">
                <a:solidFill>
                  <a:prstClr val="black"/>
                </a:solidFill>
                <a:latin typeface="Comic Sans MS"/>
                <a:cs typeface="Comic Sans MS"/>
              </a:rPr>
              <a:t>injection</a:t>
            </a:r>
            <a:endParaRPr sz="1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0410" y="2599183"/>
            <a:ext cx="1492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prstClr val="black"/>
                </a:solidFill>
                <a:latin typeface="Comic Sans MS"/>
                <a:cs typeface="Comic Sans MS"/>
              </a:rPr>
              <a:t>S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58917" y="368934"/>
            <a:ext cx="2205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Enzy</a:t>
            </a:r>
            <a:r>
              <a:rPr sz="24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400" b="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2400" b="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0" dirty="0">
                <a:solidFill>
                  <a:srgbClr val="FF0000"/>
                </a:solidFill>
                <a:latin typeface="Times New Roman"/>
                <a:cs typeface="Times New Roman"/>
              </a:rPr>
              <a:t>ode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709" y="1223899"/>
            <a:ext cx="7106920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BIOLOGICAL</a:t>
            </a:r>
            <a:r>
              <a:rPr b="1" spc="-1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ELEMENT</a:t>
            </a:r>
            <a:r>
              <a:rPr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SHOULD</a:t>
            </a:r>
            <a:r>
              <a:rPr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HAVE: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5"/>
              </a:spcBef>
            </a:pPr>
            <a:endParaRPr sz="29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SPECIFICITY</a:t>
            </a:r>
            <a:r>
              <a:rPr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(HIGH</a:t>
            </a:r>
            <a:r>
              <a:rPr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SELECTIVITY)</a:t>
            </a:r>
            <a:r>
              <a:rPr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FOR</a:t>
            </a:r>
            <a:r>
              <a:rPr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ANALYTE(S)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5"/>
              </a:spcBef>
            </a:pPr>
            <a:endParaRPr sz="31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GOOD</a:t>
            </a:r>
            <a:r>
              <a:rPr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STABILITY</a:t>
            </a:r>
            <a:r>
              <a:rPr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OPERATING</a:t>
            </a:r>
            <a:r>
              <a:rPr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CONDITIONS</a:t>
            </a:r>
            <a:r>
              <a:rPr b="1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(t,</a:t>
            </a:r>
            <a:r>
              <a:rPr b="1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pH,</a:t>
            </a:r>
            <a:r>
              <a:rPr b="1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0"/>
              </a:spcBef>
            </a:pPr>
            <a:endParaRPr sz="29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5080"/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RETENTION</a:t>
            </a:r>
            <a:r>
              <a:rPr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SUFFICIENT</a:t>
            </a:r>
            <a:r>
              <a:rPr b="1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BIOLOGICAL</a:t>
            </a:r>
            <a:r>
              <a:rPr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r>
              <a:rPr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WHEN </a:t>
            </a:r>
            <a:r>
              <a:rPr b="1" spc="-7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IMMOBILISED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5"/>
              </a:spcBef>
            </a:pPr>
            <a:endParaRPr sz="26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NO</a:t>
            </a:r>
            <a:r>
              <a:rPr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(VERY</a:t>
            </a:r>
            <a:r>
              <a:rPr b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LOW)</a:t>
            </a:r>
            <a:r>
              <a:rPr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INHIBITION</a:t>
            </a:r>
            <a:r>
              <a:rPr b="1" spc="-7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BY</a:t>
            </a:r>
            <a:r>
              <a:rPr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THE</a:t>
            </a:r>
            <a:r>
              <a:rPr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SAMPLE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"/>
            <a:ext cx="4393692" cy="5105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755" y="1143013"/>
            <a:ext cx="4238244" cy="44012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431" y="484759"/>
            <a:ext cx="72364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0" dirty="0">
                <a:solidFill>
                  <a:srgbClr val="FF0000"/>
                </a:solidFill>
                <a:latin typeface="Arial MT"/>
                <a:cs typeface="Arial MT"/>
              </a:rPr>
              <a:t>Previous</a:t>
            </a:r>
            <a:r>
              <a:rPr sz="4400" b="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400" b="0" dirty="0">
                <a:solidFill>
                  <a:srgbClr val="FF0000"/>
                </a:solidFill>
                <a:latin typeface="Arial MT"/>
                <a:cs typeface="Arial MT"/>
              </a:rPr>
              <a:t>knowledge</a:t>
            </a:r>
            <a:r>
              <a:rPr sz="4400" b="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Arial MT"/>
                <a:cs typeface="Arial MT"/>
              </a:rPr>
              <a:t>required</a:t>
            </a:r>
            <a:endParaRPr sz="4400">
              <a:solidFill>
                <a:srgbClr val="FF0000"/>
              </a:solidFill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52980" y="1447800"/>
            <a:ext cx="7686040" cy="46355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 indent="-342265">
              <a:spcBef>
                <a:spcPts val="68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Spectroscopy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:</a:t>
            </a: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 marR="5080">
              <a:spcBef>
                <a:spcPts val="575"/>
              </a:spcBef>
            </a:pP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electromagneticwaves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intensity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10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amplitude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wawelenght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,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Beer</a:t>
            </a:r>
            <a:r>
              <a:rPr lang="it-IT" sz="2400" spc="-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Law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25" dirty="0">
                <a:solidFill>
                  <a:prstClr val="black"/>
                </a:solidFill>
                <a:latin typeface="Arial MT"/>
                <a:cs typeface="Arial MT"/>
              </a:rPr>
              <a:t>UV-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VIS</a:t>
            </a:r>
            <a:r>
              <a:rPr lang="it-IT" sz="24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classical</a:t>
            </a:r>
            <a:r>
              <a:rPr lang="it-IT"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spectrophotometer</a:t>
            </a: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1275"/>
              </a:spcBef>
            </a:pP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4965" indent="-342265"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</a:tabLst>
            </a:pP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Sensors</a:t>
            </a:r>
            <a:r>
              <a:rPr lang="it-IT" sz="2400"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and</a:t>
            </a:r>
            <a:r>
              <a:rPr lang="it-IT" sz="2400" spc="-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Biosensors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:</a:t>
            </a: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 marR="446405">
              <a:spcBef>
                <a:spcPts val="575"/>
              </a:spcBef>
              <a:tabLst>
                <a:tab pos="1811020" algn="l"/>
              </a:tabLst>
            </a:pP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principles</a:t>
            </a:r>
            <a:r>
              <a:rPr lang="it-IT" sz="2400" spc="-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25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	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potentiometry</a:t>
            </a:r>
            <a:r>
              <a:rPr lang="it-IT" sz="2400" spc="-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and</a:t>
            </a:r>
            <a:r>
              <a:rPr lang="it-IT" sz="2400" spc="-1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voltammetry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1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enzyme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kinetic</a:t>
            </a:r>
            <a:r>
              <a:rPr lang="it-IT" sz="2400" spc="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25" dirty="0">
                <a:solidFill>
                  <a:prstClr val="black"/>
                </a:solidFill>
                <a:latin typeface="Arial MT"/>
                <a:cs typeface="Arial MT"/>
              </a:rPr>
              <a:t>(</a:t>
            </a:r>
            <a:r>
              <a:rPr lang="it-IT" sz="2400" spc="-25" dirty="0" err="1">
                <a:solidFill>
                  <a:prstClr val="black"/>
                </a:solidFill>
                <a:latin typeface="Arial MT"/>
                <a:cs typeface="Arial MT"/>
              </a:rPr>
              <a:t>Michaelis-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Menten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)</a:t>
            </a: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990"/>
              </a:spcBef>
            </a:pP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 marR="659765" indent="342265">
              <a:lnSpc>
                <a:spcPct val="11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472179" algn="l"/>
              </a:tabLst>
            </a:pP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Confirmatory</a:t>
            </a:r>
            <a:r>
              <a:rPr lang="it-IT" sz="2400" spc="-1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methods</a:t>
            </a:r>
            <a:r>
              <a:rPr lang="it-IT" sz="2400" spc="-10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and</a:t>
            </a:r>
            <a:r>
              <a:rPr lang="it-IT" sz="2400" spc="-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hyphenated</a:t>
            </a:r>
            <a:r>
              <a:rPr lang="it-IT" sz="2400" spc="-8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tecniques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Classical</a:t>
            </a:r>
            <a:r>
              <a:rPr lang="it-IT" sz="2400" spc="-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pretreatment</a:t>
            </a:r>
            <a:r>
              <a:rPr lang="it-IT" sz="2400" spc="-10" dirty="0">
                <a:solidFill>
                  <a:prstClr val="black"/>
                </a:solidFill>
                <a:latin typeface="Arial MT"/>
                <a:cs typeface="Arial MT"/>
              </a:rPr>
              <a:t> of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	the</a:t>
            </a:r>
            <a:r>
              <a:rPr lang="it-IT" sz="2400" spc="-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samples,</a:t>
            </a:r>
            <a:r>
              <a:rPr lang="it-IT" sz="2400" spc="-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priciples</a:t>
            </a:r>
            <a:r>
              <a:rPr lang="it-IT" sz="24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25" dirty="0">
                <a:solidFill>
                  <a:prstClr val="black"/>
                </a:solidFill>
                <a:latin typeface="Arial MT"/>
                <a:cs typeface="Arial MT"/>
              </a:rPr>
              <a:t>of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chromatography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lang="it-IT" sz="2400" spc="-7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gas</a:t>
            </a:r>
            <a:r>
              <a:rPr lang="it-IT" sz="2400" spc="-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Arial MT"/>
                <a:cs typeface="Arial MT"/>
              </a:rPr>
              <a:t>and</a:t>
            </a:r>
            <a:r>
              <a:rPr lang="it-IT" sz="2400"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Arial MT"/>
                <a:cs typeface="Arial MT"/>
              </a:rPr>
              <a:t>liquid</a:t>
            </a:r>
            <a:r>
              <a:rPr lang="it-IT"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t-IT" sz="2400" spc="-10" dirty="0" err="1">
                <a:solidFill>
                  <a:prstClr val="black"/>
                </a:solidFill>
                <a:latin typeface="Arial MT"/>
                <a:cs typeface="Arial MT"/>
              </a:rPr>
              <a:t>chromatography</a:t>
            </a:r>
            <a:endParaRPr lang="it-IT" sz="24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600" y="304801"/>
            <a:ext cx="7315200" cy="6373495"/>
            <a:chOff x="990600" y="304800"/>
            <a:chExt cx="731520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304800"/>
              <a:ext cx="7315200" cy="426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4114800"/>
              <a:ext cx="3581400" cy="2563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172" y="1490473"/>
            <a:ext cx="333756" cy="333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1172" y="1030225"/>
            <a:ext cx="333756" cy="3337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34539" y="1077849"/>
            <a:ext cx="46672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spcBef>
                <a:spcPts val="105"/>
              </a:spcBef>
              <a:tabLst>
                <a:tab pos="292735" algn="l"/>
              </a:tabLst>
            </a:pPr>
            <a:r>
              <a:rPr sz="11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	</a:t>
            </a: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 </a:t>
            </a:r>
            <a:r>
              <a:rPr sz="1100" spc="-180" dirty="0">
                <a:solidFill>
                  <a:prstClr val="black"/>
                </a:solidFill>
                <a:latin typeface="Malgun Gothic"/>
                <a:cs typeface="Malgun Gothic"/>
              </a:rPr>
              <a:t> </a:t>
            </a: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  <a:p>
            <a:pPr>
              <a:spcBef>
                <a:spcPts val="45"/>
              </a:spcBef>
            </a:pPr>
            <a:endParaRPr sz="800">
              <a:solidFill>
                <a:prstClr val="black"/>
              </a:solidFill>
              <a:latin typeface="Malgun Gothic"/>
              <a:cs typeface="Malgun Gothic"/>
            </a:endParaRPr>
          </a:p>
          <a:p>
            <a:pPr marR="5080" algn="r"/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95600" y="709607"/>
            <a:ext cx="400050" cy="1585595"/>
            <a:chOff x="1371600" y="709606"/>
            <a:chExt cx="400050" cy="15855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709606"/>
              <a:ext cx="149352" cy="15855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237" y="1146810"/>
              <a:ext cx="248285" cy="514984"/>
            </a:xfrm>
            <a:custGeom>
              <a:avLst/>
              <a:gdLst/>
              <a:ahLst/>
              <a:cxnLst/>
              <a:rect l="l" t="t" r="r" b="b"/>
              <a:pathLst>
                <a:path w="248285" h="514985">
                  <a:moveTo>
                    <a:pt x="0" y="0"/>
                  </a:moveTo>
                  <a:lnTo>
                    <a:pt x="248031" y="0"/>
                  </a:lnTo>
                </a:path>
                <a:path w="248285" h="514985">
                  <a:moveTo>
                    <a:pt x="0" y="514603"/>
                  </a:moveTo>
                  <a:lnTo>
                    <a:pt x="234314" y="514603"/>
                  </a:lnTo>
                </a:path>
              </a:pathLst>
            </a:custGeom>
            <a:ln w="1981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288" y="2404873"/>
            <a:ext cx="332232" cy="3337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36335" y="2452877"/>
            <a:ext cx="98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288" y="1944624"/>
            <a:ext cx="332232" cy="3337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60034" y="1992325"/>
            <a:ext cx="47498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17500" algn="l"/>
              </a:tabLst>
            </a:pPr>
            <a:r>
              <a:rPr sz="11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	</a:t>
            </a:r>
            <a:r>
              <a:rPr sz="1100" spc="170" dirty="0">
                <a:solidFill>
                  <a:prstClr val="black"/>
                </a:solidFill>
                <a:latin typeface="Malgun Gothic"/>
                <a:cs typeface="Malgun Gothic"/>
              </a:rPr>
              <a:t> </a:t>
            </a: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5001" y="1604962"/>
            <a:ext cx="412115" cy="1604645"/>
            <a:chOff x="4191000" y="1604961"/>
            <a:chExt cx="412115" cy="160464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1604961"/>
              <a:ext cx="163067" cy="16045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56354" y="2061209"/>
              <a:ext cx="247015" cy="514984"/>
            </a:xfrm>
            <a:custGeom>
              <a:avLst/>
              <a:gdLst/>
              <a:ahLst/>
              <a:cxnLst/>
              <a:rect l="l" t="t" r="r" b="b"/>
              <a:pathLst>
                <a:path w="247014" h="514985">
                  <a:moveTo>
                    <a:pt x="0" y="0"/>
                  </a:moveTo>
                  <a:lnTo>
                    <a:pt x="246507" y="0"/>
                  </a:lnTo>
                </a:path>
                <a:path w="247014" h="514985">
                  <a:moveTo>
                    <a:pt x="0" y="514603"/>
                  </a:moveTo>
                  <a:lnTo>
                    <a:pt x="234315" y="514603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04048" y="2048256"/>
            <a:ext cx="1086485" cy="1047115"/>
            <a:chOff x="6480047" y="2048255"/>
            <a:chExt cx="1086485" cy="1047115"/>
          </a:xfrm>
        </p:grpSpPr>
        <p:sp>
          <p:nvSpPr>
            <p:cNvPr id="16" name="object 16"/>
            <p:cNvSpPr/>
            <p:nvPr/>
          </p:nvSpPr>
          <p:spPr>
            <a:xfrm>
              <a:off x="6480047" y="2048255"/>
              <a:ext cx="1086485" cy="1047115"/>
            </a:xfrm>
            <a:custGeom>
              <a:avLst/>
              <a:gdLst/>
              <a:ahLst/>
              <a:cxnLst/>
              <a:rect l="l" t="t" r="r" b="b"/>
              <a:pathLst>
                <a:path w="1086484" h="1047114">
                  <a:moveTo>
                    <a:pt x="543051" y="0"/>
                  </a:moveTo>
                  <a:lnTo>
                    <a:pt x="493649" y="2159"/>
                  </a:lnTo>
                  <a:lnTo>
                    <a:pt x="445388" y="8382"/>
                  </a:lnTo>
                  <a:lnTo>
                    <a:pt x="398652" y="18669"/>
                  </a:lnTo>
                  <a:lnTo>
                    <a:pt x="353568" y="32766"/>
                  </a:lnTo>
                  <a:lnTo>
                    <a:pt x="310260" y="50419"/>
                  </a:lnTo>
                  <a:lnTo>
                    <a:pt x="268985" y="71501"/>
                  </a:lnTo>
                  <a:lnTo>
                    <a:pt x="229870" y="95758"/>
                  </a:lnTo>
                  <a:lnTo>
                    <a:pt x="193167" y="123063"/>
                  </a:lnTo>
                  <a:lnTo>
                    <a:pt x="159003" y="153289"/>
                  </a:lnTo>
                  <a:lnTo>
                    <a:pt x="127761" y="186182"/>
                  </a:lnTo>
                  <a:lnTo>
                    <a:pt x="99313" y="221488"/>
                  </a:lnTo>
                  <a:lnTo>
                    <a:pt x="74168" y="259207"/>
                  </a:lnTo>
                  <a:lnTo>
                    <a:pt x="52324" y="298958"/>
                  </a:lnTo>
                  <a:lnTo>
                    <a:pt x="33908" y="340741"/>
                  </a:lnTo>
                  <a:lnTo>
                    <a:pt x="19430" y="384302"/>
                  </a:lnTo>
                  <a:lnTo>
                    <a:pt x="8762" y="429387"/>
                  </a:lnTo>
                  <a:lnTo>
                    <a:pt x="2159" y="475742"/>
                  </a:lnTo>
                  <a:lnTo>
                    <a:pt x="0" y="523494"/>
                  </a:lnTo>
                  <a:lnTo>
                    <a:pt x="2159" y="571119"/>
                  </a:lnTo>
                  <a:lnTo>
                    <a:pt x="8762" y="617474"/>
                  </a:lnTo>
                  <a:lnTo>
                    <a:pt x="19430" y="662559"/>
                  </a:lnTo>
                  <a:lnTo>
                    <a:pt x="33908" y="706120"/>
                  </a:lnTo>
                  <a:lnTo>
                    <a:pt x="52324" y="747903"/>
                  </a:lnTo>
                  <a:lnTo>
                    <a:pt x="74168" y="787654"/>
                  </a:lnTo>
                  <a:lnTo>
                    <a:pt x="99313" y="825373"/>
                  </a:lnTo>
                  <a:lnTo>
                    <a:pt x="127761" y="860679"/>
                  </a:lnTo>
                  <a:lnTo>
                    <a:pt x="159003" y="893572"/>
                  </a:lnTo>
                  <a:lnTo>
                    <a:pt x="193167" y="923798"/>
                  </a:lnTo>
                  <a:lnTo>
                    <a:pt x="229870" y="951103"/>
                  </a:lnTo>
                  <a:lnTo>
                    <a:pt x="268985" y="975360"/>
                  </a:lnTo>
                  <a:lnTo>
                    <a:pt x="310260" y="996442"/>
                  </a:lnTo>
                  <a:lnTo>
                    <a:pt x="353568" y="1014095"/>
                  </a:lnTo>
                  <a:lnTo>
                    <a:pt x="398652" y="1028192"/>
                  </a:lnTo>
                  <a:lnTo>
                    <a:pt x="445388" y="1038479"/>
                  </a:lnTo>
                  <a:lnTo>
                    <a:pt x="493649" y="1044702"/>
                  </a:lnTo>
                  <a:lnTo>
                    <a:pt x="543051" y="1046861"/>
                  </a:lnTo>
                  <a:lnTo>
                    <a:pt x="592454" y="1044702"/>
                  </a:lnTo>
                  <a:lnTo>
                    <a:pt x="640715" y="1038479"/>
                  </a:lnTo>
                  <a:lnTo>
                    <a:pt x="687451" y="1028192"/>
                  </a:lnTo>
                  <a:lnTo>
                    <a:pt x="732535" y="1014095"/>
                  </a:lnTo>
                  <a:lnTo>
                    <a:pt x="775843" y="996442"/>
                  </a:lnTo>
                  <a:lnTo>
                    <a:pt x="817118" y="975360"/>
                  </a:lnTo>
                  <a:lnTo>
                    <a:pt x="856233" y="951103"/>
                  </a:lnTo>
                  <a:lnTo>
                    <a:pt x="892936" y="923798"/>
                  </a:lnTo>
                  <a:lnTo>
                    <a:pt x="927100" y="893572"/>
                  </a:lnTo>
                  <a:lnTo>
                    <a:pt x="958342" y="860679"/>
                  </a:lnTo>
                  <a:lnTo>
                    <a:pt x="986790" y="825373"/>
                  </a:lnTo>
                  <a:lnTo>
                    <a:pt x="1011935" y="787654"/>
                  </a:lnTo>
                  <a:lnTo>
                    <a:pt x="1033779" y="747903"/>
                  </a:lnTo>
                  <a:lnTo>
                    <a:pt x="1052195" y="706120"/>
                  </a:lnTo>
                  <a:lnTo>
                    <a:pt x="1066673" y="662559"/>
                  </a:lnTo>
                  <a:lnTo>
                    <a:pt x="1077341" y="617474"/>
                  </a:lnTo>
                  <a:lnTo>
                    <a:pt x="1083945" y="571119"/>
                  </a:lnTo>
                  <a:lnTo>
                    <a:pt x="1086103" y="523494"/>
                  </a:lnTo>
                  <a:lnTo>
                    <a:pt x="1083945" y="475742"/>
                  </a:lnTo>
                  <a:lnTo>
                    <a:pt x="1077341" y="429387"/>
                  </a:lnTo>
                  <a:lnTo>
                    <a:pt x="1066673" y="384302"/>
                  </a:lnTo>
                  <a:lnTo>
                    <a:pt x="1052195" y="340741"/>
                  </a:lnTo>
                  <a:lnTo>
                    <a:pt x="1033779" y="298958"/>
                  </a:lnTo>
                  <a:lnTo>
                    <a:pt x="1011935" y="259207"/>
                  </a:lnTo>
                  <a:lnTo>
                    <a:pt x="986790" y="221488"/>
                  </a:lnTo>
                  <a:lnTo>
                    <a:pt x="958342" y="186182"/>
                  </a:lnTo>
                  <a:lnTo>
                    <a:pt x="927100" y="153289"/>
                  </a:lnTo>
                  <a:lnTo>
                    <a:pt x="892936" y="123063"/>
                  </a:lnTo>
                  <a:lnTo>
                    <a:pt x="856233" y="95758"/>
                  </a:lnTo>
                  <a:lnTo>
                    <a:pt x="817118" y="71501"/>
                  </a:lnTo>
                  <a:lnTo>
                    <a:pt x="775843" y="50419"/>
                  </a:lnTo>
                  <a:lnTo>
                    <a:pt x="732535" y="32766"/>
                  </a:lnTo>
                  <a:lnTo>
                    <a:pt x="687451" y="18669"/>
                  </a:lnTo>
                  <a:lnTo>
                    <a:pt x="640715" y="8382"/>
                  </a:lnTo>
                  <a:lnTo>
                    <a:pt x="592454" y="2159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9" y="2145791"/>
              <a:ext cx="333755" cy="33375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369046" y="2194051"/>
            <a:ext cx="98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1748" y="2333245"/>
            <a:ext cx="333755" cy="33375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775319" y="2381504"/>
            <a:ext cx="98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748" y="2552701"/>
            <a:ext cx="333755" cy="33375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394319" y="2600706"/>
            <a:ext cx="98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14116" y="3820667"/>
            <a:ext cx="753110" cy="861060"/>
            <a:chOff x="1690116" y="3820667"/>
            <a:chExt cx="753110" cy="86106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216" y="3820667"/>
              <a:ext cx="333756" cy="3337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4347971"/>
              <a:ext cx="333756" cy="33375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755899" y="3868674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6164" y="4395978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027" y="3776471"/>
            <a:ext cx="333756" cy="3337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012187" y="3824097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4111" y="4398264"/>
            <a:ext cx="333756" cy="33375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067049" y="4446778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3" y="4360164"/>
            <a:ext cx="332231" cy="33375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586635" y="4408678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833" y="4919472"/>
            <a:ext cx="332231" cy="33375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967609" y="4967986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5116" y="4945379"/>
            <a:ext cx="333756" cy="33375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717799" y="4993386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81427" y="3576829"/>
            <a:ext cx="2200910" cy="1862455"/>
            <a:chOff x="757427" y="3576828"/>
            <a:chExt cx="2200910" cy="1862455"/>
          </a:xfrm>
        </p:grpSpPr>
        <p:sp>
          <p:nvSpPr>
            <p:cNvPr id="39" name="object 39"/>
            <p:cNvSpPr/>
            <p:nvPr/>
          </p:nvSpPr>
          <p:spPr>
            <a:xfrm>
              <a:off x="1158239" y="3852672"/>
              <a:ext cx="1398905" cy="1325880"/>
            </a:xfrm>
            <a:custGeom>
              <a:avLst/>
              <a:gdLst/>
              <a:ahLst/>
              <a:cxnLst/>
              <a:rect l="l" t="t" r="r" b="b"/>
              <a:pathLst>
                <a:path w="1398905" h="1325879">
                  <a:moveTo>
                    <a:pt x="441706" y="238505"/>
                  </a:moveTo>
                  <a:lnTo>
                    <a:pt x="430022" y="260603"/>
                  </a:lnTo>
                  <a:lnTo>
                    <a:pt x="421131" y="280542"/>
                  </a:lnTo>
                  <a:lnTo>
                    <a:pt x="417829" y="296290"/>
                  </a:lnTo>
                  <a:lnTo>
                    <a:pt x="422782" y="305434"/>
                  </a:lnTo>
                  <a:lnTo>
                    <a:pt x="442468" y="303656"/>
                  </a:lnTo>
                  <a:lnTo>
                    <a:pt x="473709" y="293623"/>
                  </a:lnTo>
                  <a:lnTo>
                    <a:pt x="504316" y="283590"/>
                  </a:lnTo>
                  <a:lnTo>
                    <a:pt x="522351" y="281813"/>
                  </a:lnTo>
                  <a:lnTo>
                    <a:pt x="519303" y="293750"/>
                  </a:lnTo>
                  <a:lnTo>
                    <a:pt x="503682" y="313816"/>
                  </a:lnTo>
                  <a:lnTo>
                    <a:pt x="487807" y="334771"/>
                  </a:lnTo>
                  <a:lnTo>
                    <a:pt x="484123" y="348741"/>
                  </a:lnTo>
                  <a:lnTo>
                    <a:pt x="501141" y="351535"/>
                  </a:lnTo>
                  <a:lnTo>
                    <a:pt x="530224" y="347852"/>
                  </a:lnTo>
                  <a:lnTo>
                    <a:pt x="558927" y="344677"/>
                  </a:lnTo>
                  <a:lnTo>
                    <a:pt x="574802" y="348741"/>
                  </a:lnTo>
                  <a:lnTo>
                    <a:pt x="568960" y="365125"/>
                  </a:lnTo>
                  <a:lnTo>
                    <a:pt x="550164" y="389254"/>
                  </a:lnTo>
                  <a:lnTo>
                    <a:pt x="531748" y="413257"/>
                  </a:lnTo>
                  <a:lnTo>
                    <a:pt x="527304" y="429767"/>
                  </a:lnTo>
                  <a:lnTo>
                    <a:pt x="546735" y="434085"/>
                  </a:lnTo>
                  <a:lnTo>
                    <a:pt x="580771" y="431164"/>
                  </a:lnTo>
                  <a:lnTo>
                    <a:pt x="614172" y="427608"/>
                  </a:lnTo>
                  <a:lnTo>
                    <a:pt x="631824" y="429767"/>
                  </a:lnTo>
                  <a:lnTo>
                    <a:pt x="624078" y="440816"/>
                  </a:lnTo>
                  <a:lnTo>
                    <a:pt x="600710" y="456945"/>
                  </a:lnTo>
                  <a:lnTo>
                    <a:pt x="576453" y="473836"/>
                  </a:lnTo>
                  <a:lnTo>
                    <a:pt x="565404" y="487044"/>
                  </a:lnTo>
                  <a:lnTo>
                    <a:pt x="575691" y="496061"/>
                  </a:lnTo>
                  <a:lnTo>
                    <a:pt x="598170" y="503046"/>
                  </a:lnTo>
                  <a:lnTo>
                    <a:pt x="622046" y="508126"/>
                  </a:lnTo>
                  <a:lnTo>
                    <a:pt x="636270" y="511301"/>
                  </a:lnTo>
                </a:path>
                <a:path w="1398905" h="1325879">
                  <a:moveTo>
                    <a:pt x="112140" y="677417"/>
                  </a:moveTo>
                  <a:lnTo>
                    <a:pt x="123062" y="698626"/>
                  </a:lnTo>
                  <a:lnTo>
                    <a:pt x="133984" y="716533"/>
                  </a:lnTo>
                  <a:lnTo>
                    <a:pt x="144779" y="727963"/>
                  </a:lnTo>
                  <a:lnTo>
                    <a:pt x="155321" y="729614"/>
                  </a:lnTo>
                  <a:lnTo>
                    <a:pt x="165862" y="714247"/>
                  </a:lnTo>
                  <a:lnTo>
                    <a:pt x="176403" y="685800"/>
                  </a:lnTo>
                  <a:lnTo>
                    <a:pt x="187071" y="657986"/>
                  </a:lnTo>
                  <a:lnTo>
                    <a:pt x="197865" y="644651"/>
                  </a:lnTo>
                  <a:lnTo>
                    <a:pt x="208787" y="655954"/>
                  </a:lnTo>
                  <a:lnTo>
                    <a:pt x="219456" y="682370"/>
                  </a:lnTo>
                  <a:lnTo>
                    <a:pt x="230250" y="708913"/>
                  </a:lnTo>
                  <a:lnTo>
                    <a:pt x="241046" y="720216"/>
                  </a:lnTo>
                  <a:lnTo>
                    <a:pt x="251587" y="706119"/>
                  </a:lnTo>
                  <a:lnTo>
                    <a:pt x="261619" y="676909"/>
                  </a:lnTo>
                  <a:lnTo>
                    <a:pt x="272160" y="648207"/>
                  </a:lnTo>
                  <a:lnTo>
                    <a:pt x="283718" y="635126"/>
                  </a:lnTo>
                  <a:lnTo>
                    <a:pt x="296925" y="648334"/>
                  </a:lnTo>
                  <a:lnTo>
                    <a:pt x="311531" y="677417"/>
                  </a:lnTo>
                  <a:lnTo>
                    <a:pt x="326516" y="706627"/>
                  </a:lnTo>
                  <a:lnTo>
                    <a:pt x="340868" y="720216"/>
                  </a:lnTo>
                  <a:lnTo>
                    <a:pt x="354329" y="707770"/>
                  </a:lnTo>
                  <a:lnTo>
                    <a:pt x="367156" y="679830"/>
                  </a:lnTo>
                  <a:lnTo>
                    <a:pt x="380110" y="652017"/>
                  </a:lnTo>
                  <a:lnTo>
                    <a:pt x="393572" y="639571"/>
                  </a:lnTo>
                  <a:lnTo>
                    <a:pt x="407923" y="653288"/>
                  </a:lnTo>
                  <a:lnTo>
                    <a:pt x="422909" y="682878"/>
                  </a:lnTo>
                  <a:lnTo>
                    <a:pt x="437515" y="711961"/>
                  </a:lnTo>
                  <a:lnTo>
                    <a:pt x="450722" y="724661"/>
                  </a:lnTo>
                  <a:lnTo>
                    <a:pt x="462534" y="710438"/>
                  </a:lnTo>
                  <a:lnTo>
                    <a:pt x="473202" y="679703"/>
                  </a:lnTo>
                  <a:lnTo>
                    <a:pt x="483361" y="647953"/>
                  </a:lnTo>
                  <a:lnTo>
                    <a:pt x="493395" y="630173"/>
                  </a:lnTo>
                  <a:lnTo>
                    <a:pt x="503173" y="630427"/>
                  </a:lnTo>
                  <a:lnTo>
                    <a:pt x="512572" y="640460"/>
                  </a:lnTo>
                  <a:lnTo>
                    <a:pt x="521970" y="657225"/>
                  </a:lnTo>
                  <a:lnTo>
                    <a:pt x="531495" y="677417"/>
                  </a:lnTo>
                </a:path>
                <a:path w="1398905" h="1325879">
                  <a:moveTo>
                    <a:pt x="608076" y="791717"/>
                  </a:moveTo>
                  <a:lnTo>
                    <a:pt x="615441" y="819530"/>
                  </a:lnTo>
                  <a:lnTo>
                    <a:pt x="620903" y="845438"/>
                  </a:lnTo>
                  <a:lnTo>
                    <a:pt x="622427" y="867155"/>
                  </a:lnTo>
                  <a:lnTo>
                    <a:pt x="617601" y="882522"/>
                  </a:lnTo>
                  <a:lnTo>
                    <a:pt x="601853" y="887729"/>
                  </a:lnTo>
                  <a:lnTo>
                    <a:pt x="577722" y="884935"/>
                  </a:lnTo>
                  <a:lnTo>
                    <a:pt x="554482" y="880871"/>
                  </a:lnTo>
                  <a:lnTo>
                    <a:pt x="541147" y="882522"/>
                  </a:lnTo>
                  <a:lnTo>
                    <a:pt x="544576" y="893063"/>
                  </a:lnTo>
                  <a:lnTo>
                    <a:pt x="558291" y="908303"/>
                  </a:lnTo>
                  <a:lnTo>
                    <a:pt x="571880" y="923670"/>
                  </a:lnTo>
                  <a:lnTo>
                    <a:pt x="574929" y="934592"/>
                  </a:lnTo>
                  <a:lnTo>
                    <a:pt x="560070" y="937767"/>
                  </a:lnTo>
                  <a:lnTo>
                    <a:pt x="534161" y="936244"/>
                  </a:lnTo>
                  <a:lnTo>
                    <a:pt x="508253" y="935101"/>
                  </a:lnTo>
                  <a:lnTo>
                    <a:pt x="493395" y="939672"/>
                  </a:lnTo>
                  <a:lnTo>
                    <a:pt x="496442" y="953642"/>
                  </a:lnTo>
                  <a:lnTo>
                    <a:pt x="510032" y="973454"/>
                  </a:lnTo>
                  <a:lnTo>
                    <a:pt x="523747" y="993013"/>
                  </a:lnTo>
                  <a:lnTo>
                    <a:pt x="527177" y="1006347"/>
                  </a:lnTo>
                  <a:lnTo>
                    <a:pt x="513207" y="1009141"/>
                  </a:lnTo>
                  <a:lnTo>
                    <a:pt x="488696" y="1005585"/>
                  </a:lnTo>
                  <a:lnTo>
                    <a:pt x="464438" y="1002538"/>
                  </a:lnTo>
                  <a:lnTo>
                    <a:pt x="450722" y="1006347"/>
                  </a:lnTo>
                  <a:lnTo>
                    <a:pt x="454532" y="1022476"/>
                  </a:lnTo>
                  <a:lnTo>
                    <a:pt x="468884" y="1046352"/>
                  </a:lnTo>
                  <a:lnTo>
                    <a:pt x="483616" y="1069213"/>
                  </a:lnTo>
                  <a:lnTo>
                    <a:pt x="488949" y="1082547"/>
                  </a:lnTo>
                  <a:lnTo>
                    <a:pt x="479297" y="1080896"/>
                  </a:lnTo>
                  <a:lnTo>
                    <a:pt x="461009" y="1070102"/>
                  </a:lnTo>
                  <a:lnTo>
                    <a:pt x="441071" y="1058417"/>
                  </a:lnTo>
                  <a:lnTo>
                    <a:pt x="426466" y="1053972"/>
                  </a:lnTo>
                  <a:lnTo>
                    <a:pt x="419100" y="1058798"/>
                  </a:lnTo>
                  <a:lnTo>
                    <a:pt x="415035" y="1068577"/>
                  </a:lnTo>
                  <a:lnTo>
                    <a:pt x="413131" y="1081658"/>
                  </a:lnTo>
                  <a:lnTo>
                    <a:pt x="412496" y="1096517"/>
                  </a:lnTo>
                </a:path>
                <a:path w="1398905" h="1325879">
                  <a:moveTo>
                    <a:pt x="784224" y="796289"/>
                  </a:moveTo>
                  <a:lnTo>
                    <a:pt x="773684" y="816863"/>
                  </a:lnTo>
                  <a:lnTo>
                    <a:pt x="765555" y="835025"/>
                  </a:lnTo>
                  <a:lnTo>
                    <a:pt x="761999" y="847978"/>
                  </a:lnTo>
                  <a:lnTo>
                    <a:pt x="765174" y="853566"/>
                  </a:lnTo>
                  <a:lnTo>
                    <a:pt x="779779" y="845692"/>
                  </a:lnTo>
                  <a:lnTo>
                    <a:pt x="803529" y="827785"/>
                  </a:lnTo>
                  <a:lnTo>
                    <a:pt x="827023" y="810767"/>
                  </a:lnTo>
                  <a:lnTo>
                    <a:pt x="841374" y="805814"/>
                  </a:lnTo>
                  <a:lnTo>
                    <a:pt x="840104" y="820546"/>
                  </a:lnTo>
                  <a:lnTo>
                    <a:pt x="829310" y="847597"/>
                  </a:lnTo>
                  <a:lnTo>
                    <a:pt x="818515" y="875283"/>
                  </a:lnTo>
                  <a:lnTo>
                    <a:pt x="817245" y="891794"/>
                  </a:lnTo>
                  <a:lnTo>
                    <a:pt x="831596" y="890015"/>
                  </a:lnTo>
                  <a:lnTo>
                    <a:pt x="855091" y="877696"/>
                  </a:lnTo>
                  <a:lnTo>
                    <a:pt x="878840" y="865123"/>
                  </a:lnTo>
                  <a:lnTo>
                    <a:pt x="893572" y="863091"/>
                  </a:lnTo>
                  <a:lnTo>
                    <a:pt x="892936" y="877823"/>
                  </a:lnTo>
                  <a:lnTo>
                    <a:pt x="883030" y="902334"/>
                  </a:lnTo>
                  <a:lnTo>
                    <a:pt x="873633" y="927480"/>
                  </a:lnTo>
                  <a:lnTo>
                    <a:pt x="874395" y="943990"/>
                  </a:lnTo>
                  <a:lnTo>
                    <a:pt x="892810" y="945769"/>
                  </a:lnTo>
                  <a:lnTo>
                    <a:pt x="922020" y="938910"/>
                  </a:lnTo>
                  <a:lnTo>
                    <a:pt x="950214" y="932179"/>
                  </a:lnTo>
                  <a:lnTo>
                    <a:pt x="965454" y="934465"/>
                  </a:lnTo>
                  <a:lnTo>
                    <a:pt x="959358" y="951229"/>
                  </a:lnTo>
                  <a:lnTo>
                    <a:pt x="939927" y="976883"/>
                  </a:lnTo>
                  <a:lnTo>
                    <a:pt x="920241" y="1002791"/>
                  </a:lnTo>
                  <a:lnTo>
                    <a:pt x="912622" y="1020317"/>
                  </a:lnTo>
                  <a:lnTo>
                    <a:pt x="924686" y="1024763"/>
                  </a:lnTo>
                  <a:lnTo>
                    <a:pt x="948182" y="1021588"/>
                  </a:lnTo>
                  <a:lnTo>
                    <a:pt x="972947" y="1017777"/>
                  </a:lnTo>
                  <a:lnTo>
                    <a:pt x="988948" y="1020317"/>
                  </a:lnTo>
                  <a:lnTo>
                    <a:pt x="991108" y="1033907"/>
                  </a:lnTo>
                  <a:lnTo>
                    <a:pt x="985773" y="1053845"/>
                  </a:lnTo>
                  <a:lnTo>
                    <a:pt x="979678" y="1073784"/>
                  </a:lnTo>
                  <a:lnTo>
                    <a:pt x="979423" y="1087246"/>
                  </a:lnTo>
                  <a:lnTo>
                    <a:pt x="988567" y="1091310"/>
                  </a:lnTo>
                  <a:lnTo>
                    <a:pt x="1003172" y="1090167"/>
                  </a:lnTo>
                  <a:lnTo>
                    <a:pt x="1017778" y="1087373"/>
                  </a:lnTo>
                  <a:lnTo>
                    <a:pt x="1027048" y="1087246"/>
                  </a:lnTo>
                </a:path>
                <a:path w="1398905" h="1325879">
                  <a:moveTo>
                    <a:pt x="860805" y="663447"/>
                  </a:moveTo>
                  <a:lnTo>
                    <a:pt x="868553" y="682878"/>
                  </a:lnTo>
                  <a:lnTo>
                    <a:pt x="876680" y="699388"/>
                  </a:lnTo>
                  <a:lnTo>
                    <a:pt x="885062" y="709676"/>
                  </a:lnTo>
                  <a:lnTo>
                    <a:pt x="893826" y="710691"/>
                  </a:lnTo>
                  <a:lnTo>
                    <a:pt x="903097" y="694816"/>
                  </a:lnTo>
                  <a:lnTo>
                    <a:pt x="912495" y="665860"/>
                  </a:lnTo>
                  <a:lnTo>
                    <a:pt x="922273" y="638047"/>
                  </a:lnTo>
                  <a:lnTo>
                    <a:pt x="932053" y="625601"/>
                  </a:lnTo>
                  <a:lnTo>
                    <a:pt x="942340" y="638809"/>
                  </a:lnTo>
                  <a:lnTo>
                    <a:pt x="953008" y="667892"/>
                  </a:lnTo>
                  <a:lnTo>
                    <a:pt x="964057" y="697102"/>
                  </a:lnTo>
                  <a:lnTo>
                    <a:pt x="975486" y="710691"/>
                  </a:lnTo>
                  <a:lnTo>
                    <a:pt x="987171" y="698500"/>
                  </a:lnTo>
                  <a:lnTo>
                    <a:pt x="999235" y="670813"/>
                  </a:lnTo>
                  <a:lnTo>
                    <a:pt x="1011301" y="643001"/>
                  </a:lnTo>
                  <a:lnTo>
                    <a:pt x="1023111" y="630046"/>
                  </a:lnTo>
                  <a:lnTo>
                    <a:pt x="1033779" y="641476"/>
                  </a:lnTo>
                  <a:lnTo>
                    <a:pt x="1043812" y="667130"/>
                  </a:lnTo>
                  <a:lnTo>
                    <a:pt x="1054099" y="693292"/>
                  </a:lnTo>
                  <a:lnTo>
                    <a:pt x="1065784" y="705738"/>
                  </a:lnTo>
                  <a:lnTo>
                    <a:pt x="1080389" y="695832"/>
                  </a:lnTo>
                  <a:lnTo>
                    <a:pt x="1097026" y="672845"/>
                  </a:lnTo>
                  <a:lnTo>
                    <a:pt x="1113662" y="649732"/>
                  </a:lnTo>
                  <a:lnTo>
                    <a:pt x="1128141" y="639444"/>
                  </a:lnTo>
                  <a:lnTo>
                    <a:pt x="1139824" y="650747"/>
                  </a:lnTo>
                  <a:lnTo>
                    <a:pt x="1149985" y="675004"/>
                  </a:lnTo>
                  <a:lnTo>
                    <a:pt x="1159891" y="699388"/>
                  </a:lnTo>
                  <a:lnTo>
                    <a:pt x="1170812" y="710691"/>
                  </a:lnTo>
                  <a:lnTo>
                    <a:pt x="1183640" y="701166"/>
                  </a:lnTo>
                  <a:lnTo>
                    <a:pt x="1197483" y="679322"/>
                  </a:lnTo>
                  <a:lnTo>
                    <a:pt x="1211198" y="656589"/>
                  </a:lnTo>
                  <a:lnTo>
                    <a:pt x="1223645" y="644525"/>
                  </a:lnTo>
                  <a:lnTo>
                    <a:pt x="1234440" y="646176"/>
                  </a:lnTo>
                  <a:lnTo>
                    <a:pt x="1244218" y="655446"/>
                  </a:lnTo>
                  <a:lnTo>
                    <a:pt x="1253236" y="669797"/>
                  </a:lnTo>
                  <a:lnTo>
                    <a:pt x="1261872" y="686815"/>
                  </a:lnTo>
                </a:path>
                <a:path w="1398905" h="1325879">
                  <a:moveTo>
                    <a:pt x="1013079" y="258317"/>
                  </a:moveTo>
                  <a:lnTo>
                    <a:pt x="1020826" y="274827"/>
                  </a:lnTo>
                  <a:lnTo>
                    <a:pt x="1026414" y="290067"/>
                  </a:lnTo>
                  <a:lnTo>
                    <a:pt x="1027684" y="302640"/>
                  </a:lnTo>
                  <a:lnTo>
                    <a:pt x="1022604" y="310895"/>
                  </a:lnTo>
                  <a:lnTo>
                    <a:pt x="1006093" y="311530"/>
                  </a:lnTo>
                  <a:lnTo>
                    <a:pt x="980947" y="306450"/>
                  </a:lnTo>
                  <a:lnTo>
                    <a:pt x="956310" y="302386"/>
                  </a:lnTo>
                  <a:lnTo>
                    <a:pt x="941197" y="305815"/>
                  </a:lnTo>
                  <a:lnTo>
                    <a:pt x="942212" y="322198"/>
                  </a:lnTo>
                  <a:lnTo>
                    <a:pt x="953135" y="346709"/>
                  </a:lnTo>
                  <a:lnTo>
                    <a:pt x="964057" y="371094"/>
                  </a:lnTo>
                  <a:lnTo>
                    <a:pt x="965454" y="387095"/>
                  </a:lnTo>
                  <a:lnTo>
                    <a:pt x="951103" y="389127"/>
                  </a:lnTo>
                  <a:lnTo>
                    <a:pt x="927480" y="382777"/>
                  </a:lnTo>
                  <a:lnTo>
                    <a:pt x="903859" y="376173"/>
                  </a:lnTo>
                  <a:lnTo>
                    <a:pt x="889127" y="377570"/>
                  </a:lnTo>
                  <a:lnTo>
                    <a:pt x="889127" y="392429"/>
                  </a:lnTo>
                  <a:lnTo>
                    <a:pt x="897762" y="415544"/>
                  </a:lnTo>
                  <a:lnTo>
                    <a:pt x="906907" y="438657"/>
                  </a:lnTo>
                  <a:lnTo>
                    <a:pt x="908177" y="453644"/>
                  </a:lnTo>
                  <a:lnTo>
                    <a:pt x="896620" y="455167"/>
                  </a:lnTo>
                  <a:lnTo>
                    <a:pt x="877316" y="448817"/>
                  </a:lnTo>
                  <a:lnTo>
                    <a:pt x="857885" y="442594"/>
                  </a:lnTo>
                  <a:lnTo>
                    <a:pt x="845947" y="444119"/>
                  </a:lnTo>
                  <a:lnTo>
                    <a:pt x="846328" y="459485"/>
                  </a:lnTo>
                  <a:lnTo>
                    <a:pt x="853693" y="483361"/>
                  </a:lnTo>
                  <a:lnTo>
                    <a:pt x="860933" y="506602"/>
                  </a:lnTo>
                  <a:lnTo>
                    <a:pt x="860552" y="520191"/>
                  </a:lnTo>
                  <a:lnTo>
                    <a:pt x="847852" y="518540"/>
                  </a:lnTo>
                  <a:lnTo>
                    <a:pt x="827912" y="507745"/>
                  </a:lnTo>
                  <a:lnTo>
                    <a:pt x="807592" y="496061"/>
                  </a:lnTo>
                  <a:lnTo>
                    <a:pt x="793877" y="491616"/>
                  </a:lnTo>
                  <a:lnTo>
                    <a:pt x="788542" y="496442"/>
                  </a:lnTo>
                  <a:lnTo>
                    <a:pt x="787654" y="506221"/>
                  </a:lnTo>
                  <a:lnTo>
                    <a:pt x="789940" y="519302"/>
                  </a:lnTo>
                  <a:lnTo>
                    <a:pt x="793877" y="534161"/>
                  </a:lnTo>
                </a:path>
                <a:path w="1398905" h="1325879">
                  <a:moveTo>
                    <a:pt x="250825" y="195833"/>
                  </a:moveTo>
                  <a:lnTo>
                    <a:pt x="227584" y="197611"/>
                  </a:lnTo>
                  <a:lnTo>
                    <a:pt x="207009" y="201167"/>
                  </a:lnTo>
                  <a:lnTo>
                    <a:pt x="191769" y="207898"/>
                  </a:lnTo>
                  <a:lnTo>
                    <a:pt x="184150" y="219455"/>
                  </a:lnTo>
                  <a:lnTo>
                    <a:pt x="190500" y="239394"/>
                  </a:lnTo>
                  <a:lnTo>
                    <a:pt x="207644" y="265938"/>
                  </a:lnTo>
                  <a:lnTo>
                    <a:pt x="223519" y="291972"/>
                  </a:lnTo>
                  <a:lnTo>
                    <a:pt x="226694" y="310514"/>
                  </a:lnTo>
                  <a:lnTo>
                    <a:pt x="209041" y="316229"/>
                  </a:lnTo>
                  <a:lnTo>
                    <a:pt x="178307" y="314325"/>
                  </a:lnTo>
                  <a:lnTo>
                    <a:pt x="146938" y="312800"/>
                  </a:lnTo>
                  <a:lnTo>
                    <a:pt x="127126" y="320039"/>
                  </a:lnTo>
                  <a:lnTo>
                    <a:pt x="126872" y="341756"/>
                  </a:lnTo>
                  <a:lnTo>
                    <a:pt x="138048" y="372490"/>
                  </a:lnTo>
                  <a:lnTo>
                    <a:pt x="148462" y="403351"/>
                  </a:lnTo>
                  <a:lnTo>
                    <a:pt x="146050" y="425069"/>
                  </a:lnTo>
                  <a:lnTo>
                    <a:pt x="121031" y="432561"/>
                  </a:lnTo>
                  <a:lnTo>
                    <a:pt x="81838" y="431291"/>
                  </a:lnTo>
                  <a:lnTo>
                    <a:pt x="43789" y="429386"/>
                  </a:lnTo>
                  <a:lnTo>
                    <a:pt x="22288" y="434720"/>
                  </a:lnTo>
                  <a:lnTo>
                    <a:pt x="26847" y="451865"/>
                  </a:lnTo>
                  <a:lnTo>
                    <a:pt x="47294" y="475614"/>
                  </a:lnTo>
                  <a:lnTo>
                    <a:pt x="69519" y="499236"/>
                  </a:lnTo>
                  <a:lnTo>
                    <a:pt x="79438" y="515619"/>
                  </a:lnTo>
                  <a:lnTo>
                    <a:pt x="73037" y="522985"/>
                  </a:lnTo>
                  <a:lnTo>
                    <a:pt x="57772" y="525017"/>
                  </a:lnTo>
                  <a:lnTo>
                    <a:pt x="36664" y="523747"/>
                  </a:lnTo>
                  <a:lnTo>
                    <a:pt x="12763" y="520700"/>
                  </a:lnTo>
                </a:path>
                <a:path w="1398905" h="1325879">
                  <a:moveTo>
                    <a:pt x="22440" y="825245"/>
                  </a:moveTo>
                  <a:lnTo>
                    <a:pt x="11861" y="840358"/>
                  </a:lnTo>
                  <a:lnTo>
                    <a:pt x="3606" y="854201"/>
                  </a:lnTo>
                  <a:lnTo>
                    <a:pt x="0" y="865504"/>
                  </a:lnTo>
                  <a:lnTo>
                    <a:pt x="3365" y="872744"/>
                  </a:lnTo>
                  <a:lnTo>
                    <a:pt x="19037" y="871982"/>
                  </a:lnTo>
                  <a:lnTo>
                    <a:pt x="44234" y="865123"/>
                  </a:lnTo>
                  <a:lnTo>
                    <a:pt x="69189" y="859663"/>
                  </a:lnTo>
                  <a:lnTo>
                    <a:pt x="84137" y="863219"/>
                  </a:lnTo>
                  <a:lnTo>
                    <a:pt x="81902" y="882269"/>
                  </a:lnTo>
                  <a:lnTo>
                    <a:pt x="69113" y="911478"/>
                  </a:lnTo>
                  <a:lnTo>
                    <a:pt x="56680" y="940307"/>
                  </a:lnTo>
                  <a:lnTo>
                    <a:pt x="55524" y="958214"/>
                  </a:lnTo>
                  <a:lnTo>
                    <a:pt x="73647" y="958341"/>
                  </a:lnTo>
                  <a:lnTo>
                    <a:pt x="103682" y="947419"/>
                  </a:lnTo>
                  <a:lnTo>
                    <a:pt x="133476" y="935863"/>
                  </a:lnTo>
                  <a:lnTo>
                    <a:pt x="150875" y="934211"/>
                  </a:lnTo>
                  <a:lnTo>
                    <a:pt x="147700" y="948308"/>
                  </a:lnTo>
                  <a:lnTo>
                    <a:pt x="132079" y="971676"/>
                  </a:lnTo>
                  <a:lnTo>
                    <a:pt x="116331" y="995298"/>
                  </a:lnTo>
                  <a:lnTo>
                    <a:pt x="112775" y="1010157"/>
                  </a:lnTo>
                  <a:lnTo>
                    <a:pt x="129285" y="1010538"/>
                  </a:lnTo>
                  <a:lnTo>
                    <a:pt x="157734" y="1002283"/>
                  </a:lnTo>
                  <a:lnTo>
                    <a:pt x="186435" y="994536"/>
                  </a:lnTo>
                  <a:lnTo>
                    <a:pt x="203707" y="996188"/>
                  </a:lnTo>
                  <a:lnTo>
                    <a:pt x="202565" y="1013332"/>
                  </a:lnTo>
                  <a:lnTo>
                    <a:pt x="190626" y="1039748"/>
                  </a:lnTo>
                  <a:lnTo>
                    <a:pt x="178053" y="1066927"/>
                  </a:lnTo>
                  <a:lnTo>
                    <a:pt x="175006" y="1086103"/>
                  </a:lnTo>
                  <a:lnTo>
                    <a:pt x="184531" y="1094994"/>
                  </a:lnTo>
                  <a:lnTo>
                    <a:pt x="201168" y="1098295"/>
                  </a:lnTo>
                  <a:lnTo>
                    <a:pt x="222503" y="1097788"/>
                  </a:lnTo>
                  <a:lnTo>
                    <a:pt x="246253" y="1095628"/>
                  </a:lnTo>
                </a:path>
                <a:path w="1398905" h="1325879">
                  <a:moveTo>
                    <a:pt x="493395" y="1244472"/>
                  </a:moveTo>
                  <a:lnTo>
                    <a:pt x="499617" y="1270253"/>
                  </a:lnTo>
                  <a:lnTo>
                    <a:pt x="506222" y="1292605"/>
                  </a:lnTo>
                  <a:lnTo>
                    <a:pt x="513587" y="1307591"/>
                  </a:lnTo>
                  <a:lnTo>
                    <a:pt x="522097" y="1311528"/>
                  </a:lnTo>
                  <a:lnTo>
                    <a:pt x="531748" y="1295780"/>
                  </a:lnTo>
                  <a:lnTo>
                    <a:pt x="542416" y="1264665"/>
                  </a:lnTo>
                  <a:lnTo>
                    <a:pt x="553720" y="1234058"/>
                  </a:lnTo>
                  <a:lnTo>
                    <a:pt x="565277" y="1220089"/>
                  </a:lnTo>
                  <a:lnTo>
                    <a:pt x="576960" y="1233170"/>
                  </a:lnTo>
                  <a:lnTo>
                    <a:pt x="588898" y="1262760"/>
                  </a:lnTo>
                  <a:lnTo>
                    <a:pt x="601091" y="1292605"/>
                  </a:lnTo>
                  <a:lnTo>
                    <a:pt x="613029" y="1306448"/>
                  </a:lnTo>
                  <a:lnTo>
                    <a:pt x="624712" y="1293876"/>
                  </a:lnTo>
                  <a:lnTo>
                    <a:pt x="636016" y="1265554"/>
                  </a:lnTo>
                  <a:lnTo>
                    <a:pt x="647827" y="1237360"/>
                  </a:lnTo>
                  <a:lnTo>
                    <a:pt x="660780" y="1225169"/>
                  </a:lnTo>
                  <a:lnTo>
                    <a:pt x="675640" y="1239901"/>
                  </a:lnTo>
                  <a:lnTo>
                    <a:pt x="691641" y="1271142"/>
                  </a:lnTo>
                  <a:lnTo>
                    <a:pt x="707771" y="1302003"/>
                  </a:lnTo>
                  <a:lnTo>
                    <a:pt x="722629" y="1315973"/>
                  </a:lnTo>
                  <a:lnTo>
                    <a:pt x="734567" y="1301622"/>
                  </a:lnTo>
                  <a:lnTo>
                    <a:pt x="744601" y="1270127"/>
                  </a:lnTo>
                  <a:lnTo>
                    <a:pt x="755522" y="1238758"/>
                  </a:lnTo>
                  <a:lnTo>
                    <a:pt x="770382" y="1225169"/>
                  </a:lnTo>
                  <a:lnTo>
                    <a:pt x="792353" y="1241805"/>
                  </a:lnTo>
                  <a:lnTo>
                    <a:pt x="819404" y="1276858"/>
                  </a:lnTo>
                  <a:lnTo>
                    <a:pt x="845692" y="1311147"/>
                  </a:lnTo>
                  <a:lnTo>
                    <a:pt x="865885" y="1325626"/>
                  </a:lnTo>
                  <a:lnTo>
                    <a:pt x="877697" y="1308480"/>
                  </a:lnTo>
                  <a:lnTo>
                    <a:pt x="884554" y="1272158"/>
                  </a:lnTo>
                  <a:lnTo>
                    <a:pt x="889127" y="1233804"/>
                  </a:lnTo>
                  <a:lnTo>
                    <a:pt x="894587" y="1210564"/>
                  </a:lnTo>
                  <a:lnTo>
                    <a:pt x="901699" y="1209294"/>
                  </a:lnTo>
                  <a:lnTo>
                    <a:pt x="908811" y="1220089"/>
                  </a:lnTo>
                  <a:lnTo>
                    <a:pt x="914908" y="1234566"/>
                  </a:lnTo>
                  <a:lnTo>
                    <a:pt x="918717" y="1244472"/>
                  </a:lnTo>
                </a:path>
                <a:path w="1398905" h="1325879">
                  <a:moveTo>
                    <a:pt x="1332611" y="848105"/>
                  </a:moveTo>
                  <a:lnTo>
                    <a:pt x="1346073" y="871727"/>
                  </a:lnTo>
                  <a:lnTo>
                    <a:pt x="1357122" y="893698"/>
                  </a:lnTo>
                  <a:lnTo>
                    <a:pt x="1363091" y="911859"/>
                  </a:lnTo>
                  <a:lnTo>
                    <a:pt x="1361186" y="924432"/>
                  </a:lnTo>
                  <a:lnTo>
                    <a:pt x="1345692" y="926719"/>
                  </a:lnTo>
                  <a:lnTo>
                    <a:pt x="1319911" y="921003"/>
                  </a:lnTo>
                  <a:lnTo>
                    <a:pt x="1294511" y="915923"/>
                  </a:lnTo>
                  <a:lnTo>
                    <a:pt x="1280541" y="919988"/>
                  </a:lnTo>
                  <a:lnTo>
                    <a:pt x="1285748" y="939419"/>
                  </a:lnTo>
                  <a:lnTo>
                    <a:pt x="1302766" y="968375"/>
                  </a:lnTo>
                  <a:lnTo>
                    <a:pt x="1319276" y="996950"/>
                  </a:lnTo>
                  <a:lnTo>
                    <a:pt x="1323086" y="1015364"/>
                  </a:lnTo>
                  <a:lnTo>
                    <a:pt x="1305560" y="1016761"/>
                  </a:lnTo>
                  <a:lnTo>
                    <a:pt x="1274953" y="1007998"/>
                  </a:lnTo>
                  <a:lnTo>
                    <a:pt x="1244599" y="999235"/>
                  </a:lnTo>
                  <a:lnTo>
                    <a:pt x="1227836" y="1000759"/>
                  </a:lnTo>
                  <a:lnTo>
                    <a:pt x="1233042" y="1019555"/>
                  </a:lnTo>
                  <a:lnTo>
                    <a:pt x="1251330" y="1048892"/>
                  </a:lnTo>
                  <a:lnTo>
                    <a:pt x="1269873" y="1077976"/>
                  </a:lnTo>
                  <a:lnTo>
                    <a:pt x="1275461" y="1096136"/>
                  </a:lnTo>
                  <a:lnTo>
                    <a:pt x="1260221" y="1096517"/>
                  </a:lnTo>
                  <a:lnTo>
                    <a:pt x="1232661" y="1085977"/>
                  </a:lnTo>
                  <a:lnTo>
                    <a:pt x="1203960" y="1074673"/>
                  </a:lnTo>
                  <a:lnTo>
                    <a:pt x="1185164" y="1072514"/>
                  </a:lnTo>
                  <a:lnTo>
                    <a:pt x="1179448" y="1082420"/>
                  </a:lnTo>
                  <a:lnTo>
                    <a:pt x="1180718" y="1099058"/>
                  </a:lnTo>
                  <a:lnTo>
                    <a:pt x="1186561" y="1120266"/>
                  </a:lnTo>
                  <a:lnTo>
                    <a:pt x="1194816" y="1143761"/>
                  </a:lnTo>
                </a:path>
                <a:path w="1398905" h="1325879">
                  <a:moveTo>
                    <a:pt x="1204214" y="272033"/>
                  </a:moveTo>
                  <a:lnTo>
                    <a:pt x="1196467" y="290575"/>
                  </a:lnTo>
                  <a:lnTo>
                    <a:pt x="1190879" y="307466"/>
                  </a:lnTo>
                  <a:lnTo>
                    <a:pt x="1189482" y="321055"/>
                  </a:lnTo>
                  <a:lnTo>
                    <a:pt x="1194689" y="329438"/>
                  </a:lnTo>
                  <a:lnTo>
                    <a:pt x="1211198" y="328802"/>
                  </a:lnTo>
                  <a:lnTo>
                    <a:pt x="1236598" y="321309"/>
                  </a:lnTo>
                  <a:lnTo>
                    <a:pt x="1261110" y="314325"/>
                  </a:lnTo>
                  <a:lnTo>
                    <a:pt x="1275207" y="314832"/>
                  </a:lnTo>
                  <a:lnTo>
                    <a:pt x="1272286" y="327913"/>
                  </a:lnTo>
                  <a:lnTo>
                    <a:pt x="1258951" y="348741"/>
                  </a:lnTo>
                  <a:lnTo>
                    <a:pt x="1245489" y="369315"/>
                  </a:lnTo>
                  <a:lnTo>
                    <a:pt x="1242186" y="381761"/>
                  </a:lnTo>
                  <a:lnTo>
                    <a:pt x="1255648" y="380364"/>
                  </a:lnTo>
                  <a:lnTo>
                    <a:pt x="1279271" y="370713"/>
                  </a:lnTo>
                  <a:lnTo>
                    <a:pt x="1303401" y="361822"/>
                  </a:lnTo>
                  <a:lnTo>
                    <a:pt x="1318260" y="362584"/>
                  </a:lnTo>
                  <a:lnTo>
                    <a:pt x="1317498" y="378840"/>
                  </a:lnTo>
                  <a:lnTo>
                    <a:pt x="1307337" y="404494"/>
                  </a:lnTo>
                  <a:lnTo>
                    <a:pt x="1297940" y="430656"/>
                  </a:lnTo>
                  <a:lnTo>
                    <a:pt x="1299210" y="448690"/>
                  </a:lnTo>
                  <a:lnTo>
                    <a:pt x="1319530" y="453135"/>
                  </a:lnTo>
                  <a:lnTo>
                    <a:pt x="1351661" y="449452"/>
                  </a:lnTo>
                  <a:lnTo>
                    <a:pt x="1382522" y="445388"/>
                  </a:lnTo>
                  <a:lnTo>
                    <a:pt x="1398778" y="448690"/>
                  </a:lnTo>
                  <a:lnTo>
                    <a:pt x="1391920" y="463676"/>
                  </a:lnTo>
                  <a:lnTo>
                    <a:pt x="1370457" y="485266"/>
                  </a:lnTo>
                  <a:lnTo>
                    <a:pt x="1347851" y="507872"/>
                  </a:lnTo>
                  <a:lnTo>
                    <a:pt x="1337310" y="525271"/>
                  </a:lnTo>
                  <a:lnTo>
                    <a:pt x="1342517" y="536194"/>
                  </a:lnTo>
                  <a:lnTo>
                    <a:pt x="1356486" y="543940"/>
                  </a:lnTo>
                  <a:lnTo>
                    <a:pt x="1376172" y="549528"/>
                  </a:lnTo>
                  <a:lnTo>
                    <a:pt x="1398778" y="553973"/>
                  </a:lnTo>
                </a:path>
                <a:path w="1398905" h="1325879">
                  <a:moveTo>
                    <a:pt x="531495" y="67309"/>
                  </a:moveTo>
                  <a:lnTo>
                    <a:pt x="543433" y="47243"/>
                  </a:lnTo>
                  <a:lnTo>
                    <a:pt x="554990" y="30479"/>
                  </a:lnTo>
                  <a:lnTo>
                    <a:pt x="565530" y="20192"/>
                  </a:lnTo>
                  <a:lnTo>
                    <a:pt x="574674" y="19303"/>
                  </a:lnTo>
                  <a:lnTo>
                    <a:pt x="580897" y="35940"/>
                  </a:lnTo>
                  <a:lnTo>
                    <a:pt x="585216" y="66166"/>
                  </a:lnTo>
                  <a:lnTo>
                    <a:pt x="590168" y="94487"/>
                  </a:lnTo>
                  <a:lnTo>
                    <a:pt x="598170" y="105790"/>
                  </a:lnTo>
                  <a:lnTo>
                    <a:pt x="611504" y="88518"/>
                  </a:lnTo>
                  <a:lnTo>
                    <a:pt x="628396" y="53212"/>
                  </a:lnTo>
                  <a:lnTo>
                    <a:pt x="645795" y="17779"/>
                  </a:lnTo>
                  <a:lnTo>
                    <a:pt x="660527" y="0"/>
                  </a:lnTo>
                  <a:lnTo>
                    <a:pt x="671195" y="11175"/>
                  </a:lnTo>
                  <a:lnTo>
                    <a:pt x="679830" y="39623"/>
                  </a:lnTo>
                  <a:lnTo>
                    <a:pt x="688340" y="68706"/>
                  </a:lnTo>
                  <a:lnTo>
                    <a:pt x="698627" y="82041"/>
                  </a:lnTo>
                  <a:lnTo>
                    <a:pt x="711961" y="69214"/>
                  </a:lnTo>
                  <a:lnTo>
                    <a:pt x="727074" y="41020"/>
                  </a:lnTo>
                  <a:lnTo>
                    <a:pt x="742187" y="12826"/>
                  </a:lnTo>
                  <a:lnTo>
                    <a:pt x="755904" y="0"/>
                  </a:lnTo>
                  <a:lnTo>
                    <a:pt x="767079" y="12700"/>
                  </a:lnTo>
                  <a:lnTo>
                    <a:pt x="776859" y="40766"/>
                  </a:lnTo>
                  <a:lnTo>
                    <a:pt x="786891" y="68960"/>
                  </a:lnTo>
                  <a:lnTo>
                    <a:pt x="798448" y="82041"/>
                  </a:lnTo>
                  <a:lnTo>
                    <a:pt x="812799" y="70103"/>
                  </a:lnTo>
                  <a:lnTo>
                    <a:pt x="829055" y="43433"/>
                  </a:lnTo>
                  <a:lnTo>
                    <a:pt x="845566" y="16763"/>
                  </a:lnTo>
                  <a:lnTo>
                    <a:pt x="860679" y="5206"/>
                  </a:lnTo>
                  <a:lnTo>
                    <a:pt x="874014" y="19303"/>
                  </a:lnTo>
                  <a:lnTo>
                    <a:pt x="886333" y="48894"/>
                  </a:lnTo>
                  <a:lnTo>
                    <a:pt x="897762" y="78358"/>
                  </a:lnTo>
                  <a:lnTo>
                    <a:pt x="908430" y="91693"/>
                  </a:lnTo>
                  <a:lnTo>
                    <a:pt x="918845" y="79120"/>
                  </a:lnTo>
                  <a:lnTo>
                    <a:pt x="928751" y="50800"/>
                  </a:lnTo>
                  <a:lnTo>
                    <a:pt x="938022" y="21335"/>
                  </a:lnTo>
                  <a:lnTo>
                    <a:pt x="946530" y="5206"/>
                  </a:lnTo>
                  <a:lnTo>
                    <a:pt x="954404" y="6095"/>
                  </a:lnTo>
                  <a:lnTo>
                    <a:pt x="961643" y="16382"/>
                  </a:lnTo>
                  <a:lnTo>
                    <a:pt x="968502" y="33146"/>
                  </a:lnTo>
                  <a:lnTo>
                    <a:pt x="975233" y="53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1155" y="5129784"/>
              <a:ext cx="137160" cy="853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5253228"/>
              <a:ext cx="121919" cy="1402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9295" y="4483608"/>
              <a:ext cx="208787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423" y="5244084"/>
              <a:ext cx="123443" cy="1950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815" y="5143500"/>
              <a:ext cx="149352" cy="1188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7427" y="4466844"/>
              <a:ext cx="195072" cy="914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1140" y="3576828"/>
              <a:ext cx="88391" cy="2087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4627" y="3739896"/>
              <a:ext cx="169164" cy="1508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46960" y="3713988"/>
              <a:ext cx="205739" cy="134112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7556" y="4238244"/>
            <a:ext cx="333755" cy="333756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8000239" y="4286504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729538" y="3966781"/>
            <a:ext cx="1524635" cy="491490"/>
            <a:chOff x="6205537" y="3966781"/>
            <a:chExt cx="1524635" cy="491490"/>
          </a:xfrm>
        </p:grpSpPr>
        <p:sp>
          <p:nvSpPr>
            <p:cNvPr id="52" name="object 52"/>
            <p:cNvSpPr/>
            <p:nvPr/>
          </p:nvSpPr>
          <p:spPr>
            <a:xfrm>
              <a:off x="6210300" y="3971544"/>
              <a:ext cx="1515110" cy="295910"/>
            </a:xfrm>
            <a:custGeom>
              <a:avLst/>
              <a:gdLst/>
              <a:ahLst/>
              <a:cxnLst/>
              <a:rect l="l" t="t" r="r" b="b"/>
              <a:pathLst>
                <a:path w="1515109" h="295910">
                  <a:moveTo>
                    <a:pt x="0" y="295401"/>
                  </a:moveTo>
                  <a:lnTo>
                    <a:pt x="38862" y="265429"/>
                  </a:lnTo>
                  <a:lnTo>
                    <a:pt x="78486" y="236854"/>
                  </a:lnTo>
                  <a:lnTo>
                    <a:pt x="119507" y="210819"/>
                  </a:lnTo>
                  <a:lnTo>
                    <a:pt x="162560" y="188848"/>
                  </a:lnTo>
                  <a:lnTo>
                    <a:pt x="208279" y="172084"/>
                  </a:lnTo>
                  <a:lnTo>
                    <a:pt x="257301" y="162051"/>
                  </a:lnTo>
                  <a:lnTo>
                    <a:pt x="302514" y="162051"/>
                  </a:lnTo>
                  <a:lnTo>
                    <a:pt x="350774" y="170814"/>
                  </a:lnTo>
                  <a:lnTo>
                    <a:pt x="401193" y="184530"/>
                  </a:lnTo>
                  <a:lnTo>
                    <a:pt x="453135" y="199897"/>
                  </a:lnTo>
                  <a:lnTo>
                    <a:pt x="505586" y="213105"/>
                  </a:lnTo>
                  <a:lnTo>
                    <a:pt x="558038" y="220725"/>
                  </a:lnTo>
                  <a:lnTo>
                    <a:pt x="609600" y="219201"/>
                  </a:lnTo>
                  <a:lnTo>
                    <a:pt x="654557" y="207644"/>
                  </a:lnTo>
                  <a:lnTo>
                    <a:pt x="700024" y="187959"/>
                  </a:lnTo>
                  <a:lnTo>
                    <a:pt x="745871" y="162940"/>
                  </a:lnTo>
                  <a:lnTo>
                    <a:pt x="791845" y="135381"/>
                  </a:lnTo>
                  <a:lnTo>
                    <a:pt x="837565" y="108076"/>
                  </a:lnTo>
                  <a:lnTo>
                    <a:pt x="883030" y="84073"/>
                  </a:lnTo>
                  <a:lnTo>
                    <a:pt x="927734" y="66166"/>
                  </a:lnTo>
                  <a:lnTo>
                    <a:pt x="971676" y="57276"/>
                  </a:lnTo>
                  <a:lnTo>
                    <a:pt x="1015492" y="59308"/>
                  </a:lnTo>
                  <a:lnTo>
                    <a:pt x="1059815" y="70865"/>
                  </a:lnTo>
                  <a:lnTo>
                    <a:pt x="1104138" y="88645"/>
                  </a:lnTo>
                  <a:lnTo>
                    <a:pt x="1147826" y="109600"/>
                  </a:lnTo>
                  <a:lnTo>
                    <a:pt x="1190371" y="130555"/>
                  </a:lnTo>
                  <a:lnTo>
                    <a:pt x="1231138" y="148335"/>
                  </a:lnTo>
                  <a:lnTo>
                    <a:pt x="1269619" y="159892"/>
                  </a:lnTo>
                  <a:lnTo>
                    <a:pt x="1305052" y="162051"/>
                  </a:lnTo>
                  <a:lnTo>
                    <a:pt x="1349502" y="148589"/>
                  </a:lnTo>
                  <a:lnTo>
                    <a:pt x="1391666" y="121665"/>
                  </a:lnTo>
                  <a:lnTo>
                    <a:pt x="1430527" y="87502"/>
                  </a:lnTo>
                  <a:lnTo>
                    <a:pt x="1464818" y="51688"/>
                  </a:lnTo>
                  <a:lnTo>
                    <a:pt x="1493266" y="20573"/>
                  </a:lnTo>
                  <a:lnTo>
                    <a:pt x="15146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9355" y="4123944"/>
              <a:ext cx="333755" cy="333756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686293" y="4172204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744" y="4457700"/>
            <a:ext cx="333755" cy="333756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9124569" y="4505706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6657" y="4562855"/>
            <a:ext cx="333755" cy="333756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419593" y="4610176"/>
            <a:ext cx="98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6011" y="4648200"/>
            <a:ext cx="332232" cy="333756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7838695" y="4696206"/>
            <a:ext cx="98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solidFill>
                  <a:prstClr val="black"/>
                </a:solidFill>
                <a:latin typeface="Malgun Gothic"/>
                <a:cs typeface="Malgun Gothic"/>
              </a:rPr>
              <a:t>E</a:t>
            </a:r>
            <a:endParaRPr sz="1100">
              <a:solidFill>
                <a:prstClr val="black"/>
              </a:solidFill>
              <a:latin typeface="Malgun Gothic"/>
              <a:cs typeface="Malgun Gothi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615428" y="3881628"/>
            <a:ext cx="1885314" cy="1286510"/>
            <a:chOff x="6091428" y="3881628"/>
            <a:chExt cx="1885314" cy="1286510"/>
          </a:xfrm>
        </p:grpSpPr>
        <p:sp>
          <p:nvSpPr>
            <p:cNvPr id="62" name="object 62"/>
            <p:cNvSpPr/>
            <p:nvPr/>
          </p:nvSpPr>
          <p:spPr>
            <a:xfrm>
              <a:off x="6175248" y="3886200"/>
              <a:ext cx="1797050" cy="1168400"/>
            </a:xfrm>
            <a:custGeom>
              <a:avLst/>
              <a:gdLst/>
              <a:ahLst/>
              <a:cxnLst/>
              <a:rect l="l" t="t" r="r" b="b"/>
              <a:pathLst>
                <a:path w="1797050" h="1168400">
                  <a:moveTo>
                    <a:pt x="120523" y="686688"/>
                  </a:moveTo>
                  <a:lnTo>
                    <a:pt x="169672" y="698881"/>
                  </a:lnTo>
                  <a:lnTo>
                    <a:pt x="218566" y="710311"/>
                  </a:lnTo>
                  <a:lnTo>
                    <a:pt x="266826" y="720598"/>
                  </a:lnTo>
                  <a:lnTo>
                    <a:pt x="313816" y="728726"/>
                  </a:lnTo>
                  <a:lnTo>
                    <a:pt x="359409" y="734187"/>
                  </a:lnTo>
                  <a:lnTo>
                    <a:pt x="403098" y="736345"/>
                  </a:lnTo>
                  <a:lnTo>
                    <a:pt x="444373" y="734568"/>
                  </a:lnTo>
                  <a:lnTo>
                    <a:pt x="487425" y="724407"/>
                  </a:lnTo>
                  <a:lnTo>
                    <a:pt x="525018" y="706119"/>
                  </a:lnTo>
                  <a:lnTo>
                    <a:pt x="560324" y="683641"/>
                  </a:lnTo>
                  <a:lnTo>
                    <a:pt x="596392" y="660781"/>
                  </a:lnTo>
                  <a:lnTo>
                    <a:pt x="636016" y="641350"/>
                  </a:lnTo>
                  <a:lnTo>
                    <a:pt x="682498" y="629285"/>
                  </a:lnTo>
                  <a:lnTo>
                    <a:pt x="722883" y="626872"/>
                  </a:lnTo>
                  <a:lnTo>
                    <a:pt x="767333" y="629031"/>
                  </a:lnTo>
                  <a:lnTo>
                    <a:pt x="814577" y="634238"/>
                  </a:lnTo>
                  <a:lnTo>
                    <a:pt x="863473" y="640842"/>
                  </a:lnTo>
                  <a:lnTo>
                    <a:pt x="913002" y="647064"/>
                  </a:lnTo>
                  <a:lnTo>
                    <a:pt x="962025" y="651510"/>
                  </a:lnTo>
                  <a:lnTo>
                    <a:pt x="1009396" y="652526"/>
                  </a:lnTo>
                  <a:lnTo>
                    <a:pt x="1053973" y="648462"/>
                  </a:lnTo>
                  <a:lnTo>
                    <a:pt x="1102359" y="636016"/>
                  </a:lnTo>
                  <a:lnTo>
                    <a:pt x="1149477" y="616966"/>
                  </a:lnTo>
                  <a:lnTo>
                    <a:pt x="1195324" y="593725"/>
                  </a:lnTo>
                  <a:lnTo>
                    <a:pt x="1240027" y="569341"/>
                  </a:lnTo>
                  <a:lnTo>
                    <a:pt x="1283843" y="546100"/>
                  </a:lnTo>
                  <a:lnTo>
                    <a:pt x="1326515" y="527050"/>
                  </a:lnTo>
                  <a:lnTo>
                    <a:pt x="1368298" y="514604"/>
                  </a:lnTo>
                  <a:lnTo>
                    <a:pt x="1424940" y="507364"/>
                  </a:lnTo>
                  <a:lnTo>
                    <a:pt x="1479423" y="507619"/>
                  </a:lnTo>
                  <a:lnTo>
                    <a:pt x="1532254" y="513206"/>
                  </a:lnTo>
                  <a:lnTo>
                    <a:pt x="1583944" y="522605"/>
                  </a:lnTo>
                  <a:lnTo>
                    <a:pt x="1635125" y="533781"/>
                  </a:lnTo>
                </a:path>
                <a:path w="1797050" h="1168400">
                  <a:moveTo>
                    <a:pt x="64135" y="1144016"/>
                  </a:moveTo>
                  <a:lnTo>
                    <a:pt x="120014" y="1151001"/>
                  </a:lnTo>
                  <a:lnTo>
                    <a:pt x="175513" y="1157477"/>
                  </a:lnTo>
                  <a:lnTo>
                    <a:pt x="229997" y="1162812"/>
                  </a:lnTo>
                  <a:lnTo>
                    <a:pt x="282828" y="1166622"/>
                  </a:lnTo>
                  <a:lnTo>
                    <a:pt x="333375" y="1168273"/>
                  </a:lnTo>
                  <a:lnTo>
                    <a:pt x="381253" y="1167257"/>
                  </a:lnTo>
                  <a:lnTo>
                    <a:pt x="425830" y="1163066"/>
                  </a:lnTo>
                  <a:lnTo>
                    <a:pt x="471804" y="1151508"/>
                  </a:lnTo>
                  <a:lnTo>
                    <a:pt x="511809" y="1133220"/>
                  </a:lnTo>
                  <a:lnTo>
                    <a:pt x="548385" y="1111377"/>
                  </a:lnTo>
                  <a:lnTo>
                    <a:pt x="584200" y="1089406"/>
                  </a:lnTo>
                  <a:lnTo>
                    <a:pt x="621792" y="1070610"/>
                  </a:lnTo>
                  <a:lnTo>
                    <a:pt x="663828" y="1058418"/>
                  </a:lnTo>
                  <a:lnTo>
                    <a:pt x="711707" y="1054735"/>
                  </a:lnTo>
                  <a:lnTo>
                    <a:pt x="763524" y="1057529"/>
                  </a:lnTo>
                  <a:lnTo>
                    <a:pt x="817372" y="1063625"/>
                  </a:lnTo>
                  <a:lnTo>
                    <a:pt x="870838" y="1069467"/>
                  </a:lnTo>
                  <a:lnTo>
                    <a:pt x="921893" y="1072007"/>
                  </a:lnTo>
                  <a:lnTo>
                    <a:pt x="968501" y="1067943"/>
                  </a:lnTo>
                  <a:lnTo>
                    <a:pt x="1007999" y="1054100"/>
                  </a:lnTo>
                  <a:lnTo>
                    <a:pt x="1041653" y="1032763"/>
                  </a:lnTo>
                  <a:lnTo>
                    <a:pt x="1073150" y="1007872"/>
                  </a:lnTo>
                  <a:lnTo>
                    <a:pt x="1105661" y="983614"/>
                  </a:lnTo>
                  <a:lnTo>
                    <a:pt x="1142619" y="964183"/>
                  </a:lnTo>
                  <a:lnTo>
                    <a:pt x="1187323" y="953516"/>
                  </a:lnTo>
                  <a:lnTo>
                    <a:pt x="1228217" y="953897"/>
                  </a:lnTo>
                  <a:lnTo>
                    <a:pt x="1274699" y="960755"/>
                  </a:lnTo>
                  <a:lnTo>
                    <a:pt x="1324863" y="971676"/>
                  </a:lnTo>
                  <a:lnTo>
                    <a:pt x="1377060" y="984504"/>
                  </a:lnTo>
                  <a:lnTo>
                    <a:pt x="1429384" y="997076"/>
                  </a:lnTo>
                  <a:lnTo>
                    <a:pt x="1479803" y="1007110"/>
                  </a:lnTo>
                  <a:lnTo>
                    <a:pt x="1526794" y="1012444"/>
                  </a:lnTo>
                  <a:lnTo>
                    <a:pt x="1568196" y="1010666"/>
                  </a:lnTo>
                  <a:lnTo>
                    <a:pt x="1617472" y="995933"/>
                  </a:lnTo>
                  <a:lnTo>
                    <a:pt x="1663319" y="970533"/>
                  </a:lnTo>
                  <a:lnTo>
                    <a:pt x="1704975" y="939292"/>
                  </a:lnTo>
                  <a:lnTo>
                    <a:pt x="1741551" y="907033"/>
                  </a:lnTo>
                  <a:lnTo>
                    <a:pt x="1772411" y="878458"/>
                  </a:lnTo>
                  <a:lnTo>
                    <a:pt x="1796669" y="858393"/>
                  </a:lnTo>
                </a:path>
                <a:path w="1797050" h="1168400">
                  <a:moveTo>
                    <a:pt x="625348" y="161670"/>
                  </a:moveTo>
                  <a:lnTo>
                    <a:pt x="619125" y="201930"/>
                  </a:lnTo>
                  <a:lnTo>
                    <a:pt x="615569" y="243331"/>
                  </a:lnTo>
                  <a:lnTo>
                    <a:pt x="616838" y="286766"/>
                  </a:lnTo>
                  <a:lnTo>
                    <a:pt x="625348" y="333501"/>
                  </a:lnTo>
                  <a:lnTo>
                    <a:pt x="642111" y="376681"/>
                  </a:lnTo>
                  <a:lnTo>
                    <a:pt x="667257" y="424814"/>
                  </a:lnTo>
                  <a:lnTo>
                    <a:pt x="694690" y="473456"/>
                  </a:lnTo>
                  <a:lnTo>
                    <a:pt x="718057" y="517906"/>
                  </a:lnTo>
                  <a:lnTo>
                    <a:pt x="731011" y="553338"/>
                  </a:lnTo>
                  <a:lnTo>
                    <a:pt x="731647" y="583945"/>
                  </a:lnTo>
                  <a:lnTo>
                    <a:pt x="721359" y="604647"/>
                  </a:lnTo>
                  <a:lnTo>
                    <a:pt x="703960" y="618744"/>
                  </a:lnTo>
                  <a:lnTo>
                    <a:pt x="683005" y="629666"/>
                  </a:lnTo>
                </a:path>
                <a:path w="1797050" h="1168400">
                  <a:moveTo>
                    <a:pt x="1292225" y="0"/>
                  </a:moveTo>
                  <a:lnTo>
                    <a:pt x="1292605" y="41148"/>
                  </a:lnTo>
                  <a:lnTo>
                    <a:pt x="1294637" y="82042"/>
                  </a:lnTo>
                  <a:lnTo>
                    <a:pt x="1300352" y="122555"/>
                  </a:lnTo>
                  <a:lnTo>
                    <a:pt x="1311275" y="162306"/>
                  </a:lnTo>
                  <a:lnTo>
                    <a:pt x="1333119" y="199898"/>
                  </a:lnTo>
                  <a:lnTo>
                    <a:pt x="1363218" y="236219"/>
                  </a:lnTo>
                  <a:lnTo>
                    <a:pt x="1391157" y="273685"/>
                  </a:lnTo>
                  <a:lnTo>
                    <a:pt x="1406525" y="314960"/>
                  </a:lnTo>
                  <a:lnTo>
                    <a:pt x="1406144" y="360933"/>
                  </a:lnTo>
                  <a:lnTo>
                    <a:pt x="1395856" y="410337"/>
                  </a:lnTo>
                  <a:lnTo>
                    <a:pt x="1378966" y="462152"/>
                  </a:lnTo>
                  <a:lnTo>
                    <a:pt x="1358900" y="515366"/>
                  </a:lnTo>
                </a:path>
                <a:path w="1797050" h="1168400">
                  <a:moveTo>
                    <a:pt x="6350" y="190626"/>
                  </a:moveTo>
                  <a:lnTo>
                    <a:pt x="3048" y="240411"/>
                  </a:lnTo>
                  <a:lnTo>
                    <a:pt x="762" y="289813"/>
                  </a:lnTo>
                  <a:lnTo>
                    <a:pt x="0" y="338074"/>
                  </a:lnTo>
                  <a:lnTo>
                    <a:pt x="1650" y="384556"/>
                  </a:lnTo>
                  <a:lnTo>
                    <a:pt x="6350" y="428625"/>
                  </a:lnTo>
                  <a:lnTo>
                    <a:pt x="19430" y="482092"/>
                  </a:lnTo>
                  <a:lnTo>
                    <a:pt x="38862" y="533907"/>
                  </a:lnTo>
                  <a:lnTo>
                    <a:pt x="58547" y="580517"/>
                  </a:lnTo>
                  <a:lnTo>
                    <a:pt x="72771" y="618998"/>
                  </a:lnTo>
                  <a:lnTo>
                    <a:pt x="79755" y="647445"/>
                  </a:lnTo>
                  <a:lnTo>
                    <a:pt x="82676" y="667893"/>
                  </a:lnTo>
                  <a:lnTo>
                    <a:pt x="83057" y="682879"/>
                  </a:lnTo>
                  <a:lnTo>
                    <a:pt x="82296" y="69519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1428" y="4567428"/>
              <a:ext cx="219455" cy="8534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600444" y="4543044"/>
              <a:ext cx="715010" cy="620395"/>
            </a:xfrm>
            <a:custGeom>
              <a:avLst/>
              <a:gdLst/>
              <a:ahLst/>
              <a:cxnLst/>
              <a:rect l="l" t="t" r="r" b="b"/>
              <a:pathLst>
                <a:path w="715009" h="620395">
                  <a:moveTo>
                    <a:pt x="9905" y="76199"/>
                  </a:moveTo>
                  <a:lnTo>
                    <a:pt x="3682" y="135508"/>
                  </a:lnTo>
                  <a:lnTo>
                    <a:pt x="0" y="193039"/>
                  </a:lnTo>
                  <a:lnTo>
                    <a:pt x="1270" y="247141"/>
                  </a:lnTo>
                  <a:lnTo>
                    <a:pt x="9905" y="295782"/>
                  </a:lnTo>
                  <a:lnTo>
                    <a:pt x="31496" y="335914"/>
                  </a:lnTo>
                  <a:lnTo>
                    <a:pt x="63373" y="369696"/>
                  </a:lnTo>
                  <a:lnTo>
                    <a:pt x="94741" y="402081"/>
                  </a:lnTo>
                  <a:lnTo>
                    <a:pt x="114934" y="438784"/>
                  </a:lnTo>
                  <a:lnTo>
                    <a:pt x="120523" y="481075"/>
                  </a:lnTo>
                  <a:lnTo>
                    <a:pt x="117221" y="525906"/>
                  </a:lnTo>
                  <a:lnTo>
                    <a:pt x="107950" y="572515"/>
                  </a:lnTo>
                  <a:lnTo>
                    <a:pt x="95884" y="620140"/>
                  </a:lnTo>
                </a:path>
                <a:path w="715009" h="620395">
                  <a:moveTo>
                    <a:pt x="600963" y="0"/>
                  </a:moveTo>
                  <a:lnTo>
                    <a:pt x="595376" y="32130"/>
                  </a:lnTo>
                  <a:lnTo>
                    <a:pt x="591947" y="64769"/>
                  </a:lnTo>
                  <a:lnTo>
                    <a:pt x="593216" y="98424"/>
                  </a:lnTo>
                  <a:lnTo>
                    <a:pt x="600963" y="133476"/>
                  </a:lnTo>
                  <a:lnTo>
                    <a:pt x="619759" y="167385"/>
                  </a:lnTo>
                  <a:lnTo>
                    <a:pt x="647191" y="200786"/>
                  </a:lnTo>
                  <a:lnTo>
                    <a:pt x="675131" y="238759"/>
                  </a:lnTo>
                  <a:lnTo>
                    <a:pt x="695832" y="286003"/>
                  </a:lnTo>
                  <a:lnTo>
                    <a:pt x="704976" y="332104"/>
                  </a:lnTo>
                  <a:lnTo>
                    <a:pt x="710564" y="384301"/>
                  </a:lnTo>
                  <a:lnTo>
                    <a:pt x="713485" y="440943"/>
                  </a:lnTo>
                  <a:lnTo>
                    <a:pt x="714501" y="500760"/>
                  </a:lnTo>
                  <a:lnTo>
                    <a:pt x="714755" y="5622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288235" y="2445767"/>
            <a:ext cx="127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adsorption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79542" y="3360802"/>
            <a:ext cx="10039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 marR="5080" indent="-29209">
              <a:spcBef>
                <a:spcPts val="105"/>
              </a:spcBef>
            </a:pPr>
            <a:r>
              <a:rPr sz="2000" dirty="0">
                <a:solidFill>
                  <a:srgbClr val="045F79"/>
                </a:solidFill>
                <a:latin typeface="Comic Sans MS"/>
                <a:cs typeface="Comic Sans MS"/>
              </a:rPr>
              <a:t>c</a:t>
            </a:r>
            <a:r>
              <a:rPr sz="2000" spc="5" dirty="0">
                <a:solidFill>
                  <a:srgbClr val="045F79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val</a:t>
            </a:r>
            <a:r>
              <a:rPr sz="2000" spc="-20" dirty="0">
                <a:solidFill>
                  <a:srgbClr val="045F79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nt  binding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70149" y="5799226"/>
            <a:ext cx="15163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cross-linking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14538" y="3230067"/>
            <a:ext cx="1394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entrapment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2133600"/>
            <a:ext cx="626110" cy="1295400"/>
            <a:chOff x="381000" y="2133600"/>
            <a:chExt cx="626110" cy="1295400"/>
          </a:xfrm>
        </p:grpSpPr>
        <p:sp>
          <p:nvSpPr>
            <p:cNvPr id="3" name="object 3"/>
            <p:cNvSpPr/>
            <p:nvPr/>
          </p:nvSpPr>
          <p:spPr>
            <a:xfrm>
              <a:off x="381000" y="2133600"/>
              <a:ext cx="626110" cy="1295400"/>
            </a:xfrm>
            <a:custGeom>
              <a:avLst/>
              <a:gdLst/>
              <a:ahLst/>
              <a:cxnLst/>
              <a:rect l="l" t="t" r="r" b="b"/>
              <a:pathLst>
                <a:path w="626110" h="1295400">
                  <a:moveTo>
                    <a:pt x="625982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625982" y="1295400"/>
                  </a:lnTo>
                  <a:lnTo>
                    <a:pt x="62598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36447" y="2339340"/>
              <a:ext cx="0" cy="880744"/>
            </a:xfrm>
            <a:custGeom>
              <a:avLst/>
              <a:gdLst/>
              <a:ahLst/>
              <a:cxnLst/>
              <a:rect l="l" t="t" r="r" b="b"/>
              <a:pathLst>
                <a:path h="880744">
                  <a:moveTo>
                    <a:pt x="0" y="0"/>
                  </a:moveTo>
                  <a:lnTo>
                    <a:pt x="0" y="339471"/>
                  </a:lnTo>
                </a:path>
                <a:path h="880744">
                  <a:moveTo>
                    <a:pt x="0" y="544830"/>
                  </a:moveTo>
                  <a:lnTo>
                    <a:pt x="0" y="880745"/>
                  </a:lnTo>
                </a:path>
              </a:pathLst>
            </a:custGeom>
            <a:ln w="186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05000" y="2133600"/>
            <a:ext cx="626110" cy="1351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555"/>
              </a:lnSpc>
            </a:pPr>
            <a:r>
              <a:rPr sz="1450" spc="-30" dirty="0">
                <a:solidFill>
                  <a:prstClr val="black"/>
                </a:solidFill>
                <a:latin typeface="Times New Roman"/>
                <a:cs typeface="Times New Roman"/>
              </a:rPr>
              <a:t>CHO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955"/>
            <a:r>
              <a:rPr sz="1450" spc="-6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5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5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baseline="-757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50" spc="-254" baseline="-75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50" baseline="-757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650" baseline="-75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8265">
              <a:lnSpc>
                <a:spcPts val="1625"/>
              </a:lnSpc>
            </a:pPr>
            <a:r>
              <a:rPr sz="1450" spc="-25" dirty="0">
                <a:solidFill>
                  <a:prstClr val="black"/>
                </a:solidFill>
                <a:latin typeface="Times New Roman"/>
                <a:cs typeface="Times New Roman"/>
              </a:rPr>
              <a:t>CHO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00400" y="152400"/>
            <a:ext cx="6705600" cy="1600200"/>
            <a:chOff x="1676400" y="152400"/>
            <a:chExt cx="6705600" cy="1600200"/>
          </a:xfrm>
        </p:grpSpPr>
        <p:sp>
          <p:nvSpPr>
            <p:cNvPr id="7" name="object 7"/>
            <p:cNvSpPr/>
            <p:nvPr/>
          </p:nvSpPr>
          <p:spPr>
            <a:xfrm>
              <a:off x="1676400" y="152400"/>
              <a:ext cx="6705600" cy="1600200"/>
            </a:xfrm>
            <a:custGeom>
              <a:avLst/>
              <a:gdLst/>
              <a:ahLst/>
              <a:cxnLst/>
              <a:rect l="l" t="t" r="r" b="b"/>
              <a:pathLst>
                <a:path w="6705600" h="1600200">
                  <a:moveTo>
                    <a:pt x="67056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6705600" y="1600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720596" y="429768"/>
              <a:ext cx="6610984" cy="1228090"/>
            </a:xfrm>
            <a:custGeom>
              <a:avLst/>
              <a:gdLst/>
              <a:ahLst/>
              <a:cxnLst/>
              <a:rect l="l" t="t" r="r" b="b"/>
              <a:pathLst>
                <a:path w="6610984" h="1228089">
                  <a:moveTo>
                    <a:pt x="784098" y="86487"/>
                  </a:moveTo>
                  <a:lnTo>
                    <a:pt x="983615" y="0"/>
                  </a:lnTo>
                </a:path>
                <a:path w="6610984" h="1228089">
                  <a:moveTo>
                    <a:pt x="983615" y="0"/>
                  </a:moveTo>
                  <a:lnTo>
                    <a:pt x="1182878" y="86487"/>
                  </a:lnTo>
                </a:path>
                <a:path w="6610984" h="1228089">
                  <a:moveTo>
                    <a:pt x="1182878" y="86487"/>
                  </a:moveTo>
                  <a:lnTo>
                    <a:pt x="1382522" y="0"/>
                  </a:lnTo>
                </a:path>
                <a:path w="6610984" h="1228089">
                  <a:moveTo>
                    <a:pt x="1382522" y="0"/>
                  </a:moveTo>
                  <a:lnTo>
                    <a:pt x="1581658" y="86487"/>
                  </a:lnTo>
                </a:path>
                <a:path w="6610984" h="1228089">
                  <a:moveTo>
                    <a:pt x="1581658" y="86487"/>
                  </a:moveTo>
                  <a:lnTo>
                    <a:pt x="1713483" y="28067"/>
                  </a:lnTo>
                </a:path>
                <a:path w="6610984" h="1228089">
                  <a:moveTo>
                    <a:pt x="1581658" y="60960"/>
                  </a:moveTo>
                  <a:lnTo>
                    <a:pt x="1700021" y="10160"/>
                  </a:lnTo>
                </a:path>
                <a:path w="6610984" h="1228089">
                  <a:moveTo>
                    <a:pt x="784098" y="86487"/>
                  </a:moveTo>
                  <a:lnTo>
                    <a:pt x="652272" y="28067"/>
                  </a:lnTo>
                </a:path>
                <a:path w="6610984" h="1228089">
                  <a:moveTo>
                    <a:pt x="784098" y="60960"/>
                  </a:moveTo>
                  <a:lnTo>
                    <a:pt x="665734" y="10160"/>
                  </a:lnTo>
                </a:path>
                <a:path w="6610984" h="1228089">
                  <a:moveTo>
                    <a:pt x="0" y="841502"/>
                  </a:moveTo>
                  <a:lnTo>
                    <a:pt x="199644" y="755015"/>
                  </a:lnTo>
                </a:path>
                <a:path w="6610984" h="1228089">
                  <a:moveTo>
                    <a:pt x="199644" y="755015"/>
                  </a:moveTo>
                  <a:lnTo>
                    <a:pt x="398780" y="841502"/>
                  </a:lnTo>
                </a:path>
                <a:path w="6610984" h="1228089">
                  <a:moveTo>
                    <a:pt x="199644" y="780288"/>
                  </a:moveTo>
                  <a:lnTo>
                    <a:pt x="368427" y="854202"/>
                  </a:lnTo>
                </a:path>
                <a:path w="6610984" h="1228089">
                  <a:moveTo>
                    <a:pt x="398780" y="841502"/>
                  </a:moveTo>
                  <a:lnTo>
                    <a:pt x="594741" y="755015"/>
                  </a:lnTo>
                </a:path>
                <a:path w="6610984" h="1228089">
                  <a:moveTo>
                    <a:pt x="594741" y="755015"/>
                  </a:moveTo>
                  <a:lnTo>
                    <a:pt x="794385" y="841502"/>
                  </a:lnTo>
                </a:path>
                <a:path w="6610984" h="1228089">
                  <a:moveTo>
                    <a:pt x="794385" y="841502"/>
                  </a:moveTo>
                  <a:lnTo>
                    <a:pt x="993521" y="755015"/>
                  </a:lnTo>
                </a:path>
                <a:path w="6610984" h="1228089">
                  <a:moveTo>
                    <a:pt x="993521" y="755015"/>
                  </a:moveTo>
                  <a:lnTo>
                    <a:pt x="1193165" y="841502"/>
                  </a:lnTo>
                </a:path>
                <a:path w="6610984" h="1228089">
                  <a:moveTo>
                    <a:pt x="993521" y="780288"/>
                  </a:moveTo>
                  <a:lnTo>
                    <a:pt x="1165987" y="854202"/>
                  </a:lnTo>
                </a:path>
                <a:path w="6610984" h="1228089">
                  <a:moveTo>
                    <a:pt x="1193165" y="841502"/>
                  </a:moveTo>
                  <a:lnTo>
                    <a:pt x="1392301" y="755015"/>
                  </a:lnTo>
                </a:path>
                <a:path w="6610984" h="1228089">
                  <a:moveTo>
                    <a:pt x="1392301" y="755015"/>
                  </a:moveTo>
                  <a:lnTo>
                    <a:pt x="1591945" y="841502"/>
                  </a:lnTo>
                </a:path>
                <a:path w="6610984" h="1228089">
                  <a:moveTo>
                    <a:pt x="1591945" y="841502"/>
                  </a:moveTo>
                  <a:lnTo>
                    <a:pt x="1791081" y="755015"/>
                  </a:lnTo>
                </a:path>
                <a:path w="6610984" h="1228089">
                  <a:moveTo>
                    <a:pt x="1791081" y="755015"/>
                  </a:moveTo>
                  <a:lnTo>
                    <a:pt x="1990598" y="841502"/>
                  </a:lnTo>
                </a:path>
                <a:path w="6610984" h="1228089">
                  <a:moveTo>
                    <a:pt x="1791081" y="780288"/>
                  </a:moveTo>
                  <a:lnTo>
                    <a:pt x="1963674" y="854202"/>
                  </a:lnTo>
                </a:path>
                <a:path w="6610984" h="1228089">
                  <a:moveTo>
                    <a:pt x="1990598" y="841502"/>
                  </a:moveTo>
                  <a:lnTo>
                    <a:pt x="2189861" y="755015"/>
                  </a:lnTo>
                </a:path>
                <a:path w="6610984" h="1228089">
                  <a:moveTo>
                    <a:pt x="2189861" y="755015"/>
                  </a:moveTo>
                  <a:lnTo>
                    <a:pt x="2389505" y="841502"/>
                  </a:lnTo>
                </a:path>
                <a:path w="6610984" h="1228089">
                  <a:moveTo>
                    <a:pt x="2389505" y="841502"/>
                  </a:moveTo>
                  <a:lnTo>
                    <a:pt x="2588768" y="755015"/>
                  </a:lnTo>
                </a:path>
                <a:path w="6610984" h="1228089">
                  <a:moveTo>
                    <a:pt x="115062" y="622681"/>
                  </a:moveTo>
                  <a:lnTo>
                    <a:pt x="67818" y="622681"/>
                  </a:lnTo>
                  <a:lnTo>
                    <a:pt x="67818" y="1189609"/>
                  </a:lnTo>
                  <a:lnTo>
                    <a:pt x="115062" y="1189609"/>
                  </a:lnTo>
                </a:path>
                <a:path w="6610984" h="1228089">
                  <a:moveTo>
                    <a:pt x="2456942" y="622681"/>
                  </a:moveTo>
                  <a:lnTo>
                    <a:pt x="2504567" y="622681"/>
                  </a:lnTo>
                  <a:lnTo>
                    <a:pt x="2504567" y="1189609"/>
                  </a:lnTo>
                  <a:lnTo>
                    <a:pt x="2456942" y="1189609"/>
                  </a:lnTo>
                </a:path>
                <a:path w="6610984" h="1228089">
                  <a:moveTo>
                    <a:pt x="398780" y="841502"/>
                  </a:moveTo>
                  <a:lnTo>
                    <a:pt x="398780" y="1014222"/>
                  </a:lnTo>
                </a:path>
                <a:path w="6610984" h="1228089">
                  <a:moveTo>
                    <a:pt x="1193165" y="841502"/>
                  </a:moveTo>
                  <a:lnTo>
                    <a:pt x="1193165" y="1014222"/>
                  </a:lnTo>
                </a:path>
                <a:path w="6610984" h="1228089">
                  <a:moveTo>
                    <a:pt x="1990598" y="841502"/>
                  </a:moveTo>
                  <a:lnTo>
                    <a:pt x="1990598" y="1014222"/>
                  </a:lnTo>
                </a:path>
                <a:path w="6610984" h="1228089">
                  <a:moveTo>
                    <a:pt x="398780" y="1014222"/>
                  </a:moveTo>
                  <a:lnTo>
                    <a:pt x="540893" y="1077849"/>
                  </a:lnTo>
                </a:path>
                <a:path w="6610984" h="1228089">
                  <a:moveTo>
                    <a:pt x="425958" y="1004062"/>
                  </a:moveTo>
                  <a:lnTo>
                    <a:pt x="554482" y="1060069"/>
                  </a:lnTo>
                </a:path>
                <a:path w="6610984" h="1228089">
                  <a:moveTo>
                    <a:pt x="1193165" y="1014222"/>
                  </a:moveTo>
                  <a:lnTo>
                    <a:pt x="1338453" y="1077849"/>
                  </a:lnTo>
                </a:path>
                <a:path w="6610984" h="1228089">
                  <a:moveTo>
                    <a:pt x="1223518" y="1004062"/>
                  </a:moveTo>
                  <a:lnTo>
                    <a:pt x="1352042" y="1060069"/>
                  </a:lnTo>
                </a:path>
                <a:path w="6610984" h="1228089">
                  <a:moveTo>
                    <a:pt x="1990598" y="1014222"/>
                  </a:moveTo>
                  <a:lnTo>
                    <a:pt x="2136013" y="1077849"/>
                  </a:lnTo>
                </a:path>
                <a:path w="6610984" h="1228089">
                  <a:moveTo>
                    <a:pt x="2017776" y="1004062"/>
                  </a:moveTo>
                  <a:lnTo>
                    <a:pt x="2149729" y="1060069"/>
                  </a:lnTo>
                </a:path>
                <a:path w="6610984" h="1228089">
                  <a:moveTo>
                    <a:pt x="4184015" y="617728"/>
                  </a:moveTo>
                  <a:lnTo>
                    <a:pt x="4136644" y="617728"/>
                  </a:lnTo>
                  <a:lnTo>
                    <a:pt x="4136644" y="1181989"/>
                  </a:lnTo>
                  <a:lnTo>
                    <a:pt x="4184015" y="1181989"/>
                  </a:lnTo>
                </a:path>
                <a:path w="6610984" h="1228089">
                  <a:moveTo>
                    <a:pt x="6526276" y="617728"/>
                  </a:moveTo>
                  <a:lnTo>
                    <a:pt x="6573393" y="617728"/>
                  </a:lnTo>
                  <a:lnTo>
                    <a:pt x="6573393" y="1181989"/>
                  </a:lnTo>
                  <a:lnTo>
                    <a:pt x="6526276" y="1181989"/>
                  </a:lnTo>
                </a:path>
                <a:path w="6610984" h="1228089">
                  <a:moveTo>
                    <a:pt x="4018533" y="813562"/>
                  </a:moveTo>
                  <a:lnTo>
                    <a:pt x="4218051" y="727075"/>
                  </a:lnTo>
                </a:path>
                <a:path w="6610984" h="1228089">
                  <a:moveTo>
                    <a:pt x="4218051" y="727075"/>
                  </a:moveTo>
                  <a:lnTo>
                    <a:pt x="4414012" y="813562"/>
                  </a:lnTo>
                </a:path>
                <a:path w="6610984" h="1228089">
                  <a:moveTo>
                    <a:pt x="4218051" y="749808"/>
                  </a:moveTo>
                  <a:lnTo>
                    <a:pt x="4386833" y="823722"/>
                  </a:lnTo>
                </a:path>
                <a:path w="6610984" h="1228089">
                  <a:moveTo>
                    <a:pt x="4414012" y="813562"/>
                  </a:moveTo>
                  <a:lnTo>
                    <a:pt x="4616831" y="727075"/>
                  </a:lnTo>
                </a:path>
                <a:path w="6610984" h="1228089">
                  <a:moveTo>
                    <a:pt x="4616831" y="727075"/>
                  </a:moveTo>
                  <a:lnTo>
                    <a:pt x="4819777" y="813562"/>
                  </a:lnTo>
                </a:path>
                <a:path w="6610984" h="1228089">
                  <a:moveTo>
                    <a:pt x="4819777" y="813562"/>
                  </a:moveTo>
                  <a:lnTo>
                    <a:pt x="5012308" y="727075"/>
                  </a:lnTo>
                </a:path>
                <a:path w="6610984" h="1228089">
                  <a:moveTo>
                    <a:pt x="5012308" y="727075"/>
                  </a:moveTo>
                  <a:lnTo>
                    <a:pt x="5211572" y="813562"/>
                  </a:lnTo>
                </a:path>
                <a:path w="6610984" h="1228089">
                  <a:moveTo>
                    <a:pt x="5012308" y="749808"/>
                  </a:moveTo>
                  <a:lnTo>
                    <a:pt x="5184394" y="823722"/>
                  </a:lnTo>
                </a:path>
                <a:path w="6610984" h="1228089">
                  <a:moveTo>
                    <a:pt x="5211572" y="813562"/>
                  </a:moveTo>
                  <a:lnTo>
                    <a:pt x="5411215" y="727075"/>
                  </a:lnTo>
                </a:path>
                <a:path w="6610984" h="1228089">
                  <a:moveTo>
                    <a:pt x="5411215" y="727075"/>
                  </a:moveTo>
                  <a:lnTo>
                    <a:pt x="5613654" y="813562"/>
                  </a:lnTo>
                </a:path>
                <a:path w="6610984" h="1228089">
                  <a:moveTo>
                    <a:pt x="5613654" y="813562"/>
                  </a:moveTo>
                  <a:lnTo>
                    <a:pt x="5813298" y="727075"/>
                  </a:lnTo>
                </a:path>
                <a:path w="6610984" h="1228089">
                  <a:moveTo>
                    <a:pt x="5813298" y="727075"/>
                  </a:moveTo>
                  <a:lnTo>
                    <a:pt x="6009132" y="813562"/>
                  </a:lnTo>
                </a:path>
                <a:path w="6610984" h="1228089">
                  <a:moveTo>
                    <a:pt x="5813298" y="749808"/>
                  </a:moveTo>
                  <a:lnTo>
                    <a:pt x="5981954" y="823722"/>
                  </a:lnTo>
                </a:path>
                <a:path w="6610984" h="1228089">
                  <a:moveTo>
                    <a:pt x="6009132" y="813562"/>
                  </a:moveTo>
                  <a:lnTo>
                    <a:pt x="6208776" y="727075"/>
                  </a:lnTo>
                </a:path>
                <a:path w="6610984" h="1228089">
                  <a:moveTo>
                    <a:pt x="6208776" y="727075"/>
                  </a:moveTo>
                  <a:lnTo>
                    <a:pt x="6407911" y="813562"/>
                  </a:lnTo>
                </a:path>
                <a:path w="6610984" h="1228089">
                  <a:moveTo>
                    <a:pt x="6407911" y="813562"/>
                  </a:moveTo>
                  <a:lnTo>
                    <a:pt x="6610858" y="727075"/>
                  </a:lnTo>
                </a:path>
                <a:path w="6610984" h="1228089">
                  <a:moveTo>
                    <a:pt x="4414012" y="813562"/>
                  </a:moveTo>
                  <a:lnTo>
                    <a:pt x="4414012" y="986155"/>
                  </a:lnTo>
                </a:path>
                <a:path w="6610984" h="1228089">
                  <a:moveTo>
                    <a:pt x="5211572" y="813562"/>
                  </a:moveTo>
                  <a:lnTo>
                    <a:pt x="5211572" y="986155"/>
                  </a:lnTo>
                </a:path>
                <a:path w="6610984" h="1228089">
                  <a:moveTo>
                    <a:pt x="6009132" y="813562"/>
                  </a:moveTo>
                  <a:lnTo>
                    <a:pt x="6009132" y="986155"/>
                  </a:lnTo>
                </a:path>
                <a:path w="6610984" h="1228089">
                  <a:moveTo>
                    <a:pt x="4414012" y="986155"/>
                  </a:moveTo>
                  <a:lnTo>
                    <a:pt x="4562602" y="1047496"/>
                  </a:lnTo>
                </a:path>
                <a:path w="6610984" h="1228089">
                  <a:moveTo>
                    <a:pt x="4444365" y="973582"/>
                  </a:moveTo>
                  <a:lnTo>
                    <a:pt x="4576064" y="1029589"/>
                  </a:lnTo>
                </a:path>
                <a:path w="6610984" h="1228089">
                  <a:moveTo>
                    <a:pt x="5211572" y="986155"/>
                  </a:moveTo>
                  <a:lnTo>
                    <a:pt x="5333237" y="1039749"/>
                  </a:lnTo>
                </a:path>
                <a:path w="6610984" h="1228089">
                  <a:moveTo>
                    <a:pt x="5238623" y="973582"/>
                  </a:moveTo>
                  <a:lnTo>
                    <a:pt x="5349875" y="1021842"/>
                  </a:lnTo>
                </a:path>
                <a:path w="6610984" h="1228089">
                  <a:moveTo>
                    <a:pt x="6009132" y="986155"/>
                  </a:moveTo>
                  <a:lnTo>
                    <a:pt x="6154547" y="1047496"/>
                  </a:lnTo>
                </a:path>
                <a:path w="6610984" h="1228089">
                  <a:moveTo>
                    <a:pt x="6036183" y="973582"/>
                  </a:moveTo>
                  <a:lnTo>
                    <a:pt x="6168135" y="1029589"/>
                  </a:lnTo>
                </a:path>
                <a:path w="6610984" h="1228089">
                  <a:moveTo>
                    <a:pt x="5411215" y="1108329"/>
                  </a:moveTo>
                  <a:lnTo>
                    <a:pt x="5411215" y="1227836"/>
                  </a:lnTo>
                </a:path>
              </a:pathLst>
            </a:custGeom>
            <a:ln w="57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30952" y="1392936"/>
              <a:ext cx="172085" cy="67945"/>
            </a:xfrm>
            <a:custGeom>
              <a:avLst/>
              <a:gdLst/>
              <a:ahLst/>
              <a:cxnLst/>
              <a:rect l="l" t="t" r="r" b="b"/>
              <a:pathLst>
                <a:path w="172085" h="67944">
                  <a:moveTo>
                    <a:pt x="0" y="0"/>
                  </a:moveTo>
                  <a:lnTo>
                    <a:pt x="23240" y="35305"/>
                  </a:lnTo>
                  <a:lnTo>
                    <a:pt x="0" y="67944"/>
                  </a:lnTo>
                  <a:lnTo>
                    <a:pt x="171576" y="35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463795" y="1432560"/>
              <a:ext cx="891540" cy="0"/>
            </a:xfrm>
            <a:custGeom>
              <a:avLst/>
              <a:gdLst/>
              <a:ahLst/>
              <a:cxnLst/>
              <a:rect l="l" t="t" r="r" b="b"/>
              <a:pathLst>
                <a:path w="891539">
                  <a:moveTo>
                    <a:pt x="891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451604" y="400811"/>
              <a:ext cx="901700" cy="1029969"/>
            </a:xfrm>
            <a:custGeom>
              <a:avLst/>
              <a:gdLst/>
              <a:ahLst/>
              <a:cxnLst/>
              <a:rect l="l" t="t" r="r" b="b"/>
              <a:pathLst>
                <a:path w="901700" h="1029969">
                  <a:moveTo>
                    <a:pt x="175641" y="35814"/>
                  </a:moveTo>
                  <a:lnTo>
                    <a:pt x="3429" y="0"/>
                  </a:lnTo>
                  <a:lnTo>
                    <a:pt x="23749" y="35814"/>
                  </a:lnTo>
                  <a:lnTo>
                    <a:pt x="3429" y="68707"/>
                  </a:lnTo>
                  <a:lnTo>
                    <a:pt x="175641" y="35814"/>
                  </a:lnTo>
                  <a:close/>
                </a:path>
                <a:path w="901700" h="1029969">
                  <a:moveTo>
                    <a:pt x="901661" y="1024483"/>
                  </a:moveTo>
                  <a:lnTo>
                    <a:pt x="0" y="1024483"/>
                  </a:lnTo>
                  <a:lnTo>
                    <a:pt x="0" y="1029716"/>
                  </a:lnTo>
                  <a:lnTo>
                    <a:pt x="901661" y="1029716"/>
                  </a:lnTo>
                  <a:lnTo>
                    <a:pt x="901661" y="102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383" y="440436"/>
              <a:ext cx="642620" cy="0"/>
            </a:xfrm>
            <a:custGeom>
              <a:avLst/>
              <a:gdLst/>
              <a:ahLst/>
              <a:cxnLst/>
              <a:rect l="l" t="t" r="r" b="b"/>
              <a:pathLst>
                <a:path w="642620">
                  <a:moveTo>
                    <a:pt x="6426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822192" y="434353"/>
              <a:ext cx="654050" cy="4445"/>
            </a:xfrm>
            <a:custGeom>
              <a:avLst/>
              <a:gdLst/>
              <a:ahLst/>
              <a:cxnLst/>
              <a:rect l="l" t="t" r="r" b="b"/>
              <a:pathLst>
                <a:path w="654050" h="4445">
                  <a:moveTo>
                    <a:pt x="653694" y="0"/>
                  </a:moveTo>
                  <a:lnTo>
                    <a:pt x="0" y="0"/>
                  </a:lnTo>
                  <a:lnTo>
                    <a:pt x="0" y="4431"/>
                  </a:lnTo>
                  <a:lnTo>
                    <a:pt x="653694" y="4431"/>
                  </a:lnTo>
                  <a:lnTo>
                    <a:pt x="653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812792" y="185928"/>
              <a:ext cx="2721610" cy="1232535"/>
            </a:xfrm>
            <a:custGeom>
              <a:avLst/>
              <a:gdLst/>
              <a:ahLst/>
              <a:cxnLst/>
              <a:rect l="l" t="t" r="r" b="b"/>
              <a:pathLst>
                <a:path w="2721609" h="1232535">
                  <a:moveTo>
                    <a:pt x="57150" y="1006475"/>
                  </a:moveTo>
                  <a:lnTo>
                    <a:pt x="61975" y="1046861"/>
                  </a:lnTo>
                  <a:lnTo>
                    <a:pt x="76073" y="1085088"/>
                  </a:lnTo>
                  <a:lnTo>
                    <a:pt x="98298" y="1120267"/>
                  </a:lnTo>
                  <a:lnTo>
                    <a:pt x="128143" y="1151889"/>
                  </a:lnTo>
                  <a:lnTo>
                    <a:pt x="164465" y="1179195"/>
                  </a:lnTo>
                  <a:lnTo>
                    <a:pt x="206502" y="1201547"/>
                  </a:lnTo>
                  <a:lnTo>
                    <a:pt x="253365" y="1218311"/>
                  </a:lnTo>
                  <a:lnTo>
                    <a:pt x="304165" y="1228852"/>
                  </a:lnTo>
                  <a:lnTo>
                    <a:pt x="358140" y="1232535"/>
                  </a:lnTo>
                  <a:lnTo>
                    <a:pt x="358140" y="1229741"/>
                  </a:lnTo>
                </a:path>
                <a:path w="2721609" h="1232535">
                  <a:moveTo>
                    <a:pt x="0" y="922401"/>
                  </a:moveTo>
                  <a:lnTo>
                    <a:pt x="172212" y="922401"/>
                  </a:lnTo>
                </a:path>
                <a:path w="2721609" h="1232535">
                  <a:moveTo>
                    <a:pt x="135128" y="218694"/>
                  </a:moveTo>
                  <a:lnTo>
                    <a:pt x="334391" y="132333"/>
                  </a:lnTo>
                </a:path>
                <a:path w="2721609" h="1232535">
                  <a:moveTo>
                    <a:pt x="334391" y="132333"/>
                  </a:moveTo>
                  <a:lnTo>
                    <a:pt x="530479" y="218694"/>
                  </a:lnTo>
                </a:path>
                <a:path w="2721609" h="1232535">
                  <a:moveTo>
                    <a:pt x="334391" y="157606"/>
                  </a:moveTo>
                  <a:lnTo>
                    <a:pt x="503555" y="231394"/>
                  </a:lnTo>
                </a:path>
                <a:path w="2721609" h="1232535">
                  <a:moveTo>
                    <a:pt x="530479" y="218694"/>
                  </a:moveTo>
                  <a:lnTo>
                    <a:pt x="729996" y="132333"/>
                  </a:lnTo>
                </a:path>
                <a:path w="2721609" h="1232535">
                  <a:moveTo>
                    <a:pt x="729996" y="132333"/>
                  </a:moveTo>
                  <a:lnTo>
                    <a:pt x="929386" y="218694"/>
                  </a:lnTo>
                </a:path>
                <a:path w="2721609" h="1232535">
                  <a:moveTo>
                    <a:pt x="929386" y="218694"/>
                  </a:moveTo>
                  <a:lnTo>
                    <a:pt x="1129030" y="132333"/>
                  </a:lnTo>
                </a:path>
                <a:path w="2721609" h="1232535">
                  <a:moveTo>
                    <a:pt x="1129030" y="132333"/>
                  </a:moveTo>
                  <a:lnTo>
                    <a:pt x="1328674" y="218694"/>
                  </a:lnTo>
                </a:path>
                <a:path w="2721609" h="1232535">
                  <a:moveTo>
                    <a:pt x="1129030" y="157606"/>
                  </a:moveTo>
                  <a:lnTo>
                    <a:pt x="1301496" y="231394"/>
                  </a:lnTo>
                </a:path>
                <a:path w="2721609" h="1232535">
                  <a:moveTo>
                    <a:pt x="1328674" y="218694"/>
                  </a:moveTo>
                  <a:lnTo>
                    <a:pt x="1524762" y="132333"/>
                  </a:lnTo>
                </a:path>
                <a:path w="2721609" h="1232535">
                  <a:moveTo>
                    <a:pt x="1524762" y="132333"/>
                  </a:moveTo>
                  <a:lnTo>
                    <a:pt x="1727835" y="218694"/>
                  </a:lnTo>
                </a:path>
                <a:path w="2721609" h="1232535">
                  <a:moveTo>
                    <a:pt x="1727835" y="218694"/>
                  </a:moveTo>
                  <a:lnTo>
                    <a:pt x="1926971" y="132333"/>
                  </a:lnTo>
                </a:path>
                <a:path w="2721609" h="1232535">
                  <a:moveTo>
                    <a:pt x="1926971" y="132333"/>
                  </a:moveTo>
                  <a:lnTo>
                    <a:pt x="2126615" y="218694"/>
                  </a:lnTo>
                </a:path>
                <a:path w="2721609" h="1232535">
                  <a:moveTo>
                    <a:pt x="1926971" y="157606"/>
                  </a:moveTo>
                  <a:lnTo>
                    <a:pt x="2099564" y="231394"/>
                  </a:lnTo>
                </a:path>
                <a:path w="2721609" h="1232535">
                  <a:moveTo>
                    <a:pt x="2126615" y="218694"/>
                  </a:moveTo>
                  <a:lnTo>
                    <a:pt x="2326005" y="132333"/>
                  </a:lnTo>
                </a:path>
                <a:path w="2721609" h="1232535">
                  <a:moveTo>
                    <a:pt x="2326005" y="132333"/>
                  </a:moveTo>
                  <a:lnTo>
                    <a:pt x="2521966" y="218694"/>
                  </a:lnTo>
                </a:path>
                <a:path w="2721609" h="1232535">
                  <a:moveTo>
                    <a:pt x="2521966" y="218694"/>
                  </a:moveTo>
                  <a:lnTo>
                    <a:pt x="2721610" y="132333"/>
                  </a:lnTo>
                </a:path>
                <a:path w="2721609" h="1232535">
                  <a:moveTo>
                    <a:pt x="249682" y="0"/>
                  </a:moveTo>
                  <a:lnTo>
                    <a:pt x="202565" y="0"/>
                  </a:lnTo>
                  <a:lnTo>
                    <a:pt x="202565" y="564261"/>
                  </a:lnTo>
                  <a:lnTo>
                    <a:pt x="249682" y="564261"/>
                  </a:lnTo>
                </a:path>
                <a:path w="2721609" h="1232535">
                  <a:moveTo>
                    <a:pt x="2592959" y="0"/>
                  </a:moveTo>
                  <a:lnTo>
                    <a:pt x="2640203" y="0"/>
                  </a:lnTo>
                  <a:lnTo>
                    <a:pt x="2640203" y="564261"/>
                  </a:lnTo>
                  <a:lnTo>
                    <a:pt x="2592959" y="564261"/>
                  </a:lnTo>
                </a:path>
                <a:path w="2721609" h="1232535">
                  <a:moveTo>
                    <a:pt x="530479" y="218694"/>
                  </a:moveTo>
                  <a:lnTo>
                    <a:pt x="530479" y="391413"/>
                  </a:lnTo>
                </a:path>
                <a:path w="2721609" h="1232535">
                  <a:moveTo>
                    <a:pt x="1328674" y="218694"/>
                  </a:moveTo>
                  <a:lnTo>
                    <a:pt x="1328674" y="391413"/>
                  </a:lnTo>
                </a:path>
                <a:path w="2721609" h="1232535">
                  <a:moveTo>
                    <a:pt x="2126615" y="218694"/>
                  </a:moveTo>
                  <a:lnTo>
                    <a:pt x="2126615" y="391413"/>
                  </a:lnTo>
                </a:path>
                <a:path w="2721609" h="1232535">
                  <a:moveTo>
                    <a:pt x="530479" y="391413"/>
                  </a:moveTo>
                  <a:lnTo>
                    <a:pt x="675767" y="452374"/>
                  </a:lnTo>
                </a:path>
                <a:path w="2721609" h="1232535">
                  <a:moveTo>
                    <a:pt x="561213" y="378841"/>
                  </a:moveTo>
                  <a:lnTo>
                    <a:pt x="689483" y="434721"/>
                  </a:lnTo>
                </a:path>
                <a:path w="2721609" h="1232535">
                  <a:moveTo>
                    <a:pt x="1328674" y="391413"/>
                  </a:moveTo>
                  <a:lnTo>
                    <a:pt x="1470533" y="452374"/>
                  </a:lnTo>
                </a:path>
                <a:path w="2721609" h="1232535">
                  <a:moveTo>
                    <a:pt x="1355471" y="378841"/>
                  </a:moveTo>
                  <a:lnTo>
                    <a:pt x="1483995" y="434721"/>
                  </a:lnTo>
                </a:path>
                <a:path w="2721609" h="1232535">
                  <a:moveTo>
                    <a:pt x="2126615" y="391413"/>
                  </a:moveTo>
                  <a:lnTo>
                    <a:pt x="2271776" y="455041"/>
                  </a:lnTo>
                </a:path>
                <a:path w="2721609" h="1232535">
                  <a:moveTo>
                    <a:pt x="2153285" y="378841"/>
                  </a:moveTo>
                  <a:lnTo>
                    <a:pt x="2285238" y="434721"/>
                  </a:lnTo>
                </a:path>
              </a:pathLst>
            </a:custGeom>
            <a:ln w="57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54651" y="518159"/>
              <a:ext cx="172085" cy="66675"/>
            </a:xfrm>
            <a:custGeom>
              <a:avLst/>
              <a:gdLst/>
              <a:ahLst/>
              <a:cxnLst/>
              <a:rect l="l" t="t" r="r" b="b"/>
              <a:pathLst>
                <a:path w="172085" h="66675">
                  <a:moveTo>
                    <a:pt x="0" y="0"/>
                  </a:moveTo>
                  <a:lnTo>
                    <a:pt x="20320" y="33400"/>
                  </a:lnTo>
                  <a:lnTo>
                    <a:pt x="0" y="66548"/>
                  </a:lnTo>
                  <a:lnTo>
                    <a:pt x="171958" y="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34383" y="554736"/>
              <a:ext cx="642620" cy="3175"/>
            </a:xfrm>
            <a:custGeom>
              <a:avLst/>
              <a:gdLst/>
              <a:ahLst/>
              <a:cxnLst/>
              <a:rect l="l" t="t" r="r" b="b"/>
              <a:pathLst>
                <a:path w="642620" h="3175">
                  <a:moveTo>
                    <a:pt x="642619" y="0"/>
                  </a:moveTo>
                  <a:lnTo>
                    <a:pt x="0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822192" y="309371"/>
              <a:ext cx="805815" cy="246379"/>
            </a:xfrm>
            <a:custGeom>
              <a:avLst/>
              <a:gdLst/>
              <a:ahLst/>
              <a:cxnLst/>
              <a:rect l="l" t="t" r="r" b="b"/>
              <a:pathLst>
                <a:path w="805814" h="246379">
                  <a:moveTo>
                    <a:pt x="653415" y="238633"/>
                  </a:moveTo>
                  <a:lnTo>
                    <a:pt x="0" y="241427"/>
                  </a:lnTo>
                  <a:lnTo>
                    <a:pt x="0" y="246380"/>
                  </a:lnTo>
                  <a:lnTo>
                    <a:pt x="653415" y="243840"/>
                  </a:lnTo>
                  <a:lnTo>
                    <a:pt x="653415" y="238633"/>
                  </a:lnTo>
                  <a:close/>
                </a:path>
                <a:path w="805814" h="246379">
                  <a:moveTo>
                    <a:pt x="805561" y="32905"/>
                  </a:moveTo>
                  <a:lnTo>
                    <a:pt x="632968" y="0"/>
                  </a:lnTo>
                  <a:lnTo>
                    <a:pt x="653415" y="32905"/>
                  </a:lnTo>
                  <a:lnTo>
                    <a:pt x="632968" y="66167"/>
                  </a:lnTo>
                  <a:lnTo>
                    <a:pt x="805561" y="32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34383" y="347471"/>
              <a:ext cx="642620" cy="3175"/>
            </a:xfrm>
            <a:custGeom>
              <a:avLst/>
              <a:gdLst/>
              <a:ahLst/>
              <a:cxnLst/>
              <a:rect l="l" t="t" r="r" b="b"/>
              <a:pathLst>
                <a:path w="642620" h="3175">
                  <a:moveTo>
                    <a:pt x="642619" y="0"/>
                  </a:moveTo>
                  <a:lnTo>
                    <a:pt x="0" y="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22192" y="339852"/>
              <a:ext cx="654050" cy="8890"/>
            </a:xfrm>
            <a:custGeom>
              <a:avLst/>
              <a:gdLst/>
              <a:ahLst/>
              <a:cxnLst/>
              <a:rect l="l" t="t" r="r" b="b"/>
              <a:pathLst>
                <a:path w="654050" h="8889">
                  <a:moveTo>
                    <a:pt x="653542" y="0"/>
                  </a:moveTo>
                  <a:lnTo>
                    <a:pt x="0" y="2794"/>
                  </a:lnTo>
                  <a:lnTo>
                    <a:pt x="0" y="8508"/>
                  </a:lnTo>
                  <a:lnTo>
                    <a:pt x="653542" y="5842"/>
                  </a:lnTo>
                  <a:lnTo>
                    <a:pt x="653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45127" y="331089"/>
            <a:ext cx="1168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5551" y="331089"/>
            <a:ext cx="1168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75711" y="1431799"/>
            <a:ext cx="17100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10895" algn="l"/>
                <a:tab pos="1605280" algn="l"/>
              </a:tabLst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	O	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8435" y="1403427"/>
            <a:ext cx="1174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90634" y="1403427"/>
            <a:ext cx="1174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79358" y="1384272"/>
            <a:ext cx="443865" cy="38290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spcBef>
                <a:spcPts val="309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209">
              <a:spcBef>
                <a:spcPts val="204"/>
              </a:spcBef>
            </a:pPr>
            <a:r>
              <a:rPr sz="1000" spc="5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55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71666" y="1017524"/>
            <a:ext cx="373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25" baseline="-740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125" spc="30" baseline="-74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04051" y="565150"/>
            <a:ext cx="1168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98435" y="565150"/>
            <a:ext cx="1168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96122" y="565150"/>
            <a:ext cx="1168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34404" y="991870"/>
            <a:ext cx="4184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1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30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1000" spc="-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00" spc="7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4860" y="1770634"/>
            <a:ext cx="4521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glutaraldehyde</a:t>
            </a:r>
            <a:r>
              <a:rPr sz="1200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reactions:</a:t>
            </a:r>
            <a:r>
              <a:rPr sz="12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Comic Sans MS"/>
                <a:cs typeface="Comic Sans MS"/>
              </a:rPr>
              <a:t>polimerization</a:t>
            </a:r>
            <a:r>
              <a:rPr sz="12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1200" spc="3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lysine</a:t>
            </a:r>
            <a:r>
              <a:rPr sz="12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prstClr val="black"/>
                </a:solidFill>
                <a:latin typeface="Comic Sans MS"/>
                <a:cs typeface="Comic Sans MS"/>
              </a:rPr>
              <a:t>amino</a:t>
            </a:r>
            <a:r>
              <a:rPr sz="1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prstClr val="black"/>
                </a:solidFill>
                <a:latin typeface="Comic Sans MS"/>
                <a:cs typeface="Comic Sans MS"/>
              </a:rPr>
              <a:t>group</a:t>
            </a: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733800" y="2057400"/>
            <a:ext cx="5562600" cy="3657600"/>
            <a:chOff x="2209800" y="2057400"/>
            <a:chExt cx="5562600" cy="3657600"/>
          </a:xfrm>
        </p:grpSpPr>
        <p:sp>
          <p:nvSpPr>
            <p:cNvPr id="33" name="object 33"/>
            <p:cNvSpPr/>
            <p:nvPr/>
          </p:nvSpPr>
          <p:spPr>
            <a:xfrm>
              <a:off x="2209800" y="2057400"/>
              <a:ext cx="5562600" cy="3657600"/>
            </a:xfrm>
            <a:custGeom>
              <a:avLst/>
              <a:gdLst/>
              <a:ahLst/>
              <a:cxnLst/>
              <a:rect l="l" t="t" r="r" b="b"/>
              <a:pathLst>
                <a:path w="5562600" h="3657600">
                  <a:moveTo>
                    <a:pt x="5562600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5562600" y="3657600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014472" y="2196084"/>
              <a:ext cx="143510" cy="114300"/>
            </a:xfrm>
            <a:custGeom>
              <a:avLst/>
              <a:gdLst/>
              <a:ahLst/>
              <a:cxnLst/>
              <a:rect l="l" t="t" r="r" b="b"/>
              <a:pathLst>
                <a:path w="143510" h="114300">
                  <a:moveTo>
                    <a:pt x="12700" y="0"/>
                  </a:moveTo>
                  <a:lnTo>
                    <a:pt x="143128" y="0"/>
                  </a:lnTo>
                </a:path>
                <a:path w="143510" h="114300">
                  <a:moveTo>
                    <a:pt x="0" y="49529"/>
                  </a:moveTo>
                  <a:lnTo>
                    <a:pt x="0" y="114173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03041" y="2084069"/>
              <a:ext cx="19685" cy="362585"/>
            </a:xfrm>
            <a:custGeom>
              <a:avLst/>
              <a:gdLst/>
              <a:ahLst/>
              <a:cxnLst/>
              <a:rect l="l" t="t" r="r" b="b"/>
              <a:pathLst>
                <a:path w="19685" h="362585">
                  <a:moveTo>
                    <a:pt x="9651" y="73787"/>
                  </a:moveTo>
                  <a:lnTo>
                    <a:pt x="4952" y="73787"/>
                  </a:lnTo>
                  <a:lnTo>
                    <a:pt x="2285" y="75310"/>
                  </a:lnTo>
                  <a:lnTo>
                    <a:pt x="2285" y="78739"/>
                  </a:lnTo>
                  <a:lnTo>
                    <a:pt x="2285" y="80390"/>
                  </a:lnTo>
                  <a:lnTo>
                    <a:pt x="4952" y="83565"/>
                  </a:lnTo>
                  <a:lnTo>
                    <a:pt x="9651" y="83565"/>
                  </a:lnTo>
                  <a:lnTo>
                    <a:pt x="9651" y="81914"/>
                  </a:lnTo>
                </a:path>
                <a:path w="19685" h="362585">
                  <a:moveTo>
                    <a:pt x="9651" y="67182"/>
                  </a:moveTo>
                  <a:lnTo>
                    <a:pt x="11937" y="67182"/>
                  </a:lnTo>
                  <a:lnTo>
                    <a:pt x="16890" y="65531"/>
                  </a:lnTo>
                  <a:lnTo>
                    <a:pt x="16890" y="64007"/>
                  </a:lnTo>
                  <a:lnTo>
                    <a:pt x="16890" y="60578"/>
                  </a:lnTo>
                  <a:lnTo>
                    <a:pt x="14605" y="59054"/>
                  </a:lnTo>
                  <a:lnTo>
                    <a:pt x="9651" y="59054"/>
                  </a:lnTo>
                </a:path>
                <a:path w="19685" h="362585">
                  <a:moveTo>
                    <a:pt x="9651" y="44195"/>
                  </a:moveTo>
                  <a:lnTo>
                    <a:pt x="4952" y="44195"/>
                  </a:lnTo>
                  <a:lnTo>
                    <a:pt x="2285" y="45846"/>
                  </a:lnTo>
                  <a:lnTo>
                    <a:pt x="2285" y="49149"/>
                  </a:lnTo>
                  <a:lnTo>
                    <a:pt x="2285" y="50800"/>
                  </a:lnTo>
                  <a:lnTo>
                    <a:pt x="4952" y="54101"/>
                  </a:lnTo>
                  <a:lnTo>
                    <a:pt x="9651" y="54101"/>
                  </a:lnTo>
                  <a:lnTo>
                    <a:pt x="9651" y="52450"/>
                  </a:lnTo>
                </a:path>
                <a:path w="19685" h="362585">
                  <a:moveTo>
                    <a:pt x="9651" y="37718"/>
                  </a:moveTo>
                  <a:lnTo>
                    <a:pt x="11937" y="37718"/>
                  </a:lnTo>
                  <a:lnTo>
                    <a:pt x="16890" y="36067"/>
                  </a:lnTo>
                  <a:lnTo>
                    <a:pt x="16890" y="34416"/>
                  </a:lnTo>
                  <a:lnTo>
                    <a:pt x="16890" y="31114"/>
                  </a:lnTo>
                  <a:lnTo>
                    <a:pt x="14605" y="29463"/>
                  </a:lnTo>
                  <a:lnTo>
                    <a:pt x="9651" y="29463"/>
                  </a:lnTo>
                </a:path>
                <a:path w="19685" h="362585">
                  <a:moveTo>
                    <a:pt x="9651" y="14731"/>
                  </a:moveTo>
                  <a:lnTo>
                    <a:pt x="4952" y="14731"/>
                  </a:lnTo>
                  <a:lnTo>
                    <a:pt x="2285" y="16255"/>
                  </a:lnTo>
                  <a:lnTo>
                    <a:pt x="2285" y="19430"/>
                  </a:lnTo>
                  <a:lnTo>
                    <a:pt x="2285" y="21335"/>
                  </a:lnTo>
                  <a:lnTo>
                    <a:pt x="4952" y="24510"/>
                  </a:lnTo>
                  <a:lnTo>
                    <a:pt x="9651" y="24510"/>
                  </a:lnTo>
                  <a:lnTo>
                    <a:pt x="9651" y="22987"/>
                  </a:lnTo>
                </a:path>
                <a:path w="19685" h="362585">
                  <a:moveTo>
                    <a:pt x="9651" y="8127"/>
                  </a:moveTo>
                  <a:lnTo>
                    <a:pt x="11937" y="8127"/>
                  </a:lnTo>
                  <a:lnTo>
                    <a:pt x="16890" y="6603"/>
                  </a:lnTo>
                  <a:lnTo>
                    <a:pt x="16890" y="4699"/>
                  </a:lnTo>
                  <a:lnTo>
                    <a:pt x="16890" y="1524"/>
                  </a:lnTo>
                  <a:lnTo>
                    <a:pt x="14605" y="0"/>
                  </a:lnTo>
                  <a:lnTo>
                    <a:pt x="9651" y="0"/>
                  </a:lnTo>
                </a:path>
                <a:path w="19685" h="362585">
                  <a:moveTo>
                    <a:pt x="9651" y="297052"/>
                  </a:moveTo>
                  <a:lnTo>
                    <a:pt x="14605" y="297052"/>
                  </a:lnTo>
                  <a:lnTo>
                    <a:pt x="19303" y="295401"/>
                  </a:lnTo>
                  <a:lnTo>
                    <a:pt x="19303" y="291972"/>
                  </a:lnTo>
                  <a:lnTo>
                    <a:pt x="19303" y="288797"/>
                  </a:lnTo>
                  <a:lnTo>
                    <a:pt x="14605" y="287146"/>
                  </a:lnTo>
                  <a:lnTo>
                    <a:pt x="9651" y="287146"/>
                  </a:lnTo>
                </a:path>
                <a:path w="19685" h="362585">
                  <a:moveTo>
                    <a:pt x="9651" y="303529"/>
                  </a:moveTo>
                  <a:lnTo>
                    <a:pt x="2285" y="303529"/>
                  </a:lnTo>
                  <a:lnTo>
                    <a:pt x="0" y="305180"/>
                  </a:lnTo>
                  <a:lnTo>
                    <a:pt x="0" y="308482"/>
                  </a:lnTo>
                  <a:lnTo>
                    <a:pt x="0" y="311784"/>
                  </a:lnTo>
                  <a:lnTo>
                    <a:pt x="2285" y="315213"/>
                  </a:lnTo>
                  <a:lnTo>
                    <a:pt x="9651" y="315213"/>
                  </a:lnTo>
                  <a:lnTo>
                    <a:pt x="9651" y="313308"/>
                  </a:lnTo>
                </a:path>
                <a:path w="19685" h="362585">
                  <a:moveTo>
                    <a:pt x="9651" y="329945"/>
                  </a:moveTo>
                  <a:lnTo>
                    <a:pt x="14605" y="329945"/>
                  </a:lnTo>
                  <a:lnTo>
                    <a:pt x="19303" y="328294"/>
                  </a:lnTo>
                  <a:lnTo>
                    <a:pt x="19303" y="324865"/>
                  </a:lnTo>
                  <a:lnTo>
                    <a:pt x="19303" y="321690"/>
                  </a:lnTo>
                  <a:lnTo>
                    <a:pt x="14605" y="319913"/>
                  </a:lnTo>
                  <a:lnTo>
                    <a:pt x="9651" y="319913"/>
                  </a:lnTo>
                </a:path>
                <a:path w="19685" h="362585">
                  <a:moveTo>
                    <a:pt x="9651" y="336422"/>
                  </a:moveTo>
                  <a:lnTo>
                    <a:pt x="2285" y="336422"/>
                  </a:lnTo>
                  <a:lnTo>
                    <a:pt x="0" y="338074"/>
                  </a:lnTo>
                  <a:lnTo>
                    <a:pt x="0" y="341249"/>
                  </a:lnTo>
                  <a:lnTo>
                    <a:pt x="0" y="344677"/>
                  </a:lnTo>
                  <a:lnTo>
                    <a:pt x="2285" y="347852"/>
                  </a:lnTo>
                  <a:lnTo>
                    <a:pt x="9651" y="347852"/>
                  </a:lnTo>
                  <a:lnTo>
                    <a:pt x="9651" y="346328"/>
                  </a:lnTo>
                </a:path>
                <a:path w="19685" h="362585">
                  <a:moveTo>
                    <a:pt x="9651" y="362584"/>
                  </a:moveTo>
                  <a:lnTo>
                    <a:pt x="14605" y="362584"/>
                  </a:lnTo>
                  <a:lnTo>
                    <a:pt x="19303" y="361060"/>
                  </a:lnTo>
                  <a:lnTo>
                    <a:pt x="19303" y="357885"/>
                  </a:lnTo>
                  <a:lnTo>
                    <a:pt x="19303" y="354329"/>
                  </a:lnTo>
                  <a:lnTo>
                    <a:pt x="14605" y="352805"/>
                  </a:lnTo>
                  <a:lnTo>
                    <a:pt x="9651" y="352805"/>
                  </a:lnTo>
                </a:path>
              </a:pathLst>
            </a:custGeom>
            <a:ln w="4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983991" y="3349752"/>
              <a:ext cx="81915" cy="100330"/>
            </a:xfrm>
            <a:custGeom>
              <a:avLst/>
              <a:gdLst/>
              <a:ahLst/>
              <a:cxnLst/>
              <a:rect l="l" t="t" r="r" b="b"/>
              <a:pathLst>
                <a:path w="81914" h="100329">
                  <a:moveTo>
                    <a:pt x="81914" y="0"/>
                  </a:moveTo>
                  <a:lnTo>
                    <a:pt x="41020" y="11430"/>
                  </a:lnTo>
                  <a:lnTo>
                    <a:pt x="0" y="0"/>
                  </a:lnTo>
                  <a:lnTo>
                    <a:pt x="41020" y="100202"/>
                  </a:lnTo>
                  <a:lnTo>
                    <a:pt x="819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028188" y="2801112"/>
              <a:ext cx="0" cy="560705"/>
            </a:xfrm>
            <a:custGeom>
              <a:avLst/>
              <a:gdLst/>
              <a:ahLst/>
              <a:cxnLst/>
              <a:rect l="l" t="t" r="r" b="b"/>
              <a:pathLst>
                <a:path h="560704">
                  <a:moveTo>
                    <a:pt x="0" y="5605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022091" y="2794990"/>
              <a:ext cx="8890" cy="567055"/>
            </a:xfrm>
            <a:custGeom>
              <a:avLst/>
              <a:gdLst/>
              <a:ahLst/>
              <a:cxnLst/>
              <a:rect l="l" t="t" r="r" b="b"/>
              <a:pathLst>
                <a:path w="8889" h="567054">
                  <a:moveTo>
                    <a:pt x="8556" y="0"/>
                  </a:moveTo>
                  <a:lnTo>
                    <a:pt x="0" y="0"/>
                  </a:lnTo>
                  <a:lnTo>
                    <a:pt x="0" y="566572"/>
                  </a:lnTo>
                  <a:lnTo>
                    <a:pt x="8556" y="566572"/>
                  </a:lnTo>
                  <a:lnTo>
                    <a:pt x="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936747"/>
              <a:ext cx="454151" cy="2987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53512" y="3764279"/>
              <a:ext cx="143510" cy="105410"/>
            </a:xfrm>
            <a:custGeom>
              <a:avLst/>
              <a:gdLst/>
              <a:ahLst/>
              <a:cxnLst/>
              <a:rect l="l" t="t" r="r" b="b"/>
              <a:pathLst>
                <a:path w="143510" h="105410">
                  <a:moveTo>
                    <a:pt x="12954" y="0"/>
                  </a:moveTo>
                  <a:lnTo>
                    <a:pt x="143129" y="0"/>
                  </a:lnTo>
                </a:path>
                <a:path w="143510" h="105410">
                  <a:moveTo>
                    <a:pt x="0" y="42672"/>
                  </a:moveTo>
                  <a:lnTo>
                    <a:pt x="0" y="105029"/>
                  </a:lnTo>
                </a:path>
                <a:path w="143510" h="105410">
                  <a:moveTo>
                    <a:pt x="25654" y="42672"/>
                  </a:moveTo>
                  <a:lnTo>
                    <a:pt x="25654" y="105029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943605" y="3646169"/>
              <a:ext cx="18415" cy="362585"/>
            </a:xfrm>
            <a:custGeom>
              <a:avLst/>
              <a:gdLst/>
              <a:ahLst/>
              <a:cxnLst/>
              <a:rect l="l" t="t" r="r" b="b"/>
              <a:pathLst>
                <a:path w="18414" h="362585">
                  <a:moveTo>
                    <a:pt x="7619" y="73405"/>
                  </a:moveTo>
                  <a:lnTo>
                    <a:pt x="2539" y="73405"/>
                  </a:lnTo>
                  <a:lnTo>
                    <a:pt x="0" y="75183"/>
                  </a:lnTo>
                  <a:lnTo>
                    <a:pt x="0" y="78358"/>
                  </a:lnTo>
                  <a:lnTo>
                    <a:pt x="0" y="80009"/>
                  </a:lnTo>
                  <a:lnTo>
                    <a:pt x="2539" y="83311"/>
                  </a:lnTo>
                  <a:lnTo>
                    <a:pt x="7619" y="83311"/>
                  </a:lnTo>
                  <a:lnTo>
                    <a:pt x="7619" y="81533"/>
                  </a:lnTo>
                </a:path>
                <a:path w="18414" h="362585">
                  <a:moveTo>
                    <a:pt x="7619" y="66928"/>
                  </a:moveTo>
                  <a:lnTo>
                    <a:pt x="10160" y="66928"/>
                  </a:lnTo>
                  <a:lnTo>
                    <a:pt x="15620" y="65277"/>
                  </a:lnTo>
                  <a:lnTo>
                    <a:pt x="15620" y="63753"/>
                  </a:lnTo>
                  <a:lnTo>
                    <a:pt x="15620" y="60578"/>
                  </a:lnTo>
                  <a:lnTo>
                    <a:pt x="13081" y="58673"/>
                  </a:lnTo>
                  <a:lnTo>
                    <a:pt x="7619" y="58673"/>
                  </a:lnTo>
                </a:path>
                <a:path w="18414" h="362585">
                  <a:moveTo>
                    <a:pt x="7619" y="44068"/>
                  </a:moveTo>
                  <a:lnTo>
                    <a:pt x="2539" y="44068"/>
                  </a:lnTo>
                  <a:lnTo>
                    <a:pt x="0" y="45592"/>
                  </a:lnTo>
                  <a:lnTo>
                    <a:pt x="0" y="49021"/>
                  </a:lnTo>
                  <a:lnTo>
                    <a:pt x="0" y="50545"/>
                  </a:lnTo>
                  <a:lnTo>
                    <a:pt x="2539" y="53974"/>
                  </a:lnTo>
                  <a:lnTo>
                    <a:pt x="7619" y="53974"/>
                  </a:lnTo>
                  <a:lnTo>
                    <a:pt x="7619" y="52196"/>
                  </a:lnTo>
                </a:path>
                <a:path w="18414" h="362585">
                  <a:moveTo>
                    <a:pt x="7619" y="37464"/>
                  </a:moveTo>
                  <a:lnTo>
                    <a:pt x="10160" y="37464"/>
                  </a:lnTo>
                  <a:lnTo>
                    <a:pt x="15620" y="35940"/>
                  </a:lnTo>
                  <a:lnTo>
                    <a:pt x="15620" y="34289"/>
                  </a:lnTo>
                  <a:lnTo>
                    <a:pt x="15620" y="30987"/>
                  </a:lnTo>
                  <a:lnTo>
                    <a:pt x="13081" y="29336"/>
                  </a:lnTo>
                  <a:lnTo>
                    <a:pt x="7619" y="29336"/>
                  </a:lnTo>
                </a:path>
                <a:path w="18414" h="362585">
                  <a:moveTo>
                    <a:pt x="7619" y="14604"/>
                  </a:moveTo>
                  <a:lnTo>
                    <a:pt x="2539" y="14604"/>
                  </a:lnTo>
                  <a:lnTo>
                    <a:pt x="0" y="16255"/>
                  </a:lnTo>
                  <a:lnTo>
                    <a:pt x="0" y="19684"/>
                  </a:lnTo>
                  <a:lnTo>
                    <a:pt x="0" y="21208"/>
                  </a:lnTo>
                  <a:lnTo>
                    <a:pt x="2539" y="24383"/>
                  </a:lnTo>
                  <a:lnTo>
                    <a:pt x="7619" y="24383"/>
                  </a:lnTo>
                  <a:lnTo>
                    <a:pt x="7619" y="22859"/>
                  </a:lnTo>
                </a:path>
                <a:path w="18414" h="362585">
                  <a:moveTo>
                    <a:pt x="7619" y="8127"/>
                  </a:moveTo>
                  <a:lnTo>
                    <a:pt x="10160" y="8127"/>
                  </a:lnTo>
                  <a:lnTo>
                    <a:pt x="15620" y="6476"/>
                  </a:lnTo>
                  <a:lnTo>
                    <a:pt x="15620" y="4952"/>
                  </a:lnTo>
                  <a:lnTo>
                    <a:pt x="15620" y="1523"/>
                  </a:lnTo>
                  <a:lnTo>
                    <a:pt x="13081" y="0"/>
                  </a:lnTo>
                  <a:lnTo>
                    <a:pt x="7619" y="0"/>
                  </a:lnTo>
                </a:path>
                <a:path w="18414" h="362585">
                  <a:moveTo>
                    <a:pt x="10160" y="297179"/>
                  </a:moveTo>
                  <a:lnTo>
                    <a:pt x="13081" y="297179"/>
                  </a:lnTo>
                  <a:lnTo>
                    <a:pt x="18161" y="293877"/>
                  </a:lnTo>
                  <a:lnTo>
                    <a:pt x="18161" y="292226"/>
                  </a:lnTo>
                  <a:lnTo>
                    <a:pt x="18161" y="289051"/>
                  </a:lnTo>
                  <a:lnTo>
                    <a:pt x="15620" y="285749"/>
                  </a:lnTo>
                  <a:lnTo>
                    <a:pt x="10160" y="285749"/>
                  </a:lnTo>
                </a:path>
                <a:path w="18414" h="362585">
                  <a:moveTo>
                    <a:pt x="10160" y="302005"/>
                  </a:moveTo>
                  <a:lnTo>
                    <a:pt x="7619" y="302005"/>
                  </a:lnTo>
                  <a:lnTo>
                    <a:pt x="2539" y="302005"/>
                  </a:lnTo>
                  <a:lnTo>
                    <a:pt x="0" y="303783"/>
                  </a:lnTo>
                  <a:lnTo>
                    <a:pt x="0" y="308609"/>
                  </a:lnTo>
                  <a:lnTo>
                    <a:pt x="0" y="311911"/>
                  </a:lnTo>
                  <a:lnTo>
                    <a:pt x="2539" y="315086"/>
                  </a:lnTo>
                  <a:lnTo>
                    <a:pt x="7619" y="315086"/>
                  </a:lnTo>
                  <a:lnTo>
                    <a:pt x="7619" y="313562"/>
                  </a:lnTo>
                  <a:lnTo>
                    <a:pt x="10160" y="313562"/>
                  </a:lnTo>
                </a:path>
                <a:path w="18414" h="362585">
                  <a:moveTo>
                    <a:pt x="10160" y="329818"/>
                  </a:moveTo>
                  <a:lnTo>
                    <a:pt x="13081" y="329818"/>
                  </a:lnTo>
                  <a:lnTo>
                    <a:pt x="18161" y="326643"/>
                  </a:lnTo>
                  <a:lnTo>
                    <a:pt x="18161" y="324992"/>
                  </a:lnTo>
                  <a:lnTo>
                    <a:pt x="18161" y="321690"/>
                  </a:lnTo>
                  <a:lnTo>
                    <a:pt x="15620" y="318515"/>
                  </a:lnTo>
                  <a:lnTo>
                    <a:pt x="10160" y="318515"/>
                  </a:lnTo>
                </a:path>
                <a:path w="18414" h="362585">
                  <a:moveTo>
                    <a:pt x="10160" y="334644"/>
                  </a:moveTo>
                  <a:lnTo>
                    <a:pt x="7619" y="334644"/>
                  </a:lnTo>
                  <a:lnTo>
                    <a:pt x="2539" y="334644"/>
                  </a:lnTo>
                  <a:lnTo>
                    <a:pt x="0" y="336295"/>
                  </a:lnTo>
                  <a:lnTo>
                    <a:pt x="0" y="341248"/>
                  </a:lnTo>
                  <a:lnTo>
                    <a:pt x="0" y="344423"/>
                  </a:lnTo>
                  <a:lnTo>
                    <a:pt x="2539" y="347852"/>
                  </a:lnTo>
                  <a:lnTo>
                    <a:pt x="7619" y="347852"/>
                  </a:lnTo>
                  <a:lnTo>
                    <a:pt x="7619" y="346201"/>
                  </a:lnTo>
                  <a:lnTo>
                    <a:pt x="10160" y="346201"/>
                  </a:lnTo>
                </a:path>
                <a:path w="18414" h="362585">
                  <a:moveTo>
                    <a:pt x="10160" y="362584"/>
                  </a:moveTo>
                  <a:lnTo>
                    <a:pt x="13081" y="362584"/>
                  </a:lnTo>
                  <a:lnTo>
                    <a:pt x="18161" y="359155"/>
                  </a:lnTo>
                  <a:lnTo>
                    <a:pt x="18161" y="357631"/>
                  </a:lnTo>
                  <a:lnTo>
                    <a:pt x="18161" y="354456"/>
                  </a:lnTo>
                  <a:lnTo>
                    <a:pt x="15620" y="351027"/>
                  </a:lnTo>
                  <a:lnTo>
                    <a:pt x="10160" y="351027"/>
                  </a:lnTo>
                </a:path>
              </a:pathLst>
            </a:custGeom>
            <a:ln w="4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718816" y="5015483"/>
              <a:ext cx="147955" cy="105410"/>
            </a:xfrm>
            <a:custGeom>
              <a:avLst/>
              <a:gdLst/>
              <a:ahLst/>
              <a:cxnLst/>
              <a:rect l="l" t="t" r="r" b="b"/>
              <a:pathLst>
                <a:path w="147955" h="105410">
                  <a:moveTo>
                    <a:pt x="12953" y="0"/>
                  </a:moveTo>
                  <a:lnTo>
                    <a:pt x="147573" y="0"/>
                  </a:lnTo>
                </a:path>
                <a:path w="147955" h="105410">
                  <a:moveTo>
                    <a:pt x="0" y="42799"/>
                  </a:moveTo>
                  <a:lnTo>
                    <a:pt x="0" y="105029"/>
                  </a:lnTo>
                </a:path>
                <a:path w="147955" h="105410">
                  <a:moveTo>
                    <a:pt x="25653" y="42799"/>
                  </a:moveTo>
                  <a:lnTo>
                    <a:pt x="25653" y="105029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053080" y="5016119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832" y="0"/>
                  </a:lnTo>
                </a:path>
              </a:pathLst>
            </a:custGeom>
            <a:ln w="6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162300" y="4933188"/>
              <a:ext cx="621665" cy="83820"/>
            </a:xfrm>
            <a:custGeom>
              <a:avLst/>
              <a:gdLst/>
              <a:ahLst/>
              <a:cxnLst/>
              <a:rect l="l" t="t" r="r" b="b"/>
              <a:pathLst>
                <a:path w="621664" h="83820">
                  <a:moveTo>
                    <a:pt x="0" y="50800"/>
                  </a:moveTo>
                  <a:lnTo>
                    <a:pt x="0" y="0"/>
                  </a:lnTo>
                </a:path>
                <a:path w="621664" h="83820">
                  <a:moveTo>
                    <a:pt x="135127" y="83566"/>
                  </a:moveTo>
                  <a:lnTo>
                    <a:pt x="229362" y="82042"/>
                  </a:lnTo>
                </a:path>
                <a:path w="621664" h="83820">
                  <a:moveTo>
                    <a:pt x="621664" y="82042"/>
                  </a:moveTo>
                  <a:lnTo>
                    <a:pt x="601217" y="82042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938272" y="4643627"/>
              <a:ext cx="79375" cy="102235"/>
            </a:xfrm>
            <a:custGeom>
              <a:avLst/>
              <a:gdLst/>
              <a:ahLst/>
              <a:cxnLst/>
              <a:rect l="l" t="t" r="r" b="b"/>
              <a:pathLst>
                <a:path w="79375" h="102235">
                  <a:moveTo>
                    <a:pt x="0" y="0"/>
                  </a:moveTo>
                  <a:lnTo>
                    <a:pt x="35432" y="101981"/>
                  </a:lnTo>
                  <a:lnTo>
                    <a:pt x="78993" y="1524"/>
                  </a:lnTo>
                  <a:lnTo>
                    <a:pt x="38226" y="1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980944" y="4128516"/>
              <a:ext cx="15240" cy="530225"/>
            </a:xfrm>
            <a:custGeom>
              <a:avLst/>
              <a:gdLst/>
              <a:ahLst/>
              <a:cxnLst/>
              <a:rect l="l" t="t" r="r" b="b"/>
              <a:pathLst>
                <a:path w="15239" h="530225">
                  <a:moveTo>
                    <a:pt x="0" y="529843"/>
                  </a:moveTo>
                  <a:lnTo>
                    <a:pt x="151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973323" y="4122420"/>
              <a:ext cx="20955" cy="534670"/>
            </a:xfrm>
            <a:custGeom>
              <a:avLst/>
              <a:gdLst/>
              <a:ahLst/>
              <a:cxnLst/>
              <a:rect l="l" t="t" r="r" b="b"/>
              <a:pathLst>
                <a:path w="20955" h="534670">
                  <a:moveTo>
                    <a:pt x="20827" y="0"/>
                  </a:moveTo>
                  <a:lnTo>
                    <a:pt x="13207" y="0"/>
                  </a:lnTo>
                  <a:lnTo>
                    <a:pt x="0" y="534288"/>
                  </a:lnTo>
                  <a:lnTo>
                    <a:pt x="7874" y="534288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677668" y="4131564"/>
              <a:ext cx="2418080" cy="1331595"/>
            </a:xfrm>
            <a:custGeom>
              <a:avLst/>
              <a:gdLst/>
              <a:ahLst/>
              <a:cxnLst/>
              <a:rect l="l" t="t" r="r" b="b"/>
              <a:pathLst>
                <a:path w="2418079" h="1331595">
                  <a:moveTo>
                    <a:pt x="598932" y="0"/>
                  </a:moveTo>
                  <a:lnTo>
                    <a:pt x="544321" y="3175"/>
                  </a:lnTo>
                  <a:lnTo>
                    <a:pt x="493140" y="12065"/>
                  </a:lnTo>
                  <a:lnTo>
                    <a:pt x="446277" y="26416"/>
                  </a:lnTo>
                  <a:lnTo>
                    <a:pt x="404368" y="45466"/>
                  </a:lnTo>
                  <a:lnTo>
                    <a:pt x="368300" y="68834"/>
                  </a:lnTo>
                  <a:lnTo>
                    <a:pt x="338963" y="95758"/>
                  </a:lnTo>
                  <a:lnTo>
                    <a:pt x="303149" y="158496"/>
                  </a:lnTo>
                  <a:lnTo>
                    <a:pt x="298323" y="193167"/>
                  </a:lnTo>
                  <a:lnTo>
                    <a:pt x="295529" y="194818"/>
                  </a:lnTo>
                  <a:lnTo>
                    <a:pt x="298323" y="196596"/>
                  </a:lnTo>
                  <a:lnTo>
                    <a:pt x="298323" y="198247"/>
                  </a:lnTo>
                </a:path>
                <a:path w="2418079" h="1331595">
                  <a:moveTo>
                    <a:pt x="0" y="466598"/>
                  </a:moveTo>
                  <a:lnTo>
                    <a:pt x="53975" y="463550"/>
                  </a:lnTo>
                  <a:lnTo>
                    <a:pt x="104775" y="454533"/>
                  </a:lnTo>
                  <a:lnTo>
                    <a:pt x="151637" y="440181"/>
                  </a:lnTo>
                  <a:lnTo>
                    <a:pt x="193675" y="421131"/>
                  </a:lnTo>
                  <a:lnTo>
                    <a:pt x="229996" y="397763"/>
                  </a:lnTo>
                  <a:lnTo>
                    <a:pt x="259714" y="370840"/>
                  </a:lnTo>
                  <a:lnTo>
                    <a:pt x="295909" y="308102"/>
                  </a:lnTo>
                  <a:lnTo>
                    <a:pt x="300863" y="273431"/>
                  </a:lnTo>
                </a:path>
                <a:path w="2418079" h="1331595">
                  <a:moveTo>
                    <a:pt x="683006" y="104775"/>
                  </a:moveTo>
                  <a:lnTo>
                    <a:pt x="836041" y="104775"/>
                  </a:lnTo>
                </a:path>
                <a:path w="2418079" h="1331595">
                  <a:moveTo>
                    <a:pt x="886714" y="72009"/>
                  </a:moveTo>
                  <a:lnTo>
                    <a:pt x="886714" y="21209"/>
                  </a:lnTo>
                </a:path>
                <a:path w="2418079" h="1331595">
                  <a:moveTo>
                    <a:pt x="1021842" y="104775"/>
                  </a:moveTo>
                  <a:lnTo>
                    <a:pt x="1116203" y="104775"/>
                  </a:lnTo>
                </a:path>
                <a:path w="2418079" h="1331595">
                  <a:moveTo>
                    <a:pt x="1508506" y="104775"/>
                  </a:moveTo>
                  <a:lnTo>
                    <a:pt x="1488185" y="104775"/>
                  </a:lnTo>
                </a:path>
                <a:path w="2418079" h="1331595">
                  <a:moveTo>
                    <a:pt x="1557020" y="1331341"/>
                  </a:moveTo>
                  <a:lnTo>
                    <a:pt x="1776221" y="1331341"/>
                  </a:lnTo>
                </a:path>
                <a:path w="2418079" h="1331595">
                  <a:moveTo>
                    <a:pt x="2076704" y="1331341"/>
                  </a:moveTo>
                  <a:lnTo>
                    <a:pt x="2221992" y="1331341"/>
                  </a:lnTo>
                </a:path>
                <a:path w="2418079" h="1331595">
                  <a:moveTo>
                    <a:pt x="2257679" y="1298702"/>
                  </a:moveTo>
                  <a:lnTo>
                    <a:pt x="2257679" y="1248029"/>
                  </a:lnTo>
                </a:path>
                <a:path w="2418079" h="1331595">
                  <a:moveTo>
                    <a:pt x="2283333" y="1298702"/>
                  </a:moveTo>
                  <a:lnTo>
                    <a:pt x="2283333" y="1248029"/>
                  </a:lnTo>
                </a:path>
                <a:path w="2418079" h="1331595">
                  <a:moveTo>
                    <a:pt x="2283333" y="1331341"/>
                  </a:moveTo>
                  <a:lnTo>
                    <a:pt x="2418080" y="1331341"/>
                  </a:lnTo>
                </a:path>
                <a:path w="2418079" h="1331595">
                  <a:moveTo>
                    <a:pt x="1531366" y="1298702"/>
                  </a:moveTo>
                  <a:lnTo>
                    <a:pt x="1531366" y="1248029"/>
                  </a:lnTo>
                </a:path>
                <a:path w="2418079" h="1331595">
                  <a:moveTo>
                    <a:pt x="1557020" y="1298702"/>
                  </a:moveTo>
                  <a:lnTo>
                    <a:pt x="1557020" y="1248029"/>
                  </a:lnTo>
                </a:path>
                <a:path w="2418079" h="1331595">
                  <a:moveTo>
                    <a:pt x="1495806" y="1331341"/>
                  </a:moveTo>
                  <a:lnTo>
                    <a:pt x="1393824" y="1331341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708909" y="4897373"/>
              <a:ext cx="19685" cy="362585"/>
            </a:xfrm>
            <a:custGeom>
              <a:avLst/>
              <a:gdLst/>
              <a:ahLst/>
              <a:cxnLst/>
              <a:rect l="l" t="t" r="r" b="b"/>
              <a:pathLst>
                <a:path w="19685" h="362585">
                  <a:moveTo>
                    <a:pt x="8254" y="73406"/>
                  </a:moveTo>
                  <a:lnTo>
                    <a:pt x="3047" y="73406"/>
                  </a:lnTo>
                  <a:lnTo>
                    <a:pt x="0" y="75183"/>
                  </a:lnTo>
                  <a:lnTo>
                    <a:pt x="0" y="78358"/>
                  </a:lnTo>
                  <a:lnTo>
                    <a:pt x="0" y="80009"/>
                  </a:lnTo>
                  <a:lnTo>
                    <a:pt x="3047" y="83312"/>
                  </a:lnTo>
                  <a:lnTo>
                    <a:pt x="8254" y="83312"/>
                  </a:lnTo>
                  <a:lnTo>
                    <a:pt x="8254" y="81787"/>
                  </a:lnTo>
                </a:path>
                <a:path w="19685" h="362585">
                  <a:moveTo>
                    <a:pt x="8254" y="66928"/>
                  </a:moveTo>
                  <a:lnTo>
                    <a:pt x="10921" y="66928"/>
                  </a:lnTo>
                  <a:lnTo>
                    <a:pt x="16637" y="65277"/>
                  </a:lnTo>
                  <a:lnTo>
                    <a:pt x="16637" y="63753"/>
                  </a:lnTo>
                  <a:lnTo>
                    <a:pt x="16637" y="60578"/>
                  </a:lnTo>
                  <a:lnTo>
                    <a:pt x="13969" y="58800"/>
                  </a:lnTo>
                  <a:lnTo>
                    <a:pt x="8254" y="58800"/>
                  </a:lnTo>
                </a:path>
                <a:path w="19685" h="362585">
                  <a:moveTo>
                    <a:pt x="8254" y="44068"/>
                  </a:moveTo>
                  <a:lnTo>
                    <a:pt x="3047" y="44068"/>
                  </a:lnTo>
                  <a:lnTo>
                    <a:pt x="0" y="45593"/>
                  </a:lnTo>
                  <a:lnTo>
                    <a:pt x="0" y="49021"/>
                  </a:lnTo>
                  <a:lnTo>
                    <a:pt x="0" y="50673"/>
                  </a:lnTo>
                  <a:lnTo>
                    <a:pt x="3047" y="53975"/>
                  </a:lnTo>
                  <a:lnTo>
                    <a:pt x="8254" y="53975"/>
                  </a:lnTo>
                  <a:lnTo>
                    <a:pt x="8254" y="52196"/>
                  </a:lnTo>
                </a:path>
                <a:path w="19685" h="362585">
                  <a:moveTo>
                    <a:pt x="8254" y="37464"/>
                  </a:moveTo>
                  <a:lnTo>
                    <a:pt x="10921" y="37464"/>
                  </a:lnTo>
                  <a:lnTo>
                    <a:pt x="16637" y="35940"/>
                  </a:lnTo>
                  <a:lnTo>
                    <a:pt x="16637" y="34289"/>
                  </a:lnTo>
                  <a:lnTo>
                    <a:pt x="16637" y="30987"/>
                  </a:lnTo>
                  <a:lnTo>
                    <a:pt x="13969" y="29337"/>
                  </a:lnTo>
                  <a:lnTo>
                    <a:pt x="8254" y="29337"/>
                  </a:lnTo>
                </a:path>
                <a:path w="19685" h="362585">
                  <a:moveTo>
                    <a:pt x="8254" y="14731"/>
                  </a:moveTo>
                  <a:lnTo>
                    <a:pt x="3047" y="14731"/>
                  </a:lnTo>
                  <a:lnTo>
                    <a:pt x="0" y="16256"/>
                  </a:lnTo>
                  <a:lnTo>
                    <a:pt x="0" y="19684"/>
                  </a:lnTo>
                  <a:lnTo>
                    <a:pt x="0" y="21208"/>
                  </a:lnTo>
                  <a:lnTo>
                    <a:pt x="3047" y="24383"/>
                  </a:lnTo>
                  <a:lnTo>
                    <a:pt x="8254" y="24383"/>
                  </a:lnTo>
                  <a:lnTo>
                    <a:pt x="8254" y="22859"/>
                  </a:lnTo>
                </a:path>
                <a:path w="19685" h="362585">
                  <a:moveTo>
                    <a:pt x="8254" y="8127"/>
                  </a:moveTo>
                  <a:lnTo>
                    <a:pt x="10921" y="8127"/>
                  </a:lnTo>
                  <a:lnTo>
                    <a:pt x="16637" y="6603"/>
                  </a:lnTo>
                  <a:lnTo>
                    <a:pt x="16637" y="4952"/>
                  </a:lnTo>
                  <a:lnTo>
                    <a:pt x="16637" y="1650"/>
                  </a:lnTo>
                  <a:lnTo>
                    <a:pt x="13969" y="0"/>
                  </a:lnTo>
                  <a:lnTo>
                    <a:pt x="8254" y="0"/>
                  </a:lnTo>
                </a:path>
                <a:path w="19685" h="362585">
                  <a:moveTo>
                    <a:pt x="10921" y="297306"/>
                  </a:moveTo>
                  <a:lnTo>
                    <a:pt x="13969" y="297306"/>
                  </a:lnTo>
                  <a:lnTo>
                    <a:pt x="19303" y="293877"/>
                  </a:lnTo>
                  <a:lnTo>
                    <a:pt x="19303" y="292353"/>
                  </a:lnTo>
                  <a:lnTo>
                    <a:pt x="19303" y="289178"/>
                  </a:lnTo>
                  <a:lnTo>
                    <a:pt x="16637" y="285750"/>
                  </a:lnTo>
                  <a:lnTo>
                    <a:pt x="10921" y="285750"/>
                  </a:lnTo>
                </a:path>
                <a:path w="19685" h="362585">
                  <a:moveTo>
                    <a:pt x="10921" y="302006"/>
                  </a:moveTo>
                  <a:lnTo>
                    <a:pt x="8254" y="302006"/>
                  </a:lnTo>
                  <a:lnTo>
                    <a:pt x="3047" y="302006"/>
                  </a:lnTo>
                  <a:lnTo>
                    <a:pt x="0" y="303783"/>
                  </a:lnTo>
                  <a:lnTo>
                    <a:pt x="0" y="308609"/>
                  </a:lnTo>
                  <a:lnTo>
                    <a:pt x="0" y="311912"/>
                  </a:lnTo>
                  <a:lnTo>
                    <a:pt x="3047" y="315087"/>
                  </a:lnTo>
                  <a:lnTo>
                    <a:pt x="8254" y="315087"/>
                  </a:lnTo>
                  <a:lnTo>
                    <a:pt x="8254" y="313563"/>
                  </a:lnTo>
                  <a:lnTo>
                    <a:pt x="10921" y="313563"/>
                  </a:lnTo>
                </a:path>
                <a:path w="19685" h="362585">
                  <a:moveTo>
                    <a:pt x="10921" y="329819"/>
                  </a:moveTo>
                  <a:lnTo>
                    <a:pt x="13969" y="329819"/>
                  </a:lnTo>
                  <a:lnTo>
                    <a:pt x="19303" y="326644"/>
                  </a:lnTo>
                  <a:lnTo>
                    <a:pt x="19303" y="324993"/>
                  </a:lnTo>
                  <a:lnTo>
                    <a:pt x="19303" y="321690"/>
                  </a:lnTo>
                  <a:lnTo>
                    <a:pt x="16637" y="318515"/>
                  </a:lnTo>
                  <a:lnTo>
                    <a:pt x="10921" y="318515"/>
                  </a:lnTo>
                </a:path>
                <a:path w="19685" h="362585">
                  <a:moveTo>
                    <a:pt x="10921" y="334771"/>
                  </a:moveTo>
                  <a:lnTo>
                    <a:pt x="8254" y="334771"/>
                  </a:lnTo>
                  <a:lnTo>
                    <a:pt x="3047" y="334771"/>
                  </a:lnTo>
                  <a:lnTo>
                    <a:pt x="0" y="336295"/>
                  </a:lnTo>
                  <a:lnTo>
                    <a:pt x="0" y="341375"/>
                  </a:lnTo>
                  <a:lnTo>
                    <a:pt x="0" y="344423"/>
                  </a:lnTo>
                  <a:lnTo>
                    <a:pt x="3047" y="347853"/>
                  </a:lnTo>
                  <a:lnTo>
                    <a:pt x="8254" y="347853"/>
                  </a:lnTo>
                  <a:lnTo>
                    <a:pt x="8254" y="346328"/>
                  </a:lnTo>
                  <a:lnTo>
                    <a:pt x="10921" y="346328"/>
                  </a:lnTo>
                </a:path>
                <a:path w="19685" h="362585">
                  <a:moveTo>
                    <a:pt x="10921" y="362584"/>
                  </a:moveTo>
                  <a:lnTo>
                    <a:pt x="13969" y="362584"/>
                  </a:lnTo>
                  <a:lnTo>
                    <a:pt x="19303" y="359156"/>
                  </a:lnTo>
                  <a:lnTo>
                    <a:pt x="19303" y="357631"/>
                  </a:lnTo>
                  <a:lnTo>
                    <a:pt x="19303" y="354456"/>
                  </a:lnTo>
                  <a:lnTo>
                    <a:pt x="16637" y="351028"/>
                  </a:lnTo>
                  <a:lnTo>
                    <a:pt x="10921" y="351028"/>
                  </a:lnTo>
                </a:path>
              </a:pathLst>
            </a:custGeom>
            <a:ln w="4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504688" y="4937760"/>
              <a:ext cx="2020570" cy="185420"/>
            </a:xfrm>
            <a:custGeom>
              <a:avLst/>
              <a:gdLst/>
              <a:ahLst/>
              <a:cxnLst/>
              <a:rect l="l" t="t" r="r" b="b"/>
              <a:pathLst>
                <a:path w="2020570" h="185420">
                  <a:moveTo>
                    <a:pt x="12573" y="82803"/>
                  </a:moveTo>
                  <a:lnTo>
                    <a:pt x="147700" y="82803"/>
                  </a:lnTo>
                </a:path>
                <a:path w="2020570" h="185420">
                  <a:moveTo>
                    <a:pt x="0" y="123443"/>
                  </a:moveTo>
                  <a:lnTo>
                    <a:pt x="0" y="185292"/>
                  </a:lnTo>
                </a:path>
                <a:path w="2020570" h="185420">
                  <a:moveTo>
                    <a:pt x="22860" y="123443"/>
                  </a:moveTo>
                  <a:lnTo>
                    <a:pt x="22860" y="185292"/>
                  </a:lnTo>
                </a:path>
                <a:path w="2020570" h="185420">
                  <a:moveTo>
                    <a:pt x="336296" y="82803"/>
                  </a:moveTo>
                  <a:lnTo>
                    <a:pt x="389636" y="82803"/>
                  </a:lnTo>
                </a:path>
                <a:path w="2020570" h="185420">
                  <a:moveTo>
                    <a:pt x="440689" y="50418"/>
                  </a:moveTo>
                  <a:lnTo>
                    <a:pt x="440689" y="0"/>
                  </a:lnTo>
                </a:path>
                <a:path w="2020570" h="185420">
                  <a:moveTo>
                    <a:pt x="575817" y="82803"/>
                  </a:moveTo>
                  <a:lnTo>
                    <a:pt x="670051" y="82803"/>
                  </a:lnTo>
                </a:path>
                <a:path w="2020570" h="185420">
                  <a:moveTo>
                    <a:pt x="1062355" y="82803"/>
                  </a:moveTo>
                  <a:lnTo>
                    <a:pt x="1041908" y="82803"/>
                  </a:lnTo>
                </a:path>
                <a:path w="2020570" h="185420">
                  <a:moveTo>
                    <a:pt x="1133602" y="74675"/>
                  </a:moveTo>
                  <a:lnTo>
                    <a:pt x="1232915" y="74675"/>
                  </a:lnTo>
                </a:path>
                <a:path w="2020570" h="185420">
                  <a:moveTo>
                    <a:pt x="1133602" y="89281"/>
                  </a:moveTo>
                  <a:lnTo>
                    <a:pt x="1232915" y="89281"/>
                  </a:lnTo>
                </a:path>
                <a:path w="2020570" h="185420">
                  <a:moveTo>
                    <a:pt x="1418970" y="82803"/>
                  </a:moveTo>
                  <a:lnTo>
                    <a:pt x="1513205" y="82803"/>
                  </a:lnTo>
                </a:path>
                <a:path w="2020570" h="185420">
                  <a:moveTo>
                    <a:pt x="1816100" y="82803"/>
                  </a:moveTo>
                  <a:lnTo>
                    <a:pt x="1958975" y="82803"/>
                  </a:lnTo>
                </a:path>
                <a:path w="2020570" h="185420">
                  <a:moveTo>
                    <a:pt x="1994535" y="50418"/>
                  </a:moveTo>
                  <a:lnTo>
                    <a:pt x="1994535" y="0"/>
                  </a:lnTo>
                </a:path>
                <a:path w="2020570" h="185420">
                  <a:moveTo>
                    <a:pt x="2020189" y="50418"/>
                  </a:moveTo>
                  <a:lnTo>
                    <a:pt x="2020189" y="0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958840" y="3997451"/>
              <a:ext cx="81915" cy="99060"/>
            </a:xfrm>
            <a:custGeom>
              <a:avLst/>
              <a:gdLst/>
              <a:ahLst/>
              <a:cxnLst/>
              <a:rect l="l" t="t" r="r" b="b"/>
              <a:pathLst>
                <a:path w="81914" h="99060">
                  <a:moveTo>
                    <a:pt x="43561" y="0"/>
                  </a:moveTo>
                  <a:lnTo>
                    <a:pt x="0" y="98679"/>
                  </a:lnTo>
                  <a:lnTo>
                    <a:pt x="43561" y="87503"/>
                  </a:lnTo>
                  <a:lnTo>
                    <a:pt x="81914" y="98679"/>
                  </a:lnTo>
                  <a:lnTo>
                    <a:pt x="43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006084" y="4088892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96940" y="4085844"/>
              <a:ext cx="7620" cy="476884"/>
            </a:xfrm>
            <a:custGeom>
              <a:avLst/>
              <a:gdLst/>
              <a:ahLst/>
              <a:cxnLst/>
              <a:rect l="l" t="t" r="r" b="b"/>
              <a:pathLst>
                <a:path w="7620" h="476885">
                  <a:moveTo>
                    <a:pt x="7112" y="0"/>
                  </a:moveTo>
                  <a:lnTo>
                    <a:pt x="0" y="0"/>
                  </a:lnTo>
                  <a:lnTo>
                    <a:pt x="0" y="476630"/>
                  </a:lnTo>
                  <a:lnTo>
                    <a:pt x="7112" y="476630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993891" y="4152900"/>
              <a:ext cx="752475" cy="204470"/>
            </a:xfrm>
            <a:custGeom>
              <a:avLst/>
              <a:gdLst/>
              <a:ahLst/>
              <a:cxnLst/>
              <a:rect l="l" t="t" r="r" b="b"/>
              <a:pathLst>
                <a:path w="752475" h="204470">
                  <a:moveTo>
                    <a:pt x="0" y="0"/>
                  </a:moveTo>
                  <a:lnTo>
                    <a:pt x="4825" y="47879"/>
                  </a:lnTo>
                  <a:lnTo>
                    <a:pt x="20828" y="83438"/>
                  </a:lnTo>
                  <a:lnTo>
                    <a:pt x="46862" y="115824"/>
                  </a:lnTo>
                  <a:lnTo>
                    <a:pt x="81661" y="144144"/>
                  </a:lnTo>
                  <a:lnTo>
                    <a:pt x="124333" y="167894"/>
                  </a:lnTo>
                  <a:lnTo>
                    <a:pt x="173736" y="186181"/>
                  </a:lnTo>
                  <a:lnTo>
                    <a:pt x="228727" y="198500"/>
                  </a:lnTo>
                  <a:lnTo>
                    <a:pt x="288036" y="203962"/>
                  </a:lnTo>
                </a:path>
                <a:path w="752475" h="204470">
                  <a:moveTo>
                    <a:pt x="752221" y="194056"/>
                  </a:moveTo>
                  <a:lnTo>
                    <a:pt x="645033" y="194056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493258" y="4900422"/>
              <a:ext cx="20955" cy="363855"/>
            </a:xfrm>
            <a:custGeom>
              <a:avLst/>
              <a:gdLst/>
              <a:ahLst/>
              <a:cxnLst/>
              <a:rect l="l" t="t" r="r" b="b"/>
              <a:pathLst>
                <a:path w="20954" h="363854">
                  <a:moveTo>
                    <a:pt x="7874" y="73659"/>
                  </a:moveTo>
                  <a:lnTo>
                    <a:pt x="2412" y="73659"/>
                  </a:lnTo>
                  <a:lnTo>
                    <a:pt x="0" y="75310"/>
                  </a:lnTo>
                  <a:lnTo>
                    <a:pt x="0" y="78739"/>
                  </a:lnTo>
                  <a:lnTo>
                    <a:pt x="0" y="80263"/>
                  </a:lnTo>
                  <a:lnTo>
                    <a:pt x="2412" y="83438"/>
                  </a:lnTo>
                  <a:lnTo>
                    <a:pt x="7874" y="83438"/>
                  </a:lnTo>
                  <a:lnTo>
                    <a:pt x="7874" y="81914"/>
                  </a:lnTo>
                </a:path>
                <a:path w="20954" h="363854">
                  <a:moveTo>
                    <a:pt x="7874" y="67182"/>
                  </a:moveTo>
                  <a:lnTo>
                    <a:pt x="10287" y="67182"/>
                  </a:lnTo>
                  <a:lnTo>
                    <a:pt x="15620" y="65531"/>
                  </a:lnTo>
                  <a:lnTo>
                    <a:pt x="15620" y="63753"/>
                  </a:lnTo>
                  <a:lnTo>
                    <a:pt x="15620" y="60578"/>
                  </a:lnTo>
                  <a:lnTo>
                    <a:pt x="12953" y="58927"/>
                  </a:lnTo>
                  <a:lnTo>
                    <a:pt x="7874" y="58927"/>
                  </a:lnTo>
                </a:path>
                <a:path w="20954" h="363854">
                  <a:moveTo>
                    <a:pt x="7874" y="44195"/>
                  </a:moveTo>
                  <a:lnTo>
                    <a:pt x="2412" y="44195"/>
                  </a:lnTo>
                  <a:lnTo>
                    <a:pt x="0" y="45846"/>
                  </a:lnTo>
                  <a:lnTo>
                    <a:pt x="0" y="49021"/>
                  </a:lnTo>
                  <a:lnTo>
                    <a:pt x="0" y="50800"/>
                  </a:lnTo>
                  <a:lnTo>
                    <a:pt x="2412" y="53975"/>
                  </a:lnTo>
                  <a:lnTo>
                    <a:pt x="7874" y="53975"/>
                  </a:lnTo>
                  <a:lnTo>
                    <a:pt x="7874" y="52450"/>
                  </a:lnTo>
                </a:path>
                <a:path w="20954" h="363854">
                  <a:moveTo>
                    <a:pt x="7874" y="37718"/>
                  </a:moveTo>
                  <a:lnTo>
                    <a:pt x="10287" y="37718"/>
                  </a:lnTo>
                  <a:lnTo>
                    <a:pt x="15620" y="36067"/>
                  </a:lnTo>
                  <a:lnTo>
                    <a:pt x="15620" y="34289"/>
                  </a:lnTo>
                  <a:lnTo>
                    <a:pt x="15620" y="31114"/>
                  </a:lnTo>
                  <a:lnTo>
                    <a:pt x="12953" y="29463"/>
                  </a:lnTo>
                  <a:lnTo>
                    <a:pt x="7874" y="29463"/>
                  </a:lnTo>
                </a:path>
                <a:path w="20954" h="363854">
                  <a:moveTo>
                    <a:pt x="7874" y="14731"/>
                  </a:moveTo>
                  <a:lnTo>
                    <a:pt x="2412" y="14731"/>
                  </a:lnTo>
                  <a:lnTo>
                    <a:pt x="0" y="16382"/>
                  </a:lnTo>
                  <a:lnTo>
                    <a:pt x="0" y="19557"/>
                  </a:lnTo>
                  <a:lnTo>
                    <a:pt x="0" y="21081"/>
                  </a:lnTo>
                  <a:lnTo>
                    <a:pt x="2412" y="24510"/>
                  </a:lnTo>
                  <a:lnTo>
                    <a:pt x="7874" y="24510"/>
                  </a:lnTo>
                  <a:lnTo>
                    <a:pt x="7874" y="22859"/>
                  </a:lnTo>
                </a:path>
                <a:path w="20954" h="363854">
                  <a:moveTo>
                    <a:pt x="7874" y="8127"/>
                  </a:moveTo>
                  <a:lnTo>
                    <a:pt x="10287" y="8127"/>
                  </a:lnTo>
                  <a:lnTo>
                    <a:pt x="15620" y="6350"/>
                  </a:lnTo>
                  <a:lnTo>
                    <a:pt x="15620" y="4825"/>
                  </a:lnTo>
                  <a:lnTo>
                    <a:pt x="15620" y="1650"/>
                  </a:lnTo>
                  <a:lnTo>
                    <a:pt x="12953" y="0"/>
                  </a:lnTo>
                  <a:lnTo>
                    <a:pt x="7874" y="0"/>
                  </a:lnTo>
                </a:path>
                <a:path w="20954" h="363854">
                  <a:moveTo>
                    <a:pt x="10287" y="298322"/>
                  </a:moveTo>
                  <a:lnTo>
                    <a:pt x="15620" y="298322"/>
                  </a:lnTo>
                  <a:lnTo>
                    <a:pt x="20700" y="296671"/>
                  </a:lnTo>
                  <a:lnTo>
                    <a:pt x="20700" y="293496"/>
                  </a:lnTo>
                  <a:lnTo>
                    <a:pt x="20700" y="290067"/>
                  </a:lnTo>
                  <a:lnTo>
                    <a:pt x="15620" y="286892"/>
                  </a:lnTo>
                  <a:lnTo>
                    <a:pt x="10287" y="286892"/>
                  </a:lnTo>
                </a:path>
                <a:path w="20954" h="363854">
                  <a:moveTo>
                    <a:pt x="10287" y="303275"/>
                  </a:moveTo>
                  <a:lnTo>
                    <a:pt x="2412" y="303275"/>
                  </a:lnTo>
                  <a:lnTo>
                    <a:pt x="0" y="304926"/>
                  </a:lnTo>
                  <a:lnTo>
                    <a:pt x="0" y="309879"/>
                  </a:lnTo>
                  <a:lnTo>
                    <a:pt x="0" y="313054"/>
                  </a:lnTo>
                  <a:lnTo>
                    <a:pt x="2412" y="316483"/>
                  </a:lnTo>
                  <a:lnTo>
                    <a:pt x="10287" y="316483"/>
                  </a:lnTo>
                  <a:lnTo>
                    <a:pt x="10287" y="314832"/>
                  </a:lnTo>
                </a:path>
                <a:path w="20954" h="363854">
                  <a:moveTo>
                    <a:pt x="10287" y="331215"/>
                  </a:moveTo>
                  <a:lnTo>
                    <a:pt x="15620" y="331215"/>
                  </a:lnTo>
                  <a:lnTo>
                    <a:pt x="20700" y="329564"/>
                  </a:lnTo>
                  <a:lnTo>
                    <a:pt x="20700" y="326135"/>
                  </a:lnTo>
                  <a:lnTo>
                    <a:pt x="20700" y="322960"/>
                  </a:lnTo>
                  <a:lnTo>
                    <a:pt x="15620" y="319658"/>
                  </a:lnTo>
                  <a:lnTo>
                    <a:pt x="10287" y="319658"/>
                  </a:lnTo>
                </a:path>
                <a:path w="20954" h="363854">
                  <a:moveTo>
                    <a:pt x="10287" y="335914"/>
                  </a:moveTo>
                  <a:lnTo>
                    <a:pt x="2412" y="335914"/>
                  </a:lnTo>
                  <a:lnTo>
                    <a:pt x="0" y="337692"/>
                  </a:lnTo>
                  <a:lnTo>
                    <a:pt x="0" y="342518"/>
                  </a:lnTo>
                  <a:lnTo>
                    <a:pt x="0" y="345947"/>
                  </a:lnTo>
                  <a:lnTo>
                    <a:pt x="2412" y="349122"/>
                  </a:lnTo>
                  <a:lnTo>
                    <a:pt x="10287" y="349122"/>
                  </a:lnTo>
                  <a:lnTo>
                    <a:pt x="10287" y="347471"/>
                  </a:lnTo>
                </a:path>
                <a:path w="20954" h="363854">
                  <a:moveTo>
                    <a:pt x="10287" y="363854"/>
                  </a:moveTo>
                  <a:lnTo>
                    <a:pt x="15620" y="363854"/>
                  </a:lnTo>
                  <a:lnTo>
                    <a:pt x="20700" y="362203"/>
                  </a:lnTo>
                  <a:lnTo>
                    <a:pt x="20700" y="359028"/>
                  </a:lnTo>
                  <a:lnTo>
                    <a:pt x="20700" y="355726"/>
                  </a:lnTo>
                  <a:lnTo>
                    <a:pt x="15620" y="352551"/>
                  </a:lnTo>
                  <a:lnTo>
                    <a:pt x="10287" y="352551"/>
                  </a:lnTo>
                </a:path>
              </a:pathLst>
            </a:custGeom>
            <a:ln w="4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991100" y="5000244"/>
              <a:ext cx="155575" cy="53340"/>
            </a:xfrm>
            <a:custGeom>
              <a:avLst/>
              <a:gdLst/>
              <a:ahLst/>
              <a:cxnLst/>
              <a:rect l="l" t="t" r="r" b="b"/>
              <a:pathLst>
                <a:path w="155575" h="53339">
                  <a:moveTo>
                    <a:pt x="0" y="0"/>
                  </a:moveTo>
                  <a:lnTo>
                    <a:pt x="17525" y="28193"/>
                  </a:lnTo>
                  <a:lnTo>
                    <a:pt x="0" y="52958"/>
                  </a:lnTo>
                  <a:lnTo>
                    <a:pt x="155066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276344" y="5030723"/>
              <a:ext cx="734695" cy="0"/>
            </a:xfrm>
            <a:custGeom>
              <a:avLst/>
              <a:gdLst/>
              <a:ahLst/>
              <a:cxnLst/>
              <a:rect l="l" t="t" r="r" b="b"/>
              <a:pathLst>
                <a:path w="734695">
                  <a:moveTo>
                    <a:pt x="734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267200" y="5027641"/>
              <a:ext cx="741680" cy="5080"/>
            </a:xfrm>
            <a:custGeom>
              <a:avLst/>
              <a:gdLst/>
              <a:ahLst/>
              <a:cxnLst/>
              <a:rect l="l" t="t" r="r" b="b"/>
              <a:pathLst>
                <a:path w="741679" h="5079">
                  <a:moveTo>
                    <a:pt x="741565" y="0"/>
                  </a:moveTo>
                  <a:lnTo>
                    <a:pt x="0" y="0"/>
                  </a:lnTo>
                  <a:lnTo>
                    <a:pt x="0" y="4479"/>
                  </a:lnTo>
                  <a:lnTo>
                    <a:pt x="741565" y="4479"/>
                  </a:lnTo>
                  <a:lnTo>
                    <a:pt x="741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575048" y="3550919"/>
              <a:ext cx="2499360" cy="1654810"/>
            </a:xfrm>
            <a:custGeom>
              <a:avLst/>
              <a:gdLst/>
              <a:ahLst/>
              <a:cxnLst/>
              <a:rect l="l" t="t" r="r" b="b"/>
              <a:pathLst>
                <a:path w="2499359" h="1654810">
                  <a:moveTo>
                    <a:pt x="328549" y="1474469"/>
                  </a:moveTo>
                  <a:lnTo>
                    <a:pt x="321182" y="1474469"/>
                  </a:lnTo>
                  <a:lnTo>
                    <a:pt x="311023" y="1474469"/>
                  </a:lnTo>
                  <a:lnTo>
                    <a:pt x="303275" y="1474469"/>
                  </a:lnTo>
                  <a:lnTo>
                    <a:pt x="244601" y="1477517"/>
                  </a:lnTo>
                  <a:lnTo>
                    <a:pt x="189611" y="1487677"/>
                  </a:lnTo>
                  <a:lnTo>
                    <a:pt x="139446" y="1503933"/>
                  </a:lnTo>
                  <a:lnTo>
                    <a:pt x="95250" y="1525904"/>
                  </a:lnTo>
                  <a:lnTo>
                    <a:pt x="58165" y="1552574"/>
                  </a:lnTo>
                  <a:lnTo>
                    <a:pt x="29082" y="1583435"/>
                  </a:lnTo>
                  <a:lnTo>
                    <a:pt x="9398" y="1617598"/>
                  </a:lnTo>
                  <a:lnTo>
                    <a:pt x="0" y="1654555"/>
                  </a:lnTo>
                </a:path>
                <a:path w="2499359" h="1654810">
                  <a:moveTo>
                    <a:pt x="155448" y="83692"/>
                  </a:moveTo>
                  <a:lnTo>
                    <a:pt x="290575" y="83692"/>
                  </a:lnTo>
                </a:path>
                <a:path w="2499359" h="1654810">
                  <a:moveTo>
                    <a:pt x="142875" y="124459"/>
                  </a:moveTo>
                  <a:lnTo>
                    <a:pt x="142875" y="186689"/>
                  </a:lnTo>
                </a:path>
                <a:path w="2499359" h="1654810">
                  <a:moveTo>
                    <a:pt x="165735" y="124459"/>
                  </a:moveTo>
                  <a:lnTo>
                    <a:pt x="165735" y="186689"/>
                  </a:lnTo>
                </a:path>
                <a:path w="2499359" h="1654810">
                  <a:moveTo>
                    <a:pt x="479171" y="83692"/>
                  </a:moveTo>
                  <a:lnTo>
                    <a:pt x="535051" y="83692"/>
                  </a:lnTo>
                </a:path>
                <a:path w="2499359" h="1654810">
                  <a:moveTo>
                    <a:pt x="586104" y="50800"/>
                  </a:moveTo>
                  <a:lnTo>
                    <a:pt x="586104" y="0"/>
                  </a:lnTo>
                </a:path>
                <a:path w="2499359" h="1654810">
                  <a:moveTo>
                    <a:pt x="720725" y="83692"/>
                  </a:moveTo>
                  <a:lnTo>
                    <a:pt x="815086" y="83692"/>
                  </a:lnTo>
                </a:path>
                <a:path w="2499359" h="1654810">
                  <a:moveTo>
                    <a:pt x="1207642" y="83692"/>
                  </a:moveTo>
                  <a:lnTo>
                    <a:pt x="1187196" y="83692"/>
                  </a:lnTo>
                </a:path>
                <a:path w="2499359" h="1654810">
                  <a:moveTo>
                    <a:pt x="1278763" y="75564"/>
                  </a:moveTo>
                  <a:lnTo>
                    <a:pt x="1378330" y="75564"/>
                  </a:lnTo>
                </a:path>
                <a:path w="2499359" h="1654810">
                  <a:moveTo>
                    <a:pt x="1278763" y="90169"/>
                  </a:moveTo>
                  <a:lnTo>
                    <a:pt x="1378330" y="90169"/>
                  </a:lnTo>
                </a:path>
                <a:path w="2499359" h="1654810">
                  <a:moveTo>
                    <a:pt x="1564131" y="83692"/>
                  </a:moveTo>
                  <a:lnTo>
                    <a:pt x="1658365" y="83692"/>
                  </a:lnTo>
                </a:path>
                <a:path w="2499359" h="1654810">
                  <a:moveTo>
                    <a:pt x="1959102" y="83692"/>
                  </a:moveTo>
                  <a:lnTo>
                    <a:pt x="2101723" y="83692"/>
                  </a:lnTo>
                </a:path>
                <a:path w="2499359" h="1654810">
                  <a:moveTo>
                    <a:pt x="2198370" y="75564"/>
                  </a:moveTo>
                  <a:lnTo>
                    <a:pt x="2300351" y="75564"/>
                  </a:lnTo>
                </a:path>
                <a:path w="2499359" h="1654810">
                  <a:moveTo>
                    <a:pt x="2198370" y="90169"/>
                  </a:moveTo>
                  <a:lnTo>
                    <a:pt x="2300351" y="90169"/>
                  </a:lnTo>
                </a:path>
                <a:path w="2499359" h="1654810">
                  <a:moveTo>
                    <a:pt x="2392299" y="83692"/>
                  </a:moveTo>
                  <a:lnTo>
                    <a:pt x="2499105" y="83692"/>
                  </a:lnTo>
                </a:path>
              </a:pathLst>
            </a:custGeom>
            <a:ln w="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706873" y="3515105"/>
              <a:ext cx="19685" cy="361315"/>
            </a:xfrm>
            <a:custGeom>
              <a:avLst/>
              <a:gdLst/>
              <a:ahLst/>
              <a:cxnLst/>
              <a:rect l="l" t="t" r="r" b="b"/>
              <a:pathLst>
                <a:path w="19685" h="361314">
                  <a:moveTo>
                    <a:pt x="9651" y="73406"/>
                  </a:moveTo>
                  <a:lnTo>
                    <a:pt x="7238" y="73406"/>
                  </a:lnTo>
                  <a:lnTo>
                    <a:pt x="2412" y="73406"/>
                  </a:lnTo>
                  <a:lnTo>
                    <a:pt x="0" y="75057"/>
                  </a:lnTo>
                  <a:lnTo>
                    <a:pt x="0" y="78486"/>
                  </a:lnTo>
                  <a:lnTo>
                    <a:pt x="0" y="80010"/>
                  </a:lnTo>
                  <a:lnTo>
                    <a:pt x="2412" y="83312"/>
                  </a:lnTo>
                  <a:lnTo>
                    <a:pt x="7238" y="83312"/>
                  </a:lnTo>
                  <a:lnTo>
                    <a:pt x="7238" y="81661"/>
                  </a:lnTo>
                  <a:lnTo>
                    <a:pt x="9651" y="81661"/>
                  </a:lnTo>
                </a:path>
                <a:path w="19685" h="361314">
                  <a:moveTo>
                    <a:pt x="9651" y="66929"/>
                  </a:moveTo>
                  <a:lnTo>
                    <a:pt x="12446" y="66929"/>
                  </a:lnTo>
                  <a:lnTo>
                    <a:pt x="17145" y="65278"/>
                  </a:lnTo>
                  <a:lnTo>
                    <a:pt x="17145" y="63754"/>
                  </a:lnTo>
                  <a:lnTo>
                    <a:pt x="17145" y="60452"/>
                  </a:lnTo>
                  <a:lnTo>
                    <a:pt x="14731" y="58801"/>
                  </a:lnTo>
                  <a:lnTo>
                    <a:pt x="9651" y="58801"/>
                  </a:lnTo>
                </a:path>
                <a:path w="19685" h="361314">
                  <a:moveTo>
                    <a:pt x="9651" y="44069"/>
                  </a:moveTo>
                  <a:lnTo>
                    <a:pt x="7238" y="44069"/>
                  </a:lnTo>
                  <a:lnTo>
                    <a:pt x="2412" y="44069"/>
                  </a:lnTo>
                  <a:lnTo>
                    <a:pt x="0" y="45720"/>
                  </a:lnTo>
                  <a:lnTo>
                    <a:pt x="0" y="49149"/>
                  </a:lnTo>
                  <a:lnTo>
                    <a:pt x="0" y="50673"/>
                  </a:lnTo>
                  <a:lnTo>
                    <a:pt x="2412" y="53848"/>
                  </a:lnTo>
                  <a:lnTo>
                    <a:pt x="7238" y="53848"/>
                  </a:lnTo>
                  <a:lnTo>
                    <a:pt x="7238" y="52324"/>
                  </a:lnTo>
                  <a:lnTo>
                    <a:pt x="9651" y="52324"/>
                  </a:lnTo>
                </a:path>
                <a:path w="19685" h="361314">
                  <a:moveTo>
                    <a:pt x="9651" y="37465"/>
                  </a:moveTo>
                  <a:lnTo>
                    <a:pt x="12446" y="37465"/>
                  </a:lnTo>
                  <a:lnTo>
                    <a:pt x="17145" y="35941"/>
                  </a:lnTo>
                  <a:lnTo>
                    <a:pt x="17145" y="34290"/>
                  </a:lnTo>
                  <a:lnTo>
                    <a:pt x="17145" y="30988"/>
                  </a:lnTo>
                  <a:lnTo>
                    <a:pt x="14731" y="29464"/>
                  </a:lnTo>
                  <a:lnTo>
                    <a:pt x="9651" y="29464"/>
                  </a:lnTo>
                </a:path>
                <a:path w="19685" h="361314">
                  <a:moveTo>
                    <a:pt x="9651" y="14732"/>
                  </a:moveTo>
                  <a:lnTo>
                    <a:pt x="7238" y="14732"/>
                  </a:lnTo>
                  <a:lnTo>
                    <a:pt x="2412" y="14732"/>
                  </a:lnTo>
                  <a:lnTo>
                    <a:pt x="0" y="16256"/>
                  </a:lnTo>
                  <a:lnTo>
                    <a:pt x="0" y="19431"/>
                  </a:lnTo>
                  <a:lnTo>
                    <a:pt x="0" y="21336"/>
                  </a:lnTo>
                  <a:lnTo>
                    <a:pt x="2412" y="24511"/>
                  </a:lnTo>
                  <a:lnTo>
                    <a:pt x="7238" y="24511"/>
                  </a:lnTo>
                  <a:lnTo>
                    <a:pt x="7238" y="22860"/>
                  </a:lnTo>
                  <a:lnTo>
                    <a:pt x="9651" y="22860"/>
                  </a:lnTo>
                </a:path>
                <a:path w="19685" h="361314">
                  <a:moveTo>
                    <a:pt x="9651" y="8128"/>
                  </a:moveTo>
                  <a:lnTo>
                    <a:pt x="12446" y="8128"/>
                  </a:lnTo>
                  <a:lnTo>
                    <a:pt x="17145" y="6477"/>
                  </a:lnTo>
                  <a:lnTo>
                    <a:pt x="17145" y="4699"/>
                  </a:lnTo>
                  <a:lnTo>
                    <a:pt x="17145" y="1651"/>
                  </a:lnTo>
                  <a:lnTo>
                    <a:pt x="14731" y="0"/>
                  </a:lnTo>
                  <a:lnTo>
                    <a:pt x="9651" y="0"/>
                  </a:lnTo>
                </a:path>
                <a:path w="19685" h="361314">
                  <a:moveTo>
                    <a:pt x="9651" y="295783"/>
                  </a:moveTo>
                  <a:lnTo>
                    <a:pt x="14731" y="295783"/>
                  </a:lnTo>
                  <a:lnTo>
                    <a:pt x="19558" y="294132"/>
                  </a:lnTo>
                  <a:lnTo>
                    <a:pt x="19558" y="290830"/>
                  </a:lnTo>
                  <a:lnTo>
                    <a:pt x="19558" y="287528"/>
                  </a:lnTo>
                  <a:lnTo>
                    <a:pt x="14731" y="286004"/>
                  </a:lnTo>
                  <a:lnTo>
                    <a:pt x="9651" y="286004"/>
                  </a:lnTo>
                </a:path>
                <a:path w="19685" h="361314">
                  <a:moveTo>
                    <a:pt x="9651" y="302387"/>
                  </a:moveTo>
                  <a:lnTo>
                    <a:pt x="2412" y="302387"/>
                  </a:lnTo>
                  <a:lnTo>
                    <a:pt x="0" y="303911"/>
                  </a:lnTo>
                  <a:lnTo>
                    <a:pt x="0" y="307340"/>
                  </a:lnTo>
                  <a:lnTo>
                    <a:pt x="0" y="310515"/>
                  </a:lnTo>
                  <a:lnTo>
                    <a:pt x="2412" y="313817"/>
                  </a:lnTo>
                  <a:lnTo>
                    <a:pt x="9651" y="313817"/>
                  </a:lnTo>
                  <a:lnTo>
                    <a:pt x="9651" y="312039"/>
                  </a:lnTo>
                </a:path>
                <a:path w="19685" h="361314">
                  <a:moveTo>
                    <a:pt x="9651" y="328549"/>
                  </a:moveTo>
                  <a:lnTo>
                    <a:pt x="14731" y="328549"/>
                  </a:lnTo>
                  <a:lnTo>
                    <a:pt x="19558" y="327025"/>
                  </a:lnTo>
                  <a:lnTo>
                    <a:pt x="19558" y="323596"/>
                  </a:lnTo>
                  <a:lnTo>
                    <a:pt x="19558" y="320421"/>
                  </a:lnTo>
                  <a:lnTo>
                    <a:pt x="14731" y="318516"/>
                  </a:lnTo>
                  <a:lnTo>
                    <a:pt x="9651" y="318516"/>
                  </a:lnTo>
                </a:path>
                <a:path w="19685" h="361314">
                  <a:moveTo>
                    <a:pt x="9651" y="335153"/>
                  </a:moveTo>
                  <a:lnTo>
                    <a:pt x="2412" y="335153"/>
                  </a:lnTo>
                  <a:lnTo>
                    <a:pt x="0" y="336677"/>
                  </a:lnTo>
                  <a:lnTo>
                    <a:pt x="0" y="339852"/>
                  </a:lnTo>
                  <a:lnTo>
                    <a:pt x="0" y="343154"/>
                  </a:lnTo>
                  <a:lnTo>
                    <a:pt x="2412" y="346329"/>
                  </a:lnTo>
                  <a:lnTo>
                    <a:pt x="9651" y="346329"/>
                  </a:lnTo>
                  <a:lnTo>
                    <a:pt x="9651" y="344805"/>
                  </a:lnTo>
                </a:path>
                <a:path w="19685" h="361314">
                  <a:moveTo>
                    <a:pt x="9651" y="361188"/>
                  </a:moveTo>
                  <a:lnTo>
                    <a:pt x="14731" y="361188"/>
                  </a:lnTo>
                  <a:lnTo>
                    <a:pt x="19558" y="359537"/>
                  </a:lnTo>
                  <a:lnTo>
                    <a:pt x="19558" y="356362"/>
                  </a:lnTo>
                  <a:lnTo>
                    <a:pt x="19558" y="352933"/>
                  </a:lnTo>
                  <a:lnTo>
                    <a:pt x="14731" y="351409"/>
                  </a:lnTo>
                  <a:lnTo>
                    <a:pt x="9651" y="351409"/>
                  </a:lnTo>
                </a:path>
              </a:pathLst>
            </a:custGeom>
            <a:ln w="4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729736" y="3201162"/>
            <a:ext cx="55562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6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24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45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S O</a:t>
            </a:r>
            <a:r>
              <a:rPr sz="975" spc="28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45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28414" y="3701873"/>
            <a:ext cx="1621790" cy="6115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08585">
              <a:spcBef>
                <a:spcPts val="204"/>
              </a:spcBef>
              <a:tabLst>
                <a:tab pos="418465" algn="l"/>
              </a:tabLst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	O</a:t>
            </a:r>
            <a:r>
              <a:rPr sz="975" spc="9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4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27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110"/>
              </a:spcBef>
            </a:pPr>
            <a:r>
              <a:rPr sz="675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675" spc="232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200" algn="ctr">
              <a:spcBef>
                <a:spcPts val="5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4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spc="179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4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1780" algn="ctr">
              <a:spcBef>
                <a:spcPts val="190"/>
              </a:spcBef>
              <a:tabLst>
                <a:tab pos="678815" algn="l"/>
                <a:tab pos="956310" algn="l"/>
              </a:tabLst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75" spc="-6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9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4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spc="-4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975" spc="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5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78065" y="4832400"/>
            <a:ext cx="1287780" cy="374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algn="ctr">
              <a:spcBef>
                <a:spcPts val="204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6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spc="17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4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1120" algn="ctr">
              <a:spcBef>
                <a:spcPts val="105"/>
              </a:spcBef>
              <a:tabLst>
                <a:tab pos="260985" algn="l"/>
                <a:tab pos="788670" algn="l"/>
              </a:tabLst>
            </a:pP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sz="6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7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8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spc="-4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72819" algn="ctr">
              <a:spcBef>
                <a:spcPts val="195"/>
              </a:spcBef>
            </a:pPr>
            <a:r>
              <a:rPr sz="675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675" spc="232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266176" y="4945760"/>
            <a:ext cx="1549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6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833485" y="5018277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47244" y="0"/>
                </a:moveTo>
                <a:lnTo>
                  <a:pt x="0" y="0"/>
                </a:lnTo>
                <a:lnTo>
                  <a:pt x="0" y="4572"/>
                </a:lnTo>
                <a:lnTo>
                  <a:pt x="47244" y="4572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18143" y="4783912"/>
            <a:ext cx="755650" cy="2971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77520">
              <a:spcBef>
                <a:spcPts val="385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290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3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45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    </a:t>
            </a:r>
            <a:r>
              <a:rPr sz="4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3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u="sng" spc="37" baseline="854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975" u="sng" spc="135" baseline="854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91780" y="4297171"/>
            <a:ext cx="72199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  <a:tabLst>
                <a:tab pos="386080" algn="l"/>
              </a:tabLst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4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91047" y="3446221"/>
            <a:ext cx="851535" cy="374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52450">
              <a:spcBef>
                <a:spcPts val="204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4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spc="16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4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8585">
              <a:spcBef>
                <a:spcPts val="110"/>
              </a:spcBef>
              <a:tabLst>
                <a:tab pos="299085" algn="l"/>
              </a:tabLst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650" spc="2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650" spc="7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6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65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190"/>
              </a:spcBef>
            </a:pPr>
            <a:r>
              <a:rPr sz="675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675" spc="232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95339" y="3583304"/>
            <a:ext cx="505459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975" spc="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6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45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6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45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053832" y="3645661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47244" y="0"/>
                </a:moveTo>
                <a:lnTo>
                  <a:pt x="0" y="0"/>
                </a:lnTo>
                <a:lnTo>
                  <a:pt x="0" y="4571"/>
                </a:lnTo>
                <a:lnTo>
                  <a:pt x="47244" y="4571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57695" y="3494914"/>
            <a:ext cx="1482725" cy="191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algn="ctr">
              <a:lnSpc>
                <a:spcPts val="740"/>
              </a:lnSpc>
              <a:spcBef>
                <a:spcPts val="95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ctr">
              <a:lnSpc>
                <a:spcPts val="740"/>
              </a:lnSpc>
              <a:tabLst>
                <a:tab pos="278765" algn="l"/>
                <a:tab pos="914400" algn="l"/>
                <a:tab pos="1121410" algn="l"/>
              </a:tabLst>
            </a:pPr>
            <a:r>
              <a:rPr sz="975" spc="89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spc="2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2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5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45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    </a:t>
            </a:r>
            <a:r>
              <a:rPr sz="45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z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67986" y="2105100"/>
            <a:ext cx="148844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249045" indent="4445">
              <a:lnSpc>
                <a:spcPct val="126200"/>
              </a:lnSpc>
              <a:spcBef>
                <a:spcPts val="100"/>
              </a:spcBef>
              <a:tabLst>
                <a:tab pos="230504" algn="l"/>
              </a:tabLst>
            </a:pPr>
            <a:r>
              <a:rPr sz="650" spc="-2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650" u="sng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204"/>
              </a:spcBef>
            </a:pP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180"/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65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2275"/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 </a:t>
            </a:r>
            <a:r>
              <a:rPr sz="4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 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75" spc="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6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4 </a:t>
            </a:r>
            <a:r>
              <a:rPr sz="4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675" spc="22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5595">
              <a:spcBef>
                <a:spcPts val="600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6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6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65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6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65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6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6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65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65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6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650" spc="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86223" y="4375784"/>
            <a:ext cx="410209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6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65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65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73042" y="4558664"/>
            <a:ext cx="48895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4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24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45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spc="-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75" spc="-11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18863" y="4848225"/>
            <a:ext cx="32385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4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75" spc="179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4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75" baseline="43209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675" baseline="4320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36058" y="4962220"/>
            <a:ext cx="163830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26127" y="4972889"/>
            <a:ext cx="603250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302260" algn="l"/>
              </a:tabLst>
            </a:pP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	(</a:t>
            </a:r>
            <a:r>
              <a:rPr sz="975" spc="-12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975" spc="-104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93082" y="4950886"/>
            <a:ext cx="444500" cy="3575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8585">
              <a:spcBef>
                <a:spcPts val="190"/>
              </a:spcBef>
            </a:pP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8585">
              <a:spcBef>
                <a:spcPts val="85"/>
              </a:spcBef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975" spc="-3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spc="2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975" spc="3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75" spc="-22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240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95"/>
              </a:spcBef>
            </a:pPr>
            <a:r>
              <a:rPr sz="675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675" spc="232" baseline="370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6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279516" y="5475986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79">
                <a:moveTo>
                  <a:pt x="47244" y="0"/>
                </a:moveTo>
                <a:lnTo>
                  <a:pt x="0" y="0"/>
                </a:lnTo>
                <a:lnTo>
                  <a:pt x="0" y="4571"/>
                </a:lnTo>
                <a:lnTo>
                  <a:pt x="47244" y="4571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86654" y="5238699"/>
            <a:ext cx="1284605" cy="4902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44450" algn="ctr">
              <a:spcBef>
                <a:spcPts val="400"/>
              </a:spcBef>
              <a:tabLst>
                <a:tab pos="725170" algn="l"/>
              </a:tabLst>
            </a:pP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O	O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6515" algn="ctr">
              <a:spcBef>
                <a:spcPts val="300"/>
              </a:spcBef>
              <a:tabLst>
                <a:tab pos="199390" algn="l"/>
                <a:tab pos="474980" algn="l"/>
                <a:tab pos="1109345" algn="l"/>
              </a:tabLst>
            </a:pP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	C	</a:t>
            </a:r>
            <a:r>
              <a:rPr sz="975" spc="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7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15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75" spc="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75" spc="30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450" spc="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450" dirty="0">
                <a:solidFill>
                  <a:prstClr val="black"/>
                </a:solidFill>
                <a:latin typeface="Times New Roman"/>
                <a:cs typeface="Times New Roman"/>
              </a:rPr>
              <a:t>3    </a:t>
            </a:r>
            <a:r>
              <a:rPr sz="45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75" spc="-7" baseline="8547" dirty="0">
                <a:solidFill>
                  <a:prstClr val="black"/>
                </a:solidFill>
                <a:latin typeface="Times New Roman"/>
                <a:cs typeface="Times New Roman"/>
              </a:rPr>
              <a:t>C	H</a:t>
            </a:r>
            <a:endParaRPr sz="975" baseline="854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9385"/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6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6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65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65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6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6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343400" y="5791200"/>
            <a:ext cx="5715000" cy="897890"/>
            <a:chOff x="2819400" y="5791200"/>
            <a:chExt cx="5715000" cy="897890"/>
          </a:xfrm>
        </p:grpSpPr>
        <p:sp>
          <p:nvSpPr>
            <p:cNvPr id="82" name="object 82"/>
            <p:cNvSpPr/>
            <p:nvPr/>
          </p:nvSpPr>
          <p:spPr>
            <a:xfrm>
              <a:off x="2819400" y="5791200"/>
              <a:ext cx="5715000" cy="897890"/>
            </a:xfrm>
            <a:custGeom>
              <a:avLst/>
              <a:gdLst/>
              <a:ahLst/>
              <a:cxnLst/>
              <a:rect l="l" t="t" r="r" b="b"/>
              <a:pathLst>
                <a:path w="5715000" h="897890">
                  <a:moveTo>
                    <a:pt x="5715000" y="0"/>
                  </a:moveTo>
                  <a:lnTo>
                    <a:pt x="0" y="0"/>
                  </a:lnTo>
                  <a:lnTo>
                    <a:pt x="0" y="897382"/>
                  </a:lnTo>
                  <a:lnTo>
                    <a:pt x="5715000" y="897382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0" y="6027420"/>
              <a:ext cx="167639" cy="35052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115056" y="5931407"/>
              <a:ext cx="1983105" cy="615950"/>
            </a:xfrm>
            <a:custGeom>
              <a:avLst/>
              <a:gdLst/>
              <a:ahLst/>
              <a:cxnLst/>
              <a:rect l="l" t="t" r="r" b="b"/>
              <a:pathLst>
                <a:path w="1983104" h="615950">
                  <a:moveTo>
                    <a:pt x="0" y="232841"/>
                  </a:moveTo>
                  <a:lnTo>
                    <a:pt x="51435" y="186893"/>
                  </a:lnTo>
                </a:path>
                <a:path w="1983104" h="615950">
                  <a:moveTo>
                    <a:pt x="16382" y="247357"/>
                  </a:moveTo>
                  <a:lnTo>
                    <a:pt x="70866" y="201409"/>
                  </a:lnTo>
                </a:path>
                <a:path w="1983104" h="615950">
                  <a:moveTo>
                    <a:pt x="3556" y="336486"/>
                  </a:moveTo>
                  <a:lnTo>
                    <a:pt x="38481" y="393839"/>
                  </a:lnTo>
                </a:path>
                <a:path w="1983104" h="615950">
                  <a:moveTo>
                    <a:pt x="1982723" y="253225"/>
                  </a:moveTo>
                  <a:lnTo>
                    <a:pt x="1982723" y="155117"/>
                  </a:lnTo>
                </a:path>
                <a:path w="1983104" h="615950">
                  <a:moveTo>
                    <a:pt x="1982723" y="365163"/>
                  </a:moveTo>
                  <a:lnTo>
                    <a:pt x="1982723" y="457390"/>
                  </a:lnTo>
                </a:path>
                <a:path w="1983104" h="615950">
                  <a:moveTo>
                    <a:pt x="1960626" y="365163"/>
                  </a:moveTo>
                  <a:lnTo>
                    <a:pt x="1960626" y="457390"/>
                  </a:lnTo>
                </a:path>
                <a:path w="1983104" h="615950">
                  <a:moveTo>
                    <a:pt x="1982723" y="91897"/>
                  </a:moveTo>
                  <a:lnTo>
                    <a:pt x="1982723" y="0"/>
                  </a:lnTo>
                </a:path>
                <a:path w="1983104" h="615950">
                  <a:moveTo>
                    <a:pt x="1982723" y="520611"/>
                  </a:moveTo>
                  <a:lnTo>
                    <a:pt x="1982723" y="615619"/>
                  </a:lnTo>
                </a:path>
              </a:pathLst>
            </a:custGeom>
            <a:ln w="5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5" name="object 8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988" y="6047231"/>
              <a:ext cx="166115" cy="35661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608831" y="5923787"/>
              <a:ext cx="1435735" cy="615950"/>
            </a:xfrm>
            <a:custGeom>
              <a:avLst/>
              <a:gdLst/>
              <a:ahLst/>
              <a:cxnLst/>
              <a:rect l="l" t="t" r="r" b="b"/>
              <a:pathLst>
                <a:path w="1435735" h="615950">
                  <a:moveTo>
                    <a:pt x="1075563" y="261861"/>
                  </a:moveTo>
                  <a:lnTo>
                    <a:pt x="1075563" y="189661"/>
                  </a:lnTo>
                </a:path>
                <a:path w="1435735" h="615950">
                  <a:moveTo>
                    <a:pt x="1101343" y="261861"/>
                  </a:moveTo>
                  <a:lnTo>
                    <a:pt x="1101343" y="189661"/>
                  </a:lnTo>
                </a:path>
                <a:path w="1435735" h="615950">
                  <a:moveTo>
                    <a:pt x="1101343" y="307809"/>
                  </a:moveTo>
                  <a:lnTo>
                    <a:pt x="1233042" y="307809"/>
                  </a:lnTo>
                </a:path>
                <a:path w="1435735" h="615950">
                  <a:moveTo>
                    <a:pt x="1435227" y="307809"/>
                  </a:moveTo>
                  <a:lnTo>
                    <a:pt x="1345183" y="307809"/>
                  </a:lnTo>
                </a:path>
                <a:path w="1435735" h="615950">
                  <a:moveTo>
                    <a:pt x="0" y="253225"/>
                  </a:moveTo>
                  <a:lnTo>
                    <a:pt x="0" y="160985"/>
                  </a:lnTo>
                </a:path>
                <a:path w="1435735" h="615950">
                  <a:moveTo>
                    <a:pt x="22225" y="253225"/>
                  </a:moveTo>
                  <a:lnTo>
                    <a:pt x="22225" y="160985"/>
                  </a:lnTo>
                </a:path>
                <a:path w="1435735" h="615950">
                  <a:moveTo>
                    <a:pt x="22225" y="365163"/>
                  </a:moveTo>
                  <a:lnTo>
                    <a:pt x="22225" y="457390"/>
                  </a:lnTo>
                </a:path>
                <a:path w="1435735" h="615950">
                  <a:moveTo>
                    <a:pt x="0" y="365163"/>
                  </a:moveTo>
                  <a:lnTo>
                    <a:pt x="0" y="457390"/>
                  </a:lnTo>
                </a:path>
                <a:path w="1435735" h="615950">
                  <a:moveTo>
                    <a:pt x="9397" y="91897"/>
                  </a:moveTo>
                  <a:lnTo>
                    <a:pt x="9397" y="0"/>
                  </a:lnTo>
                </a:path>
                <a:path w="1435735" h="615950">
                  <a:moveTo>
                    <a:pt x="9397" y="526148"/>
                  </a:moveTo>
                  <a:lnTo>
                    <a:pt x="9397" y="615619"/>
                  </a:lnTo>
                </a:path>
              </a:pathLst>
            </a:custGeom>
            <a:ln w="5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351020" y="6210299"/>
              <a:ext cx="1793875" cy="67310"/>
            </a:xfrm>
            <a:custGeom>
              <a:avLst/>
              <a:gdLst/>
              <a:ahLst/>
              <a:cxnLst/>
              <a:rect l="l" t="t" r="r" b="b"/>
              <a:pathLst>
                <a:path w="1793875" h="67310">
                  <a:moveTo>
                    <a:pt x="74041" y="20370"/>
                  </a:moveTo>
                  <a:lnTo>
                    <a:pt x="0" y="0"/>
                  </a:lnTo>
                  <a:lnTo>
                    <a:pt x="9398" y="20370"/>
                  </a:lnTo>
                  <a:lnTo>
                    <a:pt x="0" y="37630"/>
                  </a:lnTo>
                  <a:lnTo>
                    <a:pt x="74041" y="20370"/>
                  </a:lnTo>
                  <a:close/>
                </a:path>
                <a:path w="1793875" h="67310">
                  <a:moveTo>
                    <a:pt x="1793748" y="49326"/>
                  </a:moveTo>
                  <a:lnTo>
                    <a:pt x="1723644" y="28956"/>
                  </a:lnTo>
                  <a:lnTo>
                    <a:pt x="1730375" y="49326"/>
                  </a:lnTo>
                  <a:lnTo>
                    <a:pt x="1723644" y="66878"/>
                  </a:lnTo>
                  <a:lnTo>
                    <a:pt x="1793748" y="493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693664" y="6263640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20">
                  <a:moveTo>
                    <a:pt x="3882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682995" y="6257544"/>
              <a:ext cx="397510" cy="4445"/>
            </a:xfrm>
            <a:custGeom>
              <a:avLst/>
              <a:gdLst/>
              <a:ahLst/>
              <a:cxnLst/>
              <a:rect l="l" t="t" r="r" b="b"/>
              <a:pathLst>
                <a:path w="397510" h="4445">
                  <a:moveTo>
                    <a:pt x="39737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397370" y="4419"/>
                  </a:lnTo>
                  <a:lnTo>
                    <a:pt x="3973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0" name="object 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9" y="6054852"/>
              <a:ext cx="170687" cy="35966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597396" y="5943600"/>
              <a:ext cx="1358265" cy="615950"/>
            </a:xfrm>
            <a:custGeom>
              <a:avLst/>
              <a:gdLst/>
              <a:ahLst/>
              <a:cxnLst/>
              <a:rect l="l" t="t" r="r" b="b"/>
              <a:pathLst>
                <a:path w="1358265" h="615950">
                  <a:moveTo>
                    <a:pt x="0" y="253225"/>
                  </a:moveTo>
                  <a:lnTo>
                    <a:pt x="0" y="181368"/>
                  </a:lnTo>
                </a:path>
                <a:path w="1358265" h="615950">
                  <a:moveTo>
                    <a:pt x="22225" y="253225"/>
                  </a:moveTo>
                  <a:lnTo>
                    <a:pt x="22225" y="181368"/>
                  </a:lnTo>
                </a:path>
                <a:path w="1358265" h="615950">
                  <a:moveTo>
                    <a:pt x="63880" y="299173"/>
                  </a:moveTo>
                  <a:lnTo>
                    <a:pt x="166750" y="299173"/>
                  </a:lnTo>
                </a:path>
                <a:path w="1358265" h="615950">
                  <a:moveTo>
                    <a:pt x="263271" y="299173"/>
                  </a:moveTo>
                  <a:lnTo>
                    <a:pt x="378586" y="299173"/>
                  </a:lnTo>
                </a:path>
                <a:path w="1358265" h="615950">
                  <a:moveTo>
                    <a:pt x="1210055" y="253225"/>
                  </a:moveTo>
                  <a:lnTo>
                    <a:pt x="1210055" y="155460"/>
                  </a:lnTo>
                </a:path>
                <a:path w="1358265" h="615950">
                  <a:moveTo>
                    <a:pt x="1210055" y="365493"/>
                  </a:moveTo>
                  <a:lnTo>
                    <a:pt x="1210055" y="448754"/>
                  </a:lnTo>
                </a:path>
                <a:path w="1358265" h="615950">
                  <a:moveTo>
                    <a:pt x="1210055" y="86359"/>
                  </a:moveTo>
                  <a:lnTo>
                    <a:pt x="1210055" y="0"/>
                  </a:lnTo>
                </a:path>
                <a:path w="1358265" h="615950">
                  <a:moveTo>
                    <a:pt x="1210055" y="517855"/>
                  </a:moveTo>
                  <a:lnTo>
                    <a:pt x="1210055" y="615619"/>
                  </a:lnTo>
                </a:path>
                <a:path w="1358265" h="615950">
                  <a:moveTo>
                    <a:pt x="1261490" y="287769"/>
                  </a:moveTo>
                  <a:lnTo>
                    <a:pt x="1357756" y="287769"/>
                  </a:lnTo>
                </a:path>
                <a:path w="1358265" h="615950">
                  <a:moveTo>
                    <a:pt x="1261490" y="307809"/>
                  </a:moveTo>
                  <a:lnTo>
                    <a:pt x="1357756" y="307809"/>
                  </a:lnTo>
                </a:path>
              </a:pathLst>
            </a:custGeom>
            <a:ln w="5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555871" y="6127801"/>
            <a:ext cx="971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00271" y="5998566"/>
            <a:ext cx="1041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58614" y="6285992"/>
            <a:ext cx="2235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OH</a:t>
            </a:r>
            <a:r>
              <a:rPr sz="1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90207" y="6036056"/>
            <a:ext cx="7759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1200" spc="75" baseline="-694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-enzima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81414" y="5779719"/>
            <a:ext cx="254000" cy="9080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5080" indent="6350">
              <a:lnSpc>
                <a:spcPct val="117400"/>
              </a:lnSpc>
              <a:spcBef>
                <a:spcPts val="5"/>
              </a:spcBef>
            </a:pPr>
            <a:r>
              <a:rPr sz="1000" spc="35" dirty="0">
                <a:solidFill>
                  <a:prstClr val="black"/>
                </a:solidFill>
                <a:latin typeface="Times New Roman"/>
                <a:cs typeface="Times New Roman"/>
              </a:rPr>
              <a:t>R' </a:t>
            </a:r>
            <a:r>
              <a:rPr sz="1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NH </a:t>
            </a:r>
            <a:r>
              <a:rPr sz="100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100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NH </a:t>
            </a:r>
            <a:r>
              <a:rPr sz="1000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prstClr val="black"/>
                </a:solidFill>
                <a:latin typeface="Times New Roman"/>
                <a:cs typeface="Times New Roman"/>
              </a:rPr>
              <a:t>R''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871339" y="5729732"/>
            <a:ext cx="67691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325755" indent="4445">
              <a:lnSpc>
                <a:spcPct val="119000"/>
              </a:lnSpc>
              <a:spcBef>
                <a:spcPts val="100"/>
              </a:spcBef>
            </a:pPr>
            <a:r>
              <a:rPr sz="1000" spc="7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'  N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120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000" spc="6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-7" baseline="-8333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spc="517" baseline="-83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000" spc="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6695" marR="296545" indent="-6350">
              <a:lnSpc>
                <a:spcPct val="119000"/>
              </a:lnSpc>
              <a:spcBef>
                <a:spcPts val="8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N </a:t>
            </a:r>
            <a:r>
              <a:rPr sz="1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7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00" spc="30" dirty="0">
                <a:solidFill>
                  <a:prstClr val="black"/>
                </a:solidFill>
                <a:latin typeface="Times New Roman"/>
                <a:cs typeface="Times New Roman"/>
              </a:rPr>
              <a:t>'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'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16118" y="5756250"/>
            <a:ext cx="1317625" cy="9264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61720">
              <a:spcBef>
                <a:spcPts val="305"/>
              </a:spcBef>
            </a:pPr>
            <a:r>
              <a:rPr sz="1000" spc="50" dirty="0">
                <a:solidFill>
                  <a:prstClr val="black"/>
                </a:solidFill>
                <a:latin typeface="Times New Roman"/>
                <a:cs typeface="Times New Roman"/>
              </a:rPr>
              <a:t>R'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57860">
              <a:lnSpc>
                <a:spcPts val="1045"/>
              </a:lnSpc>
              <a:spcBef>
                <a:spcPts val="200"/>
              </a:spcBef>
              <a:tabLst>
                <a:tab pos="1055370" algn="l"/>
              </a:tabLst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	</a:t>
            </a:r>
            <a:r>
              <a:rPr sz="1000" spc="4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10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lnSpc>
                <a:spcPts val="630"/>
              </a:lnSpc>
              <a:tabLst>
                <a:tab pos="417195" algn="l"/>
              </a:tabLst>
            </a:pPr>
            <a:r>
              <a:rPr sz="800" spc="2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8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57860">
              <a:lnSpc>
                <a:spcPts val="1025"/>
              </a:lnSpc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3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5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61720" marR="61594" indent="-32384">
              <a:lnSpc>
                <a:spcPct val="115999"/>
              </a:lnSpc>
            </a:pPr>
            <a:r>
              <a:rPr sz="1200" spc="-375" baseline="2777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H  </a:t>
            </a:r>
            <a:r>
              <a:rPr sz="1000" spc="20" dirty="0">
                <a:solidFill>
                  <a:prstClr val="black"/>
                </a:solidFill>
                <a:latin typeface="Times New Roman"/>
                <a:cs typeface="Times New Roman"/>
              </a:rPr>
              <a:t>R''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049133" y="5948883"/>
            <a:ext cx="1104265" cy="3822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8100">
              <a:spcBef>
                <a:spcPts val="30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-7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500" baseline="-25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>
              <a:spcBef>
                <a:spcPts val="200"/>
              </a:spcBef>
              <a:tabLst>
                <a:tab pos="994410" algn="l"/>
              </a:tabLst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00" spc="5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00" spc="7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prstClr val="black"/>
                </a:solidFill>
                <a:latin typeface="Times New Roman"/>
                <a:cs typeface="Times New Roman"/>
              </a:rPr>
              <a:t>enzima	</a:t>
            </a:r>
            <a:r>
              <a:rPr sz="1500" spc="-7" baseline="277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500" baseline="277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663938" y="6127801"/>
            <a:ext cx="3975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000" spc="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00" baseline="34722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200" baseline="347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831036" y="6036970"/>
            <a:ext cx="24987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>
              <a:spcBef>
                <a:spcPts val="105"/>
              </a:spcBef>
              <a:tabLst>
                <a:tab pos="2485390" algn="l"/>
              </a:tabLst>
            </a:pPr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Immo</a:t>
            </a:r>
            <a:r>
              <a:rPr sz="1400" spc="-20" dirty="0">
                <a:solidFill>
                  <a:prstClr val="black"/>
                </a:solidFill>
                <a:latin typeface="Comic Sans MS"/>
                <a:cs typeface="Comic Sans MS"/>
              </a:rPr>
              <a:t>b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isa</a:t>
            </a:r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sz="1400" spc="-10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sz="1400" spc="-1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vi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1400" spc="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	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carbodiimide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191000" y="62103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0" y="0"/>
                </a:moveTo>
                <a:lnTo>
                  <a:pt x="0" y="76200"/>
                </a:lnTo>
                <a:lnTo>
                  <a:pt x="63500" y="44450"/>
                </a:lnTo>
                <a:lnTo>
                  <a:pt x="12700" y="44450"/>
                </a:lnTo>
                <a:lnTo>
                  <a:pt x="12700" y="31750"/>
                </a:lnTo>
                <a:lnTo>
                  <a:pt x="6350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7136" y="5549596"/>
            <a:ext cx="82499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43180" algn="just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immobilised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enzyme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has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always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higher</a:t>
            </a:r>
            <a:r>
              <a:rPr sz="2000" spc="5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(apparent)</a:t>
            </a:r>
            <a:r>
              <a:rPr sz="2000" spc="5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K</a:t>
            </a:r>
            <a:r>
              <a:rPr sz="1950" baseline="-17094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950" spc="585" baseline="-1709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,a 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shifted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and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larger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optimum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lower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enzymatic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activity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compared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enzyme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solution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836" y="53340"/>
            <a:ext cx="3979164" cy="3108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8712" y="541794"/>
            <a:ext cx="2775174" cy="20672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856" y="3351926"/>
            <a:ext cx="2900845" cy="18764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1325" y="3615691"/>
            <a:ext cx="2381250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236" y="387173"/>
            <a:ext cx="8543925" cy="4217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Enzyme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electrodes</a:t>
            </a:r>
            <a:r>
              <a:rPr sz="2000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</a:t>
            </a:r>
            <a:r>
              <a:rPr sz="2000" spc="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generally</a:t>
            </a:r>
            <a:r>
              <a:rPr sz="2000" spc="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classified</a:t>
            </a:r>
            <a:r>
              <a:rPr sz="2000" spc="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according</a:t>
            </a:r>
            <a:r>
              <a:rPr sz="2000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sz="2000" spc="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mechanism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algn="just">
              <a:spcBef>
                <a:spcPts val="5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electron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transfer: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5080" algn="just">
              <a:spcBef>
                <a:spcPts val="1200"/>
              </a:spcBef>
              <a:buSzPct val="95000"/>
              <a:buFontTx/>
              <a:buAutoNum type="arabicPeriod"/>
              <a:tabLst>
                <a:tab pos="1911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First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generation: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enzyme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immobilised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using a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r>
              <a:rPr sz="2000" spc="5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that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contact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with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the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electrode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surface.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Usually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there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are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other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membranes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protect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regulate diffusion.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Response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time at the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stady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state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on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the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order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minutes</a:t>
            </a:r>
          </a:p>
          <a:p>
            <a:pPr marL="12700" marR="9525" algn="just">
              <a:spcBef>
                <a:spcPts val="1200"/>
              </a:spcBef>
              <a:buSzPct val="95000"/>
              <a:buFontTx/>
              <a:buAutoNum type="arabicPeriod"/>
              <a:tabLst>
                <a:tab pos="232410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Second generation: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electron transfer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occurs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via an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electrochemical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mediator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solution.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mediator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shuttles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electrons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between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enzyme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electrode.</a:t>
            </a:r>
          </a:p>
          <a:p>
            <a:pPr>
              <a:spcBef>
                <a:spcPts val="10"/>
              </a:spcBef>
              <a:buFont typeface="Comic Sans MS"/>
              <a:buAutoNum type="arabicPeriod"/>
            </a:pPr>
            <a:endParaRPr sz="3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38735">
              <a:buSzPct val="95000"/>
              <a:buFontTx/>
              <a:buAutoNum type="arabicPeriod"/>
              <a:tabLst>
                <a:tab pos="652145" algn="l"/>
                <a:tab pos="652780" algn="l"/>
                <a:tab pos="1452245" algn="l"/>
                <a:tab pos="2924810" algn="l"/>
                <a:tab pos="3793490" algn="l"/>
                <a:tab pos="5166995" algn="l"/>
                <a:tab pos="5709285" algn="l"/>
                <a:tab pos="6960870" algn="l"/>
                <a:tab pos="8090534" algn="l"/>
              </a:tabLst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Third	ge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ne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ion:	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direc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	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xc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han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	of	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lectrons	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twe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n	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electrode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the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enzy</a:t>
            </a:r>
            <a:r>
              <a:rPr lang="it-IT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1" y="2362200"/>
            <a:ext cx="4404359" cy="4229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228600"/>
            <a:ext cx="3639312" cy="25313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5375" y="398476"/>
            <a:ext cx="2767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Second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 and</a:t>
            </a:r>
            <a:r>
              <a:rPr spc="4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third</a:t>
            </a:r>
            <a:r>
              <a:rPr spc="4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generation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035" y="234880"/>
            <a:ext cx="6120130" cy="42945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spcBef>
                <a:spcPts val="1305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good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electrochemical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mediator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characteristics</a:t>
            </a:r>
            <a:r>
              <a:rPr sz="2000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: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rapid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reaction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with</a:t>
            </a:r>
            <a:r>
              <a:rPr sz="2000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enzyme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rapid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reversible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electron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trasfer</a:t>
            </a:r>
            <a:r>
              <a:rPr sz="20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rate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low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overpotial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for</a:t>
            </a:r>
            <a:r>
              <a:rPr sz="20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redox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reaction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762000" indent="-749935">
              <a:spcBef>
                <a:spcPts val="1205"/>
              </a:spcBef>
              <a:buFontTx/>
              <a:buChar char="·"/>
              <a:tabLst>
                <a:tab pos="762000" algn="l"/>
                <a:tab pos="762635" algn="l"/>
              </a:tabLst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</a:t>
            </a:r>
            <a:r>
              <a:rPr sz="20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independent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marR="508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stability</a:t>
            </a:r>
            <a:r>
              <a:rPr sz="20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reaction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medium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both</a:t>
            </a:r>
            <a:r>
              <a:rPr sz="20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redox </a:t>
            </a:r>
            <a:r>
              <a:rPr sz="2000" spc="-5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forms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Should</a:t>
            </a:r>
            <a:r>
              <a:rPr sz="20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not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react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with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dissolved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oxygen</a:t>
            </a:r>
            <a:r>
              <a:rPr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/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solution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85800" indent="-673735">
              <a:spcBef>
                <a:spcPts val="1200"/>
              </a:spcBef>
              <a:buFontTx/>
              <a:buChar char="·"/>
              <a:tabLst>
                <a:tab pos="685800" algn="l"/>
                <a:tab pos="686435" algn="l"/>
              </a:tabLst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no</a:t>
            </a:r>
            <a:r>
              <a:rPr sz="2000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toxicity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2140" y="541783"/>
            <a:ext cx="1024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Fe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3+</a:t>
            </a:r>
            <a:r>
              <a:rPr sz="1950" spc="225" baseline="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-</a:t>
            </a:r>
            <a:endParaRPr sz="1950" baseline="21367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6819" y="465202"/>
            <a:ext cx="548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3000" spc="-15" baseline="-13888" dirty="0">
                <a:solidFill>
                  <a:prstClr val="black"/>
                </a:solidFill>
                <a:latin typeface="Comic Sans MS"/>
                <a:cs typeface="Comic Sans MS"/>
              </a:rPr>
              <a:t>Fe</a:t>
            </a:r>
            <a:r>
              <a:rPr sz="1300" spc="-10" dirty="0">
                <a:solidFill>
                  <a:prstClr val="black"/>
                </a:solidFill>
                <a:latin typeface="Comic Sans MS"/>
                <a:cs typeface="Comic Sans MS"/>
              </a:rPr>
              <a:t>2+</a:t>
            </a:r>
            <a:endParaRPr sz="13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235" y="846429"/>
            <a:ext cx="1517650" cy="885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F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rrycia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ni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  Ferrocene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6174" y="338511"/>
            <a:ext cx="1672589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 algn="just">
              <a:lnSpc>
                <a:spcPct val="1501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b="0" dirty="0">
                <a:solidFill>
                  <a:srgbClr val="000000"/>
                </a:solidFill>
                <a:latin typeface="Malgun Gothic"/>
                <a:cs typeface="Malgun Gothic"/>
              </a:rPr>
              <a:t>°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=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+0,53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V </a:t>
            </a:r>
            <a:r>
              <a:rPr sz="2000" b="0" spc="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b="0" spc="-5" dirty="0">
                <a:solidFill>
                  <a:srgbClr val="000000"/>
                </a:solidFill>
                <a:latin typeface="Malgun Gothic"/>
                <a:cs typeface="Malgun Gothic"/>
              </a:rPr>
              <a:t>°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= +0,45 V </a:t>
            </a:r>
            <a:r>
              <a:rPr sz="2000" b="0" spc="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b="0" dirty="0">
                <a:solidFill>
                  <a:srgbClr val="000000"/>
                </a:solidFill>
                <a:latin typeface="Malgun Gothic"/>
                <a:cs typeface="Malgun Gothic"/>
              </a:rPr>
              <a:t>°</a:t>
            </a:r>
            <a:r>
              <a:rPr sz="2000" b="0" spc="-114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 +</a:t>
            </a:r>
            <a:r>
              <a:rPr sz="2000" dirty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r>
              <a:rPr sz="2000" spc="-20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sz="2000" dirty="0">
                <a:solidFill>
                  <a:srgbClr val="000000"/>
                </a:solidFill>
                <a:latin typeface="Comic Sans MS"/>
                <a:cs typeface="Comic Sans MS"/>
              </a:rPr>
              <a:t>165</a:t>
            </a:r>
            <a:r>
              <a:rPr sz="2000" spc="-28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135" y="1912366"/>
            <a:ext cx="8506460" cy="109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17780">
              <a:spcBef>
                <a:spcPts val="105"/>
              </a:spcBef>
              <a:tabLst>
                <a:tab pos="1400810" algn="l"/>
                <a:tab pos="1758950" algn="l"/>
                <a:tab pos="2184400" algn="l"/>
                <a:tab pos="3601720" algn="l"/>
                <a:tab pos="4825365" algn="l"/>
                <a:tab pos="5372735" algn="l"/>
                <a:tab pos="5939790" algn="l"/>
                <a:tab pos="7192645" algn="l"/>
                <a:tab pos="7616190" algn="l"/>
              </a:tabLst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f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r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roce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	is	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n	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x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c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ll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	med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tor	for	t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	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ox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ida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n	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f	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luco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e 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catalysed</a:t>
            </a:r>
            <a:r>
              <a:rPr sz="20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by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glucose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oxidase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0800">
              <a:spcBef>
                <a:spcPts val="121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glucose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GOD</a:t>
            </a:r>
            <a:r>
              <a:rPr sz="1950" baseline="-21367" dirty="0">
                <a:solidFill>
                  <a:prstClr val="black"/>
                </a:solidFill>
                <a:latin typeface="Comic Sans MS"/>
                <a:cs typeface="Comic Sans MS"/>
              </a:rPr>
              <a:t>ox</a:t>
            </a:r>
            <a:r>
              <a:rPr sz="1950" spc="307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spc="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gluconolactone</a:t>
            </a:r>
            <a:r>
              <a:rPr sz="20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(gluconic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acid)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GOD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rid</a:t>
            </a:r>
            <a:r>
              <a:rPr sz="1950" spc="307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2H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endParaRPr sz="1950" baseline="21367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835" y="2929254"/>
            <a:ext cx="2863850" cy="1053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GOD</a:t>
            </a:r>
            <a:r>
              <a:rPr sz="1950" spc="-7" baseline="-21367" dirty="0">
                <a:solidFill>
                  <a:prstClr val="black"/>
                </a:solidFill>
                <a:latin typeface="Comic Sans MS"/>
                <a:cs typeface="Comic Sans MS"/>
              </a:rPr>
              <a:t>rid</a:t>
            </a:r>
            <a:r>
              <a:rPr sz="1950" spc="315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2Fe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1950" spc="330" baseline="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GOD</a:t>
            </a:r>
            <a:r>
              <a:rPr sz="1950" baseline="-21367" dirty="0">
                <a:solidFill>
                  <a:prstClr val="black"/>
                </a:solidFill>
                <a:latin typeface="Comic Sans MS"/>
                <a:cs typeface="Comic Sans MS"/>
              </a:rPr>
              <a:t>ox </a:t>
            </a:r>
            <a:r>
              <a:rPr sz="1950" spc="-562" baseline="-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Fe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– 2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e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-</a:t>
            </a:r>
            <a:r>
              <a:rPr sz="1950" spc="307" baseline="21367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2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Fe</a:t>
            </a:r>
            <a:r>
              <a:rPr sz="1950" spc="-7" baseline="21367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endParaRPr sz="1950" baseline="21367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1909" y="3162427"/>
            <a:ext cx="663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+</a:t>
            </a:r>
            <a:r>
              <a:rPr sz="2000" spc="-1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2Fe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77201" y="228600"/>
            <a:ext cx="1162685" cy="1600200"/>
            <a:chOff x="6553200" y="228600"/>
            <a:chExt cx="1162685" cy="1600200"/>
          </a:xfrm>
        </p:grpSpPr>
        <p:sp>
          <p:nvSpPr>
            <p:cNvPr id="10" name="object 10"/>
            <p:cNvSpPr/>
            <p:nvPr/>
          </p:nvSpPr>
          <p:spPr>
            <a:xfrm>
              <a:off x="6553200" y="228600"/>
              <a:ext cx="1162685" cy="1600200"/>
            </a:xfrm>
            <a:custGeom>
              <a:avLst/>
              <a:gdLst/>
              <a:ahLst/>
              <a:cxnLst/>
              <a:rect l="l" t="t" r="r" b="b"/>
              <a:pathLst>
                <a:path w="1162684" h="1600200">
                  <a:moveTo>
                    <a:pt x="1162303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1162303" y="1600200"/>
                  </a:lnTo>
                  <a:lnTo>
                    <a:pt x="11623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019" y="1537716"/>
              <a:ext cx="176530" cy="203200"/>
            </a:xfrm>
            <a:custGeom>
              <a:avLst/>
              <a:gdLst/>
              <a:ahLst/>
              <a:cxnLst/>
              <a:rect l="l" t="t" r="r" b="b"/>
              <a:pathLst>
                <a:path w="176529" h="203200">
                  <a:moveTo>
                    <a:pt x="176402" y="202692"/>
                  </a:moveTo>
                  <a:lnTo>
                    <a:pt x="0" y="0"/>
                  </a:lnTo>
                </a:path>
              </a:pathLst>
            </a:custGeom>
            <a:ln w="3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611111" y="1522475"/>
              <a:ext cx="238760" cy="250190"/>
            </a:xfrm>
            <a:custGeom>
              <a:avLst/>
              <a:gdLst/>
              <a:ahLst/>
              <a:cxnLst/>
              <a:rect l="l" t="t" r="r" b="b"/>
              <a:pathLst>
                <a:path w="238759" h="250189">
                  <a:moveTo>
                    <a:pt x="0" y="0"/>
                  </a:moveTo>
                  <a:lnTo>
                    <a:pt x="159131" y="249682"/>
                  </a:lnTo>
                  <a:lnTo>
                    <a:pt x="238760" y="184785"/>
                  </a:lnTo>
                  <a:lnTo>
                    <a:pt x="34544" y="9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819900" y="1743455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20">
                  <a:moveTo>
                    <a:pt x="6168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769608" y="1706880"/>
              <a:ext cx="704215" cy="65405"/>
            </a:xfrm>
            <a:custGeom>
              <a:avLst/>
              <a:gdLst/>
              <a:ahLst/>
              <a:cxnLst/>
              <a:rect l="l" t="t" r="r" b="b"/>
              <a:pathLst>
                <a:path w="704215" h="65405">
                  <a:moveTo>
                    <a:pt x="627888" y="0"/>
                  </a:moveTo>
                  <a:lnTo>
                    <a:pt x="79375" y="0"/>
                  </a:lnTo>
                  <a:lnTo>
                    <a:pt x="0" y="64897"/>
                  </a:lnTo>
                  <a:lnTo>
                    <a:pt x="703834" y="64897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443216" y="1540763"/>
              <a:ext cx="198120" cy="197485"/>
            </a:xfrm>
            <a:custGeom>
              <a:avLst/>
              <a:gdLst/>
              <a:ahLst/>
              <a:cxnLst/>
              <a:rect l="l" t="t" r="r" b="b"/>
              <a:pathLst>
                <a:path w="198120" h="197485">
                  <a:moveTo>
                    <a:pt x="197738" y="0"/>
                  </a:moveTo>
                  <a:lnTo>
                    <a:pt x="0" y="197485"/>
                  </a:lnTo>
                </a:path>
              </a:pathLst>
            </a:custGeom>
            <a:ln w="32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397496" y="1531619"/>
              <a:ext cx="254635" cy="240665"/>
            </a:xfrm>
            <a:custGeom>
              <a:avLst/>
              <a:gdLst/>
              <a:ahLst/>
              <a:cxnLst/>
              <a:rect l="l" t="t" r="r" b="b"/>
              <a:pathLst>
                <a:path w="254634" h="240664">
                  <a:moveTo>
                    <a:pt x="254380" y="0"/>
                  </a:moveTo>
                  <a:lnTo>
                    <a:pt x="220218" y="6730"/>
                  </a:lnTo>
                  <a:lnTo>
                    <a:pt x="0" y="175259"/>
                  </a:lnTo>
                  <a:lnTo>
                    <a:pt x="75564" y="240283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627114" y="1407413"/>
              <a:ext cx="1012190" cy="129539"/>
            </a:xfrm>
            <a:custGeom>
              <a:avLst/>
              <a:gdLst/>
              <a:ahLst/>
              <a:cxnLst/>
              <a:rect l="l" t="t" r="r" b="b"/>
              <a:pathLst>
                <a:path w="1012190" h="129540">
                  <a:moveTo>
                    <a:pt x="1011935" y="129159"/>
                  </a:moveTo>
                  <a:lnTo>
                    <a:pt x="512825" y="0"/>
                  </a:lnTo>
                </a:path>
                <a:path w="1012190" h="129540">
                  <a:moveTo>
                    <a:pt x="0" y="122936"/>
                  </a:moveTo>
                  <a:lnTo>
                    <a:pt x="512825" y="0"/>
                  </a:lnTo>
                </a:path>
              </a:pathLst>
            </a:custGeom>
            <a:ln w="12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802374" y="1471422"/>
              <a:ext cx="661670" cy="204470"/>
            </a:xfrm>
            <a:custGeom>
              <a:avLst/>
              <a:gdLst/>
              <a:ahLst/>
              <a:cxnLst/>
              <a:rect l="l" t="t" r="r" b="b"/>
              <a:pathLst>
                <a:path w="661670" h="204469">
                  <a:moveTo>
                    <a:pt x="330453" y="204215"/>
                  </a:moveTo>
                  <a:lnTo>
                    <a:pt x="396240" y="204215"/>
                  </a:lnTo>
                  <a:lnTo>
                    <a:pt x="458216" y="197485"/>
                  </a:lnTo>
                  <a:lnTo>
                    <a:pt x="513079" y="187705"/>
                  </a:lnTo>
                  <a:lnTo>
                    <a:pt x="564642" y="174625"/>
                  </a:lnTo>
                  <a:lnTo>
                    <a:pt x="602742" y="158495"/>
                  </a:lnTo>
                  <a:lnTo>
                    <a:pt x="654303" y="123189"/>
                  </a:lnTo>
                  <a:lnTo>
                    <a:pt x="661416" y="103504"/>
                  </a:lnTo>
                  <a:lnTo>
                    <a:pt x="654303" y="81025"/>
                  </a:lnTo>
                  <a:lnTo>
                    <a:pt x="602742" y="45212"/>
                  </a:lnTo>
                  <a:lnTo>
                    <a:pt x="561340" y="29082"/>
                  </a:lnTo>
                  <a:lnTo>
                    <a:pt x="513079" y="16128"/>
                  </a:lnTo>
                  <a:lnTo>
                    <a:pt x="458216" y="6350"/>
                  </a:lnTo>
                  <a:lnTo>
                    <a:pt x="396240" y="3175"/>
                  </a:lnTo>
                  <a:lnTo>
                    <a:pt x="330453" y="0"/>
                  </a:lnTo>
                  <a:lnTo>
                    <a:pt x="265175" y="3175"/>
                  </a:lnTo>
                  <a:lnTo>
                    <a:pt x="203200" y="6350"/>
                  </a:lnTo>
                  <a:lnTo>
                    <a:pt x="144525" y="16128"/>
                  </a:lnTo>
                  <a:lnTo>
                    <a:pt x="96393" y="29082"/>
                  </a:lnTo>
                  <a:lnTo>
                    <a:pt x="55245" y="45212"/>
                  </a:lnTo>
                  <a:lnTo>
                    <a:pt x="6730" y="81025"/>
                  </a:lnTo>
                  <a:lnTo>
                    <a:pt x="0" y="103504"/>
                  </a:lnTo>
                  <a:lnTo>
                    <a:pt x="6730" y="123189"/>
                  </a:lnTo>
                  <a:lnTo>
                    <a:pt x="55245" y="158495"/>
                  </a:lnTo>
                  <a:lnTo>
                    <a:pt x="96393" y="174625"/>
                  </a:lnTo>
                  <a:lnTo>
                    <a:pt x="144525" y="187705"/>
                  </a:lnTo>
                  <a:lnTo>
                    <a:pt x="203200" y="197485"/>
                  </a:lnTo>
                  <a:lnTo>
                    <a:pt x="265175" y="204215"/>
                  </a:lnTo>
                  <a:lnTo>
                    <a:pt x="330453" y="204215"/>
                  </a:lnTo>
                </a:path>
              </a:pathLst>
            </a:custGeom>
            <a:ln w="16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622542" y="281177"/>
              <a:ext cx="190500" cy="255904"/>
            </a:xfrm>
            <a:custGeom>
              <a:avLst/>
              <a:gdLst/>
              <a:ahLst/>
              <a:cxnLst/>
              <a:rect l="l" t="t" r="r" b="b"/>
              <a:pathLst>
                <a:path w="190500" h="255904">
                  <a:moveTo>
                    <a:pt x="190500" y="0"/>
                  </a:moveTo>
                  <a:lnTo>
                    <a:pt x="0" y="255777"/>
                  </a:lnTo>
                </a:path>
              </a:pathLst>
            </a:custGeom>
            <a:ln w="13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630923" y="537972"/>
              <a:ext cx="486409" cy="158750"/>
            </a:xfrm>
            <a:custGeom>
              <a:avLst/>
              <a:gdLst/>
              <a:ahLst/>
              <a:cxnLst/>
              <a:rect l="l" t="t" r="r" b="b"/>
              <a:pathLst>
                <a:path w="486409" h="158750">
                  <a:moveTo>
                    <a:pt x="486028" y="1583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608064" y="528827"/>
              <a:ext cx="507365" cy="214629"/>
            </a:xfrm>
            <a:custGeom>
              <a:avLst/>
              <a:gdLst/>
              <a:ahLst/>
              <a:cxnLst/>
              <a:rect l="l" t="t" r="r" b="b"/>
              <a:pathLst>
                <a:path w="507365" h="214629">
                  <a:moveTo>
                    <a:pt x="27304" y="0"/>
                  </a:moveTo>
                  <a:lnTo>
                    <a:pt x="0" y="9906"/>
                  </a:lnTo>
                  <a:lnTo>
                    <a:pt x="506983" y="214502"/>
                  </a:lnTo>
                  <a:lnTo>
                    <a:pt x="506983" y="110362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123176" y="537972"/>
              <a:ext cx="482600" cy="158750"/>
            </a:xfrm>
            <a:custGeom>
              <a:avLst/>
              <a:gdLst/>
              <a:ahLst/>
              <a:cxnLst/>
              <a:rect l="l" t="t" r="r" b="b"/>
              <a:pathLst>
                <a:path w="482600" h="158750">
                  <a:moveTo>
                    <a:pt x="482600" y="0"/>
                  </a:moveTo>
                  <a:lnTo>
                    <a:pt x="0" y="1583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14031" y="528827"/>
              <a:ext cx="504190" cy="214629"/>
            </a:xfrm>
            <a:custGeom>
              <a:avLst/>
              <a:gdLst/>
              <a:ahLst/>
              <a:cxnLst/>
              <a:rect l="l" t="t" r="r" b="b"/>
              <a:pathLst>
                <a:path w="504190" h="214629">
                  <a:moveTo>
                    <a:pt x="476503" y="0"/>
                  </a:moveTo>
                  <a:lnTo>
                    <a:pt x="0" y="110362"/>
                  </a:lnTo>
                  <a:lnTo>
                    <a:pt x="0" y="214502"/>
                  </a:lnTo>
                  <a:lnTo>
                    <a:pt x="504190" y="9906"/>
                  </a:lnTo>
                  <a:lnTo>
                    <a:pt x="4765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419594" y="281177"/>
              <a:ext cx="186055" cy="255904"/>
            </a:xfrm>
            <a:custGeom>
              <a:avLst/>
              <a:gdLst/>
              <a:ahLst/>
              <a:cxnLst/>
              <a:rect l="l" t="t" r="r" b="b"/>
              <a:pathLst>
                <a:path w="186054" h="255904">
                  <a:moveTo>
                    <a:pt x="185927" y="255777"/>
                  </a:moveTo>
                  <a:lnTo>
                    <a:pt x="0" y="0"/>
                  </a:lnTo>
                </a:path>
              </a:pathLst>
            </a:custGeom>
            <a:ln w="13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794754" y="281177"/>
              <a:ext cx="638810" cy="281940"/>
            </a:xfrm>
            <a:custGeom>
              <a:avLst/>
              <a:gdLst/>
              <a:ahLst/>
              <a:cxnLst/>
              <a:rect l="l" t="t" r="r" b="b"/>
              <a:pathLst>
                <a:path w="638809" h="281940">
                  <a:moveTo>
                    <a:pt x="17145" y="0"/>
                  </a:moveTo>
                  <a:lnTo>
                    <a:pt x="624459" y="0"/>
                  </a:lnTo>
                </a:path>
                <a:path w="638809" h="281940">
                  <a:moveTo>
                    <a:pt x="320675" y="281559"/>
                  </a:moveTo>
                  <a:lnTo>
                    <a:pt x="386079" y="278002"/>
                  </a:lnTo>
                  <a:lnTo>
                    <a:pt x="444880" y="271780"/>
                  </a:lnTo>
                  <a:lnTo>
                    <a:pt x="500252" y="258825"/>
                  </a:lnTo>
                  <a:lnTo>
                    <a:pt x="545211" y="245872"/>
                  </a:lnTo>
                  <a:lnTo>
                    <a:pt x="586359" y="226568"/>
                  </a:lnTo>
                  <a:lnTo>
                    <a:pt x="634619" y="184150"/>
                  </a:lnTo>
                  <a:lnTo>
                    <a:pt x="638301" y="161798"/>
                  </a:lnTo>
                  <a:lnTo>
                    <a:pt x="631190" y="135889"/>
                  </a:lnTo>
                  <a:lnTo>
                    <a:pt x="586359" y="93852"/>
                  </a:lnTo>
                  <a:lnTo>
                    <a:pt x="545211" y="74168"/>
                  </a:lnTo>
                  <a:lnTo>
                    <a:pt x="500252" y="61214"/>
                  </a:lnTo>
                  <a:lnTo>
                    <a:pt x="444880" y="48260"/>
                  </a:lnTo>
                  <a:lnTo>
                    <a:pt x="382777" y="42037"/>
                  </a:lnTo>
                  <a:lnTo>
                    <a:pt x="320675" y="38862"/>
                  </a:lnTo>
                  <a:lnTo>
                    <a:pt x="255143" y="42037"/>
                  </a:lnTo>
                  <a:lnTo>
                    <a:pt x="196469" y="48260"/>
                  </a:lnTo>
                  <a:lnTo>
                    <a:pt x="141477" y="61214"/>
                  </a:lnTo>
                  <a:lnTo>
                    <a:pt x="93218" y="74168"/>
                  </a:lnTo>
                  <a:lnTo>
                    <a:pt x="54991" y="93852"/>
                  </a:lnTo>
                  <a:lnTo>
                    <a:pt x="6730" y="135889"/>
                  </a:lnTo>
                  <a:lnTo>
                    <a:pt x="0" y="161798"/>
                  </a:lnTo>
                  <a:lnTo>
                    <a:pt x="6730" y="184150"/>
                  </a:lnTo>
                  <a:lnTo>
                    <a:pt x="54991" y="226568"/>
                  </a:lnTo>
                  <a:lnTo>
                    <a:pt x="93218" y="245872"/>
                  </a:lnTo>
                  <a:lnTo>
                    <a:pt x="141477" y="258825"/>
                  </a:lnTo>
                  <a:lnTo>
                    <a:pt x="196469" y="271780"/>
                  </a:lnTo>
                  <a:lnTo>
                    <a:pt x="255143" y="278002"/>
                  </a:lnTo>
                  <a:lnTo>
                    <a:pt x="320675" y="281559"/>
                  </a:lnTo>
                </a:path>
              </a:pathLst>
            </a:custGeom>
            <a:ln w="16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77201" y="228601"/>
            <a:ext cx="1162685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3384"/>
            <a:r>
              <a:rPr sz="2625" spc="60" baseline="-25396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2625" spc="-82" baseline="-2539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50" spc="65" dirty="0">
                <a:solidFill>
                  <a:prstClr val="black"/>
                </a:solidFill>
                <a:latin typeface="Times New Roman"/>
                <a:cs typeface="Times New Roman"/>
              </a:rPr>
              <a:t>3+</a:t>
            </a: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4497323"/>
            <a:ext cx="2895600" cy="19050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4572000"/>
            <a:ext cx="2971800" cy="19552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4715" y="3095245"/>
            <a:ext cx="1819656" cy="2353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5561074"/>
            <a:ext cx="3581400" cy="1228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1977" y="484631"/>
            <a:ext cx="1972305" cy="23804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1200" y="254508"/>
            <a:ext cx="3511296" cy="2840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9860" y="4648200"/>
            <a:ext cx="2095500" cy="14005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1" y="304799"/>
            <a:ext cx="8686799" cy="5867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812" y="195071"/>
            <a:ext cx="2768345" cy="899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827" y="836804"/>
            <a:ext cx="10984653" cy="628069"/>
          </a:xfrm>
          <a:prstGeom prst="rect">
            <a:avLst/>
          </a:prstGeom>
        </p:spPr>
        <p:txBody>
          <a:bodyPr vert="horz" wrap="square" lIns="0" tIns="134315" rIns="0" bIns="0" rtlCol="0">
            <a:spAutoFit/>
          </a:bodyPr>
          <a:lstStyle/>
          <a:p>
            <a:pPr marL="2917825">
              <a:spcBef>
                <a:spcPts val="105"/>
              </a:spcBef>
            </a:pPr>
            <a:r>
              <a:rPr sz="3200" b="0" spc="-10" dirty="0">
                <a:latin typeface="Arial MT"/>
                <a:cs typeface="Arial MT"/>
              </a:rPr>
              <a:t>Examination</a:t>
            </a:r>
            <a:endParaRPr sz="32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7583" y="1513280"/>
            <a:ext cx="8196833" cy="787146"/>
            <a:chOff x="384047" y="2470403"/>
            <a:chExt cx="8196833" cy="787146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7" y="2587752"/>
              <a:ext cx="581406" cy="5935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9" y="2470403"/>
              <a:ext cx="1594866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5856" y="2470403"/>
              <a:ext cx="2387346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6680" y="2470403"/>
              <a:ext cx="1515618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5192" y="2470403"/>
              <a:ext cx="1992630" cy="7871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8251" y="2470403"/>
              <a:ext cx="1992629" cy="7871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20990" y="220789"/>
          <a:ext cx="8457565" cy="6251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NATURAL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E(V)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vs.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SHC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SYNTHETIC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(V)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vs.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SHC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toch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+0,29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Esacyanoferrate(III)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+0,45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64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toch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2,6-dichlorophenol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+0,24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Ubiquinone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+0,10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Indophenolo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+0,24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toch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ro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+0,08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Ferrocene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+0,17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Vita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-0,03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etilfena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ium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sulphate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+0,07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Rubredoxin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-0,05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etilene</a:t>
                      </a:r>
                      <a:r>
                        <a:rPr sz="14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blue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+0,4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452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Flavoproteins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da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-0,4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+0,2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Ftalocyanin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-0,02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FAD/FADH</a:t>
                      </a:r>
                      <a:r>
                        <a:rPr sz="1350" spc="-37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Fenosafranin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-0,23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FMN/FMNH</a:t>
                      </a:r>
                      <a:r>
                        <a:rPr sz="1350" spc="-15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-0,23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Benzyl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viologen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-0,36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964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NAD</a:t>
                      </a:r>
                      <a:r>
                        <a:rPr sz="1350" spc="-7" baseline="21604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/NADH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-0,32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eth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iolog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-0,46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427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NADP</a:t>
                      </a:r>
                      <a:r>
                        <a:rPr sz="1350" spc="-7" baseline="21604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/NADPH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-0,32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ferredossina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-0,43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1" y="381000"/>
            <a:ext cx="1315085" cy="1981200"/>
            <a:chOff x="228600" y="381000"/>
            <a:chExt cx="1315085" cy="1981200"/>
          </a:xfrm>
        </p:grpSpPr>
        <p:sp>
          <p:nvSpPr>
            <p:cNvPr id="3" name="object 3"/>
            <p:cNvSpPr/>
            <p:nvPr/>
          </p:nvSpPr>
          <p:spPr>
            <a:xfrm>
              <a:off x="228600" y="381000"/>
              <a:ext cx="1315085" cy="1981200"/>
            </a:xfrm>
            <a:custGeom>
              <a:avLst/>
              <a:gdLst/>
              <a:ahLst/>
              <a:cxnLst/>
              <a:rect l="l" t="t" r="r" b="b"/>
              <a:pathLst>
                <a:path w="1315085" h="1981200">
                  <a:moveTo>
                    <a:pt x="1314704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1314704" y="1981200"/>
                  </a:lnTo>
                  <a:lnTo>
                    <a:pt x="13147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50163" y="537971"/>
              <a:ext cx="673100" cy="1640205"/>
            </a:xfrm>
            <a:custGeom>
              <a:avLst/>
              <a:gdLst/>
              <a:ahLst/>
              <a:cxnLst/>
              <a:rect l="l" t="t" r="r" b="b"/>
              <a:pathLst>
                <a:path w="673100" h="1640205">
                  <a:moveTo>
                    <a:pt x="338594" y="470280"/>
                  </a:moveTo>
                  <a:lnTo>
                    <a:pt x="0" y="642238"/>
                  </a:lnTo>
                </a:path>
                <a:path w="673100" h="1640205">
                  <a:moveTo>
                    <a:pt x="0" y="642238"/>
                  </a:moveTo>
                  <a:lnTo>
                    <a:pt x="0" y="990218"/>
                  </a:lnTo>
                </a:path>
                <a:path w="673100" h="1640205">
                  <a:moveTo>
                    <a:pt x="46964" y="665352"/>
                  </a:moveTo>
                  <a:lnTo>
                    <a:pt x="46964" y="966977"/>
                  </a:lnTo>
                </a:path>
                <a:path w="673100" h="1640205">
                  <a:moveTo>
                    <a:pt x="0" y="990218"/>
                  </a:moveTo>
                  <a:lnTo>
                    <a:pt x="338594" y="1165732"/>
                  </a:lnTo>
                </a:path>
                <a:path w="673100" h="1640205">
                  <a:moveTo>
                    <a:pt x="338594" y="1165732"/>
                  </a:moveTo>
                  <a:lnTo>
                    <a:pt x="673074" y="990218"/>
                  </a:lnTo>
                </a:path>
                <a:path w="673100" h="1640205">
                  <a:moveTo>
                    <a:pt x="673074" y="990218"/>
                  </a:moveTo>
                  <a:lnTo>
                    <a:pt x="673074" y="642238"/>
                  </a:lnTo>
                </a:path>
                <a:path w="673100" h="1640205">
                  <a:moveTo>
                    <a:pt x="626110" y="966977"/>
                  </a:moveTo>
                  <a:lnTo>
                    <a:pt x="626110" y="665352"/>
                  </a:lnTo>
                </a:path>
                <a:path w="673100" h="1640205">
                  <a:moveTo>
                    <a:pt x="338594" y="470280"/>
                  </a:moveTo>
                  <a:lnTo>
                    <a:pt x="673074" y="642238"/>
                  </a:lnTo>
                </a:path>
                <a:path w="673100" h="1640205">
                  <a:moveTo>
                    <a:pt x="338594" y="470280"/>
                  </a:moveTo>
                  <a:lnTo>
                    <a:pt x="338594" y="240918"/>
                  </a:lnTo>
                </a:path>
                <a:path w="673100" h="1640205">
                  <a:moveTo>
                    <a:pt x="291630" y="443356"/>
                  </a:moveTo>
                  <a:lnTo>
                    <a:pt x="291630" y="240918"/>
                  </a:lnTo>
                </a:path>
                <a:path w="673100" h="1640205">
                  <a:moveTo>
                    <a:pt x="338594" y="1165732"/>
                  </a:moveTo>
                  <a:lnTo>
                    <a:pt x="338594" y="1425702"/>
                  </a:lnTo>
                </a:path>
                <a:path w="673100" h="1640205">
                  <a:moveTo>
                    <a:pt x="291630" y="1188974"/>
                  </a:moveTo>
                  <a:lnTo>
                    <a:pt x="291630" y="1425702"/>
                  </a:lnTo>
                </a:path>
                <a:path w="673100" h="1640205">
                  <a:moveTo>
                    <a:pt x="252920" y="76453"/>
                  </a:moveTo>
                  <a:lnTo>
                    <a:pt x="102717" y="0"/>
                  </a:lnTo>
                </a:path>
                <a:path w="673100" h="1640205">
                  <a:moveTo>
                    <a:pt x="428917" y="72770"/>
                  </a:moveTo>
                  <a:lnTo>
                    <a:pt x="574497" y="0"/>
                  </a:lnTo>
                </a:path>
                <a:path w="673100" h="1640205">
                  <a:moveTo>
                    <a:pt x="235877" y="1563242"/>
                  </a:moveTo>
                  <a:lnTo>
                    <a:pt x="94437" y="1639697"/>
                  </a:lnTo>
                </a:path>
                <a:path w="673100" h="1640205">
                  <a:moveTo>
                    <a:pt x="441820" y="1567052"/>
                  </a:moveTo>
                  <a:lnTo>
                    <a:pt x="587400" y="1639697"/>
                  </a:lnTo>
                </a:path>
              </a:pathLst>
            </a:custGeom>
            <a:ln w="122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22577" y="510285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2471" y="334136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13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6942" y="334136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14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2881" y="1856359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6128" y="2084959"/>
            <a:ext cx="1222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873125" algn="l"/>
              </a:tabLst>
            </a:pPr>
            <a:r>
              <a:rPr spc="13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	</a:t>
            </a:r>
            <a:r>
              <a:rPr spc="14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29000" y="1143001"/>
            <a:ext cx="1896110" cy="865505"/>
            <a:chOff x="1905000" y="1143000"/>
            <a:chExt cx="1896110" cy="865505"/>
          </a:xfrm>
        </p:grpSpPr>
        <p:sp>
          <p:nvSpPr>
            <p:cNvPr id="11" name="object 11"/>
            <p:cNvSpPr/>
            <p:nvPr/>
          </p:nvSpPr>
          <p:spPr>
            <a:xfrm>
              <a:off x="1905000" y="1143000"/>
              <a:ext cx="1896110" cy="865505"/>
            </a:xfrm>
            <a:custGeom>
              <a:avLst/>
              <a:gdLst/>
              <a:ahLst/>
              <a:cxnLst/>
              <a:rect l="l" t="t" r="r" b="b"/>
              <a:pathLst>
                <a:path w="1896110" h="865505">
                  <a:moveTo>
                    <a:pt x="1895602" y="0"/>
                  </a:moveTo>
                  <a:lnTo>
                    <a:pt x="0" y="0"/>
                  </a:lnTo>
                  <a:lnTo>
                    <a:pt x="0" y="865124"/>
                  </a:lnTo>
                  <a:lnTo>
                    <a:pt x="1895602" y="865124"/>
                  </a:lnTo>
                  <a:lnTo>
                    <a:pt x="189560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73580" y="1211580"/>
              <a:ext cx="1749425" cy="726440"/>
            </a:xfrm>
            <a:custGeom>
              <a:avLst/>
              <a:gdLst/>
              <a:ahLst/>
              <a:cxnLst/>
              <a:rect l="l" t="t" r="r" b="b"/>
              <a:pathLst>
                <a:path w="1749425" h="726439">
                  <a:moveTo>
                    <a:pt x="0" y="138049"/>
                  </a:moveTo>
                  <a:lnTo>
                    <a:pt x="0" y="587883"/>
                  </a:lnTo>
                </a:path>
                <a:path w="1749425" h="726439">
                  <a:moveTo>
                    <a:pt x="53339" y="177927"/>
                  </a:moveTo>
                  <a:lnTo>
                    <a:pt x="53339" y="548513"/>
                  </a:lnTo>
                </a:path>
                <a:path w="1749425" h="726439">
                  <a:moveTo>
                    <a:pt x="0" y="587883"/>
                  </a:moveTo>
                  <a:lnTo>
                    <a:pt x="424688" y="726440"/>
                  </a:lnTo>
                </a:path>
                <a:path w="1749425" h="726439">
                  <a:moveTo>
                    <a:pt x="424688" y="726440"/>
                  </a:moveTo>
                  <a:lnTo>
                    <a:pt x="586358" y="499237"/>
                  </a:lnTo>
                </a:path>
                <a:path w="1749425" h="726439">
                  <a:moveTo>
                    <a:pt x="615314" y="266573"/>
                  </a:moveTo>
                  <a:lnTo>
                    <a:pt x="424688" y="0"/>
                  </a:lnTo>
                </a:path>
                <a:path w="1749425" h="726439">
                  <a:moveTo>
                    <a:pt x="0" y="138049"/>
                  </a:moveTo>
                  <a:lnTo>
                    <a:pt x="424688" y="0"/>
                  </a:lnTo>
                </a:path>
                <a:path w="1749425" h="726439">
                  <a:moveTo>
                    <a:pt x="1749044" y="587883"/>
                  </a:moveTo>
                  <a:lnTo>
                    <a:pt x="1749044" y="138049"/>
                  </a:lnTo>
                </a:path>
                <a:path w="1749425" h="726439">
                  <a:moveTo>
                    <a:pt x="1695704" y="548513"/>
                  </a:moveTo>
                  <a:lnTo>
                    <a:pt x="1695704" y="177927"/>
                  </a:lnTo>
                </a:path>
                <a:path w="1749425" h="726439">
                  <a:moveTo>
                    <a:pt x="1749044" y="138049"/>
                  </a:moveTo>
                  <a:lnTo>
                    <a:pt x="1323720" y="0"/>
                  </a:lnTo>
                </a:path>
                <a:path w="1749425" h="726439">
                  <a:moveTo>
                    <a:pt x="1323720" y="0"/>
                  </a:moveTo>
                  <a:lnTo>
                    <a:pt x="1133602" y="261874"/>
                  </a:lnTo>
                </a:path>
                <a:path w="1749425" h="726439">
                  <a:moveTo>
                    <a:pt x="1153159" y="489204"/>
                  </a:moveTo>
                  <a:lnTo>
                    <a:pt x="1323720" y="726440"/>
                  </a:lnTo>
                </a:path>
                <a:path w="1749425" h="726439">
                  <a:moveTo>
                    <a:pt x="1749044" y="587883"/>
                  </a:moveTo>
                  <a:lnTo>
                    <a:pt x="1323720" y="726440"/>
                  </a:lnTo>
                </a:path>
                <a:path w="1749425" h="726439">
                  <a:moveTo>
                    <a:pt x="776477" y="341249"/>
                  </a:moveTo>
                  <a:lnTo>
                    <a:pt x="962406" y="341249"/>
                  </a:lnTo>
                </a:path>
                <a:path w="1749425" h="726439">
                  <a:moveTo>
                    <a:pt x="776477" y="385191"/>
                  </a:moveTo>
                  <a:lnTo>
                    <a:pt x="962406" y="385191"/>
                  </a:lnTo>
                </a:path>
              </a:pathLst>
            </a:custGeom>
            <a:ln w="14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29000" y="1143001"/>
            <a:ext cx="1896110" cy="617477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R="16510" algn="ctr">
              <a:spcBef>
                <a:spcPts val="2055"/>
              </a:spcBef>
              <a:tabLst>
                <a:tab pos="381000" algn="l"/>
              </a:tabLst>
            </a:pPr>
            <a:r>
              <a:rPr sz="2300" dirty="0">
                <a:solidFill>
                  <a:prstClr val="black"/>
                </a:solidFill>
                <a:latin typeface="Times New Roman"/>
                <a:cs typeface="Times New Roman"/>
              </a:rPr>
              <a:t>S	S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86200" y="3886200"/>
            <a:ext cx="4343400" cy="2004060"/>
            <a:chOff x="2362200" y="3886200"/>
            <a:chExt cx="4343400" cy="2004060"/>
          </a:xfrm>
        </p:grpSpPr>
        <p:sp>
          <p:nvSpPr>
            <p:cNvPr id="15" name="object 15"/>
            <p:cNvSpPr/>
            <p:nvPr/>
          </p:nvSpPr>
          <p:spPr>
            <a:xfrm>
              <a:off x="2362200" y="3886200"/>
              <a:ext cx="4343400" cy="2004060"/>
            </a:xfrm>
            <a:custGeom>
              <a:avLst/>
              <a:gdLst/>
              <a:ahLst/>
              <a:cxnLst/>
              <a:rect l="l" t="t" r="r" b="b"/>
              <a:pathLst>
                <a:path w="4343400" h="2004060">
                  <a:moveTo>
                    <a:pt x="4343400" y="0"/>
                  </a:moveTo>
                  <a:lnTo>
                    <a:pt x="0" y="0"/>
                  </a:lnTo>
                  <a:lnTo>
                    <a:pt x="0" y="2004060"/>
                  </a:lnTo>
                  <a:lnTo>
                    <a:pt x="4343400" y="2004060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414015" y="3925823"/>
              <a:ext cx="4234815" cy="1791970"/>
            </a:xfrm>
            <a:custGeom>
              <a:avLst/>
              <a:gdLst/>
              <a:ahLst/>
              <a:cxnLst/>
              <a:rect l="l" t="t" r="r" b="b"/>
              <a:pathLst>
                <a:path w="4234815" h="1791970">
                  <a:moveTo>
                    <a:pt x="604901" y="263144"/>
                  </a:moveTo>
                  <a:lnTo>
                    <a:pt x="907542" y="131571"/>
                  </a:lnTo>
                </a:path>
                <a:path w="4234815" h="1791970">
                  <a:moveTo>
                    <a:pt x="907542" y="131571"/>
                  </a:moveTo>
                  <a:lnTo>
                    <a:pt x="1210309" y="0"/>
                  </a:lnTo>
                </a:path>
                <a:path w="4234815" h="1791970">
                  <a:moveTo>
                    <a:pt x="1210309" y="0"/>
                  </a:moveTo>
                  <a:lnTo>
                    <a:pt x="1512443" y="131571"/>
                  </a:lnTo>
                </a:path>
                <a:path w="4234815" h="1791970">
                  <a:moveTo>
                    <a:pt x="1512443" y="131571"/>
                  </a:moveTo>
                  <a:lnTo>
                    <a:pt x="1815083" y="263144"/>
                  </a:lnTo>
                </a:path>
                <a:path w="4234815" h="1791970">
                  <a:moveTo>
                    <a:pt x="1815083" y="263144"/>
                  </a:moveTo>
                  <a:lnTo>
                    <a:pt x="2117344" y="131571"/>
                  </a:lnTo>
                </a:path>
                <a:path w="4234815" h="1791970">
                  <a:moveTo>
                    <a:pt x="2117344" y="131571"/>
                  </a:moveTo>
                  <a:lnTo>
                    <a:pt x="2420111" y="0"/>
                  </a:lnTo>
                </a:path>
                <a:path w="4234815" h="1791970">
                  <a:moveTo>
                    <a:pt x="2420111" y="0"/>
                  </a:moveTo>
                  <a:lnTo>
                    <a:pt x="2722372" y="131571"/>
                  </a:lnTo>
                </a:path>
                <a:path w="4234815" h="1791970">
                  <a:moveTo>
                    <a:pt x="2722372" y="131571"/>
                  </a:moveTo>
                  <a:lnTo>
                    <a:pt x="3025012" y="263144"/>
                  </a:lnTo>
                </a:path>
                <a:path w="4234815" h="1791970">
                  <a:moveTo>
                    <a:pt x="3025012" y="263144"/>
                  </a:moveTo>
                  <a:lnTo>
                    <a:pt x="3327146" y="131571"/>
                  </a:lnTo>
                </a:path>
                <a:path w="4234815" h="1791970">
                  <a:moveTo>
                    <a:pt x="3327146" y="131571"/>
                  </a:moveTo>
                  <a:lnTo>
                    <a:pt x="3629786" y="0"/>
                  </a:lnTo>
                </a:path>
                <a:path w="4234815" h="1791970">
                  <a:moveTo>
                    <a:pt x="3629786" y="0"/>
                  </a:moveTo>
                  <a:lnTo>
                    <a:pt x="3932047" y="131571"/>
                  </a:lnTo>
                </a:path>
                <a:path w="4234815" h="1791970">
                  <a:moveTo>
                    <a:pt x="3932047" y="131571"/>
                  </a:moveTo>
                  <a:lnTo>
                    <a:pt x="4234687" y="263144"/>
                  </a:lnTo>
                </a:path>
                <a:path w="4234815" h="1791970">
                  <a:moveTo>
                    <a:pt x="604901" y="263144"/>
                  </a:moveTo>
                  <a:lnTo>
                    <a:pt x="302640" y="131571"/>
                  </a:lnTo>
                </a:path>
                <a:path w="4234815" h="1791970">
                  <a:moveTo>
                    <a:pt x="302640" y="131571"/>
                  </a:moveTo>
                  <a:lnTo>
                    <a:pt x="0" y="0"/>
                  </a:lnTo>
                </a:path>
                <a:path w="4234815" h="1791970">
                  <a:moveTo>
                    <a:pt x="604901" y="263144"/>
                  </a:moveTo>
                  <a:lnTo>
                    <a:pt x="604901" y="529082"/>
                  </a:lnTo>
                </a:path>
                <a:path w="4234815" h="1791970">
                  <a:moveTo>
                    <a:pt x="1815083" y="263144"/>
                  </a:moveTo>
                  <a:lnTo>
                    <a:pt x="1815083" y="529082"/>
                  </a:lnTo>
                </a:path>
                <a:path w="4234815" h="1791970">
                  <a:moveTo>
                    <a:pt x="3025012" y="263144"/>
                  </a:moveTo>
                  <a:lnTo>
                    <a:pt x="3025012" y="529082"/>
                  </a:lnTo>
                </a:path>
                <a:path w="4234815" h="1791970">
                  <a:moveTo>
                    <a:pt x="604901" y="529082"/>
                  </a:moveTo>
                  <a:lnTo>
                    <a:pt x="302640" y="660653"/>
                  </a:lnTo>
                </a:path>
                <a:path w="4234815" h="1791970">
                  <a:moveTo>
                    <a:pt x="604901" y="565531"/>
                  </a:moveTo>
                  <a:lnTo>
                    <a:pt x="343407" y="680465"/>
                  </a:lnTo>
                </a:path>
                <a:path w="4234815" h="1791970">
                  <a:moveTo>
                    <a:pt x="302640" y="660653"/>
                  </a:moveTo>
                  <a:lnTo>
                    <a:pt x="302640" y="926592"/>
                  </a:lnTo>
                </a:path>
                <a:path w="4234815" h="1791970">
                  <a:moveTo>
                    <a:pt x="302640" y="926592"/>
                  </a:moveTo>
                  <a:lnTo>
                    <a:pt x="505459" y="1016253"/>
                  </a:lnTo>
                </a:path>
                <a:path w="4234815" h="1791970">
                  <a:moveTo>
                    <a:pt x="343407" y="909827"/>
                  </a:moveTo>
                  <a:lnTo>
                    <a:pt x="523875" y="988313"/>
                  </a:lnTo>
                </a:path>
                <a:path w="4234815" h="1791970">
                  <a:moveTo>
                    <a:pt x="708278" y="1016253"/>
                  </a:moveTo>
                  <a:lnTo>
                    <a:pt x="907542" y="926592"/>
                  </a:lnTo>
                </a:path>
                <a:path w="4234815" h="1791970">
                  <a:moveTo>
                    <a:pt x="907542" y="926592"/>
                  </a:moveTo>
                  <a:lnTo>
                    <a:pt x="907542" y="660653"/>
                  </a:lnTo>
                </a:path>
                <a:path w="4234815" h="1791970">
                  <a:moveTo>
                    <a:pt x="866901" y="909827"/>
                  </a:moveTo>
                  <a:lnTo>
                    <a:pt x="866901" y="680465"/>
                  </a:lnTo>
                </a:path>
                <a:path w="4234815" h="1791970">
                  <a:moveTo>
                    <a:pt x="604901" y="529082"/>
                  </a:moveTo>
                  <a:lnTo>
                    <a:pt x="907542" y="660653"/>
                  </a:lnTo>
                </a:path>
                <a:path w="4234815" h="1791970">
                  <a:moveTo>
                    <a:pt x="1815083" y="529082"/>
                  </a:moveTo>
                  <a:lnTo>
                    <a:pt x="1512443" y="660653"/>
                  </a:lnTo>
                </a:path>
                <a:path w="4234815" h="1791970">
                  <a:moveTo>
                    <a:pt x="1815083" y="565531"/>
                  </a:moveTo>
                  <a:lnTo>
                    <a:pt x="1553209" y="680465"/>
                  </a:lnTo>
                </a:path>
                <a:path w="4234815" h="1791970">
                  <a:moveTo>
                    <a:pt x="1512443" y="660653"/>
                  </a:moveTo>
                  <a:lnTo>
                    <a:pt x="1512443" y="926592"/>
                  </a:lnTo>
                </a:path>
                <a:path w="4234815" h="1791970">
                  <a:moveTo>
                    <a:pt x="1512443" y="926592"/>
                  </a:moveTo>
                  <a:lnTo>
                    <a:pt x="1715261" y="1016253"/>
                  </a:lnTo>
                </a:path>
                <a:path w="4234815" h="1791970">
                  <a:moveTo>
                    <a:pt x="1553209" y="909827"/>
                  </a:moveTo>
                  <a:lnTo>
                    <a:pt x="1733676" y="988313"/>
                  </a:lnTo>
                </a:path>
                <a:path w="4234815" h="1791970">
                  <a:moveTo>
                    <a:pt x="1918208" y="1016253"/>
                  </a:moveTo>
                  <a:lnTo>
                    <a:pt x="2117344" y="926592"/>
                  </a:lnTo>
                </a:path>
                <a:path w="4234815" h="1791970">
                  <a:moveTo>
                    <a:pt x="2117344" y="926592"/>
                  </a:moveTo>
                  <a:lnTo>
                    <a:pt x="2117344" y="660653"/>
                  </a:lnTo>
                </a:path>
                <a:path w="4234815" h="1791970">
                  <a:moveTo>
                    <a:pt x="2077084" y="909827"/>
                  </a:moveTo>
                  <a:lnTo>
                    <a:pt x="2077084" y="680465"/>
                  </a:lnTo>
                </a:path>
                <a:path w="4234815" h="1791970">
                  <a:moveTo>
                    <a:pt x="1815083" y="529082"/>
                  </a:moveTo>
                  <a:lnTo>
                    <a:pt x="2117344" y="660653"/>
                  </a:lnTo>
                </a:path>
                <a:path w="4234815" h="1791970">
                  <a:moveTo>
                    <a:pt x="3025012" y="529082"/>
                  </a:moveTo>
                  <a:lnTo>
                    <a:pt x="2722372" y="660653"/>
                  </a:lnTo>
                </a:path>
                <a:path w="4234815" h="1791970">
                  <a:moveTo>
                    <a:pt x="3025012" y="565531"/>
                  </a:moveTo>
                  <a:lnTo>
                    <a:pt x="2763011" y="680465"/>
                  </a:lnTo>
                </a:path>
                <a:path w="4234815" h="1791970">
                  <a:moveTo>
                    <a:pt x="2722372" y="660653"/>
                  </a:moveTo>
                  <a:lnTo>
                    <a:pt x="2722372" y="926592"/>
                  </a:lnTo>
                </a:path>
                <a:path w="4234815" h="1791970">
                  <a:moveTo>
                    <a:pt x="2722372" y="926592"/>
                  </a:moveTo>
                  <a:lnTo>
                    <a:pt x="2925063" y="1016253"/>
                  </a:lnTo>
                </a:path>
                <a:path w="4234815" h="1791970">
                  <a:moveTo>
                    <a:pt x="2763011" y="909827"/>
                  </a:moveTo>
                  <a:lnTo>
                    <a:pt x="2943986" y="988313"/>
                  </a:lnTo>
                </a:path>
                <a:path w="4234815" h="1791970">
                  <a:moveTo>
                    <a:pt x="3127883" y="1016253"/>
                  </a:moveTo>
                  <a:lnTo>
                    <a:pt x="3327146" y="926592"/>
                  </a:lnTo>
                </a:path>
                <a:path w="4234815" h="1791970">
                  <a:moveTo>
                    <a:pt x="3327146" y="926592"/>
                  </a:moveTo>
                  <a:lnTo>
                    <a:pt x="3327146" y="660653"/>
                  </a:lnTo>
                </a:path>
                <a:path w="4234815" h="1791970">
                  <a:moveTo>
                    <a:pt x="3286759" y="909827"/>
                  </a:moveTo>
                  <a:lnTo>
                    <a:pt x="3286759" y="680465"/>
                  </a:lnTo>
                </a:path>
                <a:path w="4234815" h="1791970">
                  <a:moveTo>
                    <a:pt x="3025012" y="529082"/>
                  </a:moveTo>
                  <a:lnTo>
                    <a:pt x="3327146" y="660653"/>
                  </a:lnTo>
                </a:path>
                <a:path w="4234815" h="1791970">
                  <a:moveTo>
                    <a:pt x="3002534" y="1411097"/>
                  </a:moveTo>
                  <a:lnTo>
                    <a:pt x="3002534" y="1509267"/>
                  </a:lnTo>
                </a:path>
                <a:path w="4234815" h="1791970">
                  <a:moveTo>
                    <a:pt x="3002534" y="1660270"/>
                  </a:moveTo>
                  <a:lnTo>
                    <a:pt x="3002534" y="1791855"/>
                  </a:lnTo>
                </a:path>
              </a:pathLst>
            </a:custGeom>
            <a:ln w="9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426201" y="5070855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523"/>
                  </a:lnTo>
                </a:path>
              </a:pathLst>
            </a:custGeom>
            <a:ln w="21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431" y="3916680"/>
              <a:ext cx="3205480" cy="290830"/>
            </a:xfrm>
            <a:custGeom>
              <a:avLst/>
              <a:gdLst/>
              <a:ahLst/>
              <a:cxnLst/>
              <a:rect l="l" t="t" r="r" b="b"/>
              <a:pathLst>
                <a:path w="3205479" h="290829">
                  <a:moveTo>
                    <a:pt x="48387" y="0"/>
                  </a:moveTo>
                  <a:lnTo>
                    <a:pt x="26669" y="34163"/>
                  </a:lnTo>
                  <a:lnTo>
                    <a:pt x="11556" y="69215"/>
                  </a:lnTo>
                  <a:lnTo>
                    <a:pt x="2793" y="105410"/>
                  </a:lnTo>
                  <a:lnTo>
                    <a:pt x="0" y="142621"/>
                  </a:lnTo>
                  <a:lnTo>
                    <a:pt x="1905" y="181991"/>
                  </a:lnTo>
                  <a:lnTo>
                    <a:pt x="12192" y="219964"/>
                  </a:lnTo>
                  <a:lnTo>
                    <a:pt x="29337" y="256413"/>
                  </a:lnTo>
                  <a:lnTo>
                    <a:pt x="51943" y="290830"/>
                  </a:lnTo>
                </a:path>
                <a:path w="3205479" h="290829">
                  <a:moveTo>
                    <a:pt x="734059" y="288036"/>
                  </a:moveTo>
                  <a:lnTo>
                    <a:pt x="758190" y="253619"/>
                  </a:lnTo>
                  <a:lnTo>
                    <a:pt x="775334" y="217551"/>
                  </a:lnTo>
                  <a:lnTo>
                    <a:pt x="785748" y="180340"/>
                  </a:lnTo>
                  <a:lnTo>
                    <a:pt x="789178" y="142621"/>
                  </a:lnTo>
                  <a:lnTo>
                    <a:pt x="785748" y="107188"/>
                  </a:lnTo>
                  <a:lnTo>
                    <a:pt x="776223" y="71882"/>
                  </a:lnTo>
                  <a:lnTo>
                    <a:pt x="761238" y="37084"/>
                  </a:lnTo>
                  <a:lnTo>
                    <a:pt x="741298" y="3048"/>
                  </a:lnTo>
                </a:path>
                <a:path w="3205479" h="290829">
                  <a:moveTo>
                    <a:pt x="1198753" y="30861"/>
                  </a:moveTo>
                  <a:lnTo>
                    <a:pt x="1181989" y="58547"/>
                  </a:lnTo>
                  <a:lnTo>
                    <a:pt x="1170558" y="87376"/>
                  </a:lnTo>
                  <a:lnTo>
                    <a:pt x="1164082" y="117348"/>
                  </a:lnTo>
                  <a:lnTo>
                    <a:pt x="1162050" y="148463"/>
                  </a:lnTo>
                  <a:lnTo>
                    <a:pt x="1162939" y="181483"/>
                  </a:lnTo>
                  <a:lnTo>
                    <a:pt x="1171320" y="213360"/>
                  </a:lnTo>
                  <a:lnTo>
                    <a:pt x="1185926" y="244348"/>
                  </a:lnTo>
                  <a:lnTo>
                    <a:pt x="1205865" y="274193"/>
                  </a:lnTo>
                </a:path>
                <a:path w="3205479" h="290829">
                  <a:moveTo>
                    <a:pt x="1921637" y="268732"/>
                  </a:moveTo>
                  <a:lnTo>
                    <a:pt x="1940941" y="240538"/>
                  </a:lnTo>
                  <a:lnTo>
                    <a:pt x="1954657" y="210693"/>
                  </a:lnTo>
                  <a:lnTo>
                    <a:pt x="1962658" y="179832"/>
                  </a:lnTo>
                  <a:lnTo>
                    <a:pt x="1965452" y="148463"/>
                  </a:lnTo>
                  <a:lnTo>
                    <a:pt x="1962784" y="118745"/>
                  </a:lnTo>
                  <a:lnTo>
                    <a:pt x="1955038" y="88900"/>
                  </a:lnTo>
                  <a:lnTo>
                    <a:pt x="1942465" y="60198"/>
                  </a:lnTo>
                  <a:lnTo>
                    <a:pt x="1925066" y="33655"/>
                  </a:lnTo>
                </a:path>
                <a:path w="3205479" h="290829">
                  <a:moveTo>
                    <a:pt x="2426462" y="27813"/>
                  </a:moveTo>
                  <a:lnTo>
                    <a:pt x="2409444" y="58166"/>
                  </a:lnTo>
                  <a:lnTo>
                    <a:pt x="2396871" y="90170"/>
                  </a:lnTo>
                  <a:lnTo>
                    <a:pt x="2388997" y="123190"/>
                  </a:lnTo>
                  <a:lnTo>
                    <a:pt x="2386330" y="156591"/>
                  </a:lnTo>
                  <a:lnTo>
                    <a:pt x="2387472" y="191770"/>
                  </a:lnTo>
                  <a:lnTo>
                    <a:pt x="2396235" y="225933"/>
                  </a:lnTo>
                  <a:lnTo>
                    <a:pt x="2412110" y="258953"/>
                  </a:lnTo>
                  <a:lnTo>
                    <a:pt x="2434209" y="290830"/>
                  </a:lnTo>
                </a:path>
                <a:path w="3205479" h="290829">
                  <a:moveTo>
                    <a:pt x="3156585" y="285496"/>
                  </a:moveTo>
                  <a:lnTo>
                    <a:pt x="3176651" y="255143"/>
                  </a:lnTo>
                  <a:lnTo>
                    <a:pt x="3191891" y="223266"/>
                  </a:lnTo>
                  <a:lnTo>
                    <a:pt x="3201543" y="190246"/>
                  </a:lnTo>
                  <a:lnTo>
                    <a:pt x="3204972" y="156591"/>
                  </a:lnTo>
                  <a:lnTo>
                    <a:pt x="3202178" y="124841"/>
                  </a:lnTo>
                  <a:lnTo>
                    <a:pt x="3193922" y="93091"/>
                  </a:lnTo>
                  <a:lnTo>
                    <a:pt x="3180080" y="62357"/>
                  </a:lnTo>
                  <a:lnTo>
                    <a:pt x="3160648" y="33655"/>
                  </a:lnTo>
                </a:path>
              </a:pathLst>
            </a:custGeom>
            <a:ln w="9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72073" y="4881117"/>
            <a:ext cx="13208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638" y="4881117"/>
            <a:ext cx="13208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71386" y="5211572"/>
            <a:ext cx="7302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1967" y="5144515"/>
            <a:ext cx="3759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252729" algn="l"/>
              </a:tabLst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H	C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5395" y="5331359"/>
            <a:ext cx="465455" cy="546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1115">
              <a:spcBef>
                <a:spcPts val="590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3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3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25" spc="-7" baseline="-877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25" baseline="-877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00">
              <a:spcBef>
                <a:spcPts val="495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3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300" spc="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25" spc="-7" baseline="-8771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25" baseline="-877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0865" y="4856124"/>
            <a:ext cx="234315" cy="4705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0645">
              <a:spcBef>
                <a:spcPts val="290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95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1766" y="5052187"/>
            <a:ext cx="372110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950" spc="14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5743" y="5307329"/>
            <a:ext cx="90995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3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p y</a:t>
            </a:r>
            <a:r>
              <a:rPr sz="1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25" spc="-7" baseline="-584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425" spc="135" baseline="-58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3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7635" y="6036665"/>
            <a:ext cx="52095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Struttura</a:t>
            </a:r>
            <a:r>
              <a:rPr sz="1600" spc="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Comic Sans MS"/>
                <a:cs typeface="Comic Sans MS"/>
              </a:rPr>
              <a:t>dell’</a:t>
            </a:r>
            <a:r>
              <a:rPr sz="1600" spc="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Comic Sans MS"/>
                <a:cs typeface="Comic Sans MS"/>
              </a:rPr>
              <a:t>l’osmio</a:t>
            </a:r>
            <a:r>
              <a:rPr sz="16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Comic Sans MS"/>
                <a:cs typeface="Comic Sans MS"/>
              </a:rPr>
              <a:t>bipiridile</a:t>
            </a:r>
            <a:r>
              <a:rPr sz="1600" spc="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legato a</a:t>
            </a:r>
            <a:r>
              <a:rPr sz="1600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prstClr val="black"/>
                </a:solidFill>
                <a:latin typeface="Comic Sans MS"/>
                <a:cs typeface="Comic Sans MS"/>
              </a:rPr>
              <a:t>polivinilpiridina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55089" y="2453768"/>
            <a:ext cx="3820795" cy="11868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685" marR="1261745" indent="-896619">
              <a:spcBef>
                <a:spcPts val="95"/>
              </a:spcBef>
            </a:pPr>
            <a:r>
              <a:rPr sz="1600" spc="-10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prstClr val="black"/>
                </a:solidFill>
                <a:latin typeface="Comic Sans MS"/>
                <a:cs typeface="Comic Sans MS"/>
              </a:rPr>
              <a:t>rac</a:t>
            </a: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anochinodime</a:t>
            </a: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ha</a:t>
            </a: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e  </a:t>
            </a: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(TCNQ)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60"/>
              </a:spcBef>
            </a:pPr>
            <a:endParaRPr sz="23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5080" algn="r"/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Redox</a:t>
            </a:r>
            <a:r>
              <a:rPr sz="2000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gel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3302" y="2043811"/>
            <a:ext cx="22631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Comic Sans MS"/>
                <a:cs typeface="Comic Sans MS"/>
              </a:rPr>
              <a:t>Tetra</a:t>
            </a:r>
            <a:r>
              <a:rPr sz="16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Comic Sans MS"/>
                <a:cs typeface="Comic Sans MS"/>
              </a:rPr>
              <a:t>tiafulvalene(TTF)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355339" y="212080"/>
            <a:ext cx="3931920" cy="7308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536700">
              <a:spcBef>
                <a:spcPts val="245"/>
              </a:spcBef>
            </a:pP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Third</a:t>
            </a:r>
            <a:r>
              <a:rPr sz="2400" b="0" spc="-1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generation</a:t>
            </a:r>
            <a:endParaRPr sz="2400">
              <a:latin typeface="Comic Sans MS"/>
              <a:cs typeface="Comic Sans MS"/>
            </a:endParaRPr>
          </a:p>
          <a:p>
            <a:pPr marL="12700">
              <a:spcBef>
                <a:spcPts val="130"/>
              </a:spcBef>
            </a:pP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Conduting</a:t>
            </a:r>
            <a:r>
              <a:rPr sz="2000" b="0" spc="-14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salts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762000"/>
            <a:ext cx="36576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7894" y="1082039"/>
            <a:ext cx="6935533" cy="19735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0221" y="178689"/>
            <a:ext cx="2525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sz="2000" spc="-10" dirty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sz="2000" dirty="0">
                <a:solidFill>
                  <a:srgbClr val="000000"/>
                </a:solidFill>
                <a:latin typeface="Comic Sans MS"/>
                <a:cs typeface="Comic Sans MS"/>
              </a:rPr>
              <a:t>stam</a:t>
            </a:r>
            <a:r>
              <a:rPr sz="2000" spc="5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sz="2000" spc="-5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spc="-1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Comic Sans MS"/>
                <a:cs typeface="Comic Sans MS"/>
              </a:rPr>
              <a:t>Biose</a:t>
            </a:r>
            <a:r>
              <a:rPr sz="2000" spc="-15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00"/>
                </a:solidFill>
                <a:latin typeface="Comic Sans MS"/>
                <a:cs typeface="Comic Sans MS"/>
              </a:rPr>
              <a:t>sor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4070113"/>
            <a:ext cx="3472872" cy="24609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8235" y="4817746"/>
            <a:ext cx="2738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632460" algn="l"/>
                <a:tab pos="1459865" algn="l"/>
              </a:tabLst>
            </a:pP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P</a:t>
            </a:r>
            <a:r>
              <a:rPr sz="1400" spc="5" dirty="0">
                <a:solidFill>
                  <a:prstClr val="black"/>
                </a:solidFill>
                <a:latin typeface="Comic Sans MS"/>
                <a:cs typeface="Comic Sans MS"/>
              </a:rPr>
              <a:t>Q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Q	Alc</a:t>
            </a:r>
            <a:r>
              <a:rPr sz="1400" spc="5" dirty="0">
                <a:solidFill>
                  <a:prstClr val="black"/>
                </a:solidFill>
                <a:latin typeface="Comic Sans MS"/>
                <a:cs typeface="Comic Sans MS"/>
              </a:rPr>
              <a:t>oho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l	</a:t>
            </a:r>
            <a:r>
              <a:rPr sz="1400" spc="-20" dirty="0">
                <a:solidFill>
                  <a:prstClr val="black"/>
                </a:solidFill>
                <a:latin typeface="Comic Sans MS"/>
                <a:cs typeface="Comic Sans MS"/>
              </a:rPr>
              <a:t>D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ehyd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r</a:t>
            </a:r>
            <a:r>
              <a:rPr sz="1400" spc="5" dirty="0">
                <a:solidFill>
                  <a:prstClr val="black"/>
                </a:solidFill>
                <a:latin typeface="Comic Sans MS"/>
                <a:cs typeface="Comic Sans MS"/>
              </a:rPr>
              <a:t>o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enase  </a:t>
            </a:r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entrapped</a:t>
            </a:r>
            <a:r>
              <a:rPr sz="14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14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14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prstClr val="black"/>
                </a:solidFill>
                <a:latin typeface="Comic Sans MS"/>
                <a:cs typeface="Comic Sans MS"/>
              </a:rPr>
              <a:t>Os</a:t>
            </a:r>
            <a:r>
              <a:rPr sz="1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Comic Sans MS"/>
                <a:cs typeface="Comic Sans MS"/>
              </a:rPr>
              <a:t>hydrogel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850" y="173559"/>
            <a:ext cx="7558405" cy="79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165"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NAD(P)H</a:t>
            </a:r>
            <a:r>
              <a:rPr sz="1800" spc="-1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electrodes</a:t>
            </a:r>
            <a:endParaRPr sz="1800">
              <a:latin typeface="Comic Sans MS"/>
              <a:cs typeface="Comic Sans MS"/>
            </a:endParaRPr>
          </a:p>
          <a:p>
            <a:pPr marL="25400" marR="17780">
              <a:spcBef>
                <a:spcPts val="40"/>
              </a:spcBef>
              <a:tabLst>
                <a:tab pos="2159000" algn="l"/>
              </a:tabLst>
            </a:pP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largest</a:t>
            </a:r>
            <a:r>
              <a:rPr sz="1600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class</a:t>
            </a:r>
            <a:r>
              <a:rPr sz="1600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1600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45F79"/>
                </a:solidFill>
                <a:latin typeface="Comic Sans MS"/>
                <a:cs typeface="Comic Sans MS"/>
              </a:rPr>
              <a:t>redox</a:t>
            </a:r>
            <a:r>
              <a:rPr sz="1600" spc="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045F79"/>
                </a:solidFill>
                <a:latin typeface="Comic Sans MS"/>
                <a:cs typeface="Comic Sans MS"/>
              </a:rPr>
              <a:t>enzymes</a:t>
            </a:r>
            <a:r>
              <a:rPr sz="1600" spc="7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known</a:t>
            </a:r>
            <a:r>
              <a:rPr sz="1600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is</a:t>
            </a:r>
            <a:r>
              <a:rPr sz="1600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045F79"/>
                </a:solidFill>
                <a:latin typeface="Comic Sans MS"/>
                <a:cs typeface="Comic Sans MS"/>
              </a:rPr>
              <a:t>dehydrogenases</a:t>
            </a:r>
            <a:r>
              <a:rPr sz="1600" spc="1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045F79"/>
                </a:solidFill>
                <a:latin typeface="Comic Sans MS"/>
                <a:cs typeface="Comic Sans MS"/>
              </a:rPr>
              <a:t>which</a:t>
            </a:r>
            <a:r>
              <a:rPr sz="1600" spc="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45F79"/>
                </a:solidFill>
                <a:latin typeface="Comic Sans MS"/>
                <a:cs typeface="Comic Sans MS"/>
              </a:rPr>
              <a:t>use</a:t>
            </a:r>
            <a:r>
              <a:rPr sz="1600" spc="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1600" spc="-67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NAD(P)H</a:t>
            </a:r>
            <a:r>
              <a:rPr sz="1600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/</a:t>
            </a:r>
            <a:r>
              <a:rPr sz="1600" spc="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NAD(P)</a:t>
            </a:r>
            <a:r>
              <a:rPr sz="1575" spc="-7" baseline="21164" dirty="0">
                <a:solidFill>
                  <a:srgbClr val="045F79"/>
                </a:solidFill>
                <a:latin typeface="Comic Sans MS"/>
                <a:cs typeface="Comic Sans MS"/>
              </a:rPr>
              <a:t>+	</a:t>
            </a:r>
            <a:r>
              <a:rPr sz="1600" spc="-10" dirty="0">
                <a:solidFill>
                  <a:srgbClr val="045F79"/>
                </a:solidFill>
                <a:latin typeface="Comic Sans MS"/>
                <a:cs typeface="Comic Sans MS"/>
              </a:rPr>
              <a:t>couple</a:t>
            </a:r>
            <a:r>
              <a:rPr sz="1600"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as</a:t>
            </a:r>
            <a:r>
              <a:rPr sz="1600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Comic Sans MS"/>
                <a:cs typeface="Comic Sans MS"/>
              </a:rPr>
              <a:t>cofactor.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7849" y="1182369"/>
            <a:ext cx="8008620" cy="543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202565">
              <a:spcBef>
                <a:spcPts val="95"/>
              </a:spcBef>
              <a:tabLst>
                <a:tab pos="1136015" algn="l"/>
              </a:tabLst>
            </a:pP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Oxidation</a:t>
            </a:r>
            <a:r>
              <a:rPr sz="1600" b="1" spc="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NADH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at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carbon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metal</a:t>
            </a:r>
            <a:r>
              <a:rPr sz="1600" b="1"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solid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electrodes</a:t>
            </a:r>
            <a:r>
              <a:rPr sz="1600" b="1" spc="10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proceeds</a:t>
            </a:r>
            <a:r>
              <a:rPr sz="1600" b="1" spc="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at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high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overvoltages</a:t>
            </a:r>
            <a:r>
              <a:rPr sz="1600" b="1" spc="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(+400/</a:t>
            </a:r>
            <a:r>
              <a:rPr sz="1600" b="1" spc="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+700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mV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vs.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Ag/AgCl)</a:t>
            </a:r>
            <a:r>
              <a:rPr sz="1600" b="1" spc="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via</a:t>
            </a:r>
            <a:r>
              <a:rPr sz="1600" b="1" spc="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formation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radical</a:t>
            </a:r>
            <a:r>
              <a:rPr sz="1600" b="1" spc="7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cation </a:t>
            </a:r>
            <a:r>
              <a:rPr sz="1600" b="1" spc="-68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NADH</a:t>
            </a:r>
            <a:r>
              <a:rPr sz="1575" b="1" spc="-7" baseline="21164" dirty="0">
                <a:solidFill>
                  <a:srgbClr val="045F79"/>
                </a:solidFill>
                <a:latin typeface="Comic Sans MS"/>
                <a:cs typeface="Comic Sans MS"/>
              </a:rPr>
              <a:t>.+</a:t>
            </a:r>
            <a:r>
              <a:rPr sz="1575" b="1" spc="367" baseline="21164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.	This can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give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side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reactions</a:t>
            </a:r>
            <a:r>
              <a:rPr sz="1600" b="1" spc="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(dimerisation)</a:t>
            </a:r>
            <a:r>
              <a:rPr sz="1600" b="1" spc="8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adsorb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onto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electrode</a:t>
            </a:r>
            <a:r>
              <a:rPr sz="1600" b="1" spc="8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(carbon).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 marR="483234">
              <a:spcBef>
                <a:spcPts val="1900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soluble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mediator</a:t>
            </a:r>
            <a:r>
              <a:rPr sz="1600" b="1" spc="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can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be</a:t>
            </a:r>
            <a:r>
              <a:rPr sz="1600" b="1"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used</a:t>
            </a:r>
            <a:r>
              <a:rPr sz="1600" b="1" spc="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to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lower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overpotential</a:t>
            </a:r>
            <a:r>
              <a:rPr sz="1600" b="1" spc="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increase</a:t>
            </a:r>
            <a:r>
              <a:rPr sz="1600" b="1" spc="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1600" b="1" spc="-68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electron</a:t>
            </a:r>
            <a:r>
              <a:rPr sz="1600" b="1" spc="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transfer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rate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46050" algn="ctr">
              <a:spcBef>
                <a:spcPts val="1365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NADH</a:t>
            </a:r>
            <a:r>
              <a:rPr sz="1600"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+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Med</a:t>
            </a:r>
            <a:r>
              <a:rPr sz="1575" b="1" spc="-7" baseline="-18518" dirty="0">
                <a:solidFill>
                  <a:srgbClr val="045F79"/>
                </a:solidFill>
                <a:latin typeface="Comic Sans MS"/>
                <a:cs typeface="Comic Sans MS"/>
              </a:rPr>
              <a:t>ox</a:t>
            </a:r>
            <a:r>
              <a:rPr sz="1575" b="1" spc="337" baseline="-18518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45F79"/>
                </a:solidFill>
                <a:latin typeface="Symbol"/>
                <a:cs typeface="Symbol"/>
              </a:rPr>
              <a:t></a:t>
            </a:r>
            <a:r>
              <a:rPr sz="1600" spc="27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NAD</a:t>
            </a:r>
            <a:r>
              <a:rPr sz="1575" b="1" spc="-7" baseline="21164" dirty="0">
                <a:solidFill>
                  <a:srgbClr val="045F79"/>
                </a:solidFill>
                <a:latin typeface="Comic Sans MS"/>
                <a:cs typeface="Comic Sans MS"/>
              </a:rPr>
              <a:t>+</a:t>
            </a:r>
            <a:r>
              <a:rPr sz="1575" b="1" spc="330" baseline="21164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+</a:t>
            </a:r>
            <a:r>
              <a:rPr sz="1600" b="1"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Med</a:t>
            </a:r>
            <a:r>
              <a:rPr sz="1575" b="1" spc="-7" baseline="-18518" dirty="0">
                <a:solidFill>
                  <a:srgbClr val="045F79"/>
                </a:solidFill>
                <a:latin typeface="Comic Sans MS"/>
                <a:cs typeface="Comic Sans MS"/>
              </a:rPr>
              <a:t>red</a:t>
            </a:r>
            <a:endParaRPr sz="1575" baseline="-18518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spcBef>
                <a:spcPts val="1925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at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electrode</a:t>
            </a:r>
            <a:r>
              <a:rPr sz="1600" b="1" spc="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surface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polarised at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appropriate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E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: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30"/>
              </a:spcBef>
            </a:pPr>
            <a:endParaRPr sz="17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66370" algn="ctr">
              <a:tabLst>
                <a:tab pos="946785" algn="l"/>
                <a:tab pos="1414780" algn="l"/>
              </a:tabLst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Med</a:t>
            </a:r>
            <a:r>
              <a:rPr sz="1575" b="1" spc="-7" baseline="-18518" dirty="0">
                <a:solidFill>
                  <a:srgbClr val="045F79"/>
                </a:solidFill>
                <a:latin typeface="Comic Sans MS"/>
                <a:cs typeface="Comic Sans MS"/>
              </a:rPr>
              <a:t>red	</a:t>
            </a:r>
            <a:r>
              <a:rPr sz="1600" spc="-5" dirty="0">
                <a:solidFill>
                  <a:srgbClr val="045F79"/>
                </a:solidFill>
                <a:latin typeface="Symbol"/>
                <a:cs typeface="Symbol"/>
              </a:rPr>
              <a:t></a:t>
            </a:r>
            <a:r>
              <a:rPr sz="1600" spc="-5" dirty="0">
                <a:solidFill>
                  <a:srgbClr val="045F79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Med</a:t>
            </a:r>
            <a:r>
              <a:rPr sz="1575" b="1" spc="-15" baseline="-18518" dirty="0">
                <a:solidFill>
                  <a:srgbClr val="045F79"/>
                </a:solidFill>
                <a:latin typeface="Comic Sans MS"/>
                <a:cs typeface="Comic Sans MS"/>
              </a:rPr>
              <a:t>ox</a:t>
            </a:r>
            <a:r>
              <a:rPr sz="1575" b="1" spc="284" baseline="-18518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+</a:t>
            </a:r>
            <a:r>
              <a:rPr sz="16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ne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spcBef>
                <a:spcPts val="1885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ortho-</a:t>
            </a:r>
            <a:r>
              <a:rPr sz="1600" b="1"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para-quinones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,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quinone</a:t>
            </a:r>
            <a:r>
              <a:rPr sz="1600" b="1" spc="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imines</a:t>
            </a:r>
            <a:r>
              <a:rPr sz="1600" b="1" spc="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have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been</a:t>
            </a:r>
            <a:r>
              <a:rPr sz="1600" b="1" spc="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used</a:t>
            </a:r>
            <a:r>
              <a:rPr sz="1600" b="1" spc="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incorporated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into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spcBef>
                <a:spcPts val="5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larger</a:t>
            </a:r>
            <a:r>
              <a:rPr sz="1600" b="1" spc="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molecules</a:t>
            </a:r>
            <a:r>
              <a:rPr sz="1600" b="1" spc="1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as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indophenols,</a:t>
            </a:r>
            <a:r>
              <a:rPr sz="1600" b="1" spc="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phenazines</a:t>
            </a:r>
            <a:r>
              <a:rPr sz="16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phenoxazines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lnSpc>
                <a:spcPts val="1910"/>
              </a:lnSpc>
              <a:spcBef>
                <a:spcPts val="1895"/>
              </a:spcBef>
            </a:pP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mediator</a:t>
            </a:r>
            <a:r>
              <a:rPr sz="1600" b="1" spc="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can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be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also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immobilized</a:t>
            </a:r>
            <a:r>
              <a:rPr sz="1600" b="1" spc="10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at the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electrode</a:t>
            </a:r>
            <a:r>
              <a:rPr sz="1600" b="1" spc="1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surface</a:t>
            </a:r>
            <a:r>
              <a:rPr sz="1600" b="1" spc="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giving</a:t>
            </a:r>
            <a:r>
              <a:rPr sz="16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lnSpc>
                <a:spcPts val="2390"/>
              </a:lnSpc>
            </a:pP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chemically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modified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045F79"/>
                  </a:solidFill>
                </a:uFill>
                <a:latin typeface="Comic Sans MS"/>
                <a:cs typeface="Comic Sans MS"/>
              </a:rPr>
              <a:t>electrode</a:t>
            </a:r>
            <a:r>
              <a:rPr sz="2000" b="1" spc="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for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NADH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>
              <a:spcBef>
                <a:spcPts val="1925"/>
              </a:spcBef>
            </a:pPr>
            <a:r>
              <a:rPr sz="1600" b="1" spc="-20" dirty="0">
                <a:solidFill>
                  <a:srgbClr val="045F79"/>
                </a:solidFill>
                <a:latin typeface="Comic Sans MS"/>
                <a:cs typeface="Comic Sans MS"/>
              </a:rPr>
              <a:t>Sensitivity</a:t>
            </a:r>
            <a:r>
              <a:rPr sz="1600" b="1" spc="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is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excellent,</a:t>
            </a:r>
            <a:r>
              <a:rPr sz="1600" b="1" spc="1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major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problems</a:t>
            </a:r>
            <a:r>
              <a:rPr sz="16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arise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from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selectivity</a:t>
            </a:r>
            <a:r>
              <a:rPr sz="16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16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045F79"/>
                </a:solidFill>
                <a:latin typeface="Comic Sans MS"/>
                <a:cs typeface="Comic Sans MS"/>
              </a:rPr>
              <a:t>stability</a:t>
            </a:r>
            <a:r>
              <a:rPr sz="16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5400"/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1600"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Comic Sans MS"/>
                <a:cs typeface="Comic Sans MS"/>
              </a:rPr>
              <a:t>sensors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0" y="1181101"/>
            <a:ext cx="914400" cy="123825"/>
            <a:chOff x="3810000" y="1181100"/>
            <a:chExt cx="914400" cy="123825"/>
          </a:xfrm>
        </p:grpSpPr>
        <p:sp>
          <p:nvSpPr>
            <p:cNvPr id="3" name="object 3"/>
            <p:cNvSpPr/>
            <p:nvPr/>
          </p:nvSpPr>
          <p:spPr>
            <a:xfrm>
              <a:off x="3810000" y="1181099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914400" y="38100"/>
                  </a:moveTo>
                  <a:lnTo>
                    <a:pt x="901700" y="31750"/>
                  </a:lnTo>
                  <a:lnTo>
                    <a:pt x="838200" y="0"/>
                  </a:lnTo>
                  <a:lnTo>
                    <a:pt x="8382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838200" y="44450"/>
                  </a:lnTo>
                  <a:lnTo>
                    <a:pt x="838200" y="76200"/>
                  </a:lnTo>
                  <a:lnTo>
                    <a:pt x="901700" y="44450"/>
                  </a:lnTo>
                  <a:lnTo>
                    <a:pt x="914400" y="3810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0" y="1228343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914400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914400" y="44450"/>
                  </a:lnTo>
                  <a:lnTo>
                    <a:pt x="914400" y="31750"/>
                  </a:lnTo>
                  <a:close/>
                </a:path>
              </a:pathLst>
            </a:custGeom>
            <a:solidFill>
              <a:srgbClr val="045F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13961" y="190500"/>
            <a:ext cx="6241415" cy="570230"/>
            <a:chOff x="1689960" y="190500"/>
            <a:chExt cx="6241415" cy="5702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9960" y="322734"/>
              <a:ext cx="1169224" cy="2279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103" y="190500"/>
              <a:ext cx="1528571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1355" y="190500"/>
              <a:ext cx="1071372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1351" y="190500"/>
              <a:ext cx="565403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0911" y="190500"/>
              <a:ext cx="640079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9616" y="190500"/>
              <a:ext cx="1478280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575" y="190500"/>
              <a:ext cx="1417320" cy="56997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10306" y="243281"/>
            <a:ext cx="60686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194685" algn="l"/>
                <a:tab pos="3784600" algn="l"/>
              </a:tabLst>
            </a:pP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Reduced</a:t>
            </a:r>
            <a:r>
              <a:rPr sz="2000" i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Prussian</a:t>
            </a:r>
            <a:r>
              <a:rPr sz="2000" i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Blue	is</a:t>
            </a:r>
            <a:r>
              <a:rPr sz="2000" i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FF0000"/>
                </a:solidFill>
                <a:latin typeface="Georgia"/>
                <a:cs typeface="Georgia"/>
              </a:rPr>
              <a:t>a	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selective</a:t>
            </a:r>
            <a:r>
              <a:rPr sz="2000" i="1" spc="-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Georgia"/>
                <a:cs typeface="Georgia"/>
              </a:rPr>
              <a:t>catalyst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53941" y="545592"/>
            <a:ext cx="2813685" cy="573405"/>
            <a:chOff x="3329940" y="545591"/>
            <a:chExt cx="2813685" cy="57340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9940" y="545591"/>
              <a:ext cx="1034796" cy="573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0604" y="714755"/>
              <a:ext cx="348996" cy="394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6992" y="545591"/>
              <a:ext cx="553212" cy="5730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6072" y="714755"/>
              <a:ext cx="348996" cy="3947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6468" y="545591"/>
              <a:ext cx="1636776" cy="5730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493162" y="599695"/>
            <a:ext cx="7024370" cy="89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7680" algn="ctr">
              <a:spcBef>
                <a:spcPts val="105"/>
              </a:spcBef>
            </a:pPr>
            <a:r>
              <a:rPr sz="2000" b="1" i="1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2000" b="1" i="1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Georgia"/>
                <a:cs typeface="Georgia"/>
              </a:rPr>
              <a:t>H</a:t>
            </a:r>
            <a:r>
              <a:rPr sz="1950" b="1" i="1" spc="-7" baseline="-17094" dirty="0">
                <a:solidFill>
                  <a:srgbClr val="FF0000"/>
                </a:solidFill>
                <a:latin typeface="Georgia"/>
                <a:cs typeface="Georgia"/>
              </a:rPr>
              <a:t>2</a:t>
            </a:r>
            <a:r>
              <a:rPr sz="2000" b="1" i="1" spc="-5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1950" b="1" i="1" spc="-7" baseline="-17094" dirty="0">
                <a:solidFill>
                  <a:srgbClr val="FF0000"/>
                </a:solidFill>
                <a:latin typeface="Georgia"/>
                <a:cs typeface="Georgia"/>
              </a:rPr>
              <a:t>2</a:t>
            </a:r>
            <a:r>
              <a:rPr sz="1950" b="1" i="1" spc="217" baseline="-1709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Georgia"/>
                <a:cs typeface="Georgia"/>
              </a:rPr>
              <a:t>reduction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  <a:p>
            <a:pPr marL="25400">
              <a:spcBef>
                <a:spcPts val="2014"/>
              </a:spcBef>
              <a:tabLst>
                <a:tab pos="4025900" algn="l"/>
                <a:tab pos="5939155" algn="l"/>
              </a:tabLst>
            </a:pP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K</a:t>
            </a:r>
            <a:r>
              <a:rPr sz="1950" spc="-15" baseline="-17094" dirty="0">
                <a:solidFill>
                  <a:srgbClr val="045F79"/>
                </a:solidFill>
                <a:latin typeface="Arial MT"/>
                <a:cs typeface="Arial MT"/>
              </a:rPr>
              <a:t>2</a:t>
            </a: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F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e</a:t>
            </a:r>
            <a:r>
              <a:rPr sz="1950" spc="-15" baseline="21367" dirty="0">
                <a:solidFill>
                  <a:srgbClr val="045F79"/>
                </a:solidFill>
                <a:latin typeface="Arial MT"/>
                <a:cs typeface="Arial MT"/>
              </a:rPr>
              <a:t>I</a:t>
            </a:r>
            <a:r>
              <a:rPr sz="1950" spc="-7" baseline="21367" dirty="0">
                <a:solidFill>
                  <a:srgbClr val="045F79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[F</a:t>
            </a: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e</a:t>
            </a:r>
            <a:r>
              <a:rPr sz="1950" spc="-15" baseline="21367" dirty="0">
                <a:solidFill>
                  <a:srgbClr val="045F79"/>
                </a:solidFill>
                <a:latin typeface="Arial MT"/>
                <a:cs typeface="Arial MT"/>
              </a:rPr>
              <a:t>II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(</a:t>
            </a:r>
            <a:r>
              <a:rPr sz="2000" spc="20" dirty="0">
                <a:solidFill>
                  <a:srgbClr val="045F79"/>
                </a:solidFill>
                <a:latin typeface="Arial MT"/>
                <a:cs typeface="Arial MT"/>
              </a:rPr>
              <a:t>C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N</a:t>
            </a:r>
            <a:r>
              <a:rPr sz="2000" spc="10" dirty="0">
                <a:solidFill>
                  <a:srgbClr val="045F79"/>
                </a:solidFill>
                <a:latin typeface="Arial MT"/>
                <a:cs typeface="Arial MT"/>
              </a:rPr>
              <a:t>)</a:t>
            </a:r>
            <a:r>
              <a:rPr sz="1950" spc="-15" baseline="-17094" dirty="0">
                <a:solidFill>
                  <a:srgbClr val="045F79"/>
                </a:solidFill>
                <a:latin typeface="Arial MT"/>
                <a:cs typeface="Arial MT"/>
              </a:rPr>
              <a:t>6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] +</a:t>
            </a:r>
            <a:r>
              <a:rPr sz="2000" spc="-25" dirty="0">
                <a:solidFill>
                  <a:srgbClr val="045F79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045F79"/>
                </a:solidFill>
                <a:latin typeface="Arial MT"/>
                <a:cs typeface="Arial MT"/>
              </a:rPr>
              <a:t>H</a:t>
            </a:r>
            <a:r>
              <a:rPr sz="1950" spc="7" baseline="-17094" dirty="0">
                <a:solidFill>
                  <a:srgbClr val="045F79"/>
                </a:solidFill>
                <a:latin typeface="Arial MT"/>
                <a:cs typeface="Arial MT"/>
              </a:rPr>
              <a:t>2</a:t>
            </a:r>
            <a:r>
              <a:rPr sz="2000" spc="10" dirty="0">
                <a:solidFill>
                  <a:srgbClr val="045F79"/>
                </a:solidFill>
                <a:latin typeface="Arial MT"/>
                <a:cs typeface="Arial MT"/>
              </a:rPr>
              <a:t>O</a:t>
            </a:r>
            <a:r>
              <a:rPr sz="1950" spc="-7" baseline="-17094" dirty="0">
                <a:solidFill>
                  <a:srgbClr val="045F79"/>
                </a:solidFill>
                <a:latin typeface="Arial MT"/>
                <a:cs typeface="Arial MT"/>
              </a:rPr>
              <a:t>2</a:t>
            </a:r>
            <a:r>
              <a:rPr sz="1950" baseline="-17094" dirty="0">
                <a:solidFill>
                  <a:srgbClr val="045F79"/>
                </a:solidFill>
                <a:latin typeface="Arial MT"/>
                <a:cs typeface="Arial MT"/>
              </a:rPr>
              <a:t>	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KF</a:t>
            </a: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e</a:t>
            </a:r>
            <a:r>
              <a:rPr sz="1950" spc="-15" baseline="21367" dirty="0">
                <a:solidFill>
                  <a:srgbClr val="045F79"/>
                </a:solidFill>
                <a:latin typeface="Arial MT"/>
                <a:cs typeface="Arial MT"/>
              </a:rPr>
              <a:t>III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[F</a:t>
            </a: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e</a:t>
            </a:r>
            <a:r>
              <a:rPr sz="1950" spc="-15" baseline="21367" dirty="0">
                <a:solidFill>
                  <a:srgbClr val="045F79"/>
                </a:solidFill>
                <a:latin typeface="Arial MT"/>
                <a:cs typeface="Arial MT"/>
              </a:rPr>
              <a:t>II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(CN</a:t>
            </a:r>
            <a:r>
              <a:rPr sz="2000" spc="5" dirty="0">
                <a:solidFill>
                  <a:srgbClr val="045F79"/>
                </a:solidFill>
                <a:latin typeface="Arial MT"/>
                <a:cs typeface="Arial MT"/>
              </a:rPr>
              <a:t>)</a:t>
            </a:r>
            <a:r>
              <a:rPr sz="1950" spc="-15" baseline="-17094" dirty="0">
                <a:solidFill>
                  <a:srgbClr val="045F79"/>
                </a:solidFill>
                <a:latin typeface="Arial MT"/>
                <a:cs typeface="Arial MT"/>
              </a:rPr>
              <a:t>6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]	</a:t>
            </a:r>
            <a:r>
              <a:rPr sz="2000" spc="5" dirty="0">
                <a:solidFill>
                  <a:srgbClr val="045F79"/>
                </a:solidFill>
                <a:latin typeface="Arial MT"/>
                <a:cs typeface="Arial MT"/>
              </a:rPr>
              <a:t>+</a:t>
            </a:r>
            <a:r>
              <a:rPr sz="2000" spc="-5" dirty="0">
                <a:solidFill>
                  <a:srgbClr val="045F79"/>
                </a:solidFill>
                <a:latin typeface="Arial MT"/>
                <a:cs typeface="Arial MT"/>
              </a:rPr>
              <a:t>K</a:t>
            </a:r>
            <a:r>
              <a:rPr sz="1950" spc="-15" baseline="21367" dirty="0">
                <a:solidFill>
                  <a:srgbClr val="045F79"/>
                </a:solidFill>
                <a:latin typeface="Arial MT"/>
                <a:cs typeface="Arial MT"/>
              </a:rPr>
              <a:t>+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+</a:t>
            </a:r>
            <a:r>
              <a:rPr sz="2000" spc="-95" dirty="0">
                <a:solidFill>
                  <a:srgbClr val="045F7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45F79"/>
                </a:solidFill>
                <a:latin typeface="Arial MT"/>
                <a:cs typeface="Arial MT"/>
              </a:rPr>
              <a:t>O</a:t>
            </a:r>
            <a:r>
              <a:rPr sz="2000" spc="5" dirty="0">
                <a:solidFill>
                  <a:srgbClr val="045F79"/>
                </a:solidFill>
                <a:latin typeface="Arial MT"/>
                <a:cs typeface="Arial MT"/>
              </a:rPr>
              <a:t>H</a:t>
            </a:r>
            <a:r>
              <a:rPr sz="1950" spc="-7" baseline="21367" dirty="0">
                <a:solidFill>
                  <a:srgbClr val="045F79"/>
                </a:solidFill>
                <a:latin typeface="Arial MT"/>
                <a:cs typeface="Arial MT"/>
              </a:rPr>
              <a:t>-</a:t>
            </a:r>
            <a:endParaRPr sz="1950" baseline="21367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97653" y="1767840"/>
            <a:ext cx="1315085" cy="1894205"/>
            <a:chOff x="4073652" y="1767839"/>
            <a:chExt cx="1315085" cy="189420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8224" y="1772411"/>
              <a:ext cx="1306068" cy="18851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78224" y="1772411"/>
              <a:ext cx="1306195" cy="1885314"/>
            </a:xfrm>
            <a:custGeom>
              <a:avLst/>
              <a:gdLst/>
              <a:ahLst/>
              <a:cxnLst/>
              <a:rect l="l" t="t" r="r" b="b"/>
              <a:pathLst>
                <a:path w="1306195" h="1885314">
                  <a:moveTo>
                    <a:pt x="1305940" y="1614932"/>
                  </a:moveTo>
                  <a:lnTo>
                    <a:pt x="1292733" y="1560576"/>
                  </a:lnTo>
                  <a:lnTo>
                    <a:pt x="1254633" y="1509902"/>
                  </a:lnTo>
                  <a:lnTo>
                    <a:pt x="1194435" y="1463928"/>
                  </a:lnTo>
                  <a:lnTo>
                    <a:pt x="1156842" y="1443227"/>
                  </a:lnTo>
                  <a:lnTo>
                    <a:pt x="1114678" y="1423924"/>
                  </a:lnTo>
                  <a:lnTo>
                    <a:pt x="1068324" y="1406525"/>
                  </a:lnTo>
                  <a:lnTo>
                    <a:pt x="1018031" y="1391030"/>
                  </a:lnTo>
                  <a:lnTo>
                    <a:pt x="964184" y="1377441"/>
                  </a:lnTo>
                  <a:lnTo>
                    <a:pt x="907161" y="1366139"/>
                  </a:lnTo>
                  <a:lnTo>
                    <a:pt x="847089" y="1356995"/>
                  </a:lnTo>
                  <a:lnTo>
                    <a:pt x="784605" y="1350390"/>
                  </a:lnTo>
                  <a:lnTo>
                    <a:pt x="719709" y="1346200"/>
                  </a:lnTo>
                  <a:lnTo>
                    <a:pt x="652906" y="1344802"/>
                  </a:lnTo>
                  <a:lnTo>
                    <a:pt x="586231" y="1346200"/>
                  </a:lnTo>
                  <a:lnTo>
                    <a:pt x="521335" y="1350390"/>
                  </a:lnTo>
                  <a:lnTo>
                    <a:pt x="458850" y="1356995"/>
                  </a:lnTo>
                  <a:lnTo>
                    <a:pt x="398779" y="1366139"/>
                  </a:lnTo>
                  <a:lnTo>
                    <a:pt x="341756" y="1377441"/>
                  </a:lnTo>
                  <a:lnTo>
                    <a:pt x="287909" y="1391030"/>
                  </a:lnTo>
                  <a:lnTo>
                    <a:pt x="237616" y="1406525"/>
                  </a:lnTo>
                  <a:lnTo>
                    <a:pt x="191262" y="1423924"/>
                  </a:lnTo>
                  <a:lnTo>
                    <a:pt x="149098" y="1443227"/>
                  </a:lnTo>
                  <a:lnTo>
                    <a:pt x="111505" y="1463928"/>
                  </a:lnTo>
                  <a:lnTo>
                    <a:pt x="78866" y="1486280"/>
                  </a:lnTo>
                  <a:lnTo>
                    <a:pt x="29337" y="1534667"/>
                  </a:lnTo>
                  <a:lnTo>
                    <a:pt x="3428" y="1587373"/>
                  </a:lnTo>
                  <a:lnTo>
                    <a:pt x="0" y="1614932"/>
                  </a:lnTo>
                  <a:lnTo>
                    <a:pt x="3428" y="1642617"/>
                  </a:lnTo>
                  <a:lnTo>
                    <a:pt x="29337" y="1695323"/>
                  </a:lnTo>
                  <a:lnTo>
                    <a:pt x="78866" y="1743710"/>
                  </a:lnTo>
                  <a:lnTo>
                    <a:pt x="111505" y="1765935"/>
                  </a:lnTo>
                  <a:lnTo>
                    <a:pt x="149098" y="1786763"/>
                  </a:lnTo>
                  <a:lnTo>
                    <a:pt x="191262" y="1805939"/>
                  </a:lnTo>
                  <a:lnTo>
                    <a:pt x="237616" y="1823339"/>
                  </a:lnTo>
                  <a:lnTo>
                    <a:pt x="287909" y="1838960"/>
                  </a:lnTo>
                  <a:lnTo>
                    <a:pt x="341756" y="1852421"/>
                  </a:lnTo>
                  <a:lnTo>
                    <a:pt x="398779" y="1863852"/>
                  </a:lnTo>
                  <a:lnTo>
                    <a:pt x="458850" y="1872869"/>
                  </a:lnTo>
                  <a:lnTo>
                    <a:pt x="521335" y="1879600"/>
                  </a:lnTo>
                  <a:lnTo>
                    <a:pt x="586231" y="1883664"/>
                  </a:lnTo>
                  <a:lnTo>
                    <a:pt x="652906" y="1885061"/>
                  </a:lnTo>
                  <a:lnTo>
                    <a:pt x="719709" y="1883664"/>
                  </a:lnTo>
                  <a:lnTo>
                    <a:pt x="784605" y="1879600"/>
                  </a:lnTo>
                  <a:lnTo>
                    <a:pt x="847089" y="1872869"/>
                  </a:lnTo>
                  <a:lnTo>
                    <a:pt x="907161" y="1863852"/>
                  </a:lnTo>
                  <a:lnTo>
                    <a:pt x="964184" y="1852421"/>
                  </a:lnTo>
                  <a:lnTo>
                    <a:pt x="1018031" y="1838960"/>
                  </a:lnTo>
                  <a:lnTo>
                    <a:pt x="1068324" y="1823339"/>
                  </a:lnTo>
                  <a:lnTo>
                    <a:pt x="1114678" y="1805939"/>
                  </a:lnTo>
                  <a:lnTo>
                    <a:pt x="1156842" y="1786763"/>
                  </a:lnTo>
                  <a:lnTo>
                    <a:pt x="1194435" y="1765935"/>
                  </a:lnTo>
                  <a:lnTo>
                    <a:pt x="1227074" y="1743710"/>
                  </a:lnTo>
                  <a:lnTo>
                    <a:pt x="1276603" y="1695323"/>
                  </a:lnTo>
                  <a:lnTo>
                    <a:pt x="1302512" y="1642617"/>
                  </a:lnTo>
                  <a:lnTo>
                    <a:pt x="1305940" y="1614932"/>
                  </a:lnTo>
                  <a:close/>
                </a:path>
                <a:path w="1306195" h="1885314">
                  <a:moveTo>
                    <a:pt x="1305940" y="1614932"/>
                  </a:moveTo>
                  <a:lnTo>
                    <a:pt x="1305940" y="270128"/>
                  </a:lnTo>
                  <a:lnTo>
                    <a:pt x="1302512" y="242442"/>
                  </a:lnTo>
                  <a:lnTo>
                    <a:pt x="1276603" y="189737"/>
                  </a:lnTo>
                  <a:lnTo>
                    <a:pt x="1227074" y="141350"/>
                  </a:lnTo>
                  <a:lnTo>
                    <a:pt x="1194435" y="119125"/>
                  </a:lnTo>
                  <a:lnTo>
                    <a:pt x="1156842" y="98298"/>
                  </a:lnTo>
                  <a:lnTo>
                    <a:pt x="1114678" y="79121"/>
                  </a:lnTo>
                  <a:lnTo>
                    <a:pt x="1068324" y="61722"/>
                  </a:lnTo>
                  <a:lnTo>
                    <a:pt x="1018031" y="46100"/>
                  </a:lnTo>
                  <a:lnTo>
                    <a:pt x="964184" y="32638"/>
                  </a:lnTo>
                  <a:lnTo>
                    <a:pt x="907161" y="21209"/>
                  </a:lnTo>
                  <a:lnTo>
                    <a:pt x="847089" y="12191"/>
                  </a:lnTo>
                  <a:lnTo>
                    <a:pt x="784605" y="5461"/>
                  </a:lnTo>
                  <a:lnTo>
                    <a:pt x="719709" y="1397"/>
                  </a:lnTo>
                  <a:lnTo>
                    <a:pt x="652906" y="0"/>
                  </a:lnTo>
                  <a:lnTo>
                    <a:pt x="586231" y="1397"/>
                  </a:lnTo>
                  <a:lnTo>
                    <a:pt x="521335" y="5461"/>
                  </a:lnTo>
                  <a:lnTo>
                    <a:pt x="458850" y="12191"/>
                  </a:lnTo>
                  <a:lnTo>
                    <a:pt x="398779" y="21209"/>
                  </a:lnTo>
                  <a:lnTo>
                    <a:pt x="341756" y="32638"/>
                  </a:lnTo>
                  <a:lnTo>
                    <a:pt x="287909" y="46100"/>
                  </a:lnTo>
                  <a:lnTo>
                    <a:pt x="237616" y="61722"/>
                  </a:lnTo>
                  <a:lnTo>
                    <a:pt x="191262" y="79121"/>
                  </a:lnTo>
                  <a:lnTo>
                    <a:pt x="149098" y="98298"/>
                  </a:lnTo>
                  <a:lnTo>
                    <a:pt x="111505" y="119125"/>
                  </a:lnTo>
                  <a:lnTo>
                    <a:pt x="78866" y="141350"/>
                  </a:lnTo>
                  <a:lnTo>
                    <a:pt x="29337" y="189737"/>
                  </a:lnTo>
                  <a:lnTo>
                    <a:pt x="3428" y="242442"/>
                  </a:lnTo>
                  <a:lnTo>
                    <a:pt x="0" y="270128"/>
                  </a:lnTo>
                  <a:lnTo>
                    <a:pt x="0" y="16149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8720" y="2280666"/>
            <a:ext cx="17767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5" dirty="0">
                <a:solidFill>
                  <a:srgbClr val="045F79"/>
                </a:solidFill>
                <a:latin typeface="Georgia"/>
                <a:cs typeface="Georgia"/>
              </a:rPr>
              <a:t>carbon</a:t>
            </a:r>
            <a:r>
              <a:rPr sz="1600" b="1" spc="-85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45F79"/>
                </a:solidFill>
                <a:latin typeface="Georgia"/>
                <a:cs typeface="Georgia"/>
              </a:rPr>
              <a:t>electrode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83936" y="3710940"/>
            <a:ext cx="1430655" cy="995044"/>
            <a:chOff x="4059935" y="3710940"/>
            <a:chExt cx="1430655" cy="995044"/>
          </a:xfrm>
        </p:grpSpPr>
        <p:sp>
          <p:nvSpPr>
            <p:cNvPr id="26" name="object 26"/>
            <p:cNvSpPr/>
            <p:nvPr/>
          </p:nvSpPr>
          <p:spPr>
            <a:xfrm>
              <a:off x="4064507" y="3715512"/>
              <a:ext cx="1421765" cy="524510"/>
            </a:xfrm>
            <a:custGeom>
              <a:avLst/>
              <a:gdLst/>
              <a:ahLst/>
              <a:cxnLst/>
              <a:rect l="l" t="t" r="r" b="b"/>
              <a:pathLst>
                <a:path w="1421764" h="524510">
                  <a:moveTo>
                    <a:pt x="710691" y="0"/>
                  </a:moveTo>
                  <a:lnTo>
                    <a:pt x="633221" y="635"/>
                  </a:lnTo>
                  <a:lnTo>
                    <a:pt x="558164" y="2412"/>
                  </a:lnTo>
                  <a:lnTo>
                    <a:pt x="486028" y="5333"/>
                  </a:lnTo>
                  <a:lnTo>
                    <a:pt x="417194" y="9270"/>
                  </a:lnTo>
                  <a:lnTo>
                    <a:pt x="351916" y="14224"/>
                  </a:lnTo>
                  <a:lnTo>
                    <a:pt x="290956" y="20065"/>
                  </a:lnTo>
                  <a:lnTo>
                    <a:pt x="234568" y="26796"/>
                  </a:lnTo>
                  <a:lnTo>
                    <a:pt x="183133" y="34417"/>
                  </a:lnTo>
                  <a:lnTo>
                    <a:pt x="137159" y="42671"/>
                  </a:lnTo>
                  <a:lnTo>
                    <a:pt x="97027" y="51562"/>
                  </a:lnTo>
                  <a:lnTo>
                    <a:pt x="36194" y="71246"/>
                  </a:lnTo>
                  <a:lnTo>
                    <a:pt x="4190" y="92710"/>
                  </a:lnTo>
                  <a:lnTo>
                    <a:pt x="0" y="104139"/>
                  </a:lnTo>
                  <a:lnTo>
                    <a:pt x="0" y="524256"/>
                  </a:lnTo>
                  <a:lnTo>
                    <a:pt x="4190" y="512952"/>
                  </a:lnTo>
                  <a:lnTo>
                    <a:pt x="16382" y="501904"/>
                  </a:lnTo>
                  <a:lnTo>
                    <a:pt x="63245" y="481202"/>
                  </a:lnTo>
                  <a:lnTo>
                    <a:pt x="137159" y="462661"/>
                  </a:lnTo>
                  <a:lnTo>
                    <a:pt x="183133" y="454406"/>
                  </a:lnTo>
                  <a:lnTo>
                    <a:pt x="234568" y="446913"/>
                  </a:lnTo>
                  <a:lnTo>
                    <a:pt x="290956" y="440181"/>
                  </a:lnTo>
                  <a:lnTo>
                    <a:pt x="351916" y="434213"/>
                  </a:lnTo>
                  <a:lnTo>
                    <a:pt x="417194" y="429260"/>
                  </a:lnTo>
                  <a:lnTo>
                    <a:pt x="486028" y="425323"/>
                  </a:lnTo>
                  <a:lnTo>
                    <a:pt x="558164" y="422401"/>
                  </a:lnTo>
                  <a:lnTo>
                    <a:pt x="633221" y="420624"/>
                  </a:lnTo>
                  <a:lnTo>
                    <a:pt x="710691" y="419988"/>
                  </a:lnTo>
                  <a:lnTo>
                    <a:pt x="788162" y="420624"/>
                  </a:lnTo>
                  <a:lnTo>
                    <a:pt x="863218" y="422401"/>
                  </a:lnTo>
                  <a:lnTo>
                    <a:pt x="935354" y="425323"/>
                  </a:lnTo>
                  <a:lnTo>
                    <a:pt x="1004188" y="429260"/>
                  </a:lnTo>
                  <a:lnTo>
                    <a:pt x="1069466" y="434213"/>
                  </a:lnTo>
                  <a:lnTo>
                    <a:pt x="1130427" y="440181"/>
                  </a:lnTo>
                  <a:lnTo>
                    <a:pt x="1186814" y="446913"/>
                  </a:lnTo>
                  <a:lnTo>
                    <a:pt x="1238250" y="454406"/>
                  </a:lnTo>
                  <a:lnTo>
                    <a:pt x="1284224" y="462661"/>
                  </a:lnTo>
                  <a:lnTo>
                    <a:pt x="1324355" y="471677"/>
                  </a:lnTo>
                  <a:lnTo>
                    <a:pt x="1385189" y="491363"/>
                  </a:lnTo>
                  <a:lnTo>
                    <a:pt x="1417192" y="512952"/>
                  </a:lnTo>
                  <a:lnTo>
                    <a:pt x="1421383" y="524256"/>
                  </a:lnTo>
                  <a:lnTo>
                    <a:pt x="1421383" y="104139"/>
                  </a:lnTo>
                  <a:lnTo>
                    <a:pt x="1385189" y="71246"/>
                  </a:lnTo>
                  <a:lnTo>
                    <a:pt x="1324355" y="51562"/>
                  </a:lnTo>
                  <a:lnTo>
                    <a:pt x="1284224" y="42671"/>
                  </a:lnTo>
                  <a:lnTo>
                    <a:pt x="1238250" y="34417"/>
                  </a:lnTo>
                  <a:lnTo>
                    <a:pt x="1186814" y="26796"/>
                  </a:lnTo>
                  <a:lnTo>
                    <a:pt x="1130427" y="20065"/>
                  </a:lnTo>
                  <a:lnTo>
                    <a:pt x="1069466" y="14224"/>
                  </a:lnTo>
                  <a:lnTo>
                    <a:pt x="1004188" y="9270"/>
                  </a:lnTo>
                  <a:lnTo>
                    <a:pt x="935354" y="5333"/>
                  </a:lnTo>
                  <a:lnTo>
                    <a:pt x="863218" y="2412"/>
                  </a:lnTo>
                  <a:lnTo>
                    <a:pt x="788162" y="635"/>
                  </a:lnTo>
                  <a:lnTo>
                    <a:pt x="710691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064507" y="4134612"/>
              <a:ext cx="1421765" cy="208915"/>
            </a:xfrm>
            <a:custGeom>
              <a:avLst/>
              <a:gdLst/>
              <a:ahLst/>
              <a:cxnLst/>
              <a:rect l="l" t="t" r="r" b="b"/>
              <a:pathLst>
                <a:path w="1421764" h="208914">
                  <a:moveTo>
                    <a:pt x="710691" y="0"/>
                  </a:moveTo>
                  <a:lnTo>
                    <a:pt x="633221" y="635"/>
                  </a:lnTo>
                  <a:lnTo>
                    <a:pt x="558164" y="2412"/>
                  </a:lnTo>
                  <a:lnTo>
                    <a:pt x="486028" y="5333"/>
                  </a:lnTo>
                  <a:lnTo>
                    <a:pt x="417194" y="9270"/>
                  </a:lnTo>
                  <a:lnTo>
                    <a:pt x="351916" y="14224"/>
                  </a:lnTo>
                  <a:lnTo>
                    <a:pt x="290956" y="20193"/>
                  </a:lnTo>
                  <a:lnTo>
                    <a:pt x="234568" y="26924"/>
                  </a:lnTo>
                  <a:lnTo>
                    <a:pt x="183133" y="34417"/>
                  </a:lnTo>
                  <a:lnTo>
                    <a:pt x="137159" y="42671"/>
                  </a:lnTo>
                  <a:lnTo>
                    <a:pt x="97027" y="51688"/>
                  </a:lnTo>
                  <a:lnTo>
                    <a:pt x="36194" y="71374"/>
                  </a:lnTo>
                  <a:lnTo>
                    <a:pt x="4190" y="92963"/>
                  </a:lnTo>
                  <a:lnTo>
                    <a:pt x="0" y="104393"/>
                  </a:lnTo>
                  <a:lnTo>
                    <a:pt x="4190" y="115696"/>
                  </a:lnTo>
                  <a:lnTo>
                    <a:pt x="36194" y="137287"/>
                  </a:lnTo>
                  <a:lnTo>
                    <a:pt x="97027" y="156971"/>
                  </a:lnTo>
                  <a:lnTo>
                    <a:pt x="137159" y="165988"/>
                  </a:lnTo>
                  <a:lnTo>
                    <a:pt x="183133" y="174244"/>
                  </a:lnTo>
                  <a:lnTo>
                    <a:pt x="234568" y="181737"/>
                  </a:lnTo>
                  <a:lnTo>
                    <a:pt x="290956" y="188468"/>
                  </a:lnTo>
                  <a:lnTo>
                    <a:pt x="351916" y="194437"/>
                  </a:lnTo>
                  <a:lnTo>
                    <a:pt x="417194" y="199389"/>
                  </a:lnTo>
                  <a:lnTo>
                    <a:pt x="486028" y="203326"/>
                  </a:lnTo>
                  <a:lnTo>
                    <a:pt x="558164" y="206248"/>
                  </a:lnTo>
                  <a:lnTo>
                    <a:pt x="633221" y="208025"/>
                  </a:lnTo>
                  <a:lnTo>
                    <a:pt x="710691" y="208661"/>
                  </a:lnTo>
                  <a:lnTo>
                    <a:pt x="788162" y="208025"/>
                  </a:lnTo>
                  <a:lnTo>
                    <a:pt x="863218" y="206248"/>
                  </a:lnTo>
                  <a:lnTo>
                    <a:pt x="935354" y="203326"/>
                  </a:lnTo>
                  <a:lnTo>
                    <a:pt x="1004188" y="199389"/>
                  </a:lnTo>
                  <a:lnTo>
                    <a:pt x="1069466" y="194437"/>
                  </a:lnTo>
                  <a:lnTo>
                    <a:pt x="1130427" y="188468"/>
                  </a:lnTo>
                  <a:lnTo>
                    <a:pt x="1186814" y="181737"/>
                  </a:lnTo>
                  <a:lnTo>
                    <a:pt x="1238250" y="174244"/>
                  </a:lnTo>
                  <a:lnTo>
                    <a:pt x="1284224" y="165988"/>
                  </a:lnTo>
                  <a:lnTo>
                    <a:pt x="1324355" y="156971"/>
                  </a:lnTo>
                  <a:lnTo>
                    <a:pt x="1385189" y="137287"/>
                  </a:lnTo>
                  <a:lnTo>
                    <a:pt x="1417192" y="115696"/>
                  </a:lnTo>
                  <a:lnTo>
                    <a:pt x="1421383" y="104393"/>
                  </a:lnTo>
                  <a:lnTo>
                    <a:pt x="1417192" y="92963"/>
                  </a:lnTo>
                  <a:lnTo>
                    <a:pt x="1385189" y="71374"/>
                  </a:lnTo>
                  <a:lnTo>
                    <a:pt x="1324355" y="51688"/>
                  </a:lnTo>
                  <a:lnTo>
                    <a:pt x="1284224" y="42671"/>
                  </a:lnTo>
                  <a:lnTo>
                    <a:pt x="1238250" y="34417"/>
                  </a:lnTo>
                  <a:lnTo>
                    <a:pt x="1186814" y="26924"/>
                  </a:lnTo>
                  <a:lnTo>
                    <a:pt x="1130427" y="20193"/>
                  </a:lnTo>
                  <a:lnTo>
                    <a:pt x="1069466" y="14224"/>
                  </a:lnTo>
                  <a:lnTo>
                    <a:pt x="1004188" y="9270"/>
                  </a:lnTo>
                  <a:lnTo>
                    <a:pt x="935354" y="5333"/>
                  </a:lnTo>
                  <a:lnTo>
                    <a:pt x="863218" y="2412"/>
                  </a:lnTo>
                  <a:lnTo>
                    <a:pt x="788162" y="635"/>
                  </a:lnTo>
                  <a:lnTo>
                    <a:pt x="710691" y="0"/>
                  </a:lnTo>
                  <a:close/>
                </a:path>
              </a:pathLst>
            </a:custGeom>
            <a:solidFill>
              <a:srgbClr val="66C4E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064507" y="3715512"/>
              <a:ext cx="1421765" cy="628015"/>
            </a:xfrm>
            <a:custGeom>
              <a:avLst/>
              <a:gdLst/>
              <a:ahLst/>
              <a:cxnLst/>
              <a:rect l="l" t="t" r="r" b="b"/>
              <a:pathLst>
                <a:path w="1421764" h="628014">
                  <a:moveTo>
                    <a:pt x="1421383" y="523748"/>
                  </a:moveTo>
                  <a:lnTo>
                    <a:pt x="1385189" y="490855"/>
                  </a:lnTo>
                  <a:lnTo>
                    <a:pt x="1324355" y="471169"/>
                  </a:lnTo>
                  <a:lnTo>
                    <a:pt x="1284224" y="462280"/>
                  </a:lnTo>
                  <a:lnTo>
                    <a:pt x="1238250" y="454025"/>
                  </a:lnTo>
                  <a:lnTo>
                    <a:pt x="1186814" y="446531"/>
                  </a:lnTo>
                  <a:lnTo>
                    <a:pt x="1130427" y="439674"/>
                  </a:lnTo>
                  <a:lnTo>
                    <a:pt x="1069466" y="433831"/>
                  </a:lnTo>
                  <a:lnTo>
                    <a:pt x="1004188" y="428879"/>
                  </a:lnTo>
                  <a:lnTo>
                    <a:pt x="935354" y="424942"/>
                  </a:lnTo>
                  <a:lnTo>
                    <a:pt x="863218" y="422020"/>
                  </a:lnTo>
                  <a:lnTo>
                    <a:pt x="788162" y="420243"/>
                  </a:lnTo>
                  <a:lnTo>
                    <a:pt x="710691" y="419607"/>
                  </a:lnTo>
                  <a:lnTo>
                    <a:pt x="633221" y="420243"/>
                  </a:lnTo>
                  <a:lnTo>
                    <a:pt x="558164" y="422020"/>
                  </a:lnTo>
                  <a:lnTo>
                    <a:pt x="486028" y="424942"/>
                  </a:lnTo>
                  <a:lnTo>
                    <a:pt x="417194" y="428879"/>
                  </a:lnTo>
                  <a:lnTo>
                    <a:pt x="351916" y="433831"/>
                  </a:lnTo>
                  <a:lnTo>
                    <a:pt x="290956" y="439674"/>
                  </a:lnTo>
                  <a:lnTo>
                    <a:pt x="234568" y="446531"/>
                  </a:lnTo>
                  <a:lnTo>
                    <a:pt x="183133" y="454025"/>
                  </a:lnTo>
                  <a:lnTo>
                    <a:pt x="137159" y="462280"/>
                  </a:lnTo>
                  <a:lnTo>
                    <a:pt x="97027" y="471169"/>
                  </a:lnTo>
                  <a:lnTo>
                    <a:pt x="36194" y="490855"/>
                  </a:lnTo>
                  <a:lnTo>
                    <a:pt x="4190" y="512444"/>
                  </a:lnTo>
                  <a:lnTo>
                    <a:pt x="0" y="523748"/>
                  </a:lnTo>
                  <a:lnTo>
                    <a:pt x="4190" y="535051"/>
                  </a:lnTo>
                  <a:lnTo>
                    <a:pt x="36194" y="556640"/>
                  </a:lnTo>
                  <a:lnTo>
                    <a:pt x="97027" y="576199"/>
                  </a:lnTo>
                  <a:lnTo>
                    <a:pt x="137159" y="585215"/>
                  </a:lnTo>
                  <a:lnTo>
                    <a:pt x="183133" y="593470"/>
                  </a:lnTo>
                  <a:lnTo>
                    <a:pt x="234568" y="600963"/>
                  </a:lnTo>
                  <a:lnTo>
                    <a:pt x="290956" y="607694"/>
                  </a:lnTo>
                  <a:lnTo>
                    <a:pt x="351916" y="613537"/>
                  </a:lnTo>
                  <a:lnTo>
                    <a:pt x="417194" y="618489"/>
                  </a:lnTo>
                  <a:lnTo>
                    <a:pt x="486028" y="622426"/>
                  </a:lnTo>
                  <a:lnTo>
                    <a:pt x="558164" y="625348"/>
                  </a:lnTo>
                  <a:lnTo>
                    <a:pt x="633221" y="627126"/>
                  </a:lnTo>
                  <a:lnTo>
                    <a:pt x="710691" y="627761"/>
                  </a:lnTo>
                  <a:lnTo>
                    <a:pt x="788162" y="627126"/>
                  </a:lnTo>
                  <a:lnTo>
                    <a:pt x="863218" y="625348"/>
                  </a:lnTo>
                  <a:lnTo>
                    <a:pt x="935354" y="622426"/>
                  </a:lnTo>
                  <a:lnTo>
                    <a:pt x="1004188" y="618489"/>
                  </a:lnTo>
                  <a:lnTo>
                    <a:pt x="1069466" y="613537"/>
                  </a:lnTo>
                  <a:lnTo>
                    <a:pt x="1130427" y="607694"/>
                  </a:lnTo>
                  <a:lnTo>
                    <a:pt x="1186814" y="600963"/>
                  </a:lnTo>
                  <a:lnTo>
                    <a:pt x="1238250" y="593470"/>
                  </a:lnTo>
                  <a:lnTo>
                    <a:pt x="1284224" y="585215"/>
                  </a:lnTo>
                  <a:lnTo>
                    <a:pt x="1324355" y="576199"/>
                  </a:lnTo>
                  <a:lnTo>
                    <a:pt x="1385189" y="556640"/>
                  </a:lnTo>
                  <a:lnTo>
                    <a:pt x="1417192" y="535051"/>
                  </a:lnTo>
                  <a:lnTo>
                    <a:pt x="1421383" y="523748"/>
                  </a:lnTo>
                  <a:close/>
                </a:path>
                <a:path w="1421764" h="628014">
                  <a:moveTo>
                    <a:pt x="1421383" y="523748"/>
                  </a:moveTo>
                  <a:lnTo>
                    <a:pt x="1421383" y="104012"/>
                  </a:lnTo>
                  <a:lnTo>
                    <a:pt x="1417192" y="92710"/>
                  </a:lnTo>
                  <a:lnTo>
                    <a:pt x="1385189" y="71119"/>
                  </a:lnTo>
                  <a:lnTo>
                    <a:pt x="1324355" y="51562"/>
                  </a:lnTo>
                  <a:lnTo>
                    <a:pt x="1284224" y="42544"/>
                  </a:lnTo>
                  <a:lnTo>
                    <a:pt x="1238250" y="34289"/>
                  </a:lnTo>
                  <a:lnTo>
                    <a:pt x="1186814" y="26796"/>
                  </a:lnTo>
                  <a:lnTo>
                    <a:pt x="1130427" y="20065"/>
                  </a:lnTo>
                  <a:lnTo>
                    <a:pt x="1069466" y="14224"/>
                  </a:lnTo>
                  <a:lnTo>
                    <a:pt x="1004188" y="9270"/>
                  </a:lnTo>
                  <a:lnTo>
                    <a:pt x="935354" y="5333"/>
                  </a:lnTo>
                  <a:lnTo>
                    <a:pt x="863218" y="2412"/>
                  </a:lnTo>
                  <a:lnTo>
                    <a:pt x="788162" y="635"/>
                  </a:lnTo>
                  <a:lnTo>
                    <a:pt x="710691" y="0"/>
                  </a:lnTo>
                  <a:lnTo>
                    <a:pt x="633221" y="635"/>
                  </a:lnTo>
                  <a:lnTo>
                    <a:pt x="558164" y="2412"/>
                  </a:lnTo>
                  <a:lnTo>
                    <a:pt x="486028" y="5333"/>
                  </a:lnTo>
                  <a:lnTo>
                    <a:pt x="417194" y="9270"/>
                  </a:lnTo>
                  <a:lnTo>
                    <a:pt x="351916" y="14224"/>
                  </a:lnTo>
                  <a:lnTo>
                    <a:pt x="290956" y="20065"/>
                  </a:lnTo>
                  <a:lnTo>
                    <a:pt x="234568" y="26796"/>
                  </a:lnTo>
                  <a:lnTo>
                    <a:pt x="183133" y="34289"/>
                  </a:lnTo>
                  <a:lnTo>
                    <a:pt x="137159" y="42544"/>
                  </a:lnTo>
                  <a:lnTo>
                    <a:pt x="97027" y="51562"/>
                  </a:lnTo>
                  <a:lnTo>
                    <a:pt x="36194" y="71119"/>
                  </a:lnTo>
                  <a:lnTo>
                    <a:pt x="4190" y="92710"/>
                  </a:lnTo>
                  <a:lnTo>
                    <a:pt x="0" y="104012"/>
                  </a:lnTo>
                  <a:lnTo>
                    <a:pt x="0" y="5237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907280" y="4227576"/>
              <a:ext cx="506095" cy="478155"/>
            </a:xfrm>
            <a:custGeom>
              <a:avLst/>
              <a:gdLst/>
              <a:ahLst/>
              <a:cxnLst/>
              <a:rect l="l" t="t" r="r" b="b"/>
              <a:pathLst>
                <a:path w="506095" h="478154">
                  <a:moveTo>
                    <a:pt x="505714" y="409321"/>
                  </a:moveTo>
                  <a:lnTo>
                    <a:pt x="503174" y="396875"/>
                  </a:lnTo>
                  <a:lnTo>
                    <a:pt x="393319" y="424053"/>
                  </a:lnTo>
                  <a:lnTo>
                    <a:pt x="353568" y="433324"/>
                  </a:lnTo>
                  <a:lnTo>
                    <a:pt x="313309" y="442214"/>
                  </a:lnTo>
                  <a:lnTo>
                    <a:pt x="273304" y="450215"/>
                  </a:lnTo>
                  <a:lnTo>
                    <a:pt x="234188" y="456946"/>
                  </a:lnTo>
                  <a:lnTo>
                    <a:pt x="178689" y="463677"/>
                  </a:lnTo>
                  <a:lnTo>
                    <a:pt x="145034" y="465328"/>
                  </a:lnTo>
                  <a:lnTo>
                    <a:pt x="129413" y="465074"/>
                  </a:lnTo>
                  <a:lnTo>
                    <a:pt x="89281" y="459994"/>
                  </a:lnTo>
                  <a:lnTo>
                    <a:pt x="68351" y="452361"/>
                  </a:lnTo>
                  <a:lnTo>
                    <a:pt x="68199" y="452247"/>
                  </a:lnTo>
                  <a:lnTo>
                    <a:pt x="68072" y="452247"/>
                  </a:lnTo>
                  <a:lnTo>
                    <a:pt x="60706" y="447548"/>
                  </a:lnTo>
                  <a:lnTo>
                    <a:pt x="30734" y="410845"/>
                  </a:lnTo>
                  <a:lnTo>
                    <a:pt x="17526" y="369443"/>
                  </a:lnTo>
                  <a:lnTo>
                    <a:pt x="12700" y="305054"/>
                  </a:lnTo>
                  <a:lnTo>
                    <a:pt x="14097" y="275844"/>
                  </a:lnTo>
                  <a:lnTo>
                    <a:pt x="20828" y="212979"/>
                  </a:lnTo>
                  <a:lnTo>
                    <a:pt x="32385" y="145669"/>
                  </a:lnTo>
                  <a:lnTo>
                    <a:pt x="46736" y="74930"/>
                  </a:lnTo>
                  <a:lnTo>
                    <a:pt x="62865" y="2794"/>
                  </a:lnTo>
                  <a:lnTo>
                    <a:pt x="50419" y="0"/>
                  </a:lnTo>
                  <a:lnTo>
                    <a:pt x="34417" y="72263"/>
                  </a:lnTo>
                  <a:lnTo>
                    <a:pt x="19812" y="143129"/>
                  </a:lnTo>
                  <a:lnTo>
                    <a:pt x="8255" y="211074"/>
                  </a:lnTo>
                  <a:lnTo>
                    <a:pt x="1397" y="274701"/>
                  </a:lnTo>
                  <a:lnTo>
                    <a:pt x="0" y="304419"/>
                  </a:lnTo>
                  <a:lnTo>
                    <a:pt x="508" y="332486"/>
                  </a:lnTo>
                  <a:lnTo>
                    <a:pt x="4953" y="371348"/>
                  </a:lnTo>
                  <a:lnTo>
                    <a:pt x="19050" y="415925"/>
                  </a:lnTo>
                  <a:lnTo>
                    <a:pt x="44323" y="450596"/>
                  </a:lnTo>
                  <a:lnTo>
                    <a:pt x="85598" y="472059"/>
                  </a:lnTo>
                  <a:lnTo>
                    <a:pt x="128524" y="477647"/>
                  </a:lnTo>
                  <a:lnTo>
                    <a:pt x="144780" y="478028"/>
                  </a:lnTo>
                  <a:lnTo>
                    <a:pt x="161798" y="477393"/>
                  </a:lnTo>
                  <a:lnTo>
                    <a:pt x="235839" y="469519"/>
                  </a:lnTo>
                  <a:lnTo>
                    <a:pt x="315849" y="454787"/>
                  </a:lnTo>
                  <a:lnTo>
                    <a:pt x="356362" y="445770"/>
                  </a:lnTo>
                  <a:lnTo>
                    <a:pt x="453009" y="422402"/>
                  </a:lnTo>
                  <a:lnTo>
                    <a:pt x="470789" y="417830"/>
                  </a:lnTo>
                  <a:lnTo>
                    <a:pt x="505714" y="4093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4230" y="4593209"/>
              <a:ext cx="82169" cy="7493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761359" y="3730880"/>
            <a:ext cx="1417955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1155" marR="5080" indent="-339090">
              <a:lnSpc>
                <a:spcPct val="80000"/>
              </a:lnSpc>
              <a:spcBef>
                <a:spcPts val="675"/>
              </a:spcBef>
            </a:pPr>
            <a:r>
              <a:rPr sz="2400" b="1" spc="-5" dirty="0">
                <a:solidFill>
                  <a:prstClr val="black"/>
                </a:solidFill>
                <a:latin typeface="Georgia"/>
                <a:cs typeface="Georgia"/>
              </a:rPr>
              <a:t>Prus</a:t>
            </a:r>
            <a:r>
              <a:rPr sz="2400" b="1" spc="5" dirty="0">
                <a:solidFill>
                  <a:prstClr val="black"/>
                </a:solidFill>
                <a:latin typeface="Georgia"/>
                <a:cs typeface="Georgia"/>
              </a:rPr>
              <a:t>s</a:t>
            </a:r>
            <a:r>
              <a:rPr sz="2400" b="1" dirty="0">
                <a:solidFill>
                  <a:prstClr val="black"/>
                </a:solidFill>
                <a:latin typeface="Georgia"/>
                <a:cs typeface="Georgia"/>
              </a:rPr>
              <a:t>ian  </a:t>
            </a:r>
            <a:r>
              <a:rPr sz="2400" b="1" spc="-5" dirty="0">
                <a:solidFill>
                  <a:prstClr val="black"/>
                </a:solidFill>
                <a:latin typeface="Georgia"/>
                <a:cs typeface="Georgia"/>
              </a:rPr>
              <a:t>Blue</a:t>
            </a:r>
            <a:endParaRPr sz="24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608130" y="5329237"/>
            <a:ext cx="1433195" cy="637540"/>
            <a:chOff x="4084129" y="5329237"/>
            <a:chExt cx="1433195" cy="637540"/>
          </a:xfrm>
        </p:grpSpPr>
        <p:sp>
          <p:nvSpPr>
            <p:cNvPr id="33" name="object 33"/>
            <p:cNvSpPr/>
            <p:nvPr/>
          </p:nvSpPr>
          <p:spPr>
            <a:xfrm>
              <a:off x="4088891" y="5334000"/>
              <a:ext cx="1423670" cy="524510"/>
            </a:xfrm>
            <a:custGeom>
              <a:avLst/>
              <a:gdLst/>
              <a:ahLst/>
              <a:cxnLst/>
              <a:rect l="l" t="t" r="r" b="b"/>
              <a:pathLst>
                <a:path w="1423670" h="524510">
                  <a:moveTo>
                    <a:pt x="711581" y="0"/>
                  </a:moveTo>
                  <a:lnTo>
                    <a:pt x="633984" y="634"/>
                  </a:lnTo>
                  <a:lnTo>
                    <a:pt x="558927" y="2412"/>
                  </a:lnTo>
                  <a:lnTo>
                    <a:pt x="486663" y="5334"/>
                  </a:lnTo>
                  <a:lnTo>
                    <a:pt x="417703" y="9271"/>
                  </a:lnTo>
                  <a:lnTo>
                    <a:pt x="352425" y="14224"/>
                  </a:lnTo>
                  <a:lnTo>
                    <a:pt x="291338" y="20065"/>
                  </a:lnTo>
                  <a:lnTo>
                    <a:pt x="234823" y="26796"/>
                  </a:lnTo>
                  <a:lnTo>
                    <a:pt x="183387" y="34416"/>
                  </a:lnTo>
                  <a:lnTo>
                    <a:pt x="137287" y="42671"/>
                  </a:lnTo>
                  <a:lnTo>
                    <a:pt x="97155" y="51562"/>
                  </a:lnTo>
                  <a:lnTo>
                    <a:pt x="36322" y="71247"/>
                  </a:lnTo>
                  <a:lnTo>
                    <a:pt x="4191" y="92709"/>
                  </a:lnTo>
                  <a:lnTo>
                    <a:pt x="0" y="104140"/>
                  </a:lnTo>
                  <a:lnTo>
                    <a:pt x="0" y="524217"/>
                  </a:lnTo>
                  <a:lnTo>
                    <a:pt x="4191" y="512876"/>
                  </a:lnTo>
                  <a:lnTo>
                    <a:pt x="16383" y="501878"/>
                  </a:lnTo>
                  <a:lnTo>
                    <a:pt x="63373" y="481215"/>
                  </a:lnTo>
                  <a:lnTo>
                    <a:pt x="137287" y="462724"/>
                  </a:lnTo>
                  <a:lnTo>
                    <a:pt x="183387" y="454456"/>
                  </a:lnTo>
                  <a:lnTo>
                    <a:pt x="234823" y="446913"/>
                  </a:lnTo>
                  <a:lnTo>
                    <a:pt x="291338" y="440181"/>
                  </a:lnTo>
                  <a:lnTo>
                    <a:pt x="352425" y="434301"/>
                  </a:lnTo>
                  <a:lnTo>
                    <a:pt x="417703" y="429361"/>
                  </a:lnTo>
                  <a:lnTo>
                    <a:pt x="486663" y="425399"/>
                  </a:lnTo>
                  <a:lnTo>
                    <a:pt x="558927" y="422490"/>
                  </a:lnTo>
                  <a:lnTo>
                    <a:pt x="633984" y="420700"/>
                  </a:lnTo>
                  <a:lnTo>
                    <a:pt x="711581" y="420090"/>
                  </a:lnTo>
                  <a:lnTo>
                    <a:pt x="789178" y="420700"/>
                  </a:lnTo>
                  <a:lnTo>
                    <a:pt x="864235" y="422490"/>
                  </a:lnTo>
                  <a:lnTo>
                    <a:pt x="936498" y="425399"/>
                  </a:lnTo>
                  <a:lnTo>
                    <a:pt x="1005459" y="429361"/>
                  </a:lnTo>
                  <a:lnTo>
                    <a:pt x="1070737" y="434301"/>
                  </a:lnTo>
                  <a:lnTo>
                    <a:pt x="1131824" y="440181"/>
                  </a:lnTo>
                  <a:lnTo>
                    <a:pt x="1188339" y="446913"/>
                  </a:lnTo>
                  <a:lnTo>
                    <a:pt x="1239774" y="454456"/>
                  </a:lnTo>
                  <a:lnTo>
                    <a:pt x="1285875" y="462724"/>
                  </a:lnTo>
                  <a:lnTo>
                    <a:pt x="1326007" y="471665"/>
                  </a:lnTo>
                  <a:lnTo>
                    <a:pt x="1386840" y="491299"/>
                  </a:lnTo>
                  <a:lnTo>
                    <a:pt x="1418971" y="512876"/>
                  </a:lnTo>
                  <a:lnTo>
                    <a:pt x="1423162" y="524217"/>
                  </a:lnTo>
                  <a:lnTo>
                    <a:pt x="1423162" y="104140"/>
                  </a:lnTo>
                  <a:lnTo>
                    <a:pt x="1386840" y="71247"/>
                  </a:lnTo>
                  <a:lnTo>
                    <a:pt x="1326007" y="51562"/>
                  </a:lnTo>
                  <a:lnTo>
                    <a:pt x="1285875" y="42671"/>
                  </a:lnTo>
                  <a:lnTo>
                    <a:pt x="1239774" y="34416"/>
                  </a:lnTo>
                  <a:lnTo>
                    <a:pt x="1188339" y="26796"/>
                  </a:lnTo>
                  <a:lnTo>
                    <a:pt x="1131824" y="20065"/>
                  </a:lnTo>
                  <a:lnTo>
                    <a:pt x="1070737" y="14224"/>
                  </a:lnTo>
                  <a:lnTo>
                    <a:pt x="1005459" y="9271"/>
                  </a:lnTo>
                  <a:lnTo>
                    <a:pt x="936498" y="5334"/>
                  </a:lnTo>
                  <a:lnTo>
                    <a:pt x="864235" y="2412"/>
                  </a:lnTo>
                  <a:lnTo>
                    <a:pt x="789178" y="634"/>
                  </a:lnTo>
                  <a:lnTo>
                    <a:pt x="7115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088891" y="5753100"/>
              <a:ext cx="1423670" cy="208915"/>
            </a:xfrm>
            <a:custGeom>
              <a:avLst/>
              <a:gdLst/>
              <a:ahLst/>
              <a:cxnLst/>
              <a:rect l="l" t="t" r="r" b="b"/>
              <a:pathLst>
                <a:path w="1423670" h="208914">
                  <a:moveTo>
                    <a:pt x="711581" y="0"/>
                  </a:moveTo>
                  <a:lnTo>
                    <a:pt x="633984" y="609"/>
                  </a:lnTo>
                  <a:lnTo>
                    <a:pt x="558927" y="2400"/>
                  </a:lnTo>
                  <a:lnTo>
                    <a:pt x="486663" y="5321"/>
                  </a:lnTo>
                  <a:lnTo>
                    <a:pt x="417703" y="9283"/>
                  </a:lnTo>
                  <a:lnTo>
                    <a:pt x="352425" y="14236"/>
                  </a:lnTo>
                  <a:lnTo>
                    <a:pt x="291338" y="20129"/>
                  </a:lnTo>
                  <a:lnTo>
                    <a:pt x="234823" y="26873"/>
                  </a:lnTo>
                  <a:lnTo>
                    <a:pt x="183387" y="34416"/>
                  </a:lnTo>
                  <a:lnTo>
                    <a:pt x="137287" y="42697"/>
                  </a:lnTo>
                  <a:lnTo>
                    <a:pt x="97155" y="51663"/>
                  </a:lnTo>
                  <a:lnTo>
                    <a:pt x="36322" y="71335"/>
                  </a:lnTo>
                  <a:lnTo>
                    <a:pt x="4191" y="92938"/>
                  </a:lnTo>
                  <a:lnTo>
                    <a:pt x="0" y="104305"/>
                  </a:lnTo>
                  <a:lnTo>
                    <a:pt x="4191" y="115671"/>
                  </a:lnTo>
                  <a:lnTo>
                    <a:pt x="36322" y="137274"/>
                  </a:lnTo>
                  <a:lnTo>
                    <a:pt x="97155" y="156946"/>
                  </a:lnTo>
                  <a:lnTo>
                    <a:pt x="137287" y="165912"/>
                  </a:lnTo>
                  <a:lnTo>
                    <a:pt x="183387" y="174193"/>
                  </a:lnTo>
                  <a:lnTo>
                    <a:pt x="234823" y="181737"/>
                  </a:lnTo>
                  <a:lnTo>
                    <a:pt x="291338" y="188480"/>
                  </a:lnTo>
                  <a:lnTo>
                    <a:pt x="352425" y="194373"/>
                  </a:lnTo>
                  <a:lnTo>
                    <a:pt x="417703" y="199326"/>
                  </a:lnTo>
                  <a:lnTo>
                    <a:pt x="486663" y="203288"/>
                  </a:lnTo>
                  <a:lnTo>
                    <a:pt x="558927" y="206209"/>
                  </a:lnTo>
                  <a:lnTo>
                    <a:pt x="633984" y="208000"/>
                  </a:lnTo>
                  <a:lnTo>
                    <a:pt x="711581" y="208610"/>
                  </a:lnTo>
                  <a:lnTo>
                    <a:pt x="789178" y="208000"/>
                  </a:lnTo>
                  <a:lnTo>
                    <a:pt x="864235" y="206209"/>
                  </a:lnTo>
                  <a:lnTo>
                    <a:pt x="936498" y="203288"/>
                  </a:lnTo>
                  <a:lnTo>
                    <a:pt x="1005459" y="199326"/>
                  </a:lnTo>
                  <a:lnTo>
                    <a:pt x="1070737" y="194373"/>
                  </a:lnTo>
                  <a:lnTo>
                    <a:pt x="1131824" y="188480"/>
                  </a:lnTo>
                  <a:lnTo>
                    <a:pt x="1188339" y="181737"/>
                  </a:lnTo>
                  <a:lnTo>
                    <a:pt x="1239774" y="174193"/>
                  </a:lnTo>
                  <a:lnTo>
                    <a:pt x="1285875" y="165912"/>
                  </a:lnTo>
                  <a:lnTo>
                    <a:pt x="1326007" y="156946"/>
                  </a:lnTo>
                  <a:lnTo>
                    <a:pt x="1386840" y="137274"/>
                  </a:lnTo>
                  <a:lnTo>
                    <a:pt x="1418971" y="115671"/>
                  </a:lnTo>
                  <a:lnTo>
                    <a:pt x="1423162" y="104305"/>
                  </a:lnTo>
                  <a:lnTo>
                    <a:pt x="1418971" y="92938"/>
                  </a:lnTo>
                  <a:lnTo>
                    <a:pt x="1386840" y="71335"/>
                  </a:lnTo>
                  <a:lnTo>
                    <a:pt x="1326007" y="51663"/>
                  </a:lnTo>
                  <a:lnTo>
                    <a:pt x="1285875" y="42697"/>
                  </a:lnTo>
                  <a:lnTo>
                    <a:pt x="1239774" y="34416"/>
                  </a:lnTo>
                  <a:lnTo>
                    <a:pt x="1188339" y="26873"/>
                  </a:lnTo>
                  <a:lnTo>
                    <a:pt x="1131824" y="20129"/>
                  </a:lnTo>
                  <a:lnTo>
                    <a:pt x="1070737" y="14236"/>
                  </a:lnTo>
                  <a:lnTo>
                    <a:pt x="1005459" y="9283"/>
                  </a:lnTo>
                  <a:lnTo>
                    <a:pt x="936498" y="5321"/>
                  </a:lnTo>
                  <a:lnTo>
                    <a:pt x="864235" y="2400"/>
                  </a:lnTo>
                  <a:lnTo>
                    <a:pt x="789178" y="609"/>
                  </a:lnTo>
                  <a:lnTo>
                    <a:pt x="711581" y="0"/>
                  </a:lnTo>
                  <a:close/>
                </a:path>
              </a:pathLst>
            </a:custGeom>
            <a:solidFill>
              <a:srgbClr val="FF66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088891" y="5334000"/>
              <a:ext cx="1423670" cy="628015"/>
            </a:xfrm>
            <a:custGeom>
              <a:avLst/>
              <a:gdLst/>
              <a:ahLst/>
              <a:cxnLst/>
              <a:rect l="l" t="t" r="r" b="b"/>
              <a:pathLst>
                <a:path w="1423670" h="628014">
                  <a:moveTo>
                    <a:pt x="1423162" y="523735"/>
                  </a:moveTo>
                  <a:lnTo>
                    <a:pt x="1386840" y="490855"/>
                  </a:lnTo>
                  <a:lnTo>
                    <a:pt x="1326007" y="471220"/>
                  </a:lnTo>
                  <a:lnTo>
                    <a:pt x="1285875" y="462292"/>
                  </a:lnTo>
                  <a:lnTo>
                    <a:pt x="1239774" y="454025"/>
                  </a:lnTo>
                  <a:lnTo>
                    <a:pt x="1188339" y="446506"/>
                  </a:lnTo>
                  <a:lnTo>
                    <a:pt x="1131824" y="439775"/>
                  </a:lnTo>
                  <a:lnTo>
                    <a:pt x="1070737" y="433908"/>
                  </a:lnTo>
                  <a:lnTo>
                    <a:pt x="1005459" y="428955"/>
                  </a:lnTo>
                  <a:lnTo>
                    <a:pt x="936498" y="425005"/>
                  </a:lnTo>
                  <a:lnTo>
                    <a:pt x="864235" y="422097"/>
                  </a:lnTo>
                  <a:lnTo>
                    <a:pt x="789178" y="420306"/>
                  </a:lnTo>
                  <a:lnTo>
                    <a:pt x="711581" y="419696"/>
                  </a:lnTo>
                  <a:lnTo>
                    <a:pt x="633984" y="420306"/>
                  </a:lnTo>
                  <a:lnTo>
                    <a:pt x="558927" y="422097"/>
                  </a:lnTo>
                  <a:lnTo>
                    <a:pt x="486663" y="425005"/>
                  </a:lnTo>
                  <a:lnTo>
                    <a:pt x="417703" y="428955"/>
                  </a:lnTo>
                  <a:lnTo>
                    <a:pt x="352425" y="433908"/>
                  </a:lnTo>
                  <a:lnTo>
                    <a:pt x="291338" y="439775"/>
                  </a:lnTo>
                  <a:lnTo>
                    <a:pt x="234823" y="446506"/>
                  </a:lnTo>
                  <a:lnTo>
                    <a:pt x="183387" y="454025"/>
                  </a:lnTo>
                  <a:lnTo>
                    <a:pt x="137287" y="462292"/>
                  </a:lnTo>
                  <a:lnTo>
                    <a:pt x="97155" y="471220"/>
                  </a:lnTo>
                  <a:lnTo>
                    <a:pt x="36322" y="490855"/>
                  </a:lnTo>
                  <a:lnTo>
                    <a:pt x="4191" y="512394"/>
                  </a:lnTo>
                  <a:lnTo>
                    <a:pt x="0" y="523735"/>
                  </a:lnTo>
                  <a:lnTo>
                    <a:pt x="4191" y="535063"/>
                  </a:lnTo>
                  <a:lnTo>
                    <a:pt x="36322" y="556615"/>
                  </a:lnTo>
                  <a:lnTo>
                    <a:pt x="97155" y="576237"/>
                  </a:lnTo>
                  <a:lnTo>
                    <a:pt x="137287" y="585165"/>
                  </a:lnTo>
                  <a:lnTo>
                    <a:pt x="183387" y="593432"/>
                  </a:lnTo>
                  <a:lnTo>
                    <a:pt x="234823" y="600963"/>
                  </a:lnTo>
                  <a:lnTo>
                    <a:pt x="291338" y="607694"/>
                  </a:lnTo>
                  <a:lnTo>
                    <a:pt x="352425" y="613562"/>
                  </a:lnTo>
                  <a:lnTo>
                    <a:pt x="417703" y="618502"/>
                  </a:lnTo>
                  <a:lnTo>
                    <a:pt x="486663" y="622452"/>
                  </a:lnTo>
                  <a:lnTo>
                    <a:pt x="558927" y="625360"/>
                  </a:lnTo>
                  <a:lnTo>
                    <a:pt x="633984" y="627151"/>
                  </a:lnTo>
                  <a:lnTo>
                    <a:pt x="711581" y="627761"/>
                  </a:lnTo>
                  <a:lnTo>
                    <a:pt x="789178" y="627151"/>
                  </a:lnTo>
                  <a:lnTo>
                    <a:pt x="864235" y="625360"/>
                  </a:lnTo>
                  <a:lnTo>
                    <a:pt x="936498" y="622452"/>
                  </a:lnTo>
                  <a:lnTo>
                    <a:pt x="1005459" y="618502"/>
                  </a:lnTo>
                  <a:lnTo>
                    <a:pt x="1070737" y="613562"/>
                  </a:lnTo>
                  <a:lnTo>
                    <a:pt x="1131824" y="607694"/>
                  </a:lnTo>
                  <a:lnTo>
                    <a:pt x="1188339" y="600963"/>
                  </a:lnTo>
                  <a:lnTo>
                    <a:pt x="1239774" y="593432"/>
                  </a:lnTo>
                  <a:lnTo>
                    <a:pt x="1285875" y="585165"/>
                  </a:lnTo>
                  <a:lnTo>
                    <a:pt x="1326007" y="576237"/>
                  </a:lnTo>
                  <a:lnTo>
                    <a:pt x="1386840" y="556615"/>
                  </a:lnTo>
                  <a:lnTo>
                    <a:pt x="1418971" y="535063"/>
                  </a:lnTo>
                  <a:lnTo>
                    <a:pt x="1423162" y="523735"/>
                  </a:lnTo>
                  <a:close/>
                </a:path>
                <a:path w="1423670" h="628014">
                  <a:moveTo>
                    <a:pt x="1423162" y="523735"/>
                  </a:moveTo>
                  <a:lnTo>
                    <a:pt x="1423162" y="104012"/>
                  </a:lnTo>
                  <a:lnTo>
                    <a:pt x="1418971" y="92709"/>
                  </a:lnTo>
                  <a:lnTo>
                    <a:pt x="1386840" y="71119"/>
                  </a:lnTo>
                  <a:lnTo>
                    <a:pt x="1326007" y="51562"/>
                  </a:lnTo>
                  <a:lnTo>
                    <a:pt x="1285875" y="42544"/>
                  </a:lnTo>
                  <a:lnTo>
                    <a:pt x="1239774" y="34290"/>
                  </a:lnTo>
                  <a:lnTo>
                    <a:pt x="1188339" y="26796"/>
                  </a:lnTo>
                  <a:lnTo>
                    <a:pt x="1131824" y="20065"/>
                  </a:lnTo>
                  <a:lnTo>
                    <a:pt x="1070737" y="14224"/>
                  </a:lnTo>
                  <a:lnTo>
                    <a:pt x="1005459" y="9271"/>
                  </a:lnTo>
                  <a:lnTo>
                    <a:pt x="936498" y="5334"/>
                  </a:lnTo>
                  <a:lnTo>
                    <a:pt x="864235" y="2412"/>
                  </a:lnTo>
                  <a:lnTo>
                    <a:pt x="789178" y="634"/>
                  </a:lnTo>
                  <a:lnTo>
                    <a:pt x="711581" y="0"/>
                  </a:lnTo>
                  <a:lnTo>
                    <a:pt x="633984" y="634"/>
                  </a:lnTo>
                  <a:lnTo>
                    <a:pt x="558927" y="2412"/>
                  </a:lnTo>
                  <a:lnTo>
                    <a:pt x="486663" y="5334"/>
                  </a:lnTo>
                  <a:lnTo>
                    <a:pt x="417703" y="9271"/>
                  </a:lnTo>
                  <a:lnTo>
                    <a:pt x="352425" y="14224"/>
                  </a:lnTo>
                  <a:lnTo>
                    <a:pt x="291338" y="20065"/>
                  </a:lnTo>
                  <a:lnTo>
                    <a:pt x="234823" y="26796"/>
                  </a:lnTo>
                  <a:lnTo>
                    <a:pt x="183387" y="34290"/>
                  </a:lnTo>
                  <a:lnTo>
                    <a:pt x="137287" y="42544"/>
                  </a:lnTo>
                  <a:lnTo>
                    <a:pt x="97155" y="51562"/>
                  </a:lnTo>
                  <a:lnTo>
                    <a:pt x="36322" y="71119"/>
                  </a:lnTo>
                  <a:lnTo>
                    <a:pt x="4191" y="92709"/>
                  </a:lnTo>
                  <a:lnTo>
                    <a:pt x="0" y="104012"/>
                  </a:lnTo>
                  <a:lnTo>
                    <a:pt x="0" y="52373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80230" y="5355743"/>
            <a:ext cx="1056640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 indent="34925">
              <a:lnSpc>
                <a:spcPts val="1920"/>
              </a:lnSpc>
              <a:spcBef>
                <a:spcPts val="565"/>
              </a:spcBef>
            </a:pPr>
            <a:r>
              <a:rPr sz="2000" b="1" dirty="0">
                <a:solidFill>
                  <a:prstClr val="black"/>
                </a:solidFill>
                <a:latin typeface="Georgia"/>
                <a:cs typeface="Georgia"/>
              </a:rPr>
              <a:t>o</a:t>
            </a:r>
            <a:r>
              <a:rPr sz="2000" b="1" spc="-5" dirty="0">
                <a:solidFill>
                  <a:prstClr val="black"/>
                </a:solidFill>
                <a:latin typeface="Georgia"/>
                <a:cs typeface="Georgia"/>
              </a:rPr>
              <a:t>x</a:t>
            </a:r>
            <a:r>
              <a:rPr sz="2000" b="1" spc="-15" dirty="0">
                <a:solidFill>
                  <a:prstClr val="black"/>
                </a:solidFill>
                <a:latin typeface="Georgia"/>
                <a:cs typeface="Georgia"/>
              </a:rPr>
              <a:t>i</a:t>
            </a:r>
            <a:r>
              <a:rPr sz="2000" b="1" spc="-5" dirty="0">
                <a:solidFill>
                  <a:prstClr val="black"/>
                </a:solidFill>
                <a:latin typeface="Georgia"/>
                <a:cs typeface="Georgia"/>
              </a:rPr>
              <a:t>dase  </a:t>
            </a:r>
            <a:r>
              <a:rPr sz="2000" b="1" dirty="0">
                <a:solidFill>
                  <a:prstClr val="black"/>
                </a:solidFill>
                <a:latin typeface="Georgia"/>
                <a:cs typeface="Georgia"/>
              </a:rPr>
              <a:t>enzyme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4939" y="6478931"/>
            <a:ext cx="1283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substrate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99304" y="6019801"/>
            <a:ext cx="2587625" cy="295275"/>
            <a:chOff x="3575303" y="6019800"/>
            <a:chExt cx="2587625" cy="295275"/>
          </a:xfrm>
        </p:grpSpPr>
        <p:sp>
          <p:nvSpPr>
            <p:cNvPr id="39" name="object 39"/>
            <p:cNvSpPr/>
            <p:nvPr/>
          </p:nvSpPr>
          <p:spPr>
            <a:xfrm>
              <a:off x="4561331" y="6024372"/>
              <a:ext cx="1597025" cy="286385"/>
            </a:xfrm>
            <a:custGeom>
              <a:avLst/>
              <a:gdLst/>
              <a:ahLst/>
              <a:cxnLst/>
              <a:rect l="l" t="t" r="r" b="b"/>
              <a:pathLst>
                <a:path w="1597025" h="286385">
                  <a:moveTo>
                    <a:pt x="286384" y="0"/>
                  </a:moveTo>
                  <a:lnTo>
                    <a:pt x="0" y="0"/>
                  </a:lnTo>
                  <a:lnTo>
                    <a:pt x="65277" y="634"/>
                  </a:lnTo>
                  <a:lnTo>
                    <a:pt x="129666" y="2489"/>
                  </a:lnTo>
                  <a:lnTo>
                    <a:pt x="192912" y="5562"/>
                  </a:lnTo>
                  <a:lnTo>
                    <a:pt x="254888" y="9791"/>
                  </a:lnTo>
                  <a:lnTo>
                    <a:pt x="315594" y="15163"/>
                  </a:lnTo>
                  <a:lnTo>
                    <a:pt x="374650" y="21640"/>
                  </a:lnTo>
                  <a:lnTo>
                    <a:pt x="431926" y="29184"/>
                  </a:lnTo>
                  <a:lnTo>
                    <a:pt x="487425" y="37757"/>
                  </a:lnTo>
                  <a:lnTo>
                    <a:pt x="540765" y="47332"/>
                  </a:lnTo>
                  <a:lnTo>
                    <a:pt x="591946" y="57873"/>
                  </a:lnTo>
                  <a:lnTo>
                    <a:pt x="640714" y="69341"/>
                  </a:lnTo>
                  <a:lnTo>
                    <a:pt x="686942" y="81711"/>
                  </a:lnTo>
                  <a:lnTo>
                    <a:pt x="730376" y="94957"/>
                  </a:lnTo>
                  <a:lnTo>
                    <a:pt x="771016" y="109029"/>
                  </a:lnTo>
                  <a:lnTo>
                    <a:pt x="808608" y="123888"/>
                  </a:lnTo>
                  <a:lnTo>
                    <a:pt x="874013" y="155892"/>
                  </a:lnTo>
                  <a:lnTo>
                    <a:pt x="925321" y="190665"/>
                  </a:lnTo>
                  <a:lnTo>
                    <a:pt x="540257" y="190665"/>
                  </a:lnTo>
                  <a:lnTo>
                    <a:pt x="1124584" y="286003"/>
                  </a:lnTo>
                  <a:lnTo>
                    <a:pt x="1596770" y="190665"/>
                  </a:lnTo>
                  <a:lnTo>
                    <a:pt x="1211706" y="190665"/>
                  </a:lnTo>
                  <a:lnTo>
                    <a:pt x="1187957" y="172948"/>
                  </a:lnTo>
                  <a:lnTo>
                    <a:pt x="1129410" y="139522"/>
                  </a:lnTo>
                  <a:lnTo>
                    <a:pt x="1057402" y="109029"/>
                  </a:lnTo>
                  <a:lnTo>
                    <a:pt x="1016762" y="94957"/>
                  </a:lnTo>
                  <a:lnTo>
                    <a:pt x="973327" y="81711"/>
                  </a:lnTo>
                  <a:lnTo>
                    <a:pt x="927100" y="69341"/>
                  </a:lnTo>
                  <a:lnTo>
                    <a:pt x="878331" y="57873"/>
                  </a:lnTo>
                  <a:lnTo>
                    <a:pt x="827151" y="47332"/>
                  </a:lnTo>
                  <a:lnTo>
                    <a:pt x="773810" y="37757"/>
                  </a:lnTo>
                  <a:lnTo>
                    <a:pt x="718312" y="29184"/>
                  </a:lnTo>
                  <a:lnTo>
                    <a:pt x="661034" y="21640"/>
                  </a:lnTo>
                  <a:lnTo>
                    <a:pt x="601979" y="15163"/>
                  </a:lnTo>
                  <a:lnTo>
                    <a:pt x="541401" y="9791"/>
                  </a:lnTo>
                  <a:lnTo>
                    <a:pt x="479297" y="5562"/>
                  </a:lnTo>
                  <a:lnTo>
                    <a:pt x="416051" y="2489"/>
                  </a:lnTo>
                  <a:lnTo>
                    <a:pt x="351663" y="634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579875" y="6024372"/>
              <a:ext cx="1124585" cy="286385"/>
            </a:xfrm>
            <a:custGeom>
              <a:avLst/>
              <a:gdLst/>
              <a:ahLst/>
              <a:cxnLst/>
              <a:rect l="l" t="t" r="r" b="b"/>
              <a:pathLst>
                <a:path w="1124585" h="286385">
                  <a:moveTo>
                    <a:pt x="981201" y="0"/>
                  </a:moveTo>
                  <a:lnTo>
                    <a:pt x="911098" y="723"/>
                  </a:lnTo>
                  <a:lnTo>
                    <a:pt x="842390" y="2844"/>
                  </a:lnTo>
                  <a:lnTo>
                    <a:pt x="775081" y="6311"/>
                  </a:lnTo>
                  <a:lnTo>
                    <a:pt x="709549" y="11099"/>
                  </a:lnTo>
                  <a:lnTo>
                    <a:pt x="645795" y="17144"/>
                  </a:lnTo>
                  <a:lnTo>
                    <a:pt x="584073" y="24396"/>
                  </a:lnTo>
                  <a:lnTo>
                    <a:pt x="524383" y="32816"/>
                  </a:lnTo>
                  <a:lnTo>
                    <a:pt x="467106" y="42341"/>
                  </a:lnTo>
                  <a:lnTo>
                    <a:pt x="412369" y="52933"/>
                  </a:lnTo>
                  <a:lnTo>
                    <a:pt x="360299" y="64554"/>
                  </a:lnTo>
                  <a:lnTo>
                    <a:pt x="310896" y="77127"/>
                  </a:lnTo>
                  <a:lnTo>
                    <a:pt x="264668" y="90627"/>
                  </a:lnTo>
                  <a:lnTo>
                    <a:pt x="221487" y="105003"/>
                  </a:lnTo>
                  <a:lnTo>
                    <a:pt x="181610" y="120192"/>
                  </a:lnTo>
                  <a:lnTo>
                    <a:pt x="145287" y="136156"/>
                  </a:lnTo>
                  <a:lnTo>
                    <a:pt x="83693" y="170230"/>
                  </a:lnTo>
                  <a:lnTo>
                    <a:pt x="38100" y="206819"/>
                  </a:lnTo>
                  <a:lnTo>
                    <a:pt x="9778" y="245541"/>
                  </a:lnTo>
                  <a:lnTo>
                    <a:pt x="0" y="286003"/>
                  </a:lnTo>
                  <a:lnTo>
                    <a:pt x="286385" y="286003"/>
                  </a:lnTo>
                  <a:lnTo>
                    <a:pt x="289051" y="264896"/>
                  </a:lnTo>
                  <a:lnTo>
                    <a:pt x="296799" y="244170"/>
                  </a:lnTo>
                  <a:lnTo>
                    <a:pt x="327278" y="204101"/>
                  </a:lnTo>
                  <a:lnTo>
                    <a:pt x="376427" y="166255"/>
                  </a:lnTo>
                  <a:lnTo>
                    <a:pt x="442722" y="131089"/>
                  </a:lnTo>
                  <a:lnTo>
                    <a:pt x="481838" y="114668"/>
                  </a:lnTo>
                  <a:lnTo>
                    <a:pt x="524890" y="99098"/>
                  </a:lnTo>
                  <a:lnTo>
                    <a:pt x="571373" y="84442"/>
                  </a:lnTo>
                  <a:lnTo>
                    <a:pt x="621411" y="70751"/>
                  </a:lnTo>
                  <a:lnTo>
                    <a:pt x="674751" y="58077"/>
                  </a:lnTo>
                  <a:lnTo>
                    <a:pt x="731012" y="46494"/>
                  </a:lnTo>
                  <a:lnTo>
                    <a:pt x="790321" y="36055"/>
                  </a:lnTo>
                  <a:lnTo>
                    <a:pt x="852297" y="26809"/>
                  </a:lnTo>
                  <a:lnTo>
                    <a:pt x="916939" y="18834"/>
                  </a:lnTo>
                  <a:lnTo>
                    <a:pt x="983869" y="12179"/>
                  </a:lnTo>
                  <a:lnTo>
                    <a:pt x="1053084" y="6896"/>
                  </a:lnTo>
                  <a:lnTo>
                    <a:pt x="1124331" y="3047"/>
                  </a:lnTo>
                  <a:lnTo>
                    <a:pt x="1088771" y="1727"/>
                  </a:lnTo>
                  <a:lnTo>
                    <a:pt x="1052957" y="761"/>
                  </a:lnTo>
                  <a:lnTo>
                    <a:pt x="1017143" y="190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00C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579875" y="6024372"/>
              <a:ext cx="2578100" cy="286385"/>
            </a:xfrm>
            <a:custGeom>
              <a:avLst/>
              <a:gdLst/>
              <a:ahLst/>
              <a:cxnLst/>
              <a:rect l="l" t="t" r="r" b="b"/>
              <a:pathLst>
                <a:path w="2578100" h="286385">
                  <a:moveTo>
                    <a:pt x="1124458" y="3047"/>
                  </a:moveTo>
                  <a:lnTo>
                    <a:pt x="1053211" y="6896"/>
                  </a:lnTo>
                  <a:lnTo>
                    <a:pt x="983996" y="12179"/>
                  </a:lnTo>
                  <a:lnTo>
                    <a:pt x="917066" y="18834"/>
                  </a:lnTo>
                  <a:lnTo>
                    <a:pt x="852424" y="26809"/>
                  </a:lnTo>
                  <a:lnTo>
                    <a:pt x="790448" y="36055"/>
                  </a:lnTo>
                  <a:lnTo>
                    <a:pt x="731138" y="46494"/>
                  </a:lnTo>
                  <a:lnTo>
                    <a:pt x="674751" y="58077"/>
                  </a:lnTo>
                  <a:lnTo>
                    <a:pt x="621538" y="70751"/>
                  </a:lnTo>
                  <a:lnTo>
                    <a:pt x="571500" y="84442"/>
                  </a:lnTo>
                  <a:lnTo>
                    <a:pt x="524890" y="99098"/>
                  </a:lnTo>
                  <a:lnTo>
                    <a:pt x="481964" y="114668"/>
                  </a:lnTo>
                  <a:lnTo>
                    <a:pt x="442722" y="131089"/>
                  </a:lnTo>
                  <a:lnTo>
                    <a:pt x="407543" y="148310"/>
                  </a:lnTo>
                  <a:lnTo>
                    <a:pt x="349631" y="184861"/>
                  </a:lnTo>
                  <a:lnTo>
                    <a:pt x="309752" y="223888"/>
                  </a:lnTo>
                  <a:lnTo>
                    <a:pt x="289051" y="264896"/>
                  </a:lnTo>
                  <a:lnTo>
                    <a:pt x="286385" y="286003"/>
                  </a:lnTo>
                  <a:lnTo>
                    <a:pt x="0" y="286003"/>
                  </a:lnTo>
                  <a:lnTo>
                    <a:pt x="9778" y="245541"/>
                  </a:lnTo>
                  <a:lnTo>
                    <a:pt x="38100" y="206819"/>
                  </a:lnTo>
                  <a:lnTo>
                    <a:pt x="83693" y="170230"/>
                  </a:lnTo>
                  <a:lnTo>
                    <a:pt x="145287" y="136156"/>
                  </a:lnTo>
                  <a:lnTo>
                    <a:pt x="181610" y="120192"/>
                  </a:lnTo>
                  <a:lnTo>
                    <a:pt x="221487" y="105003"/>
                  </a:lnTo>
                  <a:lnTo>
                    <a:pt x="264668" y="90627"/>
                  </a:lnTo>
                  <a:lnTo>
                    <a:pt x="311023" y="77127"/>
                  </a:lnTo>
                  <a:lnTo>
                    <a:pt x="360299" y="64554"/>
                  </a:lnTo>
                  <a:lnTo>
                    <a:pt x="412369" y="52933"/>
                  </a:lnTo>
                  <a:lnTo>
                    <a:pt x="467233" y="42341"/>
                  </a:lnTo>
                  <a:lnTo>
                    <a:pt x="524510" y="32816"/>
                  </a:lnTo>
                  <a:lnTo>
                    <a:pt x="584073" y="24396"/>
                  </a:lnTo>
                  <a:lnTo>
                    <a:pt x="645922" y="17144"/>
                  </a:lnTo>
                  <a:lnTo>
                    <a:pt x="709676" y="11099"/>
                  </a:lnTo>
                  <a:lnTo>
                    <a:pt x="775208" y="6311"/>
                  </a:lnTo>
                  <a:lnTo>
                    <a:pt x="842518" y="2844"/>
                  </a:lnTo>
                  <a:lnTo>
                    <a:pt x="911225" y="723"/>
                  </a:lnTo>
                  <a:lnTo>
                    <a:pt x="981328" y="0"/>
                  </a:lnTo>
                  <a:lnTo>
                    <a:pt x="1267714" y="0"/>
                  </a:lnTo>
                  <a:lnTo>
                    <a:pt x="1332991" y="634"/>
                  </a:lnTo>
                  <a:lnTo>
                    <a:pt x="1397381" y="2489"/>
                  </a:lnTo>
                  <a:lnTo>
                    <a:pt x="1460627" y="5562"/>
                  </a:lnTo>
                  <a:lnTo>
                    <a:pt x="1522602" y="9791"/>
                  </a:lnTo>
                  <a:lnTo>
                    <a:pt x="1583309" y="15163"/>
                  </a:lnTo>
                  <a:lnTo>
                    <a:pt x="1642364" y="21640"/>
                  </a:lnTo>
                  <a:lnTo>
                    <a:pt x="1699640" y="29184"/>
                  </a:lnTo>
                  <a:lnTo>
                    <a:pt x="1755139" y="37757"/>
                  </a:lnTo>
                  <a:lnTo>
                    <a:pt x="1808479" y="47332"/>
                  </a:lnTo>
                  <a:lnTo>
                    <a:pt x="1859661" y="57873"/>
                  </a:lnTo>
                  <a:lnTo>
                    <a:pt x="1908428" y="69341"/>
                  </a:lnTo>
                  <a:lnTo>
                    <a:pt x="1954657" y="81711"/>
                  </a:lnTo>
                  <a:lnTo>
                    <a:pt x="1998090" y="94957"/>
                  </a:lnTo>
                  <a:lnTo>
                    <a:pt x="2038731" y="109029"/>
                  </a:lnTo>
                  <a:lnTo>
                    <a:pt x="2076323" y="123888"/>
                  </a:lnTo>
                  <a:lnTo>
                    <a:pt x="2141728" y="155892"/>
                  </a:lnTo>
                  <a:lnTo>
                    <a:pt x="2193036" y="190665"/>
                  </a:lnTo>
                  <a:lnTo>
                    <a:pt x="2578100" y="190665"/>
                  </a:lnTo>
                  <a:lnTo>
                    <a:pt x="2105914" y="286003"/>
                  </a:lnTo>
                  <a:lnTo>
                    <a:pt x="1521460" y="190665"/>
                  </a:lnTo>
                  <a:lnTo>
                    <a:pt x="1906651" y="190665"/>
                  </a:lnTo>
                  <a:lnTo>
                    <a:pt x="1882775" y="172948"/>
                  </a:lnTo>
                  <a:lnTo>
                    <a:pt x="1824354" y="139522"/>
                  </a:lnTo>
                  <a:lnTo>
                    <a:pt x="1752346" y="109029"/>
                  </a:lnTo>
                  <a:lnTo>
                    <a:pt x="1711706" y="94957"/>
                  </a:lnTo>
                  <a:lnTo>
                    <a:pt x="1668145" y="81711"/>
                  </a:lnTo>
                  <a:lnTo>
                    <a:pt x="1621916" y="69341"/>
                  </a:lnTo>
                  <a:lnTo>
                    <a:pt x="1573276" y="57873"/>
                  </a:lnTo>
                  <a:lnTo>
                    <a:pt x="1522095" y="47332"/>
                  </a:lnTo>
                  <a:lnTo>
                    <a:pt x="1468627" y="37757"/>
                  </a:lnTo>
                  <a:lnTo>
                    <a:pt x="1413256" y="29184"/>
                  </a:lnTo>
                  <a:lnTo>
                    <a:pt x="1355978" y="21640"/>
                  </a:lnTo>
                  <a:lnTo>
                    <a:pt x="1296924" y="15163"/>
                  </a:lnTo>
                  <a:lnTo>
                    <a:pt x="1236218" y="9791"/>
                  </a:lnTo>
                  <a:lnTo>
                    <a:pt x="1174241" y="5562"/>
                  </a:lnTo>
                  <a:lnTo>
                    <a:pt x="1110869" y="2489"/>
                  </a:lnTo>
                  <a:lnTo>
                    <a:pt x="1046607" y="634"/>
                  </a:lnTo>
                  <a:lnTo>
                    <a:pt x="9813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849618" y="6466129"/>
            <a:ext cx="1075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prod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u</a:t>
            </a:r>
            <a:r>
              <a:rPr sz="2000" b="1" i="1" spc="-20" dirty="0">
                <a:solidFill>
                  <a:prstClr val="black"/>
                </a:solidFill>
                <a:latin typeface="Georgia"/>
                <a:cs typeface="Georgia"/>
              </a:rPr>
              <a:t>c</a:t>
            </a: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t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02810" y="4665346"/>
            <a:ext cx="389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b="1" i="1" spc="5" dirty="0">
                <a:solidFill>
                  <a:srgbClr val="4F81BC"/>
                </a:solidFill>
                <a:latin typeface="Georgia"/>
                <a:cs typeface="Georgia"/>
              </a:rPr>
              <a:t>O</a:t>
            </a:r>
            <a:r>
              <a:rPr sz="1950" b="1" i="1" spc="7" baseline="-17094" dirty="0">
                <a:solidFill>
                  <a:srgbClr val="4F81BC"/>
                </a:solidFill>
                <a:latin typeface="Georgia"/>
                <a:cs typeface="Georgia"/>
              </a:rPr>
              <a:t>2</a:t>
            </a:r>
            <a:endParaRPr sz="1950" baseline="-17094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061204" y="4991101"/>
            <a:ext cx="2687955" cy="295275"/>
            <a:chOff x="3537203" y="4991100"/>
            <a:chExt cx="2687955" cy="295275"/>
          </a:xfrm>
        </p:grpSpPr>
        <p:sp>
          <p:nvSpPr>
            <p:cNvPr id="45" name="object 45"/>
            <p:cNvSpPr/>
            <p:nvPr/>
          </p:nvSpPr>
          <p:spPr>
            <a:xfrm>
              <a:off x="4707635" y="4995672"/>
              <a:ext cx="1513205" cy="286385"/>
            </a:xfrm>
            <a:custGeom>
              <a:avLst/>
              <a:gdLst/>
              <a:ahLst/>
              <a:cxnLst/>
              <a:rect l="l" t="t" r="r" b="b"/>
              <a:pathLst>
                <a:path w="1513204" h="286385">
                  <a:moveTo>
                    <a:pt x="1022730" y="0"/>
                  </a:moveTo>
                  <a:lnTo>
                    <a:pt x="415289" y="95376"/>
                  </a:lnTo>
                  <a:lnTo>
                    <a:pt x="820927" y="95376"/>
                  </a:lnTo>
                  <a:lnTo>
                    <a:pt x="796543" y="112775"/>
                  </a:lnTo>
                  <a:lnTo>
                    <a:pt x="736600" y="145795"/>
                  </a:lnTo>
                  <a:lnTo>
                    <a:pt x="701421" y="161289"/>
                  </a:lnTo>
                  <a:lnTo>
                    <a:pt x="662939" y="176021"/>
                  </a:lnTo>
                  <a:lnTo>
                    <a:pt x="621284" y="189991"/>
                  </a:lnTo>
                  <a:lnTo>
                    <a:pt x="576579" y="203200"/>
                  </a:lnTo>
                  <a:lnTo>
                    <a:pt x="529081" y="215519"/>
                  </a:lnTo>
                  <a:lnTo>
                    <a:pt x="478916" y="226948"/>
                  </a:lnTo>
                  <a:lnTo>
                    <a:pt x="426212" y="237616"/>
                  </a:lnTo>
                  <a:lnTo>
                    <a:pt x="371221" y="247141"/>
                  </a:lnTo>
                  <a:lnTo>
                    <a:pt x="313943" y="255904"/>
                  </a:lnTo>
                  <a:lnTo>
                    <a:pt x="254635" y="263524"/>
                  </a:lnTo>
                  <a:lnTo>
                    <a:pt x="193421" y="270128"/>
                  </a:lnTo>
                  <a:lnTo>
                    <a:pt x="130428" y="275589"/>
                  </a:lnTo>
                  <a:lnTo>
                    <a:pt x="65912" y="280034"/>
                  </a:lnTo>
                  <a:lnTo>
                    <a:pt x="0" y="283209"/>
                  </a:lnTo>
                  <a:lnTo>
                    <a:pt x="62737" y="285114"/>
                  </a:lnTo>
                  <a:lnTo>
                    <a:pt x="125094" y="286003"/>
                  </a:lnTo>
                  <a:lnTo>
                    <a:pt x="187071" y="285749"/>
                  </a:lnTo>
                  <a:lnTo>
                    <a:pt x="248285" y="284479"/>
                  </a:lnTo>
                  <a:lnTo>
                    <a:pt x="308737" y="282320"/>
                  </a:lnTo>
                  <a:lnTo>
                    <a:pt x="368426" y="279018"/>
                  </a:lnTo>
                  <a:lnTo>
                    <a:pt x="426974" y="274827"/>
                  </a:lnTo>
                  <a:lnTo>
                    <a:pt x="484250" y="269620"/>
                  </a:lnTo>
                  <a:lnTo>
                    <a:pt x="540258" y="263524"/>
                  </a:lnTo>
                  <a:lnTo>
                    <a:pt x="594867" y="256539"/>
                  </a:lnTo>
                  <a:lnTo>
                    <a:pt x="647826" y="248792"/>
                  </a:lnTo>
                  <a:lnTo>
                    <a:pt x="699008" y="240029"/>
                  </a:lnTo>
                  <a:lnTo>
                    <a:pt x="748284" y="230504"/>
                  </a:lnTo>
                  <a:lnTo>
                    <a:pt x="795654" y="220217"/>
                  </a:lnTo>
                  <a:lnTo>
                    <a:pt x="840739" y="209169"/>
                  </a:lnTo>
                  <a:lnTo>
                    <a:pt x="883665" y="197357"/>
                  </a:lnTo>
                  <a:lnTo>
                    <a:pt x="924051" y="184784"/>
                  </a:lnTo>
                  <a:lnTo>
                    <a:pt x="961898" y="171450"/>
                  </a:lnTo>
                  <a:lnTo>
                    <a:pt x="1029208" y="142875"/>
                  </a:lnTo>
                  <a:lnTo>
                    <a:pt x="1084579" y="111759"/>
                  </a:lnTo>
                  <a:lnTo>
                    <a:pt x="1107439" y="95376"/>
                  </a:lnTo>
                  <a:lnTo>
                    <a:pt x="1513077" y="95376"/>
                  </a:lnTo>
                  <a:lnTo>
                    <a:pt x="102273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41775" y="4995672"/>
              <a:ext cx="1308735" cy="286385"/>
            </a:xfrm>
            <a:custGeom>
              <a:avLst/>
              <a:gdLst/>
              <a:ahLst/>
              <a:cxnLst/>
              <a:rect l="l" t="t" r="r" b="b"/>
              <a:pathLst>
                <a:path w="1308735" h="286385">
                  <a:moveTo>
                    <a:pt x="286512" y="0"/>
                  </a:moveTo>
                  <a:lnTo>
                    <a:pt x="0" y="0"/>
                  </a:lnTo>
                  <a:lnTo>
                    <a:pt x="2412" y="19557"/>
                  </a:lnTo>
                  <a:lnTo>
                    <a:pt x="20827" y="57657"/>
                  </a:lnTo>
                  <a:lnTo>
                    <a:pt x="56387" y="93979"/>
                  </a:lnTo>
                  <a:lnTo>
                    <a:pt x="108076" y="128142"/>
                  </a:lnTo>
                  <a:lnTo>
                    <a:pt x="174625" y="159892"/>
                  </a:lnTo>
                  <a:lnTo>
                    <a:pt x="212978" y="174751"/>
                  </a:lnTo>
                  <a:lnTo>
                    <a:pt x="254635" y="188848"/>
                  </a:lnTo>
                  <a:lnTo>
                    <a:pt x="299465" y="202183"/>
                  </a:lnTo>
                  <a:lnTo>
                    <a:pt x="347090" y="214756"/>
                  </a:lnTo>
                  <a:lnTo>
                    <a:pt x="397637" y="226440"/>
                  </a:lnTo>
                  <a:lnTo>
                    <a:pt x="450723" y="237108"/>
                  </a:lnTo>
                  <a:lnTo>
                    <a:pt x="506349" y="247014"/>
                  </a:lnTo>
                  <a:lnTo>
                    <a:pt x="564261" y="255777"/>
                  </a:lnTo>
                  <a:lnTo>
                    <a:pt x="624332" y="263524"/>
                  </a:lnTo>
                  <a:lnTo>
                    <a:pt x="686562" y="270255"/>
                  </a:lnTo>
                  <a:lnTo>
                    <a:pt x="750570" y="275843"/>
                  </a:lnTo>
                  <a:lnTo>
                    <a:pt x="816228" y="280161"/>
                  </a:lnTo>
                  <a:lnTo>
                    <a:pt x="883538" y="283336"/>
                  </a:lnTo>
                  <a:lnTo>
                    <a:pt x="952246" y="285368"/>
                  </a:lnTo>
                  <a:lnTo>
                    <a:pt x="1022223" y="286003"/>
                  </a:lnTo>
                  <a:lnTo>
                    <a:pt x="1308735" y="286003"/>
                  </a:lnTo>
                  <a:lnTo>
                    <a:pt x="1238758" y="285368"/>
                  </a:lnTo>
                  <a:lnTo>
                    <a:pt x="1170051" y="283336"/>
                  </a:lnTo>
                  <a:lnTo>
                    <a:pt x="1102740" y="280161"/>
                  </a:lnTo>
                  <a:lnTo>
                    <a:pt x="1036954" y="275843"/>
                  </a:lnTo>
                  <a:lnTo>
                    <a:pt x="972947" y="270255"/>
                  </a:lnTo>
                  <a:lnTo>
                    <a:pt x="910844" y="263524"/>
                  </a:lnTo>
                  <a:lnTo>
                    <a:pt x="850773" y="255777"/>
                  </a:lnTo>
                  <a:lnTo>
                    <a:pt x="792734" y="247014"/>
                  </a:lnTo>
                  <a:lnTo>
                    <a:pt x="737235" y="237108"/>
                  </a:lnTo>
                  <a:lnTo>
                    <a:pt x="684022" y="226440"/>
                  </a:lnTo>
                  <a:lnTo>
                    <a:pt x="633602" y="214756"/>
                  </a:lnTo>
                  <a:lnTo>
                    <a:pt x="585851" y="202183"/>
                  </a:lnTo>
                  <a:lnTo>
                    <a:pt x="541147" y="188848"/>
                  </a:lnTo>
                  <a:lnTo>
                    <a:pt x="499490" y="174751"/>
                  </a:lnTo>
                  <a:lnTo>
                    <a:pt x="461010" y="159892"/>
                  </a:lnTo>
                  <a:lnTo>
                    <a:pt x="426085" y="144398"/>
                  </a:lnTo>
                  <a:lnTo>
                    <a:pt x="366775" y="111378"/>
                  </a:lnTo>
                  <a:lnTo>
                    <a:pt x="322961" y="76072"/>
                  </a:lnTo>
                  <a:lnTo>
                    <a:pt x="295783" y="38861"/>
                  </a:lnTo>
                  <a:lnTo>
                    <a:pt x="288798" y="1955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0C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541775" y="4995672"/>
              <a:ext cx="2679065" cy="286385"/>
            </a:xfrm>
            <a:custGeom>
              <a:avLst/>
              <a:gdLst/>
              <a:ahLst/>
              <a:cxnLst/>
              <a:rect l="l" t="t" r="r" b="b"/>
              <a:pathLst>
                <a:path w="2679065" h="286385">
                  <a:moveTo>
                    <a:pt x="1165733" y="283209"/>
                  </a:moveTo>
                  <a:lnTo>
                    <a:pt x="1231773" y="280034"/>
                  </a:lnTo>
                  <a:lnTo>
                    <a:pt x="1296289" y="275589"/>
                  </a:lnTo>
                  <a:lnTo>
                    <a:pt x="1359153" y="270128"/>
                  </a:lnTo>
                  <a:lnTo>
                    <a:pt x="1420368" y="263524"/>
                  </a:lnTo>
                  <a:lnTo>
                    <a:pt x="1479677" y="255904"/>
                  </a:lnTo>
                  <a:lnTo>
                    <a:pt x="1536953" y="247141"/>
                  </a:lnTo>
                  <a:lnTo>
                    <a:pt x="1592072" y="237616"/>
                  </a:lnTo>
                  <a:lnTo>
                    <a:pt x="1644777" y="226948"/>
                  </a:lnTo>
                  <a:lnTo>
                    <a:pt x="1694941" y="215519"/>
                  </a:lnTo>
                  <a:lnTo>
                    <a:pt x="1742313" y="203200"/>
                  </a:lnTo>
                  <a:lnTo>
                    <a:pt x="1787016" y="189991"/>
                  </a:lnTo>
                  <a:lnTo>
                    <a:pt x="1828673" y="176021"/>
                  </a:lnTo>
                  <a:lnTo>
                    <a:pt x="1867153" y="161289"/>
                  </a:lnTo>
                  <a:lnTo>
                    <a:pt x="1902460" y="145795"/>
                  </a:lnTo>
                  <a:lnTo>
                    <a:pt x="1962277" y="112775"/>
                  </a:lnTo>
                  <a:lnTo>
                    <a:pt x="1986661" y="95376"/>
                  </a:lnTo>
                  <a:lnTo>
                    <a:pt x="1581150" y="95376"/>
                  </a:lnTo>
                  <a:lnTo>
                    <a:pt x="2188464" y="0"/>
                  </a:lnTo>
                  <a:lnTo>
                    <a:pt x="2678811" y="95376"/>
                  </a:lnTo>
                  <a:lnTo>
                    <a:pt x="2273173" y="95376"/>
                  </a:lnTo>
                  <a:lnTo>
                    <a:pt x="2249678" y="112140"/>
                  </a:lnTo>
                  <a:lnTo>
                    <a:pt x="2192528" y="144017"/>
                  </a:lnTo>
                  <a:lnTo>
                    <a:pt x="2122551" y="173354"/>
                  </a:lnTo>
                  <a:lnTo>
                    <a:pt x="2083181" y="186944"/>
                  </a:lnTo>
                  <a:lnTo>
                    <a:pt x="2041016" y="199770"/>
                  </a:lnTo>
                  <a:lnTo>
                    <a:pt x="1996186" y="211835"/>
                  </a:lnTo>
                  <a:lnTo>
                    <a:pt x="1948941" y="223011"/>
                  </a:lnTo>
                  <a:lnTo>
                    <a:pt x="1899412" y="233552"/>
                  </a:lnTo>
                  <a:lnTo>
                    <a:pt x="1847723" y="243077"/>
                  </a:lnTo>
                  <a:lnTo>
                    <a:pt x="1794002" y="251840"/>
                  </a:lnTo>
                  <a:lnTo>
                    <a:pt x="1738376" y="259587"/>
                  </a:lnTo>
                  <a:lnTo>
                    <a:pt x="1681099" y="266445"/>
                  </a:lnTo>
                  <a:lnTo>
                    <a:pt x="1622171" y="272287"/>
                  </a:lnTo>
                  <a:lnTo>
                    <a:pt x="1561846" y="277113"/>
                  </a:lnTo>
                  <a:lnTo>
                    <a:pt x="1500251" y="280923"/>
                  </a:lnTo>
                  <a:lnTo>
                    <a:pt x="1437386" y="283717"/>
                  </a:lnTo>
                  <a:lnTo>
                    <a:pt x="1373632" y="285495"/>
                  </a:lnTo>
                  <a:lnTo>
                    <a:pt x="1308989" y="286003"/>
                  </a:lnTo>
                  <a:lnTo>
                    <a:pt x="1022476" y="286003"/>
                  </a:lnTo>
                  <a:lnTo>
                    <a:pt x="952500" y="285368"/>
                  </a:lnTo>
                  <a:lnTo>
                    <a:pt x="883793" y="283336"/>
                  </a:lnTo>
                  <a:lnTo>
                    <a:pt x="816483" y="280161"/>
                  </a:lnTo>
                  <a:lnTo>
                    <a:pt x="750697" y="275843"/>
                  </a:lnTo>
                  <a:lnTo>
                    <a:pt x="686688" y="270255"/>
                  </a:lnTo>
                  <a:lnTo>
                    <a:pt x="624586" y="263524"/>
                  </a:lnTo>
                  <a:lnTo>
                    <a:pt x="564388" y="255777"/>
                  </a:lnTo>
                  <a:lnTo>
                    <a:pt x="506475" y="247014"/>
                  </a:lnTo>
                  <a:lnTo>
                    <a:pt x="450850" y="237108"/>
                  </a:lnTo>
                  <a:lnTo>
                    <a:pt x="397763" y="226440"/>
                  </a:lnTo>
                  <a:lnTo>
                    <a:pt x="347218" y="214756"/>
                  </a:lnTo>
                  <a:lnTo>
                    <a:pt x="299465" y="202183"/>
                  </a:lnTo>
                  <a:lnTo>
                    <a:pt x="254762" y="188848"/>
                  </a:lnTo>
                  <a:lnTo>
                    <a:pt x="213106" y="174751"/>
                  </a:lnTo>
                  <a:lnTo>
                    <a:pt x="174625" y="159892"/>
                  </a:lnTo>
                  <a:lnTo>
                    <a:pt x="139573" y="144398"/>
                  </a:lnTo>
                  <a:lnTo>
                    <a:pt x="80390" y="111378"/>
                  </a:lnTo>
                  <a:lnTo>
                    <a:pt x="36575" y="76072"/>
                  </a:lnTo>
                  <a:lnTo>
                    <a:pt x="9398" y="38861"/>
                  </a:lnTo>
                  <a:lnTo>
                    <a:pt x="0" y="0"/>
                  </a:lnTo>
                  <a:lnTo>
                    <a:pt x="286512" y="0"/>
                  </a:lnTo>
                  <a:lnTo>
                    <a:pt x="288925" y="19557"/>
                  </a:lnTo>
                  <a:lnTo>
                    <a:pt x="295910" y="38861"/>
                  </a:lnTo>
                  <a:lnTo>
                    <a:pt x="323088" y="76072"/>
                  </a:lnTo>
                  <a:lnTo>
                    <a:pt x="366902" y="111378"/>
                  </a:lnTo>
                  <a:lnTo>
                    <a:pt x="426085" y="144398"/>
                  </a:lnTo>
                  <a:lnTo>
                    <a:pt x="461137" y="159892"/>
                  </a:lnTo>
                  <a:lnTo>
                    <a:pt x="499618" y="174751"/>
                  </a:lnTo>
                  <a:lnTo>
                    <a:pt x="541274" y="188848"/>
                  </a:lnTo>
                  <a:lnTo>
                    <a:pt x="585977" y="202183"/>
                  </a:lnTo>
                  <a:lnTo>
                    <a:pt x="633729" y="214756"/>
                  </a:lnTo>
                  <a:lnTo>
                    <a:pt x="684276" y="226440"/>
                  </a:lnTo>
                  <a:lnTo>
                    <a:pt x="737362" y="237108"/>
                  </a:lnTo>
                  <a:lnTo>
                    <a:pt x="792988" y="247014"/>
                  </a:lnTo>
                  <a:lnTo>
                    <a:pt x="850900" y="255777"/>
                  </a:lnTo>
                  <a:lnTo>
                    <a:pt x="911098" y="263524"/>
                  </a:lnTo>
                  <a:lnTo>
                    <a:pt x="973201" y="270255"/>
                  </a:lnTo>
                  <a:lnTo>
                    <a:pt x="1037209" y="275843"/>
                  </a:lnTo>
                  <a:lnTo>
                    <a:pt x="1102995" y="280161"/>
                  </a:lnTo>
                  <a:lnTo>
                    <a:pt x="1170304" y="283336"/>
                  </a:lnTo>
                  <a:lnTo>
                    <a:pt x="1239012" y="285368"/>
                  </a:lnTo>
                  <a:lnTo>
                    <a:pt x="1308989" y="28600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173722" y="4665346"/>
            <a:ext cx="728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b="1" i="1" spc="5" dirty="0">
                <a:solidFill>
                  <a:srgbClr val="4F81BC"/>
                </a:solidFill>
                <a:latin typeface="Georgia"/>
                <a:cs typeface="Georgia"/>
              </a:rPr>
              <a:t>H</a:t>
            </a:r>
            <a:r>
              <a:rPr sz="1950" b="1" i="1" spc="7" baseline="-17094" dirty="0">
                <a:solidFill>
                  <a:srgbClr val="4F81BC"/>
                </a:solidFill>
                <a:latin typeface="Georgia"/>
                <a:cs typeface="Georgia"/>
              </a:rPr>
              <a:t>2</a:t>
            </a:r>
            <a:r>
              <a:rPr sz="2000" b="1" i="1" spc="5" dirty="0">
                <a:solidFill>
                  <a:srgbClr val="4F81BC"/>
                </a:solidFill>
                <a:latin typeface="Georgia"/>
                <a:cs typeface="Georgia"/>
              </a:rPr>
              <a:t>O</a:t>
            </a:r>
            <a:r>
              <a:rPr sz="1950" b="1" i="1" spc="7" baseline="-17094" dirty="0">
                <a:solidFill>
                  <a:srgbClr val="4F81BC"/>
                </a:solidFill>
                <a:latin typeface="Georgia"/>
                <a:cs typeface="Georgia"/>
              </a:rPr>
              <a:t>2</a:t>
            </a:r>
            <a:endParaRPr sz="1950" baseline="-17094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107745" y="4116134"/>
            <a:ext cx="516890" cy="460375"/>
            <a:chOff x="5583745" y="4116133"/>
            <a:chExt cx="516890" cy="460375"/>
          </a:xfrm>
        </p:grpSpPr>
        <p:sp>
          <p:nvSpPr>
            <p:cNvPr id="50" name="object 50"/>
            <p:cNvSpPr/>
            <p:nvPr/>
          </p:nvSpPr>
          <p:spPr>
            <a:xfrm>
              <a:off x="5588508" y="4120896"/>
              <a:ext cx="507365" cy="316865"/>
            </a:xfrm>
            <a:custGeom>
              <a:avLst/>
              <a:gdLst/>
              <a:ahLst/>
              <a:cxnLst/>
              <a:rect l="l" t="t" r="r" b="b"/>
              <a:pathLst>
                <a:path w="507364" h="316864">
                  <a:moveTo>
                    <a:pt x="354711" y="0"/>
                  </a:moveTo>
                  <a:lnTo>
                    <a:pt x="354711" y="41274"/>
                  </a:lnTo>
                  <a:lnTo>
                    <a:pt x="278891" y="49402"/>
                  </a:lnTo>
                  <a:lnTo>
                    <a:pt x="210184" y="60578"/>
                  </a:lnTo>
                  <a:lnTo>
                    <a:pt x="149732" y="74294"/>
                  </a:lnTo>
                  <a:lnTo>
                    <a:pt x="98170" y="90169"/>
                  </a:lnTo>
                  <a:lnTo>
                    <a:pt x="56514" y="108076"/>
                  </a:lnTo>
                  <a:lnTo>
                    <a:pt x="6603" y="148462"/>
                  </a:lnTo>
                  <a:lnTo>
                    <a:pt x="0" y="170179"/>
                  </a:lnTo>
                  <a:lnTo>
                    <a:pt x="0" y="316864"/>
                  </a:lnTo>
                  <a:lnTo>
                    <a:pt x="6603" y="295147"/>
                  </a:lnTo>
                  <a:lnTo>
                    <a:pt x="25780" y="274319"/>
                  </a:lnTo>
                  <a:lnTo>
                    <a:pt x="98170" y="236854"/>
                  </a:lnTo>
                  <a:lnTo>
                    <a:pt x="149732" y="220852"/>
                  </a:lnTo>
                  <a:lnTo>
                    <a:pt x="210184" y="207263"/>
                  </a:lnTo>
                  <a:lnTo>
                    <a:pt x="278891" y="196087"/>
                  </a:lnTo>
                  <a:lnTo>
                    <a:pt x="354711" y="187959"/>
                  </a:lnTo>
                  <a:lnTo>
                    <a:pt x="354711" y="229107"/>
                  </a:lnTo>
                  <a:lnTo>
                    <a:pt x="506983" y="108330"/>
                  </a:lnTo>
                  <a:lnTo>
                    <a:pt x="35471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032" y="4363212"/>
              <a:ext cx="506095" cy="208915"/>
            </a:xfrm>
            <a:custGeom>
              <a:avLst/>
              <a:gdLst/>
              <a:ahLst/>
              <a:cxnLst/>
              <a:rect l="l" t="t" r="r" b="b"/>
              <a:pathLst>
                <a:path w="506095" h="208914">
                  <a:moveTo>
                    <a:pt x="80137" y="0"/>
                  </a:moveTo>
                  <a:lnTo>
                    <a:pt x="41147" y="19431"/>
                  </a:lnTo>
                  <a:lnTo>
                    <a:pt x="14985" y="39624"/>
                  </a:lnTo>
                  <a:lnTo>
                    <a:pt x="1396" y="60451"/>
                  </a:lnTo>
                  <a:lnTo>
                    <a:pt x="0" y="81280"/>
                  </a:lnTo>
                  <a:lnTo>
                    <a:pt x="10540" y="101854"/>
                  </a:lnTo>
                  <a:lnTo>
                    <a:pt x="66039" y="140588"/>
                  </a:lnTo>
                  <a:lnTo>
                    <a:pt x="110489" y="157987"/>
                  </a:lnTo>
                  <a:lnTo>
                    <a:pt x="165607" y="173481"/>
                  </a:lnTo>
                  <a:lnTo>
                    <a:pt x="231012" y="186944"/>
                  </a:lnTo>
                  <a:lnTo>
                    <a:pt x="281685" y="194563"/>
                  </a:lnTo>
                  <a:lnTo>
                    <a:pt x="335152" y="200660"/>
                  </a:lnTo>
                  <a:lnTo>
                    <a:pt x="390651" y="204977"/>
                  </a:lnTo>
                  <a:lnTo>
                    <a:pt x="447675" y="207644"/>
                  </a:lnTo>
                  <a:lnTo>
                    <a:pt x="505840" y="208533"/>
                  </a:lnTo>
                  <a:lnTo>
                    <a:pt x="505840" y="61849"/>
                  </a:lnTo>
                  <a:lnTo>
                    <a:pt x="449071" y="60960"/>
                  </a:lnTo>
                  <a:lnTo>
                    <a:pt x="393445" y="58546"/>
                  </a:lnTo>
                  <a:lnTo>
                    <a:pt x="339725" y="54356"/>
                  </a:lnTo>
                  <a:lnTo>
                    <a:pt x="288289" y="48768"/>
                  </a:lnTo>
                  <a:lnTo>
                    <a:pt x="239394" y="41656"/>
                  </a:lnTo>
                  <a:lnTo>
                    <a:pt x="193801" y="33146"/>
                  </a:lnTo>
                  <a:lnTo>
                    <a:pt x="151637" y="23368"/>
                  </a:lnTo>
                  <a:lnTo>
                    <a:pt x="113664" y="12318"/>
                  </a:lnTo>
                  <a:lnTo>
                    <a:pt x="80137" y="0"/>
                  </a:lnTo>
                  <a:close/>
                </a:path>
              </a:pathLst>
            </a:custGeom>
            <a:solidFill>
              <a:srgbClr val="00C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588508" y="4120896"/>
              <a:ext cx="507365" cy="450850"/>
            </a:xfrm>
            <a:custGeom>
              <a:avLst/>
              <a:gdLst/>
              <a:ahLst/>
              <a:cxnLst/>
              <a:rect l="l" t="t" r="r" b="b"/>
              <a:pathLst>
                <a:path w="507364" h="450850">
                  <a:moveTo>
                    <a:pt x="0" y="315848"/>
                  </a:moveTo>
                  <a:lnTo>
                    <a:pt x="25780" y="273430"/>
                  </a:lnTo>
                  <a:lnTo>
                    <a:pt x="98170" y="236092"/>
                  </a:lnTo>
                  <a:lnTo>
                    <a:pt x="149732" y="220217"/>
                  </a:lnTo>
                  <a:lnTo>
                    <a:pt x="210184" y="206501"/>
                  </a:lnTo>
                  <a:lnTo>
                    <a:pt x="278891" y="195452"/>
                  </a:lnTo>
                  <a:lnTo>
                    <a:pt x="354711" y="187324"/>
                  </a:lnTo>
                  <a:lnTo>
                    <a:pt x="354711" y="228345"/>
                  </a:lnTo>
                  <a:lnTo>
                    <a:pt x="506983" y="107949"/>
                  </a:lnTo>
                  <a:lnTo>
                    <a:pt x="354711" y="0"/>
                  </a:lnTo>
                  <a:lnTo>
                    <a:pt x="354711" y="41147"/>
                  </a:lnTo>
                  <a:lnTo>
                    <a:pt x="278891" y="49275"/>
                  </a:lnTo>
                  <a:lnTo>
                    <a:pt x="210184" y="60324"/>
                  </a:lnTo>
                  <a:lnTo>
                    <a:pt x="149732" y="74040"/>
                  </a:lnTo>
                  <a:lnTo>
                    <a:pt x="98170" y="89915"/>
                  </a:lnTo>
                  <a:lnTo>
                    <a:pt x="56514" y="107822"/>
                  </a:lnTo>
                  <a:lnTo>
                    <a:pt x="6603" y="147954"/>
                  </a:lnTo>
                  <a:lnTo>
                    <a:pt x="0" y="169671"/>
                  </a:lnTo>
                  <a:lnTo>
                    <a:pt x="0" y="315848"/>
                  </a:lnTo>
                  <a:lnTo>
                    <a:pt x="18161" y="351662"/>
                  </a:lnTo>
                  <a:lnTo>
                    <a:pt x="69214" y="383920"/>
                  </a:lnTo>
                  <a:lnTo>
                    <a:pt x="105663" y="398271"/>
                  </a:lnTo>
                  <a:lnTo>
                    <a:pt x="148462" y="411098"/>
                  </a:lnTo>
                  <a:lnTo>
                    <a:pt x="197230" y="422528"/>
                  </a:lnTo>
                  <a:lnTo>
                    <a:pt x="251078" y="432180"/>
                  </a:lnTo>
                  <a:lnTo>
                    <a:pt x="309625" y="440054"/>
                  </a:lnTo>
                  <a:lnTo>
                    <a:pt x="372237" y="445769"/>
                  </a:lnTo>
                  <a:lnTo>
                    <a:pt x="438150" y="449325"/>
                  </a:lnTo>
                  <a:lnTo>
                    <a:pt x="506983" y="450595"/>
                  </a:lnTo>
                  <a:lnTo>
                    <a:pt x="506983" y="304418"/>
                  </a:lnTo>
                  <a:lnTo>
                    <a:pt x="450088" y="303529"/>
                  </a:lnTo>
                  <a:lnTo>
                    <a:pt x="394588" y="301116"/>
                  </a:lnTo>
                  <a:lnTo>
                    <a:pt x="340740" y="296925"/>
                  </a:lnTo>
                  <a:lnTo>
                    <a:pt x="289305" y="291337"/>
                  </a:lnTo>
                  <a:lnTo>
                    <a:pt x="240411" y="284225"/>
                  </a:lnTo>
                  <a:lnTo>
                    <a:pt x="194690" y="275843"/>
                  </a:lnTo>
                  <a:lnTo>
                    <a:pt x="152653" y="266064"/>
                  </a:lnTo>
                  <a:lnTo>
                    <a:pt x="114553" y="255015"/>
                  </a:lnTo>
                  <a:lnTo>
                    <a:pt x="81025" y="2426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620001" y="3996691"/>
            <a:ext cx="780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2H</a:t>
            </a:r>
            <a:r>
              <a:rPr sz="1950" b="1" i="1" spc="-7" baseline="-17094" dirty="0">
                <a:solidFill>
                  <a:prstClr val="black"/>
                </a:solidFill>
                <a:latin typeface="Georgia"/>
                <a:cs typeface="Georgia"/>
              </a:rPr>
              <a:t>2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O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517893" y="4363211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76187" y="31750"/>
                </a:lnTo>
                <a:lnTo>
                  <a:pt x="76200" y="0"/>
                </a:lnTo>
                <a:close/>
              </a:path>
              <a:path w="1321434" h="76200">
                <a:moveTo>
                  <a:pt x="132119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321193" y="44450"/>
                </a:lnTo>
                <a:lnTo>
                  <a:pt x="132119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96171" y="4281627"/>
            <a:ext cx="584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2H</a:t>
            </a:r>
            <a:r>
              <a:rPr sz="1950" b="1" i="1" spc="-7" baseline="21367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endParaRPr sz="1950" baseline="21367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45809" y="4387672"/>
            <a:ext cx="4457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2e</a:t>
            </a:r>
            <a:r>
              <a:rPr sz="2400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2400" baseline="2083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95209" y="1764029"/>
            <a:ext cx="2326640" cy="85534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spcBef>
                <a:spcPts val="1205"/>
              </a:spcBef>
            </a:pPr>
            <a:r>
              <a:rPr b="1" dirty="0">
                <a:solidFill>
                  <a:srgbClr val="045F79"/>
                </a:solidFill>
                <a:latin typeface="Georgia"/>
                <a:cs typeface="Georgia"/>
              </a:rPr>
              <a:t>Applied</a:t>
            </a:r>
            <a:r>
              <a:rPr b="1" spc="-65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045F79"/>
                </a:solidFill>
                <a:latin typeface="Georgia"/>
                <a:cs typeface="Georgia"/>
              </a:rPr>
              <a:t>potential</a:t>
            </a:r>
            <a:r>
              <a:rPr b="1" spc="345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45F79"/>
                </a:solidFill>
                <a:latin typeface="Georgia"/>
                <a:cs typeface="Georgia"/>
              </a:rPr>
              <a:t>=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1105"/>
              </a:spcBef>
            </a:pPr>
            <a:r>
              <a:rPr b="1" spc="-5" dirty="0">
                <a:solidFill>
                  <a:srgbClr val="045F79"/>
                </a:solidFill>
                <a:latin typeface="Georgia"/>
                <a:cs typeface="Georgia"/>
              </a:rPr>
              <a:t>-0.05</a:t>
            </a:r>
            <a:r>
              <a:rPr b="1" spc="-50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45F79"/>
                </a:solidFill>
                <a:latin typeface="Georgia"/>
                <a:cs typeface="Georgia"/>
              </a:rPr>
              <a:t>V</a:t>
            </a:r>
            <a:r>
              <a:rPr b="1" spc="-25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45F79"/>
                </a:solidFill>
                <a:latin typeface="Georgia"/>
                <a:cs typeface="Georgia"/>
              </a:rPr>
              <a:t>vs.</a:t>
            </a:r>
            <a:r>
              <a:rPr b="1" spc="-40" dirty="0">
                <a:solidFill>
                  <a:srgbClr val="045F79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045F79"/>
                </a:solidFill>
                <a:latin typeface="Georgia"/>
                <a:cs typeface="Georgia"/>
              </a:rPr>
              <a:t>Ag/AgCl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881" y="5289803"/>
            <a:ext cx="3523589" cy="2194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27732" y="5637276"/>
            <a:ext cx="4378960" cy="457200"/>
            <a:chOff x="903732" y="5637276"/>
            <a:chExt cx="4378960" cy="457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732" y="5747004"/>
              <a:ext cx="3968496" cy="219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1832" y="5771388"/>
              <a:ext cx="278891" cy="315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552" y="5637276"/>
              <a:ext cx="440436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5771388"/>
              <a:ext cx="278891" cy="31546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1927" y="4888991"/>
            <a:ext cx="1559052" cy="17830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96669" y="972312"/>
            <a:ext cx="7660005" cy="3404235"/>
            <a:chOff x="772668" y="972311"/>
            <a:chExt cx="7660005" cy="340423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668" y="972311"/>
              <a:ext cx="7659624" cy="34041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27859" y="3957827"/>
              <a:ext cx="5699760" cy="0"/>
            </a:xfrm>
            <a:custGeom>
              <a:avLst/>
              <a:gdLst/>
              <a:ahLst/>
              <a:cxnLst/>
              <a:rect l="l" t="t" r="r" b="b"/>
              <a:pathLst>
                <a:path w="5699759">
                  <a:moveTo>
                    <a:pt x="0" y="0"/>
                  </a:moveTo>
                  <a:lnTo>
                    <a:pt x="56996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96440" y="3956304"/>
              <a:ext cx="1731010" cy="30480"/>
            </a:xfrm>
            <a:custGeom>
              <a:avLst/>
              <a:gdLst/>
              <a:ahLst/>
              <a:cxnLst/>
              <a:rect l="l" t="t" r="r" b="b"/>
              <a:pathLst>
                <a:path w="1731010" h="30479">
                  <a:moveTo>
                    <a:pt x="0" y="0"/>
                  </a:moveTo>
                  <a:lnTo>
                    <a:pt x="0" y="19685"/>
                  </a:lnTo>
                </a:path>
                <a:path w="1731010" h="30479">
                  <a:moveTo>
                    <a:pt x="432562" y="0"/>
                  </a:moveTo>
                  <a:lnTo>
                    <a:pt x="432562" y="30099"/>
                  </a:lnTo>
                </a:path>
                <a:path w="1731010" h="30479">
                  <a:moveTo>
                    <a:pt x="866267" y="635"/>
                  </a:moveTo>
                  <a:lnTo>
                    <a:pt x="866267" y="20574"/>
                  </a:lnTo>
                </a:path>
                <a:path w="1731010" h="30479">
                  <a:moveTo>
                    <a:pt x="1299972" y="0"/>
                  </a:moveTo>
                  <a:lnTo>
                    <a:pt x="1299972" y="30099"/>
                  </a:lnTo>
                </a:path>
                <a:path w="1731010" h="30479">
                  <a:moveTo>
                    <a:pt x="1730756" y="0"/>
                  </a:moveTo>
                  <a:lnTo>
                    <a:pt x="1730756" y="19685"/>
                  </a:lnTo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60520" y="3934967"/>
              <a:ext cx="3175" cy="56515"/>
            </a:xfrm>
            <a:custGeom>
              <a:avLst/>
              <a:gdLst/>
              <a:ahLst/>
              <a:cxnLst/>
              <a:rect l="l" t="t" r="r" b="b"/>
              <a:pathLst>
                <a:path w="3175" h="56514">
                  <a:moveTo>
                    <a:pt x="1460" y="-1587"/>
                  </a:moveTo>
                  <a:lnTo>
                    <a:pt x="1460" y="57594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94859" y="3956304"/>
              <a:ext cx="1732914" cy="30480"/>
            </a:xfrm>
            <a:custGeom>
              <a:avLst/>
              <a:gdLst/>
              <a:ahLst/>
              <a:cxnLst/>
              <a:rect l="l" t="t" r="r" b="b"/>
              <a:pathLst>
                <a:path w="1732914" h="30479">
                  <a:moveTo>
                    <a:pt x="0" y="0"/>
                  </a:moveTo>
                  <a:lnTo>
                    <a:pt x="0" y="19685"/>
                  </a:lnTo>
                </a:path>
                <a:path w="1732914" h="30479">
                  <a:moveTo>
                    <a:pt x="432815" y="0"/>
                  </a:moveTo>
                  <a:lnTo>
                    <a:pt x="432815" y="30099"/>
                  </a:lnTo>
                </a:path>
                <a:path w="1732914" h="30479">
                  <a:moveTo>
                    <a:pt x="865504" y="0"/>
                  </a:moveTo>
                  <a:lnTo>
                    <a:pt x="865504" y="19685"/>
                  </a:lnTo>
                </a:path>
                <a:path w="1732914" h="30479">
                  <a:moveTo>
                    <a:pt x="1299844" y="0"/>
                  </a:moveTo>
                  <a:lnTo>
                    <a:pt x="1299844" y="30099"/>
                  </a:lnTo>
                </a:path>
                <a:path w="1732914" h="30479">
                  <a:moveTo>
                    <a:pt x="1732661" y="0"/>
                  </a:moveTo>
                  <a:lnTo>
                    <a:pt x="1732661" y="19685"/>
                  </a:lnTo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761098" y="3956938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30480"/>
                  </a:lnTo>
                </a:path>
              </a:pathLst>
            </a:custGeom>
            <a:ln w="33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193279" y="3957827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0"/>
                  </a:moveTo>
                  <a:lnTo>
                    <a:pt x="0" y="181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628254" y="3956938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79">
                  <a:moveTo>
                    <a:pt x="0" y="0"/>
                  </a:moveTo>
                  <a:lnTo>
                    <a:pt x="0" y="30480"/>
                  </a:lnTo>
                </a:path>
              </a:pathLst>
            </a:custGeom>
            <a:ln w="33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981200" y="1150619"/>
              <a:ext cx="0" cy="2784475"/>
            </a:xfrm>
            <a:custGeom>
              <a:avLst/>
              <a:gdLst/>
              <a:ahLst/>
              <a:cxnLst/>
              <a:rect l="l" t="t" r="r" b="b"/>
              <a:pathLst>
                <a:path h="2784475">
                  <a:moveTo>
                    <a:pt x="0" y="0"/>
                  </a:moveTo>
                  <a:lnTo>
                    <a:pt x="0" y="278422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10788" y="4002785"/>
            <a:ext cx="3454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0.5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4751" y="4002785"/>
            <a:ext cx="9061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791210" algn="l"/>
              </a:tabLst>
            </a:pPr>
            <a:r>
              <a:rPr sz="1600" spc="-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.25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71216" y="2313241"/>
            <a:ext cx="638810" cy="1891664"/>
            <a:chOff x="1347216" y="2313241"/>
            <a:chExt cx="638810" cy="1891664"/>
          </a:xfrm>
        </p:grpSpPr>
        <p:sp>
          <p:nvSpPr>
            <p:cNvPr id="22" name="object 22"/>
            <p:cNvSpPr/>
            <p:nvPr/>
          </p:nvSpPr>
          <p:spPr>
            <a:xfrm>
              <a:off x="1347216" y="3800856"/>
              <a:ext cx="580390" cy="403860"/>
            </a:xfrm>
            <a:custGeom>
              <a:avLst/>
              <a:gdLst/>
              <a:ahLst/>
              <a:cxnLst/>
              <a:rect l="l" t="t" r="r" b="b"/>
              <a:pathLst>
                <a:path w="580389" h="403860">
                  <a:moveTo>
                    <a:pt x="580262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80262" y="403860"/>
                  </a:lnTo>
                  <a:lnTo>
                    <a:pt x="580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0388" y="2391156"/>
              <a:ext cx="161162" cy="2844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79092" y="2318004"/>
              <a:ext cx="102235" cy="1270"/>
            </a:xfrm>
            <a:custGeom>
              <a:avLst/>
              <a:gdLst/>
              <a:ahLst/>
              <a:cxnLst/>
              <a:rect l="l" t="t" r="r" b="b"/>
              <a:pathLst>
                <a:path w="102235" h="1269">
                  <a:moveTo>
                    <a:pt x="0" y="0"/>
                  </a:moveTo>
                  <a:lnTo>
                    <a:pt x="101981" y="127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75579" y="4002785"/>
            <a:ext cx="1548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  <a:tabLst>
                <a:tab pos="608965" algn="l"/>
                <a:tab pos="1167130" algn="l"/>
              </a:tabLst>
            </a:pP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0.25	0.5	0.75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" algn="ctr"/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E/V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87445" y="2236469"/>
            <a:ext cx="127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45051" y="1545336"/>
            <a:ext cx="5076444" cy="182118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380895" y="4823205"/>
            <a:ext cx="434403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>
              <a:spcBef>
                <a:spcPts val="95"/>
              </a:spcBef>
            </a:pPr>
            <a:r>
              <a:rPr sz="1600" b="1" i="1" spc="-15" dirty="0">
                <a:solidFill>
                  <a:prstClr val="black"/>
                </a:solidFill>
                <a:latin typeface="Georgia"/>
                <a:cs typeface="Georgia"/>
              </a:rPr>
              <a:t>Bare</a:t>
            </a:r>
            <a:r>
              <a:rPr sz="1600" b="1" i="1"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1600" b="1" i="1" spc="-20" dirty="0">
                <a:solidFill>
                  <a:prstClr val="black"/>
                </a:solidFill>
                <a:latin typeface="Georgia"/>
                <a:cs typeface="Georgia"/>
              </a:rPr>
              <a:t>electrode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  <a:p>
            <a:pPr marL="99060">
              <a:spcBef>
                <a:spcPts val="1200"/>
              </a:spcBef>
            </a:pPr>
            <a:r>
              <a:rPr sz="1600" b="1" i="1" spc="-5" dirty="0">
                <a:solidFill>
                  <a:srgbClr val="009DD9"/>
                </a:solidFill>
                <a:latin typeface="Georgia"/>
                <a:cs typeface="Georgia"/>
              </a:rPr>
              <a:t>Prussian</a:t>
            </a:r>
            <a:r>
              <a:rPr sz="1600" b="1" i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600" spc="-15" dirty="0">
                <a:solidFill>
                  <a:srgbClr val="009DD9"/>
                </a:solidFill>
                <a:latin typeface="Georgia"/>
                <a:cs typeface="Georgia"/>
              </a:rPr>
              <a:t>Blue</a:t>
            </a:r>
            <a:r>
              <a:rPr sz="1600" spc="4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009DD9"/>
                </a:solidFill>
                <a:latin typeface="Georgia"/>
                <a:cs typeface="Georgia"/>
              </a:rPr>
              <a:t>modified</a:t>
            </a:r>
            <a:r>
              <a:rPr sz="1600" b="1" i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600" b="1" i="1" spc="-20" dirty="0">
                <a:solidFill>
                  <a:srgbClr val="009DD9"/>
                </a:solidFill>
                <a:latin typeface="Georgia"/>
                <a:cs typeface="Georgia"/>
              </a:rPr>
              <a:t>electrode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spcBef>
                <a:spcPts val="35"/>
              </a:spcBef>
            </a:pPr>
            <a:endParaRPr sz="1500">
              <a:solidFill>
                <a:prstClr val="black"/>
              </a:solidFill>
              <a:latin typeface="Georgia"/>
              <a:cs typeface="Georgia"/>
            </a:endParaRPr>
          </a:p>
          <a:p>
            <a:pPr marL="50800"/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Prussian</a:t>
            </a:r>
            <a:r>
              <a:rPr sz="1600" b="1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i="1" spc="-15" dirty="0">
                <a:solidFill>
                  <a:srgbClr val="FF0000"/>
                </a:solidFill>
                <a:latin typeface="Georgia"/>
                <a:cs typeface="Georgia"/>
              </a:rPr>
              <a:t>Blue</a:t>
            </a:r>
            <a:r>
              <a:rPr sz="16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modified</a:t>
            </a:r>
            <a:r>
              <a:rPr sz="1600" b="1" i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Georgia"/>
                <a:cs typeface="Georgia"/>
              </a:rPr>
              <a:t>electrode</a:t>
            </a:r>
            <a:r>
              <a:rPr sz="1600" b="1" i="1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+</a:t>
            </a:r>
            <a:r>
              <a:rPr sz="1600" b="1" i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H</a:t>
            </a:r>
            <a:r>
              <a:rPr sz="1575" b="1" i="1" spc="-7" baseline="-15873" dirty="0">
                <a:solidFill>
                  <a:srgbClr val="FF0000"/>
                </a:solidFill>
                <a:latin typeface="Georgia"/>
                <a:cs typeface="Georgia"/>
              </a:rPr>
              <a:t>2</a:t>
            </a:r>
            <a:r>
              <a:rPr sz="1600" b="1" i="1" spc="-5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1575" b="1" i="1" spc="-7" baseline="-15873" dirty="0">
                <a:solidFill>
                  <a:srgbClr val="FF0000"/>
                </a:solidFill>
                <a:latin typeface="Georgia"/>
                <a:cs typeface="Georgia"/>
              </a:rPr>
              <a:t>2</a:t>
            </a:r>
            <a:endParaRPr sz="1575" baseline="-15873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299" y="371487"/>
            <a:ext cx="5245505" cy="3193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8851" y="273558"/>
            <a:ext cx="5229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i="1" spc="-5" dirty="0">
                <a:solidFill>
                  <a:srgbClr val="000000"/>
                </a:solidFill>
                <a:latin typeface="Georgia"/>
                <a:cs typeface="Georgia"/>
              </a:rPr>
              <a:t>Selection</a:t>
            </a:r>
            <a:r>
              <a:rPr sz="2400" i="1" spc="-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2400" i="1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dirty="0">
                <a:solidFill>
                  <a:srgbClr val="000000"/>
                </a:solidFill>
                <a:latin typeface="Georgia"/>
                <a:cs typeface="Georgia"/>
              </a:rPr>
              <a:t>the</a:t>
            </a:r>
            <a:r>
              <a:rPr sz="2400" i="1" spc="-5" dirty="0">
                <a:solidFill>
                  <a:srgbClr val="000000"/>
                </a:solidFill>
                <a:latin typeface="Georgia"/>
                <a:cs typeface="Georgia"/>
              </a:rPr>
              <a:t> applied</a:t>
            </a:r>
            <a:r>
              <a:rPr sz="2400" i="1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Georgia"/>
                <a:cs typeface="Georgia"/>
              </a:rPr>
              <a:t>potential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07122" y="5708903"/>
            <a:ext cx="6774815" cy="1045844"/>
            <a:chOff x="1283121" y="5708903"/>
            <a:chExt cx="6774815" cy="104584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960" y="5714999"/>
              <a:ext cx="647700" cy="4524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52722" y="5715761"/>
              <a:ext cx="647700" cy="457200"/>
            </a:xfrm>
            <a:custGeom>
              <a:avLst/>
              <a:gdLst/>
              <a:ahLst/>
              <a:cxnLst/>
              <a:rect l="l" t="t" r="r" b="b"/>
              <a:pathLst>
                <a:path w="647700" h="457200">
                  <a:moveTo>
                    <a:pt x="0" y="313766"/>
                  </a:moveTo>
                  <a:lnTo>
                    <a:pt x="161925" y="313766"/>
                  </a:lnTo>
                  <a:lnTo>
                    <a:pt x="161925" y="0"/>
                  </a:lnTo>
                  <a:lnTo>
                    <a:pt x="485775" y="0"/>
                  </a:lnTo>
                  <a:lnTo>
                    <a:pt x="485775" y="313766"/>
                  </a:lnTo>
                  <a:lnTo>
                    <a:pt x="647700" y="313766"/>
                  </a:lnTo>
                  <a:lnTo>
                    <a:pt x="323850" y="457200"/>
                  </a:lnTo>
                  <a:lnTo>
                    <a:pt x="0" y="313766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121" y="6321184"/>
              <a:ext cx="2371554" cy="2188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7203" y="6184390"/>
              <a:ext cx="437388" cy="569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272" y="6184390"/>
              <a:ext cx="3802379" cy="569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1275" y="6184390"/>
              <a:ext cx="437387" cy="5699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7287" y="6184390"/>
              <a:ext cx="800100" cy="56997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629655" y="5036820"/>
            <a:ext cx="748030" cy="217804"/>
            <a:chOff x="4105655" y="5036820"/>
            <a:chExt cx="748030" cy="217804"/>
          </a:xfrm>
        </p:grpSpPr>
        <p:sp>
          <p:nvSpPr>
            <p:cNvPr id="13" name="object 13"/>
            <p:cNvSpPr/>
            <p:nvPr/>
          </p:nvSpPr>
          <p:spPr>
            <a:xfrm>
              <a:off x="4111751" y="5042916"/>
              <a:ext cx="734695" cy="204470"/>
            </a:xfrm>
            <a:custGeom>
              <a:avLst/>
              <a:gdLst/>
              <a:ahLst/>
              <a:cxnLst/>
              <a:rect l="l" t="t" r="r" b="b"/>
              <a:pathLst>
                <a:path w="734695" h="204470">
                  <a:moveTo>
                    <a:pt x="734187" y="0"/>
                  </a:moveTo>
                  <a:lnTo>
                    <a:pt x="0" y="0"/>
                  </a:lnTo>
                  <a:lnTo>
                    <a:pt x="0" y="203961"/>
                  </a:lnTo>
                  <a:lnTo>
                    <a:pt x="734187" y="203961"/>
                  </a:lnTo>
                  <a:lnTo>
                    <a:pt x="7341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12513" y="5043678"/>
              <a:ext cx="734695" cy="204470"/>
            </a:xfrm>
            <a:custGeom>
              <a:avLst/>
              <a:gdLst/>
              <a:ahLst/>
              <a:cxnLst/>
              <a:rect l="l" t="t" r="r" b="b"/>
              <a:pathLst>
                <a:path w="734695" h="204470">
                  <a:moveTo>
                    <a:pt x="0" y="203962"/>
                  </a:moveTo>
                  <a:lnTo>
                    <a:pt x="734187" y="203962"/>
                  </a:lnTo>
                  <a:lnTo>
                    <a:pt x="734187" y="0"/>
                  </a:lnTo>
                  <a:lnTo>
                    <a:pt x="0" y="0"/>
                  </a:lnTo>
                  <a:lnTo>
                    <a:pt x="0" y="203962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629655" y="5341620"/>
            <a:ext cx="748030" cy="215900"/>
            <a:chOff x="4105655" y="5341620"/>
            <a:chExt cx="748030" cy="215900"/>
          </a:xfrm>
        </p:grpSpPr>
        <p:sp>
          <p:nvSpPr>
            <p:cNvPr id="16" name="object 16"/>
            <p:cNvSpPr/>
            <p:nvPr/>
          </p:nvSpPr>
          <p:spPr>
            <a:xfrm>
              <a:off x="4111751" y="5347716"/>
              <a:ext cx="734695" cy="202565"/>
            </a:xfrm>
            <a:custGeom>
              <a:avLst/>
              <a:gdLst/>
              <a:ahLst/>
              <a:cxnLst/>
              <a:rect l="l" t="t" r="r" b="b"/>
              <a:pathLst>
                <a:path w="734695" h="202564">
                  <a:moveTo>
                    <a:pt x="734187" y="0"/>
                  </a:moveTo>
                  <a:lnTo>
                    <a:pt x="0" y="0"/>
                  </a:lnTo>
                  <a:lnTo>
                    <a:pt x="0" y="202184"/>
                  </a:lnTo>
                  <a:lnTo>
                    <a:pt x="734187" y="202184"/>
                  </a:lnTo>
                  <a:lnTo>
                    <a:pt x="734187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112513" y="5348478"/>
              <a:ext cx="734695" cy="202565"/>
            </a:xfrm>
            <a:custGeom>
              <a:avLst/>
              <a:gdLst/>
              <a:ahLst/>
              <a:cxnLst/>
              <a:rect l="l" t="t" r="r" b="b"/>
              <a:pathLst>
                <a:path w="734695" h="202564">
                  <a:moveTo>
                    <a:pt x="0" y="202184"/>
                  </a:moveTo>
                  <a:lnTo>
                    <a:pt x="734187" y="202184"/>
                  </a:lnTo>
                  <a:lnTo>
                    <a:pt x="734187" y="0"/>
                  </a:lnTo>
                  <a:lnTo>
                    <a:pt x="0" y="0"/>
                  </a:lnTo>
                  <a:lnTo>
                    <a:pt x="0" y="202184"/>
                  </a:lnTo>
                  <a:close/>
                </a:path>
              </a:pathLst>
            </a:custGeom>
            <a:ln w="137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98825" y="4982972"/>
            <a:ext cx="6809740" cy="164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0850" algn="r">
              <a:lnSpc>
                <a:spcPts val="2790"/>
              </a:lnSpc>
              <a:spcBef>
                <a:spcPts val="100"/>
              </a:spcBef>
            </a:pPr>
            <a:r>
              <a:rPr sz="2400" b="1" i="1" spc="-5" dirty="0">
                <a:solidFill>
                  <a:prstClr val="black"/>
                </a:solidFill>
                <a:latin typeface="Georgia"/>
                <a:cs typeface="Georgia"/>
              </a:rPr>
              <a:t>H2O2</a:t>
            </a:r>
            <a:endParaRPr sz="2400">
              <a:solidFill>
                <a:prstClr val="black"/>
              </a:solidFill>
              <a:latin typeface="Georgia"/>
              <a:cs typeface="Georgia"/>
            </a:endParaRPr>
          </a:p>
          <a:p>
            <a:pPr marR="5080" algn="r">
              <a:lnSpc>
                <a:spcPts val="2790"/>
              </a:lnSpc>
            </a:pPr>
            <a:r>
              <a:rPr sz="2400" b="1" i="1" spc="-5" dirty="0">
                <a:solidFill>
                  <a:prstClr val="black"/>
                </a:solidFill>
                <a:latin typeface="Georgia"/>
                <a:cs typeface="Georgia"/>
              </a:rPr>
              <a:t>ascorbic</a:t>
            </a:r>
            <a:r>
              <a:rPr sz="2400" b="1" i="1" spc="-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b="1" i="1" spc="-5" dirty="0">
                <a:solidFill>
                  <a:prstClr val="black"/>
                </a:solidFill>
                <a:latin typeface="Georgia"/>
                <a:cs typeface="Georgia"/>
              </a:rPr>
              <a:t>acid</a:t>
            </a:r>
            <a:endParaRPr sz="2400">
              <a:solidFill>
                <a:prstClr val="black"/>
              </a:solidFill>
              <a:latin typeface="Georgia"/>
              <a:cs typeface="Georgia"/>
            </a:endParaRPr>
          </a:p>
          <a:p>
            <a:pPr>
              <a:spcBef>
                <a:spcPts val="15"/>
              </a:spcBef>
            </a:pPr>
            <a:endParaRPr sz="3950">
              <a:solidFill>
                <a:prstClr val="black"/>
              </a:solidFill>
              <a:latin typeface="Georgia"/>
              <a:cs typeface="Georgia"/>
            </a:endParaRPr>
          </a:p>
          <a:p>
            <a:pPr marL="12700"/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Potential</a:t>
            </a:r>
            <a:r>
              <a:rPr sz="2000" b="1" i="1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selected</a:t>
            </a:r>
            <a:r>
              <a:rPr sz="2000" b="1" i="1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-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50</a:t>
            </a:r>
            <a:r>
              <a:rPr sz="2000" b="1" i="1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mV</a:t>
            </a:r>
            <a:r>
              <a:rPr sz="2000" b="1" i="1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vs.</a:t>
            </a:r>
            <a:r>
              <a:rPr sz="2000" b="1" i="1" spc="1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Georgia"/>
                <a:cs typeface="Georgia"/>
              </a:rPr>
              <a:t>Ag/AgCl</a:t>
            </a:r>
            <a:r>
              <a:rPr sz="2000" b="1" i="1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b="1" i="1" dirty="0">
                <a:solidFill>
                  <a:prstClr val="black"/>
                </a:solidFill>
                <a:latin typeface="Georgia"/>
                <a:cs typeface="Georgia"/>
              </a:rPr>
              <a:t>pseudo-ref.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11004" y="1554289"/>
            <a:ext cx="5807710" cy="3069590"/>
            <a:chOff x="1687004" y="1554289"/>
            <a:chExt cx="5807710" cy="3069590"/>
          </a:xfrm>
        </p:grpSpPr>
        <p:sp>
          <p:nvSpPr>
            <p:cNvPr id="20" name="object 20"/>
            <p:cNvSpPr/>
            <p:nvPr/>
          </p:nvSpPr>
          <p:spPr>
            <a:xfrm>
              <a:off x="1962912" y="4107174"/>
              <a:ext cx="335280" cy="31750"/>
            </a:xfrm>
            <a:custGeom>
              <a:avLst/>
              <a:gdLst/>
              <a:ahLst/>
              <a:cxnLst/>
              <a:rect l="l" t="t" r="r" b="b"/>
              <a:pathLst>
                <a:path w="335280" h="31750">
                  <a:moveTo>
                    <a:pt x="335280" y="0"/>
                  </a:moveTo>
                  <a:lnTo>
                    <a:pt x="0" y="0"/>
                  </a:lnTo>
                  <a:lnTo>
                    <a:pt x="0" y="31628"/>
                  </a:lnTo>
                  <a:lnTo>
                    <a:pt x="335280" y="3162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0000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62912" y="4107174"/>
              <a:ext cx="335280" cy="31750"/>
            </a:xfrm>
            <a:custGeom>
              <a:avLst/>
              <a:gdLst/>
              <a:ahLst/>
              <a:cxnLst/>
              <a:rect l="l" t="t" r="r" b="b"/>
              <a:pathLst>
                <a:path w="335280" h="31750">
                  <a:moveTo>
                    <a:pt x="0" y="31628"/>
                  </a:moveTo>
                  <a:lnTo>
                    <a:pt x="335280" y="31628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16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98192" y="2148840"/>
              <a:ext cx="324485" cy="1959610"/>
            </a:xfrm>
            <a:custGeom>
              <a:avLst/>
              <a:gdLst/>
              <a:ahLst/>
              <a:cxnLst/>
              <a:rect l="l" t="t" r="r" b="b"/>
              <a:pathLst>
                <a:path w="324485" h="1959610">
                  <a:moveTo>
                    <a:pt x="324104" y="0"/>
                  </a:moveTo>
                  <a:lnTo>
                    <a:pt x="0" y="0"/>
                  </a:lnTo>
                  <a:lnTo>
                    <a:pt x="0" y="1959482"/>
                  </a:lnTo>
                  <a:lnTo>
                    <a:pt x="324104" y="1959482"/>
                  </a:lnTo>
                  <a:lnTo>
                    <a:pt x="3241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98192" y="2148840"/>
              <a:ext cx="324485" cy="1959610"/>
            </a:xfrm>
            <a:custGeom>
              <a:avLst/>
              <a:gdLst/>
              <a:ahLst/>
              <a:cxnLst/>
              <a:rect l="l" t="t" r="r" b="b"/>
              <a:pathLst>
                <a:path w="324485" h="1959610">
                  <a:moveTo>
                    <a:pt x="0" y="1959482"/>
                  </a:moveTo>
                  <a:lnTo>
                    <a:pt x="324104" y="1959482"/>
                  </a:lnTo>
                  <a:lnTo>
                    <a:pt x="324104" y="0"/>
                  </a:lnTo>
                  <a:lnTo>
                    <a:pt x="0" y="0"/>
                  </a:lnTo>
                  <a:lnTo>
                    <a:pt x="0" y="195948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116580" y="4107180"/>
              <a:ext cx="336550" cy="38100"/>
            </a:xfrm>
            <a:custGeom>
              <a:avLst/>
              <a:gdLst/>
              <a:ahLst/>
              <a:cxnLst/>
              <a:rect l="l" t="t" r="r" b="b"/>
              <a:pathLst>
                <a:path w="336550" h="38100">
                  <a:moveTo>
                    <a:pt x="33642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36422" y="38100"/>
                  </a:lnTo>
                  <a:lnTo>
                    <a:pt x="336422" y="0"/>
                  </a:lnTo>
                  <a:close/>
                </a:path>
              </a:pathLst>
            </a:custGeom>
            <a:solidFill>
              <a:srgbClr val="0000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116580" y="4107180"/>
              <a:ext cx="336550" cy="38100"/>
            </a:xfrm>
            <a:custGeom>
              <a:avLst/>
              <a:gdLst/>
              <a:ahLst/>
              <a:cxnLst/>
              <a:rect l="l" t="t" r="r" b="b"/>
              <a:pathLst>
                <a:path w="336550" h="38100">
                  <a:moveTo>
                    <a:pt x="0" y="38100"/>
                  </a:moveTo>
                  <a:lnTo>
                    <a:pt x="336422" y="38100"/>
                  </a:lnTo>
                  <a:lnTo>
                    <a:pt x="33642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453384" y="2040636"/>
              <a:ext cx="326390" cy="2068195"/>
            </a:xfrm>
            <a:custGeom>
              <a:avLst/>
              <a:gdLst/>
              <a:ahLst/>
              <a:cxnLst/>
              <a:rect l="l" t="t" r="r" b="b"/>
              <a:pathLst>
                <a:path w="326389" h="2068195">
                  <a:moveTo>
                    <a:pt x="325882" y="0"/>
                  </a:moveTo>
                  <a:lnTo>
                    <a:pt x="0" y="0"/>
                  </a:lnTo>
                  <a:lnTo>
                    <a:pt x="0" y="2067941"/>
                  </a:lnTo>
                  <a:lnTo>
                    <a:pt x="325882" y="2067941"/>
                  </a:lnTo>
                  <a:lnTo>
                    <a:pt x="325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453384" y="2040636"/>
              <a:ext cx="326390" cy="2068195"/>
            </a:xfrm>
            <a:custGeom>
              <a:avLst/>
              <a:gdLst/>
              <a:ahLst/>
              <a:cxnLst/>
              <a:rect l="l" t="t" r="r" b="b"/>
              <a:pathLst>
                <a:path w="326389" h="2068195">
                  <a:moveTo>
                    <a:pt x="0" y="2067941"/>
                  </a:moveTo>
                  <a:lnTo>
                    <a:pt x="325882" y="2067941"/>
                  </a:lnTo>
                  <a:lnTo>
                    <a:pt x="325882" y="0"/>
                  </a:lnTo>
                  <a:lnTo>
                    <a:pt x="0" y="0"/>
                  </a:lnTo>
                  <a:lnTo>
                    <a:pt x="0" y="206794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273296" y="4107180"/>
              <a:ext cx="327660" cy="320040"/>
            </a:xfrm>
            <a:custGeom>
              <a:avLst/>
              <a:gdLst/>
              <a:ahLst/>
              <a:cxnLst/>
              <a:rect l="l" t="t" r="r" b="b"/>
              <a:pathLst>
                <a:path w="327660" h="320039">
                  <a:moveTo>
                    <a:pt x="327660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327660" y="320040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0000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273296" y="4107180"/>
              <a:ext cx="327660" cy="320040"/>
            </a:xfrm>
            <a:custGeom>
              <a:avLst/>
              <a:gdLst/>
              <a:ahLst/>
              <a:cxnLst/>
              <a:rect l="l" t="t" r="r" b="b"/>
              <a:pathLst>
                <a:path w="327660" h="320039">
                  <a:moveTo>
                    <a:pt x="0" y="320040"/>
                  </a:moveTo>
                  <a:lnTo>
                    <a:pt x="327660" y="320040"/>
                  </a:lnTo>
                  <a:lnTo>
                    <a:pt x="327660" y="0"/>
                  </a:lnTo>
                  <a:lnTo>
                    <a:pt x="0" y="0"/>
                  </a:lnTo>
                  <a:lnTo>
                    <a:pt x="0" y="3200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600956" y="2808732"/>
              <a:ext cx="324485" cy="1299845"/>
            </a:xfrm>
            <a:custGeom>
              <a:avLst/>
              <a:gdLst/>
              <a:ahLst/>
              <a:cxnLst/>
              <a:rect l="l" t="t" r="r" b="b"/>
              <a:pathLst>
                <a:path w="324485" h="1299845">
                  <a:moveTo>
                    <a:pt x="324103" y="0"/>
                  </a:moveTo>
                  <a:lnTo>
                    <a:pt x="0" y="0"/>
                  </a:lnTo>
                  <a:lnTo>
                    <a:pt x="0" y="1299464"/>
                  </a:lnTo>
                  <a:lnTo>
                    <a:pt x="324103" y="1299464"/>
                  </a:lnTo>
                  <a:lnTo>
                    <a:pt x="3241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600956" y="2808732"/>
              <a:ext cx="324485" cy="1299845"/>
            </a:xfrm>
            <a:custGeom>
              <a:avLst/>
              <a:gdLst/>
              <a:ahLst/>
              <a:cxnLst/>
              <a:rect l="l" t="t" r="r" b="b"/>
              <a:pathLst>
                <a:path w="324485" h="1299845">
                  <a:moveTo>
                    <a:pt x="0" y="1299464"/>
                  </a:moveTo>
                  <a:lnTo>
                    <a:pt x="324103" y="1299464"/>
                  </a:lnTo>
                  <a:lnTo>
                    <a:pt x="324103" y="0"/>
                  </a:lnTo>
                  <a:lnTo>
                    <a:pt x="0" y="0"/>
                  </a:lnTo>
                  <a:lnTo>
                    <a:pt x="0" y="12994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422392" y="4107180"/>
              <a:ext cx="332105" cy="361315"/>
            </a:xfrm>
            <a:custGeom>
              <a:avLst/>
              <a:gdLst/>
              <a:ahLst/>
              <a:cxnLst/>
              <a:rect l="l" t="t" r="r" b="b"/>
              <a:pathLst>
                <a:path w="332104" h="361314">
                  <a:moveTo>
                    <a:pt x="331724" y="0"/>
                  </a:moveTo>
                  <a:lnTo>
                    <a:pt x="0" y="0"/>
                  </a:lnTo>
                  <a:lnTo>
                    <a:pt x="0" y="361061"/>
                  </a:lnTo>
                  <a:lnTo>
                    <a:pt x="331724" y="361061"/>
                  </a:lnTo>
                  <a:lnTo>
                    <a:pt x="331724" y="0"/>
                  </a:lnTo>
                  <a:close/>
                </a:path>
              </a:pathLst>
            </a:custGeom>
            <a:solidFill>
              <a:srgbClr val="0000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422392" y="4107180"/>
              <a:ext cx="332105" cy="361315"/>
            </a:xfrm>
            <a:custGeom>
              <a:avLst/>
              <a:gdLst/>
              <a:ahLst/>
              <a:cxnLst/>
              <a:rect l="l" t="t" r="r" b="b"/>
              <a:pathLst>
                <a:path w="332104" h="361314">
                  <a:moveTo>
                    <a:pt x="0" y="361061"/>
                  </a:moveTo>
                  <a:lnTo>
                    <a:pt x="331724" y="361061"/>
                  </a:lnTo>
                  <a:lnTo>
                    <a:pt x="331724" y="0"/>
                  </a:lnTo>
                  <a:lnTo>
                    <a:pt x="0" y="0"/>
                  </a:lnTo>
                  <a:lnTo>
                    <a:pt x="0" y="36106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754624" y="3105912"/>
              <a:ext cx="327660" cy="1002665"/>
            </a:xfrm>
            <a:custGeom>
              <a:avLst/>
              <a:gdLst/>
              <a:ahLst/>
              <a:cxnLst/>
              <a:rect l="l" t="t" r="r" b="b"/>
              <a:pathLst>
                <a:path w="327660" h="1002664">
                  <a:moveTo>
                    <a:pt x="327660" y="0"/>
                  </a:moveTo>
                  <a:lnTo>
                    <a:pt x="0" y="0"/>
                  </a:lnTo>
                  <a:lnTo>
                    <a:pt x="0" y="1002283"/>
                  </a:lnTo>
                  <a:lnTo>
                    <a:pt x="327660" y="1002283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754624" y="3105912"/>
              <a:ext cx="327660" cy="1002665"/>
            </a:xfrm>
            <a:custGeom>
              <a:avLst/>
              <a:gdLst/>
              <a:ahLst/>
              <a:cxnLst/>
              <a:rect l="l" t="t" r="r" b="b"/>
              <a:pathLst>
                <a:path w="327660" h="1002664">
                  <a:moveTo>
                    <a:pt x="0" y="1002283"/>
                  </a:moveTo>
                  <a:lnTo>
                    <a:pt x="327660" y="1002283"/>
                  </a:lnTo>
                  <a:lnTo>
                    <a:pt x="327660" y="0"/>
                  </a:lnTo>
                  <a:lnTo>
                    <a:pt x="0" y="0"/>
                  </a:lnTo>
                  <a:lnTo>
                    <a:pt x="0" y="10022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576060" y="4107180"/>
              <a:ext cx="334010" cy="466090"/>
            </a:xfrm>
            <a:custGeom>
              <a:avLst/>
              <a:gdLst/>
              <a:ahLst/>
              <a:cxnLst/>
              <a:rect l="l" t="t" r="r" b="b"/>
              <a:pathLst>
                <a:path w="334009" h="466089">
                  <a:moveTo>
                    <a:pt x="333501" y="0"/>
                  </a:moveTo>
                  <a:lnTo>
                    <a:pt x="0" y="0"/>
                  </a:lnTo>
                  <a:lnTo>
                    <a:pt x="0" y="465963"/>
                  </a:lnTo>
                  <a:lnTo>
                    <a:pt x="333501" y="465963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0000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576060" y="4107180"/>
              <a:ext cx="334010" cy="466090"/>
            </a:xfrm>
            <a:custGeom>
              <a:avLst/>
              <a:gdLst/>
              <a:ahLst/>
              <a:cxnLst/>
              <a:rect l="l" t="t" r="r" b="b"/>
              <a:pathLst>
                <a:path w="334009" h="466089">
                  <a:moveTo>
                    <a:pt x="0" y="465963"/>
                  </a:moveTo>
                  <a:lnTo>
                    <a:pt x="333501" y="465963"/>
                  </a:lnTo>
                  <a:lnTo>
                    <a:pt x="333501" y="0"/>
                  </a:lnTo>
                  <a:lnTo>
                    <a:pt x="0" y="0"/>
                  </a:lnTo>
                  <a:lnTo>
                    <a:pt x="0" y="465963"/>
                  </a:lnTo>
                  <a:close/>
                </a:path>
              </a:pathLst>
            </a:custGeom>
            <a:ln w="9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909816" y="3444240"/>
              <a:ext cx="326390" cy="664210"/>
            </a:xfrm>
            <a:custGeom>
              <a:avLst/>
              <a:gdLst/>
              <a:ahLst/>
              <a:cxnLst/>
              <a:rect l="l" t="t" r="r" b="b"/>
              <a:pathLst>
                <a:path w="326390" h="664210">
                  <a:moveTo>
                    <a:pt x="325881" y="0"/>
                  </a:moveTo>
                  <a:lnTo>
                    <a:pt x="0" y="0"/>
                  </a:lnTo>
                  <a:lnTo>
                    <a:pt x="0" y="664083"/>
                  </a:lnTo>
                  <a:lnTo>
                    <a:pt x="325881" y="664083"/>
                  </a:lnTo>
                  <a:lnTo>
                    <a:pt x="3258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719072" y="1559052"/>
              <a:ext cx="5516880" cy="3056890"/>
            </a:xfrm>
            <a:custGeom>
              <a:avLst/>
              <a:gdLst/>
              <a:ahLst/>
              <a:cxnLst/>
              <a:rect l="l" t="t" r="r" b="b"/>
              <a:pathLst>
                <a:path w="5516880" h="3056890">
                  <a:moveTo>
                    <a:pt x="5190744" y="2549271"/>
                  </a:moveTo>
                  <a:lnTo>
                    <a:pt x="5516626" y="2549271"/>
                  </a:lnTo>
                  <a:lnTo>
                    <a:pt x="5516626" y="1885188"/>
                  </a:lnTo>
                  <a:lnTo>
                    <a:pt x="5190744" y="1885188"/>
                  </a:lnTo>
                  <a:lnTo>
                    <a:pt x="5190744" y="2549271"/>
                  </a:lnTo>
                  <a:close/>
                </a:path>
                <a:path w="5516880" h="3056890">
                  <a:moveTo>
                    <a:pt x="0" y="0"/>
                  </a:moveTo>
                  <a:lnTo>
                    <a:pt x="1269" y="30567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692402" y="1559814"/>
              <a:ext cx="31750" cy="3058795"/>
            </a:xfrm>
            <a:custGeom>
              <a:avLst/>
              <a:gdLst/>
              <a:ahLst/>
              <a:cxnLst/>
              <a:rect l="l" t="t" r="r" b="b"/>
              <a:pathLst>
                <a:path w="31750" h="3058795">
                  <a:moveTo>
                    <a:pt x="0" y="3058287"/>
                  </a:moveTo>
                  <a:lnTo>
                    <a:pt x="31623" y="3058287"/>
                  </a:lnTo>
                </a:path>
                <a:path w="31750" h="3058795">
                  <a:moveTo>
                    <a:pt x="0" y="2549017"/>
                  </a:moveTo>
                  <a:lnTo>
                    <a:pt x="31623" y="2549017"/>
                  </a:lnTo>
                </a:path>
                <a:path w="31750" h="3058795">
                  <a:moveTo>
                    <a:pt x="0" y="2039874"/>
                  </a:moveTo>
                  <a:lnTo>
                    <a:pt x="31623" y="2039874"/>
                  </a:lnTo>
                </a:path>
                <a:path w="31750" h="3058795">
                  <a:moveTo>
                    <a:pt x="0" y="1529080"/>
                  </a:moveTo>
                  <a:lnTo>
                    <a:pt x="31623" y="1529080"/>
                  </a:lnTo>
                </a:path>
                <a:path w="31750" h="3058795">
                  <a:moveTo>
                    <a:pt x="0" y="1019937"/>
                  </a:moveTo>
                  <a:lnTo>
                    <a:pt x="31623" y="1019937"/>
                  </a:lnTo>
                </a:path>
                <a:path w="31750" h="3058795">
                  <a:moveTo>
                    <a:pt x="0" y="509143"/>
                  </a:moveTo>
                  <a:lnTo>
                    <a:pt x="31623" y="509143"/>
                  </a:lnTo>
                </a:path>
                <a:path w="31750" h="3058795">
                  <a:moveTo>
                    <a:pt x="0" y="0"/>
                  </a:moveTo>
                  <a:lnTo>
                    <a:pt x="31623" y="0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719072" y="4107180"/>
              <a:ext cx="5768340" cy="1270"/>
            </a:xfrm>
            <a:custGeom>
              <a:avLst/>
              <a:gdLst/>
              <a:ahLst/>
              <a:cxnLst/>
              <a:rect l="l" t="t" r="r" b="b"/>
              <a:pathLst>
                <a:path w="5768340" h="1270">
                  <a:moveTo>
                    <a:pt x="0" y="0"/>
                  </a:moveTo>
                  <a:lnTo>
                    <a:pt x="5768339" y="127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720469" y="4103369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304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874264" y="4107180"/>
              <a:ext cx="3175" cy="18415"/>
            </a:xfrm>
            <a:custGeom>
              <a:avLst/>
              <a:gdLst/>
              <a:ahLst/>
              <a:cxnLst/>
              <a:rect l="l" t="t" r="r" b="b"/>
              <a:pathLst>
                <a:path w="3175" h="18414">
                  <a:moveTo>
                    <a:pt x="0" y="18161"/>
                  </a:moveTo>
                  <a:lnTo>
                    <a:pt x="292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032377" y="4103369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304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177027" y="4107180"/>
              <a:ext cx="3175" cy="18415"/>
            </a:xfrm>
            <a:custGeom>
              <a:avLst/>
              <a:gdLst/>
              <a:ahLst/>
              <a:cxnLst/>
              <a:rect l="l" t="t" r="r" b="b"/>
              <a:pathLst>
                <a:path w="3175" h="18414">
                  <a:moveTo>
                    <a:pt x="0" y="18161"/>
                  </a:moveTo>
                  <a:lnTo>
                    <a:pt x="292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335141" y="4103369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304"/>
                  </a:lnTo>
                </a:path>
              </a:pathLst>
            </a:custGeom>
            <a:ln w="10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488808" y="4103369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7304"/>
                  </a:lnTo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9236" y="4050791"/>
              <a:ext cx="350519" cy="457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5436" y="4050791"/>
              <a:ext cx="656844" cy="45720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2833497" y="4508703"/>
            <a:ext cx="193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66033" y="3996309"/>
            <a:ext cx="127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95980" y="1459484"/>
            <a:ext cx="142240" cy="23666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"/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590"/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590"/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08551" y="4094226"/>
            <a:ext cx="4832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25" dirty="0">
                <a:solidFill>
                  <a:prstClr val="black"/>
                </a:solidFill>
                <a:latin typeface="Georgia"/>
                <a:cs typeface="Georgia"/>
              </a:rPr>
              <a:t>-</a:t>
            </a:r>
            <a:r>
              <a:rPr sz="1600" b="1" i="1" spc="-1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7476" y="4038600"/>
            <a:ext cx="537972" cy="4572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7353681" y="4081017"/>
            <a:ext cx="2901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5" dirty="0">
                <a:solidFill>
                  <a:prstClr val="black"/>
                </a:solidFill>
                <a:latin typeface="Georgia"/>
                <a:cs typeface="Georgia"/>
              </a:rPr>
              <a:t>50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86571" y="4050791"/>
            <a:ext cx="656844" cy="45720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8503157" y="4094226"/>
            <a:ext cx="403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20" dirty="0">
                <a:solidFill>
                  <a:prstClr val="black"/>
                </a:solidFill>
                <a:latin typeface="Georgia"/>
                <a:cs typeface="Georgia"/>
              </a:rPr>
              <a:t>100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924044" y="4038600"/>
            <a:ext cx="614680" cy="457200"/>
            <a:chOff x="3400044" y="4038600"/>
            <a:chExt cx="614680" cy="457200"/>
          </a:xfrm>
        </p:grpSpPr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0044" y="4038600"/>
              <a:ext cx="350520" cy="4572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6244" y="4038600"/>
              <a:ext cx="537972" cy="457200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5039106" y="4081017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25" dirty="0">
                <a:solidFill>
                  <a:prstClr val="black"/>
                </a:solidFill>
                <a:latin typeface="Georgia"/>
                <a:cs typeface="Georgia"/>
              </a:rPr>
              <a:t>-</a:t>
            </a:r>
            <a:r>
              <a:rPr sz="1600" b="1" i="1" spc="-5" dirty="0">
                <a:solidFill>
                  <a:prstClr val="black"/>
                </a:solidFill>
                <a:latin typeface="Georgia"/>
                <a:cs typeface="Georgia"/>
              </a:rPr>
              <a:t>50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2285" y="4038600"/>
            <a:ext cx="416051" cy="45720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6198489" y="4081017"/>
            <a:ext cx="167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i="1" spc="-5" dirty="0">
                <a:solidFill>
                  <a:prstClr val="black"/>
                </a:solidFill>
                <a:latin typeface="Georgia"/>
                <a:cs typeface="Georgia"/>
              </a:rPr>
              <a:t>0</a:t>
            </a:r>
            <a:endParaRPr sz="16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0301" y="2862476"/>
            <a:ext cx="1094852" cy="372110"/>
          </a:xfrm>
          <a:prstGeom prst="rect">
            <a:avLst/>
          </a:prstGeom>
        </p:spPr>
        <p:txBody>
          <a:bodyPr vert="vert270" wrap="square" lIns="0" tIns="27305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15"/>
              </a:spcBef>
            </a:pP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i/</a:t>
            </a: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06237" y="4473320"/>
            <a:ext cx="892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E/mV</a:t>
            </a:r>
            <a:r>
              <a:rPr sz="2400" b="1" spc="-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24758" y="3957955"/>
            <a:ext cx="2165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Georgia"/>
                <a:cs typeface="Georgia"/>
              </a:rPr>
              <a:t>2%</a:t>
            </a:r>
            <a:endParaRPr sz="1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82533" y="3945383"/>
            <a:ext cx="2959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Georgia"/>
                <a:cs typeface="Georgia"/>
              </a:rPr>
              <a:t>65%</a:t>
            </a:r>
            <a:endParaRPr sz="1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19722" y="3949701"/>
            <a:ext cx="3016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Georgia"/>
                <a:cs typeface="Georgia"/>
              </a:rPr>
              <a:t>38%</a:t>
            </a:r>
            <a:endParaRPr sz="1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43447" y="3966465"/>
            <a:ext cx="3022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5" dirty="0">
                <a:solidFill>
                  <a:prstClr val="black"/>
                </a:solidFill>
                <a:latin typeface="Georgia"/>
                <a:cs typeface="Georgia"/>
              </a:rPr>
              <a:t>2</a:t>
            </a:r>
            <a:r>
              <a:rPr sz="1000" b="1" spc="-20" dirty="0">
                <a:solidFill>
                  <a:prstClr val="black"/>
                </a:solidFill>
                <a:latin typeface="Georgia"/>
                <a:cs typeface="Georgia"/>
              </a:rPr>
              <a:t>0</a:t>
            </a:r>
            <a:r>
              <a:rPr sz="1000" b="1" spc="-5" dirty="0">
                <a:solidFill>
                  <a:prstClr val="black"/>
                </a:solidFill>
                <a:latin typeface="Georgia"/>
                <a:cs typeface="Georgia"/>
              </a:rPr>
              <a:t>%</a:t>
            </a:r>
            <a:endParaRPr sz="1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91888" y="3966465"/>
            <a:ext cx="2159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Georgia"/>
                <a:cs typeface="Georgia"/>
              </a:rPr>
              <a:t>2%</a:t>
            </a:r>
            <a:endParaRPr sz="100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8756" y="1071372"/>
            <a:ext cx="7604759" cy="5594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1326" y="226567"/>
            <a:ext cx="5492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Lysine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biosensor,</a:t>
            </a:r>
            <a:r>
              <a:rPr sz="2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2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selectivity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9D0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776" y="190500"/>
            <a:ext cx="8382000" cy="46146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9420" y="3779266"/>
            <a:ext cx="923290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lnSpc>
                <a:spcPct val="108900"/>
              </a:lnSpc>
              <a:spcBef>
                <a:spcPts val="100"/>
              </a:spcBef>
            </a:pP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Wo</a:t>
            </a: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rki</a:t>
            </a:r>
            <a:r>
              <a:rPr b="1" spc="5" dirty="0">
                <a:solidFill>
                  <a:srgbClr val="CCFFFF"/>
                </a:solidFill>
                <a:latin typeface="Comic Sans MS"/>
                <a:cs typeface="Comic Sans MS"/>
              </a:rPr>
              <a:t>n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g  </a:t>
            </a: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buffer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8879" y="3703066"/>
            <a:ext cx="114744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5080" indent="-291465">
              <a:lnSpc>
                <a:spcPct val="108900"/>
              </a:lnSpc>
              <a:spcBef>
                <a:spcPts val="100"/>
              </a:spcBef>
            </a:pP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Perist</a:t>
            </a:r>
            <a:r>
              <a:rPr b="1" spc="-10" dirty="0">
                <a:solidFill>
                  <a:srgbClr val="CCFFFF"/>
                </a:solidFill>
                <a:latin typeface="Comic Sans MS"/>
                <a:cs typeface="Comic Sans MS"/>
              </a:rPr>
              <a:t>a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ltic  pump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775" y="3744214"/>
            <a:ext cx="73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W</a:t>
            </a: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a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ste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4671" y="3744214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A</a:t>
            </a:r>
            <a:r>
              <a:rPr b="1" spc="5" dirty="0">
                <a:solidFill>
                  <a:srgbClr val="CCFFFF"/>
                </a:solidFill>
                <a:latin typeface="Comic Sans MS"/>
                <a:cs typeface="Comic Sans MS"/>
              </a:rPr>
              <a:t>m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perome</a:t>
            </a:r>
            <a:r>
              <a:rPr b="1" spc="5" dirty="0">
                <a:solidFill>
                  <a:srgbClr val="CCFFFF"/>
                </a:solidFill>
                <a:latin typeface="Comic Sans MS"/>
                <a:cs typeface="Comic Sans MS"/>
              </a:rPr>
              <a:t>t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er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2119" y="1838705"/>
            <a:ext cx="101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Recorder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1457071"/>
            <a:ext cx="2192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Electrochemical</a:t>
            </a:r>
            <a:r>
              <a:rPr b="1" spc="-185" dirty="0">
                <a:solidFill>
                  <a:srgbClr val="CCFFFF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cell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1752600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990600" y="990600"/>
                </a:moveTo>
                <a:lnTo>
                  <a:pt x="0" y="0"/>
                </a:lnTo>
              </a:path>
            </a:pathLst>
          </a:custGeom>
          <a:ln w="91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610" y="923671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I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n</a:t>
            </a: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jecti</a:t>
            </a:r>
            <a:r>
              <a:rPr b="1" spc="-15" dirty="0">
                <a:solidFill>
                  <a:srgbClr val="CCFFFF"/>
                </a:solidFill>
                <a:latin typeface="Comic Sans MS"/>
                <a:cs typeface="Comic Sans MS"/>
              </a:rPr>
              <a:t>o</a:t>
            </a:r>
            <a:r>
              <a:rPr b="1" dirty="0">
                <a:solidFill>
                  <a:srgbClr val="CCFFFF"/>
                </a:solidFill>
                <a:latin typeface="Comic Sans MS"/>
                <a:cs typeface="Comic Sans MS"/>
              </a:rPr>
              <a:t>n</a:t>
            </a:r>
            <a:r>
              <a:rPr b="1" spc="-125" dirty="0">
                <a:solidFill>
                  <a:srgbClr val="CCFFFF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CCFFFF"/>
                </a:solidFill>
                <a:latin typeface="Comic Sans MS"/>
                <a:cs typeface="Comic Sans MS"/>
              </a:rPr>
              <a:t>valve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60092" y="1124711"/>
            <a:ext cx="8408035" cy="5043170"/>
            <a:chOff x="736091" y="1124711"/>
            <a:chExt cx="8408035" cy="5043170"/>
          </a:xfrm>
        </p:grpSpPr>
        <p:sp>
          <p:nvSpPr>
            <p:cNvPr id="13" name="object 13"/>
            <p:cNvSpPr/>
            <p:nvPr/>
          </p:nvSpPr>
          <p:spPr>
            <a:xfrm>
              <a:off x="3200399" y="1129283"/>
              <a:ext cx="2057400" cy="928369"/>
            </a:xfrm>
            <a:custGeom>
              <a:avLst/>
              <a:gdLst/>
              <a:ahLst/>
              <a:cxnLst/>
              <a:rect l="l" t="t" r="r" b="b"/>
              <a:pathLst>
                <a:path w="2057400" h="928369">
                  <a:moveTo>
                    <a:pt x="1219200" y="927862"/>
                  </a:moveTo>
                  <a:lnTo>
                    <a:pt x="2057400" y="89915"/>
                  </a:lnTo>
                </a:path>
                <a:path w="2057400" h="928369">
                  <a:moveTo>
                    <a:pt x="609600" y="60947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684263" y="4572000"/>
              <a:ext cx="2459355" cy="1595755"/>
            </a:xfrm>
            <a:custGeom>
              <a:avLst/>
              <a:gdLst/>
              <a:ahLst/>
              <a:cxnLst/>
              <a:rect l="l" t="t" r="r" b="b"/>
              <a:pathLst>
                <a:path w="2459354" h="1595754">
                  <a:moveTo>
                    <a:pt x="51688" y="0"/>
                  </a:moveTo>
                  <a:lnTo>
                    <a:pt x="0" y="88645"/>
                  </a:lnTo>
                  <a:lnTo>
                    <a:pt x="1015" y="92456"/>
                  </a:lnTo>
                  <a:lnTo>
                    <a:pt x="7111" y="96012"/>
                  </a:lnTo>
                  <a:lnTo>
                    <a:pt x="10921" y="94995"/>
                  </a:lnTo>
                  <a:lnTo>
                    <a:pt x="45338" y="35941"/>
                  </a:lnTo>
                  <a:lnTo>
                    <a:pt x="45338" y="1543685"/>
                  </a:lnTo>
                  <a:lnTo>
                    <a:pt x="51688" y="1543685"/>
                  </a:lnTo>
                  <a:lnTo>
                    <a:pt x="51688" y="1550035"/>
                  </a:lnTo>
                  <a:lnTo>
                    <a:pt x="2423286" y="1550035"/>
                  </a:lnTo>
                  <a:lnTo>
                    <a:pt x="2364358" y="1584413"/>
                  </a:lnTo>
                  <a:lnTo>
                    <a:pt x="2363342" y="1588300"/>
                  </a:lnTo>
                  <a:lnTo>
                    <a:pt x="2366899" y="1594358"/>
                  </a:lnTo>
                  <a:lnTo>
                    <a:pt x="2370708" y="1595386"/>
                  </a:lnTo>
                  <a:lnTo>
                    <a:pt x="2459354" y="1543685"/>
                  </a:lnTo>
                  <a:lnTo>
                    <a:pt x="2370708" y="1491995"/>
                  </a:lnTo>
                  <a:lnTo>
                    <a:pt x="2366899" y="1493012"/>
                  </a:lnTo>
                  <a:lnTo>
                    <a:pt x="2363342" y="1499082"/>
                  </a:lnTo>
                  <a:lnTo>
                    <a:pt x="2364358" y="1502968"/>
                  </a:lnTo>
                  <a:lnTo>
                    <a:pt x="2423286" y="1537335"/>
                  </a:lnTo>
                  <a:lnTo>
                    <a:pt x="58038" y="1537335"/>
                  </a:lnTo>
                  <a:lnTo>
                    <a:pt x="58038" y="35941"/>
                  </a:lnTo>
                  <a:lnTo>
                    <a:pt x="92455" y="94995"/>
                  </a:lnTo>
                  <a:lnTo>
                    <a:pt x="96265" y="96012"/>
                  </a:lnTo>
                  <a:lnTo>
                    <a:pt x="102361" y="92456"/>
                  </a:lnTo>
                  <a:lnTo>
                    <a:pt x="103377" y="88645"/>
                  </a:lnTo>
                  <a:lnTo>
                    <a:pt x="51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891527" y="4907279"/>
              <a:ext cx="1740535" cy="1082040"/>
            </a:xfrm>
            <a:custGeom>
              <a:avLst/>
              <a:gdLst/>
              <a:ahLst/>
              <a:cxnLst/>
              <a:rect l="l" t="t" r="r" b="b"/>
              <a:pathLst>
                <a:path w="1740534" h="1082039">
                  <a:moveTo>
                    <a:pt x="409955" y="902208"/>
                  </a:moveTo>
                  <a:lnTo>
                    <a:pt x="433324" y="933767"/>
                  </a:lnTo>
                  <a:lnTo>
                    <a:pt x="456565" y="961390"/>
                  </a:lnTo>
                  <a:lnTo>
                    <a:pt x="479044" y="981113"/>
                  </a:lnTo>
                  <a:lnTo>
                    <a:pt x="500506" y="989012"/>
                  </a:lnTo>
                  <a:lnTo>
                    <a:pt x="520826" y="981113"/>
                  </a:lnTo>
                  <a:lnTo>
                    <a:pt x="556260" y="902208"/>
                  </a:lnTo>
                  <a:lnTo>
                    <a:pt x="567054" y="835748"/>
                  </a:lnTo>
                  <a:lnTo>
                    <a:pt x="571880" y="790143"/>
                  </a:lnTo>
                  <a:lnTo>
                    <a:pt x="576452" y="737920"/>
                  </a:lnTo>
                  <a:lnTo>
                    <a:pt x="580644" y="680339"/>
                  </a:lnTo>
                  <a:lnTo>
                    <a:pt x="584707" y="618617"/>
                  </a:lnTo>
                  <a:lnTo>
                    <a:pt x="588518" y="553974"/>
                  </a:lnTo>
                  <a:lnTo>
                    <a:pt x="592201" y="487553"/>
                  </a:lnTo>
                  <a:lnTo>
                    <a:pt x="595629" y="420878"/>
                  </a:lnTo>
                  <a:lnTo>
                    <a:pt x="599058" y="354838"/>
                  </a:lnTo>
                  <a:lnTo>
                    <a:pt x="602361" y="290830"/>
                  </a:lnTo>
                  <a:lnTo>
                    <a:pt x="605536" y="230251"/>
                  </a:lnTo>
                  <a:lnTo>
                    <a:pt x="608711" y="173990"/>
                  </a:lnTo>
                  <a:lnTo>
                    <a:pt x="612013" y="123444"/>
                  </a:lnTo>
                  <a:lnTo>
                    <a:pt x="615188" y="79883"/>
                  </a:lnTo>
                  <a:lnTo>
                    <a:pt x="622046" y="18669"/>
                  </a:lnTo>
                  <a:lnTo>
                    <a:pt x="629412" y="0"/>
                  </a:lnTo>
                  <a:lnTo>
                    <a:pt x="632841" y="8890"/>
                  </a:lnTo>
                  <a:lnTo>
                    <a:pt x="638937" y="59182"/>
                  </a:lnTo>
                  <a:lnTo>
                    <a:pt x="641603" y="98298"/>
                  </a:lnTo>
                  <a:lnTo>
                    <a:pt x="644271" y="145415"/>
                  </a:lnTo>
                  <a:lnTo>
                    <a:pt x="646683" y="199136"/>
                  </a:lnTo>
                  <a:lnTo>
                    <a:pt x="649097" y="258445"/>
                  </a:lnTo>
                  <a:lnTo>
                    <a:pt x="651637" y="322072"/>
                  </a:lnTo>
                  <a:lnTo>
                    <a:pt x="654176" y="389001"/>
                  </a:lnTo>
                  <a:lnTo>
                    <a:pt x="656844" y="458089"/>
                  </a:lnTo>
                  <a:lnTo>
                    <a:pt x="659638" y="528193"/>
                  </a:lnTo>
                  <a:lnTo>
                    <a:pt x="662686" y="598170"/>
                  </a:lnTo>
                  <a:lnTo>
                    <a:pt x="666115" y="666750"/>
                  </a:lnTo>
                  <a:lnTo>
                    <a:pt x="669798" y="732993"/>
                  </a:lnTo>
                  <a:lnTo>
                    <a:pt x="673989" y="795604"/>
                  </a:lnTo>
                  <a:lnTo>
                    <a:pt x="678561" y="853490"/>
                  </a:lnTo>
                  <a:lnTo>
                    <a:pt x="683641" y="905510"/>
                  </a:lnTo>
                  <a:lnTo>
                    <a:pt x="689228" y="950531"/>
                  </a:lnTo>
                  <a:lnTo>
                    <a:pt x="702564" y="1014984"/>
                  </a:lnTo>
                  <a:lnTo>
                    <a:pt x="720090" y="1055052"/>
                  </a:lnTo>
                  <a:lnTo>
                    <a:pt x="762126" y="1081811"/>
                  </a:lnTo>
                  <a:lnTo>
                    <a:pt x="786002" y="1073150"/>
                  </a:lnTo>
                  <a:lnTo>
                    <a:pt x="811402" y="1052880"/>
                  </a:lnTo>
                  <a:lnTo>
                    <a:pt x="837946" y="1023340"/>
                  </a:lnTo>
                  <a:lnTo>
                    <a:pt x="865504" y="986828"/>
                  </a:lnTo>
                  <a:lnTo>
                    <a:pt x="893572" y="945680"/>
                  </a:lnTo>
                  <a:lnTo>
                    <a:pt x="921893" y="902208"/>
                  </a:lnTo>
                </a:path>
                <a:path w="1740534" h="1082039">
                  <a:moveTo>
                    <a:pt x="921893" y="924560"/>
                  </a:moveTo>
                  <a:lnTo>
                    <a:pt x="1740280" y="924560"/>
                  </a:lnTo>
                </a:path>
                <a:path w="1740534" h="1082039">
                  <a:moveTo>
                    <a:pt x="409955" y="924560"/>
                  </a:moveTo>
                  <a:lnTo>
                    <a:pt x="0" y="92456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47928" y="5305044"/>
              <a:ext cx="1680845" cy="123189"/>
            </a:xfrm>
            <a:custGeom>
              <a:avLst/>
              <a:gdLst/>
              <a:ahLst/>
              <a:cxnLst/>
              <a:rect l="l" t="t" r="r" b="b"/>
              <a:pathLst>
                <a:path w="1680845" h="123189">
                  <a:moveTo>
                    <a:pt x="1680451" y="82042"/>
                  </a:moveTo>
                  <a:lnTo>
                    <a:pt x="0" y="82042"/>
                  </a:lnTo>
                  <a:lnTo>
                    <a:pt x="0" y="123063"/>
                  </a:lnTo>
                  <a:lnTo>
                    <a:pt x="1680451" y="123063"/>
                  </a:lnTo>
                  <a:lnTo>
                    <a:pt x="1680451" y="82042"/>
                  </a:lnTo>
                  <a:close/>
                </a:path>
                <a:path w="1680845" h="123189">
                  <a:moveTo>
                    <a:pt x="1680451" y="0"/>
                  </a:moveTo>
                  <a:lnTo>
                    <a:pt x="0" y="0"/>
                  </a:lnTo>
                  <a:lnTo>
                    <a:pt x="0" y="41021"/>
                  </a:lnTo>
                  <a:lnTo>
                    <a:pt x="1680451" y="41021"/>
                  </a:lnTo>
                  <a:lnTo>
                    <a:pt x="1680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210056" y="5448300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914400" y="38100"/>
                  </a:moveTo>
                  <a:lnTo>
                    <a:pt x="899160" y="30480"/>
                  </a:lnTo>
                  <a:lnTo>
                    <a:pt x="838200" y="0"/>
                  </a:lnTo>
                  <a:lnTo>
                    <a:pt x="838200" y="30492"/>
                  </a:lnTo>
                  <a:lnTo>
                    <a:pt x="0" y="30492"/>
                  </a:lnTo>
                  <a:lnTo>
                    <a:pt x="0" y="45720"/>
                  </a:lnTo>
                  <a:lnTo>
                    <a:pt x="838200" y="45720"/>
                  </a:lnTo>
                  <a:lnTo>
                    <a:pt x="838200" y="76200"/>
                  </a:lnTo>
                  <a:lnTo>
                    <a:pt x="899160" y="45720"/>
                  </a:lnTo>
                  <a:lnTo>
                    <a:pt x="914400" y="381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00861" y="5243321"/>
              <a:ext cx="289560" cy="277495"/>
            </a:xfrm>
            <a:custGeom>
              <a:avLst/>
              <a:gdLst/>
              <a:ahLst/>
              <a:cxnLst/>
              <a:rect l="l" t="t" r="r" b="b"/>
              <a:pathLst>
                <a:path w="289559" h="277495">
                  <a:moveTo>
                    <a:pt x="0" y="138429"/>
                  </a:moveTo>
                  <a:lnTo>
                    <a:pt x="7378" y="94741"/>
                  </a:lnTo>
                  <a:lnTo>
                    <a:pt x="27940" y="56641"/>
                  </a:lnTo>
                  <a:lnTo>
                    <a:pt x="59270" y="26669"/>
                  </a:lnTo>
                  <a:lnTo>
                    <a:pt x="99021" y="7111"/>
                  </a:lnTo>
                  <a:lnTo>
                    <a:pt x="144779" y="0"/>
                  </a:lnTo>
                  <a:lnTo>
                    <a:pt x="190538" y="7111"/>
                  </a:lnTo>
                  <a:lnTo>
                    <a:pt x="230289" y="26669"/>
                  </a:lnTo>
                  <a:lnTo>
                    <a:pt x="261619" y="56641"/>
                  </a:lnTo>
                  <a:lnTo>
                    <a:pt x="282181" y="94741"/>
                  </a:lnTo>
                  <a:lnTo>
                    <a:pt x="289559" y="138429"/>
                  </a:lnTo>
                  <a:lnTo>
                    <a:pt x="282181" y="182244"/>
                  </a:lnTo>
                  <a:lnTo>
                    <a:pt x="261619" y="220344"/>
                  </a:lnTo>
                  <a:lnTo>
                    <a:pt x="230289" y="250316"/>
                  </a:lnTo>
                  <a:lnTo>
                    <a:pt x="190538" y="269874"/>
                  </a:lnTo>
                  <a:lnTo>
                    <a:pt x="144779" y="276986"/>
                  </a:lnTo>
                  <a:lnTo>
                    <a:pt x="99021" y="269874"/>
                  </a:lnTo>
                  <a:lnTo>
                    <a:pt x="59270" y="250316"/>
                  </a:lnTo>
                  <a:lnTo>
                    <a:pt x="27940" y="220344"/>
                  </a:lnTo>
                  <a:lnTo>
                    <a:pt x="7378" y="182244"/>
                  </a:lnTo>
                  <a:lnTo>
                    <a:pt x="0" y="138429"/>
                  </a:lnTo>
                  <a:close/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45997" y="5205221"/>
              <a:ext cx="403860" cy="315595"/>
            </a:xfrm>
            <a:custGeom>
              <a:avLst/>
              <a:gdLst/>
              <a:ahLst/>
              <a:cxnLst/>
              <a:rect l="l" t="t" r="r" b="b"/>
              <a:pathLst>
                <a:path w="403859" h="315595">
                  <a:moveTo>
                    <a:pt x="0" y="315086"/>
                  </a:moveTo>
                  <a:lnTo>
                    <a:pt x="40386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52042" y="5644603"/>
              <a:ext cx="269875" cy="343535"/>
            </a:xfrm>
            <a:custGeom>
              <a:avLst/>
              <a:gdLst/>
              <a:ahLst/>
              <a:cxnLst/>
              <a:rect l="l" t="t" r="r" b="b"/>
              <a:pathLst>
                <a:path w="269875" h="343535">
                  <a:moveTo>
                    <a:pt x="12572" y="0"/>
                  </a:moveTo>
                  <a:lnTo>
                    <a:pt x="0" y="1854"/>
                  </a:lnTo>
                  <a:lnTo>
                    <a:pt x="482" y="4279"/>
                  </a:lnTo>
                  <a:lnTo>
                    <a:pt x="14058" y="40297"/>
                  </a:lnTo>
                  <a:lnTo>
                    <a:pt x="41909" y="87109"/>
                  </a:lnTo>
                  <a:lnTo>
                    <a:pt x="76568" y="121742"/>
                  </a:lnTo>
                  <a:lnTo>
                    <a:pt x="115709" y="139319"/>
                  </a:lnTo>
                  <a:lnTo>
                    <a:pt x="134569" y="140843"/>
                  </a:lnTo>
                  <a:lnTo>
                    <a:pt x="140385" y="141706"/>
                  </a:lnTo>
                  <a:lnTo>
                    <a:pt x="185610" y="166154"/>
                  </a:lnTo>
                  <a:lnTo>
                    <a:pt x="216014" y="202730"/>
                  </a:lnTo>
                  <a:lnTo>
                    <a:pt x="239750" y="250342"/>
                  </a:lnTo>
                  <a:lnTo>
                    <a:pt x="254038" y="304749"/>
                  </a:lnTo>
                  <a:lnTo>
                    <a:pt x="257060" y="343192"/>
                  </a:lnTo>
                  <a:lnTo>
                    <a:pt x="269747" y="342696"/>
                  </a:lnTo>
                  <a:lnTo>
                    <a:pt x="266661" y="303263"/>
                  </a:lnTo>
                  <a:lnTo>
                    <a:pt x="258025" y="264718"/>
                  </a:lnTo>
                  <a:lnTo>
                    <a:pt x="244487" y="228650"/>
                  </a:lnTo>
                  <a:lnTo>
                    <a:pt x="216852" y="181851"/>
                  </a:lnTo>
                  <a:lnTo>
                    <a:pt x="182524" y="147256"/>
                  </a:lnTo>
                  <a:lnTo>
                    <a:pt x="143243" y="129324"/>
                  </a:lnTo>
                  <a:lnTo>
                    <a:pt x="123228" y="127647"/>
                  </a:lnTo>
                  <a:lnTo>
                    <a:pt x="117602" y="126758"/>
                  </a:lnTo>
                  <a:lnTo>
                    <a:pt x="72364" y="101955"/>
                  </a:lnTo>
                  <a:lnTo>
                    <a:pt x="42075" y="65405"/>
                  </a:lnTo>
                  <a:lnTo>
                    <a:pt x="18465" y="17818"/>
                  </a:lnTo>
                  <a:lnTo>
                    <a:pt x="12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495" y="5570220"/>
              <a:ext cx="75399" cy="809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34056" y="51816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2286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8600" y="30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34056" y="51816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304800"/>
                  </a:moveTo>
                  <a:lnTo>
                    <a:pt x="228600" y="3048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442971" y="5081015"/>
              <a:ext cx="303530" cy="539750"/>
            </a:xfrm>
            <a:custGeom>
              <a:avLst/>
              <a:gdLst/>
              <a:ahLst/>
              <a:cxnLst/>
              <a:rect l="l" t="t" r="r" b="b"/>
              <a:pathLst>
                <a:path w="303530" h="539750">
                  <a:moveTo>
                    <a:pt x="202135" y="278510"/>
                  </a:moveTo>
                  <a:lnTo>
                    <a:pt x="163194" y="278510"/>
                  </a:lnTo>
                  <a:lnTo>
                    <a:pt x="171069" y="280161"/>
                  </a:lnTo>
                  <a:lnTo>
                    <a:pt x="214121" y="300100"/>
                  </a:lnTo>
                  <a:lnTo>
                    <a:pt x="240664" y="340105"/>
                  </a:lnTo>
                  <a:lnTo>
                    <a:pt x="251840" y="387857"/>
                  </a:lnTo>
                  <a:lnTo>
                    <a:pt x="257428" y="441578"/>
                  </a:lnTo>
                  <a:lnTo>
                    <a:pt x="258825" y="463803"/>
                  </a:lnTo>
                  <a:lnTo>
                    <a:pt x="227202" y="465835"/>
                  </a:lnTo>
                  <a:lnTo>
                    <a:pt x="270001" y="539432"/>
                  </a:lnTo>
                  <a:lnTo>
                    <a:pt x="302237" y="463041"/>
                  </a:lnTo>
                  <a:lnTo>
                    <a:pt x="271525" y="463041"/>
                  </a:lnTo>
                  <a:lnTo>
                    <a:pt x="271271" y="458469"/>
                  </a:lnTo>
                  <a:lnTo>
                    <a:pt x="270128" y="440562"/>
                  </a:lnTo>
                  <a:lnTo>
                    <a:pt x="264286" y="385698"/>
                  </a:lnTo>
                  <a:lnTo>
                    <a:pt x="252475" y="335279"/>
                  </a:lnTo>
                  <a:lnTo>
                    <a:pt x="230631" y="297814"/>
                  </a:lnTo>
                  <a:lnTo>
                    <a:pt x="202135" y="278510"/>
                  </a:lnTo>
                  <a:close/>
                </a:path>
                <a:path w="303530" h="539750">
                  <a:moveTo>
                    <a:pt x="303148" y="460882"/>
                  </a:moveTo>
                  <a:lnTo>
                    <a:pt x="271525" y="463041"/>
                  </a:lnTo>
                  <a:lnTo>
                    <a:pt x="302237" y="463041"/>
                  </a:lnTo>
                  <a:lnTo>
                    <a:pt x="303148" y="460882"/>
                  </a:lnTo>
                  <a:close/>
                </a:path>
                <a:path w="303530" h="539750">
                  <a:moveTo>
                    <a:pt x="199510" y="276732"/>
                  </a:moveTo>
                  <a:lnTo>
                    <a:pt x="4444" y="276732"/>
                  </a:lnTo>
                  <a:lnTo>
                    <a:pt x="4190" y="284225"/>
                  </a:lnTo>
                  <a:lnTo>
                    <a:pt x="38226" y="285368"/>
                  </a:lnTo>
                  <a:lnTo>
                    <a:pt x="71754" y="286003"/>
                  </a:lnTo>
                  <a:lnTo>
                    <a:pt x="104139" y="285368"/>
                  </a:lnTo>
                  <a:lnTo>
                    <a:pt x="119887" y="284479"/>
                  </a:lnTo>
                  <a:lnTo>
                    <a:pt x="135254" y="282955"/>
                  </a:lnTo>
                  <a:lnTo>
                    <a:pt x="149986" y="280923"/>
                  </a:lnTo>
                  <a:lnTo>
                    <a:pt x="163194" y="278510"/>
                  </a:lnTo>
                  <a:lnTo>
                    <a:pt x="202135" y="278510"/>
                  </a:lnTo>
                  <a:lnTo>
                    <a:pt x="199510" y="276732"/>
                  </a:lnTo>
                  <a:close/>
                </a:path>
                <a:path w="303530" h="539750">
                  <a:moveTo>
                    <a:pt x="99821" y="259714"/>
                  </a:moveTo>
                  <a:lnTo>
                    <a:pt x="67436" y="260222"/>
                  </a:lnTo>
                  <a:lnTo>
                    <a:pt x="33908" y="262000"/>
                  </a:lnTo>
                  <a:lnTo>
                    <a:pt x="0" y="264286"/>
                  </a:lnTo>
                  <a:lnTo>
                    <a:pt x="761" y="276986"/>
                  </a:lnTo>
                  <a:lnTo>
                    <a:pt x="4444" y="276732"/>
                  </a:lnTo>
                  <a:lnTo>
                    <a:pt x="199510" y="276732"/>
                  </a:lnTo>
                  <a:lnTo>
                    <a:pt x="199135" y="276478"/>
                  </a:lnTo>
                  <a:lnTo>
                    <a:pt x="190983" y="273303"/>
                  </a:lnTo>
                  <a:lnTo>
                    <a:pt x="71881" y="273303"/>
                  </a:lnTo>
                  <a:lnTo>
                    <a:pt x="63753" y="273176"/>
                  </a:lnTo>
                  <a:lnTo>
                    <a:pt x="68071" y="272922"/>
                  </a:lnTo>
                  <a:lnTo>
                    <a:pt x="99948" y="272414"/>
                  </a:lnTo>
                  <a:lnTo>
                    <a:pt x="105790" y="272414"/>
                  </a:lnTo>
                  <a:lnTo>
                    <a:pt x="105790" y="259841"/>
                  </a:lnTo>
                  <a:lnTo>
                    <a:pt x="99821" y="259714"/>
                  </a:lnTo>
                  <a:close/>
                </a:path>
                <a:path w="303530" h="539750">
                  <a:moveTo>
                    <a:pt x="105790" y="259841"/>
                  </a:moveTo>
                  <a:lnTo>
                    <a:pt x="105790" y="272541"/>
                  </a:lnTo>
                  <a:lnTo>
                    <a:pt x="103885" y="272668"/>
                  </a:lnTo>
                  <a:lnTo>
                    <a:pt x="71881" y="273303"/>
                  </a:lnTo>
                  <a:lnTo>
                    <a:pt x="190983" y="273303"/>
                  </a:lnTo>
                  <a:lnTo>
                    <a:pt x="187070" y="271779"/>
                  </a:lnTo>
                  <a:lnTo>
                    <a:pt x="190753" y="270509"/>
                  </a:lnTo>
                  <a:lnTo>
                    <a:pt x="199762" y="265429"/>
                  </a:lnTo>
                  <a:lnTo>
                    <a:pt x="163194" y="265429"/>
                  </a:lnTo>
                  <a:lnTo>
                    <a:pt x="160146" y="264794"/>
                  </a:lnTo>
                  <a:lnTo>
                    <a:pt x="145795" y="262508"/>
                  </a:lnTo>
                  <a:lnTo>
                    <a:pt x="130936" y="260984"/>
                  </a:lnTo>
                  <a:lnTo>
                    <a:pt x="115569" y="260095"/>
                  </a:lnTo>
                  <a:lnTo>
                    <a:pt x="105790" y="259841"/>
                  </a:lnTo>
                  <a:close/>
                </a:path>
                <a:path w="303530" h="539750">
                  <a:moveTo>
                    <a:pt x="105790" y="272414"/>
                  </a:moveTo>
                  <a:lnTo>
                    <a:pt x="99948" y="272414"/>
                  </a:lnTo>
                  <a:lnTo>
                    <a:pt x="105790" y="272541"/>
                  </a:lnTo>
                  <a:lnTo>
                    <a:pt x="105790" y="272414"/>
                  </a:lnTo>
                  <a:close/>
                </a:path>
                <a:path w="303530" h="539750">
                  <a:moveTo>
                    <a:pt x="264667" y="0"/>
                  </a:moveTo>
                  <a:lnTo>
                    <a:pt x="224408" y="75056"/>
                  </a:lnTo>
                  <a:lnTo>
                    <a:pt x="256158" y="75945"/>
                  </a:lnTo>
                  <a:lnTo>
                    <a:pt x="255523" y="98805"/>
                  </a:lnTo>
                  <a:lnTo>
                    <a:pt x="251713" y="152145"/>
                  </a:lnTo>
                  <a:lnTo>
                    <a:pt x="242188" y="200278"/>
                  </a:lnTo>
                  <a:lnTo>
                    <a:pt x="217042" y="241299"/>
                  </a:lnTo>
                  <a:lnTo>
                    <a:pt x="174751" y="262508"/>
                  </a:lnTo>
                  <a:lnTo>
                    <a:pt x="163194" y="265429"/>
                  </a:lnTo>
                  <a:lnTo>
                    <a:pt x="199762" y="265429"/>
                  </a:lnTo>
                  <a:lnTo>
                    <a:pt x="248665" y="219328"/>
                  </a:lnTo>
                  <a:lnTo>
                    <a:pt x="261873" y="171703"/>
                  </a:lnTo>
                  <a:lnTo>
                    <a:pt x="267334" y="117093"/>
                  </a:lnTo>
                  <a:lnTo>
                    <a:pt x="268858" y="76326"/>
                  </a:lnTo>
                  <a:lnTo>
                    <a:pt x="300011" y="76326"/>
                  </a:lnTo>
                  <a:lnTo>
                    <a:pt x="264667" y="0"/>
                  </a:lnTo>
                  <a:close/>
                </a:path>
                <a:path w="303530" h="539750">
                  <a:moveTo>
                    <a:pt x="300011" y="76326"/>
                  </a:moveTo>
                  <a:lnTo>
                    <a:pt x="268858" y="76326"/>
                  </a:lnTo>
                  <a:lnTo>
                    <a:pt x="300481" y="77342"/>
                  </a:lnTo>
                  <a:lnTo>
                    <a:pt x="300011" y="7632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747259" y="5231891"/>
              <a:ext cx="405130" cy="156845"/>
            </a:xfrm>
            <a:custGeom>
              <a:avLst/>
              <a:gdLst/>
              <a:ahLst/>
              <a:cxnLst/>
              <a:rect l="l" t="t" r="r" b="b"/>
              <a:pathLst>
                <a:path w="405129" h="156845">
                  <a:moveTo>
                    <a:pt x="405002" y="0"/>
                  </a:moveTo>
                  <a:lnTo>
                    <a:pt x="0" y="0"/>
                  </a:lnTo>
                  <a:lnTo>
                    <a:pt x="0" y="156463"/>
                  </a:lnTo>
                  <a:lnTo>
                    <a:pt x="405002" y="156463"/>
                  </a:lnTo>
                  <a:lnTo>
                    <a:pt x="405002" y="0"/>
                  </a:lnTo>
                  <a:close/>
                </a:path>
              </a:pathLst>
            </a:custGeom>
            <a:solidFill>
              <a:srgbClr val="0D6DC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747259" y="5231891"/>
              <a:ext cx="480059" cy="156845"/>
            </a:xfrm>
            <a:custGeom>
              <a:avLst/>
              <a:gdLst/>
              <a:ahLst/>
              <a:cxnLst/>
              <a:rect l="l" t="t" r="r" b="b"/>
              <a:pathLst>
                <a:path w="480060" h="156845">
                  <a:moveTo>
                    <a:pt x="0" y="156463"/>
                  </a:moveTo>
                  <a:lnTo>
                    <a:pt x="480060" y="15646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56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411724" y="5231891"/>
              <a:ext cx="480059" cy="156845"/>
            </a:xfrm>
            <a:custGeom>
              <a:avLst/>
              <a:gdLst/>
              <a:ahLst/>
              <a:cxnLst/>
              <a:rect l="l" t="t" r="r" b="b"/>
              <a:pathLst>
                <a:path w="480060" h="156845">
                  <a:moveTo>
                    <a:pt x="480060" y="0"/>
                  </a:moveTo>
                  <a:lnTo>
                    <a:pt x="0" y="0"/>
                  </a:lnTo>
                  <a:lnTo>
                    <a:pt x="0" y="156463"/>
                  </a:lnTo>
                  <a:lnTo>
                    <a:pt x="480060" y="156463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0D6DC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411724" y="5231891"/>
              <a:ext cx="480059" cy="156845"/>
            </a:xfrm>
            <a:custGeom>
              <a:avLst/>
              <a:gdLst/>
              <a:ahLst/>
              <a:cxnLst/>
              <a:rect l="l" t="t" r="r" b="b"/>
              <a:pathLst>
                <a:path w="480060" h="156845">
                  <a:moveTo>
                    <a:pt x="0" y="156463"/>
                  </a:moveTo>
                  <a:lnTo>
                    <a:pt x="480060" y="156463"/>
                  </a:lnTo>
                  <a:lnTo>
                    <a:pt x="480060" y="0"/>
                  </a:lnTo>
                  <a:lnTo>
                    <a:pt x="0" y="0"/>
                  </a:lnTo>
                  <a:lnTo>
                    <a:pt x="0" y="156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152644" y="5231891"/>
              <a:ext cx="259079" cy="156845"/>
            </a:xfrm>
            <a:custGeom>
              <a:avLst/>
              <a:gdLst/>
              <a:ahLst/>
              <a:cxnLst/>
              <a:rect l="l" t="t" r="r" b="b"/>
              <a:pathLst>
                <a:path w="259079" h="156845">
                  <a:moveTo>
                    <a:pt x="259079" y="0"/>
                  </a:moveTo>
                  <a:lnTo>
                    <a:pt x="0" y="0"/>
                  </a:lnTo>
                  <a:lnTo>
                    <a:pt x="0" y="156463"/>
                  </a:lnTo>
                  <a:lnTo>
                    <a:pt x="259079" y="156463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152644" y="5231891"/>
              <a:ext cx="259079" cy="156845"/>
            </a:xfrm>
            <a:custGeom>
              <a:avLst/>
              <a:gdLst/>
              <a:ahLst/>
              <a:cxnLst/>
              <a:rect l="l" t="t" r="r" b="b"/>
              <a:pathLst>
                <a:path w="259079" h="156845">
                  <a:moveTo>
                    <a:pt x="0" y="156463"/>
                  </a:moveTo>
                  <a:lnTo>
                    <a:pt x="259079" y="156463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156463"/>
                  </a:lnTo>
                  <a:close/>
                </a:path>
              </a:pathLst>
            </a:custGeom>
            <a:ln w="9144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5900" y="5227320"/>
              <a:ext cx="193548" cy="1661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5227320"/>
              <a:ext cx="193548" cy="1661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741164" y="4861559"/>
              <a:ext cx="967740" cy="1056640"/>
            </a:xfrm>
            <a:custGeom>
              <a:avLst/>
              <a:gdLst/>
              <a:ahLst/>
              <a:cxnLst/>
              <a:rect l="l" t="t" r="r" b="b"/>
              <a:pathLst>
                <a:path w="967739" h="1056639">
                  <a:moveTo>
                    <a:pt x="887349" y="7620"/>
                  </a:moveTo>
                  <a:lnTo>
                    <a:pt x="877189" y="0"/>
                  </a:lnTo>
                  <a:lnTo>
                    <a:pt x="652653" y="304927"/>
                  </a:lnTo>
                  <a:lnTo>
                    <a:pt x="627126" y="286004"/>
                  </a:lnTo>
                  <a:lnTo>
                    <a:pt x="612521" y="370078"/>
                  </a:lnTo>
                  <a:lnTo>
                    <a:pt x="688467" y="331216"/>
                  </a:lnTo>
                  <a:lnTo>
                    <a:pt x="662813" y="312420"/>
                  </a:lnTo>
                  <a:lnTo>
                    <a:pt x="887349" y="7620"/>
                  </a:lnTo>
                  <a:close/>
                </a:path>
                <a:path w="967739" h="1056639">
                  <a:moveTo>
                    <a:pt x="967613" y="472313"/>
                  </a:moveTo>
                  <a:lnTo>
                    <a:pt x="882650" y="478917"/>
                  </a:lnTo>
                  <a:lnTo>
                    <a:pt x="899033" y="506222"/>
                  </a:lnTo>
                  <a:lnTo>
                    <a:pt x="17780" y="1036104"/>
                  </a:lnTo>
                  <a:lnTo>
                    <a:pt x="189230" y="549529"/>
                  </a:lnTo>
                  <a:lnTo>
                    <a:pt x="219202" y="560070"/>
                  </a:lnTo>
                  <a:lnTo>
                    <a:pt x="208661" y="475361"/>
                  </a:lnTo>
                  <a:lnTo>
                    <a:pt x="147320" y="534670"/>
                  </a:lnTo>
                  <a:lnTo>
                    <a:pt x="177292" y="545211"/>
                  </a:lnTo>
                  <a:lnTo>
                    <a:pt x="0" y="1048550"/>
                  </a:lnTo>
                  <a:lnTo>
                    <a:pt x="5969" y="1050658"/>
                  </a:lnTo>
                  <a:lnTo>
                    <a:pt x="9271" y="1056119"/>
                  </a:lnTo>
                  <a:lnTo>
                    <a:pt x="905510" y="517017"/>
                  </a:lnTo>
                  <a:lnTo>
                    <a:pt x="921893" y="544322"/>
                  </a:lnTo>
                  <a:lnTo>
                    <a:pt x="967613" y="472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193794" y="771271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solidFill>
                  <a:srgbClr val="CCFFFF"/>
                </a:solidFill>
                <a:latin typeface="Comic Sans MS"/>
                <a:cs typeface="Comic Sans MS"/>
              </a:rPr>
              <a:t>Loop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90385" y="4744592"/>
            <a:ext cx="509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2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1200" b="1" spc="-2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13450" y="5930900"/>
            <a:ext cx="622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carrier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95666" y="4593716"/>
            <a:ext cx="75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CC00"/>
                </a:solidFill>
                <a:latin typeface="Comic Sans MS"/>
                <a:cs typeface="Comic Sans MS"/>
              </a:rPr>
              <a:t>i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80930" y="6205524"/>
            <a:ext cx="109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CC00"/>
                </a:solidFill>
                <a:latin typeface="Comic Sans MS"/>
                <a:cs typeface="Comic Sans MS"/>
              </a:rPr>
              <a:t>t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36795" y="4665345"/>
            <a:ext cx="15925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W</a:t>
            </a:r>
            <a:r>
              <a:rPr sz="1400" b="1" spc="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rkin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sz="1400" b="1" spc="-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ct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5082" y="5656275"/>
            <a:ext cx="2851785" cy="65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Carrier</a:t>
            </a:r>
            <a:r>
              <a:rPr sz="14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solution</a:t>
            </a:r>
            <a:r>
              <a:rPr sz="14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flow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40"/>
              </a:spcBef>
            </a:pPr>
            <a:endParaRPr sz="13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400" b="1" dirty="0">
                <a:solidFill>
                  <a:srgbClr val="FFFFFF"/>
                </a:solidFill>
                <a:latin typeface="Comic Sans MS"/>
                <a:cs typeface="Comic Sans MS"/>
              </a:rPr>
              <a:t>Sample</a:t>
            </a:r>
            <a:r>
              <a:rPr sz="1400" b="1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injection</a:t>
            </a:r>
            <a:r>
              <a:rPr sz="1400" b="1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through</a:t>
            </a:r>
            <a:r>
              <a:rPr sz="14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/>
                <a:cs typeface="Comic Sans MS"/>
              </a:rPr>
              <a:t>valve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0"/>
            <a:ext cx="6858000" cy="5565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632" y="233630"/>
            <a:ext cx="5097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What</a:t>
            </a:r>
            <a:r>
              <a:rPr sz="24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are</a:t>
            </a:r>
            <a:r>
              <a:rPr sz="2400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sensors</a:t>
            </a:r>
            <a:r>
              <a:rPr sz="2400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and</a:t>
            </a:r>
            <a:r>
              <a:rPr sz="2400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biosensors?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60977" y="6109716"/>
            <a:ext cx="1076325" cy="238125"/>
            <a:chOff x="3236976" y="6109715"/>
            <a:chExt cx="1076325" cy="238125"/>
          </a:xfrm>
        </p:grpSpPr>
        <p:sp>
          <p:nvSpPr>
            <p:cNvPr id="4" name="object 4"/>
            <p:cNvSpPr/>
            <p:nvPr/>
          </p:nvSpPr>
          <p:spPr>
            <a:xfrm>
              <a:off x="3241548" y="6114287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10668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241548" y="6114287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10668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208776" y="4437888"/>
            <a:ext cx="309880" cy="309880"/>
            <a:chOff x="4684776" y="4437888"/>
            <a:chExt cx="309880" cy="309880"/>
          </a:xfrm>
        </p:grpSpPr>
        <p:sp>
          <p:nvSpPr>
            <p:cNvPr id="7" name="object 7"/>
            <p:cNvSpPr/>
            <p:nvPr/>
          </p:nvSpPr>
          <p:spPr>
            <a:xfrm>
              <a:off x="4684776" y="4487291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50951" y="0"/>
                  </a:moveTo>
                  <a:lnTo>
                    <a:pt x="0" y="251078"/>
                  </a:lnTo>
                  <a:lnTo>
                    <a:pt x="8889" y="259968"/>
                  </a:lnTo>
                  <a:lnTo>
                    <a:pt x="259969" y="9016"/>
                  </a:lnTo>
                  <a:lnTo>
                    <a:pt x="250951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3376" y="4437888"/>
              <a:ext cx="80772" cy="8077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5042916"/>
            <a:ext cx="307848" cy="23317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862073" y="4948429"/>
            <a:ext cx="993775" cy="917575"/>
            <a:chOff x="1338072" y="4948428"/>
            <a:chExt cx="993775" cy="917575"/>
          </a:xfrm>
        </p:grpSpPr>
        <p:sp>
          <p:nvSpPr>
            <p:cNvPr id="11" name="object 11"/>
            <p:cNvSpPr/>
            <p:nvPr/>
          </p:nvSpPr>
          <p:spPr>
            <a:xfrm>
              <a:off x="1731263" y="5183124"/>
              <a:ext cx="483234" cy="678180"/>
            </a:xfrm>
            <a:custGeom>
              <a:avLst/>
              <a:gdLst/>
              <a:ahLst/>
              <a:cxnLst/>
              <a:rect l="l" t="t" r="r" b="b"/>
              <a:pathLst>
                <a:path w="483235" h="678179">
                  <a:moveTo>
                    <a:pt x="418973" y="0"/>
                  </a:moveTo>
                  <a:lnTo>
                    <a:pt x="0" y="636181"/>
                  </a:lnTo>
                  <a:lnTo>
                    <a:pt x="63881" y="677926"/>
                  </a:lnTo>
                  <a:lnTo>
                    <a:pt x="482854" y="41782"/>
                  </a:lnTo>
                  <a:lnTo>
                    <a:pt x="41897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731263" y="5183124"/>
              <a:ext cx="483234" cy="678180"/>
            </a:xfrm>
            <a:custGeom>
              <a:avLst/>
              <a:gdLst/>
              <a:ahLst/>
              <a:cxnLst/>
              <a:rect l="l" t="t" r="r" b="b"/>
              <a:pathLst>
                <a:path w="483235" h="678179">
                  <a:moveTo>
                    <a:pt x="418973" y="0"/>
                  </a:moveTo>
                  <a:lnTo>
                    <a:pt x="482854" y="41782"/>
                  </a:lnTo>
                  <a:lnTo>
                    <a:pt x="63881" y="677926"/>
                  </a:lnTo>
                  <a:lnTo>
                    <a:pt x="0" y="636181"/>
                  </a:lnTo>
                  <a:lnTo>
                    <a:pt x="418973" y="0"/>
                  </a:lnTo>
                  <a:close/>
                </a:path>
              </a:pathLst>
            </a:custGeom>
            <a:ln w="9523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03247" y="5097780"/>
              <a:ext cx="545465" cy="720725"/>
            </a:xfrm>
            <a:custGeom>
              <a:avLst/>
              <a:gdLst/>
              <a:ahLst/>
              <a:cxnLst/>
              <a:rect l="l" t="t" r="r" b="b"/>
              <a:pathLst>
                <a:path w="545464" h="720725">
                  <a:moveTo>
                    <a:pt x="418210" y="0"/>
                  </a:moveTo>
                  <a:lnTo>
                    <a:pt x="0" y="636892"/>
                  </a:lnTo>
                  <a:lnTo>
                    <a:pt x="127253" y="720598"/>
                  </a:lnTo>
                  <a:lnTo>
                    <a:pt x="545465" y="83693"/>
                  </a:lnTo>
                  <a:lnTo>
                    <a:pt x="41821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03247" y="5097780"/>
              <a:ext cx="545465" cy="720725"/>
            </a:xfrm>
            <a:custGeom>
              <a:avLst/>
              <a:gdLst/>
              <a:ahLst/>
              <a:cxnLst/>
              <a:rect l="l" t="t" r="r" b="b"/>
              <a:pathLst>
                <a:path w="545464" h="720725">
                  <a:moveTo>
                    <a:pt x="418210" y="0"/>
                  </a:moveTo>
                  <a:lnTo>
                    <a:pt x="545465" y="83693"/>
                  </a:lnTo>
                  <a:lnTo>
                    <a:pt x="127253" y="720598"/>
                  </a:lnTo>
                  <a:lnTo>
                    <a:pt x="0" y="636892"/>
                  </a:lnTo>
                  <a:lnTo>
                    <a:pt x="418210" y="0"/>
                  </a:lnTo>
                  <a:close/>
                </a:path>
              </a:pathLst>
            </a:custGeom>
            <a:ln w="9525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38072" y="4948428"/>
              <a:ext cx="543560" cy="622935"/>
            </a:xfrm>
            <a:custGeom>
              <a:avLst/>
              <a:gdLst/>
              <a:ahLst/>
              <a:cxnLst/>
              <a:rect l="l" t="t" r="r" b="b"/>
              <a:pathLst>
                <a:path w="543560" h="622935">
                  <a:moveTo>
                    <a:pt x="314693" y="597154"/>
                  </a:moveTo>
                  <a:lnTo>
                    <a:pt x="60833" y="406781"/>
                  </a:lnTo>
                  <a:lnTo>
                    <a:pt x="70485" y="394081"/>
                  </a:lnTo>
                  <a:lnTo>
                    <a:pt x="0" y="381254"/>
                  </a:lnTo>
                  <a:lnTo>
                    <a:pt x="32004" y="445262"/>
                  </a:lnTo>
                  <a:lnTo>
                    <a:pt x="41656" y="432435"/>
                  </a:lnTo>
                  <a:lnTo>
                    <a:pt x="295402" y="622808"/>
                  </a:lnTo>
                  <a:lnTo>
                    <a:pt x="314693" y="597154"/>
                  </a:lnTo>
                  <a:close/>
                </a:path>
                <a:path w="543560" h="622935">
                  <a:moveTo>
                    <a:pt x="391033" y="368427"/>
                  </a:moveTo>
                  <a:lnTo>
                    <a:pt x="137160" y="178054"/>
                  </a:lnTo>
                  <a:lnTo>
                    <a:pt x="146685" y="165354"/>
                  </a:lnTo>
                  <a:lnTo>
                    <a:pt x="76327" y="152527"/>
                  </a:lnTo>
                  <a:lnTo>
                    <a:pt x="108331" y="216535"/>
                  </a:lnTo>
                  <a:lnTo>
                    <a:pt x="117856" y="203708"/>
                  </a:lnTo>
                  <a:lnTo>
                    <a:pt x="371729" y="394081"/>
                  </a:lnTo>
                  <a:lnTo>
                    <a:pt x="391033" y="368427"/>
                  </a:lnTo>
                  <a:close/>
                </a:path>
                <a:path w="543560" h="622935">
                  <a:moveTo>
                    <a:pt x="543560" y="215900"/>
                  </a:moveTo>
                  <a:lnTo>
                    <a:pt x="289674" y="25654"/>
                  </a:lnTo>
                  <a:lnTo>
                    <a:pt x="299199" y="12827"/>
                  </a:lnTo>
                  <a:lnTo>
                    <a:pt x="228854" y="0"/>
                  </a:lnTo>
                  <a:lnTo>
                    <a:pt x="260858" y="64008"/>
                  </a:lnTo>
                  <a:lnTo>
                    <a:pt x="270383" y="51308"/>
                  </a:lnTo>
                  <a:lnTo>
                    <a:pt x="524256" y="241554"/>
                  </a:lnTo>
                  <a:lnTo>
                    <a:pt x="543560" y="2159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3976" y="5475733"/>
              <a:ext cx="85343" cy="853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0175" y="5704333"/>
              <a:ext cx="85343" cy="8534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1576" y="5704333"/>
              <a:ext cx="85343" cy="853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6375" y="5399532"/>
              <a:ext cx="85343" cy="8534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67585" y="773126"/>
            <a:ext cx="8173720" cy="582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algn="just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“…a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biosensor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self-contained integrated device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, which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capable </a:t>
            </a:r>
            <a:r>
              <a:rPr b="1" spc="-15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 providing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specific quantitative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or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semiquantitative analytical information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using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biological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recognition element (biochemical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receptor)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omic Sans MS"/>
                <a:cs typeface="Comic Sans MS"/>
              </a:rPr>
              <a:t>which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is </a:t>
            </a:r>
            <a:r>
              <a:rPr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retained</a:t>
            </a:r>
            <a:r>
              <a:rPr b="1" spc="-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direct</a:t>
            </a:r>
            <a:r>
              <a:rPr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spatial</a:t>
            </a:r>
            <a:r>
              <a:rPr b="1" spc="7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contact</a:t>
            </a:r>
            <a:r>
              <a:rPr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with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a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transduction</a:t>
            </a:r>
            <a:r>
              <a:rPr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element</a:t>
            </a:r>
            <a:r>
              <a:rPr b="1" spc="-15" dirty="0">
                <a:solidFill>
                  <a:srgbClr val="FF0000"/>
                </a:solidFill>
                <a:latin typeface="Comic Sans MS"/>
                <a:cs typeface="Comic Sans MS"/>
              </a:rPr>
              <a:t>.”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7940" marR="2894330">
              <a:spcBef>
                <a:spcPts val="1910"/>
              </a:spcBef>
              <a:tabLst>
                <a:tab pos="1741170" algn="l"/>
              </a:tabLst>
            </a:pP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Technical</a:t>
            </a:r>
            <a:r>
              <a:rPr b="1" spc="9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report</a:t>
            </a:r>
            <a:r>
              <a:rPr b="1" spc="7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386E24"/>
                </a:solidFill>
                <a:latin typeface="Comic Sans MS"/>
                <a:cs typeface="Comic Sans MS"/>
              </a:rPr>
              <a:t>“</a:t>
            </a:r>
            <a:r>
              <a:rPr b="1" spc="11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Reccomended</a:t>
            </a:r>
            <a:r>
              <a:rPr b="1" spc="7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definition</a:t>
            </a:r>
            <a:r>
              <a:rPr b="1" spc="3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and </a:t>
            </a:r>
            <a:r>
              <a:rPr b="1" spc="-76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classification”	</a:t>
            </a:r>
            <a:r>
              <a:rPr b="1" dirty="0">
                <a:solidFill>
                  <a:srgbClr val="386E24"/>
                </a:solidFill>
                <a:latin typeface="Comic Sans MS"/>
                <a:cs typeface="Comic Sans MS"/>
              </a:rPr>
              <a:t>IUPAC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(Physical Chemistry </a:t>
            </a:r>
            <a:r>
              <a:rPr b="1" dirty="0">
                <a:solidFill>
                  <a:srgbClr val="386E24"/>
                </a:solidFill>
                <a:latin typeface="Comic Sans MS"/>
                <a:cs typeface="Comic Sans MS"/>
              </a:rPr>
              <a:t>and </a:t>
            </a:r>
            <a:r>
              <a:rPr b="1" spc="-77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Analytical</a:t>
            </a:r>
            <a:r>
              <a:rPr b="1" spc="-4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Chemistry</a:t>
            </a:r>
            <a:r>
              <a:rPr b="1" spc="-3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386E24"/>
                </a:solidFill>
                <a:latin typeface="Comic Sans MS"/>
                <a:cs typeface="Comic Sans MS"/>
              </a:rPr>
              <a:t>Divisions)</a:t>
            </a:r>
            <a:r>
              <a:rPr b="1" spc="-5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386E24"/>
                </a:solidFill>
                <a:latin typeface="Comic Sans MS"/>
                <a:cs typeface="Comic Sans MS"/>
              </a:rPr>
              <a:t>2001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5080" algn="just">
              <a:spcBef>
                <a:spcPts val="1355"/>
              </a:spcBef>
            </a:pP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A </a:t>
            </a:r>
            <a:r>
              <a:rPr b="1" i="1" spc="-10" dirty="0">
                <a:solidFill>
                  <a:srgbClr val="C00000"/>
                </a:solidFill>
                <a:latin typeface="Comic Sans MS"/>
                <a:cs typeface="Comic Sans MS"/>
              </a:rPr>
              <a:t>sensor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is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a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device able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to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transform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a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physical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or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chemical info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(e.g.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concentration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of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one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or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more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compounds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in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a </a:t>
            </a:r>
            <a:r>
              <a:rPr b="1" spc="-10" dirty="0">
                <a:solidFill>
                  <a:srgbClr val="006EC0"/>
                </a:solidFill>
                <a:latin typeface="Comic Sans MS"/>
                <a:cs typeface="Comic Sans MS"/>
              </a:rPr>
              <a:t>solution), into an analytical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06EC0"/>
                </a:solidFill>
                <a:latin typeface="Comic Sans MS"/>
                <a:cs typeface="Comic Sans MS"/>
              </a:rPr>
              <a:t>useful</a:t>
            </a:r>
            <a:r>
              <a:rPr b="1" spc="735" dirty="0">
                <a:solidFill>
                  <a:srgbClr val="006EC0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06EC0"/>
                </a:solidFill>
                <a:latin typeface="Comic Sans MS"/>
                <a:cs typeface="Comic Sans MS"/>
              </a:rPr>
              <a:t>signal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55"/>
              </a:spcBef>
            </a:pPr>
            <a:endParaRPr sz="19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18355">
              <a:spcBef>
                <a:spcPts val="5"/>
              </a:spcBef>
            </a:pP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Chemical</a:t>
            </a:r>
            <a:r>
              <a:rPr sz="1400" b="1" spc="-90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sensing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86055">
              <a:lnSpc>
                <a:spcPts val="1570"/>
              </a:lnSpc>
              <a:spcBef>
                <a:spcPts val="215"/>
              </a:spcBef>
            </a:pPr>
            <a:r>
              <a:rPr sz="1400" b="1" spc="-5" dirty="0">
                <a:solidFill>
                  <a:srgbClr val="FFCC00"/>
                </a:solidFill>
                <a:latin typeface="Comic Sans MS"/>
                <a:cs typeface="Comic Sans MS"/>
              </a:rPr>
              <a:t>Useful</a:t>
            </a:r>
            <a:r>
              <a:rPr sz="1400" b="1" spc="-85" dirty="0">
                <a:solidFill>
                  <a:srgbClr val="FFCC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CC00"/>
                </a:solidFill>
                <a:latin typeface="Comic Sans MS"/>
                <a:cs typeface="Comic Sans MS"/>
              </a:rPr>
              <a:t>signal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315210">
              <a:lnSpc>
                <a:spcPts val="1810"/>
              </a:lnSpc>
            </a:pPr>
            <a:r>
              <a:rPr sz="1600" b="1" spc="-20" dirty="0">
                <a:solidFill>
                  <a:srgbClr val="386E24"/>
                </a:solidFill>
                <a:latin typeface="Comic Sans MS"/>
                <a:cs typeface="Comic Sans MS"/>
              </a:rPr>
              <a:t>Molecular</a:t>
            </a:r>
            <a:r>
              <a:rPr sz="1600" b="1" spc="6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600" b="1" spc="-15" dirty="0">
                <a:solidFill>
                  <a:srgbClr val="386E24"/>
                </a:solidFill>
                <a:latin typeface="Comic Sans MS"/>
                <a:cs typeface="Comic Sans MS"/>
              </a:rPr>
              <a:t>binding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315210">
              <a:lnSpc>
                <a:spcPts val="1800"/>
              </a:lnSpc>
            </a:pPr>
            <a:r>
              <a:rPr sz="1600" b="1" spc="-5" dirty="0">
                <a:solidFill>
                  <a:srgbClr val="386E24"/>
                </a:solidFill>
                <a:latin typeface="Comic Sans MS"/>
                <a:cs typeface="Comic Sans MS"/>
              </a:rPr>
              <a:t>system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60265">
              <a:lnSpc>
                <a:spcPts val="1560"/>
              </a:lnSpc>
            </a:pP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Biological</a:t>
            </a:r>
            <a:r>
              <a:rPr sz="1400" b="1" spc="-12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interaction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60"/>
              </a:spcBef>
            </a:pPr>
            <a:endParaRPr sz="12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976120"/>
            <a:r>
              <a:rPr sz="1400" b="1" spc="-5" dirty="0">
                <a:solidFill>
                  <a:srgbClr val="FF9900"/>
                </a:solidFill>
                <a:latin typeface="Comic Sans MS"/>
                <a:cs typeface="Comic Sans MS"/>
              </a:rPr>
              <a:t>analita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110354" marR="419734" algn="just">
              <a:spcBef>
                <a:spcPts val="960"/>
              </a:spcBef>
            </a:pP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Biosensors </a:t>
            </a: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are chemical 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sensors </a:t>
            </a:r>
            <a:r>
              <a:rPr sz="1400" b="1" spc="-10" dirty="0">
                <a:solidFill>
                  <a:srgbClr val="386E24"/>
                </a:solidFill>
                <a:latin typeface="Comic Sans MS"/>
                <a:cs typeface="Comic Sans MS"/>
              </a:rPr>
              <a:t>nwhich 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 the</a:t>
            </a: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386E24"/>
                </a:solidFill>
                <a:latin typeface="Comic Sans MS"/>
                <a:cs typeface="Comic Sans MS"/>
              </a:rPr>
              <a:t>binding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 element</a:t>
            </a: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 is</a:t>
            </a:r>
            <a:r>
              <a:rPr sz="1400" b="1" spc="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a</a:t>
            </a:r>
            <a:r>
              <a:rPr sz="1400" b="1" spc="60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386E24"/>
                </a:solidFill>
                <a:latin typeface="Comic Sans MS"/>
                <a:cs typeface="Comic Sans MS"/>
              </a:rPr>
              <a:t>biological </a:t>
            </a:r>
            <a:r>
              <a:rPr sz="1400" b="1" spc="-5" dirty="0">
                <a:solidFill>
                  <a:srgbClr val="386E24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386E24"/>
                </a:solidFill>
                <a:latin typeface="Comic Sans MS"/>
                <a:cs typeface="Comic Sans MS"/>
              </a:rPr>
              <a:t>molecule</a:t>
            </a:r>
            <a:endParaRPr sz="1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44242" y="1063561"/>
          <a:ext cx="6458585" cy="2967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compound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15" dirty="0">
                          <a:latin typeface="Verdana"/>
                          <a:cs typeface="Verdana"/>
                        </a:rPr>
                        <a:t>Yamasa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SIGMA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35" dirty="0">
                          <a:latin typeface="Verdana"/>
                          <a:cs typeface="Verdana"/>
                        </a:rPr>
                        <a:t>Univ.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2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Athens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5" dirty="0">
                          <a:latin typeface="Verdana"/>
                          <a:cs typeface="Verdana"/>
                        </a:rPr>
                        <a:t>Lysine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Phenylalanine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42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6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Arginine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2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Ornithine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Histidine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5" dirty="0">
                          <a:latin typeface="Verdana"/>
                          <a:cs typeface="Verdana"/>
                        </a:rPr>
                        <a:t>15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Furosine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Piridosine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Norleucine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17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3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15" dirty="0">
                          <a:latin typeface="Verdana"/>
                          <a:cs typeface="Verdana"/>
                        </a:rPr>
                        <a:t>AGPA*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140" y="239726"/>
            <a:ext cx="6527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Relative</a:t>
            </a:r>
            <a:r>
              <a:rPr sz="2400" b="0" spc="-9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activity</a:t>
            </a:r>
            <a:r>
              <a:rPr sz="2400" b="0" spc="-9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45F79"/>
                </a:solidFill>
                <a:latin typeface="Times New Roman"/>
                <a:cs typeface="Times New Roman"/>
              </a:rPr>
              <a:t>of</a:t>
            </a:r>
            <a:r>
              <a:rPr sz="2400" b="0" spc="-1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3</a:t>
            </a:r>
            <a:r>
              <a:rPr sz="2400" b="0" spc="-15" dirty="0">
                <a:solidFill>
                  <a:srgbClr val="045F79"/>
                </a:solidFill>
                <a:latin typeface="Times New Roman"/>
                <a:cs typeface="Times New Roman"/>
              </a:rPr>
              <a:t> different</a:t>
            </a:r>
            <a:r>
              <a:rPr sz="2400" b="0" spc="-2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purified</a:t>
            </a:r>
            <a:r>
              <a:rPr sz="2400" b="0" spc="-45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lysine</a:t>
            </a:r>
            <a:r>
              <a:rPr sz="2400" b="0" spc="-6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45F79"/>
                </a:solidFill>
                <a:latin typeface="Times New Roman"/>
                <a:cs typeface="Times New Roman"/>
              </a:rPr>
              <a:t>oxidase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4112" y="4091685"/>
            <a:ext cx="524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Microwave</a:t>
            </a:r>
            <a:r>
              <a:rPr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hydrolysis</a:t>
            </a:r>
            <a:r>
              <a:rPr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biosensor</a:t>
            </a:r>
            <a:r>
              <a:rPr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analysis</a:t>
            </a:r>
            <a:r>
              <a:rPr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r>
              <a:rPr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 min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6725" y="4564189"/>
          <a:ext cx="6413500" cy="180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04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Sample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id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alys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lysi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iose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Recovery</a:t>
                      </a:r>
                      <a:r>
                        <a:rPr sz="1200" b="1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Milk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1.684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731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1.493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0.014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88.66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pasta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0.299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0.308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0.012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103.01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236" y="209270"/>
            <a:ext cx="8540115" cy="495554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spcBef>
                <a:spcPts val="905"/>
              </a:spcBef>
            </a:pP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Lactic</a:t>
            </a:r>
            <a:r>
              <a:rPr sz="2000"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acid</a:t>
            </a:r>
            <a:r>
              <a:rPr sz="2000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45F79"/>
                </a:solidFill>
                <a:latin typeface="Comic Sans MS"/>
                <a:cs typeface="Comic Sans MS"/>
              </a:rPr>
              <a:t>monitoring</a:t>
            </a:r>
            <a:r>
              <a:rPr sz="2000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during</a:t>
            </a:r>
            <a:r>
              <a:rPr sz="2000"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mozzarella</a:t>
            </a:r>
            <a:r>
              <a:rPr sz="2000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45F79"/>
                </a:solidFill>
                <a:latin typeface="Comic Sans MS"/>
                <a:cs typeface="Comic Sans MS"/>
              </a:rPr>
              <a:t>cheese</a:t>
            </a:r>
            <a:r>
              <a:rPr sz="2000" dirty="0">
                <a:solidFill>
                  <a:srgbClr val="045F79"/>
                </a:solidFill>
                <a:latin typeface="Comic Sans MS"/>
                <a:cs typeface="Comic Sans MS"/>
              </a:rPr>
              <a:t> manufacturing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5715" algn="ctr">
              <a:spcBef>
                <a:spcPts val="80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mozzarella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cheese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manufacture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L-Lactic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acid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main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product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9525" indent="2540" algn="just">
              <a:lnSpc>
                <a:spcPct val="108200"/>
              </a:lnSpc>
              <a:spcBef>
                <a:spcPts val="1005"/>
              </a:spcBef>
            </a:pP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lactose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fermentation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generated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by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selected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cultures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of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lactic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acid </a:t>
            </a:r>
            <a:r>
              <a:rPr sz="2000" spc="-5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bacteria.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 progressive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acidification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curd md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whey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occurs 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had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be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carefully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controlled.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5080" algn="just">
              <a:spcBef>
                <a:spcPts val="1200"/>
              </a:spcBef>
            </a:pP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Particularly,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of the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"stretching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point"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is important in order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avoid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loss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fats,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decrease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in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yield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low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 reproducibility</a:t>
            </a:r>
            <a:r>
              <a:rPr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themanufacturing.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marR="6350" algn="just">
              <a:spcBef>
                <a:spcPts val="1200"/>
              </a:spcBef>
            </a:pP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Optimum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 is 4.9 for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water-buffalo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milk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5.1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for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cow</a:t>
            </a:r>
            <a:r>
              <a:rPr sz="2000" spc="5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milk.</a:t>
            </a:r>
            <a:r>
              <a:rPr sz="2000" spc="5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these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values there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is a great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increase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buffer capacity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due </a:t>
            </a:r>
            <a:r>
              <a:rPr sz="2000" spc="-25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casein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(isoelectric</a:t>
            </a:r>
            <a:r>
              <a:rPr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point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pH</a:t>
            </a:r>
            <a:r>
              <a:rPr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~ 5) and low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molecular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weight</a:t>
            </a:r>
            <a:r>
              <a:rPr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acids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algn="just">
              <a:spcBef>
                <a:spcPts val="805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A</a:t>
            </a:r>
            <a:r>
              <a:rPr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sensitive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measurement</a:t>
            </a:r>
            <a:r>
              <a:rPr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lactic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acid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real</a:t>
            </a:r>
            <a:r>
              <a:rPr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time</a:t>
            </a:r>
            <a:r>
              <a:rPr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can</a:t>
            </a:r>
            <a:r>
              <a:rPr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be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omic Sans MS"/>
                <a:cs typeface="Comic Sans MS"/>
              </a:rPr>
              <a:t>useful</a:t>
            </a:r>
            <a:r>
              <a:rPr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algn="just">
              <a:spcBef>
                <a:spcPts val="1200"/>
              </a:spcBef>
            </a:pP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optimization</a:t>
            </a:r>
            <a:r>
              <a:rPr sz="20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sz="20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prstClr val="black"/>
                </a:solidFill>
                <a:latin typeface="Comic Sans MS"/>
                <a:cs typeface="Comic Sans MS"/>
              </a:rPr>
              <a:t>mozzarella</a:t>
            </a:r>
            <a:r>
              <a:rPr sz="20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cheese</a:t>
            </a:r>
            <a:r>
              <a:rPr sz="2000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omic Sans MS"/>
                <a:cs typeface="Comic Sans MS"/>
              </a:rPr>
              <a:t>manufacture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8305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5061" y="345185"/>
            <a:ext cx="2050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Biogenic</a:t>
            </a:r>
            <a:r>
              <a:rPr sz="240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ines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2349" y="1328673"/>
            <a:ext cx="315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400" spc="-25" dirty="0">
                <a:solidFill>
                  <a:prstClr val="black"/>
                </a:solidFill>
                <a:latin typeface="Tahoma"/>
                <a:cs typeface="Tahoma"/>
              </a:rPr>
              <a:t>R-CH</a:t>
            </a:r>
            <a:r>
              <a:rPr sz="2400" spc="-37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2400" spc="-25" dirty="0">
                <a:solidFill>
                  <a:prstClr val="black"/>
                </a:solidFill>
                <a:latin typeface="Tahoma"/>
                <a:cs typeface="Tahoma"/>
              </a:rPr>
              <a:t>-NH</a:t>
            </a:r>
            <a:r>
              <a:rPr sz="2400" spc="-37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2400" spc="284" baseline="-1736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sz="2400" spc="-3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2400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2400" spc="284" baseline="-1736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+</a:t>
            </a:r>
            <a:r>
              <a:rPr sz="2400" spc="-2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ahoma"/>
                <a:cs typeface="Tahoma"/>
              </a:rPr>
              <a:t>H</a:t>
            </a:r>
            <a:r>
              <a:rPr sz="2400" spc="-7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2400" spc="-5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endParaRPr sz="2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6816" y="1328673"/>
            <a:ext cx="3270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1451610" algn="l"/>
                <a:tab pos="2161540" algn="l"/>
                <a:tab pos="2574925" algn="l"/>
              </a:tabLst>
            </a:pPr>
            <a:r>
              <a:rPr sz="2400" spc="-45" dirty="0">
                <a:solidFill>
                  <a:prstClr val="black"/>
                </a:solidFill>
                <a:latin typeface="Tahoma"/>
                <a:cs typeface="Tahoma"/>
              </a:rPr>
              <a:t>R-CHO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+	</a:t>
            </a:r>
            <a:r>
              <a:rPr sz="2400" spc="-15" dirty="0">
                <a:solidFill>
                  <a:prstClr val="black"/>
                </a:solidFill>
                <a:latin typeface="Tahoma"/>
                <a:cs typeface="Tahoma"/>
              </a:rPr>
              <a:t>NH</a:t>
            </a:r>
            <a:r>
              <a:rPr sz="2400" spc="-22" baseline="-17361" dirty="0">
                <a:solidFill>
                  <a:prstClr val="black"/>
                </a:solidFill>
                <a:latin typeface="Tahoma"/>
                <a:cs typeface="Tahoma"/>
              </a:rPr>
              <a:t>3	</a:t>
            </a:r>
            <a:r>
              <a:rPr sz="2400" dirty="0">
                <a:solidFill>
                  <a:prstClr val="black"/>
                </a:solidFill>
                <a:latin typeface="Tahoma"/>
                <a:cs typeface="Tahoma"/>
              </a:rPr>
              <a:t>+	</a:t>
            </a:r>
            <a:r>
              <a:rPr sz="2400" spc="-5" dirty="0">
                <a:solidFill>
                  <a:prstClr val="black"/>
                </a:solidFill>
                <a:latin typeface="Tahoma"/>
                <a:cs typeface="Tahoma"/>
              </a:rPr>
              <a:t>H</a:t>
            </a:r>
            <a:r>
              <a:rPr sz="2400" spc="-7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sz="2400" spc="-5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2400" spc="-7" baseline="-17361" dirty="0">
                <a:solidFill>
                  <a:prstClr val="black"/>
                </a:solidFill>
                <a:latin typeface="Tahoma"/>
                <a:cs typeface="Tahoma"/>
              </a:rPr>
              <a:t>2</a:t>
            </a:r>
            <a:endParaRPr sz="2400" baseline="-17361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485899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2000" y="38100"/>
                </a:moveTo>
                <a:lnTo>
                  <a:pt x="749300" y="31750"/>
                </a:lnTo>
                <a:lnTo>
                  <a:pt x="685800" y="0"/>
                </a:lnTo>
                <a:lnTo>
                  <a:pt x="685800" y="31750"/>
                </a:ln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76200"/>
                </a:lnTo>
                <a:lnTo>
                  <a:pt x="749300" y="44450"/>
                </a:lnTo>
                <a:lnTo>
                  <a:pt x="7620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984" y="5794045"/>
            <a:ext cx="1760855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25">
              <a:spcBef>
                <a:spcPts val="105"/>
              </a:spcBef>
              <a:tabLst>
                <a:tab pos="1089025" algn="l"/>
              </a:tabLst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7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2	0</a:t>
            </a:r>
            <a:r>
              <a:rPr sz="1050" spc="2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45"/>
              </a:spcBef>
              <a:tabLst>
                <a:tab pos="1647825" algn="l"/>
              </a:tabLst>
            </a:pP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[ </a:t>
            </a:r>
            <a:r>
              <a:rPr sz="1300" b="1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i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]</a:t>
            </a:r>
            <a:r>
              <a:rPr sz="1300" b="1" dirty="0">
                <a:solidFill>
                  <a:prstClr val="black"/>
                </a:solidFill>
                <a:latin typeface="Tahoma"/>
                <a:cs typeface="Tahoma"/>
              </a:rPr>
              <a:t>	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x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0554" y="5794045"/>
            <a:ext cx="7194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>
              <a:lnSpc>
                <a:spcPts val="1175"/>
              </a:lnSpc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 marL="38100">
              <a:lnSpc>
                <a:spcPts val="1475"/>
              </a:lnSpc>
            </a:pPr>
            <a:r>
              <a:rPr sz="1950" b="1" spc="-7" baseline="-8547" dirty="0">
                <a:solidFill>
                  <a:prstClr val="black"/>
                </a:solidFill>
                <a:latin typeface="Tahoma"/>
                <a:cs typeface="Tahoma"/>
              </a:rPr>
              <a:t>1</a:t>
            </a:r>
            <a:r>
              <a:rPr sz="1950" b="1" spc="397" baseline="-854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950" b="1" spc="-7" baseline="-8547" dirty="0">
                <a:solidFill>
                  <a:prstClr val="black"/>
                </a:solidFill>
                <a:latin typeface="Tahoma"/>
                <a:cs typeface="Tahoma"/>
              </a:rPr>
              <a:t>0</a:t>
            </a:r>
            <a:r>
              <a:rPr sz="1950" b="1" spc="397" baseline="-8547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-</a:t>
            </a:r>
            <a:r>
              <a:rPr sz="1300" b="1" spc="27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4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5865" y="5794045"/>
            <a:ext cx="882650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705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45"/>
              </a:spcBef>
            </a:pP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1300" b="1" spc="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1300" b="1" spc="3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l</a:t>
            </a:r>
            <a:r>
              <a:rPr sz="1300" b="1" spc="3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/</a:t>
            </a:r>
            <a:r>
              <a:rPr sz="1300" b="1" spc="30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ahoma"/>
                <a:cs typeface="Tahoma"/>
              </a:rPr>
              <a:t>L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67506" y="2506723"/>
            <a:ext cx="5583555" cy="3245485"/>
            <a:chOff x="2143505" y="2506722"/>
            <a:chExt cx="5583555" cy="3245485"/>
          </a:xfrm>
        </p:grpSpPr>
        <p:sp>
          <p:nvSpPr>
            <p:cNvPr id="10" name="object 10"/>
            <p:cNvSpPr/>
            <p:nvPr/>
          </p:nvSpPr>
          <p:spPr>
            <a:xfrm>
              <a:off x="2143505" y="2509265"/>
              <a:ext cx="5581015" cy="3242945"/>
            </a:xfrm>
            <a:custGeom>
              <a:avLst/>
              <a:gdLst/>
              <a:ahLst/>
              <a:cxnLst/>
              <a:rect l="l" t="t" r="r" b="b"/>
              <a:pathLst>
                <a:path w="5581015" h="3242945">
                  <a:moveTo>
                    <a:pt x="92201" y="3194189"/>
                  </a:moveTo>
                  <a:lnTo>
                    <a:pt x="5580634" y="3194189"/>
                  </a:lnTo>
                </a:path>
                <a:path w="5581015" h="3242945">
                  <a:moveTo>
                    <a:pt x="92201" y="3242538"/>
                  </a:moveTo>
                  <a:lnTo>
                    <a:pt x="92201" y="3194189"/>
                  </a:lnTo>
                </a:path>
                <a:path w="5581015" h="3242945">
                  <a:moveTo>
                    <a:pt x="1006982" y="3242538"/>
                  </a:moveTo>
                  <a:lnTo>
                    <a:pt x="1006982" y="3194189"/>
                  </a:lnTo>
                </a:path>
                <a:path w="5581015" h="3242945">
                  <a:moveTo>
                    <a:pt x="1921383" y="3242538"/>
                  </a:moveTo>
                  <a:lnTo>
                    <a:pt x="1921383" y="3194189"/>
                  </a:lnTo>
                </a:path>
                <a:path w="5581015" h="3242945">
                  <a:moveTo>
                    <a:pt x="2836164" y="3242538"/>
                  </a:moveTo>
                  <a:lnTo>
                    <a:pt x="2836164" y="3194189"/>
                  </a:lnTo>
                </a:path>
                <a:path w="5581015" h="3242945">
                  <a:moveTo>
                    <a:pt x="3750564" y="3242538"/>
                  </a:moveTo>
                  <a:lnTo>
                    <a:pt x="3750564" y="3194189"/>
                  </a:lnTo>
                </a:path>
                <a:path w="5581015" h="3242945">
                  <a:moveTo>
                    <a:pt x="4664837" y="3242538"/>
                  </a:moveTo>
                  <a:lnTo>
                    <a:pt x="4664837" y="3194189"/>
                  </a:lnTo>
                </a:path>
                <a:path w="5581015" h="3242945">
                  <a:moveTo>
                    <a:pt x="5580634" y="3242538"/>
                  </a:moveTo>
                  <a:lnTo>
                    <a:pt x="5580634" y="3194189"/>
                  </a:lnTo>
                </a:path>
                <a:path w="5581015" h="3242945">
                  <a:moveTo>
                    <a:pt x="275081" y="3219196"/>
                  </a:moveTo>
                  <a:lnTo>
                    <a:pt x="275081" y="3194189"/>
                  </a:lnTo>
                </a:path>
                <a:path w="5581015" h="3242945">
                  <a:moveTo>
                    <a:pt x="457707" y="3219196"/>
                  </a:moveTo>
                  <a:lnTo>
                    <a:pt x="457707" y="3194189"/>
                  </a:lnTo>
                </a:path>
                <a:path w="5581015" h="3242945">
                  <a:moveTo>
                    <a:pt x="640588" y="3219196"/>
                  </a:moveTo>
                  <a:lnTo>
                    <a:pt x="640588" y="3194189"/>
                  </a:lnTo>
                </a:path>
                <a:path w="5581015" h="3242945">
                  <a:moveTo>
                    <a:pt x="823087" y="3219196"/>
                  </a:moveTo>
                  <a:lnTo>
                    <a:pt x="823087" y="3194189"/>
                  </a:lnTo>
                </a:path>
                <a:path w="5581015" h="3242945">
                  <a:moveTo>
                    <a:pt x="1189482" y="3219196"/>
                  </a:moveTo>
                  <a:lnTo>
                    <a:pt x="1189482" y="3194189"/>
                  </a:lnTo>
                </a:path>
                <a:path w="5581015" h="3242945">
                  <a:moveTo>
                    <a:pt x="1372361" y="3219196"/>
                  </a:moveTo>
                  <a:lnTo>
                    <a:pt x="1372361" y="3194189"/>
                  </a:lnTo>
                </a:path>
                <a:path w="5581015" h="3242945">
                  <a:moveTo>
                    <a:pt x="1554988" y="3219196"/>
                  </a:moveTo>
                  <a:lnTo>
                    <a:pt x="1554988" y="3194189"/>
                  </a:lnTo>
                </a:path>
                <a:path w="5581015" h="3242945">
                  <a:moveTo>
                    <a:pt x="1738757" y="3219196"/>
                  </a:moveTo>
                  <a:lnTo>
                    <a:pt x="1738757" y="3194189"/>
                  </a:lnTo>
                </a:path>
                <a:path w="5581015" h="3242945">
                  <a:moveTo>
                    <a:pt x="2104263" y="3219196"/>
                  </a:moveTo>
                  <a:lnTo>
                    <a:pt x="2104263" y="3194189"/>
                  </a:lnTo>
                </a:path>
                <a:path w="5581015" h="3242945">
                  <a:moveTo>
                    <a:pt x="2286889" y="3219196"/>
                  </a:moveTo>
                  <a:lnTo>
                    <a:pt x="2286889" y="3194189"/>
                  </a:lnTo>
                </a:path>
                <a:path w="5581015" h="3242945">
                  <a:moveTo>
                    <a:pt x="2470658" y="3219196"/>
                  </a:moveTo>
                  <a:lnTo>
                    <a:pt x="2470658" y="3194189"/>
                  </a:lnTo>
                </a:path>
                <a:path w="5581015" h="3242945">
                  <a:moveTo>
                    <a:pt x="2653157" y="3219196"/>
                  </a:moveTo>
                  <a:lnTo>
                    <a:pt x="2653157" y="3194189"/>
                  </a:lnTo>
                </a:path>
                <a:path w="5581015" h="3242945">
                  <a:moveTo>
                    <a:pt x="3018663" y="3219196"/>
                  </a:moveTo>
                  <a:lnTo>
                    <a:pt x="3018663" y="3194189"/>
                  </a:lnTo>
                </a:path>
                <a:path w="5581015" h="3242945">
                  <a:moveTo>
                    <a:pt x="3201289" y="3219196"/>
                  </a:moveTo>
                  <a:lnTo>
                    <a:pt x="3201289" y="3194189"/>
                  </a:lnTo>
                </a:path>
                <a:path w="5581015" h="3242945">
                  <a:moveTo>
                    <a:pt x="3385184" y="3219196"/>
                  </a:moveTo>
                  <a:lnTo>
                    <a:pt x="3385184" y="3194189"/>
                  </a:lnTo>
                </a:path>
                <a:path w="5581015" h="3242945">
                  <a:moveTo>
                    <a:pt x="3567683" y="3219196"/>
                  </a:moveTo>
                  <a:lnTo>
                    <a:pt x="3567683" y="3194189"/>
                  </a:lnTo>
                </a:path>
                <a:path w="5581015" h="3242945">
                  <a:moveTo>
                    <a:pt x="3933063" y="3219196"/>
                  </a:moveTo>
                  <a:lnTo>
                    <a:pt x="3933063" y="3194189"/>
                  </a:lnTo>
                </a:path>
                <a:path w="5581015" h="3242945">
                  <a:moveTo>
                    <a:pt x="4116958" y="3219196"/>
                  </a:moveTo>
                  <a:lnTo>
                    <a:pt x="4116958" y="3194189"/>
                  </a:lnTo>
                </a:path>
                <a:path w="5581015" h="3242945">
                  <a:moveTo>
                    <a:pt x="4299458" y="3219196"/>
                  </a:moveTo>
                  <a:lnTo>
                    <a:pt x="4299458" y="3194189"/>
                  </a:lnTo>
                </a:path>
                <a:path w="5581015" h="3242945">
                  <a:moveTo>
                    <a:pt x="4482338" y="3219196"/>
                  </a:moveTo>
                  <a:lnTo>
                    <a:pt x="4482338" y="3194189"/>
                  </a:lnTo>
                </a:path>
                <a:path w="5581015" h="3242945">
                  <a:moveTo>
                    <a:pt x="4848733" y="3219196"/>
                  </a:moveTo>
                  <a:lnTo>
                    <a:pt x="4848733" y="3194189"/>
                  </a:lnTo>
                </a:path>
                <a:path w="5581015" h="3242945">
                  <a:moveTo>
                    <a:pt x="5031359" y="3219196"/>
                  </a:moveTo>
                  <a:lnTo>
                    <a:pt x="5031359" y="3194189"/>
                  </a:lnTo>
                </a:path>
                <a:path w="5581015" h="3242945">
                  <a:moveTo>
                    <a:pt x="5214112" y="3219196"/>
                  </a:moveTo>
                  <a:lnTo>
                    <a:pt x="5214112" y="3194189"/>
                  </a:lnTo>
                </a:path>
                <a:path w="5581015" h="3242945">
                  <a:moveTo>
                    <a:pt x="5396738" y="3219196"/>
                  </a:moveTo>
                  <a:lnTo>
                    <a:pt x="5396738" y="3194189"/>
                  </a:lnTo>
                </a:path>
                <a:path w="5581015" h="3242945">
                  <a:moveTo>
                    <a:pt x="92201" y="3194189"/>
                  </a:moveTo>
                  <a:lnTo>
                    <a:pt x="92201" y="508"/>
                  </a:lnTo>
                </a:path>
                <a:path w="5581015" h="3242945">
                  <a:moveTo>
                    <a:pt x="0" y="3194189"/>
                  </a:moveTo>
                  <a:lnTo>
                    <a:pt x="92201" y="3194189"/>
                  </a:lnTo>
                </a:path>
                <a:path w="5581015" h="3242945">
                  <a:moveTo>
                    <a:pt x="0" y="2874264"/>
                  </a:moveTo>
                  <a:lnTo>
                    <a:pt x="92201" y="2874264"/>
                  </a:lnTo>
                </a:path>
                <a:path w="5581015" h="3242945">
                  <a:moveTo>
                    <a:pt x="0" y="2554986"/>
                  </a:moveTo>
                  <a:lnTo>
                    <a:pt x="92201" y="2554986"/>
                  </a:lnTo>
                </a:path>
                <a:path w="5581015" h="3242945">
                  <a:moveTo>
                    <a:pt x="0" y="2235835"/>
                  </a:moveTo>
                  <a:lnTo>
                    <a:pt x="92201" y="2235835"/>
                  </a:lnTo>
                </a:path>
                <a:path w="5581015" h="3242945">
                  <a:moveTo>
                    <a:pt x="0" y="1916303"/>
                  </a:moveTo>
                  <a:lnTo>
                    <a:pt x="92201" y="1916303"/>
                  </a:lnTo>
                </a:path>
                <a:path w="5581015" h="3242945">
                  <a:moveTo>
                    <a:pt x="0" y="1597025"/>
                  </a:moveTo>
                  <a:lnTo>
                    <a:pt x="92201" y="1597025"/>
                  </a:lnTo>
                </a:path>
                <a:path w="5581015" h="3242945">
                  <a:moveTo>
                    <a:pt x="0" y="1277874"/>
                  </a:moveTo>
                  <a:lnTo>
                    <a:pt x="92201" y="1277874"/>
                  </a:lnTo>
                </a:path>
                <a:path w="5581015" h="3242945">
                  <a:moveTo>
                    <a:pt x="0" y="958469"/>
                  </a:moveTo>
                  <a:lnTo>
                    <a:pt x="92201" y="958469"/>
                  </a:lnTo>
                </a:path>
                <a:path w="5581015" h="3242945">
                  <a:moveTo>
                    <a:pt x="0" y="639191"/>
                  </a:moveTo>
                  <a:lnTo>
                    <a:pt x="92201" y="639191"/>
                  </a:lnTo>
                </a:path>
                <a:path w="5581015" h="3242945">
                  <a:moveTo>
                    <a:pt x="0" y="319786"/>
                  </a:moveTo>
                  <a:lnTo>
                    <a:pt x="92201" y="319786"/>
                  </a:lnTo>
                </a:path>
                <a:path w="5581015" h="3242945">
                  <a:moveTo>
                    <a:pt x="0" y="0"/>
                  </a:moveTo>
                  <a:lnTo>
                    <a:pt x="92201" y="0"/>
                  </a:lnTo>
                </a:path>
                <a:path w="5581015" h="3242945">
                  <a:moveTo>
                    <a:pt x="44195" y="3130003"/>
                  </a:moveTo>
                  <a:lnTo>
                    <a:pt x="92201" y="3130003"/>
                  </a:lnTo>
                </a:path>
                <a:path w="5581015" h="3242945">
                  <a:moveTo>
                    <a:pt x="44195" y="3066288"/>
                  </a:moveTo>
                  <a:lnTo>
                    <a:pt x="92201" y="3066288"/>
                  </a:lnTo>
                </a:path>
                <a:path w="5581015" h="3242945">
                  <a:moveTo>
                    <a:pt x="44195" y="3002153"/>
                  </a:moveTo>
                  <a:lnTo>
                    <a:pt x="92201" y="3002153"/>
                  </a:lnTo>
                </a:path>
                <a:path w="5581015" h="3242945">
                  <a:moveTo>
                    <a:pt x="44195" y="2938526"/>
                  </a:moveTo>
                  <a:lnTo>
                    <a:pt x="92201" y="2938526"/>
                  </a:lnTo>
                </a:path>
                <a:path w="5581015" h="3242945">
                  <a:moveTo>
                    <a:pt x="44195" y="2810637"/>
                  </a:moveTo>
                  <a:lnTo>
                    <a:pt x="92201" y="2810637"/>
                  </a:lnTo>
                </a:path>
                <a:path w="5581015" h="3242945">
                  <a:moveTo>
                    <a:pt x="44195" y="2746883"/>
                  </a:moveTo>
                  <a:lnTo>
                    <a:pt x="92201" y="2746883"/>
                  </a:lnTo>
                </a:path>
                <a:path w="5581015" h="3242945">
                  <a:moveTo>
                    <a:pt x="44195" y="2682875"/>
                  </a:moveTo>
                  <a:lnTo>
                    <a:pt x="92201" y="2682875"/>
                  </a:lnTo>
                </a:path>
                <a:path w="5581015" h="3242945">
                  <a:moveTo>
                    <a:pt x="44195" y="2619248"/>
                  </a:moveTo>
                  <a:lnTo>
                    <a:pt x="92201" y="2619248"/>
                  </a:lnTo>
                </a:path>
                <a:path w="5581015" h="3242945">
                  <a:moveTo>
                    <a:pt x="44195" y="2491359"/>
                  </a:moveTo>
                  <a:lnTo>
                    <a:pt x="92201" y="2491359"/>
                  </a:lnTo>
                </a:path>
                <a:path w="5581015" h="3242945">
                  <a:moveTo>
                    <a:pt x="44195" y="2427097"/>
                  </a:moveTo>
                  <a:lnTo>
                    <a:pt x="92201" y="2427097"/>
                  </a:lnTo>
                </a:path>
                <a:path w="5581015" h="3242945">
                  <a:moveTo>
                    <a:pt x="44195" y="2363470"/>
                  </a:moveTo>
                  <a:lnTo>
                    <a:pt x="92201" y="2363470"/>
                  </a:lnTo>
                </a:path>
                <a:path w="5581015" h="3242945">
                  <a:moveTo>
                    <a:pt x="44195" y="2299716"/>
                  </a:moveTo>
                  <a:lnTo>
                    <a:pt x="92201" y="2299716"/>
                  </a:lnTo>
                </a:path>
                <a:path w="5581015" h="3242945">
                  <a:moveTo>
                    <a:pt x="44195" y="2172081"/>
                  </a:moveTo>
                  <a:lnTo>
                    <a:pt x="92201" y="2172081"/>
                  </a:lnTo>
                </a:path>
                <a:path w="5581015" h="3242945">
                  <a:moveTo>
                    <a:pt x="44195" y="2107819"/>
                  </a:moveTo>
                  <a:lnTo>
                    <a:pt x="92201" y="2107819"/>
                  </a:lnTo>
                </a:path>
                <a:path w="5581015" h="3242945">
                  <a:moveTo>
                    <a:pt x="44195" y="2044192"/>
                  </a:moveTo>
                  <a:lnTo>
                    <a:pt x="92201" y="2044192"/>
                  </a:lnTo>
                </a:path>
                <a:path w="5581015" h="3242945">
                  <a:moveTo>
                    <a:pt x="44195" y="1980565"/>
                  </a:moveTo>
                  <a:lnTo>
                    <a:pt x="92201" y="1980565"/>
                  </a:lnTo>
                </a:path>
                <a:path w="5581015" h="3242945">
                  <a:moveTo>
                    <a:pt x="44195" y="1852676"/>
                  </a:moveTo>
                  <a:lnTo>
                    <a:pt x="92201" y="1852676"/>
                  </a:lnTo>
                </a:path>
                <a:path w="5581015" h="3242945">
                  <a:moveTo>
                    <a:pt x="44195" y="1788541"/>
                  </a:moveTo>
                  <a:lnTo>
                    <a:pt x="92201" y="1788541"/>
                  </a:lnTo>
                </a:path>
                <a:path w="5581015" h="3242945">
                  <a:moveTo>
                    <a:pt x="44195" y="1725041"/>
                  </a:moveTo>
                  <a:lnTo>
                    <a:pt x="92201" y="1725041"/>
                  </a:lnTo>
                </a:path>
                <a:path w="5581015" h="3242945">
                  <a:moveTo>
                    <a:pt x="44195" y="1660779"/>
                  </a:moveTo>
                  <a:lnTo>
                    <a:pt x="92201" y="1660779"/>
                  </a:lnTo>
                </a:path>
                <a:path w="5581015" h="3242945">
                  <a:moveTo>
                    <a:pt x="44195" y="1533398"/>
                  </a:moveTo>
                  <a:lnTo>
                    <a:pt x="92201" y="1533398"/>
                  </a:lnTo>
                </a:path>
                <a:path w="5581015" h="3242945">
                  <a:moveTo>
                    <a:pt x="44195" y="1469263"/>
                  </a:moveTo>
                  <a:lnTo>
                    <a:pt x="92201" y="1469263"/>
                  </a:lnTo>
                </a:path>
                <a:path w="5581015" h="3242945">
                  <a:moveTo>
                    <a:pt x="44195" y="1405509"/>
                  </a:moveTo>
                  <a:lnTo>
                    <a:pt x="92201" y="1405509"/>
                  </a:lnTo>
                </a:path>
                <a:path w="5581015" h="3242945">
                  <a:moveTo>
                    <a:pt x="44195" y="1341374"/>
                  </a:moveTo>
                  <a:lnTo>
                    <a:pt x="92201" y="1341374"/>
                  </a:lnTo>
                </a:path>
                <a:path w="5581015" h="3242945">
                  <a:moveTo>
                    <a:pt x="44195" y="1213612"/>
                  </a:moveTo>
                  <a:lnTo>
                    <a:pt x="92201" y="1213612"/>
                  </a:lnTo>
                </a:path>
                <a:path w="5581015" h="3242945">
                  <a:moveTo>
                    <a:pt x="44195" y="1149985"/>
                  </a:moveTo>
                  <a:lnTo>
                    <a:pt x="92201" y="1149985"/>
                  </a:lnTo>
                </a:path>
                <a:path w="5581015" h="3242945">
                  <a:moveTo>
                    <a:pt x="44195" y="1086231"/>
                  </a:moveTo>
                  <a:lnTo>
                    <a:pt x="92201" y="1086231"/>
                  </a:lnTo>
                </a:path>
                <a:path w="5581015" h="3242945">
                  <a:moveTo>
                    <a:pt x="44195" y="1022096"/>
                  </a:moveTo>
                  <a:lnTo>
                    <a:pt x="92201" y="1022096"/>
                  </a:lnTo>
                </a:path>
                <a:path w="5581015" h="3242945">
                  <a:moveTo>
                    <a:pt x="44195" y="894207"/>
                  </a:moveTo>
                  <a:lnTo>
                    <a:pt x="92201" y="894207"/>
                  </a:lnTo>
                </a:path>
                <a:path w="5581015" h="3242945">
                  <a:moveTo>
                    <a:pt x="44195" y="830580"/>
                  </a:moveTo>
                  <a:lnTo>
                    <a:pt x="92201" y="830580"/>
                  </a:lnTo>
                </a:path>
                <a:path w="5581015" h="3242945">
                  <a:moveTo>
                    <a:pt x="44195" y="767080"/>
                  </a:moveTo>
                  <a:lnTo>
                    <a:pt x="92201" y="767080"/>
                  </a:lnTo>
                </a:path>
                <a:path w="5581015" h="3242945">
                  <a:moveTo>
                    <a:pt x="44195" y="702818"/>
                  </a:moveTo>
                  <a:lnTo>
                    <a:pt x="92201" y="702818"/>
                  </a:lnTo>
                </a:path>
                <a:path w="5581015" h="3242945">
                  <a:moveTo>
                    <a:pt x="44195" y="575056"/>
                  </a:moveTo>
                  <a:lnTo>
                    <a:pt x="92201" y="575056"/>
                  </a:lnTo>
                </a:path>
                <a:path w="5581015" h="3242945">
                  <a:moveTo>
                    <a:pt x="44195" y="511301"/>
                  </a:moveTo>
                  <a:lnTo>
                    <a:pt x="92201" y="511301"/>
                  </a:lnTo>
                </a:path>
                <a:path w="5581015" h="3242945">
                  <a:moveTo>
                    <a:pt x="44195" y="447167"/>
                  </a:moveTo>
                  <a:lnTo>
                    <a:pt x="92201" y="447167"/>
                  </a:lnTo>
                </a:path>
                <a:path w="5581015" h="3242945">
                  <a:moveTo>
                    <a:pt x="44195" y="383413"/>
                  </a:moveTo>
                  <a:lnTo>
                    <a:pt x="92201" y="383413"/>
                  </a:lnTo>
                </a:path>
                <a:path w="5581015" h="3242945">
                  <a:moveTo>
                    <a:pt x="44195" y="255778"/>
                  </a:moveTo>
                  <a:lnTo>
                    <a:pt x="92201" y="255778"/>
                  </a:lnTo>
                </a:path>
                <a:path w="5581015" h="3242945">
                  <a:moveTo>
                    <a:pt x="44195" y="192150"/>
                  </a:moveTo>
                  <a:lnTo>
                    <a:pt x="92201" y="192150"/>
                  </a:lnTo>
                </a:path>
                <a:path w="5581015" h="3242945">
                  <a:moveTo>
                    <a:pt x="44195" y="127888"/>
                  </a:moveTo>
                  <a:lnTo>
                    <a:pt x="92201" y="127888"/>
                  </a:lnTo>
                </a:path>
                <a:path w="5581015" h="3242945">
                  <a:moveTo>
                    <a:pt x="44195" y="64135"/>
                  </a:moveTo>
                  <a:lnTo>
                    <a:pt x="92201" y="64135"/>
                  </a:lnTo>
                </a:path>
              </a:pathLst>
            </a:custGeom>
            <a:ln w="50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80665" y="3368801"/>
              <a:ext cx="4528185" cy="2306955"/>
            </a:xfrm>
            <a:custGeom>
              <a:avLst/>
              <a:gdLst/>
              <a:ahLst/>
              <a:cxnLst/>
              <a:rect l="l" t="t" r="r" b="b"/>
              <a:pathLst>
                <a:path w="4528184" h="2306954">
                  <a:moveTo>
                    <a:pt x="0" y="2306726"/>
                  </a:moveTo>
                  <a:lnTo>
                    <a:pt x="411606" y="2100834"/>
                  </a:lnTo>
                  <a:lnTo>
                    <a:pt x="869314" y="1859534"/>
                  </a:lnTo>
                  <a:lnTo>
                    <a:pt x="2240660" y="1185164"/>
                  </a:lnTo>
                  <a:lnTo>
                    <a:pt x="4527677" y="0"/>
                  </a:lnTo>
                </a:path>
              </a:pathLst>
            </a:custGeom>
            <a:ln w="164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241803" y="5654039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35178" y="0"/>
                  </a:moveTo>
                  <a:lnTo>
                    <a:pt x="21589" y="1447"/>
                  </a:lnTo>
                  <a:lnTo>
                    <a:pt x="10413" y="5346"/>
                  </a:lnTo>
                  <a:lnTo>
                    <a:pt x="2793" y="11049"/>
                  </a:lnTo>
                  <a:lnTo>
                    <a:pt x="0" y="17907"/>
                  </a:lnTo>
                  <a:lnTo>
                    <a:pt x="2793" y="25006"/>
                  </a:lnTo>
                  <a:lnTo>
                    <a:pt x="10413" y="30797"/>
                  </a:lnTo>
                  <a:lnTo>
                    <a:pt x="21589" y="34696"/>
                  </a:lnTo>
                  <a:lnTo>
                    <a:pt x="35178" y="36118"/>
                  </a:lnTo>
                  <a:lnTo>
                    <a:pt x="48640" y="34696"/>
                  </a:lnTo>
                  <a:lnTo>
                    <a:pt x="59689" y="30797"/>
                  </a:lnTo>
                  <a:lnTo>
                    <a:pt x="67182" y="25006"/>
                  </a:lnTo>
                  <a:lnTo>
                    <a:pt x="69976" y="17907"/>
                  </a:lnTo>
                  <a:lnTo>
                    <a:pt x="67182" y="11049"/>
                  </a:lnTo>
                  <a:lnTo>
                    <a:pt x="59689" y="5346"/>
                  </a:lnTo>
                  <a:lnTo>
                    <a:pt x="48640" y="1447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242565" y="5654801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0" y="17907"/>
                  </a:moveTo>
                  <a:lnTo>
                    <a:pt x="2793" y="11049"/>
                  </a:lnTo>
                  <a:lnTo>
                    <a:pt x="10413" y="5346"/>
                  </a:lnTo>
                  <a:lnTo>
                    <a:pt x="21589" y="1447"/>
                  </a:lnTo>
                  <a:lnTo>
                    <a:pt x="35178" y="0"/>
                  </a:lnTo>
                  <a:lnTo>
                    <a:pt x="48640" y="1447"/>
                  </a:lnTo>
                  <a:lnTo>
                    <a:pt x="59689" y="5346"/>
                  </a:lnTo>
                  <a:lnTo>
                    <a:pt x="67182" y="11049"/>
                  </a:lnTo>
                  <a:lnTo>
                    <a:pt x="69976" y="17907"/>
                  </a:lnTo>
                  <a:lnTo>
                    <a:pt x="67182" y="25006"/>
                  </a:lnTo>
                  <a:lnTo>
                    <a:pt x="59689" y="30797"/>
                  </a:lnTo>
                  <a:lnTo>
                    <a:pt x="48640" y="34696"/>
                  </a:lnTo>
                  <a:lnTo>
                    <a:pt x="35178" y="36118"/>
                  </a:lnTo>
                  <a:lnTo>
                    <a:pt x="21589" y="34696"/>
                  </a:lnTo>
                  <a:lnTo>
                    <a:pt x="10413" y="30797"/>
                  </a:lnTo>
                  <a:lnTo>
                    <a:pt x="2793" y="25006"/>
                  </a:lnTo>
                  <a:lnTo>
                    <a:pt x="0" y="17907"/>
                  </a:lnTo>
                  <a:close/>
                </a:path>
              </a:pathLst>
            </a:custGeom>
            <a:ln w="41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283" y="5448300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34417" y="0"/>
                  </a:moveTo>
                  <a:lnTo>
                    <a:pt x="21209" y="1396"/>
                  </a:lnTo>
                  <a:lnTo>
                    <a:pt x="10287" y="5334"/>
                  </a:lnTo>
                  <a:lnTo>
                    <a:pt x="2793" y="11049"/>
                  </a:lnTo>
                  <a:lnTo>
                    <a:pt x="0" y="17906"/>
                  </a:lnTo>
                  <a:lnTo>
                    <a:pt x="2793" y="25018"/>
                  </a:lnTo>
                  <a:lnTo>
                    <a:pt x="10287" y="30861"/>
                  </a:lnTo>
                  <a:lnTo>
                    <a:pt x="21209" y="34671"/>
                  </a:lnTo>
                  <a:lnTo>
                    <a:pt x="34417" y="36194"/>
                  </a:lnTo>
                  <a:lnTo>
                    <a:pt x="48133" y="34671"/>
                  </a:lnTo>
                  <a:lnTo>
                    <a:pt x="59309" y="30861"/>
                  </a:lnTo>
                  <a:lnTo>
                    <a:pt x="66802" y="25018"/>
                  </a:lnTo>
                  <a:lnTo>
                    <a:pt x="69596" y="17906"/>
                  </a:lnTo>
                  <a:lnTo>
                    <a:pt x="66802" y="11049"/>
                  </a:lnTo>
                  <a:lnTo>
                    <a:pt x="59309" y="5334"/>
                  </a:lnTo>
                  <a:lnTo>
                    <a:pt x="48133" y="1396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654045" y="5449061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0" y="17906"/>
                  </a:moveTo>
                  <a:lnTo>
                    <a:pt x="2793" y="11049"/>
                  </a:lnTo>
                  <a:lnTo>
                    <a:pt x="10287" y="5334"/>
                  </a:lnTo>
                  <a:lnTo>
                    <a:pt x="21209" y="1396"/>
                  </a:lnTo>
                  <a:lnTo>
                    <a:pt x="34417" y="0"/>
                  </a:lnTo>
                  <a:lnTo>
                    <a:pt x="48133" y="1396"/>
                  </a:lnTo>
                  <a:lnTo>
                    <a:pt x="59309" y="5334"/>
                  </a:lnTo>
                  <a:lnTo>
                    <a:pt x="66802" y="11049"/>
                  </a:lnTo>
                  <a:lnTo>
                    <a:pt x="69596" y="17906"/>
                  </a:lnTo>
                  <a:lnTo>
                    <a:pt x="66802" y="25018"/>
                  </a:lnTo>
                  <a:lnTo>
                    <a:pt x="59309" y="30860"/>
                  </a:lnTo>
                  <a:lnTo>
                    <a:pt x="48133" y="34671"/>
                  </a:lnTo>
                  <a:lnTo>
                    <a:pt x="34417" y="36194"/>
                  </a:lnTo>
                  <a:lnTo>
                    <a:pt x="21209" y="34671"/>
                  </a:lnTo>
                  <a:lnTo>
                    <a:pt x="10287" y="30860"/>
                  </a:lnTo>
                  <a:lnTo>
                    <a:pt x="2793" y="25018"/>
                  </a:lnTo>
                  <a:lnTo>
                    <a:pt x="0" y="17906"/>
                  </a:lnTo>
                  <a:close/>
                </a:path>
              </a:pathLst>
            </a:custGeom>
            <a:ln w="41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10483" y="5205983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19" h="38100">
                  <a:moveTo>
                    <a:pt x="35306" y="0"/>
                  </a:moveTo>
                  <a:lnTo>
                    <a:pt x="21717" y="1524"/>
                  </a:lnTo>
                  <a:lnTo>
                    <a:pt x="10541" y="5715"/>
                  </a:lnTo>
                  <a:lnTo>
                    <a:pt x="2793" y="11684"/>
                  </a:lnTo>
                  <a:lnTo>
                    <a:pt x="0" y="18923"/>
                  </a:lnTo>
                  <a:lnTo>
                    <a:pt x="2793" y="26162"/>
                  </a:lnTo>
                  <a:lnTo>
                    <a:pt x="10541" y="32131"/>
                  </a:lnTo>
                  <a:lnTo>
                    <a:pt x="21717" y="36195"/>
                  </a:lnTo>
                  <a:lnTo>
                    <a:pt x="35306" y="37719"/>
                  </a:lnTo>
                  <a:lnTo>
                    <a:pt x="49276" y="36195"/>
                  </a:lnTo>
                  <a:lnTo>
                    <a:pt x="60706" y="32131"/>
                  </a:lnTo>
                  <a:lnTo>
                    <a:pt x="68326" y="26162"/>
                  </a:lnTo>
                  <a:lnTo>
                    <a:pt x="71120" y="18923"/>
                  </a:lnTo>
                  <a:lnTo>
                    <a:pt x="68326" y="11684"/>
                  </a:lnTo>
                  <a:lnTo>
                    <a:pt x="60706" y="5715"/>
                  </a:lnTo>
                  <a:lnTo>
                    <a:pt x="49276" y="1524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111245" y="5206745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19" h="38100">
                  <a:moveTo>
                    <a:pt x="0" y="18922"/>
                  </a:moveTo>
                  <a:lnTo>
                    <a:pt x="2793" y="11683"/>
                  </a:lnTo>
                  <a:lnTo>
                    <a:pt x="10541" y="5714"/>
                  </a:lnTo>
                  <a:lnTo>
                    <a:pt x="21717" y="1523"/>
                  </a:lnTo>
                  <a:lnTo>
                    <a:pt x="35306" y="0"/>
                  </a:lnTo>
                  <a:lnTo>
                    <a:pt x="49276" y="1523"/>
                  </a:lnTo>
                  <a:lnTo>
                    <a:pt x="60706" y="5714"/>
                  </a:lnTo>
                  <a:lnTo>
                    <a:pt x="68326" y="11683"/>
                  </a:lnTo>
                  <a:lnTo>
                    <a:pt x="71120" y="18922"/>
                  </a:lnTo>
                  <a:lnTo>
                    <a:pt x="68326" y="26161"/>
                  </a:lnTo>
                  <a:lnTo>
                    <a:pt x="60706" y="32130"/>
                  </a:lnTo>
                  <a:lnTo>
                    <a:pt x="49276" y="36194"/>
                  </a:lnTo>
                  <a:lnTo>
                    <a:pt x="35306" y="37718"/>
                  </a:lnTo>
                  <a:lnTo>
                    <a:pt x="21717" y="36194"/>
                  </a:lnTo>
                  <a:lnTo>
                    <a:pt x="10541" y="32130"/>
                  </a:lnTo>
                  <a:lnTo>
                    <a:pt x="2793" y="26161"/>
                  </a:lnTo>
                  <a:lnTo>
                    <a:pt x="0" y="18922"/>
                  </a:lnTo>
                  <a:close/>
                </a:path>
              </a:pathLst>
            </a:custGeom>
            <a:ln w="41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82083" y="4532375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35178" y="0"/>
                  </a:moveTo>
                  <a:lnTo>
                    <a:pt x="21589" y="1524"/>
                  </a:lnTo>
                  <a:lnTo>
                    <a:pt x="10413" y="5461"/>
                  </a:lnTo>
                  <a:lnTo>
                    <a:pt x="2793" y="11430"/>
                  </a:lnTo>
                  <a:lnTo>
                    <a:pt x="0" y="18542"/>
                  </a:lnTo>
                  <a:lnTo>
                    <a:pt x="2793" y="25907"/>
                  </a:lnTo>
                  <a:lnTo>
                    <a:pt x="10413" y="32004"/>
                  </a:lnTo>
                  <a:lnTo>
                    <a:pt x="21589" y="36068"/>
                  </a:lnTo>
                  <a:lnTo>
                    <a:pt x="35178" y="37592"/>
                  </a:lnTo>
                  <a:lnTo>
                    <a:pt x="48513" y="36068"/>
                  </a:lnTo>
                  <a:lnTo>
                    <a:pt x="59562" y="32004"/>
                  </a:lnTo>
                  <a:lnTo>
                    <a:pt x="67182" y="25907"/>
                  </a:lnTo>
                  <a:lnTo>
                    <a:pt x="69976" y="18542"/>
                  </a:lnTo>
                  <a:lnTo>
                    <a:pt x="67182" y="11430"/>
                  </a:lnTo>
                  <a:lnTo>
                    <a:pt x="59562" y="5461"/>
                  </a:lnTo>
                  <a:lnTo>
                    <a:pt x="48513" y="1524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82845" y="4533138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0" y="18542"/>
                  </a:moveTo>
                  <a:lnTo>
                    <a:pt x="2793" y="11430"/>
                  </a:lnTo>
                  <a:lnTo>
                    <a:pt x="10413" y="5461"/>
                  </a:lnTo>
                  <a:lnTo>
                    <a:pt x="21589" y="1524"/>
                  </a:lnTo>
                  <a:lnTo>
                    <a:pt x="35178" y="0"/>
                  </a:lnTo>
                  <a:lnTo>
                    <a:pt x="48513" y="1524"/>
                  </a:lnTo>
                  <a:lnTo>
                    <a:pt x="59562" y="5461"/>
                  </a:lnTo>
                  <a:lnTo>
                    <a:pt x="67182" y="11430"/>
                  </a:lnTo>
                  <a:lnTo>
                    <a:pt x="69976" y="18542"/>
                  </a:lnTo>
                  <a:lnTo>
                    <a:pt x="67182" y="25907"/>
                  </a:lnTo>
                  <a:lnTo>
                    <a:pt x="59562" y="32004"/>
                  </a:lnTo>
                  <a:lnTo>
                    <a:pt x="48513" y="36068"/>
                  </a:lnTo>
                  <a:lnTo>
                    <a:pt x="35178" y="37592"/>
                  </a:lnTo>
                  <a:lnTo>
                    <a:pt x="21589" y="36068"/>
                  </a:lnTo>
                  <a:lnTo>
                    <a:pt x="10413" y="32004"/>
                  </a:lnTo>
                  <a:lnTo>
                    <a:pt x="2793" y="25907"/>
                  </a:lnTo>
                  <a:lnTo>
                    <a:pt x="0" y="18542"/>
                  </a:lnTo>
                  <a:close/>
                </a:path>
              </a:pathLst>
            </a:custGeom>
            <a:ln w="41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768084" y="3348227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20" h="36195">
                  <a:moveTo>
                    <a:pt x="34925" y="0"/>
                  </a:moveTo>
                  <a:lnTo>
                    <a:pt x="21463" y="1397"/>
                  </a:lnTo>
                  <a:lnTo>
                    <a:pt x="10414" y="5207"/>
                  </a:lnTo>
                  <a:lnTo>
                    <a:pt x="2794" y="10922"/>
                  </a:lnTo>
                  <a:lnTo>
                    <a:pt x="0" y="17652"/>
                  </a:lnTo>
                  <a:lnTo>
                    <a:pt x="2794" y="24892"/>
                  </a:lnTo>
                  <a:lnTo>
                    <a:pt x="10414" y="30734"/>
                  </a:lnTo>
                  <a:lnTo>
                    <a:pt x="21463" y="34671"/>
                  </a:lnTo>
                  <a:lnTo>
                    <a:pt x="34925" y="36195"/>
                  </a:lnTo>
                  <a:lnTo>
                    <a:pt x="49022" y="34671"/>
                  </a:lnTo>
                  <a:lnTo>
                    <a:pt x="60579" y="30734"/>
                  </a:lnTo>
                  <a:lnTo>
                    <a:pt x="68325" y="24892"/>
                  </a:lnTo>
                  <a:lnTo>
                    <a:pt x="71120" y="17652"/>
                  </a:lnTo>
                  <a:lnTo>
                    <a:pt x="68325" y="10922"/>
                  </a:lnTo>
                  <a:lnTo>
                    <a:pt x="60579" y="5207"/>
                  </a:lnTo>
                  <a:lnTo>
                    <a:pt x="49022" y="1397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768846" y="3348989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20" h="36195">
                  <a:moveTo>
                    <a:pt x="0" y="17652"/>
                  </a:moveTo>
                  <a:lnTo>
                    <a:pt x="2794" y="10922"/>
                  </a:lnTo>
                  <a:lnTo>
                    <a:pt x="10413" y="5207"/>
                  </a:lnTo>
                  <a:lnTo>
                    <a:pt x="21462" y="1397"/>
                  </a:lnTo>
                  <a:lnTo>
                    <a:pt x="34925" y="0"/>
                  </a:lnTo>
                  <a:lnTo>
                    <a:pt x="49022" y="1397"/>
                  </a:lnTo>
                  <a:lnTo>
                    <a:pt x="60578" y="5207"/>
                  </a:lnTo>
                  <a:lnTo>
                    <a:pt x="68325" y="10922"/>
                  </a:lnTo>
                  <a:lnTo>
                    <a:pt x="71120" y="17652"/>
                  </a:lnTo>
                  <a:lnTo>
                    <a:pt x="68325" y="24892"/>
                  </a:lnTo>
                  <a:lnTo>
                    <a:pt x="60578" y="30734"/>
                  </a:lnTo>
                  <a:lnTo>
                    <a:pt x="49022" y="34671"/>
                  </a:lnTo>
                  <a:lnTo>
                    <a:pt x="34925" y="36195"/>
                  </a:lnTo>
                  <a:lnTo>
                    <a:pt x="21462" y="34671"/>
                  </a:lnTo>
                  <a:lnTo>
                    <a:pt x="10413" y="30734"/>
                  </a:lnTo>
                  <a:lnTo>
                    <a:pt x="2794" y="24892"/>
                  </a:lnTo>
                  <a:lnTo>
                    <a:pt x="0" y="17652"/>
                  </a:lnTo>
                  <a:close/>
                </a:path>
              </a:pathLst>
            </a:custGeom>
            <a:ln w="41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80665" y="2785109"/>
              <a:ext cx="4528185" cy="2880360"/>
            </a:xfrm>
            <a:custGeom>
              <a:avLst/>
              <a:gdLst/>
              <a:ahLst/>
              <a:cxnLst/>
              <a:rect l="l" t="t" r="r" b="b"/>
              <a:pathLst>
                <a:path w="4528184" h="2880360">
                  <a:moveTo>
                    <a:pt x="0" y="2879915"/>
                  </a:moveTo>
                  <a:lnTo>
                    <a:pt x="411606" y="2635630"/>
                  </a:lnTo>
                  <a:lnTo>
                    <a:pt x="869314" y="2396871"/>
                  </a:lnTo>
                  <a:lnTo>
                    <a:pt x="2240660" y="1629790"/>
                  </a:lnTo>
                  <a:lnTo>
                    <a:pt x="4527677" y="0"/>
                  </a:lnTo>
                </a:path>
              </a:pathLst>
            </a:custGeom>
            <a:ln w="174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41803" y="5644895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35178" y="0"/>
                  </a:moveTo>
                  <a:lnTo>
                    <a:pt x="21589" y="1447"/>
                  </a:lnTo>
                  <a:lnTo>
                    <a:pt x="10413" y="5346"/>
                  </a:lnTo>
                  <a:lnTo>
                    <a:pt x="2793" y="11048"/>
                  </a:lnTo>
                  <a:lnTo>
                    <a:pt x="0" y="17906"/>
                  </a:lnTo>
                  <a:lnTo>
                    <a:pt x="2793" y="25006"/>
                  </a:lnTo>
                  <a:lnTo>
                    <a:pt x="10413" y="30797"/>
                  </a:lnTo>
                  <a:lnTo>
                    <a:pt x="21589" y="34696"/>
                  </a:lnTo>
                  <a:lnTo>
                    <a:pt x="35178" y="36118"/>
                  </a:lnTo>
                  <a:lnTo>
                    <a:pt x="48640" y="34696"/>
                  </a:lnTo>
                  <a:lnTo>
                    <a:pt x="59689" y="30797"/>
                  </a:lnTo>
                  <a:lnTo>
                    <a:pt x="67182" y="25006"/>
                  </a:lnTo>
                  <a:lnTo>
                    <a:pt x="69976" y="17906"/>
                  </a:lnTo>
                  <a:lnTo>
                    <a:pt x="67182" y="11048"/>
                  </a:lnTo>
                  <a:lnTo>
                    <a:pt x="59689" y="5346"/>
                  </a:lnTo>
                  <a:lnTo>
                    <a:pt x="48640" y="1447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242565" y="5645657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0" y="17906"/>
                  </a:moveTo>
                  <a:lnTo>
                    <a:pt x="2793" y="11048"/>
                  </a:lnTo>
                  <a:lnTo>
                    <a:pt x="10413" y="5346"/>
                  </a:lnTo>
                  <a:lnTo>
                    <a:pt x="21589" y="1447"/>
                  </a:lnTo>
                  <a:lnTo>
                    <a:pt x="35178" y="0"/>
                  </a:lnTo>
                  <a:lnTo>
                    <a:pt x="48640" y="1447"/>
                  </a:lnTo>
                  <a:lnTo>
                    <a:pt x="59689" y="5346"/>
                  </a:lnTo>
                  <a:lnTo>
                    <a:pt x="67182" y="11048"/>
                  </a:lnTo>
                  <a:lnTo>
                    <a:pt x="69976" y="17906"/>
                  </a:lnTo>
                  <a:lnTo>
                    <a:pt x="67182" y="25006"/>
                  </a:lnTo>
                  <a:lnTo>
                    <a:pt x="59689" y="30797"/>
                  </a:lnTo>
                  <a:lnTo>
                    <a:pt x="48640" y="34696"/>
                  </a:lnTo>
                  <a:lnTo>
                    <a:pt x="35178" y="36118"/>
                  </a:lnTo>
                  <a:lnTo>
                    <a:pt x="21589" y="34696"/>
                  </a:lnTo>
                  <a:lnTo>
                    <a:pt x="10413" y="30797"/>
                  </a:lnTo>
                  <a:lnTo>
                    <a:pt x="2793" y="25006"/>
                  </a:lnTo>
                  <a:lnTo>
                    <a:pt x="0" y="17906"/>
                  </a:lnTo>
                  <a:close/>
                </a:path>
              </a:pathLst>
            </a:custGeom>
            <a:ln w="41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653283" y="5399531"/>
              <a:ext cx="69850" cy="36830"/>
            </a:xfrm>
            <a:custGeom>
              <a:avLst/>
              <a:gdLst/>
              <a:ahLst/>
              <a:cxnLst/>
              <a:rect l="l" t="t" r="r" b="b"/>
              <a:pathLst>
                <a:path w="69850" h="36829">
                  <a:moveTo>
                    <a:pt x="34417" y="0"/>
                  </a:moveTo>
                  <a:lnTo>
                    <a:pt x="21209" y="1397"/>
                  </a:lnTo>
                  <a:lnTo>
                    <a:pt x="10287" y="5334"/>
                  </a:lnTo>
                  <a:lnTo>
                    <a:pt x="2793" y="11176"/>
                  </a:lnTo>
                  <a:lnTo>
                    <a:pt x="0" y="18034"/>
                  </a:lnTo>
                  <a:lnTo>
                    <a:pt x="2793" y="25146"/>
                  </a:lnTo>
                  <a:lnTo>
                    <a:pt x="10287" y="30861"/>
                  </a:lnTo>
                  <a:lnTo>
                    <a:pt x="21209" y="34798"/>
                  </a:lnTo>
                  <a:lnTo>
                    <a:pt x="34417" y="36322"/>
                  </a:lnTo>
                  <a:lnTo>
                    <a:pt x="48133" y="34798"/>
                  </a:lnTo>
                  <a:lnTo>
                    <a:pt x="59309" y="30861"/>
                  </a:lnTo>
                  <a:lnTo>
                    <a:pt x="66802" y="25146"/>
                  </a:lnTo>
                  <a:lnTo>
                    <a:pt x="69596" y="18034"/>
                  </a:lnTo>
                  <a:lnTo>
                    <a:pt x="66802" y="11176"/>
                  </a:lnTo>
                  <a:lnTo>
                    <a:pt x="59309" y="5334"/>
                  </a:lnTo>
                  <a:lnTo>
                    <a:pt x="48133" y="1397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654045" y="5400294"/>
              <a:ext cx="69850" cy="36830"/>
            </a:xfrm>
            <a:custGeom>
              <a:avLst/>
              <a:gdLst/>
              <a:ahLst/>
              <a:cxnLst/>
              <a:rect l="l" t="t" r="r" b="b"/>
              <a:pathLst>
                <a:path w="69850" h="36829">
                  <a:moveTo>
                    <a:pt x="0" y="18033"/>
                  </a:moveTo>
                  <a:lnTo>
                    <a:pt x="2793" y="11175"/>
                  </a:lnTo>
                  <a:lnTo>
                    <a:pt x="10287" y="5333"/>
                  </a:lnTo>
                  <a:lnTo>
                    <a:pt x="21209" y="1396"/>
                  </a:lnTo>
                  <a:lnTo>
                    <a:pt x="34417" y="0"/>
                  </a:lnTo>
                  <a:lnTo>
                    <a:pt x="48133" y="1396"/>
                  </a:lnTo>
                  <a:lnTo>
                    <a:pt x="59309" y="5333"/>
                  </a:lnTo>
                  <a:lnTo>
                    <a:pt x="66802" y="11175"/>
                  </a:lnTo>
                  <a:lnTo>
                    <a:pt x="69596" y="18033"/>
                  </a:lnTo>
                  <a:lnTo>
                    <a:pt x="66802" y="25145"/>
                  </a:lnTo>
                  <a:lnTo>
                    <a:pt x="59309" y="30860"/>
                  </a:lnTo>
                  <a:lnTo>
                    <a:pt x="48133" y="34797"/>
                  </a:lnTo>
                  <a:lnTo>
                    <a:pt x="34417" y="36321"/>
                  </a:lnTo>
                  <a:lnTo>
                    <a:pt x="21209" y="34797"/>
                  </a:lnTo>
                  <a:lnTo>
                    <a:pt x="10287" y="30860"/>
                  </a:lnTo>
                  <a:lnTo>
                    <a:pt x="2793" y="25145"/>
                  </a:lnTo>
                  <a:lnTo>
                    <a:pt x="0" y="18033"/>
                  </a:lnTo>
                  <a:close/>
                </a:path>
              </a:pathLst>
            </a:custGeom>
            <a:ln w="41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110483" y="5161788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35306" y="0"/>
                  </a:moveTo>
                  <a:lnTo>
                    <a:pt x="21717" y="1397"/>
                  </a:lnTo>
                  <a:lnTo>
                    <a:pt x="10541" y="5334"/>
                  </a:lnTo>
                  <a:lnTo>
                    <a:pt x="2793" y="11175"/>
                  </a:lnTo>
                  <a:lnTo>
                    <a:pt x="0" y="18161"/>
                  </a:lnTo>
                  <a:lnTo>
                    <a:pt x="2793" y="25145"/>
                  </a:lnTo>
                  <a:lnTo>
                    <a:pt x="10541" y="30861"/>
                  </a:lnTo>
                  <a:lnTo>
                    <a:pt x="21717" y="34798"/>
                  </a:lnTo>
                  <a:lnTo>
                    <a:pt x="35306" y="36322"/>
                  </a:lnTo>
                  <a:lnTo>
                    <a:pt x="49276" y="34798"/>
                  </a:lnTo>
                  <a:lnTo>
                    <a:pt x="60706" y="30861"/>
                  </a:lnTo>
                  <a:lnTo>
                    <a:pt x="68326" y="25145"/>
                  </a:lnTo>
                  <a:lnTo>
                    <a:pt x="71120" y="18161"/>
                  </a:lnTo>
                  <a:lnTo>
                    <a:pt x="68326" y="11175"/>
                  </a:lnTo>
                  <a:lnTo>
                    <a:pt x="60706" y="5334"/>
                  </a:lnTo>
                  <a:lnTo>
                    <a:pt x="49276" y="1397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111245" y="5162550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0" y="18161"/>
                  </a:moveTo>
                  <a:lnTo>
                    <a:pt x="2793" y="11175"/>
                  </a:lnTo>
                  <a:lnTo>
                    <a:pt x="10541" y="5333"/>
                  </a:lnTo>
                  <a:lnTo>
                    <a:pt x="21717" y="1397"/>
                  </a:lnTo>
                  <a:lnTo>
                    <a:pt x="35306" y="0"/>
                  </a:lnTo>
                  <a:lnTo>
                    <a:pt x="49276" y="1397"/>
                  </a:lnTo>
                  <a:lnTo>
                    <a:pt x="60706" y="5333"/>
                  </a:lnTo>
                  <a:lnTo>
                    <a:pt x="68326" y="11175"/>
                  </a:lnTo>
                  <a:lnTo>
                    <a:pt x="71120" y="18161"/>
                  </a:lnTo>
                  <a:lnTo>
                    <a:pt x="68326" y="25145"/>
                  </a:lnTo>
                  <a:lnTo>
                    <a:pt x="60706" y="30861"/>
                  </a:lnTo>
                  <a:lnTo>
                    <a:pt x="49276" y="34798"/>
                  </a:lnTo>
                  <a:lnTo>
                    <a:pt x="35306" y="36322"/>
                  </a:lnTo>
                  <a:lnTo>
                    <a:pt x="21717" y="34798"/>
                  </a:lnTo>
                  <a:lnTo>
                    <a:pt x="10541" y="30861"/>
                  </a:lnTo>
                  <a:lnTo>
                    <a:pt x="2793" y="25145"/>
                  </a:lnTo>
                  <a:lnTo>
                    <a:pt x="0" y="18161"/>
                  </a:lnTo>
                  <a:close/>
                </a:path>
              </a:pathLst>
            </a:custGeom>
            <a:ln w="41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82083" y="4393691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35178" y="0"/>
                  </a:moveTo>
                  <a:lnTo>
                    <a:pt x="21589" y="1523"/>
                  </a:lnTo>
                  <a:lnTo>
                    <a:pt x="10413" y="5460"/>
                  </a:lnTo>
                  <a:lnTo>
                    <a:pt x="2793" y="11429"/>
                  </a:lnTo>
                  <a:lnTo>
                    <a:pt x="0" y="18541"/>
                  </a:lnTo>
                  <a:lnTo>
                    <a:pt x="2793" y="25907"/>
                  </a:lnTo>
                  <a:lnTo>
                    <a:pt x="10413" y="32003"/>
                  </a:lnTo>
                  <a:lnTo>
                    <a:pt x="21589" y="36067"/>
                  </a:lnTo>
                  <a:lnTo>
                    <a:pt x="35178" y="37591"/>
                  </a:lnTo>
                  <a:lnTo>
                    <a:pt x="48513" y="36067"/>
                  </a:lnTo>
                  <a:lnTo>
                    <a:pt x="59562" y="32003"/>
                  </a:lnTo>
                  <a:lnTo>
                    <a:pt x="67182" y="25907"/>
                  </a:lnTo>
                  <a:lnTo>
                    <a:pt x="69976" y="18541"/>
                  </a:lnTo>
                  <a:lnTo>
                    <a:pt x="67182" y="11429"/>
                  </a:lnTo>
                  <a:lnTo>
                    <a:pt x="59562" y="5460"/>
                  </a:lnTo>
                  <a:lnTo>
                    <a:pt x="48513" y="1523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482845" y="4394453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0" y="18542"/>
                  </a:moveTo>
                  <a:lnTo>
                    <a:pt x="2793" y="11430"/>
                  </a:lnTo>
                  <a:lnTo>
                    <a:pt x="10413" y="5461"/>
                  </a:lnTo>
                  <a:lnTo>
                    <a:pt x="21589" y="1524"/>
                  </a:lnTo>
                  <a:lnTo>
                    <a:pt x="35178" y="0"/>
                  </a:lnTo>
                  <a:lnTo>
                    <a:pt x="48513" y="1524"/>
                  </a:lnTo>
                  <a:lnTo>
                    <a:pt x="59562" y="5461"/>
                  </a:lnTo>
                  <a:lnTo>
                    <a:pt x="67182" y="11430"/>
                  </a:lnTo>
                  <a:lnTo>
                    <a:pt x="69976" y="18542"/>
                  </a:lnTo>
                  <a:lnTo>
                    <a:pt x="67182" y="25908"/>
                  </a:lnTo>
                  <a:lnTo>
                    <a:pt x="59562" y="32004"/>
                  </a:lnTo>
                  <a:lnTo>
                    <a:pt x="48513" y="36068"/>
                  </a:lnTo>
                  <a:lnTo>
                    <a:pt x="35178" y="37592"/>
                  </a:lnTo>
                  <a:lnTo>
                    <a:pt x="21589" y="36068"/>
                  </a:lnTo>
                  <a:lnTo>
                    <a:pt x="10413" y="32004"/>
                  </a:lnTo>
                  <a:lnTo>
                    <a:pt x="2793" y="25908"/>
                  </a:lnTo>
                  <a:lnTo>
                    <a:pt x="0" y="18542"/>
                  </a:lnTo>
                  <a:close/>
                </a:path>
              </a:pathLst>
            </a:custGeom>
            <a:ln w="41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768084" y="2763011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20" h="38100">
                  <a:moveTo>
                    <a:pt x="34925" y="0"/>
                  </a:moveTo>
                  <a:lnTo>
                    <a:pt x="21463" y="1524"/>
                  </a:lnTo>
                  <a:lnTo>
                    <a:pt x="10414" y="5587"/>
                  </a:lnTo>
                  <a:lnTo>
                    <a:pt x="2794" y="11557"/>
                  </a:lnTo>
                  <a:lnTo>
                    <a:pt x="0" y="18796"/>
                  </a:lnTo>
                  <a:lnTo>
                    <a:pt x="2794" y="26035"/>
                  </a:lnTo>
                  <a:lnTo>
                    <a:pt x="10414" y="32130"/>
                  </a:lnTo>
                  <a:lnTo>
                    <a:pt x="21463" y="36322"/>
                  </a:lnTo>
                  <a:lnTo>
                    <a:pt x="34925" y="37846"/>
                  </a:lnTo>
                  <a:lnTo>
                    <a:pt x="49022" y="36322"/>
                  </a:lnTo>
                  <a:lnTo>
                    <a:pt x="60579" y="32130"/>
                  </a:lnTo>
                  <a:lnTo>
                    <a:pt x="68325" y="26035"/>
                  </a:lnTo>
                  <a:lnTo>
                    <a:pt x="71120" y="18796"/>
                  </a:lnTo>
                  <a:lnTo>
                    <a:pt x="68325" y="11557"/>
                  </a:lnTo>
                  <a:lnTo>
                    <a:pt x="60579" y="5587"/>
                  </a:lnTo>
                  <a:lnTo>
                    <a:pt x="49022" y="1524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68846" y="2763773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20" h="38100">
                  <a:moveTo>
                    <a:pt x="0" y="18796"/>
                  </a:moveTo>
                  <a:lnTo>
                    <a:pt x="2794" y="11556"/>
                  </a:lnTo>
                  <a:lnTo>
                    <a:pt x="10413" y="5587"/>
                  </a:lnTo>
                  <a:lnTo>
                    <a:pt x="21462" y="1524"/>
                  </a:lnTo>
                  <a:lnTo>
                    <a:pt x="34925" y="0"/>
                  </a:lnTo>
                  <a:lnTo>
                    <a:pt x="49022" y="1524"/>
                  </a:lnTo>
                  <a:lnTo>
                    <a:pt x="60578" y="5587"/>
                  </a:lnTo>
                  <a:lnTo>
                    <a:pt x="68325" y="11556"/>
                  </a:lnTo>
                  <a:lnTo>
                    <a:pt x="71120" y="18796"/>
                  </a:lnTo>
                  <a:lnTo>
                    <a:pt x="68325" y="26035"/>
                  </a:lnTo>
                  <a:lnTo>
                    <a:pt x="60578" y="32130"/>
                  </a:lnTo>
                  <a:lnTo>
                    <a:pt x="49022" y="36322"/>
                  </a:lnTo>
                  <a:lnTo>
                    <a:pt x="34925" y="37846"/>
                  </a:lnTo>
                  <a:lnTo>
                    <a:pt x="21462" y="36322"/>
                  </a:lnTo>
                  <a:lnTo>
                    <a:pt x="10413" y="32130"/>
                  </a:lnTo>
                  <a:lnTo>
                    <a:pt x="2794" y="26035"/>
                  </a:lnTo>
                  <a:lnTo>
                    <a:pt x="0" y="18796"/>
                  </a:lnTo>
                  <a:close/>
                </a:path>
              </a:pathLst>
            </a:custGeom>
            <a:ln w="416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691383" y="3974591"/>
              <a:ext cx="4116704" cy="1571625"/>
            </a:xfrm>
            <a:custGeom>
              <a:avLst/>
              <a:gdLst/>
              <a:ahLst/>
              <a:cxnLst/>
              <a:rect l="l" t="t" r="r" b="b"/>
              <a:pathLst>
                <a:path w="4116704" h="1571625">
                  <a:moveTo>
                    <a:pt x="0" y="1571116"/>
                  </a:moveTo>
                  <a:lnTo>
                    <a:pt x="457835" y="1417573"/>
                  </a:lnTo>
                  <a:lnTo>
                    <a:pt x="1829181" y="993266"/>
                  </a:lnTo>
                  <a:lnTo>
                    <a:pt x="4116197" y="0"/>
                  </a:lnTo>
                </a:path>
              </a:pathLst>
            </a:custGeom>
            <a:ln w="1541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653283" y="5526023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34417" y="0"/>
                  </a:moveTo>
                  <a:lnTo>
                    <a:pt x="21209" y="1396"/>
                  </a:lnTo>
                  <a:lnTo>
                    <a:pt x="10287" y="5206"/>
                  </a:lnTo>
                  <a:lnTo>
                    <a:pt x="2793" y="10921"/>
                  </a:lnTo>
                  <a:lnTo>
                    <a:pt x="0" y="17653"/>
                  </a:lnTo>
                  <a:lnTo>
                    <a:pt x="2793" y="24891"/>
                  </a:lnTo>
                  <a:lnTo>
                    <a:pt x="10287" y="30734"/>
                  </a:lnTo>
                  <a:lnTo>
                    <a:pt x="21209" y="34670"/>
                  </a:lnTo>
                  <a:lnTo>
                    <a:pt x="34417" y="36194"/>
                  </a:lnTo>
                  <a:lnTo>
                    <a:pt x="48133" y="34670"/>
                  </a:lnTo>
                  <a:lnTo>
                    <a:pt x="59309" y="30734"/>
                  </a:lnTo>
                  <a:lnTo>
                    <a:pt x="66802" y="24891"/>
                  </a:lnTo>
                  <a:lnTo>
                    <a:pt x="69596" y="17653"/>
                  </a:lnTo>
                  <a:lnTo>
                    <a:pt x="66802" y="10921"/>
                  </a:lnTo>
                  <a:lnTo>
                    <a:pt x="59309" y="5206"/>
                  </a:lnTo>
                  <a:lnTo>
                    <a:pt x="48133" y="1396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654045" y="5526785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0" y="17652"/>
                  </a:moveTo>
                  <a:lnTo>
                    <a:pt x="2793" y="10921"/>
                  </a:lnTo>
                  <a:lnTo>
                    <a:pt x="10287" y="5206"/>
                  </a:lnTo>
                  <a:lnTo>
                    <a:pt x="21209" y="1396"/>
                  </a:lnTo>
                  <a:lnTo>
                    <a:pt x="34417" y="0"/>
                  </a:lnTo>
                  <a:lnTo>
                    <a:pt x="48133" y="1396"/>
                  </a:lnTo>
                  <a:lnTo>
                    <a:pt x="59309" y="5206"/>
                  </a:lnTo>
                  <a:lnTo>
                    <a:pt x="66802" y="10921"/>
                  </a:lnTo>
                  <a:lnTo>
                    <a:pt x="69596" y="17652"/>
                  </a:lnTo>
                  <a:lnTo>
                    <a:pt x="66802" y="24891"/>
                  </a:lnTo>
                  <a:lnTo>
                    <a:pt x="59309" y="30733"/>
                  </a:lnTo>
                  <a:lnTo>
                    <a:pt x="48133" y="34670"/>
                  </a:lnTo>
                  <a:lnTo>
                    <a:pt x="34417" y="36194"/>
                  </a:lnTo>
                  <a:lnTo>
                    <a:pt x="21209" y="34670"/>
                  </a:lnTo>
                  <a:lnTo>
                    <a:pt x="10287" y="30733"/>
                  </a:lnTo>
                  <a:lnTo>
                    <a:pt x="2793" y="24891"/>
                  </a:lnTo>
                  <a:lnTo>
                    <a:pt x="0" y="17652"/>
                  </a:lnTo>
                  <a:close/>
                </a:path>
              </a:pathLst>
            </a:custGeom>
            <a:ln w="417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110483" y="5372100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35306" y="0"/>
                  </a:moveTo>
                  <a:lnTo>
                    <a:pt x="21717" y="1396"/>
                  </a:lnTo>
                  <a:lnTo>
                    <a:pt x="10541" y="5334"/>
                  </a:lnTo>
                  <a:lnTo>
                    <a:pt x="2793" y="11175"/>
                  </a:lnTo>
                  <a:lnTo>
                    <a:pt x="0" y="18161"/>
                  </a:lnTo>
                  <a:lnTo>
                    <a:pt x="2793" y="25146"/>
                  </a:lnTo>
                  <a:lnTo>
                    <a:pt x="10541" y="30861"/>
                  </a:lnTo>
                  <a:lnTo>
                    <a:pt x="21717" y="34797"/>
                  </a:lnTo>
                  <a:lnTo>
                    <a:pt x="35306" y="36321"/>
                  </a:lnTo>
                  <a:lnTo>
                    <a:pt x="49276" y="34797"/>
                  </a:lnTo>
                  <a:lnTo>
                    <a:pt x="60706" y="30861"/>
                  </a:lnTo>
                  <a:lnTo>
                    <a:pt x="68326" y="25146"/>
                  </a:lnTo>
                  <a:lnTo>
                    <a:pt x="71120" y="18161"/>
                  </a:lnTo>
                  <a:lnTo>
                    <a:pt x="68326" y="11175"/>
                  </a:lnTo>
                  <a:lnTo>
                    <a:pt x="60706" y="5334"/>
                  </a:lnTo>
                  <a:lnTo>
                    <a:pt x="49276" y="1396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111245" y="5372861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0" y="18160"/>
                  </a:moveTo>
                  <a:lnTo>
                    <a:pt x="2793" y="11175"/>
                  </a:lnTo>
                  <a:lnTo>
                    <a:pt x="10541" y="5334"/>
                  </a:lnTo>
                  <a:lnTo>
                    <a:pt x="21717" y="1396"/>
                  </a:lnTo>
                  <a:lnTo>
                    <a:pt x="35306" y="0"/>
                  </a:lnTo>
                  <a:lnTo>
                    <a:pt x="49276" y="1396"/>
                  </a:lnTo>
                  <a:lnTo>
                    <a:pt x="60706" y="5334"/>
                  </a:lnTo>
                  <a:lnTo>
                    <a:pt x="68326" y="11175"/>
                  </a:lnTo>
                  <a:lnTo>
                    <a:pt x="71120" y="18160"/>
                  </a:lnTo>
                  <a:lnTo>
                    <a:pt x="68326" y="25146"/>
                  </a:lnTo>
                  <a:lnTo>
                    <a:pt x="60706" y="30860"/>
                  </a:lnTo>
                  <a:lnTo>
                    <a:pt x="49276" y="34797"/>
                  </a:lnTo>
                  <a:lnTo>
                    <a:pt x="35306" y="36321"/>
                  </a:lnTo>
                  <a:lnTo>
                    <a:pt x="21717" y="34797"/>
                  </a:lnTo>
                  <a:lnTo>
                    <a:pt x="10541" y="30860"/>
                  </a:lnTo>
                  <a:lnTo>
                    <a:pt x="2793" y="25146"/>
                  </a:lnTo>
                  <a:lnTo>
                    <a:pt x="0" y="18160"/>
                  </a:lnTo>
                  <a:close/>
                </a:path>
              </a:pathLst>
            </a:custGeom>
            <a:ln w="41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482083" y="4946903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35178" y="0"/>
                  </a:moveTo>
                  <a:lnTo>
                    <a:pt x="21589" y="1524"/>
                  </a:lnTo>
                  <a:lnTo>
                    <a:pt x="10413" y="5461"/>
                  </a:lnTo>
                  <a:lnTo>
                    <a:pt x="2793" y="11176"/>
                  </a:lnTo>
                  <a:lnTo>
                    <a:pt x="0" y="18161"/>
                  </a:lnTo>
                  <a:lnTo>
                    <a:pt x="2793" y="25146"/>
                  </a:lnTo>
                  <a:lnTo>
                    <a:pt x="10413" y="30861"/>
                  </a:lnTo>
                  <a:lnTo>
                    <a:pt x="21589" y="34798"/>
                  </a:lnTo>
                  <a:lnTo>
                    <a:pt x="35178" y="36195"/>
                  </a:lnTo>
                  <a:lnTo>
                    <a:pt x="48513" y="34798"/>
                  </a:lnTo>
                  <a:lnTo>
                    <a:pt x="59562" y="30861"/>
                  </a:lnTo>
                  <a:lnTo>
                    <a:pt x="67182" y="25146"/>
                  </a:lnTo>
                  <a:lnTo>
                    <a:pt x="69976" y="18161"/>
                  </a:lnTo>
                  <a:lnTo>
                    <a:pt x="67182" y="11176"/>
                  </a:lnTo>
                  <a:lnTo>
                    <a:pt x="59562" y="5461"/>
                  </a:lnTo>
                  <a:lnTo>
                    <a:pt x="48513" y="1524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482845" y="4947666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0" y="18160"/>
                  </a:moveTo>
                  <a:lnTo>
                    <a:pt x="2793" y="11175"/>
                  </a:lnTo>
                  <a:lnTo>
                    <a:pt x="10413" y="5460"/>
                  </a:lnTo>
                  <a:lnTo>
                    <a:pt x="21589" y="1523"/>
                  </a:lnTo>
                  <a:lnTo>
                    <a:pt x="35178" y="0"/>
                  </a:lnTo>
                  <a:lnTo>
                    <a:pt x="48513" y="1523"/>
                  </a:lnTo>
                  <a:lnTo>
                    <a:pt x="59562" y="5460"/>
                  </a:lnTo>
                  <a:lnTo>
                    <a:pt x="67182" y="11175"/>
                  </a:lnTo>
                  <a:lnTo>
                    <a:pt x="69976" y="18160"/>
                  </a:lnTo>
                  <a:lnTo>
                    <a:pt x="67182" y="25145"/>
                  </a:lnTo>
                  <a:lnTo>
                    <a:pt x="59562" y="30860"/>
                  </a:lnTo>
                  <a:lnTo>
                    <a:pt x="48513" y="34797"/>
                  </a:lnTo>
                  <a:lnTo>
                    <a:pt x="35178" y="36194"/>
                  </a:lnTo>
                  <a:lnTo>
                    <a:pt x="21589" y="34797"/>
                  </a:lnTo>
                  <a:lnTo>
                    <a:pt x="10413" y="30860"/>
                  </a:lnTo>
                  <a:lnTo>
                    <a:pt x="2793" y="25145"/>
                  </a:lnTo>
                  <a:lnTo>
                    <a:pt x="0" y="18160"/>
                  </a:lnTo>
                  <a:close/>
                </a:path>
              </a:pathLst>
            </a:custGeom>
            <a:ln w="417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768084" y="3953255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20" h="36829">
                  <a:moveTo>
                    <a:pt x="34925" y="0"/>
                  </a:moveTo>
                  <a:lnTo>
                    <a:pt x="21463" y="1397"/>
                  </a:lnTo>
                  <a:lnTo>
                    <a:pt x="10414" y="5334"/>
                  </a:lnTo>
                  <a:lnTo>
                    <a:pt x="2794" y="11176"/>
                  </a:lnTo>
                  <a:lnTo>
                    <a:pt x="0" y="18161"/>
                  </a:lnTo>
                  <a:lnTo>
                    <a:pt x="2794" y="25146"/>
                  </a:lnTo>
                  <a:lnTo>
                    <a:pt x="10414" y="30861"/>
                  </a:lnTo>
                  <a:lnTo>
                    <a:pt x="21463" y="34798"/>
                  </a:lnTo>
                  <a:lnTo>
                    <a:pt x="34925" y="36322"/>
                  </a:lnTo>
                  <a:lnTo>
                    <a:pt x="49022" y="34798"/>
                  </a:lnTo>
                  <a:lnTo>
                    <a:pt x="60579" y="30861"/>
                  </a:lnTo>
                  <a:lnTo>
                    <a:pt x="68325" y="25146"/>
                  </a:lnTo>
                  <a:lnTo>
                    <a:pt x="71120" y="18161"/>
                  </a:lnTo>
                  <a:lnTo>
                    <a:pt x="68325" y="11176"/>
                  </a:lnTo>
                  <a:lnTo>
                    <a:pt x="60579" y="5334"/>
                  </a:lnTo>
                  <a:lnTo>
                    <a:pt x="49022" y="1397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768846" y="3954017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20" h="36829">
                  <a:moveTo>
                    <a:pt x="0" y="18160"/>
                  </a:moveTo>
                  <a:lnTo>
                    <a:pt x="2794" y="11175"/>
                  </a:lnTo>
                  <a:lnTo>
                    <a:pt x="10413" y="5333"/>
                  </a:lnTo>
                  <a:lnTo>
                    <a:pt x="21462" y="1396"/>
                  </a:lnTo>
                  <a:lnTo>
                    <a:pt x="34925" y="0"/>
                  </a:lnTo>
                  <a:lnTo>
                    <a:pt x="49022" y="1396"/>
                  </a:lnTo>
                  <a:lnTo>
                    <a:pt x="60578" y="5333"/>
                  </a:lnTo>
                  <a:lnTo>
                    <a:pt x="68325" y="11175"/>
                  </a:lnTo>
                  <a:lnTo>
                    <a:pt x="71120" y="18160"/>
                  </a:lnTo>
                  <a:lnTo>
                    <a:pt x="68325" y="25145"/>
                  </a:lnTo>
                  <a:lnTo>
                    <a:pt x="60578" y="30860"/>
                  </a:lnTo>
                  <a:lnTo>
                    <a:pt x="49022" y="34797"/>
                  </a:lnTo>
                  <a:lnTo>
                    <a:pt x="34925" y="36321"/>
                  </a:lnTo>
                  <a:lnTo>
                    <a:pt x="21462" y="34797"/>
                  </a:lnTo>
                  <a:lnTo>
                    <a:pt x="10413" y="30860"/>
                  </a:lnTo>
                  <a:lnTo>
                    <a:pt x="2794" y="25145"/>
                  </a:lnTo>
                  <a:lnTo>
                    <a:pt x="0" y="18160"/>
                  </a:lnTo>
                  <a:close/>
                </a:path>
              </a:pathLst>
            </a:custGeom>
            <a:ln w="41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280665" y="3274313"/>
              <a:ext cx="4528185" cy="2395855"/>
            </a:xfrm>
            <a:custGeom>
              <a:avLst/>
              <a:gdLst/>
              <a:ahLst/>
              <a:cxnLst/>
              <a:rect l="l" t="t" r="r" b="b"/>
              <a:pathLst>
                <a:path w="4528184" h="2395854">
                  <a:moveTo>
                    <a:pt x="0" y="2395626"/>
                  </a:moveTo>
                  <a:lnTo>
                    <a:pt x="411606" y="2150618"/>
                  </a:lnTo>
                  <a:lnTo>
                    <a:pt x="869314" y="1962023"/>
                  </a:lnTo>
                  <a:lnTo>
                    <a:pt x="2240660" y="1279398"/>
                  </a:lnTo>
                  <a:lnTo>
                    <a:pt x="4527677" y="0"/>
                  </a:lnTo>
                </a:path>
              </a:pathLst>
            </a:custGeom>
            <a:ln w="1656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241803" y="5649467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35178" y="0"/>
                  </a:moveTo>
                  <a:lnTo>
                    <a:pt x="21589" y="1422"/>
                  </a:lnTo>
                  <a:lnTo>
                    <a:pt x="10413" y="5270"/>
                  </a:lnTo>
                  <a:lnTo>
                    <a:pt x="2793" y="10909"/>
                  </a:lnTo>
                  <a:lnTo>
                    <a:pt x="0" y="17729"/>
                  </a:lnTo>
                  <a:lnTo>
                    <a:pt x="2793" y="24866"/>
                  </a:lnTo>
                  <a:lnTo>
                    <a:pt x="10413" y="30708"/>
                  </a:lnTo>
                  <a:lnTo>
                    <a:pt x="21589" y="34670"/>
                  </a:lnTo>
                  <a:lnTo>
                    <a:pt x="35178" y="36118"/>
                  </a:lnTo>
                  <a:lnTo>
                    <a:pt x="48640" y="34670"/>
                  </a:lnTo>
                  <a:lnTo>
                    <a:pt x="59689" y="30708"/>
                  </a:lnTo>
                  <a:lnTo>
                    <a:pt x="67182" y="24866"/>
                  </a:lnTo>
                  <a:lnTo>
                    <a:pt x="69976" y="17729"/>
                  </a:lnTo>
                  <a:lnTo>
                    <a:pt x="67182" y="10909"/>
                  </a:lnTo>
                  <a:lnTo>
                    <a:pt x="59689" y="5270"/>
                  </a:lnTo>
                  <a:lnTo>
                    <a:pt x="48640" y="1422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242565" y="5650229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0" y="17729"/>
                  </a:moveTo>
                  <a:lnTo>
                    <a:pt x="2793" y="10909"/>
                  </a:lnTo>
                  <a:lnTo>
                    <a:pt x="10413" y="5270"/>
                  </a:lnTo>
                  <a:lnTo>
                    <a:pt x="21589" y="1422"/>
                  </a:lnTo>
                  <a:lnTo>
                    <a:pt x="35178" y="0"/>
                  </a:lnTo>
                  <a:lnTo>
                    <a:pt x="48640" y="1422"/>
                  </a:lnTo>
                  <a:lnTo>
                    <a:pt x="59689" y="5270"/>
                  </a:lnTo>
                  <a:lnTo>
                    <a:pt x="67182" y="10909"/>
                  </a:lnTo>
                  <a:lnTo>
                    <a:pt x="69976" y="17729"/>
                  </a:lnTo>
                  <a:lnTo>
                    <a:pt x="67182" y="24866"/>
                  </a:lnTo>
                  <a:lnTo>
                    <a:pt x="59689" y="30708"/>
                  </a:lnTo>
                  <a:lnTo>
                    <a:pt x="48640" y="34671"/>
                  </a:lnTo>
                  <a:lnTo>
                    <a:pt x="35178" y="36118"/>
                  </a:lnTo>
                  <a:lnTo>
                    <a:pt x="21589" y="34671"/>
                  </a:lnTo>
                  <a:lnTo>
                    <a:pt x="10413" y="30708"/>
                  </a:lnTo>
                  <a:lnTo>
                    <a:pt x="2793" y="24866"/>
                  </a:lnTo>
                  <a:lnTo>
                    <a:pt x="0" y="17729"/>
                  </a:lnTo>
                  <a:close/>
                </a:path>
              </a:pathLst>
            </a:custGeom>
            <a:ln w="419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3" y="5404103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34417" y="0"/>
                  </a:moveTo>
                  <a:lnTo>
                    <a:pt x="21209" y="1397"/>
                  </a:lnTo>
                  <a:lnTo>
                    <a:pt x="10287" y="5334"/>
                  </a:lnTo>
                  <a:lnTo>
                    <a:pt x="2793" y="11049"/>
                  </a:lnTo>
                  <a:lnTo>
                    <a:pt x="0" y="18034"/>
                  </a:lnTo>
                  <a:lnTo>
                    <a:pt x="2793" y="25019"/>
                  </a:lnTo>
                  <a:lnTo>
                    <a:pt x="10287" y="30734"/>
                  </a:lnTo>
                  <a:lnTo>
                    <a:pt x="21209" y="34798"/>
                  </a:lnTo>
                  <a:lnTo>
                    <a:pt x="34417" y="36195"/>
                  </a:lnTo>
                  <a:lnTo>
                    <a:pt x="48133" y="34798"/>
                  </a:lnTo>
                  <a:lnTo>
                    <a:pt x="59309" y="30734"/>
                  </a:lnTo>
                  <a:lnTo>
                    <a:pt x="66802" y="25019"/>
                  </a:lnTo>
                  <a:lnTo>
                    <a:pt x="69596" y="18034"/>
                  </a:lnTo>
                  <a:lnTo>
                    <a:pt x="66802" y="11049"/>
                  </a:lnTo>
                  <a:lnTo>
                    <a:pt x="59309" y="5334"/>
                  </a:lnTo>
                  <a:lnTo>
                    <a:pt x="48133" y="1397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654045" y="5404866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0" y="18034"/>
                  </a:moveTo>
                  <a:lnTo>
                    <a:pt x="2793" y="11049"/>
                  </a:lnTo>
                  <a:lnTo>
                    <a:pt x="10287" y="5334"/>
                  </a:lnTo>
                  <a:lnTo>
                    <a:pt x="21209" y="1397"/>
                  </a:lnTo>
                  <a:lnTo>
                    <a:pt x="34417" y="0"/>
                  </a:lnTo>
                  <a:lnTo>
                    <a:pt x="48133" y="1397"/>
                  </a:lnTo>
                  <a:lnTo>
                    <a:pt x="59309" y="5334"/>
                  </a:lnTo>
                  <a:lnTo>
                    <a:pt x="66802" y="11049"/>
                  </a:lnTo>
                  <a:lnTo>
                    <a:pt x="69596" y="18034"/>
                  </a:lnTo>
                  <a:lnTo>
                    <a:pt x="66802" y="25019"/>
                  </a:lnTo>
                  <a:lnTo>
                    <a:pt x="59309" y="30734"/>
                  </a:lnTo>
                  <a:lnTo>
                    <a:pt x="48133" y="34798"/>
                  </a:lnTo>
                  <a:lnTo>
                    <a:pt x="34417" y="36195"/>
                  </a:lnTo>
                  <a:lnTo>
                    <a:pt x="21209" y="34798"/>
                  </a:lnTo>
                  <a:lnTo>
                    <a:pt x="10287" y="30734"/>
                  </a:lnTo>
                  <a:lnTo>
                    <a:pt x="2793" y="25019"/>
                  </a:lnTo>
                  <a:lnTo>
                    <a:pt x="0" y="18034"/>
                  </a:lnTo>
                  <a:close/>
                </a:path>
              </a:pathLst>
            </a:custGeom>
            <a:ln w="416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110483" y="5215127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35306" y="0"/>
                  </a:moveTo>
                  <a:lnTo>
                    <a:pt x="21717" y="1397"/>
                  </a:lnTo>
                  <a:lnTo>
                    <a:pt x="10541" y="5334"/>
                  </a:lnTo>
                  <a:lnTo>
                    <a:pt x="2793" y="11176"/>
                  </a:lnTo>
                  <a:lnTo>
                    <a:pt x="0" y="18034"/>
                  </a:lnTo>
                  <a:lnTo>
                    <a:pt x="2793" y="25019"/>
                  </a:lnTo>
                  <a:lnTo>
                    <a:pt x="10541" y="30861"/>
                  </a:lnTo>
                  <a:lnTo>
                    <a:pt x="21717" y="34798"/>
                  </a:lnTo>
                  <a:lnTo>
                    <a:pt x="35306" y="36322"/>
                  </a:lnTo>
                  <a:lnTo>
                    <a:pt x="49276" y="34798"/>
                  </a:lnTo>
                  <a:lnTo>
                    <a:pt x="60706" y="30861"/>
                  </a:lnTo>
                  <a:lnTo>
                    <a:pt x="68326" y="25019"/>
                  </a:lnTo>
                  <a:lnTo>
                    <a:pt x="71120" y="18034"/>
                  </a:lnTo>
                  <a:lnTo>
                    <a:pt x="68326" y="11176"/>
                  </a:lnTo>
                  <a:lnTo>
                    <a:pt x="60706" y="5334"/>
                  </a:lnTo>
                  <a:lnTo>
                    <a:pt x="49276" y="1397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111245" y="5215889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19" h="36829">
                  <a:moveTo>
                    <a:pt x="0" y="18034"/>
                  </a:moveTo>
                  <a:lnTo>
                    <a:pt x="2793" y="11176"/>
                  </a:lnTo>
                  <a:lnTo>
                    <a:pt x="10541" y="5334"/>
                  </a:lnTo>
                  <a:lnTo>
                    <a:pt x="21717" y="1397"/>
                  </a:lnTo>
                  <a:lnTo>
                    <a:pt x="35306" y="0"/>
                  </a:lnTo>
                  <a:lnTo>
                    <a:pt x="49276" y="1397"/>
                  </a:lnTo>
                  <a:lnTo>
                    <a:pt x="60706" y="5334"/>
                  </a:lnTo>
                  <a:lnTo>
                    <a:pt x="68326" y="11176"/>
                  </a:lnTo>
                  <a:lnTo>
                    <a:pt x="71120" y="18034"/>
                  </a:lnTo>
                  <a:lnTo>
                    <a:pt x="68326" y="25019"/>
                  </a:lnTo>
                  <a:lnTo>
                    <a:pt x="60706" y="30861"/>
                  </a:lnTo>
                  <a:lnTo>
                    <a:pt x="49276" y="34798"/>
                  </a:lnTo>
                  <a:lnTo>
                    <a:pt x="35306" y="36322"/>
                  </a:lnTo>
                  <a:lnTo>
                    <a:pt x="21717" y="34798"/>
                  </a:lnTo>
                  <a:lnTo>
                    <a:pt x="10541" y="30861"/>
                  </a:lnTo>
                  <a:lnTo>
                    <a:pt x="2793" y="25019"/>
                  </a:lnTo>
                  <a:lnTo>
                    <a:pt x="0" y="18034"/>
                  </a:lnTo>
                  <a:close/>
                </a:path>
              </a:pathLst>
            </a:custGeom>
            <a:ln w="416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82083" y="4532375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35178" y="0"/>
                  </a:moveTo>
                  <a:lnTo>
                    <a:pt x="21589" y="1524"/>
                  </a:lnTo>
                  <a:lnTo>
                    <a:pt x="10413" y="5461"/>
                  </a:lnTo>
                  <a:lnTo>
                    <a:pt x="2793" y="11430"/>
                  </a:lnTo>
                  <a:lnTo>
                    <a:pt x="0" y="18542"/>
                  </a:lnTo>
                  <a:lnTo>
                    <a:pt x="2793" y="25907"/>
                  </a:lnTo>
                  <a:lnTo>
                    <a:pt x="10413" y="32004"/>
                  </a:lnTo>
                  <a:lnTo>
                    <a:pt x="21589" y="36068"/>
                  </a:lnTo>
                  <a:lnTo>
                    <a:pt x="35178" y="37592"/>
                  </a:lnTo>
                  <a:lnTo>
                    <a:pt x="48513" y="36068"/>
                  </a:lnTo>
                  <a:lnTo>
                    <a:pt x="59562" y="32004"/>
                  </a:lnTo>
                  <a:lnTo>
                    <a:pt x="67182" y="25907"/>
                  </a:lnTo>
                  <a:lnTo>
                    <a:pt x="69976" y="18542"/>
                  </a:lnTo>
                  <a:lnTo>
                    <a:pt x="67182" y="11430"/>
                  </a:lnTo>
                  <a:lnTo>
                    <a:pt x="59562" y="5461"/>
                  </a:lnTo>
                  <a:lnTo>
                    <a:pt x="48513" y="1524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482845" y="4533138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0" y="18542"/>
                  </a:moveTo>
                  <a:lnTo>
                    <a:pt x="2793" y="11430"/>
                  </a:lnTo>
                  <a:lnTo>
                    <a:pt x="10413" y="5461"/>
                  </a:lnTo>
                  <a:lnTo>
                    <a:pt x="21589" y="1524"/>
                  </a:lnTo>
                  <a:lnTo>
                    <a:pt x="35178" y="0"/>
                  </a:lnTo>
                  <a:lnTo>
                    <a:pt x="48513" y="1524"/>
                  </a:lnTo>
                  <a:lnTo>
                    <a:pt x="59562" y="5461"/>
                  </a:lnTo>
                  <a:lnTo>
                    <a:pt x="67182" y="11430"/>
                  </a:lnTo>
                  <a:lnTo>
                    <a:pt x="69976" y="18542"/>
                  </a:lnTo>
                  <a:lnTo>
                    <a:pt x="67182" y="25907"/>
                  </a:lnTo>
                  <a:lnTo>
                    <a:pt x="59562" y="32004"/>
                  </a:lnTo>
                  <a:lnTo>
                    <a:pt x="48513" y="36068"/>
                  </a:lnTo>
                  <a:lnTo>
                    <a:pt x="35178" y="37592"/>
                  </a:lnTo>
                  <a:lnTo>
                    <a:pt x="21589" y="36068"/>
                  </a:lnTo>
                  <a:lnTo>
                    <a:pt x="10413" y="32004"/>
                  </a:lnTo>
                  <a:lnTo>
                    <a:pt x="2793" y="25907"/>
                  </a:lnTo>
                  <a:lnTo>
                    <a:pt x="0" y="18542"/>
                  </a:lnTo>
                  <a:close/>
                </a:path>
              </a:pathLst>
            </a:custGeom>
            <a:ln w="419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768084" y="3252215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20" h="36829">
                  <a:moveTo>
                    <a:pt x="34925" y="0"/>
                  </a:moveTo>
                  <a:lnTo>
                    <a:pt x="21463" y="1524"/>
                  </a:lnTo>
                  <a:lnTo>
                    <a:pt x="10414" y="5461"/>
                  </a:lnTo>
                  <a:lnTo>
                    <a:pt x="2794" y="11303"/>
                  </a:lnTo>
                  <a:lnTo>
                    <a:pt x="0" y="18161"/>
                  </a:lnTo>
                  <a:lnTo>
                    <a:pt x="2794" y="25146"/>
                  </a:lnTo>
                  <a:lnTo>
                    <a:pt x="10414" y="30861"/>
                  </a:lnTo>
                  <a:lnTo>
                    <a:pt x="21463" y="34798"/>
                  </a:lnTo>
                  <a:lnTo>
                    <a:pt x="34925" y="36322"/>
                  </a:lnTo>
                  <a:lnTo>
                    <a:pt x="49022" y="34798"/>
                  </a:lnTo>
                  <a:lnTo>
                    <a:pt x="60579" y="30861"/>
                  </a:lnTo>
                  <a:lnTo>
                    <a:pt x="68325" y="25146"/>
                  </a:lnTo>
                  <a:lnTo>
                    <a:pt x="71120" y="18161"/>
                  </a:lnTo>
                  <a:lnTo>
                    <a:pt x="68325" y="11303"/>
                  </a:lnTo>
                  <a:lnTo>
                    <a:pt x="60579" y="5461"/>
                  </a:lnTo>
                  <a:lnTo>
                    <a:pt x="49022" y="1524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768846" y="3252977"/>
              <a:ext cx="71120" cy="36830"/>
            </a:xfrm>
            <a:custGeom>
              <a:avLst/>
              <a:gdLst/>
              <a:ahLst/>
              <a:cxnLst/>
              <a:rect l="l" t="t" r="r" b="b"/>
              <a:pathLst>
                <a:path w="71120" h="36829">
                  <a:moveTo>
                    <a:pt x="0" y="18161"/>
                  </a:moveTo>
                  <a:lnTo>
                    <a:pt x="2794" y="11302"/>
                  </a:lnTo>
                  <a:lnTo>
                    <a:pt x="10413" y="5461"/>
                  </a:lnTo>
                  <a:lnTo>
                    <a:pt x="21462" y="1524"/>
                  </a:lnTo>
                  <a:lnTo>
                    <a:pt x="34925" y="0"/>
                  </a:lnTo>
                  <a:lnTo>
                    <a:pt x="49022" y="1524"/>
                  </a:lnTo>
                  <a:lnTo>
                    <a:pt x="60578" y="5461"/>
                  </a:lnTo>
                  <a:lnTo>
                    <a:pt x="68325" y="11302"/>
                  </a:lnTo>
                  <a:lnTo>
                    <a:pt x="71120" y="18161"/>
                  </a:lnTo>
                  <a:lnTo>
                    <a:pt x="68325" y="25146"/>
                  </a:lnTo>
                  <a:lnTo>
                    <a:pt x="60578" y="30861"/>
                  </a:lnTo>
                  <a:lnTo>
                    <a:pt x="49022" y="34798"/>
                  </a:lnTo>
                  <a:lnTo>
                    <a:pt x="34925" y="36322"/>
                  </a:lnTo>
                  <a:lnTo>
                    <a:pt x="21462" y="34798"/>
                  </a:lnTo>
                  <a:lnTo>
                    <a:pt x="10413" y="30861"/>
                  </a:lnTo>
                  <a:lnTo>
                    <a:pt x="2794" y="25146"/>
                  </a:lnTo>
                  <a:lnTo>
                    <a:pt x="0" y="18161"/>
                  </a:lnTo>
                  <a:close/>
                </a:path>
              </a:pathLst>
            </a:custGeom>
            <a:ln w="416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280665" y="2861309"/>
              <a:ext cx="4528185" cy="2814320"/>
            </a:xfrm>
            <a:custGeom>
              <a:avLst/>
              <a:gdLst/>
              <a:ahLst/>
              <a:cxnLst/>
              <a:rect l="l" t="t" r="r" b="b"/>
              <a:pathLst>
                <a:path w="4528184" h="2814320">
                  <a:moveTo>
                    <a:pt x="0" y="2814320"/>
                  </a:moveTo>
                  <a:lnTo>
                    <a:pt x="411606" y="2558668"/>
                  </a:lnTo>
                  <a:lnTo>
                    <a:pt x="869314" y="2306701"/>
                  </a:lnTo>
                  <a:lnTo>
                    <a:pt x="2240660" y="1463802"/>
                  </a:lnTo>
                  <a:lnTo>
                    <a:pt x="4527677" y="0"/>
                  </a:lnTo>
                </a:path>
              </a:pathLst>
            </a:custGeom>
            <a:ln w="17318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2241803" y="5654039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35178" y="0"/>
                  </a:moveTo>
                  <a:lnTo>
                    <a:pt x="21589" y="1511"/>
                  </a:lnTo>
                  <a:lnTo>
                    <a:pt x="10413" y="5575"/>
                  </a:lnTo>
                  <a:lnTo>
                    <a:pt x="2793" y="11506"/>
                  </a:lnTo>
                  <a:lnTo>
                    <a:pt x="0" y="18643"/>
                  </a:lnTo>
                  <a:lnTo>
                    <a:pt x="2793" y="26047"/>
                  </a:lnTo>
                  <a:lnTo>
                    <a:pt x="10413" y="32067"/>
                  </a:lnTo>
                  <a:lnTo>
                    <a:pt x="21589" y="36131"/>
                  </a:lnTo>
                  <a:lnTo>
                    <a:pt x="35178" y="37617"/>
                  </a:lnTo>
                  <a:lnTo>
                    <a:pt x="48640" y="36131"/>
                  </a:lnTo>
                  <a:lnTo>
                    <a:pt x="59689" y="32067"/>
                  </a:lnTo>
                  <a:lnTo>
                    <a:pt x="67182" y="26047"/>
                  </a:lnTo>
                  <a:lnTo>
                    <a:pt x="69976" y="18643"/>
                  </a:lnTo>
                  <a:lnTo>
                    <a:pt x="67182" y="11506"/>
                  </a:lnTo>
                  <a:lnTo>
                    <a:pt x="59689" y="5575"/>
                  </a:lnTo>
                  <a:lnTo>
                    <a:pt x="48640" y="1511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242565" y="5654801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0" y="18643"/>
                  </a:moveTo>
                  <a:lnTo>
                    <a:pt x="2793" y="11506"/>
                  </a:lnTo>
                  <a:lnTo>
                    <a:pt x="10413" y="5575"/>
                  </a:lnTo>
                  <a:lnTo>
                    <a:pt x="21589" y="1511"/>
                  </a:lnTo>
                  <a:lnTo>
                    <a:pt x="35178" y="0"/>
                  </a:lnTo>
                  <a:lnTo>
                    <a:pt x="48640" y="1511"/>
                  </a:lnTo>
                  <a:lnTo>
                    <a:pt x="59689" y="5575"/>
                  </a:lnTo>
                  <a:lnTo>
                    <a:pt x="67182" y="11506"/>
                  </a:lnTo>
                  <a:lnTo>
                    <a:pt x="69976" y="18643"/>
                  </a:lnTo>
                  <a:lnTo>
                    <a:pt x="67182" y="26047"/>
                  </a:lnTo>
                  <a:lnTo>
                    <a:pt x="59689" y="32067"/>
                  </a:lnTo>
                  <a:lnTo>
                    <a:pt x="48640" y="36131"/>
                  </a:lnTo>
                  <a:lnTo>
                    <a:pt x="35178" y="37617"/>
                  </a:lnTo>
                  <a:lnTo>
                    <a:pt x="21589" y="36131"/>
                  </a:lnTo>
                  <a:lnTo>
                    <a:pt x="10413" y="32067"/>
                  </a:lnTo>
                  <a:lnTo>
                    <a:pt x="2793" y="26047"/>
                  </a:lnTo>
                  <a:lnTo>
                    <a:pt x="0" y="18643"/>
                  </a:lnTo>
                  <a:close/>
                </a:path>
              </a:pathLst>
            </a:custGeom>
            <a:ln w="419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653283" y="5398007"/>
              <a:ext cx="69850" cy="36830"/>
            </a:xfrm>
            <a:custGeom>
              <a:avLst/>
              <a:gdLst/>
              <a:ahLst/>
              <a:cxnLst/>
              <a:rect l="l" t="t" r="r" b="b"/>
              <a:pathLst>
                <a:path w="69850" h="36829">
                  <a:moveTo>
                    <a:pt x="34417" y="0"/>
                  </a:moveTo>
                  <a:lnTo>
                    <a:pt x="21209" y="1396"/>
                  </a:lnTo>
                  <a:lnTo>
                    <a:pt x="10287" y="5333"/>
                  </a:lnTo>
                  <a:lnTo>
                    <a:pt x="2793" y="11175"/>
                  </a:lnTo>
                  <a:lnTo>
                    <a:pt x="0" y="18033"/>
                  </a:lnTo>
                  <a:lnTo>
                    <a:pt x="2793" y="25145"/>
                  </a:lnTo>
                  <a:lnTo>
                    <a:pt x="10287" y="30860"/>
                  </a:lnTo>
                  <a:lnTo>
                    <a:pt x="21209" y="34797"/>
                  </a:lnTo>
                  <a:lnTo>
                    <a:pt x="34417" y="36321"/>
                  </a:lnTo>
                  <a:lnTo>
                    <a:pt x="48133" y="34797"/>
                  </a:lnTo>
                  <a:lnTo>
                    <a:pt x="59309" y="30860"/>
                  </a:lnTo>
                  <a:lnTo>
                    <a:pt x="66802" y="25145"/>
                  </a:lnTo>
                  <a:lnTo>
                    <a:pt x="69596" y="18033"/>
                  </a:lnTo>
                  <a:lnTo>
                    <a:pt x="66802" y="11175"/>
                  </a:lnTo>
                  <a:lnTo>
                    <a:pt x="59309" y="5333"/>
                  </a:lnTo>
                  <a:lnTo>
                    <a:pt x="48133" y="1396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654045" y="5398769"/>
              <a:ext cx="69850" cy="36830"/>
            </a:xfrm>
            <a:custGeom>
              <a:avLst/>
              <a:gdLst/>
              <a:ahLst/>
              <a:cxnLst/>
              <a:rect l="l" t="t" r="r" b="b"/>
              <a:pathLst>
                <a:path w="69850" h="36829">
                  <a:moveTo>
                    <a:pt x="0" y="18033"/>
                  </a:moveTo>
                  <a:lnTo>
                    <a:pt x="2793" y="11175"/>
                  </a:lnTo>
                  <a:lnTo>
                    <a:pt x="10287" y="5333"/>
                  </a:lnTo>
                  <a:lnTo>
                    <a:pt x="21209" y="1396"/>
                  </a:lnTo>
                  <a:lnTo>
                    <a:pt x="34417" y="0"/>
                  </a:lnTo>
                  <a:lnTo>
                    <a:pt x="48133" y="1396"/>
                  </a:lnTo>
                  <a:lnTo>
                    <a:pt x="59309" y="5333"/>
                  </a:lnTo>
                  <a:lnTo>
                    <a:pt x="66802" y="11175"/>
                  </a:lnTo>
                  <a:lnTo>
                    <a:pt x="69596" y="18033"/>
                  </a:lnTo>
                  <a:lnTo>
                    <a:pt x="66802" y="25145"/>
                  </a:lnTo>
                  <a:lnTo>
                    <a:pt x="59309" y="30860"/>
                  </a:lnTo>
                  <a:lnTo>
                    <a:pt x="48133" y="34797"/>
                  </a:lnTo>
                  <a:lnTo>
                    <a:pt x="34417" y="36321"/>
                  </a:lnTo>
                  <a:lnTo>
                    <a:pt x="21209" y="34797"/>
                  </a:lnTo>
                  <a:lnTo>
                    <a:pt x="10287" y="30860"/>
                  </a:lnTo>
                  <a:lnTo>
                    <a:pt x="2793" y="25145"/>
                  </a:lnTo>
                  <a:lnTo>
                    <a:pt x="0" y="18033"/>
                  </a:lnTo>
                  <a:close/>
                </a:path>
              </a:pathLst>
            </a:custGeom>
            <a:ln w="416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110483" y="5146547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19" h="36195">
                  <a:moveTo>
                    <a:pt x="35306" y="0"/>
                  </a:moveTo>
                  <a:lnTo>
                    <a:pt x="21717" y="1396"/>
                  </a:lnTo>
                  <a:lnTo>
                    <a:pt x="10541" y="5333"/>
                  </a:lnTo>
                  <a:lnTo>
                    <a:pt x="2793" y="11049"/>
                  </a:lnTo>
                  <a:lnTo>
                    <a:pt x="0" y="17906"/>
                  </a:lnTo>
                  <a:lnTo>
                    <a:pt x="2793" y="25018"/>
                  </a:lnTo>
                  <a:lnTo>
                    <a:pt x="10541" y="30860"/>
                  </a:lnTo>
                  <a:lnTo>
                    <a:pt x="21717" y="34670"/>
                  </a:lnTo>
                  <a:lnTo>
                    <a:pt x="35306" y="36194"/>
                  </a:lnTo>
                  <a:lnTo>
                    <a:pt x="49276" y="34670"/>
                  </a:lnTo>
                  <a:lnTo>
                    <a:pt x="60706" y="30860"/>
                  </a:lnTo>
                  <a:lnTo>
                    <a:pt x="68326" y="25018"/>
                  </a:lnTo>
                  <a:lnTo>
                    <a:pt x="71120" y="17906"/>
                  </a:lnTo>
                  <a:lnTo>
                    <a:pt x="68326" y="11049"/>
                  </a:lnTo>
                  <a:lnTo>
                    <a:pt x="60706" y="5333"/>
                  </a:lnTo>
                  <a:lnTo>
                    <a:pt x="49276" y="1396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111245" y="5147310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19" h="36195">
                  <a:moveTo>
                    <a:pt x="0" y="17906"/>
                  </a:moveTo>
                  <a:lnTo>
                    <a:pt x="2793" y="11048"/>
                  </a:lnTo>
                  <a:lnTo>
                    <a:pt x="10541" y="5333"/>
                  </a:lnTo>
                  <a:lnTo>
                    <a:pt x="21717" y="1396"/>
                  </a:lnTo>
                  <a:lnTo>
                    <a:pt x="35306" y="0"/>
                  </a:lnTo>
                  <a:lnTo>
                    <a:pt x="49276" y="1396"/>
                  </a:lnTo>
                  <a:lnTo>
                    <a:pt x="60706" y="5333"/>
                  </a:lnTo>
                  <a:lnTo>
                    <a:pt x="68326" y="11048"/>
                  </a:lnTo>
                  <a:lnTo>
                    <a:pt x="71120" y="17906"/>
                  </a:lnTo>
                  <a:lnTo>
                    <a:pt x="68326" y="25018"/>
                  </a:lnTo>
                  <a:lnTo>
                    <a:pt x="60706" y="30860"/>
                  </a:lnTo>
                  <a:lnTo>
                    <a:pt x="49276" y="34670"/>
                  </a:lnTo>
                  <a:lnTo>
                    <a:pt x="35306" y="36194"/>
                  </a:lnTo>
                  <a:lnTo>
                    <a:pt x="21717" y="34670"/>
                  </a:lnTo>
                  <a:lnTo>
                    <a:pt x="10541" y="30860"/>
                  </a:lnTo>
                  <a:lnTo>
                    <a:pt x="2793" y="25018"/>
                  </a:lnTo>
                  <a:lnTo>
                    <a:pt x="0" y="17906"/>
                  </a:lnTo>
                  <a:close/>
                </a:path>
              </a:pathLst>
            </a:custGeom>
            <a:ln w="417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482083" y="4303775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35178" y="0"/>
                  </a:moveTo>
                  <a:lnTo>
                    <a:pt x="21589" y="1397"/>
                  </a:lnTo>
                  <a:lnTo>
                    <a:pt x="10413" y="5206"/>
                  </a:lnTo>
                  <a:lnTo>
                    <a:pt x="2793" y="10922"/>
                  </a:lnTo>
                  <a:lnTo>
                    <a:pt x="0" y="17653"/>
                  </a:lnTo>
                  <a:lnTo>
                    <a:pt x="2793" y="24892"/>
                  </a:lnTo>
                  <a:lnTo>
                    <a:pt x="10413" y="30734"/>
                  </a:lnTo>
                  <a:lnTo>
                    <a:pt x="21589" y="34671"/>
                  </a:lnTo>
                  <a:lnTo>
                    <a:pt x="35178" y="36194"/>
                  </a:lnTo>
                  <a:lnTo>
                    <a:pt x="48513" y="34671"/>
                  </a:lnTo>
                  <a:lnTo>
                    <a:pt x="59562" y="30734"/>
                  </a:lnTo>
                  <a:lnTo>
                    <a:pt x="67182" y="24892"/>
                  </a:lnTo>
                  <a:lnTo>
                    <a:pt x="69976" y="17653"/>
                  </a:lnTo>
                  <a:lnTo>
                    <a:pt x="67182" y="10922"/>
                  </a:lnTo>
                  <a:lnTo>
                    <a:pt x="59562" y="5206"/>
                  </a:lnTo>
                  <a:lnTo>
                    <a:pt x="48513" y="1397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482845" y="4304538"/>
              <a:ext cx="70485" cy="36195"/>
            </a:xfrm>
            <a:custGeom>
              <a:avLst/>
              <a:gdLst/>
              <a:ahLst/>
              <a:cxnLst/>
              <a:rect l="l" t="t" r="r" b="b"/>
              <a:pathLst>
                <a:path w="70485" h="36195">
                  <a:moveTo>
                    <a:pt x="0" y="17653"/>
                  </a:moveTo>
                  <a:lnTo>
                    <a:pt x="2793" y="10922"/>
                  </a:lnTo>
                  <a:lnTo>
                    <a:pt x="10413" y="5206"/>
                  </a:lnTo>
                  <a:lnTo>
                    <a:pt x="21589" y="1397"/>
                  </a:lnTo>
                  <a:lnTo>
                    <a:pt x="35178" y="0"/>
                  </a:lnTo>
                  <a:lnTo>
                    <a:pt x="48513" y="1397"/>
                  </a:lnTo>
                  <a:lnTo>
                    <a:pt x="59562" y="5206"/>
                  </a:lnTo>
                  <a:lnTo>
                    <a:pt x="67182" y="10922"/>
                  </a:lnTo>
                  <a:lnTo>
                    <a:pt x="69976" y="17653"/>
                  </a:lnTo>
                  <a:lnTo>
                    <a:pt x="67182" y="24892"/>
                  </a:lnTo>
                  <a:lnTo>
                    <a:pt x="59562" y="30734"/>
                  </a:lnTo>
                  <a:lnTo>
                    <a:pt x="48513" y="34670"/>
                  </a:lnTo>
                  <a:lnTo>
                    <a:pt x="35178" y="36194"/>
                  </a:lnTo>
                  <a:lnTo>
                    <a:pt x="21589" y="34670"/>
                  </a:lnTo>
                  <a:lnTo>
                    <a:pt x="10413" y="30734"/>
                  </a:lnTo>
                  <a:lnTo>
                    <a:pt x="2793" y="24892"/>
                  </a:lnTo>
                  <a:lnTo>
                    <a:pt x="0" y="17653"/>
                  </a:lnTo>
                  <a:close/>
                </a:path>
              </a:pathLst>
            </a:custGeom>
            <a:ln w="419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768084" y="2839211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20" h="38100">
                  <a:moveTo>
                    <a:pt x="34925" y="0"/>
                  </a:moveTo>
                  <a:lnTo>
                    <a:pt x="21463" y="1524"/>
                  </a:lnTo>
                  <a:lnTo>
                    <a:pt x="10414" y="5461"/>
                  </a:lnTo>
                  <a:lnTo>
                    <a:pt x="2794" y="11429"/>
                  </a:lnTo>
                  <a:lnTo>
                    <a:pt x="0" y="18541"/>
                  </a:lnTo>
                  <a:lnTo>
                    <a:pt x="2794" y="25908"/>
                  </a:lnTo>
                  <a:lnTo>
                    <a:pt x="10414" y="32003"/>
                  </a:lnTo>
                  <a:lnTo>
                    <a:pt x="21463" y="36067"/>
                  </a:lnTo>
                  <a:lnTo>
                    <a:pt x="34925" y="37591"/>
                  </a:lnTo>
                  <a:lnTo>
                    <a:pt x="49022" y="36067"/>
                  </a:lnTo>
                  <a:lnTo>
                    <a:pt x="60579" y="32003"/>
                  </a:lnTo>
                  <a:lnTo>
                    <a:pt x="68325" y="25908"/>
                  </a:lnTo>
                  <a:lnTo>
                    <a:pt x="71120" y="18541"/>
                  </a:lnTo>
                  <a:lnTo>
                    <a:pt x="68325" y="11429"/>
                  </a:lnTo>
                  <a:lnTo>
                    <a:pt x="60579" y="5461"/>
                  </a:lnTo>
                  <a:lnTo>
                    <a:pt x="49022" y="1524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768846" y="2839973"/>
              <a:ext cx="71120" cy="38100"/>
            </a:xfrm>
            <a:custGeom>
              <a:avLst/>
              <a:gdLst/>
              <a:ahLst/>
              <a:cxnLst/>
              <a:rect l="l" t="t" r="r" b="b"/>
              <a:pathLst>
                <a:path w="71120" h="38100">
                  <a:moveTo>
                    <a:pt x="0" y="18541"/>
                  </a:moveTo>
                  <a:lnTo>
                    <a:pt x="2794" y="11429"/>
                  </a:lnTo>
                  <a:lnTo>
                    <a:pt x="10413" y="5461"/>
                  </a:lnTo>
                  <a:lnTo>
                    <a:pt x="21462" y="1524"/>
                  </a:lnTo>
                  <a:lnTo>
                    <a:pt x="34925" y="0"/>
                  </a:lnTo>
                  <a:lnTo>
                    <a:pt x="49022" y="1524"/>
                  </a:lnTo>
                  <a:lnTo>
                    <a:pt x="60578" y="5461"/>
                  </a:lnTo>
                  <a:lnTo>
                    <a:pt x="68325" y="11429"/>
                  </a:lnTo>
                  <a:lnTo>
                    <a:pt x="71120" y="18541"/>
                  </a:lnTo>
                  <a:lnTo>
                    <a:pt x="68325" y="25908"/>
                  </a:lnTo>
                  <a:lnTo>
                    <a:pt x="60578" y="32003"/>
                  </a:lnTo>
                  <a:lnTo>
                    <a:pt x="49022" y="36067"/>
                  </a:lnTo>
                  <a:lnTo>
                    <a:pt x="34925" y="37591"/>
                  </a:lnTo>
                  <a:lnTo>
                    <a:pt x="21462" y="36067"/>
                  </a:lnTo>
                  <a:lnTo>
                    <a:pt x="10413" y="32003"/>
                  </a:lnTo>
                  <a:lnTo>
                    <a:pt x="2794" y="25908"/>
                  </a:lnTo>
                  <a:lnTo>
                    <a:pt x="0" y="18541"/>
                  </a:lnTo>
                  <a:close/>
                </a:path>
              </a:pathLst>
            </a:custGeom>
            <a:ln w="417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692145" y="4755641"/>
              <a:ext cx="4116704" cy="865505"/>
            </a:xfrm>
            <a:custGeom>
              <a:avLst/>
              <a:gdLst/>
              <a:ahLst/>
              <a:cxnLst/>
              <a:rect l="l" t="t" r="r" b="b"/>
              <a:pathLst>
                <a:path w="4116704" h="865504">
                  <a:moveTo>
                    <a:pt x="0" y="865263"/>
                  </a:moveTo>
                  <a:lnTo>
                    <a:pt x="457835" y="790193"/>
                  </a:lnTo>
                  <a:lnTo>
                    <a:pt x="1829181" y="543559"/>
                  </a:lnTo>
                  <a:lnTo>
                    <a:pt x="4116197" y="0"/>
                  </a:lnTo>
                </a:path>
              </a:pathLst>
            </a:custGeom>
            <a:ln w="1434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653283" y="5599175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34417" y="0"/>
                  </a:moveTo>
                  <a:lnTo>
                    <a:pt x="21209" y="1422"/>
                  </a:lnTo>
                  <a:lnTo>
                    <a:pt x="10287" y="5270"/>
                  </a:lnTo>
                  <a:lnTo>
                    <a:pt x="2793" y="10934"/>
                  </a:lnTo>
                  <a:lnTo>
                    <a:pt x="0" y="17767"/>
                  </a:lnTo>
                  <a:lnTo>
                    <a:pt x="2793" y="24955"/>
                  </a:lnTo>
                  <a:lnTo>
                    <a:pt x="10287" y="30784"/>
                  </a:lnTo>
                  <a:lnTo>
                    <a:pt x="21209" y="34709"/>
                  </a:lnTo>
                  <a:lnTo>
                    <a:pt x="34417" y="36131"/>
                  </a:lnTo>
                  <a:lnTo>
                    <a:pt x="48133" y="34709"/>
                  </a:lnTo>
                  <a:lnTo>
                    <a:pt x="59309" y="30784"/>
                  </a:lnTo>
                  <a:lnTo>
                    <a:pt x="66802" y="24955"/>
                  </a:lnTo>
                  <a:lnTo>
                    <a:pt x="69596" y="17767"/>
                  </a:lnTo>
                  <a:lnTo>
                    <a:pt x="66802" y="10934"/>
                  </a:lnTo>
                  <a:lnTo>
                    <a:pt x="59309" y="5270"/>
                  </a:lnTo>
                  <a:lnTo>
                    <a:pt x="48133" y="1422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654045" y="5599938"/>
              <a:ext cx="69850" cy="36195"/>
            </a:xfrm>
            <a:custGeom>
              <a:avLst/>
              <a:gdLst/>
              <a:ahLst/>
              <a:cxnLst/>
              <a:rect l="l" t="t" r="r" b="b"/>
              <a:pathLst>
                <a:path w="69850" h="36195">
                  <a:moveTo>
                    <a:pt x="0" y="17767"/>
                  </a:moveTo>
                  <a:lnTo>
                    <a:pt x="2793" y="10934"/>
                  </a:lnTo>
                  <a:lnTo>
                    <a:pt x="10287" y="5270"/>
                  </a:lnTo>
                  <a:lnTo>
                    <a:pt x="21209" y="1422"/>
                  </a:lnTo>
                  <a:lnTo>
                    <a:pt x="34417" y="0"/>
                  </a:lnTo>
                  <a:lnTo>
                    <a:pt x="48133" y="1422"/>
                  </a:lnTo>
                  <a:lnTo>
                    <a:pt x="59309" y="5270"/>
                  </a:lnTo>
                  <a:lnTo>
                    <a:pt x="66802" y="10934"/>
                  </a:lnTo>
                  <a:lnTo>
                    <a:pt x="69596" y="17767"/>
                  </a:lnTo>
                  <a:lnTo>
                    <a:pt x="66802" y="24955"/>
                  </a:lnTo>
                  <a:lnTo>
                    <a:pt x="59309" y="30784"/>
                  </a:lnTo>
                  <a:lnTo>
                    <a:pt x="48133" y="34709"/>
                  </a:lnTo>
                  <a:lnTo>
                    <a:pt x="34417" y="36131"/>
                  </a:lnTo>
                  <a:lnTo>
                    <a:pt x="21209" y="34709"/>
                  </a:lnTo>
                  <a:lnTo>
                    <a:pt x="10287" y="30784"/>
                  </a:lnTo>
                  <a:lnTo>
                    <a:pt x="2793" y="24955"/>
                  </a:lnTo>
                  <a:lnTo>
                    <a:pt x="0" y="17767"/>
                  </a:lnTo>
                  <a:close/>
                </a:path>
              </a:pathLst>
            </a:custGeom>
            <a:ln w="417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110483" y="5524500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19" h="36195">
                  <a:moveTo>
                    <a:pt x="35306" y="0"/>
                  </a:moveTo>
                  <a:lnTo>
                    <a:pt x="21717" y="1396"/>
                  </a:lnTo>
                  <a:lnTo>
                    <a:pt x="10541" y="5334"/>
                  </a:lnTo>
                  <a:lnTo>
                    <a:pt x="2793" y="10921"/>
                  </a:lnTo>
                  <a:lnTo>
                    <a:pt x="0" y="17780"/>
                  </a:lnTo>
                  <a:lnTo>
                    <a:pt x="2793" y="24891"/>
                  </a:lnTo>
                  <a:lnTo>
                    <a:pt x="10541" y="30734"/>
                  </a:lnTo>
                  <a:lnTo>
                    <a:pt x="21717" y="34671"/>
                  </a:lnTo>
                  <a:lnTo>
                    <a:pt x="35306" y="36194"/>
                  </a:lnTo>
                  <a:lnTo>
                    <a:pt x="49276" y="34671"/>
                  </a:lnTo>
                  <a:lnTo>
                    <a:pt x="60706" y="30734"/>
                  </a:lnTo>
                  <a:lnTo>
                    <a:pt x="68326" y="24891"/>
                  </a:lnTo>
                  <a:lnTo>
                    <a:pt x="71120" y="17780"/>
                  </a:lnTo>
                  <a:lnTo>
                    <a:pt x="68326" y="10921"/>
                  </a:lnTo>
                  <a:lnTo>
                    <a:pt x="60706" y="5334"/>
                  </a:lnTo>
                  <a:lnTo>
                    <a:pt x="49276" y="1396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111245" y="5525261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19" h="36195">
                  <a:moveTo>
                    <a:pt x="0" y="17779"/>
                  </a:moveTo>
                  <a:lnTo>
                    <a:pt x="2793" y="10921"/>
                  </a:lnTo>
                  <a:lnTo>
                    <a:pt x="10541" y="5334"/>
                  </a:lnTo>
                  <a:lnTo>
                    <a:pt x="21717" y="1396"/>
                  </a:lnTo>
                  <a:lnTo>
                    <a:pt x="35306" y="0"/>
                  </a:lnTo>
                  <a:lnTo>
                    <a:pt x="49276" y="1396"/>
                  </a:lnTo>
                  <a:lnTo>
                    <a:pt x="60706" y="5334"/>
                  </a:lnTo>
                  <a:lnTo>
                    <a:pt x="68326" y="10921"/>
                  </a:lnTo>
                  <a:lnTo>
                    <a:pt x="71120" y="17779"/>
                  </a:lnTo>
                  <a:lnTo>
                    <a:pt x="68326" y="24891"/>
                  </a:lnTo>
                  <a:lnTo>
                    <a:pt x="60706" y="30734"/>
                  </a:lnTo>
                  <a:lnTo>
                    <a:pt x="49276" y="34671"/>
                  </a:lnTo>
                  <a:lnTo>
                    <a:pt x="35306" y="36194"/>
                  </a:lnTo>
                  <a:lnTo>
                    <a:pt x="21717" y="34671"/>
                  </a:lnTo>
                  <a:lnTo>
                    <a:pt x="10541" y="30734"/>
                  </a:lnTo>
                  <a:lnTo>
                    <a:pt x="2793" y="24891"/>
                  </a:lnTo>
                  <a:lnTo>
                    <a:pt x="0" y="17779"/>
                  </a:lnTo>
                  <a:close/>
                </a:path>
              </a:pathLst>
            </a:custGeom>
            <a:ln w="417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482083" y="5277611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35178" y="0"/>
                  </a:moveTo>
                  <a:lnTo>
                    <a:pt x="21589" y="1524"/>
                  </a:lnTo>
                  <a:lnTo>
                    <a:pt x="10413" y="5460"/>
                  </a:lnTo>
                  <a:lnTo>
                    <a:pt x="2793" y="11429"/>
                  </a:lnTo>
                  <a:lnTo>
                    <a:pt x="0" y="18541"/>
                  </a:lnTo>
                  <a:lnTo>
                    <a:pt x="2793" y="25907"/>
                  </a:lnTo>
                  <a:lnTo>
                    <a:pt x="10413" y="32003"/>
                  </a:lnTo>
                  <a:lnTo>
                    <a:pt x="21589" y="36068"/>
                  </a:lnTo>
                  <a:lnTo>
                    <a:pt x="35178" y="37591"/>
                  </a:lnTo>
                  <a:lnTo>
                    <a:pt x="48513" y="36068"/>
                  </a:lnTo>
                  <a:lnTo>
                    <a:pt x="59562" y="32003"/>
                  </a:lnTo>
                  <a:lnTo>
                    <a:pt x="67182" y="25907"/>
                  </a:lnTo>
                  <a:lnTo>
                    <a:pt x="69976" y="18541"/>
                  </a:lnTo>
                  <a:lnTo>
                    <a:pt x="67182" y="11429"/>
                  </a:lnTo>
                  <a:lnTo>
                    <a:pt x="59562" y="5460"/>
                  </a:lnTo>
                  <a:lnTo>
                    <a:pt x="48513" y="1524"/>
                  </a:lnTo>
                  <a:lnTo>
                    <a:pt x="3517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482845" y="5278373"/>
              <a:ext cx="70485" cy="38100"/>
            </a:xfrm>
            <a:custGeom>
              <a:avLst/>
              <a:gdLst/>
              <a:ahLst/>
              <a:cxnLst/>
              <a:rect l="l" t="t" r="r" b="b"/>
              <a:pathLst>
                <a:path w="70485" h="38100">
                  <a:moveTo>
                    <a:pt x="0" y="18541"/>
                  </a:moveTo>
                  <a:lnTo>
                    <a:pt x="2793" y="11429"/>
                  </a:lnTo>
                  <a:lnTo>
                    <a:pt x="10413" y="5460"/>
                  </a:lnTo>
                  <a:lnTo>
                    <a:pt x="21589" y="1523"/>
                  </a:lnTo>
                  <a:lnTo>
                    <a:pt x="35178" y="0"/>
                  </a:lnTo>
                  <a:lnTo>
                    <a:pt x="48513" y="1523"/>
                  </a:lnTo>
                  <a:lnTo>
                    <a:pt x="59562" y="5460"/>
                  </a:lnTo>
                  <a:lnTo>
                    <a:pt x="67182" y="11429"/>
                  </a:lnTo>
                  <a:lnTo>
                    <a:pt x="69976" y="18541"/>
                  </a:lnTo>
                  <a:lnTo>
                    <a:pt x="67182" y="25907"/>
                  </a:lnTo>
                  <a:lnTo>
                    <a:pt x="59562" y="32003"/>
                  </a:lnTo>
                  <a:lnTo>
                    <a:pt x="48513" y="36067"/>
                  </a:lnTo>
                  <a:lnTo>
                    <a:pt x="35178" y="37591"/>
                  </a:lnTo>
                  <a:lnTo>
                    <a:pt x="21589" y="36067"/>
                  </a:lnTo>
                  <a:lnTo>
                    <a:pt x="10413" y="32003"/>
                  </a:lnTo>
                  <a:lnTo>
                    <a:pt x="2793" y="25907"/>
                  </a:lnTo>
                  <a:lnTo>
                    <a:pt x="0" y="18541"/>
                  </a:lnTo>
                  <a:close/>
                </a:path>
              </a:pathLst>
            </a:custGeom>
            <a:ln w="419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768084" y="4735067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20" h="36195">
                  <a:moveTo>
                    <a:pt x="34925" y="0"/>
                  </a:moveTo>
                  <a:lnTo>
                    <a:pt x="21463" y="1523"/>
                  </a:lnTo>
                  <a:lnTo>
                    <a:pt x="10414" y="5460"/>
                  </a:lnTo>
                  <a:lnTo>
                    <a:pt x="2794" y="11175"/>
                  </a:lnTo>
                  <a:lnTo>
                    <a:pt x="0" y="18160"/>
                  </a:lnTo>
                  <a:lnTo>
                    <a:pt x="2794" y="25145"/>
                  </a:lnTo>
                  <a:lnTo>
                    <a:pt x="10414" y="30860"/>
                  </a:lnTo>
                  <a:lnTo>
                    <a:pt x="21463" y="34797"/>
                  </a:lnTo>
                  <a:lnTo>
                    <a:pt x="34925" y="36194"/>
                  </a:lnTo>
                  <a:lnTo>
                    <a:pt x="49022" y="34797"/>
                  </a:lnTo>
                  <a:lnTo>
                    <a:pt x="60579" y="30860"/>
                  </a:lnTo>
                  <a:lnTo>
                    <a:pt x="68325" y="25145"/>
                  </a:lnTo>
                  <a:lnTo>
                    <a:pt x="71120" y="18160"/>
                  </a:lnTo>
                  <a:lnTo>
                    <a:pt x="68325" y="11175"/>
                  </a:lnTo>
                  <a:lnTo>
                    <a:pt x="60579" y="5460"/>
                  </a:lnTo>
                  <a:lnTo>
                    <a:pt x="49022" y="1523"/>
                  </a:lnTo>
                  <a:lnTo>
                    <a:pt x="3492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6768846" y="4735829"/>
              <a:ext cx="71120" cy="36195"/>
            </a:xfrm>
            <a:custGeom>
              <a:avLst/>
              <a:gdLst/>
              <a:ahLst/>
              <a:cxnLst/>
              <a:rect l="l" t="t" r="r" b="b"/>
              <a:pathLst>
                <a:path w="71120" h="36195">
                  <a:moveTo>
                    <a:pt x="0" y="18161"/>
                  </a:moveTo>
                  <a:lnTo>
                    <a:pt x="2794" y="11176"/>
                  </a:lnTo>
                  <a:lnTo>
                    <a:pt x="10413" y="5461"/>
                  </a:lnTo>
                  <a:lnTo>
                    <a:pt x="21462" y="1524"/>
                  </a:lnTo>
                  <a:lnTo>
                    <a:pt x="34925" y="0"/>
                  </a:lnTo>
                  <a:lnTo>
                    <a:pt x="49022" y="1524"/>
                  </a:lnTo>
                  <a:lnTo>
                    <a:pt x="60578" y="5461"/>
                  </a:lnTo>
                  <a:lnTo>
                    <a:pt x="68325" y="11176"/>
                  </a:lnTo>
                  <a:lnTo>
                    <a:pt x="71120" y="18161"/>
                  </a:lnTo>
                  <a:lnTo>
                    <a:pt x="68325" y="25146"/>
                  </a:lnTo>
                  <a:lnTo>
                    <a:pt x="60578" y="30861"/>
                  </a:lnTo>
                  <a:lnTo>
                    <a:pt x="49022" y="34798"/>
                  </a:lnTo>
                  <a:lnTo>
                    <a:pt x="34925" y="36195"/>
                  </a:lnTo>
                  <a:lnTo>
                    <a:pt x="21462" y="34798"/>
                  </a:lnTo>
                  <a:lnTo>
                    <a:pt x="10413" y="30861"/>
                  </a:lnTo>
                  <a:lnTo>
                    <a:pt x="2794" y="25146"/>
                  </a:lnTo>
                  <a:lnTo>
                    <a:pt x="0" y="18161"/>
                  </a:lnTo>
                  <a:close/>
                </a:path>
              </a:pathLst>
            </a:custGeom>
            <a:ln w="416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564764" y="5794044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37398" y="5794044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052053" y="5794044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648942" y="3596371"/>
            <a:ext cx="1131079" cy="108077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50" b="1" spc="-10" dirty="0">
                <a:solidFill>
                  <a:prstClr val="black"/>
                </a:solidFill>
                <a:latin typeface="Tahoma"/>
                <a:cs typeface="Tahoma"/>
              </a:rPr>
              <a:t>corren </a:t>
            </a:r>
            <a:r>
              <a:rPr sz="2450" b="1" spc="-7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50" b="1" dirty="0">
                <a:solidFill>
                  <a:prstClr val="black"/>
                </a:solidFill>
                <a:latin typeface="Tahoma"/>
                <a:cs typeface="Tahoma"/>
              </a:rPr>
              <a:t>te</a:t>
            </a:r>
            <a:r>
              <a:rPr sz="2450" b="1" spc="-3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50" b="1" spc="-5" dirty="0">
                <a:solidFill>
                  <a:prstClr val="black"/>
                </a:solidFill>
                <a:latin typeface="Tahoma"/>
                <a:cs typeface="Tahoma"/>
              </a:rPr>
              <a:t>(</a:t>
            </a:r>
            <a:r>
              <a:rPr sz="2450" b="1" spc="5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sz="2450" b="1" dirty="0">
                <a:solidFill>
                  <a:prstClr val="black"/>
                </a:solidFill>
                <a:latin typeface="Tahoma"/>
                <a:cs typeface="Tahoma"/>
              </a:rPr>
              <a:t>A)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58999" y="4961001"/>
            <a:ext cx="318135" cy="849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0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50"/>
              </a:spcBef>
            </a:pP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0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35"/>
              </a:spcBef>
            </a:pPr>
            <a:endParaRPr sz="11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0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58999" y="4654118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158999" y="3683330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58999" y="4003929"/>
            <a:ext cx="31813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0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>
              <a:spcBef>
                <a:spcPts val="35"/>
              </a:spcBef>
            </a:pPr>
            <a:endParaRPr sz="105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r>
              <a:rPr sz="1050" spc="20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158999" y="2405888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58999" y="2738120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58999" y="3058414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58999" y="3378453"/>
            <a:ext cx="3181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1050" spc="2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r>
              <a:rPr sz="105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0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412607" y="4647057"/>
            <a:ext cx="158432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183005" algn="l"/>
              </a:tabLst>
            </a:pPr>
            <a:r>
              <a:rPr sz="1300" b="1" spc="55" dirty="0">
                <a:solidFill>
                  <a:srgbClr val="008000"/>
                </a:solidFill>
                <a:latin typeface="Tahoma"/>
                <a:cs typeface="Tahoma"/>
              </a:rPr>
              <a:t>t</a:t>
            </a:r>
            <a:r>
              <a:rPr sz="1300" b="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08000"/>
                </a:solidFill>
                <a:latin typeface="Tahoma"/>
                <a:cs typeface="Tahoma"/>
              </a:rPr>
              <a:t>r</a:t>
            </a:r>
            <a:r>
              <a:rPr sz="1300" b="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i</a:t>
            </a:r>
            <a:r>
              <a:rPr sz="1300" b="1" spc="7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p</a:t>
            </a:r>
            <a:r>
              <a:rPr sz="1300" b="1" spc="35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t</a:t>
            </a:r>
            <a:r>
              <a:rPr sz="1300" b="1" spc="204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a</a:t>
            </a:r>
            <a:r>
              <a:rPr sz="1300" b="1" spc="21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m	i</a:t>
            </a:r>
            <a:r>
              <a:rPr sz="1300" b="1" spc="-6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n</a:t>
            </a:r>
            <a:r>
              <a:rPr sz="1300" b="1" spc="28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8000"/>
                </a:solidFill>
                <a:latin typeface="Tahoma"/>
                <a:cs typeface="Tahoma"/>
              </a:rPr>
              <a:t>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425943" y="3849115"/>
            <a:ext cx="165163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c</a:t>
            </a:r>
            <a:r>
              <a:rPr sz="1300" b="1" spc="22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a</a:t>
            </a:r>
            <a:r>
              <a:rPr sz="1300" b="1" spc="30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d</a:t>
            </a:r>
            <a:r>
              <a:rPr sz="1300" b="1" spc="34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a</a:t>
            </a:r>
            <a:r>
              <a:rPr sz="1300" b="1" spc="295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v</a:t>
            </a:r>
            <a:r>
              <a:rPr sz="1300" b="1" spc="29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e</a:t>
            </a:r>
            <a:r>
              <a:rPr sz="1300" b="1" spc="285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r</a:t>
            </a:r>
            <a:r>
              <a:rPr sz="1300" b="1" spc="14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i</a:t>
            </a:r>
            <a:r>
              <a:rPr sz="1300" b="1" spc="145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n</a:t>
            </a:r>
            <a:r>
              <a:rPr sz="1300" b="1" spc="14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72553" y="2496719"/>
            <a:ext cx="25996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394970" indent="-35560">
              <a:lnSpc>
                <a:spcPct val="110000"/>
              </a:lnSpc>
              <a:spcBef>
                <a:spcPts val="100"/>
              </a:spcBef>
              <a:tabLst>
                <a:tab pos="1806575" algn="l"/>
              </a:tabLst>
            </a:pP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sz="1300" b="1" spc="22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s</a:t>
            </a:r>
            <a:r>
              <a:rPr sz="1300" b="1" spc="2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sz="1300" b="1" spc="22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300" b="1" spc="22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m</a:t>
            </a:r>
            <a:r>
              <a:rPr sz="1300" b="1" spc="22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sz="1300" b="1" spc="23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r>
              <a:rPr sz="1300" b="1" spc="2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00FF"/>
                </a:solidFill>
                <a:latin typeface="Tahoma"/>
                <a:cs typeface="Tahoma"/>
              </a:rPr>
              <a:t>a </a:t>
            </a:r>
            <a:r>
              <a:rPr sz="1300" b="1" spc="-36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t</a:t>
            </a:r>
            <a:r>
              <a:rPr sz="1300" b="1" spc="120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sz="1300" b="1" spc="130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r</a:t>
            </a:r>
            <a:r>
              <a:rPr sz="1300" b="1" spc="120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a</a:t>
            </a:r>
            <a:r>
              <a:rPr sz="1300" b="1" spc="135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m	i</a:t>
            </a:r>
            <a:r>
              <a:rPr sz="1300" b="1" spc="-60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n</a:t>
            </a:r>
            <a:r>
              <a:rPr sz="1300" b="1" spc="275" dirty="0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FF"/>
                </a:solidFill>
                <a:latin typeface="Tahoma"/>
                <a:cs typeface="Tahoma"/>
              </a:rPr>
              <a:t>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260"/>
              </a:spcBef>
            </a:pP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f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e</a:t>
            </a:r>
            <a:r>
              <a:rPr sz="1300" b="1" spc="27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n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i</a:t>
            </a:r>
            <a:r>
              <a:rPr sz="1300" b="1" spc="28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l</a:t>
            </a:r>
            <a:r>
              <a:rPr sz="1300" b="1" spc="28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e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t</a:t>
            </a:r>
            <a:r>
              <a:rPr sz="1300" b="1" spc="27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a</a:t>
            </a:r>
            <a:r>
              <a:rPr sz="1300" b="1" spc="27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n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a</a:t>
            </a:r>
            <a:r>
              <a:rPr sz="1300" b="1" spc="27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m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m</a:t>
            </a:r>
            <a:r>
              <a:rPr sz="1300" b="1" spc="27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i</a:t>
            </a:r>
            <a:r>
              <a:rPr sz="1300" b="1" spc="28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n</a:t>
            </a:r>
            <a:r>
              <a:rPr sz="1300" b="1" spc="26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0FF00"/>
                </a:solidFill>
                <a:latin typeface="Tahoma"/>
                <a:cs typeface="Tahoma"/>
              </a:rPr>
              <a:t>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  <a:p>
            <a:pPr marL="931544">
              <a:spcBef>
                <a:spcPts val="110"/>
              </a:spcBef>
            </a:pP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sz="1300" b="1" spc="2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u</a:t>
            </a:r>
            <a:r>
              <a:rPr sz="1300" b="1" spc="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300" b="1" spc="2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1300" b="1" spc="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1300" b="1" spc="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300" b="1" spc="2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c</a:t>
            </a:r>
            <a:r>
              <a:rPr sz="1300" b="1" spc="2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300" b="1" spc="2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300" b="1" spc="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74139" y="2063179"/>
          <a:ext cx="7484745" cy="3310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Storage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time</a:t>
                      </a:r>
                      <a:r>
                        <a:rPr sz="14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days,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temp.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1°C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7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variety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harvest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LDPE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Supe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air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7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Pellecchiella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68">
                <a:tc>
                  <a:txBody>
                    <a:bodyPr/>
                    <a:lstStyle/>
                    <a:p>
                      <a:pPr marR="30162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ripening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5.6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3.0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2.9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3.4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ripening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II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5.5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3.1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3.0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3.6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03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Boccuccia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marR="30162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rip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ning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5.2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2.2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3.7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0.7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4.9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ripening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II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952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5.1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4.6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4.6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5.1</a:t>
                      </a:r>
                      <a:r>
                        <a:rPr sz="14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0.1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952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434743" y="1236091"/>
            <a:ext cx="761110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spcBef>
                <a:spcPts val="105"/>
              </a:spcBef>
            </a:pPr>
            <a:r>
              <a:rPr sz="1400" spc="-60" dirty="0">
                <a:solidFill>
                  <a:prstClr val="black"/>
                </a:solidFill>
                <a:latin typeface="Arial MT"/>
                <a:cs typeface="Arial MT"/>
              </a:rPr>
              <a:t>Total 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amines</a:t>
            </a:r>
            <a:r>
              <a:rPr sz="1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(mg/mL),</a:t>
            </a:r>
            <a:r>
              <a:rPr sz="1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expressed</a:t>
            </a:r>
            <a:r>
              <a:rPr sz="1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as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equivalents</a:t>
            </a:r>
            <a:r>
              <a:rPr sz="1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 Put,</a:t>
            </a:r>
            <a:r>
              <a:rPr sz="1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measured</a:t>
            </a:r>
            <a:r>
              <a:rPr sz="1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apricot</a:t>
            </a:r>
            <a:r>
              <a:rPr sz="1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samples</a:t>
            </a:r>
            <a:r>
              <a:rPr sz="1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using</a:t>
            </a:r>
            <a:r>
              <a:rPr sz="1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DAO </a:t>
            </a:r>
            <a:r>
              <a:rPr sz="1400" spc="-3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biosensor</a:t>
            </a:r>
            <a:r>
              <a:rPr sz="1350" baseline="21604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762" y="279908"/>
            <a:ext cx="4255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1436370" algn="l"/>
                <a:tab pos="2517140" algn="l"/>
              </a:tabLst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co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ol</a:t>
            </a:r>
            <a:r>
              <a:rPr sz="20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20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950" b="0" spc="-7" baseline="-1709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950" b="0" baseline="-17094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16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AOx</a:t>
            </a:r>
            <a:r>
              <a:rPr sz="1600" i="1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ymbol"/>
                <a:cs typeface="Symbol"/>
              </a:rPr>
              <a:t>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	a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yde</a:t>
            </a:r>
            <a:r>
              <a:rPr sz="20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20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950" b="0" spc="7" baseline="-1709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0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950" b="0" spc="-7" baseline="-1709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1950" baseline="-1709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7265" y="710565"/>
            <a:ext cx="7772400" cy="596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spcBef>
                <a:spcPts val="100"/>
              </a:spcBef>
            </a:pP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Immobilization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PEI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Pall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Immunodyne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Storage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3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1%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sucrose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/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Optimised</a:t>
            </a:r>
            <a:r>
              <a:rPr b="1" spc="-1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operative</a:t>
            </a:r>
            <a:r>
              <a:rPr b="1" spc="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conditions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0.1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M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phosphate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buffer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7.0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+ 0.02%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/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Tween.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Flow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rate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mL/min;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injection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loop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500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Analitycal</a:t>
            </a:r>
            <a:r>
              <a:rPr b="1" spc="-10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performances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 marR="482981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detection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limit 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-6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linearity</a:t>
            </a:r>
            <a:r>
              <a:rPr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-6</a:t>
            </a:r>
            <a:r>
              <a:rPr spc="225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-3</a:t>
            </a:r>
            <a:r>
              <a:rPr spc="202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stability:</a:t>
            </a:r>
            <a:r>
              <a:rPr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20%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decrease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after 200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0850" algn="ctr">
              <a:spcBef>
                <a:spcPts val="1530"/>
              </a:spcBef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cerol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2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P(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950" spc="-52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50" spc="-44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—</a:t>
            </a:r>
            <a:r>
              <a:rPr sz="16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GK</a:t>
            </a:r>
            <a:r>
              <a:rPr sz="16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-3-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ADP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8945" algn="ctr">
              <a:spcBef>
                <a:spcPts val="1560"/>
              </a:spcBef>
              <a:tabLst>
                <a:tab pos="3076575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gl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50" spc="-7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950" spc="30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950" spc="22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	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—</a:t>
            </a:r>
            <a:r>
              <a:rPr sz="16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GPO</a:t>
            </a:r>
            <a:r>
              <a:rPr sz="16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  gl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950" spc="22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950" spc="-7" baseline="-1709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950" baseline="-170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>
              <a:spcBef>
                <a:spcPts val="2135"/>
              </a:spcBef>
            </a:pP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Immobilization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GK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on aminopropyl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glass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beads (via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glutaraldehyde),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GPO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/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Immunodyne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>
              <a:tabLst>
                <a:tab pos="1047750" algn="l"/>
              </a:tabLst>
            </a:pP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Storag</a:t>
            </a:r>
            <a:r>
              <a:rPr b="1" spc="5" dirty="0">
                <a:solidFill>
                  <a:srgbClr val="009DD9"/>
                </a:solidFill>
                <a:latin typeface="Times New Roman"/>
                <a:cs typeface="Times New Roman"/>
              </a:rPr>
              <a:t>e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	DEAE-dex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ran/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tol</a:t>
            </a:r>
            <a:r>
              <a:rPr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(1/5%)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 marR="5588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Optimised</a:t>
            </a:r>
            <a:r>
              <a:rPr b="1" spc="-1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operative</a:t>
            </a:r>
            <a:r>
              <a:rPr b="1" spc="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conditions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0.1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M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borate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buffer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8.5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+ 3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ATP(Mg</a:t>
            </a:r>
            <a:r>
              <a:rPr spc="-75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2+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0.02%</a:t>
            </a:r>
            <a:r>
              <a:rPr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Tween.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Flow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rate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0.5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mL/min;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injection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loop 250</a:t>
            </a:r>
            <a:r>
              <a:rPr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/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A</a:t>
            </a:r>
            <a:r>
              <a:rPr b="1" spc="-15" dirty="0">
                <a:solidFill>
                  <a:srgbClr val="009DD9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al</a:t>
            </a:r>
            <a:r>
              <a:rPr b="1" spc="5" dirty="0">
                <a:solidFill>
                  <a:srgbClr val="009DD9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t</a:t>
            </a:r>
            <a:r>
              <a:rPr b="1" spc="10" dirty="0">
                <a:solidFill>
                  <a:srgbClr val="009DD9"/>
                </a:solidFill>
                <a:latin typeface="Times New Roman"/>
                <a:cs typeface="Times New Roman"/>
              </a:rPr>
              <a:t>y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cal</a:t>
            </a:r>
            <a:r>
              <a:rPr b="1" spc="-10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perform</a:t>
            </a: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ance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detection</a:t>
            </a:r>
            <a:r>
              <a:rPr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limit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-6</a:t>
            </a:r>
            <a:r>
              <a:rPr spc="21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>
              <a:spcBef>
                <a:spcPts val="5"/>
              </a:spcBef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linearity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2.5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-6</a:t>
            </a:r>
            <a:r>
              <a:rPr spc="232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-4</a:t>
            </a:r>
            <a:r>
              <a:rPr spc="21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stability:</a:t>
            </a:r>
            <a:r>
              <a:rPr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40%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decrease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after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7339" y="322530"/>
            <a:ext cx="1314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i="1" dirty="0">
                <a:solidFill>
                  <a:srgbClr val="FF3300"/>
                </a:solidFill>
              </a:rPr>
              <a:t>Fructose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26336" y="1009651"/>
            <a:ext cx="5635625" cy="864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spcBef>
                <a:spcPts val="105"/>
              </a:spcBef>
              <a:tabLst>
                <a:tab pos="2060575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fructose</a:t>
            </a:r>
            <a:r>
              <a:rPr sz="2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PMS</a:t>
            </a:r>
            <a:r>
              <a:rPr sz="1950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+	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—</a:t>
            </a:r>
            <a:r>
              <a:rPr sz="16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FDH</a:t>
            </a:r>
            <a:r>
              <a:rPr sz="1600" b="1" i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spc="4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ketofructose</a:t>
            </a:r>
            <a:r>
              <a:rPr sz="2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PMSH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6365">
              <a:spcBef>
                <a:spcPts val="1800"/>
              </a:spcBef>
              <a:tabLst>
                <a:tab pos="2367280" algn="l"/>
                <a:tab pos="4319905" algn="l"/>
              </a:tabLs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PMSH	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—</a:t>
            </a:r>
            <a:r>
              <a:rPr sz="1600" b="1" i="1" dirty="0">
                <a:solidFill>
                  <a:prstClr val="black"/>
                </a:solidFill>
                <a:latin typeface="Times New Roman"/>
                <a:cs typeface="Times New Roman"/>
              </a:rPr>
              <a:t>+100</a:t>
            </a:r>
            <a:r>
              <a:rPr sz="16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mV</a:t>
            </a:r>
            <a:r>
              <a:rPr sz="1600" b="1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prstClr val="black"/>
                </a:solidFill>
                <a:latin typeface="Times New Roman"/>
                <a:cs typeface="Times New Roman"/>
              </a:rPr>
              <a:t>(Pt)</a:t>
            </a:r>
            <a:r>
              <a:rPr sz="1600" b="1" i="1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Symbol"/>
                <a:cs typeface="Symbol"/>
              </a:rPr>
              <a:t>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	PMS</a:t>
            </a:r>
            <a:r>
              <a:rPr sz="1950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950" spc="165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50" spc="-7" baseline="21367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950" baseline="213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1" y="1006601"/>
            <a:ext cx="1270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34400" y="1101860"/>
            <a:ext cx="516890" cy="459740"/>
            <a:chOff x="7010400" y="1101860"/>
            <a:chExt cx="516890" cy="459740"/>
          </a:xfrm>
        </p:grpSpPr>
        <p:sp>
          <p:nvSpPr>
            <p:cNvPr id="6" name="object 6"/>
            <p:cNvSpPr/>
            <p:nvPr/>
          </p:nvSpPr>
          <p:spPr>
            <a:xfrm>
              <a:off x="7403591" y="1153668"/>
              <a:ext cx="116205" cy="94615"/>
            </a:xfrm>
            <a:custGeom>
              <a:avLst/>
              <a:gdLst/>
              <a:ahLst/>
              <a:cxnLst/>
              <a:rect l="l" t="t" r="r" b="b"/>
              <a:pathLst>
                <a:path w="116204" h="94615">
                  <a:moveTo>
                    <a:pt x="0" y="66294"/>
                  </a:moveTo>
                  <a:lnTo>
                    <a:pt x="112902" y="0"/>
                  </a:lnTo>
                </a:path>
                <a:path w="116204" h="94615">
                  <a:moveTo>
                    <a:pt x="42799" y="94107"/>
                  </a:moveTo>
                  <a:lnTo>
                    <a:pt x="115824" y="50800"/>
                  </a:lnTo>
                </a:path>
              </a:pathLst>
            </a:custGeom>
            <a:ln w="15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95972" y="1220724"/>
              <a:ext cx="14604" cy="222250"/>
            </a:xfrm>
            <a:custGeom>
              <a:avLst/>
              <a:gdLst/>
              <a:ahLst/>
              <a:cxnLst/>
              <a:rect l="l" t="t" r="r" b="b"/>
              <a:pathLst>
                <a:path w="14604" h="222250">
                  <a:moveTo>
                    <a:pt x="14604" y="0"/>
                  </a:moveTo>
                  <a:lnTo>
                    <a:pt x="0" y="0"/>
                  </a:lnTo>
                  <a:lnTo>
                    <a:pt x="0" y="221996"/>
                  </a:lnTo>
                  <a:lnTo>
                    <a:pt x="14604" y="2219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18020" y="1415796"/>
              <a:ext cx="501015" cy="138430"/>
            </a:xfrm>
            <a:custGeom>
              <a:avLst/>
              <a:gdLst/>
              <a:ahLst/>
              <a:cxnLst/>
              <a:rect l="l" t="t" r="r" b="b"/>
              <a:pathLst>
                <a:path w="501015" h="138430">
                  <a:moveTo>
                    <a:pt x="497966" y="93471"/>
                  </a:moveTo>
                  <a:lnTo>
                    <a:pt x="384301" y="27558"/>
                  </a:lnTo>
                </a:path>
                <a:path w="501015" h="138430">
                  <a:moveTo>
                    <a:pt x="501014" y="42925"/>
                  </a:moveTo>
                  <a:lnTo>
                    <a:pt x="427481" y="0"/>
                  </a:lnTo>
                </a:path>
                <a:path w="501015" h="138430">
                  <a:moveTo>
                    <a:pt x="192150" y="138175"/>
                  </a:moveTo>
                  <a:lnTo>
                    <a:pt x="384301" y="27558"/>
                  </a:lnTo>
                </a:path>
                <a:path w="501015" h="138430">
                  <a:moveTo>
                    <a:pt x="0" y="27558"/>
                  </a:moveTo>
                  <a:lnTo>
                    <a:pt x="192150" y="138175"/>
                  </a:lnTo>
                </a:path>
                <a:path w="501015" h="138430">
                  <a:moveTo>
                    <a:pt x="43052" y="0"/>
                  </a:moveTo>
                  <a:lnTo>
                    <a:pt x="195199" y="87629"/>
                  </a:lnTo>
                </a:path>
              </a:pathLst>
            </a:custGeom>
            <a:ln w="15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010400" y="1220724"/>
              <a:ext cx="14604" cy="222250"/>
            </a:xfrm>
            <a:custGeom>
              <a:avLst/>
              <a:gdLst/>
              <a:ahLst/>
              <a:cxnLst/>
              <a:rect l="l" t="t" r="r" b="b"/>
              <a:pathLst>
                <a:path w="14604" h="222250">
                  <a:moveTo>
                    <a:pt x="14604" y="0"/>
                  </a:moveTo>
                  <a:lnTo>
                    <a:pt x="0" y="0"/>
                  </a:lnTo>
                  <a:lnTo>
                    <a:pt x="0" y="221996"/>
                  </a:lnTo>
                  <a:lnTo>
                    <a:pt x="14604" y="2219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018020" y="1109472"/>
              <a:ext cx="385445" cy="138430"/>
            </a:xfrm>
            <a:custGeom>
              <a:avLst/>
              <a:gdLst/>
              <a:ahLst/>
              <a:cxnLst/>
              <a:rect l="l" t="t" r="r" b="b"/>
              <a:pathLst>
                <a:path w="385445" h="138430">
                  <a:moveTo>
                    <a:pt x="192531" y="0"/>
                  </a:moveTo>
                  <a:lnTo>
                    <a:pt x="0" y="110616"/>
                  </a:lnTo>
                </a:path>
                <a:path w="385445" h="138430">
                  <a:moveTo>
                    <a:pt x="195579" y="50800"/>
                  </a:moveTo>
                  <a:lnTo>
                    <a:pt x="43179" y="138175"/>
                  </a:lnTo>
                </a:path>
                <a:path w="385445" h="138430">
                  <a:moveTo>
                    <a:pt x="385190" y="110616"/>
                  </a:moveTo>
                  <a:lnTo>
                    <a:pt x="192531" y="0"/>
                  </a:lnTo>
                </a:path>
              </a:pathLst>
            </a:custGeom>
            <a:ln w="15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123933" y="1632966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288"/>
                </a:lnTo>
              </a:path>
            </a:pathLst>
          </a:custGeom>
          <a:ln w="19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1920" y="1101861"/>
            <a:ext cx="499728" cy="4597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535033" y="1674368"/>
            <a:ext cx="62420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425" spc="15" baseline="-1169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sz="1100" spc="1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1425" spc="15" baseline="-11695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1425" spc="15" baseline="35087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endParaRPr sz="1425" baseline="3508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34527" y="1451863"/>
            <a:ext cx="340995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1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25" spc="-7" baseline="-1169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425" baseline="-116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720">
              <a:spcBef>
                <a:spcPts val="1090"/>
              </a:spcBef>
            </a:pPr>
            <a:r>
              <a:rPr sz="11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425" baseline="-1169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425" baseline="-116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9348" y="2943226"/>
            <a:ext cx="68700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Immo</a:t>
            </a:r>
            <a:r>
              <a:rPr b="1" spc="-15" dirty="0">
                <a:solidFill>
                  <a:srgbClr val="009DD9"/>
                </a:solidFill>
                <a:latin typeface="Times New Roman"/>
                <a:cs typeface="Times New Roman"/>
              </a:rPr>
              <a:t>b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i</a:t>
            </a:r>
            <a:r>
              <a:rPr b="1" spc="5" dirty="0">
                <a:solidFill>
                  <a:srgbClr val="009DD9"/>
                </a:solidFill>
                <a:latin typeface="Times New Roman"/>
                <a:cs typeface="Times New Roman"/>
              </a:rPr>
              <a:t>l</a:t>
            </a:r>
            <a:r>
              <a:rPr b="1" spc="-10" dirty="0">
                <a:solidFill>
                  <a:srgbClr val="009DD9"/>
                </a:solidFill>
                <a:latin typeface="Times New Roman"/>
                <a:cs typeface="Times New Roman"/>
              </a:rPr>
              <a:t>i</a:t>
            </a:r>
            <a:r>
              <a:rPr b="1" spc="-20" dirty="0">
                <a:solidFill>
                  <a:srgbClr val="009DD9"/>
                </a:solidFill>
                <a:latin typeface="Times New Roman"/>
                <a:cs typeface="Times New Roman"/>
              </a:rPr>
              <a:t>z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atio</a:t>
            </a:r>
            <a:r>
              <a:rPr b="1" spc="-10" dirty="0">
                <a:solidFill>
                  <a:srgbClr val="009DD9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-glu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ar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ld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Im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ob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lon</a:t>
            </a:r>
            <a:r>
              <a:rPr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60" dirty="0">
                <a:solidFill>
                  <a:prstClr val="black"/>
                </a:solidFill>
                <a:latin typeface="Times New Roman"/>
                <a:cs typeface="Times New Roman"/>
              </a:rPr>
              <a:t>AV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Storage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DEAE-dextran/lactitol</a:t>
            </a:r>
            <a:r>
              <a:rPr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(1/5%)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Optimised</a:t>
            </a:r>
            <a:r>
              <a:rPr b="1" spc="-20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operative </a:t>
            </a:r>
            <a:r>
              <a:rPr b="1" spc="-5" dirty="0">
                <a:solidFill>
                  <a:srgbClr val="009DD9"/>
                </a:solidFill>
                <a:latin typeface="Times New Roman"/>
                <a:cs typeface="Times New Roman"/>
              </a:rPr>
              <a:t>conditions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0.1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citrate/phosphate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buffer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4.5 +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0.02%</a:t>
            </a:r>
            <a:r>
              <a:rPr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Tween.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Flow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rate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0.5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mL/min;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injection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loop 100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 marR="4137660"/>
            <a:r>
              <a:rPr b="1" dirty="0">
                <a:solidFill>
                  <a:srgbClr val="009DD9"/>
                </a:solidFill>
                <a:latin typeface="Times New Roman"/>
                <a:cs typeface="Times New Roman"/>
              </a:rPr>
              <a:t>Analitycal performances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detection</a:t>
            </a:r>
            <a:r>
              <a:rPr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limit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-7</a:t>
            </a:r>
            <a:r>
              <a:rPr spc="225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linearity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-6</a:t>
            </a:r>
            <a:r>
              <a:rPr spc="225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8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x10</a:t>
            </a:r>
            <a:r>
              <a:rPr spc="-7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-4</a:t>
            </a:r>
            <a:r>
              <a:rPr spc="172" baseline="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mol/L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1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stability:</a:t>
            </a:r>
            <a:r>
              <a:rPr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30%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decrease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after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200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samples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4551" y="2648670"/>
            <a:ext cx="4777740" cy="6350"/>
          </a:xfrm>
          <a:custGeom>
            <a:avLst/>
            <a:gdLst/>
            <a:ahLst/>
            <a:cxnLst/>
            <a:rect l="l" t="t" r="r" b="b"/>
            <a:pathLst>
              <a:path w="4777740" h="6350">
                <a:moveTo>
                  <a:pt x="4777232" y="0"/>
                </a:moveTo>
                <a:lnTo>
                  <a:pt x="0" y="0"/>
                </a:lnTo>
                <a:lnTo>
                  <a:pt x="0" y="5883"/>
                </a:lnTo>
                <a:lnTo>
                  <a:pt x="4777232" y="5883"/>
                </a:lnTo>
                <a:lnTo>
                  <a:pt x="477723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4551" y="2237190"/>
            <a:ext cx="4777740" cy="6350"/>
          </a:xfrm>
          <a:custGeom>
            <a:avLst/>
            <a:gdLst/>
            <a:ahLst/>
            <a:cxnLst/>
            <a:rect l="l" t="t" r="r" b="b"/>
            <a:pathLst>
              <a:path w="4777740" h="6350">
                <a:moveTo>
                  <a:pt x="4777232" y="0"/>
                </a:moveTo>
                <a:lnTo>
                  <a:pt x="0" y="0"/>
                </a:lnTo>
                <a:lnTo>
                  <a:pt x="0" y="5883"/>
                </a:lnTo>
                <a:lnTo>
                  <a:pt x="4777232" y="5883"/>
                </a:lnTo>
                <a:lnTo>
                  <a:pt x="477723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4552" y="1827234"/>
            <a:ext cx="421005" cy="6350"/>
          </a:xfrm>
          <a:custGeom>
            <a:avLst/>
            <a:gdLst/>
            <a:ahLst/>
            <a:cxnLst/>
            <a:rect l="l" t="t" r="r" b="b"/>
            <a:pathLst>
              <a:path w="421005" h="6350">
                <a:moveTo>
                  <a:pt x="420535" y="0"/>
                </a:moveTo>
                <a:lnTo>
                  <a:pt x="0" y="0"/>
                </a:lnTo>
                <a:lnTo>
                  <a:pt x="0" y="5883"/>
                </a:lnTo>
                <a:lnTo>
                  <a:pt x="420535" y="5883"/>
                </a:lnTo>
                <a:lnTo>
                  <a:pt x="4205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0516" y="1827234"/>
            <a:ext cx="3542029" cy="6350"/>
          </a:xfrm>
          <a:custGeom>
            <a:avLst/>
            <a:gdLst/>
            <a:ahLst/>
            <a:cxnLst/>
            <a:rect l="l" t="t" r="r" b="b"/>
            <a:pathLst>
              <a:path w="3542029" h="6350">
                <a:moveTo>
                  <a:pt x="3541522" y="0"/>
                </a:moveTo>
                <a:lnTo>
                  <a:pt x="0" y="0"/>
                </a:lnTo>
                <a:lnTo>
                  <a:pt x="0" y="5883"/>
                </a:lnTo>
                <a:lnTo>
                  <a:pt x="3541522" y="5883"/>
                </a:lnTo>
                <a:lnTo>
                  <a:pt x="354152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4552" y="1409712"/>
            <a:ext cx="4777740" cy="7620"/>
          </a:xfrm>
          <a:custGeom>
            <a:avLst/>
            <a:gdLst/>
            <a:ahLst/>
            <a:cxnLst/>
            <a:rect l="l" t="t" r="r" b="b"/>
            <a:pathLst>
              <a:path w="4777740" h="7619">
                <a:moveTo>
                  <a:pt x="4777232" y="0"/>
                </a:moveTo>
                <a:lnTo>
                  <a:pt x="0" y="0"/>
                </a:lnTo>
                <a:lnTo>
                  <a:pt x="0" y="6083"/>
                </a:lnTo>
                <a:lnTo>
                  <a:pt x="0" y="7353"/>
                </a:lnTo>
                <a:lnTo>
                  <a:pt x="3022092" y="7353"/>
                </a:lnTo>
                <a:lnTo>
                  <a:pt x="3022092" y="6083"/>
                </a:lnTo>
                <a:lnTo>
                  <a:pt x="4777232" y="6083"/>
                </a:lnTo>
                <a:lnTo>
                  <a:pt x="477723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4551" y="999703"/>
            <a:ext cx="4777740" cy="6350"/>
          </a:xfrm>
          <a:custGeom>
            <a:avLst/>
            <a:gdLst/>
            <a:ahLst/>
            <a:cxnLst/>
            <a:rect l="l" t="t" r="r" b="b"/>
            <a:pathLst>
              <a:path w="4777740" h="6350">
                <a:moveTo>
                  <a:pt x="4777232" y="0"/>
                </a:moveTo>
                <a:lnTo>
                  <a:pt x="0" y="0"/>
                </a:lnTo>
                <a:lnTo>
                  <a:pt x="0" y="5882"/>
                </a:lnTo>
                <a:lnTo>
                  <a:pt x="4777232" y="5882"/>
                </a:lnTo>
                <a:lnTo>
                  <a:pt x="477723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9723" y="589280"/>
            <a:ext cx="4836160" cy="2491740"/>
            <a:chOff x="2105723" y="589280"/>
            <a:chExt cx="4836160" cy="2491740"/>
          </a:xfrm>
        </p:grpSpPr>
        <p:sp>
          <p:nvSpPr>
            <p:cNvPr id="9" name="object 9"/>
            <p:cNvSpPr/>
            <p:nvPr/>
          </p:nvSpPr>
          <p:spPr>
            <a:xfrm>
              <a:off x="2130551" y="589747"/>
              <a:ext cx="4777740" cy="6350"/>
            </a:xfrm>
            <a:custGeom>
              <a:avLst/>
              <a:gdLst/>
              <a:ahLst/>
              <a:cxnLst/>
              <a:rect l="l" t="t" r="r" b="b"/>
              <a:pathLst>
                <a:path w="4777740" h="6350">
                  <a:moveTo>
                    <a:pt x="4777232" y="0"/>
                  </a:moveTo>
                  <a:lnTo>
                    <a:pt x="0" y="0"/>
                  </a:lnTo>
                  <a:lnTo>
                    <a:pt x="0" y="5882"/>
                  </a:lnTo>
                  <a:lnTo>
                    <a:pt x="4777232" y="5882"/>
                  </a:lnTo>
                  <a:lnTo>
                    <a:pt x="477723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126361" y="589279"/>
              <a:ext cx="4782185" cy="2468880"/>
            </a:xfrm>
            <a:custGeom>
              <a:avLst/>
              <a:gdLst/>
              <a:ahLst/>
              <a:cxnLst/>
              <a:rect l="l" t="t" r="r" b="b"/>
              <a:pathLst>
                <a:path w="4782184" h="2468880">
                  <a:moveTo>
                    <a:pt x="6858" y="6350"/>
                  </a:moveTo>
                  <a:lnTo>
                    <a:pt x="0" y="6350"/>
                  </a:lnTo>
                  <a:lnTo>
                    <a:pt x="0" y="2468880"/>
                  </a:lnTo>
                  <a:lnTo>
                    <a:pt x="6858" y="2468880"/>
                  </a:lnTo>
                  <a:lnTo>
                    <a:pt x="6858" y="6350"/>
                  </a:lnTo>
                  <a:close/>
                </a:path>
                <a:path w="4782184" h="2468880">
                  <a:moveTo>
                    <a:pt x="4781804" y="0"/>
                  </a:moveTo>
                  <a:lnTo>
                    <a:pt x="3429" y="0"/>
                  </a:lnTo>
                  <a:lnTo>
                    <a:pt x="3429" y="3810"/>
                  </a:lnTo>
                  <a:lnTo>
                    <a:pt x="4781804" y="3810"/>
                  </a:lnTo>
                  <a:lnTo>
                    <a:pt x="4781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130551" y="1045463"/>
              <a:ext cx="719455" cy="6350"/>
            </a:xfrm>
            <a:custGeom>
              <a:avLst/>
              <a:gdLst/>
              <a:ahLst/>
              <a:cxnLst/>
              <a:rect l="l" t="t" r="r" b="b"/>
              <a:pathLst>
                <a:path w="719455" h="6350">
                  <a:moveTo>
                    <a:pt x="0" y="5841"/>
                  </a:moveTo>
                  <a:lnTo>
                    <a:pt x="20574" y="5841"/>
                  </a:lnTo>
                  <a:lnTo>
                    <a:pt x="41021" y="5841"/>
                  </a:lnTo>
                </a:path>
                <a:path w="719455" h="6350">
                  <a:moveTo>
                    <a:pt x="41021" y="5841"/>
                  </a:moveTo>
                  <a:lnTo>
                    <a:pt x="54737" y="5841"/>
                  </a:lnTo>
                  <a:lnTo>
                    <a:pt x="75184" y="5841"/>
                  </a:lnTo>
                  <a:lnTo>
                    <a:pt x="96012" y="5841"/>
                  </a:lnTo>
                  <a:lnTo>
                    <a:pt x="109728" y="5841"/>
                  </a:lnTo>
                </a:path>
                <a:path w="719455" h="6350">
                  <a:moveTo>
                    <a:pt x="109728" y="5841"/>
                  </a:moveTo>
                  <a:lnTo>
                    <a:pt x="116459" y="5841"/>
                  </a:lnTo>
                  <a:lnTo>
                    <a:pt x="123317" y="5841"/>
                  </a:lnTo>
                  <a:lnTo>
                    <a:pt x="150749" y="5841"/>
                  </a:lnTo>
                </a:path>
                <a:path w="719455" h="6350">
                  <a:moveTo>
                    <a:pt x="150749" y="5841"/>
                  </a:moveTo>
                  <a:lnTo>
                    <a:pt x="431419" y="5841"/>
                  </a:lnTo>
                  <a:lnTo>
                    <a:pt x="520319" y="0"/>
                  </a:lnTo>
                  <a:lnTo>
                    <a:pt x="595757" y="0"/>
                  </a:lnTo>
                  <a:lnTo>
                    <a:pt x="664210" y="0"/>
                  </a:lnTo>
                  <a:lnTo>
                    <a:pt x="698373" y="0"/>
                  </a:lnTo>
                  <a:lnTo>
                    <a:pt x="718947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6831" y="1030224"/>
              <a:ext cx="321563" cy="2758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65347" y="1303020"/>
              <a:ext cx="636905" cy="614045"/>
            </a:xfrm>
            <a:custGeom>
              <a:avLst/>
              <a:gdLst/>
              <a:ahLst/>
              <a:cxnLst/>
              <a:rect l="l" t="t" r="r" b="b"/>
              <a:pathLst>
                <a:path w="636904" h="614044">
                  <a:moveTo>
                    <a:pt x="0" y="0"/>
                  </a:moveTo>
                  <a:lnTo>
                    <a:pt x="27304" y="24510"/>
                  </a:lnTo>
                  <a:lnTo>
                    <a:pt x="54609" y="55117"/>
                  </a:lnTo>
                  <a:lnTo>
                    <a:pt x="129921" y="122681"/>
                  </a:lnTo>
                  <a:lnTo>
                    <a:pt x="218948" y="208406"/>
                  </a:lnTo>
                  <a:lnTo>
                    <a:pt x="314705" y="294513"/>
                  </a:lnTo>
                  <a:lnTo>
                    <a:pt x="410590" y="386588"/>
                  </a:lnTo>
                  <a:lnTo>
                    <a:pt x="499490" y="472313"/>
                  </a:lnTo>
                  <a:lnTo>
                    <a:pt x="581532" y="552195"/>
                  </a:lnTo>
                  <a:lnTo>
                    <a:pt x="608838" y="582802"/>
                  </a:lnTo>
                  <a:lnTo>
                    <a:pt x="636397" y="613663"/>
                  </a:lnTo>
                </a:path>
              </a:pathLst>
            </a:custGeom>
            <a:ln w="647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9331" y="1912619"/>
              <a:ext cx="96012" cy="2392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09215" y="960120"/>
              <a:ext cx="3002280" cy="2095500"/>
            </a:xfrm>
            <a:custGeom>
              <a:avLst/>
              <a:gdLst/>
              <a:ahLst/>
              <a:cxnLst/>
              <a:rect l="l" t="t" r="r" b="b"/>
              <a:pathLst>
                <a:path w="3002279" h="2095500">
                  <a:moveTo>
                    <a:pt x="1781556" y="1188719"/>
                  </a:moveTo>
                  <a:lnTo>
                    <a:pt x="1808987" y="1256156"/>
                  </a:lnTo>
                  <a:lnTo>
                    <a:pt x="1843150" y="1329816"/>
                  </a:lnTo>
                  <a:lnTo>
                    <a:pt x="1856867" y="1360296"/>
                  </a:lnTo>
                  <a:lnTo>
                    <a:pt x="1877441" y="1390903"/>
                  </a:lnTo>
                  <a:lnTo>
                    <a:pt x="1891157" y="1421383"/>
                  </a:lnTo>
                  <a:lnTo>
                    <a:pt x="1904999" y="1439799"/>
                  </a:lnTo>
                </a:path>
                <a:path w="3002279" h="2095500">
                  <a:moveTo>
                    <a:pt x="1904999" y="1439799"/>
                  </a:moveTo>
                  <a:lnTo>
                    <a:pt x="1911858" y="1445894"/>
                  </a:lnTo>
                  <a:lnTo>
                    <a:pt x="1925573" y="1452244"/>
                  </a:lnTo>
                  <a:lnTo>
                    <a:pt x="1953006" y="1445894"/>
                  </a:lnTo>
                  <a:lnTo>
                    <a:pt x="1973580" y="1445894"/>
                  </a:lnTo>
                  <a:lnTo>
                    <a:pt x="1987169" y="1445894"/>
                  </a:lnTo>
                  <a:lnTo>
                    <a:pt x="1994026" y="1458340"/>
                  </a:lnTo>
                </a:path>
                <a:path w="3002279" h="2095500">
                  <a:moveTo>
                    <a:pt x="1994026" y="1458340"/>
                  </a:moveTo>
                  <a:lnTo>
                    <a:pt x="2001011" y="1482725"/>
                  </a:lnTo>
                  <a:lnTo>
                    <a:pt x="2001011" y="1513458"/>
                  </a:lnTo>
                  <a:lnTo>
                    <a:pt x="2001011" y="1556130"/>
                  </a:lnTo>
                  <a:lnTo>
                    <a:pt x="2007743" y="1592960"/>
                  </a:lnTo>
                  <a:lnTo>
                    <a:pt x="2007743" y="1641982"/>
                  </a:lnTo>
                  <a:lnTo>
                    <a:pt x="2021458" y="1684781"/>
                  </a:lnTo>
                  <a:lnTo>
                    <a:pt x="2042033" y="1727707"/>
                  </a:lnTo>
                  <a:lnTo>
                    <a:pt x="2076322" y="1770633"/>
                  </a:lnTo>
                </a:path>
                <a:path w="3002279" h="2095500">
                  <a:moveTo>
                    <a:pt x="2076322" y="1770633"/>
                  </a:moveTo>
                  <a:lnTo>
                    <a:pt x="2096770" y="1788921"/>
                  </a:lnTo>
                  <a:lnTo>
                    <a:pt x="2124456" y="1813305"/>
                  </a:lnTo>
                  <a:lnTo>
                    <a:pt x="2193035" y="1856358"/>
                  </a:lnTo>
                  <a:lnTo>
                    <a:pt x="2275205" y="1899157"/>
                  </a:lnTo>
                  <a:lnTo>
                    <a:pt x="2357500" y="1948306"/>
                  </a:lnTo>
                  <a:lnTo>
                    <a:pt x="2439797" y="1991105"/>
                  </a:lnTo>
                  <a:lnTo>
                    <a:pt x="2521966" y="2027808"/>
                  </a:lnTo>
                  <a:lnTo>
                    <a:pt x="2590672" y="2058289"/>
                  </a:lnTo>
                  <a:lnTo>
                    <a:pt x="2618105" y="2070734"/>
                  </a:lnTo>
                  <a:lnTo>
                    <a:pt x="2638551" y="2082927"/>
                  </a:lnTo>
                </a:path>
                <a:path w="3002279" h="2095500">
                  <a:moveTo>
                    <a:pt x="2638551" y="2082927"/>
                  </a:moveTo>
                  <a:lnTo>
                    <a:pt x="2672842" y="2095245"/>
                  </a:lnTo>
                  <a:lnTo>
                    <a:pt x="2700273" y="2095245"/>
                  </a:lnTo>
                  <a:lnTo>
                    <a:pt x="2720721" y="2089150"/>
                  </a:lnTo>
                  <a:lnTo>
                    <a:pt x="2734436" y="2089150"/>
                  </a:lnTo>
                </a:path>
                <a:path w="3002279" h="2095500">
                  <a:moveTo>
                    <a:pt x="2734436" y="2089150"/>
                  </a:moveTo>
                  <a:lnTo>
                    <a:pt x="2830575" y="2089150"/>
                  </a:lnTo>
                </a:path>
                <a:path w="3002279" h="2095500">
                  <a:moveTo>
                    <a:pt x="2830575" y="2089150"/>
                  </a:moveTo>
                  <a:lnTo>
                    <a:pt x="2919603" y="2089150"/>
                  </a:lnTo>
                </a:path>
                <a:path w="3002279" h="2095500">
                  <a:moveTo>
                    <a:pt x="2919603" y="2089150"/>
                  </a:moveTo>
                  <a:lnTo>
                    <a:pt x="3001772" y="2089150"/>
                  </a:lnTo>
                </a:path>
                <a:path w="3002279" h="2095500">
                  <a:moveTo>
                    <a:pt x="20573" y="91947"/>
                  </a:moveTo>
                  <a:lnTo>
                    <a:pt x="20573" y="18287"/>
                  </a:lnTo>
                </a:path>
                <a:path w="3002279" h="2095500">
                  <a:moveTo>
                    <a:pt x="0" y="12318"/>
                  </a:moveTo>
                  <a:lnTo>
                    <a:pt x="41147" y="12318"/>
                  </a:lnTo>
                </a:path>
                <a:path w="3002279" h="2095500">
                  <a:moveTo>
                    <a:pt x="61594" y="91947"/>
                  </a:moveTo>
                  <a:lnTo>
                    <a:pt x="61594" y="18287"/>
                  </a:lnTo>
                </a:path>
                <a:path w="3002279" h="2095500">
                  <a:moveTo>
                    <a:pt x="41147" y="12318"/>
                  </a:moveTo>
                  <a:lnTo>
                    <a:pt x="82168" y="12318"/>
                  </a:lnTo>
                </a:path>
                <a:path w="3002279" h="2095500">
                  <a:moveTo>
                    <a:pt x="130428" y="91947"/>
                  </a:moveTo>
                  <a:lnTo>
                    <a:pt x="130428" y="18287"/>
                  </a:lnTo>
                </a:path>
                <a:path w="3002279" h="2095500">
                  <a:moveTo>
                    <a:pt x="109600" y="12318"/>
                  </a:moveTo>
                  <a:lnTo>
                    <a:pt x="150875" y="12318"/>
                  </a:lnTo>
                </a:path>
                <a:path w="3002279" h="2095500">
                  <a:moveTo>
                    <a:pt x="171450" y="91947"/>
                  </a:moveTo>
                  <a:lnTo>
                    <a:pt x="171450" y="18287"/>
                  </a:lnTo>
                </a:path>
                <a:path w="3002279" h="2095500">
                  <a:moveTo>
                    <a:pt x="150875" y="12318"/>
                  </a:moveTo>
                  <a:lnTo>
                    <a:pt x="192023" y="12318"/>
                  </a:lnTo>
                </a:path>
                <a:path w="3002279" h="2095500">
                  <a:moveTo>
                    <a:pt x="740536" y="85851"/>
                  </a:moveTo>
                  <a:lnTo>
                    <a:pt x="740536" y="12318"/>
                  </a:lnTo>
                </a:path>
                <a:path w="3002279" h="2095500">
                  <a:moveTo>
                    <a:pt x="719963" y="6095"/>
                  </a:moveTo>
                  <a:lnTo>
                    <a:pt x="760983" y="6095"/>
                  </a:lnTo>
                </a:path>
                <a:path w="3002279" h="2095500">
                  <a:moveTo>
                    <a:pt x="836548" y="79755"/>
                  </a:moveTo>
                  <a:lnTo>
                    <a:pt x="836548" y="6095"/>
                  </a:lnTo>
                </a:path>
                <a:path w="3002279" h="2095500">
                  <a:moveTo>
                    <a:pt x="816101" y="0"/>
                  </a:moveTo>
                  <a:lnTo>
                    <a:pt x="857250" y="0"/>
                  </a:lnTo>
                </a:path>
                <a:path w="3002279" h="2095500">
                  <a:moveTo>
                    <a:pt x="980439" y="263397"/>
                  </a:moveTo>
                  <a:lnTo>
                    <a:pt x="980439" y="195833"/>
                  </a:lnTo>
                </a:path>
                <a:path w="3002279" h="2095500">
                  <a:moveTo>
                    <a:pt x="959992" y="189864"/>
                  </a:moveTo>
                  <a:lnTo>
                    <a:pt x="1001140" y="189864"/>
                  </a:lnTo>
                </a:path>
                <a:path w="3002279" h="2095500">
                  <a:moveTo>
                    <a:pt x="1056004" y="343026"/>
                  </a:moveTo>
                  <a:lnTo>
                    <a:pt x="1056004" y="275589"/>
                  </a:lnTo>
                </a:path>
                <a:path w="3002279" h="2095500">
                  <a:moveTo>
                    <a:pt x="1035557" y="269493"/>
                  </a:moveTo>
                  <a:lnTo>
                    <a:pt x="1076706" y="269493"/>
                  </a:lnTo>
                </a:path>
                <a:path w="3002279" h="2095500">
                  <a:moveTo>
                    <a:pt x="1693798" y="955675"/>
                  </a:moveTo>
                  <a:lnTo>
                    <a:pt x="1693798" y="918717"/>
                  </a:lnTo>
                </a:path>
                <a:path w="3002279" h="2095500">
                  <a:moveTo>
                    <a:pt x="1673097" y="912621"/>
                  </a:moveTo>
                  <a:lnTo>
                    <a:pt x="1714372" y="912621"/>
                  </a:lnTo>
                </a:path>
                <a:path w="3002279" h="2095500">
                  <a:moveTo>
                    <a:pt x="1782953" y="1188212"/>
                  </a:moveTo>
                  <a:lnTo>
                    <a:pt x="1782953" y="1157604"/>
                  </a:lnTo>
                </a:path>
                <a:path w="3002279" h="2095500">
                  <a:moveTo>
                    <a:pt x="1762251" y="1151508"/>
                  </a:moveTo>
                  <a:lnTo>
                    <a:pt x="1803399" y="1151508"/>
                  </a:lnTo>
                </a:path>
                <a:path w="3002279" h="2095500">
                  <a:moveTo>
                    <a:pt x="1906396" y="1439290"/>
                  </a:moveTo>
                  <a:lnTo>
                    <a:pt x="1906396" y="1414906"/>
                  </a:lnTo>
                </a:path>
                <a:path w="3002279" h="2095500">
                  <a:moveTo>
                    <a:pt x="1885569" y="1408683"/>
                  </a:moveTo>
                  <a:lnTo>
                    <a:pt x="1926970" y="1408683"/>
                  </a:lnTo>
                </a:path>
                <a:path w="3002279" h="2095500">
                  <a:moveTo>
                    <a:pt x="1995423" y="1457832"/>
                  </a:moveTo>
                  <a:lnTo>
                    <a:pt x="1995423" y="1439290"/>
                  </a:lnTo>
                </a:path>
                <a:path w="3002279" h="2095500">
                  <a:moveTo>
                    <a:pt x="1974976" y="1433194"/>
                  </a:moveTo>
                  <a:lnTo>
                    <a:pt x="2015997" y="1433194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82998" y="272783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614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165853" y="271818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748656" y="304304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728082" y="304304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44541" y="3049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823967" y="30491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940553" y="3049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920106" y="30491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029707" y="3049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009133" y="304914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111876" y="3049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109215" y="1039368"/>
              <a:ext cx="3023870" cy="2009775"/>
            </a:xfrm>
            <a:custGeom>
              <a:avLst/>
              <a:gdLst/>
              <a:ahLst/>
              <a:cxnLst/>
              <a:rect l="l" t="t" r="r" b="b"/>
              <a:pathLst>
                <a:path w="3023870" h="2009775">
                  <a:moveTo>
                    <a:pt x="2982086" y="2009775"/>
                  </a:moveTo>
                  <a:lnTo>
                    <a:pt x="3023361" y="2009775"/>
                  </a:lnTo>
                </a:path>
                <a:path w="3023870" h="2009775">
                  <a:moveTo>
                    <a:pt x="20573" y="12192"/>
                  </a:moveTo>
                  <a:lnTo>
                    <a:pt x="20573" y="85598"/>
                  </a:lnTo>
                </a:path>
                <a:path w="3023870" h="2009775">
                  <a:moveTo>
                    <a:pt x="0" y="91821"/>
                  </a:moveTo>
                  <a:lnTo>
                    <a:pt x="41147" y="91821"/>
                  </a:lnTo>
                </a:path>
                <a:path w="3023870" h="2009775">
                  <a:moveTo>
                    <a:pt x="61594" y="12192"/>
                  </a:moveTo>
                  <a:lnTo>
                    <a:pt x="61594" y="85598"/>
                  </a:lnTo>
                </a:path>
                <a:path w="3023870" h="2009775">
                  <a:moveTo>
                    <a:pt x="41147" y="91821"/>
                  </a:moveTo>
                  <a:lnTo>
                    <a:pt x="82168" y="91821"/>
                  </a:lnTo>
                </a:path>
                <a:path w="3023870" h="2009775">
                  <a:moveTo>
                    <a:pt x="130301" y="12192"/>
                  </a:moveTo>
                  <a:lnTo>
                    <a:pt x="130301" y="85598"/>
                  </a:lnTo>
                </a:path>
                <a:path w="3023870" h="2009775">
                  <a:moveTo>
                    <a:pt x="109600" y="91821"/>
                  </a:moveTo>
                  <a:lnTo>
                    <a:pt x="150875" y="91821"/>
                  </a:lnTo>
                </a:path>
                <a:path w="3023870" h="2009775">
                  <a:moveTo>
                    <a:pt x="171450" y="12192"/>
                  </a:moveTo>
                  <a:lnTo>
                    <a:pt x="171450" y="85598"/>
                  </a:lnTo>
                </a:path>
                <a:path w="3023870" h="2009775">
                  <a:moveTo>
                    <a:pt x="150875" y="91821"/>
                  </a:moveTo>
                  <a:lnTo>
                    <a:pt x="192023" y="91821"/>
                  </a:lnTo>
                </a:path>
                <a:path w="3023870" h="2009775">
                  <a:moveTo>
                    <a:pt x="740282" y="6096"/>
                  </a:moveTo>
                  <a:lnTo>
                    <a:pt x="740282" y="79502"/>
                  </a:lnTo>
                </a:path>
                <a:path w="3023870" h="2009775">
                  <a:moveTo>
                    <a:pt x="719835" y="85598"/>
                  </a:moveTo>
                  <a:lnTo>
                    <a:pt x="760857" y="85598"/>
                  </a:lnTo>
                </a:path>
                <a:path w="3023870" h="2009775">
                  <a:moveTo>
                    <a:pt x="836421" y="0"/>
                  </a:moveTo>
                  <a:lnTo>
                    <a:pt x="836421" y="73406"/>
                  </a:lnTo>
                </a:path>
                <a:path w="3023870" h="2009775">
                  <a:moveTo>
                    <a:pt x="815847" y="79502"/>
                  </a:moveTo>
                  <a:lnTo>
                    <a:pt x="856995" y="79502"/>
                  </a:lnTo>
                </a:path>
                <a:path w="3023870" h="2009775">
                  <a:moveTo>
                    <a:pt x="980185" y="183769"/>
                  </a:moveTo>
                  <a:lnTo>
                    <a:pt x="980185" y="251333"/>
                  </a:lnTo>
                </a:path>
                <a:path w="3023870" h="2009775">
                  <a:moveTo>
                    <a:pt x="959738" y="257302"/>
                  </a:moveTo>
                  <a:lnTo>
                    <a:pt x="1000886" y="257302"/>
                  </a:lnTo>
                </a:path>
                <a:path w="3023870" h="2009775">
                  <a:moveTo>
                    <a:pt x="1055751" y="263525"/>
                  </a:moveTo>
                  <a:lnTo>
                    <a:pt x="1055751" y="324612"/>
                  </a:lnTo>
                </a:path>
                <a:path w="3023870" h="2009775">
                  <a:moveTo>
                    <a:pt x="1035303" y="330708"/>
                  </a:moveTo>
                  <a:lnTo>
                    <a:pt x="1076452" y="330708"/>
                  </a:lnTo>
                </a:path>
                <a:path w="3023870" h="2009775">
                  <a:moveTo>
                    <a:pt x="1693418" y="876300"/>
                  </a:moveTo>
                  <a:lnTo>
                    <a:pt x="1693418" y="919099"/>
                  </a:lnTo>
                </a:path>
                <a:path w="3023870" h="2009775">
                  <a:moveTo>
                    <a:pt x="1672589" y="925195"/>
                  </a:moveTo>
                  <a:lnTo>
                    <a:pt x="1713992" y="925195"/>
                  </a:lnTo>
                </a:path>
                <a:path w="3023870" h="2009775">
                  <a:moveTo>
                    <a:pt x="1782445" y="1108964"/>
                  </a:moveTo>
                  <a:lnTo>
                    <a:pt x="1782445" y="1139698"/>
                  </a:lnTo>
                </a:path>
                <a:path w="3023870" h="2009775">
                  <a:moveTo>
                    <a:pt x="1761870" y="1145794"/>
                  </a:moveTo>
                  <a:lnTo>
                    <a:pt x="1803019" y="1145794"/>
                  </a:lnTo>
                </a:path>
                <a:path w="3023870" h="2009775">
                  <a:moveTo>
                    <a:pt x="1905888" y="1360170"/>
                  </a:moveTo>
                  <a:lnTo>
                    <a:pt x="1905888" y="1378712"/>
                  </a:lnTo>
                </a:path>
                <a:path w="3023870" h="2009775">
                  <a:moveTo>
                    <a:pt x="1885187" y="1384808"/>
                  </a:moveTo>
                  <a:lnTo>
                    <a:pt x="1926462" y="1384808"/>
                  </a:lnTo>
                </a:path>
                <a:path w="3023870" h="2009775">
                  <a:moveTo>
                    <a:pt x="1995043" y="1378712"/>
                  </a:moveTo>
                  <a:lnTo>
                    <a:pt x="1995043" y="1397127"/>
                  </a:lnTo>
                </a:path>
                <a:path w="3023870" h="2009775">
                  <a:moveTo>
                    <a:pt x="1974469" y="1403096"/>
                  </a:moveTo>
                  <a:lnTo>
                    <a:pt x="2015489" y="1403096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182998" y="273392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606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165091" y="27432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748148" y="30431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727701" y="304317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844160" y="30493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823586" y="30493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40300" y="30493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725" y="30493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029326" y="30493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008879" y="30493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111622" y="30493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091048" y="30493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275" y="0"/>
                  </a:lnTo>
                </a:path>
              </a:pathLst>
            </a:custGeom>
            <a:ln w="648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30551" y="1027176"/>
              <a:ext cx="719455" cy="141605"/>
            </a:xfrm>
            <a:custGeom>
              <a:avLst/>
              <a:gdLst/>
              <a:ahLst/>
              <a:cxnLst/>
              <a:rect l="l" t="t" r="r" b="b"/>
              <a:pathLst>
                <a:path w="719455" h="141605">
                  <a:moveTo>
                    <a:pt x="0" y="0"/>
                  </a:moveTo>
                  <a:lnTo>
                    <a:pt x="20574" y="55372"/>
                  </a:lnTo>
                  <a:lnTo>
                    <a:pt x="27305" y="79883"/>
                  </a:lnTo>
                  <a:lnTo>
                    <a:pt x="41021" y="98171"/>
                  </a:lnTo>
                </a:path>
                <a:path w="719455" h="141605">
                  <a:moveTo>
                    <a:pt x="41021" y="98171"/>
                  </a:moveTo>
                  <a:lnTo>
                    <a:pt x="54737" y="116586"/>
                  </a:lnTo>
                  <a:lnTo>
                    <a:pt x="75184" y="128777"/>
                  </a:lnTo>
                  <a:lnTo>
                    <a:pt x="96012" y="135127"/>
                  </a:lnTo>
                  <a:lnTo>
                    <a:pt x="109728" y="141224"/>
                  </a:lnTo>
                </a:path>
                <a:path w="719455" h="141605">
                  <a:moveTo>
                    <a:pt x="109728" y="141224"/>
                  </a:moveTo>
                  <a:lnTo>
                    <a:pt x="116459" y="141224"/>
                  </a:lnTo>
                  <a:lnTo>
                    <a:pt x="123317" y="135127"/>
                  </a:lnTo>
                  <a:lnTo>
                    <a:pt x="150749" y="128777"/>
                  </a:lnTo>
                </a:path>
                <a:path w="719455" h="141605">
                  <a:moveTo>
                    <a:pt x="150749" y="128777"/>
                  </a:moveTo>
                  <a:lnTo>
                    <a:pt x="698373" y="128777"/>
                  </a:lnTo>
                  <a:lnTo>
                    <a:pt x="718947" y="128777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6831" y="1146048"/>
              <a:ext cx="321563" cy="2087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165347" y="1351788"/>
              <a:ext cx="636905" cy="165735"/>
            </a:xfrm>
            <a:custGeom>
              <a:avLst/>
              <a:gdLst/>
              <a:ahLst/>
              <a:cxnLst/>
              <a:rect l="l" t="t" r="r" b="b"/>
              <a:pathLst>
                <a:path w="636904" h="165734">
                  <a:moveTo>
                    <a:pt x="0" y="0"/>
                  </a:moveTo>
                  <a:lnTo>
                    <a:pt x="27304" y="6223"/>
                  </a:lnTo>
                  <a:lnTo>
                    <a:pt x="54609" y="18414"/>
                  </a:lnTo>
                  <a:lnTo>
                    <a:pt x="129921" y="36829"/>
                  </a:lnTo>
                  <a:lnTo>
                    <a:pt x="218948" y="55245"/>
                  </a:lnTo>
                  <a:lnTo>
                    <a:pt x="314705" y="79883"/>
                  </a:lnTo>
                  <a:lnTo>
                    <a:pt x="410590" y="104394"/>
                  </a:lnTo>
                  <a:lnTo>
                    <a:pt x="499490" y="122809"/>
                  </a:lnTo>
                  <a:lnTo>
                    <a:pt x="581532" y="147320"/>
                  </a:lnTo>
                  <a:lnTo>
                    <a:pt x="608838" y="153542"/>
                  </a:lnTo>
                  <a:lnTo>
                    <a:pt x="636397" y="165735"/>
                  </a:lnTo>
                </a:path>
              </a:pathLst>
            </a:custGeom>
            <a:ln w="61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9331" y="1514855"/>
              <a:ext cx="307848" cy="21488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109215" y="966216"/>
              <a:ext cx="3002280" cy="2070735"/>
            </a:xfrm>
            <a:custGeom>
              <a:avLst/>
              <a:gdLst/>
              <a:ahLst/>
              <a:cxnLst/>
              <a:rect l="l" t="t" r="r" b="b"/>
              <a:pathLst>
                <a:path w="3002279" h="2070735">
                  <a:moveTo>
                    <a:pt x="1994916" y="758951"/>
                  </a:moveTo>
                  <a:lnTo>
                    <a:pt x="2001773" y="783336"/>
                  </a:lnTo>
                  <a:lnTo>
                    <a:pt x="2001773" y="814070"/>
                  </a:lnTo>
                  <a:lnTo>
                    <a:pt x="2008505" y="850900"/>
                  </a:lnTo>
                  <a:lnTo>
                    <a:pt x="2008505" y="899922"/>
                  </a:lnTo>
                  <a:lnTo>
                    <a:pt x="2015362" y="949071"/>
                  </a:lnTo>
                  <a:lnTo>
                    <a:pt x="2029206" y="1004188"/>
                  </a:lnTo>
                  <a:lnTo>
                    <a:pt x="2049653" y="1059180"/>
                  </a:lnTo>
                  <a:lnTo>
                    <a:pt x="2077084" y="1120521"/>
                  </a:lnTo>
                </a:path>
                <a:path w="3002279" h="2070735">
                  <a:moveTo>
                    <a:pt x="2077084" y="1120521"/>
                  </a:moveTo>
                  <a:lnTo>
                    <a:pt x="2097532" y="1163447"/>
                  </a:lnTo>
                  <a:lnTo>
                    <a:pt x="2125218" y="1206500"/>
                  </a:lnTo>
                  <a:lnTo>
                    <a:pt x="2159381" y="1255395"/>
                  </a:lnTo>
                  <a:lnTo>
                    <a:pt x="2193671" y="1310513"/>
                  </a:lnTo>
                  <a:lnTo>
                    <a:pt x="2275839" y="1433068"/>
                  </a:lnTo>
                  <a:lnTo>
                    <a:pt x="2358135" y="1555750"/>
                  </a:lnTo>
                  <a:lnTo>
                    <a:pt x="2440305" y="1672082"/>
                  </a:lnTo>
                  <a:lnTo>
                    <a:pt x="2522473" y="1782572"/>
                  </a:lnTo>
                  <a:lnTo>
                    <a:pt x="2556636" y="1831721"/>
                  </a:lnTo>
                  <a:lnTo>
                    <a:pt x="2591181" y="1880616"/>
                  </a:lnTo>
                  <a:lnTo>
                    <a:pt x="2618485" y="1917319"/>
                  </a:lnTo>
                  <a:lnTo>
                    <a:pt x="2639060" y="1948180"/>
                  </a:lnTo>
                </a:path>
                <a:path w="3002279" h="2070735">
                  <a:moveTo>
                    <a:pt x="2639060" y="1948180"/>
                  </a:moveTo>
                  <a:lnTo>
                    <a:pt x="2666364" y="1972691"/>
                  </a:lnTo>
                  <a:lnTo>
                    <a:pt x="2693797" y="1990979"/>
                  </a:lnTo>
                  <a:lnTo>
                    <a:pt x="2721101" y="2003298"/>
                  </a:lnTo>
                  <a:lnTo>
                    <a:pt x="2734818" y="2009394"/>
                  </a:lnTo>
                </a:path>
                <a:path w="3002279" h="2070735">
                  <a:moveTo>
                    <a:pt x="2734818" y="2009394"/>
                  </a:moveTo>
                  <a:lnTo>
                    <a:pt x="2782697" y="2033778"/>
                  </a:lnTo>
                  <a:lnTo>
                    <a:pt x="2830957" y="2052193"/>
                  </a:lnTo>
                </a:path>
                <a:path w="3002279" h="2070735">
                  <a:moveTo>
                    <a:pt x="2830957" y="2052193"/>
                  </a:moveTo>
                  <a:lnTo>
                    <a:pt x="2878835" y="2064639"/>
                  </a:lnTo>
                  <a:lnTo>
                    <a:pt x="2919857" y="2070735"/>
                  </a:lnTo>
                </a:path>
                <a:path w="3002279" h="2070735">
                  <a:moveTo>
                    <a:pt x="2919857" y="2070735"/>
                  </a:moveTo>
                  <a:lnTo>
                    <a:pt x="2961005" y="2070735"/>
                  </a:lnTo>
                  <a:lnTo>
                    <a:pt x="3002025" y="2070735"/>
                  </a:lnTo>
                </a:path>
                <a:path w="3002279" h="2070735">
                  <a:moveTo>
                    <a:pt x="20573" y="61087"/>
                  </a:moveTo>
                  <a:lnTo>
                    <a:pt x="20573" y="6096"/>
                  </a:lnTo>
                </a:path>
                <a:path w="3002279" h="2070735">
                  <a:moveTo>
                    <a:pt x="0" y="0"/>
                  </a:moveTo>
                  <a:lnTo>
                    <a:pt x="41147" y="0"/>
                  </a:lnTo>
                </a:path>
                <a:path w="3002279" h="2070735">
                  <a:moveTo>
                    <a:pt x="61594" y="159258"/>
                  </a:moveTo>
                  <a:lnTo>
                    <a:pt x="61594" y="110236"/>
                  </a:lnTo>
                </a:path>
                <a:path w="3002279" h="2070735">
                  <a:moveTo>
                    <a:pt x="41147" y="104139"/>
                  </a:moveTo>
                  <a:lnTo>
                    <a:pt x="82168" y="104139"/>
                  </a:lnTo>
                </a:path>
                <a:path w="3002279" h="2070735">
                  <a:moveTo>
                    <a:pt x="130428" y="202184"/>
                  </a:moveTo>
                  <a:lnTo>
                    <a:pt x="130428" y="153035"/>
                  </a:lnTo>
                </a:path>
                <a:path w="3002279" h="2070735">
                  <a:moveTo>
                    <a:pt x="109600" y="147066"/>
                  </a:moveTo>
                  <a:lnTo>
                    <a:pt x="150875" y="147066"/>
                  </a:lnTo>
                </a:path>
                <a:path w="3002279" h="2070735">
                  <a:moveTo>
                    <a:pt x="171450" y="189737"/>
                  </a:moveTo>
                  <a:lnTo>
                    <a:pt x="171450" y="140843"/>
                  </a:lnTo>
                </a:path>
                <a:path w="3002279" h="2070735">
                  <a:moveTo>
                    <a:pt x="150875" y="134747"/>
                  </a:moveTo>
                  <a:lnTo>
                    <a:pt x="192023" y="134747"/>
                  </a:lnTo>
                </a:path>
                <a:path w="3002279" h="2070735">
                  <a:moveTo>
                    <a:pt x="740536" y="189737"/>
                  </a:moveTo>
                  <a:lnTo>
                    <a:pt x="740536" y="140843"/>
                  </a:lnTo>
                </a:path>
                <a:path w="3002279" h="2070735">
                  <a:moveTo>
                    <a:pt x="719963" y="134747"/>
                  </a:moveTo>
                  <a:lnTo>
                    <a:pt x="760983" y="134747"/>
                  </a:lnTo>
                </a:path>
                <a:path w="3002279" h="2070735">
                  <a:moveTo>
                    <a:pt x="836548" y="183769"/>
                  </a:moveTo>
                  <a:lnTo>
                    <a:pt x="836548" y="128650"/>
                  </a:lnTo>
                </a:path>
                <a:path w="3002279" h="2070735">
                  <a:moveTo>
                    <a:pt x="816101" y="122555"/>
                  </a:moveTo>
                  <a:lnTo>
                    <a:pt x="857250" y="122555"/>
                  </a:lnTo>
                </a:path>
                <a:path w="3002279" h="2070735">
                  <a:moveTo>
                    <a:pt x="980439" y="281813"/>
                  </a:moveTo>
                  <a:lnTo>
                    <a:pt x="980439" y="239013"/>
                  </a:lnTo>
                </a:path>
                <a:path w="3002279" h="2070735">
                  <a:moveTo>
                    <a:pt x="959992" y="232791"/>
                  </a:moveTo>
                  <a:lnTo>
                    <a:pt x="1001013" y="232791"/>
                  </a:lnTo>
                </a:path>
                <a:path w="3002279" h="2070735">
                  <a:moveTo>
                    <a:pt x="1056004" y="385953"/>
                  </a:moveTo>
                  <a:lnTo>
                    <a:pt x="1056004" y="343154"/>
                  </a:lnTo>
                </a:path>
                <a:path w="3002279" h="2070735">
                  <a:moveTo>
                    <a:pt x="1035557" y="337058"/>
                  </a:moveTo>
                  <a:lnTo>
                    <a:pt x="1076706" y="337058"/>
                  </a:lnTo>
                </a:path>
                <a:path w="3002279" h="2070735">
                  <a:moveTo>
                    <a:pt x="1693798" y="551307"/>
                  </a:moveTo>
                  <a:lnTo>
                    <a:pt x="1693798" y="514604"/>
                  </a:lnTo>
                </a:path>
                <a:path w="3002279" h="2070735">
                  <a:moveTo>
                    <a:pt x="1673097" y="508508"/>
                  </a:moveTo>
                  <a:lnTo>
                    <a:pt x="1714372" y="508508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890771" y="163982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591"/>
                  </a:moveTo>
                  <a:lnTo>
                    <a:pt x="0" y="0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870959" y="163372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015739" y="1670304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96"/>
                  </a:moveTo>
                  <a:lnTo>
                    <a:pt x="0" y="0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994403" y="1664208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512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104131" y="168859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7973"/>
                  </a:moveTo>
                  <a:lnTo>
                    <a:pt x="0" y="0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082795" y="168249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417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165091" y="2057400"/>
              <a:ext cx="41275" cy="30480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20447" y="29972"/>
                  </a:moveTo>
                  <a:lnTo>
                    <a:pt x="20447" y="5969"/>
                  </a:lnTo>
                </a:path>
                <a:path w="41275" h="30480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747894" y="29154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727447" y="291541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843906" y="297611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823459" y="297027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939918" y="30190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919471" y="30190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029834" y="30373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009387" y="303733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111876" y="30373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109215" y="1027176"/>
              <a:ext cx="3023235" cy="2010410"/>
            </a:xfrm>
            <a:custGeom>
              <a:avLst/>
              <a:gdLst/>
              <a:ahLst/>
              <a:cxnLst/>
              <a:rect l="l" t="t" r="r" b="b"/>
              <a:pathLst>
                <a:path w="3023235" h="2010410">
                  <a:moveTo>
                    <a:pt x="2982468" y="2010156"/>
                  </a:moveTo>
                  <a:lnTo>
                    <a:pt x="3022981" y="2010156"/>
                  </a:lnTo>
                </a:path>
                <a:path w="3023235" h="2010410">
                  <a:moveTo>
                    <a:pt x="20446" y="0"/>
                  </a:moveTo>
                  <a:lnTo>
                    <a:pt x="20446" y="49149"/>
                  </a:lnTo>
                </a:path>
                <a:path w="3023235" h="2010410">
                  <a:moveTo>
                    <a:pt x="0" y="55372"/>
                  </a:moveTo>
                  <a:lnTo>
                    <a:pt x="41020" y="55372"/>
                  </a:lnTo>
                </a:path>
                <a:path w="3023235" h="2010410">
                  <a:moveTo>
                    <a:pt x="61467" y="98171"/>
                  </a:moveTo>
                  <a:lnTo>
                    <a:pt x="61467" y="153415"/>
                  </a:lnTo>
                </a:path>
                <a:path w="3023235" h="2010410">
                  <a:moveTo>
                    <a:pt x="41020" y="159512"/>
                  </a:moveTo>
                  <a:lnTo>
                    <a:pt x="81914" y="159512"/>
                  </a:lnTo>
                </a:path>
                <a:path w="3023235" h="2010410">
                  <a:moveTo>
                    <a:pt x="130428" y="140588"/>
                  </a:moveTo>
                  <a:lnTo>
                    <a:pt x="130428" y="189991"/>
                  </a:lnTo>
                </a:path>
                <a:path w="3023235" h="2010410">
                  <a:moveTo>
                    <a:pt x="109727" y="196214"/>
                  </a:moveTo>
                  <a:lnTo>
                    <a:pt x="150875" y="196214"/>
                  </a:lnTo>
                </a:path>
                <a:path w="3023235" h="2010410">
                  <a:moveTo>
                    <a:pt x="171450" y="128015"/>
                  </a:moveTo>
                  <a:lnTo>
                    <a:pt x="171450" y="183896"/>
                  </a:lnTo>
                </a:path>
                <a:path w="3023235" h="2010410">
                  <a:moveTo>
                    <a:pt x="150875" y="189991"/>
                  </a:moveTo>
                  <a:lnTo>
                    <a:pt x="191896" y="189991"/>
                  </a:lnTo>
                </a:path>
                <a:path w="3023235" h="2010410">
                  <a:moveTo>
                    <a:pt x="739775" y="128015"/>
                  </a:moveTo>
                  <a:lnTo>
                    <a:pt x="739775" y="184150"/>
                  </a:lnTo>
                </a:path>
                <a:path w="3023235" h="2010410">
                  <a:moveTo>
                    <a:pt x="719327" y="190246"/>
                  </a:moveTo>
                  <a:lnTo>
                    <a:pt x="760221" y="190246"/>
                  </a:lnTo>
                </a:path>
                <a:path w="3023235" h="2010410">
                  <a:moveTo>
                    <a:pt x="835786" y="121920"/>
                  </a:moveTo>
                  <a:lnTo>
                    <a:pt x="835786" y="172085"/>
                  </a:lnTo>
                </a:path>
                <a:path w="3023235" h="2010410">
                  <a:moveTo>
                    <a:pt x="815339" y="178308"/>
                  </a:moveTo>
                  <a:lnTo>
                    <a:pt x="856360" y="178308"/>
                  </a:lnTo>
                </a:path>
                <a:path w="3023235" h="2010410">
                  <a:moveTo>
                    <a:pt x="980566" y="220979"/>
                  </a:moveTo>
                  <a:lnTo>
                    <a:pt x="980566" y="269748"/>
                  </a:lnTo>
                </a:path>
                <a:path w="3023235" h="2010410">
                  <a:moveTo>
                    <a:pt x="960119" y="275844"/>
                  </a:moveTo>
                  <a:lnTo>
                    <a:pt x="1001140" y="275844"/>
                  </a:lnTo>
                </a:path>
                <a:path w="3023235" h="2010410">
                  <a:moveTo>
                    <a:pt x="1055242" y="324612"/>
                  </a:moveTo>
                  <a:lnTo>
                    <a:pt x="1055242" y="373252"/>
                  </a:lnTo>
                </a:path>
                <a:path w="3023235" h="2010410">
                  <a:moveTo>
                    <a:pt x="1034795" y="379349"/>
                  </a:moveTo>
                  <a:lnTo>
                    <a:pt x="1075816" y="379349"/>
                  </a:lnTo>
                </a:path>
                <a:path w="3023235" h="2010410">
                  <a:moveTo>
                    <a:pt x="1693036" y="490727"/>
                  </a:moveTo>
                  <a:lnTo>
                    <a:pt x="1693036" y="533146"/>
                  </a:lnTo>
                </a:path>
                <a:path w="3023235" h="2010410">
                  <a:moveTo>
                    <a:pt x="1671828" y="539114"/>
                  </a:moveTo>
                  <a:lnTo>
                    <a:pt x="1713864" y="539114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890771" y="167640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96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870959" y="171297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015739" y="170078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973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994403" y="1744980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512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104131" y="1725168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96"/>
                  </a:lnTo>
                </a:path>
              </a:pathLst>
            </a:custGeom>
            <a:ln w="68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082795" y="1763268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417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4165091" y="2087880"/>
              <a:ext cx="41275" cy="30480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20447" y="0"/>
                  </a:moveTo>
                  <a:lnTo>
                    <a:pt x="20447" y="24003"/>
                  </a:lnTo>
                </a:path>
                <a:path w="41275" h="30480">
                  <a:moveTo>
                    <a:pt x="0" y="29972"/>
                  </a:moveTo>
                  <a:lnTo>
                    <a:pt x="40894" y="29972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747894" y="29154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727447" y="292125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4843906" y="29763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823459" y="297637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939918" y="30190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919471" y="30190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029834" y="30373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009387" y="303733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111876" y="30373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091683" y="3037331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39">
                  <a:moveTo>
                    <a:pt x="0" y="0"/>
                  </a:moveTo>
                  <a:lnTo>
                    <a:pt x="40512" y="0"/>
                  </a:lnTo>
                </a:path>
              </a:pathLst>
            </a:custGeom>
            <a:ln w="64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106168" y="1018095"/>
              <a:ext cx="3015615" cy="2040255"/>
            </a:xfrm>
            <a:custGeom>
              <a:avLst/>
              <a:gdLst/>
              <a:ahLst/>
              <a:cxnLst/>
              <a:rect l="l" t="t" r="r" b="b"/>
              <a:pathLst>
                <a:path w="3015615" h="2040255">
                  <a:moveTo>
                    <a:pt x="34048" y="12166"/>
                  </a:moveTo>
                  <a:lnTo>
                    <a:pt x="0" y="12166"/>
                  </a:lnTo>
                  <a:lnTo>
                    <a:pt x="0" y="43624"/>
                  </a:lnTo>
                  <a:lnTo>
                    <a:pt x="34048" y="43624"/>
                  </a:lnTo>
                  <a:lnTo>
                    <a:pt x="34048" y="12166"/>
                  </a:lnTo>
                  <a:close/>
                </a:path>
                <a:path w="3015615" h="2040255">
                  <a:moveTo>
                    <a:pt x="74942" y="12166"/>
                  </a:moveTo>
                  <a:lnTo>
                    <a:pt x="40894" y="12166"/>
                  </a:lnTo>
                  <a:lnTo>
                    <a:pt x="40894" y="43624"/>
                  </a:lnTo>
                  <a:lnTo>
                    <a:pt x="74942" y="43624"/>
                  </a:lnTo>
                  <a:lnTo>
                    <a:pt x="74942" y="12166"/>
                  </a:lnTo>
                  <a:close/>
                </a:path>
                <a:path w="3015615" h="2040255">
                  <a:moveTo>
                    <a:pt x="143243" y="12166"/>
                  </a:moveTo>
                  <a:lnTo>
                    <a:pt x="108966" y="12166"/>
                  </a:lnTo>
                  <a:lnTo>
                    <a:pt x="108966" y="43624"/>
                  </a:lnTo>
                  <a:lnTo>
                    <a:pt x="143243" y="43624"/>
                  </a:lnTo>
                  <a:lnTo>
                    <a:pt x="143243" y="12166"/>
                  </a:lnTo>
                  <a:close/>
                </a:path>
                <a:path w="3015615" h="2040255">
                  <a:moveTo>
                    <a:pt x="184035" y="12166"/>
                  </a:moveTo>
                  <a:lnTo>
                    <a:pt x="149987" y="12166"/>
                  </a:lnTo>
                  <a:lnTo>
                    <a:pt x="149987" y="43624"/>
                  </a:lnTo>
                  <a:lnTo>
                    <a:pt x="184035" y="43624"/>
                  </a:lnTo>
                  <a:lnTo>
                    <a:pt x="184035" y="12166"/>
                  </a:lnTo>
                  <a:close/>
                </a:path>
                <a:path w="3015615" h="2040255">
                  <a:moveTo>
                    <a:pt x="754316" y="6096"/>
                  </a:moveTo>
                  <a:lnTo>
                    <a:pt x="719328" y="6096"/>
                  </a:lnTo>
                  <a:lnTo>
                    <a:pt x="719328" y="36258"/>
                  </a:lnTo>
                  <a:lnTo>
                    <a:pt x="754316" y="36258"/>
                  </a:lnTo>
                  <a:lnTo>
                    <a:pt x="754316" y="6096"/>
                  </a:lnTo>
                  <a:close/>
                </a:path>
                <a:path w="3015615" h="2040255">
                  <a:moveTo>
                    <a:pt x="850328" y="0"/>
                  </a:moveTo>
                  <a:lnTo>
                    <a:pt x="815340" y="0"/>
                  </a:lnTo>
                  <a:lnTo>
                    <a:pt x="815340" y="30162"/>
                  </a:lnTo>
                  <a:lnTo>
                    <a:pt x="850328" y="30162"/>
                  </a:lnTo>
                  <a:lnTo>
                    <a:pt x="850328" y="0"/>
                  </a:lnTo>
                  <a:close/>
                </a:path>
                <a:path w="3015615" h="2040255">
                  <a:moveTo>
                    <a:pt x="993584" y="184353"/>
                  </a:moveTo>
                  <a:lnTo>
                    <a:pt x="958596" y="184353"/>
                  </a:lnTo>
                  <a:lnTo>
                    <a:pt x="958596" y="214312"/>
                  </a:lnTo>
                  <a:lnTo>
                    <a:pt x="993584" y="214312"/>
                  </a:lnTo>
                  <a:lnTo>
                    <a:pt x="993584" y="184353"/>
                  </a:lnTo>
                  <a:close/>
                </a:path>
                <a:path w="3015615" h="2040255">
                  <a:moveTo>
                    <a:pt x="1069784" y="263601"/>
                  </a:moveTo>
                  <a:lnTo>
                    <a:pt x="1034796" y="263601"/>
                  </a:lnTo>
                  <a:lnTo>
                    <a:pt x="1034796" y="293560"/>
                  </a:lnTo>
                  <a:lnTo>
                    <a:pt x="1069784" y="293560"/>
                  </a:lnTo>
                  <a:lnTo>
                    <a:pt x="1069784" y="263601"/>
                  </a:lnTo>
                  <a:close/>
                </a:path>
                <a:path w="3015615" h="2040255">
                  <a:moveTo>
                    <a:pt x="1706410" y="876300"/>
                  </a:moveTo>
                  <a:lnTo>
                    <a:pt x="1671828" y="876300"/>
                  </a:lnTo>
                  <a:lnTo>
                    <a:pt x="1671828" y="906462"/>
                  </a:lnTo>
                  <a:lnTo>
                    <a:pt x="1706410" y="906462"/>
                  </a:lnTo>
                  <a:lnTo>
                    <a:pt x="1706410" y="876300"/>
                  </a:lnTo>
                  <a:close/>
                </a:path>
                <a:path w="3015615" h="2040255">
                  <a:moveTo>
                    <a:pt x="1795221" y="1109472"/>
                  </a:moveTo>
                  <a:lnTo>
                    <a:pt x="1761744" y="1109472"/>
                  </a:lnTo>
                  <a:lnTo>
                    <a:pt x="1761744" y="1139634"/>
                  </a:lnTo>
                  <a:lnTo>
                    <a:pt x="1795221" y="1139634"/>
                  </a:lnTo>
                  <a:lnTo>
                    <a:pt x="1795221" y="1109472"/>
                  </a:lnTo>
                  <a:close/>
                </a:path>
                <a:path w="3015615" h="2040255">
                  <a:moveTo>
                    <a:pt x="1919770" y="1360932"/>
                  </a:moveTo>
                  <a:lnTo>
                    <a:pt x="1885188" y="1360932"/>
                  </a:lnTo>
                  <a:lnTo>
                    <a:pt x="1885188" y="1391094"/>
                  </a:lnTo>
                  <a:lnTo>
                    <a:pt x="1919770" y="1391094"/>
                  </a:lnTo>
                  <a:lnTo>
                    <a:pt x="1919770" y="1360932"/>
                  </a:lnTo>
                  <a:close/>
                </a:path>
                <a:path w="3015615" h="2040255">
                  <a:moveTo>
                    <a:pt x="2008568" y="1379220"/>
                  </a:moveTo>
                  <a:lnTo>
                    <a:pt x="1973580" y="1379220"/>
                  </a:lnTo>
                  <a:lnTo>
                    <a:pt x="1973580" y="1409382"/>
                  </a:lnTo>
                  <a:lnTo>
                    <a:pt x="2008568" y="1409382"/>
                  </a:lnTo>
                  <a:lnTo>
                    <a:pt x="2008568" y="1379220"/>
                  </a:lnTo>
                  <a:close/>
                </a:path>
                <a:path w="3015615" h="2040255">
                  <a:moveTo>
                    <a:pt x="2090864" y="1691589"/>
                  </a:moveTo>
                  <a:lnTo>
                    <a:pt x="2055876" y="1691589"/>
                  </a:lnTo>
                  <a:lnTo>
                    <a:pt x="2055876" y="1721548"/>
                  </a:lnTo>
                  <a:lnTo>
                    <a:pt x="2090864" y="1721548"/>
                  </a:lnTo>
                  <a:lnTo>
                    <a:pt x="2090864" y="1691589"/>
                  </a:lnTo>
                  <a:close/>
                </a:path>
                <a:path w="3015615" h="2040255">
                  <a:moveTo>
                    <a:pt x="2651709" y="2004060"/>
                  </a:moveTo>
                  <a:lnTo>
                    <a:pt x="2618232" y="2004060"/>
                  </a:lnTo>
                  <a:lnTo>
                    <a:pt x="2618232" y="2034222"/>
                  </a:lnTo>
                  <a:lnTo>
                    <a:pt x="2651709" y="2034222"/>
                  </a:lnTo>
                  <a:lnTo>
                    <a:pt x="2651709" y="2004060"/>
                  </a:lnTo>
                  <a:close/>
                </a:path>
                <a:path w="3015615" h="2040255">
                  <a:moveTo>
                    <a:pt x="2747721" y="2010105"/>
                  </a:moveTo>
                  <a:lnTo>
                    <a:pt x="2714244" y="2010105"/>
                  </a:lnTo>
                  <a:lnTo>
                    <a:pt x="2714244" y="2040064"/>
                  </a:lnTo>
                  <a:lnTo>
                    <a:pt x="2747721" y="2040064"/>
                  </a:lnTo>
                  <a:lnTo>
                    <a:pt x="2747721" y="2010105"/>
                  </a:lnTo>
                  <a:close/>
                </a:path>
                <a:path w="3015615" h="2040255">
                  <a:moveTo>
                    <a:pt x="2843733" y="2010105"/>
                  </a:moveTo>
                  <a:lnTo>
                    <a:pt x="2810256" y="2010105"/>
                  </a:lnTo>
                  <a:lnTo>
                    <a:pt x="2810256" y="2040064"/>
                  </a:lnTo>
                  <a:lnTo>
                    <a:pt x="2843733" y="2040064"/>
                  </a:lnTo>
                  <a:lnTo>
                    <a:pt x="2843733" y="2010105"/>
                  </a:lnTo>
                  <a:close/>
                </a:path>
                <a:path w="3015615" h="2040255">
                  <a:moveTo>
                    <a:pt x="2933636" y="2010105"/>
                  </a:moveTo>
                  <a:lnTo>
                    <a:pt x="2898648" y="2010105"/>
                  </a:lnTo>
                  <a:lnTo>
                    <a:pt x="2898648" y="2040064"/>
                  </a:lnTo>
                  <a:lnTo>
                    <a:pt x="2933636" y="2040064"/>
                  </a:lnTo>
                  <a:lnTo>
                    <a:pt x="2933636" y="2010105"/>
                  </a:lnTo>
                  <a:close/>
                </a:path>
                <a:path w="3015615" h="2040255">
                  <a:moveTo>
                    <a:pt x="3015526" y="2010105"/>
                  </a:moveTo>
                  <a:lnTo>
                    <a:pt x="2980944" y="2010105"/>
                  </a:lnTo>
                  <a:lnTo>
                    <a:pt x="2980944" y="2040064"/>
                  </a:lnTo>
                  <a:lnTo>
                    <a:pt x="3015526" y="2040064"/>
                  </a:lnTo>
                  <a:lnTo>
                    <a:pt x="3015526" y="201010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109215" y="1008888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0" y="18669"/>
                  </a:lnTo>
                  <a:lnTo>
                    <a:pt x="20446" y="37591"/>
                  </a:lnTo>
                  <a:lnTo>
                    <a:pt x="41020" y="1866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109215" y="1008888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41020" y="18669"/>
                  </a:lnTo>
                  <a:lnTo>
                    <a:pt x="20446" y="37591"/>
                  </a:lnTo>
                  <a:lnTo>
                    <a:pt x="0" y="18669"/>
                  </a:lnTo>
                  <a:lnTo>
                    <a:pt x="20446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150363" y="110642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18287"/>
                  </a:lnTo>
                  <a:lnTo>
                    <a:pt x="20447" y="36449"/>
                  </a:lnTo>
                  <a:lnTo>
                    <a:pt x="40893" y="18287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2150363" y="110642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3" y="18287"/>
                  </a:lnTo>
                  <a:lnTo>
                    <a:pt x="20447" y="36449"/>
                  </a:lnTo>
                  <a:lnTo>
                    <a:pt x="0" y="18287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218943" y="1149096"/>
              <a:ext cx="40640" cy="37465"/>
            </a:xfrm>
            <a:custGeom>
              <a:avLst/>
              <a:gdLst/>
              <a:ahLst/>
              <a:cxnLst/>
              <a:rect l="l" t="t" r="r" b="b"/>
              <a:pathLst>
                <a:path w="40639" h="37465">
                  <a:moveTo>
                    <a:pt x="20447" y="0"/>
                  </a:moveTo>
                  <a:lnTo>
                    <a:pt x="0" y="18795"/>
                  </a:lnTo>
                  <a:lnTo>
                    <a:pt x="20447" y="37464"/>
                  </a:lnTo>
                  <a:lnTo>
                    <a:pt x="40512" y="18795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218943" y="1149096"/>
              <a:ext cx="40640" cy="37465"/>
            </a:xfrm>
            <a:custGeom>
              <a:avLst/>
              <a:gdLst/>
              <a:ahLst/>
              <a:cxnLst/>
              <a:rect l="l" t="t" r="r" b="b"/>
              <a:pathLst>
                <a:path w="40639" h="37465">
                  <a:moveTo>
                    <a:pt x="20447" y="0"/>
                  </a:moveTo>
                  <a:lnTo>
                    <a:pt x="40512" y="18795"/>
                  </a:lnTo>
                  <a:lnTo>
                    <a:pt x="20447" y="37464"/>
                  </a:lnTo>
                  <a:lnTo>
                    <a:pt x="0" y="18795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260091" y="1136904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0" y="18669"/>
                  </a:lnTo>
                  <a:lnTo>
                    <a:pt x="20446" y="37592"/>
                  </a:lnTo>
                  <a:lnTo>
                    <a:pt x="41020" y="1866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260091" y="1136904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41020" y="18669"/>
                  </a:lnTo>
                  <a:lnTo>
                    <a:pt x="20446" y="37592"/>
                  </a:lnTo>
                  <a:lnTo>
                    <a:pt x="0" y="18669"/>
                  </a:lnTo>
                  <a:lnTo>
                    <a:pt x="20446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828543" y="1136904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0" y="18669"/>
                  </a:lnTo>
                  <a:lnTo>
                    <a:pt x="20447" y="37592"/>
                  </a:lnTo>
                  <a:lnTo>
                    <a:pt x="40893" y="1866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2828543" y="1136904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40893" y="18669"/>
                  </a:lnTo>
                  <a:lnTo>
                    <a:pt x="20447" y="37592"/>
                  </a:lnTo>
                  <a:lnTo>
                    <a:pt x="0" y="18669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924555" y="1130808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6" y="0"/>
                  </a:moveTo>
                  <a:lnTo>
                    <a:pt x="0" y="18668"/>
                  </a:lnTo>
                  <a:lnTo>
                    <a:pt x="20446" y="37464"/>
                  </a:lnTo>
                  <a:lnTo>
                    <a:pt x="41020" y="18668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924555" y="1130808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6" y="0"/>
                  </a:moveTo>
                  <a:lnTo>
                    <a:pt x="41020" y="18668"/>
                  </a:lnTo>
                  <a:lnTo>
                    <a:pt x="20446" y="37464"/>
                  </a:lnTo>
                  <a:lnTo>
                    <a:pt x="0" y="18668"/>
                  </a:lnTo>
                  <a:lnTo>
                    <a:pt x="20446" y="0"/>
                  </a:lnTo>
                  <a:close/>
                </a:path>
              </a:pathLst>
            </a:custGeom>
            <a:ln w="64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069335" y="1229868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0" y="18287"/>
                  </a:lnTo>
                  <a:lnTo>
                    <a:pt x="20446" y="36322"/>
                  </a:lnTo>
                  <a:lnTo>
                    <a:pt x="41020" y="18287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069335" y="1229868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41020" y="18287"/>
                  </a:lnTo>
                  <a:lnTo>
                    <a:pt x="20446" y="36322"/>
                  </a:lnTo>
                  <a:lnTo>
                    <a:pt x="0" y="18287"/>
                  </a:lnTo>
                  <a:lnTo>
                    <a:pt x="20446" y="0"/>
                  </a:lnTo>
                  <a:close/>
                </a:path>
              </a:pathLst>
            </a:custGeom>
            <a:ln w="64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3144011" y="1333500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0" y="18287"/>
                  </a:lnTo>
                  <a:lnTo>
                    <a:pt x="20446" y="36449"/>
                  </a:lnTo>
                  <a:lnTo>
                    <a:pt x="41020" y="18287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144011" y="1333500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41020" y="18287"/>
                  </a:lnTo>
                  <a:lnTo>
                    <a:pt x="20446" y="36449"/>
                  </a:lnTo>
                  <a:lnTo>
                    <a:pt x="0" y="18287"/>
                  </a:lnTo>
                  <a:lnTo>
                    <a:pt x="20446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3781043" y="1499616"/>
              <a:ext cx="42545" cy="36195"/>
            </a:xfrm>
            <a:custGeom>
              <a:avLst/>
              <a:gdLst/>
              <a:ahLst/>
              <a:cxnLst/>
              <a:rect l="l" t="t" r="r" b="b"/>
              <a:pathLst>
                <a:path w="42545" h="36194">
                  <a:moveTo>
                    <a:pt x="21208" y="0"/>
                  </a:moveTo>
                  <a:lnTo>
                    <a:pt x="0" y="17907"/>
                  </a:lnTo>
                  <a:lnTo>
                    <a:pt x="21208" y="36068"/>
                  </a:lnTo>
                  <a:lnTo>
                    <a:pt x="42036" y="17907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781043" y="1499616"/>
              <a:ext cx="42545" cy="36195"/>
            </a:xfrm>
            <a:custGeom>
              <a:avLst/>
              <a:gdLst/>
              <a:ahLst/>
              <a:cxnLst/>
              <a:rect l="l" t="t" r="r" b="b"/>
              <a:pathLst>
                <a:path w="42545" h="36194">
                  <a:moveTo>
                    <a:pt x="21208" y="0"/>
                  </a:moveTo>
                  <a:lnTo>
                    <a:pt x="42036" y="17907"/>
                  </a:lnTo>
                  <a:lnTo>
                    <a:pt x="21208" y="36068"/>
                  </a:lnTo>
                  <a:lnTo>
                    <a:pt x="0" y="17907"/>
                  </a:lnTo>
                  <a:lnTo>
                    <a:pt x="21208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3870959" y="165811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574" y="0"/>
                  </a:moveTo>
                  <a:lnTo>
                    <a:pt x="0" y="18287"/>
                  </a:lnTo>
                  <a:lnTo>
                    <a:pt x="20574" y="36449"/>
                  </a:lnTo>
                  <a:lnTo>
                    <a:pt x="41020" y="18287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870959" y="165811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574" y="0"/>
                  </a:moveTo>
                  <a:lnTo>
                    <a:pt x="41020" y="18287"/>
                  </a:lnTo>
                  <a:lnTo>
                    <a:pt x="20574" y="36449"/>
                  </a:lnTo>
                  <a:lnTo>
                    <a:pt x="0" y="18287"/>
                  </a:lnTo>
                  <a:lnTo>
                    <a:pt x="20574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994403" y="1682496"/>
              <a:ext cx="40640" cy="38100"/>
            </a:xfrm>
            <a:custGeom>
              <a:avLst/>
              <a:gdLst/>
              <a:ahLst/>
              <a:cxnLst/>
              <a:rect l="l" t="t" r="r" b="b"/>
              <a:pathLst>
                <a:path w="40639" h="38100">
                  <a:moveTo>
                    <a:pt x="20447" y="0"/>
                  </a:moveTo>
                  <a:lnTo>
                    <a:pt x="0" y="19050"/>
                  </a:lnTo>
                  <a:lnTo>
                    <a:pt x="20447" y="37973"/>
                  </a:lnTo>
                  <a:lnTo>
                    <a:pt x="40512" y="19050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94403" y="1682496"/>
              <a:ext cx="40640" cy="38100"/>
            </a:xfrm>
            <a:custGeom>
              <a:avLst/>
              <a:gdLst/>
              <a:ahLst/>
              <a:cxnLst/>
              <a:rect l="l" t="t" r="r" b="b"/>
              <a:pathLst>
                <a:path w="40639" h="38100">
                  <a:moveTo>
                    <a:pt x="20447" y="0"/>
                  </a:moveTo>
                  <a:lnTo>
                    <a:pt x="40512" y="19050"/>
                  </a:lnTo>
                  <a:lnTo>
                    <a:pt x="20447" y="37973"/>
                  </a:lnTo>
                  <a:lnTo>
                    <a:pt x="0" y="19050"/>
                  </a:lnTo>
                  <a:lnTo>
                    <a:pt x="20447" y="0"/>
                  </a:lnTo>
                  <a:close/>
                </a:path>
              </a:pathLst>
            </a:custGeom>
            <a:ln w="64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082795" y="1706880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5" h="38100">
                  <a:moveTo>
                    <a:pt x="21208" y="0"/>
                  </a:moveTo>
                  <a:lnTo>
                    <a:pt x="0" y="19050"/>
                  </a:lnTo>
                  <a:lnTo>
                    <a:pt x="21208" y="37973"/>
                  </a:lnTo>
                  <a:lnTo>
                    <a:pt x="42417" y="19050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82795" y="1706880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5" h="38100">
                  <a:moveTo>
                    <a:pt x="21208" y="0"/>
                  </a:moveTo>
                  <a:lnTo>
                    <a:pt x="42417" y="19050"/>
                  </a:lnTo>
                  <a:lnTo>
                    <a:pt x="21208" y="37973"/>
                  </a:lnTo>
                  <a:lnTo>
                    <a:pt x="0" y="19050"/>
                  </a:lnTo>
                  <a:lnTo>
                    <a:pt x="21208" y="0"/>
                  </a:lnTo>
                  <a:close/>
                </a:path>
              </a:pathLst>
            </a:custGeom>
            <a:ln w="64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65091" y="2069591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18287"/>
                  </a:lnTo>
                  <a:lnTo>
                    <a:pt x="20447" y="36449"/>
                  </a:lnTo>
                  <a:lnTo>
                    <a:pt x="40894" y="18287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165091" y="2069591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4" y="18287"/>
                  </a:lnTo>
                  <a:lnTo>
                    <a:pt x="20447" y="36449"/>
                  </a:lnTo>
                  <a:lnTo>
                    <a:pt x="0" y="18287"/>
                  </a:lnTo>
                  <a:lnTo>
                    <a:pt x="20447" y="0"/>
                  </a:lnTo>
                  <a:close/>
                </a:path>
              </a:pathLst>
            </a:custGeom>
            <a:ln w="64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27447" y="2895600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0" y="18923"/>
                  </a:lnTo>
                  <a:lnTo>
                    <a:pt x="20447" y="37591"/>
                  </a:lnTo>
                  <a:lnTo>
                    <a:pt x="40893" y="18923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27447" y="2895600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40893" y="18923"/>
                  </a:lnTo>
                  <a:lnTo>
                    <a:pt x="20447" y="37591"/>
                  </a:lnTo>
                  <a:lnTo>
                    <a:pt x="0" y="18923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23459" y="295808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18287"/>
                  </a:lnTo>
                  <a:lnTo>
                    <a:pt x="20447" y="36449"/>
                  </a:lnTo>
                  <a:lnTo>
                    <a:pt x="40893" y="18287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23459" y="295808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3" y="18287"/>
                  </a:lnTo>
                  <a:lnTo>
                    <a:pt x="20447" y="36449"/>
                  </a:lnTo>
                  <a:lnTo>
                    <a:pt x="0" y="18287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919471" y="3000756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0" y="17907"/>
                  </a:lnTo>
                  <a:lnTo>
                    <a:pt x="20447" y="36068"/>
                  </a:lnTo>
                  <a:lnTo>
                    <a:pt x="40893" y="17907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919471" y="3000756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40893" y="17907"/>
                  </a:lnTo>
                  <a:lnTo>
                    <a:pt x="20447" y="36068"/>
                  </a:lnTo>
                  <a:lnTo>
                    <a:pt x="0" y="17907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5009387" y="3019044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0" y="18160"/>
                  </a:lnTo>
                  <a:lnTo>
                    <a:pt x="20447" y="36067"/>
                  </a:lnTo>
                  <a:lnTo>
                    <a:pt x="40894" y="18160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5009387" y="3019044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40894" y="18160"/>
                  </a:lnTo>
                  <a:lnTo>
                    <a:pt x="20447" y="36067"/>
                  </a:lnTo>
                  <a:lnTo>
                    <a:pt x="0" y="18160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91683" y="3019044"/>
              <a:ext cx="40640" cy="36195"/>
            </a:xfrm>
            <a:custGeom>
              <a:avLst/>
              <a:gdLst/>
              <a:ahLst/>
              <a:cxnLst/>
              <a:rect l="l" t="t" r="r" b="b"/>
              <a:pathLst>
                <a:path w="40639" h="36194">
                  <a:moveTo>
                    <a:pt x="20192" y="0"/>
                  </a:moveTo>
                  <a:lnTo>
                    <a:pt x="0" y="18160"/>
                  </a:lnTo>
                  <a:lnTo>
                    <a:pt x="20192" y="36067"/>
                  </a:lnTo>
                  <a:lnTo>
                    <a:pt x="40512" y="18160"/>
                  </a:lnTo>
                  <a:lnTo>
                    <a:pt x="201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91683" y="3019044"/>
              <a:ext cx="40640" cy="36195"/>
            </a:xfrm>
            <a:custGeom>
              <a:avLst/>
              <a:gdLst/>
              <a:ahLst/>
              <a:cxnLst/>
              <a:rect l="l" t="t" r="r" b="b"/>
              <a:pathLst>
                <a:path w="40639" h="36194">
                  <a:moveTo>
                    <a:pt x="20192" y="0"/>
                  </a:moveTo>
                  <a:lnTo>
                    <a:pt x="40512" y="18160"/>
                  </a:lnTo>
                  <a:lnTo>
                    <a:pt x="20192" y="36067"/>
                  </a:lnTo>
                  <a:lnTo>
                    <a:pt x="0" y="18160"/>
                  </a:lnTo>
                  <a:lnTo>
                    <a:pt x="20192" y="0"/>
                  </a:lnTo>
                  <a:close/>
                </a:path>
              </a:pathLst>
            </a:custGeom>
            <a:ln w="64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79336" y="589279"/>
              <a:ext cx="62230" cy="2066289"/>
            </a:xfrm>
            <a:custGeom>
              <a:avLst/>
              <a:gdLst/>
              <a:ahLst/>
              <a:cxnLst/>
              <a:rect l="l" t="t" r="r" b="b"/>
              <a:pathLst>
                <a:path w="62229" h="2066289">
                  <a:moveTo>
                    <a:pt x="62103" y="2059940"/>
                  </a:moveTo>
                  <a:lnTo>
                    <a:pt x="0" y="2059940"/>
                  </a:lnTo>
                  <a:lnTo>
                    <a:pt x="0" y="2066290"/>
                  </a:lnTo>
                  <a:lnTo>
                    <a:pt x="62103" y="2066290"/>
                  </a:lnTo>
                  <a:lnTo>
                    <a:pt x="62103" y="2059940"/>
                  </a:lnTo>
                  <a:close/>
                </a:path>
                <a:path w="62229" h="2066289">
                  <a:moveTo>
                    <a:pt x="62103" y="1648460"/>
                  </a:moveTo>
                  <a:lnTo>
                    <a:pt x="0" y="1648460"/>
                  </a:lnTo>
                  <a:lnTo>
                    <a:pt x="0" y="1654810"/>
                  </a:lnTo>
                  <a:lnTo>
                    <a:pt x="62103" y="1654810"/>
                  </a:lnTo>
                  <a:lnTo>
                    <a:pt x="62103" y="1648460"/>
                  </a:lnTo>
                  <a:close/>
                </a:path>
                <a:path w="62229" h="2066289">
                  <a:moveTo>
                    <a:pt x="62103" y="1238250"/>
                  </a:moveTo>
                  <a:lnTo>
                    <a:pt x="0" y="1238250"/>
                  </a:lnTo>
                  <a:lnTo>
                    <a:pt x="0" y="1244600"/>
                  </a:lnTo>
                  <a:lnTo>
                    <a:pt x="62103" y="1244600"/>
                  </a:lnTo>
                  <a:lnTo>
                    <a:pt x="62103" y="1238250"/>
                  </a:lnTo>
                  <a:close/>
                </a:path>
                <a:path w="62229" h="2066289">
                  <a:moveTo>
                    <a:pt x="62103" y="821690"/>
                  </a:moveTo>
                  <a:lnTo>
                    <a:pt x="0" y="821690"/>
                  </a:lnTo>
                  <a:lnTo>
                    <a:pt x="0" y="826516"/>
                  </a:lnTo>
                  <a:lnTo>
                    <a:pt x="0" y="828040"/>
                  </a:lnTo>
                  <a:lnTo>
                    <a:pt x="62103" y="828040"/>
                  </a:lnTo>
                  <a:lnTo>
                    <a:pt x="62103" y="826516"/>
                  </a:lnTo>
                  <a:lnTo>
                    <a:pt x="62103" y="821690"/>
                  </a:lnTo>
                  <a:close/>
                </a:path>
                <a:path w="62229" h="2066289">
                  <a:moveTo>
                    <a:pt x="62103" y="411480"/>
                  </a:moveTo>
                  <a:lnTo>
                    <a:pt x="0" y="411480"/>
                  </a:lnTo>
                  <a:lnTo>
                    <a:pt x="0" y="417830"/>
                  </a:lnTo>
                  <a:lnTo>
                    <a:pt x="62103" y="417830"/>
                  </a:lnTo>
                  <a:lnTo>
                    <a:pt x="62103" y="411480"/>
                  </a:lnTo>
                  <a:close/>
                </a:path>
                <a:path w="62229" h="2066289">
                  <a:moveTo>
                    <a:pt x="62103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62103" y="6350"/>
                  </a:lnTo>
                  <a:lnTo>
                    <a:pt x="62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2130551" y="2994659"/>
              <a:ext cx="719455" cy="66675"/>
            </a:xfrm>
            <a:custGeom>
              <a:avLst/>
              <a:gdLst/>
              <a:ahLst/>
              <a:cxnLst/>
              <a:rect l="l" t="t" r="r" b="b"/>
              <a:pathLst>
                <a:path w="719455" h="66675">
                  <a:moveTo>
                    <a:pt x="0" y="66675"/>
                  </a:moveTo>
                  <a:lnTo>
                    <a:pt x="20574" y="66675"/>
                  </a:lnTo>
                  <a:lnTo>
                    <a:pt x="41021" y="60578"/>
                  </a:lnTo>
                </a:path>
                <a:path w="719455" h="66675">
                  <a:moveTo>
                    <a:pt x="41021" y="60578"/>
                  </a:moveTo>
                  <a:lnTo>
                    <a:pt x="54737" y="54482"/>
                  </a:lnTo>
                  <a:lnTo>
                    <a:pt x="75184" y="54482"/>
                  </a:lnTo>
                  <a:lnTo>
                    <a:pt x="96012" y="48513"/>
                  </a:lnTo>
                  <a:lnTo>
                    <a:pt x="109728" y="42417"/>
                  </a:lnTo>
                </a:path>
                <a:path w="719455" h="66675">
                  <a:moveTo>
                    <a:pt x="109728" y="42417"/>
                  </a:moveTo>
                  <a:lnTo>
                    <a:pt x="123317" y="36449"/>
                  </a:lnTo>
                  <a:lnTo>
                    <a:pt x="150749" y="30225"/>
                  </a:lnTo>
                </a:path>
                <a:path w="719455" h="66675">
                  <a:moveTo>
                    <a:pt x="150749" y="30225"/>
                  </a:moveTo>
                  <a:lnTo>
                    <a:pt x="171196" y="30225"/>
                  </a:lnTo>
                  <a:lnTo>
                    <a:pt x="198628" y="24129"/>
                  </a:lnTo>
                  <a:lnTo>
                    <a:pt x="267081" y="24129"/>
                  </a:lnTo>
                  <a:lnTo>
                    <a:pt x="349250" y="18161"/>
                  </a:lnTo>
                  <a:lnTo>
                    <a:pt x="431419" y="12064"/>
                  </a:lnTo>
                  <a:lnTo>
                    <a:pt x="520319" y="12064"/>
                  </a:lnTo>
                  <a:lnTo>
                    <a:pt x="595757" y="6095"/>
                  </a:lnTo>
                  <a:lnTo>
                    <a:pt x="664210" y="0"/>
                  </a:lnTo>
                  <a:lnTo>
                    <a:pt x="698373" y="0"/>
                  </a:lnTo>
                  <a:lnTo>
                    <a:pt x="718947" y="0"/>
                  </a:lnTo>
                </a:path>
              </a:pathLst>
            </a:custGeom>
            <a:ln w="648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8" name="object 1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9879" y="2868168"/>
              <a:ext cx="318516" cy="12953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3165347" y="1848612"/>
              <a:ext cx="850265" cy="1024255"/>
            </a:xfrm>
            <a:custGeom>
              <a:avLst/>
              <a:gdLst/>
              <a:ahLst/>
              <a:cxnLst/>
              <a:rect l="l" t="t" r="r" b="b"/>
              <a:pathLst>
                <a:path w="850264" h="1024255">
                  <a:moveTo>
                    <a:pt x="0" y="1023874"/>
                  </a:moveTo>
                  <a:lnTo>
                    <a:pt x="27431" y="1005586"/>
                  </a:lnTo>
                  <a:lnTo>
                    <a:pt x="54737" y="981075"/>
                  </a:lnTo>
                  <a:lnTo>
                    <a:pt x="130175" y="919734"/>
                  </a:lnTo>
                  <a:lnTo>
                    <a:pt x="219328" y="852297"/>
                  </a:lnTo>
                  <a:lnTo>
                    <a:pt x="315340" y="778637"/>
                  </a:lnTo>
                  <a:lnTo>
                    <a:pt x="411352" y="699135"/>
                  </a:lnTo>
                  <a:lnTo>
                    <a:pt x="500379" y="631571"/>
                  </a:lnTo>
                  <a:lnTo>
                    <a:pt x="582549" y="564261"/>
                  </a:lnTo>
                  <a:lnTo>
                    <a:pt x="609980" y="539496"/>
                  </a:lnTo>
                  <a:lnTo>
                    <a:pt x="637666" y="514985"/>
                  </a:lnTo>
                </a:path>
                <a:path w="850264" h="1024255">
                  <a:moveTo>
                    <a:pt x="637666" y="514985"/>
                  </a:moveTo>
                  <a:lnTo>
                    <a:pt x="658113" y="490600"/>
                  </a:lnTo>
                  <a:lnTo>
                    <a:pt x="678688" y="466089"/>
                  </a:lnTo>
                  <a:lnTo>
                    <a:pt x="699262" y="423037"/>
                  </a:lnTo>
                  <a:lnTo>
                    <a:pt x="712977" y="380238"/>
                  </a:lnTo>
                  <a:lnTo>
                    <a:pt x="726693" y="343408"/>
                  </a:lnTo>
                </a:path>
                <a:path w="850264" h="1024255">
                  <a:moveTo>
                    <a:pt x="726693" y="343408"/>
                  </a:moveTo>
                  <a:lnTo>
                    <a:pt x="740282" y="306577"/>
                  </a:lnTo>
                  <a:lnTo>
                    <a:pt x="754126" y="263651"/>
                  </a:lnTo>
                  <a:lnTo>
                    <a:pt x="788288" y="171576"/>
                  </a:lnTo>
                  <a:lnTo>
                    <a:pt x="822451" y="79755"/>
                  </a:lnTo>
                  <a:lnTo>
                    <a:pt x="836294" y="36702"/>
                  </a:lnTo>
                  <a:lnTo>
                    <a:pt x="850138" y="0"/>
                  </a:lnTo>
                </a:path>
              </a:pathLst>
            </a:custGeom>
            <a:ln w="648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1167" y="1533144"/>
              <a:ext cx="178308" cy="318515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186427" y="757428"/>
              <a:ext cx="924560" cy="779145"/>
            </a:xfrm>
            <a:custGeom>
              <a:avLst/>
              <a:gdLst/>
              <a:ahLst/>
              <a:cxnLst/>
              <a:rect l="l" t="t" r="r" b="b"/>
              <a:pathLst>
                <a:path w="924560" h="779144">
                  <a:moveTo>
                    <a:pt x="0" y="778637"/>
                  </a:moveTo>
                  <a:lnTo>
                    <a:pt x="20447" y="772413"/>
                  </a:lnTo>
                  <a:lnTo>
                    <a:pt x="48133" y="760095"/>
                  </a:lnTo>
                  <a:lnTo>
                    <a:pt x="116586" y="741807"/>
                  </a:lnTo>
                  <a:lnTo>
                    <a:pt x="198627" y="723392"/>
                  </a:lnTo>
                  <a:lnTo>
                    <a:pt x="280924" y="705104"/>
                  </a:lnTo>
                  <a:lnTo>
                    <a:pt x="363093" y="686688"/>
                  </a:lnTo>
                  <a:lnTo>
                    <a:pt x="445262" y="668274"/>
                  </a:lnTo>
                  <a:lnTo>
                    <a:pt x="513842" y="649732"/>
                  </a:lnTo>
                  <a:lnTo>
                    <a:pt x="541274" y="643636"/>
                  </a:lnTo>
                  <a:lnTo>
                    <a:pt x="561721" y="637539"/>
                  </a:lnTo>
                </a:path>
                <a:path w="924560" h="779144">
                  <a:moveTo>
                    <a:pt x="561721" y="637539"/>
                  </a:moveTo>
                  <a:lnTo>
                    <a:pt x="595884" y="631444"/>
                  </a:lnTo>
                  <a:lnTo>
                    <a:pt x="623316" y="625221"/>
                  </a:lnTo>
                  <a:lnTo>
                    <a:pt x="643763" y="619251"/>
                  </a:lnTo>
                  <a:lnTo>
                    <a:pt x="650621" y="606933"/>
                  </a:lnTo>
                  <a:lnTo>
                    <a:pt x="657479" y="594741"/>
                  </a:lnTo>
                </a:path>
                <a:path w="924560" h="779144">
                  <a:moveTo>
                    <a:pt x="657479" y="594741"/>
                  </a:moveTo>
                  <a:lnTo>
                    <a:pt x="664337" y="576326"/>
                  </a:lnTo>
                  <a:lnTo>
                    <a:pt x="671195" y="551814"/>
                  </a:lnTo>
                  <a:lnTo>
                    <a:pt x="684911" y="490474"/>
                  </a:lnTo>
                  <a:lnTo>
                    <a:pt x="691769" y="423037"/>
                  </a:lnTo>
                  <a:lnTo>
                    <a:pt x="705358" y="349504"/>
                  </a:lnTo>
                  <a:lnTo>
                    <a:pt x="719327" y="275971"/>
                  </a:lnTo>
                  <a:lnTo>
                    <a:pt x="733044" y="208534"/>
                  </a:lnTo>
                  <a:lnTo>
                    <a:pt x="739775" y="147066"/>
                  </a:lnTo>
                  <a:lnTo>
                    <a:pt x="746633" y="122555"/>
                  </a:lnTo>
                  <a:lnTo>
                    <a:pt x="753491" y="104267"/>
                  </a:lnTo>
                </a:path>
                <a:path w="924560" h="779144">
                  <a:moveTo>
                    <a:pt x="753491" y="104267"/>
                  </a:moveTo>
                  <a:lnTo>
                    <a:pt x="774064" y="73660"/>
                  </a:lnTo>
                  <a:lnTo>
                    <a:pt x="801370" y="61468"/>
                  </a:lnTo>
                  <a:lnTo>
                    <a:pt x="821944" y="49149"/>
                  </a:lnTo>
                  <a:lnTo>
                    <a:pt x="842518" y="43052"/>
                  </a:lnTo>
                </a:path>
                <a:path w="924560" h="779144">
                  <a:moveTo>
                    <a:pt x="842518" y="43052"/>
                  </a:moveTo>
                  <a:lnTo>
                    <a:pt x="883538" y="18414"/>
                  </a:lnTo>
                  <a:lnTo>
                    <a:pt x="924560" y="0"/>
                  </a:lnTo>
                </a:path>
              </a:pathLst>
            </a:custGeom>
            <a:ln w="648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29789" y="30617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2109215" y="306171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2170810" y="30556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2150236" y="30556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39517" y="3037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18689" y="303720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80538" y="30247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60091" y="302475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9117" y="29940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28670" y="29940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45256" y="29940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24682" y="29940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89020" y="292049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68446" y="292049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64458" y="28712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3144011" y="28651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798950" y="236054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606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781043" y="235153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036" y="0"/>
                  </a:lnTo>
                </a:path>
              </a:pathLst>
            </a:custGeom>
            <a:ln w="612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887723" y="2179280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7469" y="0"/>
                  </a:moveTo>
                  <a:lnTo>
                    <a:pt x="0" y="0"/>
                  </a:lnTo>
                  <a:lnTo>
                    <a:pt x="0" y="11723"/>
                  </a:lnTo>
                  <a:lnTo>
                    <a:pt x="7469" y="11723"/>
                  </a:lnTo>
                  <a:lnTo>
                    <a:pt x="74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71086" y="708660"/>
              <a:ext cx="1261745" cy="1464945"/>
            </a:xfrm>
            <a:custGeom>
              <a:avLst/>
              <a:gdLst/>
              <a:ahLst/>
              <a:cxnLst/>
              <a:rect l="l" t="t" r="r" b="b"/>
              <a:pathLst>
                <a:path w="1261745" h="1464945">
                  <a:moveTo>
                    <a:pt x="0" y="1464564"/>
                  </a:moveTo>
                  <a:lnTo>
                    <a:pt x="41148" y="1464564"/>
                  </a:lnTo>
                </a:path>
                <a:path w="1261745" h="1464945">
                  <a:moveTo>
                    <a:pt x="144017" y="1139698"/>
                  </a:moveTo>
                  <a:lnTo>
                    <a:pt x="144017" y="1121282"/>
                  </a:lnTo>
                </a:path>
                <a:path w="1261745" h="1464945">
                  <a:moveTo>
                    <a:pt x="123316" y="1115314"/>
                  </a:moveTo>
                  <a:lnTo>
                    <a:pt x="164591" y="1115314"/>
                  </a:lnTo>
                </a:path>
                <a:path w="1261745" h="1464945">
                  <a:moveTo>
                    <a:pt x="233172" y="919099"/>
                  </a:moveTo>
                  <a:lnTo>
                    <a:pt x="233172" y="900684"/>
                  </a:lnTo>
                </a:path>
                <a:path w="1261745" h="1464945">
                  <a:moveTo>
                    <a:pt x="212598" y="894588"/>
                  </a:moveTo>
                  <a:lnTo>
                    <a:pt x="253618" y="894588"/>
                  </a:lnTo>
                </a:path>
                <a:path w="1261745" h="1464945">
                  <a:moveTo>
                    <a:pt x="315340" y="827277"/>
                  </a:moveTo>
                  <a:lnTo>
                    <a:pt x="315340" y="808736"/>
                  </a:lnTo>
                </a:path>
                <a:path w="1261745" h="1464945">
                  <a:moveTo>
                    <a:pt x="294766" y="802639"/>
                  </a:moveTo>
                  <a:lnTo>
                    <a:pt x="335788" y="802639"/>
                  </a:lnTo>
                </a:path>
                <a:path w="1261745" h="1464945">
                  <a:moveTo>
                    <a:pt x="877570" y="686180"/>
                  </a:moveTo>
                  <a:lnTo>
                    <a:pt x="877570" y="661669"/>
                  </a:lnTo>
                </a:path>
                <a:path w="1261745" h="1464945">
                  <a:moveTo>
                    <a:pt x="856996" y="655574"/>
                  </a:moveTo>
                  <a:lnTo>
                    <a:pt x="898016" y="655574"/>
                  </a:lnTo>
                </a:path>
                <a:path w="1261745" h="1464945">
                  <a:moveTo>
                    <a:pt x="973454" y="643381"/>
                  </a:moveTo>
                  <a:lnTo>
                    <a:pt x="973454" y="618870"/>
                  </a:lnTo>
                </a:path>
                <a:path w="1261745" h="1464945">
                  <a:moveTo>
                    <a:pt x="952880" y="612775"/>
                  </a:moveTo>
                  <a:lnTo>
                    <a:pt x="993901" y="612775"/>
                  </a:lnTo>
                </a:path>
                <a:path w="1261745" h="1464945">
                  <a:moveTo>
                    <a:pt x="1069466" y="153035"/>
                  </a:moveTo>
                  <a:lnTo>
                    <a:pt x="1069466" y="110362"/>
                  </a:lnTo>
                </a:path>
                <a:path w="1261745" h="1464945">
                  <a:moveTo>
                    <a:pt x="1049020" y="104139"/>
                  </a:moveTo>
                  <a:lnTo>
                    <a:pt x="1090040" y="104139"/>
                  </a:lnTo>
                </a:path>
                <a:path w="1261745" h="1464945">
                  <a:moveTo>
                    <a:pt x="1158621" y="91948"/>
                  </a:moveTo>
                  <a:lnTo>
                    <a:pt x="1158621" y="48894"/>
                  </a:lnTo>
                </a:path>
                <a:path w="1261745" h="1464945">
                  <a:moveTo>
                    <a:pt x="1138047" y="42799"/>
                  </a:moveTo>
                  <a:lnTo>
                    <a:pt x="1179067" y="42799"/>
                  </a:lnTo>
                </a:path>
                <a:path w="1261745" h="1464945">
                  <a:moveTo>
                    <a:pt x="1240789" y="48894"/>
                  </a:moveTo>
                  <a:lnTo>
                    <a:pt x="1240789" y="6095"/>
                  </a:lnTo>
                </a:path>
                <a:path w="1261745" h="1464945">
                  <a:moveTo>
                    <a:pt x="1220215" y="0"/>
                  </a:moveTo>
                  <a:lnTo>
                    <a:pt x="126149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2129789" y="30617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109215" y="306171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2170810" y="30556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2150363" y="305561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39517" y="3037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18816" y="303720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275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80665" y="30247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60091" y="302475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9498" y="29941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29051" y="299415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45637" y="29941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25063" y="299415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3089401" y="29207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3068954" y="29268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64966" y="28715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44519" y="28715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98950" y="236664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614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781043" y="237591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036" y="0"/>
                  </a:lnTo>
                </a:path>
              </a:pathLst>
            </a:custGeom>
            <a:ln w="612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87723" y="219147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7469" y="0"/>
                  </a:moveTo>
                  <a:lnTo>
                    <a:pt x="0" y="0"/>
                  </a:lnTo>
                  <a:lnTo>
                    <a:pt x="0" y="11723"/>
                  </a:lnTo>
                  <a:lnTo>
                    <a:pt x="7469" y="11723"/>
                  </a:lnTo>
                  <a:lnTo>
                    <a:pt x="74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70959" y="757428"/>
              <a:ext cx="1261745" cy="1452245"/>
            </a:xfrm>
            <a:custGeom>
              <a:avLst/>
              <a:gdLst/>
              <a:ahLst/>
              <a:cxnLst/>
              <a:rect l="l" t="t" r="r" b="b"/>
              <a:pathLst>
                <a:path w="1261745" h="1452245">
                  <a:moveTo>
                    <a:pt x="0" y="1451991"/>
                  </a:moveTo>
                  <a:lnTo>
                    <a:pt x="41148" y="1451991"/>
                  </a:lnTo>
                </a:path>
                <a:path w="1261745" h="1452245">
                  <a:moveTo>
                    <a:pt x="144144" y="1090549"/>
                  </a:moveTo>
                  <a:lnTo>
                    <a:pt x="144144" y="1108837"/>
                  </a:lnTo>
                </a:path>
                <a:path w="1261745" h="1452245">
                  <a:moveTo>
                    <a:pt x="123316" y="1114933"/>
                  </a:moveTo>
                  <a:lnTo>
                    <a:pt x="164591" y="1114933"/>
                  </a:lnTo>
                </a:path>
                <a:path w="1261745" h="1452245">
                  <a:moveTo>
                    <a:pt x="233172" y="869950"/>
                  </a:moveTo>
                  <a:lnTo>
                    <a:pt x="233172" y="894461"/>
                  </a:lnTo>
                </a:path>
                <a:path w="1261745" h="1452245">
                  <a:moveTo>
                    <a:pt x="212598" y="900684"/>
                  </a:moveTo>
                  <a:lnTo>
                    <a:pt x="253618" y="900684"/>
                  </a:lnTo>
                </a:path>
                <a:path w="1261745" h="1452245">
                  <a:moveTo>
                    <a:pt x="315340" y="778129"/>
                  </a:moveTo>
                  <a:lnTo>
                    <a:pt x="315340" y="802639"/>
                  </a:lnTo>
                </a:path>
                <a:path w="1261745" h="1452245">
                  <a:moveTo>
                    <a:pt x="294766" y="808736"/>
                  </a:moveTo>
                  <a:lnTo>
                    <a:pt x="335788" y="808736"/>
                  </a:lnTo>
                </a:path>
                <a:path w="1261745" h="1452245">
                  <a:moveTo>
                    <a:pt x="877569" y="637159"/>
                  </a:moveTo>
                  <a:lnTo>
                    <a:pt x="877569" y="661797"/>
                  </a:lnTo>
                </a:path>
                <a:path w="1261745" h="1452245">
                  <a:moveTo>
                    <a:pt x="856995" y="667893"/>
                  </a:moveTo>
                  <a:lnTo>
                    <a:pt x="898016" y="667893"/>
                  </a:lnTo>
                </a:path>
                <a:path w="1261745" h="1452245">
                  <a:moveTo>
                    <a:pt x="973454" y="594233"/>
                  </a:moveTo>
                  <a:lnTo>
                    <a:pt x="973454" y="624839"/>
                  </a:lnTo>
                </a:path>
                <a:path w="1261745" h="1452245">
                  <a:moveTo>
                    <a:pt x="952880" y="630936"/>
                  </a:moveTo>
                  <a:lnTo>
                    <a:pt x="993901" y="630936"/>
                  </a:lnTo>
                </a:path>
                <a:path w="1261745" h="1452245">
                  <a:moveTo>
                    <a:pt x="1069466" y="104139"/>
                  </a:moveTo>
                  <a:lnTo>
                    <a:pt x="1069466" y="140843"/>
                  </a:lnTo>
                </a:path>
                <a:path w="1261745" h="1452245">
                  <a:moveTo>
                    <a:pt x="1049019" y="146938"/>
                  </a:moveTo>
                  <a:lnTo>
                    <a:pt x="1090040" y="146938"/>
                  </a:lnTo>
                </a:path>
                <a:path w="1261745" h="1452245">
                  <a:moveTo>
                    <a:pt x="1158493" y="43052"/>
                  </a:moveTo>
                  <a:lnTo>
                    <a:pt x="1158493" y="79756"/>
                  </a:lnTo>
                </a:path>
                <a:path w="1261745" h="1452245">
                  <a:moveTo>
                    <a:pt x="1138047" y="85725"/>
                  </a:moveTo>
                  <a:lnTo>
                    <a:pt x="1179067" y="85725"/>
                  </a:lnTo>
                </a:path>
                <a:path w="1261745" h="1452245">
                  <a:moveTo>
                    <a:pt x="1240663" y="0"/>
                  </a:moveTo>
                  <a:lnTo>
                    <a:pt x="1240663" y="36830"/>
                  </a:lnTo>
                </a:path>
                <a:path w="1261745" h="1452245">
                  <a:moveTo>
                    <a:pt x="1220215" y="43052"/>
                  </a:moveTo>
                  <a:lnTo>
                    <a:pt x="1261490" y="43052"/>
                  </a:lnTo>
                </a:path>
              </a:pathLst>
            </a:custGeom>
            <a:ln w="64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2110739" y="3043428"/>
              <a:ext cx="38100" cy="33655"/>
            </a:xfrm>
            <a:custGeom>
              <a:avLst/>
              <a:gdLst/>
              <a:ahLst/>
              <a:cxnLst/>
              <a:rect l="l" t="t" r="r" b="b"/>
              <a:pathLst>
                <a:path w="38100" h="33655">
                  <a:moveTo>
                    <a:pt x="18796" y="0"/>
                  </a:moveTo>
                  <a:lnTo>
                    <a:pt x="0" y="33527"/>
                  </a:lnTo>
                  <a:lnTo>
                    <a:pt x="37718" y="33527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10739" y="3043428"/>
              <a:ext cx="38100" cy="33655"/>
            </a:xfrm>
            <a:custGeom>
              <a:avLst/>
              <a:gdLst/>
              <a:ahLst/>
              <a:cxnLst/>
              <a:rect l="l" t="t" r="r" b="b"/>
              <a:pathLst>
                <a:path w="38100" h="33655">
                  <a:moveTo>
                    <a:pt x="18796" y="0"/>
                  </a:moveTo>
                  <a:lnTo>
                    <a:pt x="37718" y="33527"/>
                  </a:lnTo>
                  <a:lnTo>
                    <a:pt x="0" y="33527"/>
                  </a:lnTo>
                  <a:lnTo>
                    <a:pt x="18796" y="0"/>
                  </a:lnTo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2150363" y="3037331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36448"/>
                  </a:lnTo>
                  <a:lnTo>
                    <a:pt x="40893" y="36448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2150363" y="3037331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3" y="36448"/>
                  </a:lnTo>
                  <a:lnTo>
                    <a:pt x="0" y="36448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2218943" y="3019044"/>
              <a:ext cx="40640" cy="36195"/>
            </a:xfrm>
            <a:custGeom>
              <a:avLst/>
              <a:gdLst/>
              <a:ahLst/>
              <a:cxnLst/>
              <a:rect l="l" t="t" r="r" b="b"/>
              <a:pathLst>
                <a:path w="40639" h="36194">
                  <a:moveTo>
                    <a:pt x="20447" y="0"/>
                  </a:moveTo>
                  <a:lnTo>
                    <a:pt x="0" y="36067"/>
                  </a:lnTo>
                  <a:lnTo>
                    <a:pt x="40512" y="36067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2218943" y="3019044"/>
              <a:ext cx="40640" cy="36195"/>
            </a:xfrm>
            <a:custGeom>
              <a:avLst/>
              <a:gdLst/>
              <a:ahLst/>
              <a:cxnLst/>
              <a:rect l="l" t="t" r="r" b="b"/>
              <a:pathLst>
                <a:path w="40639" h="36194">
                  <a:moveTo>
                    <a:pt x="20447" y="0"/>
                  </a:moveTo>
                  <a:lnTo>
                    <a:pt x="40512" y="36067"/>
                  </a:lnTo>
                  <a:lnTo>
                    <a:pt x="0" y="36067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2260091" y="3006852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6" y="0"/>
                  </a:moveTo>
                  <a:lnTo>
                    <a:pt x="0" y="36068"/>
                  </a:lnTo>
                  <a:lnTo>
                    <a:pt x="41020" y="36068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2260091" y="3006852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6" y="0"/>
                  </a:moveTo>
                  <a:lnTo>
                    <a:pt x="41020" y="36068"/>
                  </a:lnTo>
                  <a:lnTo>
                    <a:pt x="0" y="36068"/>
                  </a:lnTo>
                  <a:lnTo>
                    <a:pt x="20446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28543" y="297637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36449"/>
                  </a:lnTo>
                  <a:lnTo>
                    <a:pt x="40893" y="3644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28543" y="297637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3" y="36449"/>
                  </a:lnTo>
                  <a:lnTo>
                    <a:pt x="0" y="36449"/>
                  </a:lnTo>
                  <a:lnTo>
                    <a:pt x="20447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2924555" y="297637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0" y="36449"/>
                  </a:lnTo>
                  <a:lnTo>
                    <a:pt x="41020" y="3644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24555" y="2976372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6" y="0"/>
                  </a:moveTo>
                  <a:lnTo>
                    <a:pt x="41020" y="36449"/>
                  </a:lnTo>
                  <a:lnTo>
                    <a:pt x="0" y="36449"/>
                  </a:lnTo>
                  <a:lnTo>
                    <a:pt x="20446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3069335" y="2901696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0" y="37591"/>
                  </a:lnTo>
                  <a:lnTo>
                    <a:pt x="41020" y="37591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069335" y="2901696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41020" y="37591"/>
                  </a:lnTo>
                  <a:lnTo>
                    <a:pt x="0" y="37591"/>
                  </a:lnTo>
                  <a:lnTo>
                    <a:pt x="20446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44011" y="2852928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0" y="37973"/>
                  </a:lnTo>
                  <a:lnTo>
                    <a:pt x="41020" y="37973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44011" y="2852928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6" y="0"/>
                  </a:moveTo>
                  <a:lnTo>
                    <a:pt x="41020" y="37973"/>
                  </a:lnTo>
                  <a:lnTo>
                    <a:pt x="0" y="37973"/>
                  </a:lnTo>
                  <a:lnTo>
                    <a:pt x="20446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3781043" y="2345436"/>
              <a:ext cx="42545" cy="36830"/>
            </a:xfrm>
            <a:custGeom>
              <a:avLst/>
              <a:gdLst/>
              <a:ahLst/>
              <a:cxnLst/>
              <a:rect l="l" t="t" r="r" b="b"/>
              <a:pathLst>
                <a:path w="42545" h="36830">
                  <a:moveTo>
                    <a:pt x="21208" y="0"/>
                  </a:moveTo>
                  <a:lnTo>
                    <a:pt x="0" y="36322"/>
                  </a:lnTo>
                  <a:lnTo>
                    <a:pt x="42036" y="36322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81043" y="2345436"/>
              <a:ext cx="42545" cy="36830"/>
            </a:xfrm>
            <a:custGeom>
              <a:avLst/>
              <a:gdLst/>
              <a:ahLst/>
              <a:cxnLst/>
              <a:rect l="l" t="t" r="r" b="b"/>
              <a:pathLst>
                <a:path w="42545" h="36830">
                  <a:moveTo>
                    <a:pt x="21208" y="0"/>
                  </a:moveTo>
                  <a:lnTo>
                    <a:pt x="42036" y="36322"/>
                  </a:lnTo>
                  <a:lnTo>
                    <a:pt x="0" y="36322"/>
                  </a:lnTo>
                  <a:lnTo>
                    <a:pt x="21208" y="0"/>
                  </a:lnTo>
                  <a:close/>
                </a:path>
              </a:pathLst>
            </a:custGeom>
            <a:ln w="644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3870959" y="217322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574" y="0"/>
                  </a:moveTo>
                  <a:lnTo>
                    <a:pt x="0" y="36449"/>
                  </a:lnTo>
                  <a:lnTo>
                    <a:pt x="41020" y="36449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3870959" y="217322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574" y="0"/>
                  </a:moveTo>
                  <a:lnTo>
                    <a:pt x="41020" y="36449"/>
                  </a:lnTo>
                  <a:lnTo>
                    <a:pt x="0" y="36449"/>
                  </a:lnTo>
                  <a:lnTo>
                    <a:pt x="20574" y="0"/>
                  </a:lnTo>
                  <a:close/>
                </a:path>
              </a:pathLst>
            </a:custGeom>
            <a:ln w="644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94403" y="1830324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39" h="36830">
                  <a:moveTo>
                    <a:pt x="20447" y="0"/>
                  </a:moveTo>
                  <a:lnTo>
                    <a:pt x="0" y="36449"/>
                  </a:lnTo>
                  <a:lnTo>
                    <a:pt x="40512" y="3644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994403" y="1830324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39" h="36830">
                  <a:moveTo>
                    <a:pt x="20447" y="0"/>
                  </a:moveTo>
                  <a:lnTo>
                    <a:pt x="40512" y="36449"/>
                  </a:lnTo>
                  <a:lnTo>
                    <a:pt x="0" y="36449"/>
                  </a:lnTo>
                  <a:lnTo>
                    <a:pt x="20447" y="0"/>
                  </a:lnTo>
                  <a:close/>
                </a:path>
              </a:pathLst>
            </a:custGeom>
            <a:ln w="644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82795" y="1609344"/>
              <a:ext cx="42545" cy="36830"/>
            </a:xfrm>
            <a:custGeom>
              <a:avLst/>
              <a:gdLst/>
              <a:ahLst/>
              <a:cxnLst/>
              <a:rect l="l" t="t" r="r" b="b"/>
              <a:pathLst>
                <a:path w="42545" h="36830">
                  <a:moveTo>
                    <a:pt x="21208" y="0"/>
                  </a:moveTo>
                  <a:lnTo>
                    <a:pt x="0" y="36448"/>
                  </a:lnTo>
                  <a:lnTo>
                    <a:pt x="42417" y="36448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082795" y="1609344"/>
              <a:ext cx="42545" cy="36830"/>
            </a:xfrm>
            <a:custGeom>
              <a:avLst/>
              <a:gdLst/>
              <a:ahLst/>
              <a:cxnLst/>
              <a:rect l="l" t="t" r="r" b="b"/>
              <a:pathLst>
                <a:path w="42545" h="36830">
                  <a:moveTo>
                    <a:pt x="21208" y="0"/>
                  </a:moveTo>
                  <a:lnTo>
                    <a:pt x="42417" y="36448"/>
                  </a:lnTo>
                  <a:lnTo>
                    <a:pt x="0" y="36448"/>
                  </a:lnTo>
                  <a:lnTo>
                    <a:pt x="21208" y="0"/>
                  </a:lnTo>
                  <a:close/>
                </a:path>
              </a:pathLst>
            </a:custGeom>
            <a:ln w="644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65091" y="1517904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0" y="36068"/>
                  </a:lnTo>
                  <a:lnTo>
                    <a:pt x="40894" y="36068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65091" y="1517904"/>
              <a:ext cx="41275" cy="36195"/>
            </a:xfrm>
            <a:custGeom>
              <a:avLst/>
              <a:gdLst/>
              <a:ahLst/>
              <a:cxnLst/>
              <a:rect l="l" t="t" r="r" b="b"/>
              <a:pathLst>
                <a:path w="41275" h="36194">
                  <a:moveTo>
                    <a:pt x="20447" y="0"/>
                  </a:moveTo>
                  <a:lnTo>
                    <a:pt x="40894" y="36068"/>
                  </a:lnTo>
                  <a:lnTo>
                    <a:pt x="0" y="36068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27447" y="1376172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7" y="0"/>
                  </a:moveTo>
                  <a:lnTo>
                    <a:pt x="0" y="37464"/>
                  </a:lnTo>
                  <a:lnTo>
                    <a:pt x="40893" y="37464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27447" y="1376172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7" y="0"/>
                  </a:moveTo>
                  <a:lnTo>
                    <a:pt x="40893" y="37464"/>
                  </a:lnTo>
                  <a:lnTo>
                    <a:pt x="0" y="37464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823459" y="1333500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0" y="36449"/>
                  </a:lnTo>
                  <a:lnTo>
                    <a:pt x="40893" y="3644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823459" y="1333500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30">
                  <a:moveTo>
                    <a:pt x="20447" y="0"/>
                  </a:moveTo>
                  <a:lnTo>
                    <a:pt x="40893" y="36449"/>
                  </a:lnTo>
                  <a:lnTo>
                    <a:pt x="0" y="36449"/>
                  </a:lnTo>
                  <a:lnTo>
                    <a:pt x="20447" y="0"/>
                  </a:lnTo>
                  <a:close/>
                </a:path>
              </a:pathLst>
            </a:custGeom>
            <a:ln w="644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19471" y="842772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0" y="37973"/>
                  </a:lnTo>
                  <a:lnTo>
                    <a:pt x="40893" y="37973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4919471" y="842772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20447" y="0"/>
                  </a:moveTo>
                  <a:lnTo>
                    <a:pt x="40893" y="37973"/>
                  </a:lnTo>
                  <a:lnTo>
                    <a:pt x="0" y="37973"/>
                  </a:lnTo>
                  <a:lnTo>
                    <a:pt x="20447" y="0"/>
                  </a:lnTo>
                  <a:close/>
                </a:path>
              </a:pathLst>
            </a:custGeom>
            <a:ln w="644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5009387" y="781812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7" y="0"/>
                  </a:moveTo>
                  <a:lnTo>
                    <a:pt x="0" y="37464"/>
                  </a:lnTo>
                  <a:lnTo>
                    <a:pt x="40894" y="37464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5009387" y="781812"/>
              <a:ext cx="41275" cy="37465"/>
            </a:xfrm>
            <a:custGeom>
              <a:avLst/>
              <a:gdLst/>
              <a:ahLst/>
              <a:cxnLst/>
              <a:rect l="l" t="t" r="r" b="b"/>
              <a:pathLst>
                <a:path w="41275" h="37465">
                  <a:moveTo>
                    <a:pt x="20447" y="0"/>
                  </a:moveTo>
                  <a:lnTo>
                    <a:pt x="40894" y="37464"/>
                  </a:lnTo>
                  <a:lnTo>
                    <a:pt x="0" y="37464"/>
                  </a:lnTo>
                  <a:lnTo>
                    <a:pt x="20447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5091683" y="739140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39" h="36829">
                  <a:moveTo>
                    <a:pt x="20192" y="0"/>
                  </a:moveTo>
                  <a:lnTo>
                    <a:pt x="0" y="36449"/>
                  </a:lnTo>
                  <a:lnTo>
                    <a:pt x="40512" y="36449"/>
                  </a:lnTo>
                  <a:lnTo>
                    <a:pt x="2019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5091683" y="739140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39" h="36829">
                  <a:moveTo>
                    <a:pt x="20192" y="0"/>
                  </a:moveTo>
                  <a:lnTo>
                    <a:pt x="40512" y="36449"/>
                  </a:lnTo>
                  <a:lnTo>
                    <a:pt x="0" y="36449"/>
                  </a:lnTo>
                  <a:lnTo>
                    <a:pt x="20192" y="0"/>
                  </a:lnTo>
                  <a:close/>
                </a:path>
              </a:pathLst>
            </a:custGeom>
            <a:ln w="644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51175" y="1703882"/>
              <a:ext cx="809625" cy="411480"/>
            </a:xfrm>
            <a:custGeom>
              <a:avLst/>
              <a:gdLst/>
              <a:ahLst/>
              <a:cxnLst/>
              <a:rect l="l" t="t" r="r" b="b"/>
              <a:pathLst>
                <a:path w="809625" h="411480">
                  <a:moveTo>
                    <a:pt x="809193" y="0"/>
                  </a:moveTo>
                  <a:lnTo>
                    <a:pt x="0" y="0"/>
                  </a:lnTo>
                  <a:lnTo>
                    <a:pt x="0" y="411175"/>
                  </a:lnTo>
                  <a:lnTo>
                    <a:pt x="809193" y="411175"/>
                  </a:lnTo>
                  <a:lnTo>
                    <a:pt x="809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2622803" y="1793747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181" y="0"/>
                  </a:lnTo>
                </a:path>
              </a:pathLst>
            </a:custGeom>
            <a:ln w="612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2688335" y="1772470"/>
              <a:ext cx="35560" cy="30480"/>
            </a:xfrm>
            <a:custGeom>
              <a:avLst/>
              <a:gdLst/>
              <a:ahLst/>
              <a:cxnLst/>
              <a:rect l="l" t="t" r="r" b="b"/>
              <a:pathLst>
                <a:path w="35560" h="30480">
                  <a:moveTo>
                    <a:pt x="34999" y="0"/>
                  </a:moveTo>
                  <a:lnTo>
                    <a:pt x="0" y="0"/>
                  </a:lnTo>
                  <a:lnTo>
                    <a:pt x="0" y="30167"/>
                  </a:lnTo>
                  <a:lnTo>
                    <a:pt x="34999" y="30167"/>
                  </a:lnTo>
                  <a:lnTo>
                    <a:pt x="34999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2622803" y="1921763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181" y="0"/>
                  </a:lnTo>
                </a:path>
              </a:pathLst>
            </a:custGeom>
            <a:ln w="61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2691383" y="1903476"/>
              <a:ext cx="42545" cy="37465"/>
            </a:xfrm>
            <a:custGeom>
              <a:avLst/>
              <a:gdLst/>
              <a:ahLst/>
              <a:cxnLst/>
              <a:rect l="l" t="t" r="r" b="b"/>
              <a:pathLst>
                <a:path w="42544" h="37464">
                  <a:moveTo>
                    <a:pt x="21209" y="0"/>
                  </a:moveTo>
                  <a:lnTo>
                    <a:pt x="0" y="18796"/>
                  </a:lnTo>
                  <a:lnTo>
                    <a:pt x="21209" y="37464"/>
                  </a:lnTo>
                  <a:lnTo>
                    <a:pt x="42418" y="18796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91383" y="1903476"/>
              <a:ext cx="42545" cy="37465"/>
            </a:xfrm>
            <a:custGeom>
              <a:avLst/>
              <a:gdLst/>
              <a:ahLst/>
              <a:cxnLst/>
              <a:rect l="l" t="t" r="r" b="b"/>
              <a:pathLst>
                <a:path w="42544" h="37464">
                  <a:moveTo>
                    <a:pt x="21209" y="0"/>
                  </a:moveTo>
                  <a:lnTo>
                    <a:pt x="42418" y="18796"/>
                  </a:lnTo>
                  <a:lnTo>
                    <a:pt x="21209" y="37464"/>
                  </a:lnTo>
                  <a:lnTo>
                    <a:pt x="0" y="18796"/>
                  </a:lnTo>
                  <a:lnTo>
                    <a:pt x="21209" y="0"/>
                  </a:lnTo>
                  <a:close/>
                </a:path>
              </a:pathLst>
            </a:custGeom>
            <a:ln w="64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22803" y="2045208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181" y="0"/>
                  </a:lnTo>
                </a:path>
              </a:pathLst>
            </a:custGeom>
            <a:ln w="612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2691383" y="2025396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4" h="38100">
                  <a:moveTo>
                    <a:pt x="21209" y="0"/>
                  </a:moveTo>
                  <a:lnTo>
                    <a:pt x="0" y="37591"/>
                  </a:lnTo>
                  <a:lnTo>
                    <a:pt x="42418" y="37591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91383" y="2025396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4" h="38100">
                  <a:moveTo>
                    <a:pt x="21209" y="0"/>
                  </a:moveTo>
                  <a:lnTo>
                    <a:pt x="42418" y="37591"/>
                  </a:lnTo>
                  <a:lnTo>
                    <a:pt x="0" y="37591"/>
                  </a:lnTo>
                  <a:lnTo>
                    <a:pt x="21209" y="0"/>
                  </a:lnTo>
                  <a:close/>
                </a:path>
              </a:pathLst>
            </a:custGeom>
            <a:ln w="644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51175" y="1703832"/>
              <a:ext cx="809625" cy="411480"/>
            </a:xfrm>
            <a:custGeom>
              <a:avLst/>
              <a:gdLst/>
              <a:ahLst/>
              <a:cxnLst/>
              <a:rect l="l" t="t" r="r" b="b"/>
              <a:pathLst>
                <a:path w="809625" h="411480">
                  <a:moveTo>
                    <a:pt x="0" y="411479"/>
                  </a:moveTo>
                  <a:lnTo>
                    <a:pt x="809244" y="411479"/>
                  </a:lnTo>
                  <a:lnTo>
                    <a:pt x="809244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6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4351147" y="1698116"/>
            <a:ext cx="482600" cy="4140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just">
              <a:lnSpc>
                <a:spcPct val="91700"/>
              </a:lnSpc>
              <a:spcBef>
                <a:spcPts val="190"/>
              </a:spcBef>
            </a:pPr>
            <a:r>
              <a:rPr sz="900" spc="50" dirty="0">
                <a:solidFill>
                  <a:prstClr val="black"/>
                </a:solidFill>
                <a:latin typeface="Arial MT"/>
                <a:cs typeface="Arial MT"/>
              </a:rPr>
              <a:t>glucose </a:t>
            </a:r>
            <a:r>
              <a:rPr sz="900" spc="-2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900" spc="70" dirty="0">
                <a:solidFill>
                  <a:prstClr val="black"/>
                </a:solidFill>
                <a:latin typeface="Arial MT"/>
                <a:cs typeface="Arial MT"/>
              </a:rPr>
              <a:t>f</a:t>
            </a:r>
            <a:r>
              <a:rPr sz="900" spc="20" dirty="0">
                <a:solidFill>
                  <a:prstClr val="black"/>
                </a:solidFill>
                <a:latin typeface="Arial MT"/>
                <a:cs typeface="Arial MT"/>
              </a:rPr>
              <a:t>ru</a:t>
            </a:r>
            <a:r>
              <a:rPr sz="900" spc="90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900" spc="80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900" spc="90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prstClr val="black"/>
                </a:solidFill>
                <a:latin typeface="Arial MT"/>
                <a:cs typeface="Arial MT"/>
              </a:rPr>
              <a:t>e  </a:t>
            </a:r>
            <a:r>
              <a:rPr sz="900" spc="40" dirty="0">
                <a:solidFill>
                  <a:prstClr val="black"/>
                </a:solidFill>
                <a:latin typeface="Arial MT"/>
                <a:cs typeface="Arial MT"/>
              </a:rPr>
              <a:t>ethanol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6290501" y="793432"/>
            <a:ext cx="455295" cy="2258060"/>
            <a:chOff x="4766500" y="793432"/>
            <a:chExt cx="455295" cy="2258060"/>
          </a:xfrm>
        </p:grpSpPr>
        <p:sp>
          <p:nvSpPr>
            <p:cNvPr id="210" name="object 210"/>
            <p:cNvSpPr/>
            <p:nvPr/>
          </p:nvSpPr>
          <p:spPr>
            <a:xfrm>
              <a:off x="4776978" y="1422653"/>
              <a:ext cx="0" cy="1618615"/>
            </a:xfrm>
            <a:custGeom>
              <a:avLst/>
              <a:gdLst/>
              <a:ahLst/>
              <a:cxnLst/>
              <a:rect l="l" t="t" r="r" b="b"/>
              <a:pathLst>
                <a:path h="1618614">
                  <a:moveTo>
                    <a:pt x="0" y="0"/>
                  </a:moveTo>
                  <a:lnTo>
                    <a:pt x="0" y="1618361"/>
                  </a:lnTo>
                </a:path>
              </a:pathLst>
            </a:custGeom>
            <a:ln w="20542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5142738" y="803909"/>
              <a:ext cx="0" cy="2225040"/>
            </a:xfrm>
            <a:custGeom>
              <a:avLst/>
              <a:gdLst/>
              <a:ahLst/>
              <a:cxnLst/>
              <a:rect l="l" t="t" r="r" b="b"/>
              <a:pathLst>
                <a:path h="2225040">
                  <a:moveTo>
                    <a:pt x="0" y="1023365"/>
                  </a:moveTo>
                  <a:lnTo>
                    <a:pt x="0" y="2224659"/>
                  </a:lnTo>
                </a:path>
                <a:path h="2225040">
                  <a:moveTo>
                    <a:pt x="0" y="0"/>
                  </a:moveTo>
                  <a:lnTo>
                    <a:pt x="0" y="611886"/>
                  </a:lnTo>
                </a:path>
              </a:pathLst>
            </a:custGeom>
            <a:ln w="20542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4785360" y="1415795"/>
              <a:ext cx="436245" cy="411480"/>
            </a:xfrm>
            <a:custGeom>
              <a:avLst/>
              <a:gdLst/>
              <a:ahLst/>
              <a:cxnLst/>
              <a:rect l="l" t="t" r="r" b="b"/>
              <a:pathLst>
                <a:path w="436245" h="411480">
                  <a:moveTo>
                    <a:pt x="435863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35863" y="411479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5809235" y="2236978"/>
            <a:ext cx="104139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8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656621" y="1553807"/>
            <a:ext cx="6667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8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676644" y="1415796"/>
            <a:ext cx="1758950" cy="411480"/>
          </a:xfrm>
          <a:custGeom>
            <a:avLst/>
            <a:gdLst/>
            <a:ahLst/>
            <a:cxnLst/>
            <a:rect l="l" t="t" r="r" b="b"/>
            <a:pathLst>
              <a:path w="1758950" h="411480">
                <a:moveTo>
                  <a:pt x="1758696" y="0"/>
                </a:moveTo>
                <a:lnTo>
                  <a:pt x="0" y="0"/>
                </a:lnTo>
                <a:lnTo>
                  <a:pt x="0" y="411479"/>
                </a:lnTo>
                <a:lnTo>
                  <a:pt x="1758696" y="411479"/>
                </a:lnTo>
                <a:lnTo>
                  <a:pt x="1758696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482588" y="1530859"/>
            <a:ext cx="706120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b="1" spc="30" dirty="0">
                <a:solidFill>
                  <a:srgbClr val="FFFFFF"/>
                </a:solidFill>
                <a:latin typeface="Arial"/>
                <a:cs typeface="Arial"/>
              </a:rPr>
              <a:t>Ru </a:t>
            </a:r>
            <a:r>
              <a:rPr sz="85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40" dirty="0">
                <a:solidFill>
                  <a:srgbClr val="FFFFFF"/>
                </a:solidFill>
                <a:latin typeface="Arial"/>
                <a:cs typeface="Arial"/>
              </a:rPr>
              <a:t>ning</a:t>
            </a:r>
            <a:r>
              <a:rPr sz="8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3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endParaRPr sz="8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7" name="object 217"/>
          <p:cNvSpPr txBox="1">
            <a:spLocks noGrp="1"/>
          </p:cNvSpPr>
          <p:nvPr>
            <p:ph type="title"/>
          </p:nvPr>
        </p:nvSpPr>
        <p:spPr>
          <a:xfrm>
            <a:off x="5366766" y="167081"/>
            <a:ext cx="14497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0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del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age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3627121" y="3826763"/>
            <a:ext cx="4841875" cy="2455545"/>
            <a:chOff x="2103120" y="3826762"/>
            <a:chExt cx="4841875" cy="2455545"/>
          </a:xfrm>
        </p:grpSpPr>
        <p:sp>
          <p:nvSpPr>
            <p:cNvPr id="219" name="object 219"/>
            <p:cNvSpPr/>
            <p:nvPr/>
          </p:nvSpPr>
          <p:spPr>
            <a:xfrm>
              <a:off x="4810505" y="5150357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38481"/>
                  </a:moveTo>
                  <a:lnTo>
                    <a:pt x="0" y="0"/>
                  </a:lnTo>
                </a:path>
                <a:path h="77470">
                  <a:moveTo>
                    <a:pt x="0" y="38481"/>
                  </a:moveTo>
                  <a:lnTo>
                    <a:pt x="0" y="77216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2127504" y="3826763"/>
              <a:ext cx="4777740" cy="2035810"/>
            </a:xfrm>
            <a:custGeom>
              <a:avLst/>
              <a:gdLst/>
              <a:ahLst/>
              <a:cxnLst/>
              <a:rect l="l" t="t" r="r" b="b"/>
              <a:pathLst>
                <a:path w="4777740" h="2035810">
                  <a:moveTo>
                    <a:pt x="4777740" y="2027936"/>
                  </a:moveTo>
                  <a:lnTo>
                    <a:pt x="0" y="2027936"/>
                  </a:lnTo>
                  <a:lnTo>
                    <a:pt x="0" y="2035556"/>
                  </a:lnTo>
                  <a:lnTo>
                    <a:pt x="4777740" y="2035556"/>
                  </a:lnTo>
                  <a:lnTo>
                    <a:pt x="4777740" y="2027936"/>
                  </a:lnTo>
                  <a:close/>
                </a:path>
                <a:path w="4777740" h="2035810">
                  <a:moveTo>
                    <a:pt x="4777740" y="807961"/>
                  </a:moveTo>
                  <a:lnTo>
                    <a:pt x="0" y="807961"/>
                  </a:lnTo>
                  <a:lnTo>
                    <a:pt x="0" y="815594"/>
                  </a:lnTo>
                  <a:lnTo>
                    <a:pt x="4777740" y="815594"/>
                  </a:lnTo>
                  <a:lnTo>
                    <a:pt x="4777740" y="807961"/>
                  </a:lnTo>
                  <a:close/>
                </a:path>
                <a:path w="4777740" h="2035810">
                  <a:moveTo>
                    <a:pt x="4777740" y="403860"/>
                  </a:moveTo>
                  <a:lnTo>
                    <a:pt x="0" y="403860"/>
                  </a:lnTo>
                  <a:lnTo>
                    <a:pt x="0" y="411480"/>
                  </a:lnTo>
                  <a:lnTo>
                    <a:pt x="4777740" y="411480"/>
                  </a:lnTo>
                  <a:lnTo>
                    <a:pt x="4777740" y="403860"/>
                  </a:lnTo>
                  <a:close/>
                </a:path>
                <a:path w="4777740" h="2035810">
                  <a:moveTo>
                    <a:pt x="47777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777740" y="7620"/>
                  </a:lnTo>
                  <a:lnTo>
                    <a:pt x="477774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27504" y="3826762"/>
              <a:ext cx="4777740" cy="7620"/>
            </a:xfrm>
            <a:custGeom>
              <a:avLst/>
              <a:gdLst/>
              <a:ahLst/>
              <a:cxnLst/>
              <a:rect l="l" t="t" r="r" b="b"/>
              <a:pathLst>
                <a:path w="4777740" h="7620">
                  <a:moveTo>
                    <a:pt x="477761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777613" y="7620"/>
                  </a:lnTo>
                  <a:lnTo>
                    <a:pt x="4777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27504" y="5047487"/>
              <a:ext cx="215265" cy="411480"/>
            </a:xfrm>
            <a:custGeom>
              <a:avLst/>
              <a:gdLst/>
              <a:ahLst/>
              <a:cxnLst/>
              <a:rect l="l" t="t" r="r" b="b"/>
              <a:pathLst>
                <a:path w="215264" h="411479">
                  <a:moveTo>
                    <a:pt x="214642" y="404533"/>
                  </a:moveTo>
                  <a:lnTo>
                    <a:pt x="0" y="404533"/>
                  </a:lnTo>
                  <a:lnTo>
                    <a:pt x="0" y="411226"/>
                  </a:lnTo>
                  <a:lnTo>
                    <a:pt x="214642" y="411226"/>
                  </a:lnTo>
                  <a:lnTo>
                    <a:pt x="214642" y="404533"/>
                  </a:lnTo>
                  <a:close/>
                </a:path>
                <a:path w="215264" h="411479">
                  <a:moveTo>
                    <a:pt x="21464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14642" y="7620"/>
                  </a:lnTo>
                  <a:lnTo>
                    <a:pt x="2146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22932" y="3838993"/>
              <a:ext cx="7620" cy="2424430"/>
            </a:xfrm>
            <a:custGeom>
              <a:avLst/>
              <a:gdLst/>
              <a:ahLst/>
              <a:cxnLst/>
              <a:rect l="l" t="t" r="r" b="b"/>
              <a:pathLst>
                <a:path w="7619" h="2424429">
                  <a:moveTo>
                    <a:pt x="7438" y="0"/>
                  </a:moveTo>
                  <a:lnTo>
                    <a:pt x="0" y="0"/>
                  </a:lnTo>
                  <a:lnTo>
                    <a:pt x="0" y="2424176"/>
                  </a:lnTo>
                  <a:lnTo>
                    <a:pt x="7438" y="2424176"/>
                  </a:lnTo>
                  <a:lnTo>
                    <a:pt x="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27250" y="3832097"/>
              <a:ext cx="4779645" cy="2432050"/>
            </a:xfrm>
            <a:custGeom>
              <a:avLst/>
              <a:gdLst/>
              <a:ahLst/>
              <a:cxnLst/>
              <a:rect l="l" t="t" r="r" b="b"/>
              <a:pathLst>
                <a:path w="4779645" h="2432050">
                  <a:moveTo>
                    <a:pt x="0" y="0"/>
                  </a:moveTo>
                  <a:lnTo>
                    <a:pt x="0" y="2424150"/>
                  </a:lnTo>
                </a:path>
                <a:path w="4779645" h="2432050">
                  <a:moveTo>
                    <a:pt x="0" y="2431757"/>
                  </a:moveTo>
                  <a:lnTo>
                    <a:pt x="4779136" y="2431757"/>
                  </a:lnTo>
                </a:path>
              </a:pathLst>
            </a:custGeom>
            <a:ln w="72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2128266" y="4182617"/>
              <a:ext cx="737235" cy="114300"/>
            </a:xfrm>
            <a:custGeom>
              <a:avLst/>
              <a:gdLst/>
              <a:ahLst/>
              <a:cxnLst/>
              <a:rect l="l" t="t" r="r" b="b"/>
              <a:pathLst>
                <a:path w="737235" h="114300">
                  <a:moveTo>
                    <a:pt x="0" y="113791"/>
                  </a:moveTo>
                  <a:lnTo>
                    <a:pt x="20446" y="91058"/>
                  </a:lnTo>
                  <a:lnTo>
                    <a:pt x="40893" y="60578"/>
                  </a:lnTo>
                  <a:lnTo>
                    <a:pt x="74929" y="30352"/>
                  </a:lnTo>
                  <a:lnTo>
                    <a:pt x="122935" y="15112"/>
                  </a:lnTo>
                </a:path>
                <a:path w="737235" h="114300">
                  <a:moveTo>
                    <a:pt x="122935" y="15112"/>
                  </a:moveTo>
                  <a:lnTo>
                    <a:pt x="150240" y="15112"/>
                  </a:lnTo>
                  <a:lnTo>
                    <a:pt x="177419" y="7619"/>
                  </a:lnTo>
                  <a:lnTo>
                    <a:pt x="252475" y="7619"/>
                  </a:lnTo>
                  <a:lnTo>
                    <a:pt x="341375" y="0"/>
                  </a:lnTo>
                  <a:lnTo>
                    <a:pt x="429894" y="0"/>
                  </a:lnTo>
                  <a:lnTo>
                    <a:pt x="525526" y="0"/>
                  </a:lnTo>
                  <a:lnTo>
                    <a:pt x="607313" y="0"/>
                  </a:lnTo>
                  <a:lnTo>
                    <a:pt x="682370" y="7619"/>
                  </a:lnTo>
                  <a:lnTo>
                    <a:pt x="709548" y="7619"/>
                  </a:lnTo>
                  <a:lnTo>
                    <a:pt x="737107" y="15112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6" name="object 2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0548" y="4194047"/>
              <a:ext cx="390144" cy="40995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246882" y="4601717"/>
              <a:ext cx="567055" cy="228600"/>
            </a:xfrm>
            <a:custGeom>
              <a:avLst/>
              <a:gdLst/>
              <a:ahLst/>
              <a:cxnLst/>
              <a:rect l="l" t="t" r="r" b="b"/>
              <a:pathLst>
                <a:path w="567054" h="228600">
                  <a:moveTo>
                    <a:pt x="0" y="0"/>
                  </a:moveTo>
                  <a:lnTo>
                    <a:pt x="20446" y="15239"/>
                  </a:lnTo>
                  <a:lnTo>
                    <a:pt x="54864" y="22859"/>
                  </a:lnTo>
                  <a:lnTo>
                    <a:pt x="122935" y="53339"/>
                  </a:lnTo>
                  <a:lnTo>
                    <a:pt x="197993" y="91312"/>
                  </a:lnTo>
                  <a:lnTo>
                    <a:pt x="286766" y="121792"/>
                  </a:lnTo>
                  <a:lnTo>
                    <a:pt x="368554" y="152526"/>
                  </a:lnTo>
                  <a:lnTo>
                    <a:pt x="450469" y="182879"/>
                  </a:lnTo>
                  <a:lnTo>
                    <a:pt x="518921" y="213359"/>
                  </a:lnTo>
                  <a:lnTo>
                    <a:pt x="546100" y="220979"/>
                  </a:lnTo>
                  <a:lnTo>
                    <a:pt x="566546" y="228599"/>
                  </a:lnTo>
                </a:path>
              </a:pathLst>
            </a:custGeom>
            <a:ln w="751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8" name="object 2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0" y="4818887"/>
              <a:ext cx="361188" cy="128016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3134360" y="5046597"/>
              <a:ext cx="3771265" cy="7620"/>
            </a:xfrm>
            <a:custGeom>
              <a:avLst/>
              <a:gdLst/>
              <a:ahLst/>
              <a:cxnLst/>
              <a:rect l="l" t="t" r="r" b="b"/>
              <a:pathLst>
                <a:path w="3771265" h="7620">
                  <a:moveTo>
                    <a:pt x="37708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770884" y="7620"/>
                  </a:lnTo>
                  <a:lnTo>
                    <a:pt x="377088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4168902" y="4944617"/>
              <a:ext cx="641350" cy="243840"/>
            </a:xfrm>
            <a:custGeom>
              <a:avLst/>
              <a:gdLst/>
              <a:ahLst/>
              <a:cxnLst/>
              <a:rect l="l" t="t" r="r" b="b"/>
              <a:pathLst>
                <a:path w="641350" h="243839">
                  <a:moveTo>
                    <a:pt x="0" y="0"/>
                  </a:moveTo>
                  <a:lnTo>
                    <a:pt x="27559" y="15239"/>
                  </a:lnTo>
                  <a:lnTo>
                    <a:pt x="54737" y="22859"/>
                  </a:lnTo>
                  <a:lnTo>
                    <a:pt x="136525" y="53339"/>
                  </a:lnTo>
                  <a:lnTo>
                    <a:pt x="225298" y="83692"/>
                  </a:lnTo>
                  <a:lnTo>
                    <a:pt x="320801" y="122046"/>
                  </a:lnTo>
                  <a:lnTo>
                    <a:pt x="416178" y="152526"/>
                  </a:lnTo>
                  <a:lnTo>
                    <a:pt x="504951" y="182879"/>
                  </a:lnTo>
                  <a:lnTo>
                    <a:pt x="586739" y="213359"/>
                  </a:lnTo>
                  <a:lnTo>
                    <a:pt x="614045" y="228599"/>
                  </a:lnTo>
                  <a:lnTo>
                    <a:pt x="641350" y="243712"/>
                  </a:lnTo>
                </a:path>
              </a:pathLst>
            </a:custGeom>
            <a:ln w="75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3134360" y="5450495"/>
              <a:ext cx="3771265" cy="7620"/>
            </a:xfrm>
            <a:custGeom>
              <a:avLst/>
              <a:gdLst/>
              <a:ahLst/>
              <a:cxnLst/>
              <a:rect l="l" t="t" r="r" b="b"/>
              <a:pathLst>
                <a:path w="3771265" h="7620">
                  <a:moveTo>
                    <a:pt x="3770884" y="0"/>
                  </a:moveTo>
                  <a:lnTo>
                    <a:pt x="0" y="0"/>
                  </a:lnTo>
                  <a:lnTo>
                    <a:pt x="0" y="7582"/>
                  </a:lnTo>
                  <a:lnTo>
                    <a:pt x="3770884" y="7582"/>
                  </a:lnTo>
                  <a:lnTo>
                    <a:pt x="377088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2" name="object 2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696" y="5184647"/>
              <a:ext cx="374903" cy="449579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2106930" y="4114037"/>
              <a:ext cx="4587240" cy="2142490"/>
            </a:xfrm>
            <a:custGeom>
              <a:avLst/>
              <a:gdLst/>
              <a:ahLst/>
              <a:cxnLst/>
              <a:rect l="l" t="t" r="r" b="b"/>
              <a:pathLst>
                <a:path w="4587240" h="2142490">
                  <a:moveTo>
                    <a:pt x="3072384" y="1516380"/>
                  </a:moveTo>
                  <a:lnTo>
                    <a:pt x="3126867" y="1577644"/>
                  </a:lnTo>
                  <a:lnTo>
                    <a:pt x="3188461" y="1646250"/>
                  </a:lnTo>
                  <a:lnTo>
                    <a:pt x="3256660" y="1730273"/>
                  </a:lnTo>
                  <a:lnTo>
                    <a:pt x="3331591" y="1814106"/>
                  </a:lnTo>
                  <a:lnTo>
                    <a:pt x="3406775" y="1890610"/>
                  </a:lnTo>
                  <a:lnTo>
                    <a:pt x="3495294" y="1966823"/>
                  </a:lnTo>
                  <a:lnTo>
                    <a:pt x="3583940" y="2035416"/>
                  </a:lnTo>
                  <a:lnTo>
                    <a:pt x="3679571" y="2081402"/>
                  </a:lnTo>
                </a:path>
                <a:path w="4587240" h="2142490">
                  <a:moveTo>
                    <a:pt x="3679571" y="2081402"/>
                  </a:moveTo>
                  <a:lnTo>
                    <a:pt x="3781805" y="2111883"/>
                  </a:lnTo>
                  <a:lnTo>
                    <a:pt x="3884295" y="2127135"/>
                  </a:lnTo>
                  <a:lnTo>
                    <a:pt x="4000119" y="2142375"/>
                  </a:lnTo>
                  <a:lnTo>
                    <a:pt x="4116197" y="2142375"/>
                  </a:lnTo>
                  <a:lnTo>
                    <a:pt x="4354957" y="2134743"/>
                  </a:lnTo>
                  <a:lnTo>
                    <a:pt x="4471035" y="2134743"/>
                  </a:lnTo>
                  <a:lnTo>
                    <a:pt x="4586859" y="2134743"/>
                  </a:lnTo>
                </a:path>
                <a:path w="4587240" h="2142490">
                  <a:moveTo>
                    <a:pt x="20446" y="182880"/>
                  </a:moveTo>
                  <a:lnTo>
                    <a:pt x="20446" y="114173"/>
                  </a:lnTo>
                </a:path>
                <a:path w="4587240" h="2142490">
                  <a:moveTo>
                    <a:pt x="0" y="106553"/>
                  </a:moveTo>
                  <a:lnTo>
                    <a:pt x="40893" y="106553"/>
                  </a:lnTo>
                </a:path>
                <a:path w="4587240" h="2142490">
                  <a:moveTo>
                    <a:pt x="143382" y="83693"/>
                  </a:moveTo>
                  <a:lnTo>
                    <a:pt x="143382" y="7619"/>
                  </a:lnTo>
                </a:path>
                <a:path w="4587240" h="2142490">
                  <a:moveTo>
                    <a:pt x="122936" y="0"/>
                  </a:moveTo>
                  <a:lnTo>
                    <a:pt x="163956" y="0"/>
                  </a:lnTo>
                </a:path>
                <a:path w="4587240" h="2142490">
                  <a:moveTo>
                    <a:pt x="757936" y="83693"/>
                  </a:moveTo>
                  <a:lnTo>
                    <a:pt x="757936" y="7619"/>
                  </a:lnTo>
                </a:path>
                <a:path w="4587240" h="2142490">
                  <a:moveTo>
                    <a:pt x="737234" y="0"/>
                  </a:moveTo>
                  <a:lnTo>
                    <a:pt x="778382" y="0"/>
                  </a:lnTo>
                </a:path>
                <a:path w="4587240" h="2142490">
                  <a:moveTo>
                    <a:pt x="846582" y="243967"/>
                  </a:moveTo>
                  <a:lnTo>
                    <a:pt x="846582" y="175387"/>
                  </a:lnTo>
                </a:path>
                <a:path w="4587240" h="2142490">
                  <a:moveTo>
                    <a:pt x="826134" y="167767"/>
                  </a:moveTo>
                  <a:lnTo>
                    <a:pt x="867028" y="167767"/>
                  </a:lnTo>
                </a:path>
                <a:path w="4587240" h="2142490">
                  <a:moveTo>
                    <a:pt x="969390" y="343026"/>
                  </a:moveTo>
                  <a:lnTo>
                    <a:pt x="969390" y="281939"/>
                  </a:lnTo>
                </a:path>
                <a:path w="4587240" h="2142490">
                  <a:moveTo>
                    <a:pt x="948817" y="274319"/>
                  </a:moveTo>
                  <a:lnTo>
                    <a:pt x="989964" y="274319"/>
                  </a:lnTo>
                </a:path>
                <a:path w="4587240" h="2142490">
                  <a:moveTo>
                    <a:pt x="1044575" y="343026"/>
                  </a:moveTo>
                  <a:lnTo>
                    <a:pt x="1044575" y="281939"/>
                  </a:lnTo>
                </a:path>
                <a:path w="4587240" h="2142490">
                  <a:moveTo>
                    <a:pt x="1024001" y="274319"/>
                  </a:moveTo>
                  <a:lnTo>
                    <a:pt x="1065021" y="274319"/>
                  </a:lnTo>
                </a:path>
                <a:path w="4587240" h="2142490">
                  <a:moveTo>
                    <a:pt x="1139952" y="487934"/>
                  </a:moveTo>
                  <a:lnTo>
                    <a:pt x="1139952" y="426847"/>
                  </a:lnTo>
                </a:path>
                <a:path w="4587240" h="2142490">
                  <a:moveTo>
                    <a:pt x="1119505" y="419226"/>
                  </a:moveTo>
                  <a:lnTo>
                    <a:pt x="1160398" y="419226"/>
                  </a:lnTo>
                </a:path>
                <a:path w="4587240" h="2142490">
                  <a:moveTo>
                    <a:pt x="1706753" y="716534"/>
                  </a:moveTo>
                  <a:lnTo>
                    <a:pt x="1706753" y="663320"/>
                  </a:lnTo>
                </a:path>
                <a:path w="4587240" h="2142490">
                  <a:moveTo>
                    <a:pt x="1686306" y="655701"/>
                  </a:moveTo>
                  <a:lnTo>
                    <a:pt x="1727199" y="655701"/>
                  </a:lnTo>
                </a:path>
                <a:path w="4587240" h="2142490">
                  <a:moveTo>
                    <a:pt x="1795398" y="731774"/>
                  </a:moveTo>
                  <a:lnTo>
                    <a:pt x="1795398" y="678434"/>
                  </a:lnTo>
                </a:path>
                <a:path w="4587240" h="2142490">
                  <a:moveTo>
                    <a:pt x="1774952" y="670813"/>
                  </a:moveTo>
                  <a:lnTo>
                    <a:pt x="1815845" y="670813"/>
                  </a:lnTo>
                </a:path>
                <a:path w="4587240" h="2142490">
                  <a:moveTo>
                    <a:pt x="1897887" y="708913"/>
                  </a:moveTo>
                  <a:lnTo>
                    <a:pt x="1897887" y="663320"/>
                  </a:lnTo>
                </a:path>
                <a:path w="4587240" h="2142490">
                  <a:moveTo>
                    <a:pt x="1877441" y="655701"/>
                  </a:moveTo>
                  <a:lnTo>
                    <a:pt x="1918334" y="655701"/>
                  </a:lnTo>
                </a:path>
                <a:path w="4587240" h="2142490">
                  <a:moveTo>
                    <a:pt x="1986533" y="731774"/>
                  </a:moveTo>
                  <a:lnTo>
                    <a:pt x="1986533" y="678434"/>
                  </a:lnTo>
                </a:path>
                <a:path w="4587240" h="2142490">
                  <a:moveTo>
                    <a:pt x="1966086" y="670813"/>
                  </a:moveTo>
                  <a:lnTo>
                    <a:pt x="2006981" y="670813"/>
                  </a:lnTo>
                </a:path>
                <a:path w="4587240" h="2142490">
                  <a:moveTo>
                    <a:pt x="2061591" y="830961"/>
                  </a:moveTo>
                  <a:lnTo>
                    <a:pt x="2061591" y="785241"/>
                  </a:lnTo>
                </a:path>
                <a:path w="4587240" h="2142490">
                  <a:moveTo>
                    <a:pt x="2041144" y="777367"/>
                  </a:moveTo>
                  <a:lnTo>
                    <a:pt x="2082292" y="777367"/>
                  </a:lnTo>
                </a:path>
                <a:path w="4587240" h="2142490">
                  <a:moveTo>
                    <a:pt x="2682874" y="1029081"/>
                  </a:moveTo>
                  <a:lnTo>
                    <a:pt x="2723896" y="1029081"/>
                  </a:lnTo>
                </a:path>
                <a:path w="4587240" h="2142490">
                  <a:moveTo>
                    <a:pt x="2785364" y="1227328"/>
                  </a:moveTo>
                  <a:lnTo>
                    <a:pt x="2785364" y="1196848"/>
                  </a:lnTo>
                </a:path>
                <a:path w="4587240" h="2142490">
                  <a:moveTo>
                    <a:pt x="2764917" y="1189228"/>
                  </a:moveTo>
                  <a:lnTo>
                    <a:pt x="2805810" y="1189228"/>
                  </a:lnTo>
                </a:path>
                <a:path w="4587240" h="2142490">
                  <a:moveTo>
                    <a:pt x="2921761" y="1273175"/>
                  </a:moveTo>
                  <a:lnTo>
                    <a:pt x="2921761" y="1242441"/>
                  </a:lnTo>
                </a:path>
                <a:path w="4587240" h="2142490">
                  <a:moveTo>
                    <a:pt x="2901315" y="1234821"/>
                  </a:moveTo>
                  <a:lnTo>
                    <a:pt x="2942462" y="1234821"/>
                  </a:lnTo>
                </a:path>
                <a:path w="4587240" h="2142490">
                  <a:moveTo>
                    <a:pt x="3072003" y="1516964"/>
                  </a:moveTo>
                  <a:lnTo>
                    <a:pt x="3072003" y="1494116"/>
                  </a:lnTo>
                </a:path>
                <a:path w="4587240" h="2142490">
                  <a:moveTo>
                    <a:pt x="3051556" y="1486573"/>
                  </a:moveTo>
                  <a:lnTo>
                    <a:pt x="3092449" y="1486573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5786501" y="61952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5766180" y="618768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6694551" y="62485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2106930" y="4197730"/>
              <a:ext cx="4608195" cy="2051050"/>
            </a:xfrm>
            <a:custGeom>
              <a:avLst/>
              <a:gdLst/>
              <a:ahLst/>
              <a:cxnLst/>
              <a:rect l="l" t="t" r="r" b="b"/>
              <a:pathLst>
                <a:path w="4608195" h="2051050">
                  <a:moveTo>
                    <a:pt x="4567047" y="2050834"/>
                  </a:moveTo>
                  <a:lnTo>
                    <a:pt x="4608068" y="2050834"/>
                  </a:lnTo>
                </a:path>
                <a:path w="4608195" h="2051050">
                  <a:moveTo>
                    <a:pt x="20446" y="99187"/>
                  </a:moveTo>
                  <a:lnTo>
                    <a:pt x="20446" y="167767"/>
                  </a:lnTo>
                </a:path>
                <a:path w="4608195" h="2051050">
                  <a:moveTo>
                    <a:pt x="0" y="175387"/>
                  </a:moveTo>
                  <a:lnTo>
                    <a:pt x="40893" y="175387"/>
                  </a:lnTo>
                </a:path>
                <a:path w="4608195" h="2051050">
                  <a:moveTo>
                    <a:pt x="143382" y="0"/>
                  </a:moveTo>
                  <a:lnTo>
                    <a:pt x="143382" y="76454"/>
                  </a:lnTo>
                </a:path>
                <a:path w="4608195" h="2051050">
                  <a:moveTo>
                    <a:pt x="122936" y="84074"/>
                  </a:moveTo>
                  <a:lnTo>
                    <a:pt x="163956" y="84074"/>
                  </a:lnTo>
                </a:path>
                <a:path w="4608195" h="2051050">
                  <a:moveTo>
                    <a:pt x="757936" y="0"/>
                  </a:moveTo>
                  <a:lnTo>
                    <a:pt x="757936" y="76454"/>
                  </a:lnTo>
                </a:path>
                <a:path w="4608195" h="2051050">
                  <a:moveTo>
                    <a:pt x="737234" y="84074"/>
                  </a:moveTo>
                  <a:lnTo>
                    <a:pt x="778382" y="84074"/>
                  </a:lnTo>
                </a:path>
                <a:path w="4608195" h="2051050">
                  <a:moveTo>
                    <a:pt x="846582" y="160274"/>
                  </a:moveTo>
                  <a:lnTo>
                    <a:pt x="846582" y="228981"/>
                  </a:lnTo>
                </a:path>
                <a:path w="4608195" h="2051050">
                  <a:moveTo>
                    <a:pt x="826134" y="236474"/>
                  </a:moveTo>
                  <a:lnTo>
                    <a:pt x="867028" y="236474"/>
                  </a:lnTo>
                </a:path>
                <a:path w="4608195" h="2051050">
                  <a:moveTo>
                    <a:pt x="969390" y="259334"/>
                  </a:moveTo>
                  <a:lnTo>
                    <a:pt x="969390" y="327787"/>
                  </a:lnTo>
                </a:path>
                <a:path w="4608195" h="2051050">
                  <a:moveTo>
                    <a:pt x="948817" y="335534"/>
                  </a:moveTo>
                  <a:lnTo>
                    <a:pt x="989964" y="335534"/>
                  </a:lnTo>
                </a:path>
                <a:path w="4608195" h="2051050">
                  <a:moveTo>
                    <a:pt x="1044575" y="259334"/>
                  </a:moveTo>
                  <a:lnTo>
                    <a:pt x="1044575" y="327787"/>
                  </a:lnTo>
                </a:path>
                <a:path w="4608195" h="2051050">
                  <a:moveTo>
                    <a:pt x="1024001" y="335534"/>
                  </a:moveTo>
                  <a:lnTo>
                    <a:pt x="1065021" y="335534"/>
                  </a:lnTo>
                </a:path>
                <a:path w="4608195" h="2051050">
                  <a:moveTo>
                    <a:pt x="1139952" y="404241"/>
                  </a:moveTo>
                  <a:lnTo>
                    <a:pt x="1139952" y="465074"/>
                  </a:lnTo>
                </a:path>
                <a:path w="4608195" h="2051050">
                  <a:moveTo>
                    <a:pt x="1119505" y="472694"/>
                  </a:moveTo>
                  <a:lnTo>
                    <a:pt x="1160398" y="472694"/>
                  </a:lnTo>
                </a:path>
                <a:path w="4608195" h="2051050">
                  <a:moveTo>
                    <a:pt x="1706753" y="632841"/>
                  </a:moveTo>
                  <a:lnTo>
                    <a:pt x="1706753" y="678561"/>
                  </a:lnTo>
                </a:path>
                <a:path w="4608195" h="2051050">
                  <a:moveTo>
                    <a:pt x="1686306" y="686181"/>
                  </a:moveTo>
                  <a:lnTo>
                    <a:pt x="1727199" y="686181"/>
                  </a:lnTo>
                </a:path>
                <a:path w="4608195" h="2051050">
                  <a:moveTo>
                    <a:pt x="1795398" y="648081"/>
                  </a:moveTo>
                  <a:lnTo>
                    <a:pt x="1795398" y="693674"/>
                  </a:lnTo>
                </a:path>
                <a:path w="4608195" h="2051050">
                  <a:moveTo>
                    <a:pt x="1774952" y="701548"/>
                  </a:moveTo>
                  <a:lnTo>
                    <a:pt x="1815845" y="701548"/>
                  </a:lnTo>
                </a:path>
                <a:path w="4608195" h="2051050">
                  <a:moveTo>
                    <a:pt x="1897887" y="625221"/>
                  </a:moveTo>
                  <a:lnTo>
                    <a:pt x="1897887" y="678561"/>
                  </a:lnTo>
                </a:path>
                <a:path w="4608195" h="2051050">
                  <a:moveTo>
                    <a:pt x="1877441" y="686181"/>
                  </a:moveTo>
                  <a:lnTo>
                    <a:pt x="1918334" y="686181"/>
                  </a:lnTo>
                </a:path>
                <a:path w="4608195" h="2051050">
                  <a:moveTo>
                    <a:pt x="1986533" y="648081"/>
                  </a:moveTo>
                  <a:lnTo>
                    <a:pt x="1986533" y="693674"/>
                  </a:lnTo>
                </a:path>
                <a:path w="4608195" h="2051050">
                  <a:moveTo>
                    <a:pt x="1966086" y="701548"/>
                  </a:moveTo>
                  <a:lnTo>
                    <a:pt x="2006981" y="701548"/>
                  </a:lnTo>
                </a:path>
                <a:path w="4608195" h="2051050">
                  <a:moveTo>
                    <a:pt x="2061591" y="747268"/>
                  </a:moveTo>
                  <a:lnTo>
                    <a:pt x="2061591" y="792861"/>
                  </a:lnTo>
                </a:path>
                <a:path w="4608195" h="2051050">
                  <a:moveTo>
                    <a:pt x="2041144" y="800608"/>
                  </a:moveTo>
                  <a:lnTo>
                    <a:pt x="2082292" y="800608"/>
                  </a:lnTo>
                </a:path>
                <a:path w="4608195" h="2051050">
                  <a:moveTo>
                    <a:pt x="2682874" y="1037082"/>
                  </a:moveTo>
                  <a:lnTo>
                    <a:pt x="2723896" y="1037082"/>
                  </a:lnTo>
                </a:path>
                <a:path w="4608195" h="2051050">
                  <a:moveTo>
                    <a:pt x="2785364" y="1143635"/>
                  </a:moveTo>
                  <a:lnTo>
                    <a:pt x="2785364" y="1174242"/>
                  </a:lnTo>
                </a:path>
                <a:path w="4608195" h="2051050">
                  <a:moveTo>
                    <a:pt x="2764917" y="1181862"/>
                  </a:moveTo>
                  <a:lnTo>
                    <a:pt x="2805810" y="1181862"/>
                  </a:lnTo>
                </a:path>
                <a:path w="4608195" h="2051050">
                  <a:moveTo>
                    <a:pt x="2921761" y="1189482"/>
                  </a:moveTo>
                  <a:lnTo>
                    <a:pt x="2921761" y="1212342"/>
                  </a:lnTo>
                </a:path>
                <a:path w="4608195" h="2051050">
                  <a:moveTo>
                    <a:pt x="2901315" y="1219962"/>
                  </a:moveTo>
                  <a:lnTo>
                    <a:pt x="2942462" y="1219962"/>
                  </a:lnTo>
                </a:path>
                <a:path w="4608195" h="2051050">
                  <a:moveTo>
                    <a:pt x="3072003" y="1433271"/>
                  </a:moveTo>
                  <a:lnTo>
                    <a:pt x="3072003" y="1448562"/>
                  </a:lnTo>
                </a:path>
                <a:path w="4608195" h="2051050">
                  <a:moveTo>
                    <a:pt x="3051556" y="1456105"/>
                  </a:moveTo>
                  <a:lnTo>
                    <a:pt x="3092449" y="1456105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5786501" y="61952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5766180" y="619528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6694551" y="62485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6673977" y="624856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72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2128266" y="4174997"/>
              <a:ext cx="737235" cy="68580"/>
            </a:xfrm>
            <a:custGeom>
              <a:avLst/>
              <a:gdLst/>
              <a:ahLst/>
              <a:cxnLst/>
              <a:rect l="l" t="t" r="r" b="b"/>
              <a:pathLst>
                <a:path w="737235" h="68579">
                  <a:moveTo>
                    <a:pt x="0" y="22732"/>
                  </a:moveTo>
                  <a:lnTo>
                    <a:pt x="20446" y="15239"/>
                  </a:lnTo>
                  <a:lnTo>
                    <a:pt x="47751" y="7493"/>
                  </a:lnTo>
                  <a:lnTo>
                    <a:pt x="82041" y="0"/>
                  </a:lnTo>
                  <a:lnTo>
                    <a:pt x="122935" y="0"/>
                  </a:lnTo>
                </a:path>
                <a:path w="737235" h="68579">
                  <a:moveTo>
                    <a:pt x="122935" y="0"/>
                  </a:moveTo>
                  <a:lnTo>
                    <a:pt x="150240" y="0"/>
                  </a:lnTo>
                  <a:lnTo>
                    <a:pt x="177419" y="0"/>
                  </a:lnTo>
                  <a:lnTo>
                    <a:pt x="252475" y="7493"/>
                  </a:lnTo>
                  <a:lnTo>
                    <a:pt x="341375" y="15239"/>
                  </a:lnTo>
                  <a:lnTo>
                    <a:pt x="429894" y="22732"/>
                  </a:lnTo>
                  <a:lnTo>
                    <a:pt x="525526" y="30352"/>
                  </a:lnTo>
                  <a:lnTo>
                    <a:pt x="607313" y="37972"/>
                  </a:lnTo>
                  <a:lnTo>
                    <a:pt x="682370" y="53212"/>
                  </a:lnTo>
                  <a:lnTo>
                    <a:pt x="709548" y="60832"/>
                  </a:lnTo>
                  <a:lnTo>
                    <a:pt x="737107" y="68452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3" name="object 2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0548" y="4239767"/>
              <a:ext cx="390144" cy="38100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3246882" y="4616957"/>
              <a:ext cx="567055" cy="243204"/>
            </a:xfrm>
            <a:custGeom>
              <a:avLst/>
              <a:gdLst/>
              <a:ahLst/>
              <a:cxnLst/>
              <a:rect l="l" t="t" r="r" b="b"/>
              <a:pathLst>
                <a:path w="567054" h="243204">
                  <a:moveTo>
                    <a:pt x="0" y="0"/>
                  </a:moveTo>
                  <a:lnTo>
                    <a:pt x="20446" y="7620"/>
                  </a:lnTo>
                  <a:lnTo>
                    <a:pt x="54864" y="22733"/>
                  </a:lnTo>
                  <a:lnTo>
                    <a:pt x="122935" y="53213"/>
                  </a:lnTo>
                  <a:lnTo>
                    <a:pt x="197993" y="83566"/>
                  </a:lnTo>
                  <a:lnTo>
                    <a:pt x="286766" y="121666"/>
                  </a:lnTo>
                  <a:lnTo>
                    <a:pt x="368554" y="159766"/>
                  </a:lnTo>
                  <a:lnTo>
                    <a:pt x="450469" y="190119"/>
                  </a:lnTo>
                  <a:lnTo>
                    <a:pt x="518921" y="220472"/>
                  </a:lnTo>
                  <a:lnTo>
                    <a:pt x="546100" y="235585"/>
                  </a:lnTo>
                  <a:lnTo>
                    <a:pt x="566546" y="243205"/>
                  </a:lnTo>
                </a:path>
              </a:pathLst>
            </a:custGeom>
            <a:ln w="749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5" name="object 2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00" y="4856987"/>
              <a:ext cx="361188" cy="333756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168902" y="5188457"/>
              <a:ext cx="641350" cy="756285"/>
            </a:xfrm>
            <a:custGeom>
              <a:avLst/>
              <a:gdLst/>
              <a:ahLst/>
              <a:cxnLst/>
              <a:rect l="l" t="t" r="r" b="b"/>
              <a:pathLst>
                <a:path w="641350" h="756285">
                  <a:moveTo>
                    <a:pt x="0" y="0"/>
                  </a:moveTo>
                  <a:lnTo>
                    <a:pt x="27559" y="30734"/>
                  </a:lnTo>
                  <a:lnTo>
                    <a:pt x="54737" y="68961"/>
                  </a:lnTo>
                  <a:lnTo>
                    <a:pt x="95631" y="114681"/>
                  </a:lnTo>
                  <a:lnTo>
                    <a:pt x="136525" y="160274"/>
                  </a:lnTo>
                  <a:lnTo>
                    <a:pt x="225298" y="267208"/>
                  </a:lnTo>
                  <a:lnTo>
                    <a:pt x="320801" y="381762"/>
                  </a:lnTo>
                  <a:lnTo>
                    <a:pt x="416178" y="496290"/>
                  </a:lnTo>
                  <a:lnTo>
                    <a:pt x="504951" y="602957"/>
                  </a:lnTo>
                  <a:lnTo>
                    <a:pt x="545973" y="648995"/>
                  </a:lnTo>
                  <a:lnTo>
                    <a:pt x="586739" y="687070"/>
                  </a:lnTo>
                  <a:lnTo>
                    <a:pt x="614045" y="725144"/>
                  </a:lnTo>
                  <a:lnTo>
                    <a:pt x="641350" y="755662"/>
                  </a:lnTo>
                </a:path>
              </a:pathLst>
            </a:custGeom>
            <a:ln w="715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7" name="object 2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6696" y="5939027"/>
              <a:ext cx="374903" cy="259079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179314" y="6194297"/>
              <a:ext cx="607695" cy="60960"/>
            </a:xfrm>
            <a:custGeom>
              <a:avLst/>
              <a:gdLst/>
              <a:ahLst/>
              <a:cxnLst/>
              <a:rect l="l" t="t" r="r" b="b"/>
              <a:pathLst>
                <a:path w="607695" h="60960">
                  <a:moveTo>
                    <a:pt x="0" y="0"/>
                  </a:moveTo>
                  <a:lnTo>
                    <a:pt x="54483" y="7619"/>
                  </a:lnTo>
                  <a:lnTo>
                    <a:pt x="116077" y="22821"/>
                  </a:lnTo>
                  <a:lnTo>
                    <a:pt x="184276" y="30441"/>
                  </a:lnTo>
                  <a:lnTo>
                    <a:pt x="259207" y="38049"/>
                  </a:lnTo>
                  <a:lnTo>
                    <a:pt x="334390" y="45669"/>
                  </a:lnTo>
                  <a:lnTo>
                    <a:pt x="422910" y="53276"/>
                  </a:lnTo>
                  <a:lnTo>
                    <a:pt x="607187" y="60883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5786501" y="6255181"/>
              <a:ext cx="907415" cy="7620"/>
            </a:xfrm>
            <a:custGeom>
              <a:avLst/>
              <a:gdLst/>
              <a:ahLst/>
              <a:cxnLst/>
              <a:rect l="l" t="t" r="r" b="b"/>
              <a:pathLst>
                <a:path w="907415" h="7620">
                  <a:moveTo>
                    <a:pt x="-3609" y="3803"/>
                  </a:moveTo>
                  <a:lnTo>
                    <a:pt x="910897" y="3803"/>
                  </a:lnTo>
                </a:path>
              </a:pathLst>
            </a:custGeom>
            <a:ln w="1482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2106930" y="4075937"/>
              <a:ext cx="2082164" cy="1112520"/>
            </a:xfrm>
            <a:custGeom>
              <a:avLst/>
              <a:gdLst/>
              <a:ahLst/>
              <a:cxnLst/>
              <a:rect l="l" t="t" r="r" b="b"/>
              <a:pathLst>
                <a:path w="2082164" h="1112520">
                  <a:moveTo>
                    <a:pt x="20446" y="121919"/>
                  </a:moveTo>
                  <a:lnTo>
                    <a:pt x="20446" y="22860"/>
                  </a:lnTo>
                </a:path>
                <a:path w="2082164" h="1112520">
                  <a:moveTo>
                    <a:pt x="0" y="15239"/>
                  </a:moveTo>
                  <a:lnTo>
                    <a:pt x="40893" y="15239"/>
                  </a:lnTo>
                </a:path>
                <a:path w="2082164" h="1112520">
                  <a:moveTo>
                    <a:pt x="143382" y="99187"/>
                  </a:moveTo>
                  <a:lnTo>
                    <a:pt x="143382" y="7493"/>
                  </a:lnTo>
                </a:path>
                <a:path w="2082164" h="1112520">
                  <a:moveTo>
                    <a:pt x="122936" y="0"/>
                  </a:moveTo>
                  <a:lnTo>
                    <a:pt x="163830" y="0"/>
                  </a:lnTo>
                </a:path>
                <a:path w="2082164" h="1112520">
                  <a:moveTo>
                    <a:pt x="757682" y="167512"/>
                  </a:moveTo>
                  <a:lnTo>
                    <a:pt x="757682" y="76326"/>
                  </a:lnTo>
                </a:path>
                <a:path w="2082164" h="1112520">
                  <a:moveTo>
                    <a:pt x="736981" y="68706"/>
                  </a:moveTo>
                  <a:lnTo>
                    <a:pt x="778128" y="68706"/>
                  </a:lnTo>
                </a:path>
                <a:path w="2082164" h="1112520">
                  <a:moveTo>
                    <a:pt x="846327" y="358139"/>
                  </a:moveTo>
                  <a:lnTo>
                    <a:pt x="846327" y="274319"/>
                  </a:lnTo>
                </a:path>
                <a:path w="2082164" h="1112520">
                  <a:moveTo>
                    <a:pt x="825881" y="266700"/>
                  </a:moveTo>
                  <a:lnTo>
                    <a:pt x="866775" y="266700"/>
                  </a:lnTo>
                </a:path>
                <a:path w="2082164" h="1112520">
                  <a:moveTo>
                    <a:pt x="969137" y="495173"/>
                  </a:moveTo>
                  <a:lnTo>
                    <a:pt x="969137" y="419100"/>
                  </a:lnTo>
                </a:path>
                <a:path w="2082164" h="1112520">
                  <a:moveTo>
                    <a:pt x="948563" y="411480"/>
                  </a:moveTo>
                  <a:lnTo>
                    <a:pt x="989711" y="411480"/>
                  </a:lnTo>
                </a:path>
                <a:path w="2082164" h="1112520">
                  <a:moveTo>
                    <a:pt x="1044320" y="502793"/>
                  </a:moveTo>
                  <a:lnTo>
                    <a:pt x="1044320" y="426593"/>
                  </a:lnTo>
                </a:path>
                <a:path w="2082164" h="1112520">
                  <a:moveTo>
                    <a:pt x="1023746" y="419100"/>
                  </a:moveTo>
                  <a:lnTo>
                    <a:pt x="1064768" y="419100"/>
                  </a:lnTo>
                </a:path>
                <a:path w="2082164" h="1112520">
                  <a:moveTo>
                    <a:pt x="1139697" y="541019"/>
                  </a:moveTo>
                  <a:lnTo>
                    <a:pt x="1139697" y="464693"/>
                  </a:lnTo>
                </a:path>
                <a:path w="2082164" h="1112520">
                  <a:moveTo>
                    <a:pt x="1119251" y="457073"/>
                  </a:moveTo>
                  <a:lnTo>
                    <a:pt x="1160145" y="457073"/>
                  </a:lnTo>
                </a:path>
                <a:path w="2082164" h="1112520">
                  <a:moveTo>
                    <a:pt x="1706245" y="784732"/>
                  </a:moveTo>
                  <a:lnTo>
                    <a:pt x="1706245" y="716280"/>
                  </a:lnTo>
                </a:path>
                <a:path w="2082164" h="1112520">
                  <a:moveTo>
                    <a:pt x="1685797" y="708532"/>
                  </a:moveTo>
                  <a:lnTo>
                    <a:pt x="1726692" y="708532"/>
                  </a:lnTo>
                </a:path>
                <a:path w="2082164" h="1112520">
                  <a:moveTo>
                    <a:pt x="1794891" y="807593"/>
                  </a:moveTo>
                  <a:lnTo>
                    <a:pt x="1794891" y="746632"/>
                  </a:lnTo>
                </a:path>
                <a:path w="2082164" h="1112520">
                  <a:moveTo>
                    <a:pt x="1774444" y="739013"/>
                  </a:moveTo>
                  <a:lnTo>
                    <a:pt x="1815337" y="739013"/>
                  </a:lnTo>
                </a:path>
                <a:path w="2082164" h="1112520">
                  <a:moveTo>
                    <a:pt x="1897380" y="838200"/>
                  </a:moveTo>
                  <a:lnTo>
                    <a:pt x="1897380" y="777113"/>
                  </a:lnTo>
                </a:path>
                <a:path w="2082164" h="1112520">
                  <a:moveTo>
                    <a:pt x="1876933" y="769366"/>
                  </a:moveTo>
                  <a:lnTo>
                    <a:pt x="1917827" y="769366"/>
                  </a:lnTo>
                </a:path>
                <a:path w="2082164" h="1112520">
                  <a:moveTo>
                    <a:pt x="1986025" y="1005713"/>
                  </a:moveTo>
                  <a:lnTo>
                    <a:pt x="1986025" y="952245"/>
                  </a:lnTo>
                </a:path>
                <a:path w="2082164" h="1112520">
                  <a:moveTo>
                    <a:pt x="1965579" y="944626"/>
                  </a:moveTo>
                  <a:lnTo>
                    <a:pt x="2006472" y="944626"/>
                  </a:lnTo>
                </a:path>
                <a:path w="2082164" h="1112520">
                  <a:moveTo>
                    <a:pt x="2060956" y="1112266"/>
                  </a:moveTo>
                  <a:lnTo>
                    <a:pt x="2060956" y="1066545"/>
                  </a:lnTo>
                </a:path>
                <a:path w="2082164" h="1112520">
                  <a:moveTo>
                    <a:pt x="2040635" y="1059053"/>
                  </a:moveTo>
                  <a:lnTo>
                    <a:pt x="2081657" y="1059053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4807077" y="593944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76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89170" y="592759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275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4891913" y="60124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4871466" y="600480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5025009" y="608380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761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5008245" y="607324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78933" y="61952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58486" y="619527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5786501" y="62561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5766180" y="625617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6694551" y="62561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2106930" y="4174997"/>
              <a:ext cx="4608195" cy="2081530"/>
            </a:xfrm>
            <a:custGeom>
              <a:avLst/>
              <a:gdLst/>
              <a:ahLst/>
              <a:cxnLst/>
              <a:rect l="l" t="t" r="r" b="b"/>
              <a:pathLst>
                <a:path w="4608195" h="2081529">
                  <a:moveTo>
                    <a:pt x="4567047" y="2081174"/>
                  </a:moveTo>
                  <a:lnTo>
                    <a:pt x="4608068" y="2081174"/>
                  </a:lnTo>
                </a:path>
                <a:path w="4608195" h="2081529">
                  <a:moveTo>
                    <a:pt x="20446" y="22732"/>
                  </a:moveTo>
                  <a:lnTo>
                    <a:pt x="20446" y="114426"/>
                  </a:lnTo>
                </a:path>
                <a:path w="4608195" h="2081529">
                  <a:moveTo>
                    <a:pt x="0" y="121919"/>
                  </a:moveTo>
                  <a:lnTo>
                    <a:pt x="40893" y="121919"/>
                  </a:lnTo>
                </a:path>
                <a:path w="4608195" h="2081529">
                  <a:moveTo>
                    <a:pt x="143382" y="0"/>
                  </a:moveTo>
                  <a:lnTo>
                    <a:pt x="143382" y="99059"/>
                  </a:lnTo>
                </a:path>
                <a:path w="4608195" h="2081529">
                  <a:moveTo>
                    <a:pt x="122936" y="106806"/>
                  </a:moveTo>
                  <a:lnTo>
                    <a:pt x="163956" y="106806"/>
                  </a:lnTo>
                </a:path>
                <a:path w="4608195" h="2081529">
                  <a:moveTo>
                    <a:pt x="757936" y="68452"/>
                  </a:moveTo>
                  <a:lnTo>
                    <a:pt x="757936" y="160146"/>
                  </a:lnTo>
                </a:path>
                <a:path w="4608195" h="2081529">
                  <a:moveTo>
                    <a:pt x="737234" y="167639"/>
                  </a:moveTo>
                  <a:lnTo>
                    <a:pt x="778382" y="167639"/>
                  </a:lnTo>
                </a:path>
                <a:path w="4608195" h="2081529">
                  <a:moveTo>
                    <a:pt x="846582" y="259206"/>
                  </a:moveTo>
                  <a:lnTo>
                    <a:pt x="846582" y="343026"/>
                  </a:lnTo>
                </a:path>
                <a:path w="4608195" h="2081529">
                  <a:moveTo>
                    <a:pt x="826134" y="350519"/>
                  </a:moveTo>
                  <a:lnTo>
                    <a:pt x="867028" y="350519"/>
                  </a:lnTo>
                </a:path>
                <a:path w="4608195" h="2081529">
                  <a:moveTo>
                    <a:pt x="969390" y="396239"/>
                  </a:moveTo>
                  <a:lnTo>
                    <a:pt x="969390" y="472566"/>
                  </a:lnTo>
                </a:path>
                <a:path w="4608195" h="2081529">
                  <a:moveTo>
                    <a:pt x="948817" y="480313"/>
                  </a:moveTo>
                  <a:lnTo>
                    <a:pt x="989964" y="480313"/>
                  </a:lnTo>
                </a:path>
                <a:path w="4608195" h="2081529">
                  <a:moveTo>
                    <a:pt x="1044575" y="403859"/>
                  </a:moveTo>
                  <a:lnTo>
                    <a:pt x="1044575" y="480313"/>
                  </a:lnTo>
                </a:path>
                <a:path w="4608195" h="2081529">
                  <a:moveTo>
                    <a:pt x="1024001" y="487806"/>
                  </a:moveTo>
                  <a:lnTo>
                    <a:pt x="1065021" y="487806"/>
                  </a:lnTo>
                </a:path>
                <a:path w="4608195" h="2081529">
                  <a:moveTo>
                    <a:pt x="1139952" y="442087"/>
                  </a:moveTo>
                  <a:lnTo>
                    <a:pt x="1139952" y="510666"/>
                  </a:lnTo>
                </a:path>
                <a:path w="4608195" h="2081529">
                  <a:moveTo>
                    <a:pt x="1119505" y="518287"/>
                  </a:moveTo>
                  <a:lnTo>
                    <a:pt x="1160398" y="518287"/>
                  </a:lnTo>
                </a:path>
                <a:path w="4608195" h="2081529">
                  <a:moveTo>
                    <a:pt x="1706753" y="686053"/>
                  </a:moveTo>
                  <a:lnTo>
                    <a:pt x="1706753" y="747140"/>
                  </a:lnTo>
                </a:path>
                <a:path w="4608195" h="2081529">
                  <a:moveTo>
                    <a:pt x="1686306" y="754760"/>
                  </a:moveTo>
                  <a:lnTo>
                    <a:pt x="1727199" y="754760"/>
                  </a:lnTo>
                </a:path>
                <a:path w="4608195" h="2081529">
                  <a:moveTo>
                    <a:pt x="1795398" y="708913"/>
                  </a:moveTo>
                  <a:lnTo>
                    <a:pt x="1795398" y="770001"/>
                  </a:lnTo>
                </a:path>
                <a:path w="4608195" h="2081529">
                  <a:moveTo>
                    <a:pt x="1774952" y="777620"/>
                  </a:moveTo>
                  <a:lnTo>
                    <a:pt x="1815845" y="777620"/>
                  </a:lnTo>
                </a:path>
                <a:path w="4608195" h="2081529">
                  <a:moveTo>
                    <a:pt x="1897887" y="739520"/>
                  </a:moveTo>
                  <a:lnTo>
                    <a:pt x="1897887" y="800481"/>
                  </a:lnTo>
                </a:path>
                <a:path w="4608195" h="2081529">
                  <a:moveTo>
                    <a:pt x="1877441" y="807974"/>
                  </a:moveTo>
                  <a:lnTo>
                    <a:pt x="1918334" y="807974"/>
                  </a:lnTo>
                </a:path>
                <a:path w="4608195" h="2081529">
                  <a:moveTo>
                    <a:pt x="1986533" y="907160"/>
                  </a:moveTo>
                  <a:lnTo>
                    <a:pt x="1986533" y="960501"/>
                  </a:lnTo>
                </a:path>
                <a:path w="4608195" h="2081529">
                  <a:moveTo>
                    <a:pt x="1966086" y="968120"/>
                  </a:moveTo>
                  <a:lnTo>
                    <a:pt x="2006981" y="968120"/>
                  </a:lnTo>
                </a:path>
                <a:path w="4608195" h="2081529">
                  <a:moveTo>
                    <a:pt x="2061591" y="1013713"/>
                  </a:moveTo>
                  <a:lnTo>
                    <a:pt x="2061591" y="1059688"/>
                  </a:lnTo>
                </a:path>
                <a:path w="4608195" h="2081529">
                  <a:moveTo>
                    <a:pt x="2041144" y="1067308"/>
                  </a:moveTo>
                  <a:lnTo>
                    <a:pt x="2082292" y="1067308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4807077" y="59466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7544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4789170" y="595807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544" y="0"/>
                  </a:lnTo>
                </a:path>
              </a:pathLst>
            </a:custGeom>
            <a:ln w="762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4889373" y="601522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761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4871466" y="602665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28311" y="60875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5007864" y="60951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5178679" y="61943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5158105" y="620195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5786373" y="625523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object 272"/>
            <p:cNvSpPr/>
            <p:nvPr/>
          </p:nvSpPr>
          <p:spPr>
            <a:xfrm>
              <a:off x="5765927" y="625523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1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object 273"/>
            <p:cNvSpPr/>
            <p:nvPr/>
          </p:nvSpPr>
          <p:spPr>
            <a:xfrm>
              <a:off x="6694678" y="625523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6674104" y="6255232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2106168" y="42732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0" y="22859"/>
                  </a:lnTo>
                  <a:lnTo>
                    <a:pt x="20446" y="45719"/>
                  </a:lnTo>
                  <a:lnTo>
                    <a:pt x="40767" y="2285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2106930" y="42740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40767" y="22860"/>
                  </a:lnTo>
                  <a:lnTo>
                    <a:pt x="20446" y="45720"/>
                  </a:lnTo>
                  <a:lnTo>
                    <a:pt x="0" y="22860"/>
                  </a:lnTo>
                  <a:lnTo>
                    <a:pt x="20446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2229612" y="41742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0" y="22732"/>
                  </a:lnTo>
                  <a:lnTo>
                    <a:pt x="20446" y="45593"/>
                  </a:lnTo>
                  <a:lnTo>
                    <a:pt x="40767" y="22732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2230374" y="41749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40767" y="22732"/>
                  </a:lnTo>
                  <a:lnTo>
                    <a:pt x="20446" y="45593"/>
                  </a:lnTo>
                  <a:lnTo>
                    <a:pt x="0" y="22732"/>
                  </a:lnTo>
                  <a:lnTo>
                    <a:pt x="20446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2843784" y="41742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701" y="0"/>
                  </a:moveTo>
                  <a:lnTo>
                    <a:pt x="0" y="22732"/>
                  </a:lnTo>
                  <a:lnTo>
                    <a:pt x="20701" y="45593"/>
                  </a:lnTo>
                  <a:lnTo>
                    <a:pt x="41021" y="22732"/>
                  </a:lnTo>
                  <a:lnTo>
                    <a:pt x="207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2844546" y="41749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701" y="0"/>
                  </a:moveTo>
                  <a:lnTo>
                    <a:pt x="41021" y="22732"/>
                  </a:lnTo>
                  <a:lnTo>
                    <a:pt x="20701" y="45593"/>
                  </a:lnTo>
                  <a:lnTo>
                    <a:pt x="0" y="22732"/>
                  </a:lnTo>
                  <a:lnTo>
                    <a:pt x="20701" y="0"/>
                  </a:lnTo>
                  <a:close/>
                </a:path>
              </a:pathLst>
            </a:custGeom>
            <a:ln w="71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2932176" y="433425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22860"/>
                  </a:lnTo>
                  <a:lnTo>
                    <a:pt x="20319" y="45593"/>
                  </a:lnTo>
                  <a:lnTo>
                    <a:pt x="40767" y="228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2932938" y="433501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7" y="22859"/>
                  </a:lnTo>
                  <a:lnTo>
                    <a:pt x="20319" y="45592"/>
                  </a:lnTo>
                  <a:lnTo>
                    <a:pt x="0" y="22859"/>
                  </a:lnTo>
                  <a:lnTo>
                    <a:pt x="20319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3055620" y="44333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22859"/>
                  </a:lnTo>
                  <a:lnTo>
                    <a:pt x="20447" y="45719"/>
                  </a:lnTo>
                  <a:lnTo>
                    <a:pt x="41021" y="2285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object 284"/>
            <p:cNvSpPr/>
            <p:nvPr/>
          </p:nvSpPr>
          <p:spPr>
            <a:xfrm>
              <a:off x="3056382" y="44340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1020" y="22860"/>
                  </a:lnTo>
                  <a:lnTo>
                    <a:pt x="20447" y="45720"/>
                  </a:lnTo>
                  <a:lnTo>
                    <a:pt x="0" y="22860"/>
                  </a:lnTo>
                  <a:lnTo>
                    <a:pt x="20447" y="0"/>
                  </a:lnTo>
                  <a:close/>
                </a:path>
              </a:pathLst>
            </a:custGeom>
            <a:ln w="7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3130296" y="44333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22859"/>
                  </a:lnTo>
                  <a:lnTo>
                    <a:pt x="20447" y="45719"/>
                  </a:lnTo>
                  <a:lnTo>
                    <a:pt x="40767" y="2285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3131058" y="44340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22860"/>
                  </a:lnTo>
                  <a:lnTo>
                    <a:pt x="20447" y="45720"/>
                  </a:lnTo>
                  <a:lnTo>
                    <a:pt x="0" y="22860"/>
                  </a:lnTo>
                  <a:lnTo>
                    <a:pt x="20447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3226308" y="45780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22732"/>
                  </a:lnTo>
                  <a:lnTo>
                    <a:pt x="20319" y="45211"/>
                  </a:lnTo>
                  <a:lnTo>
                    <a:pt x="40767" y="22732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3227070" y="45788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7" y="22733"/>
                  </a:lnTo>
                  <a:lnTo>
                    <a:pt x="20319" y="45212"/>
                  </a:lnTo>
                  <a:lnTo>
                    <a:pt x="0" y="22733"/>
                  </a:lnTo>
                  <a:lnTo>
                    <a:pt x="20319" y="0"/>
                  </a:lnTo>
                  <a:close/>
                </a:path>
              </a:pathLst>
            </a:custGeom>
            <a:ln w="71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3793236" y="48066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22859"/>
                  </a:lnTo>
                  <a:lnTo>
                    <a:pt x="20319" y="45719"/>
                  </a:lnTo>
                  <a:lnTo>
                    <a:pt x="40766" y="2285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93998" y="48074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6" y="22860"/>
                  </a:lnTo>
                  <a:lnTo>
                    <a:pt x="20319" y="45720"/>
                  </a:lnTo>
                  <a:lnTo>
                    <a:pt x="0" y="22860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3881627" y="48219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22859"/>
                  </a:lnTo>
                  <a:lnTo>
                    <a:pt x="20320" y="45719"/>
                  </a:lnTo>
                  <a:lnTo>
                    <a:pt x="40767" y="228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3882390" y="48226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22859"/>
                  </a:lnTo>
                  <a:lnTo>
                    <a:pt x="20320" y="45719"/>
                  </a:lnTo>
                  <a:lnTo>
                    <a:pt x="0" y="22859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3983736" y="47990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22860"/>
                  </a:lnTo>
                  <a:lnTo>
                    <a:pt x="20319" y="45719"/>
                  </a:lnTo>
                  <a:lnTo>
                    <a:pt x="40766" y="2286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3984498" y="47998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6" y="22860"/>
                  </a:lnTo>
                  <a:lnTo>
                    <a:pt x="20319" y="45719"/>
                  </a:lnTo>
                  <a:lnTo>
                    <a:pt x="0" y="22860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4072127" y="48219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22859"/>
                  </a:lnTo>
                  <a:lnTo>
                    <a:pt x="20320" y="45719"/>
                  </a:lnTo>
                  <a:lnTo>
                    <a:pt x="40767" y="228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4072890" y="48226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22859"/>
                  </a:lnTo>
                  <a:lnTo>
                    <a:pt x="20320" y="45719"/>
                  </a:lnTo>
                  <a:lnTo>
                    <a:pt x="0" y="22859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4146804" y="4920995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082" y="0"/>
                  </a:moveTo>
                  <a:lnTo>
                    <a:pt x="0" y="22859"/>
                  </a:lnTo>
                  <a:lnTo>
                    <a:pt x="21082" y="45719"/>
                  </a:lnTo>
                  <a:lnTo>
                    <a:pt x="42545" y="22859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4147566" y="4921757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082" y="0"/>
                  </a:moveTo>
                  <a:lnTo>
                    <a:pt x="42545" y="22860"/>
                  </a:lnTo>
                  <a:lnTo>
                    <a:pt x="21082" y="45720"/>
                  </a:lnTo>
                  <a:lnTo>
                    <a:pt x="0" y="22860"/>
                  </a:lnTo>
                  <a:lnTo>
                    <a:pt x="21082" y="0"/>
                  </a:lnTo>
                  <a:close/>
                </a:path>
              </a:pathLst>
            </a:custGeom>
            <a:ln w="71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4788408" y="5164835"/>
              <a:ext cx="42545" cy="46990"/>
            </a:xfrm>
            <a:custGeom>
              <a:avLst/>
              <a:gdLst/>
              <a:ahLst/>
              <a:cxnLst/>
              <a:rect l="l" t="t" r="r" b="b"/>
              <a:pathLst>
                <a:path w="42545" h="46989">
                  <a:moveTo>
                    <a:pt x="21208" y="0"/>
                  </a:moveTo>
                  <a:lnTo>
                    <a:pt x="0" y="23240"/>
                  </a:lnTo>
                  <a:lnTo>
                    <a:pt x="21208" y="46862"/>
                  </a:lnTo>
                  <a:lnTo>
                    <a:pt x="42544" y="23240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4789170" y="5165597"/>
              <a:ext cx="42545" cy="46990"/>
            </a:xfrm>
            <a:custGeom>
              <a:avLst/>
              <a:gdLst/>
              <a:ahLst/>
              <a:cxnLst/>
              <a:rect l="l" t="t" r="r" b="b"/>
              <a:pathLst>
                <a:path w="42545" h="46989">
                  <a:moveTo>
                    <a:pt x="21208" y="0"/>
                  </a:moveTo>
                  <a:lnTo>
                    <a:pt x="42544" y="23240"/>
                  </a:lnTo>
                  <a:lnTo>
                    <a:pt x="21208" y="46862"/>
                  </a:lnTo>
                  <a:lnTo>
                    <a:pt x="0" y="23240"/>
                  </a:lnTo>
                  <a:lnTo>
                    <a:pt x="21208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4870704" y="53172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22859"/>
                  </a:lnTo>
                  <a:lnTo>
                    <a:pt x="20320" y="45719"/>
                  </a:lnTo>
                  <a:lnTo>
                    <a:pt x="40767" y="2285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4871466" y="53179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22859"/>
                  </a:lnTo>
                  <a:lnTo>
                    <a:pt x="20320" y="45719"/>
                  </a:lnTo>
                  <a:lnTo>
                    <a:pt x="0" y="22859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5007864" y="536295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320" y="0"/>
                  </a:moveTo>
                  <a:lnTo>
                    <a:pt x="0" y="23495"/>
                  </a:lnTo>
                  <a:lnTo>
                    <a:pt x="20320" y="46736"/>
                  </a:lnTo>
                  <a:lnTo>
                    <a:pt x="41021" y="23495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08626" y="5363717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320" y="0"/>
                  </a:moveTo>
                  <a:lnTo>
                    <a:pt x="41021" y="23494"/>
                  </a:lnTo>
                  <a:lnTo>
                    <a:pt x="20320" y="46735"/>
                  </a:lnTo>
                  <a:lnTo>
                    <a:pt x="0" y="23494"/>
                  </a:lnTo>
                  <a:lnTo>
                    <a:pt x="20320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5157216" y="56067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22834"/>
                  </a:lnTo>
                  <a:lnTo>
                    <a:pt x="20447" y="45669"/>
                  </a:lnTo>
                  <a:lnTo>
                    <a:pt x="40767" y="22834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5157977" y="56075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22834"/>
                  </a:lnTo>
                  <a:lnTo>
                    <a:pt x="20447" y="45669"/>
                  </a:lnTo>
                  <a:lnTo>
                    <a:pt x="0" y="22834"/>
                  </a:lnTo>
                  <a:lnTo>
                    <a:pt x="20447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5765291" y="61706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22821"/>
                  </a:lnTo>
                  <a:lnTo>
                    <a:pt x="20320" y="45656"/>
                  </a:lnTo>
                  <a:lnTo>
                    <a:pt x="40767" y="22821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object 308"/>
            <p:cNvSpPr/>
            <p:nvPr/>
          </p:nvSpPr>
          <p:spPr>
            <a:xfrm>
              <a:off x="5766054" y="61714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22821"/>
                  </a:lnTo>
                  <a:lnTo>
                    <a:pt x="20320" y="45656"/>
                  </a:lnTo>
                  <a:lnTo>
                    <a:pt x="0" y="22821"/>
                  </a:lnTo>
                  <a:lnTo>
                    <a:pt x="20320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73596" y="62240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22821"/>
                  </a:lnTo>
                  <a:lnTo>
                    <a:pt x="20447" y="45669"/>
                  </a:lnTo>
                  <a:lnTo>
                    <a:pt x="40767" y="22821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6674358" y="62247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22821"/>
                  </a:lnTo>
                  <a:lnTo>
                    <a:pt x="20447" y="45669"/>
                  </a:lnTo>
                  <a:lnTo>
                    <a:pt x="0" y="22821"/>
                  </a:lnTo>
                  <a:lnTo>
                    <a:pt x="20447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2103120" y="4148391"/>
              <a:ext cx="4600575" cy="2118360"/>
            </a:xfrm>
            <a:custGeom>
              <a:avLst/>
              <a:gdLst/>
              <a:ahLst/>
              <a:cxnLst/>
              <a:rect l="l" t="t" r="r" b="b"/>
              <a:pathLst>
                <a:path w="4600575" h="2118360">
                  <a:moveTo>
                    <a:pt x="34086" y="22606"/>
                  </a:moveTo>
                  <a:lnTo>
                    <a:pt x="0" y="22606"/>
                  </a:lnTo>
                  <a:lnTo>
                    <a:pt x="0" y="60642"/>
                  </a:lnTo>
                  <a:lnTo>
                    <a:pt x="34086" y="60642"/>
                  </a:lnTo>
                  <a:lnTo>
                    <a:pt x="34086" y="22606"/>
                  </a:lnTo>
                  <a:close/>
                </a:path>
                <a:path w="4600575" h="2118360">
                  <a:moveTo>
                    <a:pt x="157022" y="0"/>
                  </a:moveTo>
                  <a:lnTo>
                    <a:pt x="122936" y="0"/>
                  </a:lnTo>
                  <a:lnTo>
                    <a:pt x="122936" y="38036"/>
                  </a:lnTo>
                  <a:lnTo>
                    <a:pt x="157022" y="38036"/>
                  </a:lnTo>
                  <a:lnTo>
                    <a:pt x="157022" y="0"/>
                  </a:lnTo>
                  <a:close/>
                </a:path>
                <a:path w="4600575" h="2118360">
                  <a:moveTo>
                    <a:pt x="771423" y="68326"/>
                  </a:moveTo>
                  <a:lnTo>
                    <a:pt x="737108" y="68326"/>
                  </a:lnTo>
                  <a:lnTo>
                    <a:pt x="737108" y="106362"/>
                  </a:lnTo>
                  <a:lnTo>
                    <a:pt x="771423" y="106362"/>
                  </a:lnTo>
                  <a:lnTo>
                    <a:pt x="771423" y="68326"/>
                  </a:lnTo>
                  <a:close/>
                </a:path>
                <a:path w="4600575" h="2118360">
                  <a:moveTo>
                    <a:pt x="860094" y="258826"/>
                  </a:moveTo>
                  <a:lnTo>
                    <a:pt x="826008" y="258826"/>
                  </a:lnTo>
                  <a:lnTo>
                    <a:pt x="826008" y="297116"/>
                  </a:lnTo>
                  <a:lnTo>
                    <a:pt x="860094" y="297116"/>
                  </a:lnTo>
                  <a:lnTo>
                    <a:pt x="860094" y="258826"/>
                  </a:lnTo>
                  <a:close/>
                </a:path>
                <a:path w="4600575" h="2118360">
                  <a:moveTo>
                    <a:pt x="983005" y="396113"/>
                  </a:moveTo>
                  <a:lnTo>
                    <a:pt x="948690" y="396113"/>
                  </a:lnTo>
                  <a:lnTo>
                    <a:pt x="948690" y="434403"/>
                  </a:lnTo>
                  <a:lnTo>
                    <a:pt x="983005" y="434403"/>
                  </a:lnTo>
                  <a:lnTo>
                    <a:pt x="983005" y="396113"/>
                  </a:lnTo>
                  <a:close/>
                </a:path>
                <a:path w="4600575" h="2118360">
                  <a:moveTo>
                    <a:pt x="1058087" y="403606"/>
                  </a:moveTo>
                  <a:lnTo>
                    <a:pt x="1024001" y="403606"/>
                  </a:lnTo>
                  <a:lnTo>
                    <a:pt x="1024001" y="441896"/>
                  </a:lnTo>
                  <a:lnTo>
                    <a:pt x="1058087" y="441896"/>
                  </a:lnTo>
                  <a:lnTo>
                    <a:pt x="1058087" y="403606"/>
                  </a:lnTo>
                  <a:close/>
                </a:path>
                <a:path w="4600575" h="2118360">
                  <a:moveTo>
                    <a:pt x="1153591" y="441833"/>
                  </a:moveTo>
                  <a:lnTo>
                    <a:pt x="1119505" y="441833"/>
                  </a:lnTo>
                  <a:lnTo>
                    <a:pt x="1119505" y="479869"/>
                  </a:lnTo>
                  <a:lnTo>
                    <a:pt x="1153591" y="479869"/>
                  </a:lnTo>
                  <a:lnTo>
                    <a:pt x="1153591" y="441833"/>
                  </a:lnTo>
                  <a:close/>
                </a:path>
                <a:path w="4600575" h="2118360">
                  <a:moveTo>
                    <a:pt x="1720138" y="685673"/>
                  </a:moveTo>
                  <a:lnTo>
                    <a:pt x="1686052" y="685673"/>
                  </a:lnTo>
                  <a:lnTo>
                    <a:pt x="1686052" y="723709"/>
                  </a:lnTo>
                  <a:lnTo>
                    <a:pt x="1720138" y="723709"/>
                  </a:lnTo>
                  <a:lnTo>
                    <a:pt x="1720138" y="685673"/>
                  </a:lnTo>
                  <a:close/>
                </a:path>
                <a:path w="4600575" h="2118360">
                  <a:moveTo>
                    <a:pt x="1808784" y="708520"/>
                  </a:moveTo>
                  <a:lnTo>
                    <a:pt x="1774698" y="708520"/>
                  </a:lnTo>
                  <a:lnTo>
                    <a:pt x="1774698" y="746823"/>
                  </a:lnTo>
                  <a:lnTo>
                    <a:pt x="1808784" y="746823"/>
                  </a:lnTo>
                  <a:lnTo>
                    <a:pt x="1808784" y="708520"/>
                  </a:lnTo>
                  <a:close/>
                </a:path>
                <a:path w="4600575" h="2118360">
                  <a:moveTo>
                    <a:pt x="1911273" y="738886"/>
                  </a:moveTo>
                  <a:lnTo>
                    <a:pt x="1877187" y="738886"/>
                  </a:lnTo>
                  <a:lnTo>
                    <a:pt x="1877187" y="777176"/>
                  </a:lnTo>
                  <a:lnTo>
                    <a:pt x="1911273" y="777176"/>
                  </a:lnTo>
                  <a:lnTo>
                    <a:pt x="1911273" y="738886"/>
                  </a:lnTo>
                  <a:close/>
                </a:path>
                <a:path w="4600575" h="2118360">
                  <a:moveTo>
                    <a:pt x="1999919" y="906780"/>
                  </a:moveTo>
                  <a:lnTo>
                    <a:pt x="1965833" y="906780"/>
                  </a:lnTo>
                  <a:lnTo>
                    <a:pt x="1965833" y="944816"/>
                  </a:lnTo>
                  <a:lnTo>
                    <a:pt x="1999919" y="944816"/>
                  </a:lnTo>
                  <a:lnTo>
                    <a:pt x="1999919" y="906780"/>
                  </a:lnTo>
                  <a:close/>
                </a:path>
                <a:path w="4600575" h="2118360">
                  <a:moveTo>
                    <a:pt x="2075205" y="1013333"/>
                  </a:moveTo>
                  <a:lnTo>
                    <a:pt x="2040890" y="1013333"/>
                  </a:lnTo>
                  <a:lnTo>
                    <a:pt x="2040890" y="1051369"/>
                  </a:lnTo>
                  <a:lnTo>
                    <a:pt x="2075205" y="1051369"/>
                  </a:lnTo>
                  <a:lnTo>
                    <a:pt x="2075205" y="1013333"/>
                  </a:lnTo>
                  <a:close/>
                </a:path>
                <a:path w="4600575" h="2118360">
                  <a:moveTo>
                    <a:pt x="2716580" y="1767814"/>
                  </a:moveTo>
                  <a:lnTo>
                    <a:pt x="2682494" y="1767814"/>
                  </a:lnTo>
                  <a:lnTo>
                    <a:pt x="2682494" y="1805851"/>
                  </a:lnTo>
                  <a:lnTo>
                    <a:pt x="2716580" y="1805851"/>
                  </a:lnTo>
                  <a:lnTo>
                    <a:pt x="2716580" y="1767814"/>
                  </a:lnTo>
                  <a:close/>
                </a:path>
                <a:path w="4600575" h="2118360">
                  <a:moveTo>
                    <a:pt x="2798610" y="1836267"/>
                  </a:moveTo>
                  <a:lnTo>
                    <a:pt x="2764536" y="1836267"/>
                  </a:lnTo>
                  <a:lnTo>
                    <a:pt x="2764536" y="1874558"/>
                  </a:lnTo>
                  <a:lnTo>
                    <a:pt x="2798610" y="1874558"/>
                  </a:lnTo>
                  <a:lnTo>
                    <a:pt x="2798610" y="1836267"/>
                  </a:lnTo>
                  <a:close/>
                </a:path>
                <a:path w="4600575" h="2118360">
                  <a:moveTo>
                    <a:pt x="2935020" y="1912594"/>
                  </a:moveTo>
                  <a:lnTo>
                    <a:pt x="2900934" y="1912594"/>
                  </a:lnTo>
                  <a:lnTo>
                    <a:pt x="2900934" y="1950631"/>
                  </a:lnTo>
                  <a:lnTo>
                    <a:pt x="2935020" y="1950631"/>
                  </a:lnTo>
                  <a:lnTo>
                    <a:pt x="2935020" y="1912594"/>
                  </a:lnTo>
                  <a:close/>
                </a:path>
                <a:path w="4600575" h="2118360">
                  <a:moveTo>
                    <a:pt x="3085249" y="2019363"/>
                  </a:moveTo>
                  <a:lnTo>
                    <a:pt x="3051175" y="2019363"/>
                  </a:lnTo>
                  <a:lnTo>
                    <a:pt x="3051175" y="2057400"/>
                  </a:lnTo>
                  <a:lnTo>
                    <a:pt x="3085249" y="2057400"/>
                  </a:lnTo>
                  <a:lnTo>
                    <a:pt x="3085249" y="2019363"/>
                  </a:lnTo>
                  <a:close/>
                </a:path>
                <a:path w="4600575" h="2118360">
                  <a:moveTo>
                    <a:pt x="3692829" y="2080221"/>
                  </a:moveTo>
                  <a:lnTo>
                    <a:pt x="3658743" y="2080221"/>
                  </a:lnTo>
                  <a:lnTo>
                    <a:pt x="3658743" y="2118271"/>
                  </a:lnTo>
                  <a:lnTo>
                    <a:pt x="3692829" y="2118271"/>
                  </a:lnTo>
                  <a:lnTo>
                    <a:pt x="3692829" y="2080221"/>
                  </a:lnTo>
                  <a:close/>
                </a:path>
                <a:path w="4600575" h="2118360">
                  <a:moveTo>
                    <a:pt x="4600499" y="2080221"/>
                  </a:moveTo>
                  <a:lnTo>
                    <a:pt x="4566412" y="2080221"/>
                  </a:lnTo>
                  <a:lnTo>
                    <a:pt x="4566412" y="2118271"/>
                  </a:lnTo>
                  <a:lnTo>
                    <a:pt x="4600499" y="2118271"/>
                  </a:lnTo>
                  <a:lnTo>
                    <a:pt x="4600499" y="2080221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6878573" y="3832097"/>
              <a:ext cx="62230" cy="2432050"/>
            </a:xfrm>
            <a:custGeom>
              <a:avLst/>
              <a:gdLst/>
              <a:ahLst/>
              <a:cxnLst/>
              <a:rect l="l" t="t" r="r" b="b"/>
              <a:pathLst>
                <a:path w="62229" h="2432050">
                  <a:moveTo>
                    <a:pt x="0" y="2431757"/>
                  </a:moveTo>
                  <a:lnTo>
                    <a:pt x="62229" y="2431757"/>
                  </a:lnTo>
                </a:path>
                <a:path w="62229" h="2432050">
                  <a:moveTo>
                    <a:pt x="0" y="2027897"/>
                  </a:moveTo>
                  <a:lnTo>
                    <a:pt x="62229" y="2027897"/>
                  </a:lnTo>
                </a:path>
                <a:path w="62229" h="2432050">
                  <a:moveTo>
                    <a:pt x="0" y="1623695"/>
                  </a:moveTo>
                  <a:lnTo>
                    <a:pt x="62229" y="1623695"/>
                  </a:lnTo>
                </a:path>
                <a:path w="62229" h="2432050">
                  <a:moveTo>
                    <a:pt x="0" y="1219834"/>
                  </a:moveTo>
                  <a:lnTo>
                    <a:pt x="62229" y="1219834"/>
                  </a:lnTo>
                </a:path>
                <a:path w="62229" h="2432050">
                  <a:moveTo>
                    <a:pt x="0" y="807974"/>
                  </a:moveTo>
                  <a:lnTo>
                    <a:pt x="62229" y="807974"/>
                  </a:lnTo>
                </a:path>
                <a:path w="62229" h="2432050">
                  <a:moveTo>
                    <a:pt x="0" y="403859"/>
                  </a:moveTo>
                  <a:lnTo>
                    <a:pt x="62229" y="403859"/>
                  </a:lnTo>
                </a:path>
                <a:path w="62229" h="2432050">
                  <a:moveTo>
                    <a:pt x="0" y="0"/>
                  </a:moveTo>
                  <a:lnTo>
                    <a:pt x="62229" y="0"/>
                  </a:lnTo>
                </a:path>
              </a:pathLst>
            </a:custGeom>
            <a:ln w="72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object 313"/>
            <p:cNvSpPr/>
            <p:nvPr/>
          </p:nvSpPr>
          <p:spPr>
            <a:xfrm>
              <a:off x="2128266" y="6224777"/>
              <a:ext cx="737235" cy="30480"/>
            </a:xfrm>
            <a:custGeom>
              <a:avLst/>
              <a:gdLst/>
              <a:ahLst/>
              <a:cxnLst/>
              <a:rect l="l" t="t" r="r" b="b"/>
              <a:pathLst>
                <a:path w="737235" h="30479">
                  <a:moveTo>
                    <a:pt x="0" y="30441"/>
                  </a:moveTo>
                  <a:lnTo>
                    <a:pt x="20446" y="30441"/>
                  </a:lnTo>
                  <a:lnTo>
                    <a:pt x="47751" y="30441"/>
                  </a:lnTo>
                  <a:lnTo>
                    <a:pt x="82041" y="30441"/>
                  </a:lnTo>
                  <a:lnTo>
                    <a:pt x="122935" y="30441"/>
                  </a:lnTo>
                </a:path>
                <a:path w="737235" h="30479">
                  <a:moveTo>
                    <a:pt x="122935" y="30441"/>
                  </a:moveTo>
                  <a:lnTo>
                    <a:pt x="150240" y="30441"/>
                  </a:lnTo>
                  <a:lnTo>
                    <a:pt x="177419" y="30441"/>
                  </a:lnTo>
                  <a:lnTo>
                    <a:pt x="252475" y="22821"/>
                  </a:lnTo>
                  <a:lnTo>
                    <a:pt x="341375" y="22821"/>
                  </a:lnTo>
                  <a:lnTo>
                    <a:pt x="429894" y="15227"/>
                  </a:lnTo>
                  <a:lnTo>
                    <a:pt x="525526" y="7607"/>
                  </a:lnTo>
                  <a:lnTo>
                    <a:pt x="607313" y="7607"/>
                  </a:lnTo>
                  <a:lnTo>
                    <a:pt x="682370" y="0"/>
                  </a:lnTo>
                  <a:lnTo>
                    <a:pt x="709548" y="0"/>
                  </a:lnTo>
                  <a:lnTo>
                    <a:pt x="737107" y="0"/>
                  </a:lnTo>
                </a:path>
              </a:pathLst>
            </a:custGeom>
            <a:ln w="721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4" name="object 3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63596" y="6160007"/>
              <a:ext cx="387095" cy="68579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46882" y="6019037"/>
              <a:ext cx="567055" cy="168910"/>
            </a:xfrm>
            <a:custGeom>
              <a:avLst/>
              <a:gdLst/>
              <a:ahLst/>
              <a:cxnLst/>
              <a:rect l="l" t="t" r="r" b="b"/>
              <a:pathLst>
                <a:path w="567054" h="168910">
                  <a:moveTo>
                    <a:pt x="0" y="168567"/>
                  </a:moveTo>
                  <a:lnTo>
                    <a:pt x="20446" y="160909"/>
                  </a:lnTo>
                  <a:lnTo>
                    <a:pt x="54864" y="153263"/>
                  </a:lnTo>
                  <a:lnTo>
                    <a:pt x="122935" y="137960"/>
                  </a:lnTo>
                  <a:lnTo>
                    <a:pt x="197993" y="114757"/>
                  </a:lnTo>
                  <a:lnTo>
                    <a:pt x="286766" y="91808"/>
                  </a:lnTo>
                  <a:lnTo>
                    <a:pt x="368554" y="68859"/>
                  </a:lnTo>
                  <a:lnTo>
                    <a:pt x="450469" y="38252"/>
                  </a:lnTo>
                  <a:lnTo>
                    <a:pt x="518921" y="15303"/>
                  </a:lnTo>
                  <a:lnTo>
                    <a:pt x="546100" y="7645"/>
                  </a:lnTo>
                  <a:lnTo>
                    <a:pt x="566546" y="0"/>
                  </a:lnTo>
                </a:path>
              </a:pathLst>
            </a:custGeom>
            <a:ln w="755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6" name="object 3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0000" y="5611367"/>
              <a:ext cx="361188" cy="411479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4168902" y="4784597"/>
              <a:ext cx="641350" cy="831850"/>
            </a:xfrm>
            <a:custGeom>
              <a:avLst/>
              <a:gdLst/>
              <a:ahLst/>
              <a:cxnLst/>
              <a:rect l="l" t="t" r="r" b="b"/>
              <a:pathLst>
                <a:path w="641350" h="831850">
                  <a:moveTo>
                    <a:pt x="0" y="831722"/>
                  </a:moveTo>
                  <a:lnTo>
                    <a:pt x="27559" y="793622"/>
                  </a:lnTo>
                  <a:lnTo>
                    <a:pt x="54737" y="755522"/>
                  </a:lnTo>
                  <a:lnTo>
                    <a:pt x="95631" y="709548"/>
                  </a:lnTo>
                  <a:lnTo>
                    <a:pt x="136525" y="648588"/>
                  </a:lnTo>
                  <a:lnTo>
                    <a:pt x="225298" y="534161"/>
                  </a:lnTo>
                  <a:lnTo>
                    <a:pt x="320801" y="404240"/>
                  </a:lnTo>
                  <a:lnTo>
                    <a:pt x="416178" y="282447"/>
                  </a:lnTo>
                  <a:lnTo>
                    <a:pt x="504951" y="167894"/>
                  </a:lnTo>
                  <a:lnTo>
                    <a:pt x="545973" y="114553"/>
                  </a:lnTo>
                  <a:lnTo>
                    <a:pt x="586739" y="68579"/>
                  </a:lnTo>
                  <a:lnTo>
                    <a:pt x="614045" y="30479"/>
                  </a:lnTo>
                  <a:lnTo>
                    <a:pt x="641350" y="0"/>
                  </a:lnTo>
                </a:path>
              </a:pathLst>
            </a:custGeom>
            <a:ln w="711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5179314" y="4411217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30352"/>
                  </a:moveTo>
                  <a:lnTo>
                    <a:pt x="0" y="0"/>
                  </a:lnTo>
                </a:path>
                <a:path h="60960">
                  <a:moveTo>
                    <a:pt x="0" y="30352"/>
                  </a:moveTo>
                  <a:lnTo>
                    <a:pt x="0" y="60578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9" name="object 3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5172" y="4437887"/>
              <a:ext cx="376427" cy="350519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5179314" y="4235830"/>
              <a:ext cx="607695" cy="205740"/>
            </a:xfrm>
            <a:custGeom>
              <a:avLst/>
              <a:gdLst/>
              <a:ahLst/>
              <a:cxnLst/>
              <a:rect l="l" t="t" r="r" b="b"/>
              <a:pathLst>
                <a:path w="607695" h="205739">
                  <a:moveTo>
                    <a:pt x="0" y="205486"/>
                  </a:moveTo>
                  <a:lnTo>
                    <a:pt x="54483" y="182499"/>
                  </a:lnTo>
                  <a:lnTo>
                    <a:pt x="116077" y="152146"/>
                  </a:lnTo>
                  <a:lnTo>
                    <a:pt x="184276" y="129286"/>
                  </a:lnTo>
                  <a:lnTo>
                    <a:pt x="259207" y="98933"/>
                  </a:lnTo>
                  <a:lnTo>
                    <a:pt x="334390" y="76200"/>
                  </a:lnTo>
                  <a:lnTo>
                    <a:pt x="422910" y="45720"/>
                  </a:lnTo>
                  <a:lnTo>
                    <a:pt x="607187" y="0"/>
                  </a:lnTo>
                </a:path>
              </a:pathLst>
            </a:custGeom>
            <a:ln w="721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object 321"/>
            <p:cNvSpPr/>
            <p:nvPr/>
          </p:nvSpPr>
          <p:spPr>
            <a:xfrm>
              <a:off x="6694170" y="4060697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37718"/>
                  </a:moveTo>
                  <a:lnTo>
                    <a:pt x="0" y="0"/>
                  </a:lnTo>
                </a:path>
                <a:path h="68579">
                  <a:moveTo>
                    <a:pt x="0" y="37718"/>
                  </a:moveTo>
                  <a:lnTo>
                    <a:pt x="0" y="68199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object 322"/>
            <p:cNvSpPr/>
            <p:nvPr/>
          </p:nvSpPr>
          <p:spPr>
            <a:xfrm>
              <a:off x="5786501" y="4098797"/>
              <a:ext cx="907415" cy="137160"/>
            </a:xfrm>
            <a:custGeom>
              <a:avLst/>
              <a:gdLst/>
              <a:ahLst/>
              <a:cxnLst/>
              <a:rect l="l" t="t" r="r" b="b"/>
              <a:pathLst>
                <a:path w="907415" h="137160">
                  <a:moveTo>
                    <a:pt x="0" y="137032"/>
                  </a:moveTo>
                  <a:lnTo>
                    <a:pt x="102235" y="114172"/>
                  </a:lnTo>
                  <a:lnTo>
                    <a:pt x="204724" y="98932"/>
                  </a:lnTo>
                  <a:lnTo>
                    <a:pt x="320548" y="83693"/>
                  </a:lnTo>
                  <a:lnTo>
                    <a:pt x="436625" y="60959"/>
                  </a:lnTo>
                  <a:lnTo>
                    <a:pt x="675386" y="30606"/>
                  </a:lnTo>
                  <a:lnTo>
                    <a:pt x="907288" y="0"/>
                  </a:lnTo>
                </a:path>
              </a:pathLst>
            </a:custGeom>
            <a:ln w="721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object 323"/>
            <p:cNvSpPr/>
            <p:nvPr/>
          </p:nvSpPr>
          <p:spPr>
            <a:xfrm>
              <a:off x="2127377" y="62562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object 324"/>
            <p:cNvSpPr/>
            <p:nvPr/>
          </p:nvSpPr>
          <p:spPr>
            <a:xfrm>
              <a:off x="2106930" y="625627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bject 325"/>
            <p:cNvSpPr/>
            <p:nvPr/>
          </p:nvSpPr>
          <p:spPr>
            <a:xfrm>
              <a:off x="2250313" y="62562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object 326"/>
            <p:cNvSpPr/>
            <p:nvPr/>
          </p:nvSpPr>
          <p:spPr>
            <a:xfrm>
              <a:off x="2229866" y="625627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2864739" y="62257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object 328"/>
            <p:cNvSpPr/>
            <p:nvPr/>
          </p:nvSpPr>
          <p:spPr>
            <a:xfrm>
              <a:off x="2844038" y="622578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object 329"/>
            <p:cNvSpPr/>
            <p:nvPr/>
          </p:nvSpPr>
          <p:spPr>
            <a:xfrm>
              <a:off x="2953385" y="62257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object 330"/>
            <p:cNvSpPr/>
            <p:nvPr/>
          </p:nvSpPr>
          <p:spPr>
            <a:xfrm>
              <a:off x="2932938" y="6225781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76067" y="621052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55620" y="621052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object 333"/>
            <p:cNvSpPr/>
            <p:nvPr/>
          </p:nvSpPr>
          <p:spPr>
            <a:xfrm>
              <a:off x="3151378" y="61647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object 334"/>
            <p:cNvSpPr/>
            <p:nvPr/>
          </p:nvSpPr>
          <p:spPr>
            <a:xfrm>
              <a:off x="3130804" y="616478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object 335"/>
            <p:cNvSpPr/>
            <p:nvPr/>
          </p:nvSpPr>
          <p:spPr>
            <a:xfrm>
              <a:off x="3246755" y="618765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object 336"/>
            <p:cNvSpPr/>
            <p:nvPr/>
          </p:nvSpPr>
          <p:spPr>
            <a:xfrm>
              <a:off x="3226308" y="618003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13429" y="60196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3792982" y="60120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3902075" y="59355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object 340"/>
            <p:cNvSpPr/>
            <p:nvPr/>
          </p:nvSpPr>
          <p:spPr>
            <a:xfrm>
              <a:off x="3881627" y="5935573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object 341"/>
            <p:cNvSpPr/>
            <p:nvPr/>
          </p:nvSpPr>
          <p:spPr>
            <a:xfrm>
              <a:off x="4004564" y="57371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3984117" y="572947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4093210" y="57752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object 344"/>
            <p:cNvSpPr/>
            <p:nvPr/>
          </p:nvSpPr>
          <p:spPr>
            <a:xfrm>
              <a:off x="4072763" y="576756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object 345"/>
            <p:cNvSpPr/>
            <p:nvPr/>
          </p:nvSpPr>
          <p:spPr>
            <a:xfrm>
              <a:off x="4165473" y="561178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76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4148074" y="4053077"/>
              <a:ext cx="2567305" cy="1548130"/>
            </a:xfrm>
            <a:custGeom>
              <a:avLst/>
              <a:gdLst/>
              <a:ahLst/>
              <a:cxnLst/>
              <a:rect l="l" t="t" r="r" b="b"/>
              <a:pathLst>
                <a:path w="2567304" h="1548129">
                  <a:moveTo>
                    <a:pt x="0" y="1547647"/>
                  </a:moveTo>
                  <a:lnTo>
                    <a:pt x="41148" y="1547647"/>
                  </a:lnTo>
                </a:path>
                <a:path w="2567304" h="1548129">
                  <a:moveTo>
                    <a:pt x="662177" y="731901"/>
                  </a:moveTo>
                  <a:lnTo>
                    <a:pt x="662177" y="709041"/>
                  </a:lnTo>
                </a:path>
                <a:path w="2567304" h="1548129">
                  <a:moveTo>
                    <a:pt x="641730" y="701548"/>
                  </a:moveTo>
                  <a:lnTo>
                    <a:pt x="682751" y="701548"/>
                  </a:lnTo>
                </a:path>
                <a:path w="2567304" h="1548129">
                  <a:moveTo>
                    <a:pt x="744220" y="709041"/>
                  </a:moveTo>
                  <a:lnTo>
                    <a:pt x="744220" y="686181"/>
                  </a:lnTo>
                </a:path>
                <a:path w="2567304" h="1548129">
                  <a:moveTo>
                    <a:pt x="723773" y="678434"/>
                  </a:moveTo>
                  <a:lnTo>
                    <a:pt x="764666" y="678434"/>
                  </a:lnTo>
                </a:path>
                <a:path w="2567304" h="1548129">
                  <a:moveTo>
                    <a:pt x="880617" y="586994"/>
                  </a:moveTo>
                  <a:lnTo>
                    <a:pt x="880617" y="564134"/>
                  </a:lnTo>
                </a:path>
                <a:path w="2567304" h="1548129">
                  <a:moveTo>
                    <a:pt x="860171" y="556641"/>
                  </a:moveTo>
                  <a:lnTo>
                    <a:pt x="901318" y="556641"/>
                  </a:lnTo>
                </a:path>
                <a:path w="2567304" h="1548129">
                  <a:moveTo>
                    <a:pt x="1010412" y="350520"/>
                  </a:moveTo>
                  <a:lnTo>
                    <a:pt x="1051305" y="350520"/>
                  </a:lnTo>
                </a:path>
                <a:path w="2567304" h="1548129">
                  <a:moveTo>
                    <a:pt x="1638427" y="182880"/>
                  </a:moveTo>
                  <a:lnTo>
                    <a:pt x="1638427" y="152400"/>
                  </a:lnTo>
                </a:path>
                <a:path w="2567304" h="1548129">
                  <a:moveTo>
                    <a:pt x="1618106" y="144780"/>
                  </a:moveTo>
                  <a:lnTo>
                    <a:pt x="1659001" y="144780"/>
                  </a:lnTo>
                </a:path>
                <a:path w="2567304" h="1548129">
                  <a:moveTo>
                    <a:pt x="2525903" y="0"/>
                  </a:moveTo>
                  <a:lnTo>
                    <a:pt x="2566924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2127377" y="62562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2106930" y="625629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object 349"/>
            <p:cNvSpPr/>
            <p:nvPr/>
          </p:nvSpPr>
          <p:spPr>
            <a:xfrm>
              <a:off x="2250313" y="62562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object 350"/>
            <p:cNvSpPr/>
            <p:nvPr/>
          </p:nvSpPr>
          <p:spPr>
            <a:xfrm>
              <a:off x="2229866" y="625629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2864866" y="62258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object 352"/>
            <p:cNvSpPr/>
            <p:nvPr/>
          </p:nvSpPr>
          <p:spPr>
            <a:xfrm>
              <a:off x="2844165" y="62258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53512" y="62258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2933065" y="6225844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3076321" y="62106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object 356"/>
            <p:cNvSpPr/>
            <p:nvPr/>
          </p:nvSpPr>
          <p:spPr>
            <a:xfrm>
              <a:off x="3055747" y="621061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object 357"/>
            <p:cNvSpPr/>
            <p:nvPr/>
          </p:nvSpPr>
          <p:spPr>
            <a:xfrm>
              <a:off x="3151505" y="61649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object 358"/>
            <p:cNvSpPr/>
            <p:nvPr/>
          </p:nvSpPr>
          <p:spPr>
            <a:xfrm>
              <a:off x="3130931" y="6164948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02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3246882" y="61877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object 360"/>
            <p:cNvSpPr/>
            <p:nvPr/>
          </p:nvSpPr>
          <p:spPr>
            <a:xfrm>
              <a:off x="3226435" y="618779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13683" y="602009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object 362"/>
            <p:cNvSpPr/>
            <p:nvPr/>
          </p:nvSpPr>
          <p:spPr>
            <a:xfrm>
              <a:off x="3793236" y="602769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object 363"/>
            <p:cNvSpPr/>
            <p:nvPr/>
          </p:nvSpPr>
          <p:spPr>
            <a:xfrm>
              <a:off x="3902329" y="59360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object 364"/>
            <p:cNvSpPr/>
            <p:nvPr/>
          </p:nvSpPr>
          <p:spPr>
            <a:xfrm>
              <a:off x="3881882" y="5943739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object 365"/>
            <p:cNvSpPr/>
            <p:nvPr/>
          </p:nvSpPr>
          <p:spPr>
            <a:xfrm>
              <a:off x="4004818" y="57379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84371" y="5745517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3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4093464" y="57760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object 368"/>
            <p:cNvSpPr/>
            <p:nvPr/>
          </p:nvSpPr>
          <p:spPr>
            <a:xfrm>
              <a:off x="4073017" y="5783656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94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65473" y="5619406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857" y="0"/>
                  </a:lnTo>
                </a:path>
              </a:pathLst>
            </a:custGeom>
            <a:ln w="76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47566" y="4136897"/>
              <a:ext cx="2567305" cy="1493520"/>
            </a:xfrm>
            <a:custGeom>
              <a:avLst/>
              <a:gdLst/>
              <a:ahLst/>
              <a:cxnLst/>
              <a:rect l="l" t="t" r="r" b="b"/>
              <a:pathLst>
                <a:path w="2567304" h="1493520">
                  <a:moveTo>
                    <a:pt x="0" y="1493316"/>
                  </a:moveTo>
                  <a:lnTo>
                    <a:pt x="41148" y="1493316"/>
                  </a:lnTo>
                </a:path>
                <a:path w="2567304" h="1493520">
                  <a:moveTo>
                    <a:pt x="662305" y="647700"/>
                  </a:moveTo>
                  <a:lnTo>
                    <a:pt x="662305" y="670432"/>
                  </a:lnTo>
                </a:path>
                <a:path w="2567304" h="1493520">
                  <a:moveTo>
                    <a:pt x="641858" y="678179"/>
                  </a:moveTo>
                  <a:lnTo>
                    <a:pt x="683006" y="678179"/>
                  </a:lnTo>
                </a:path>
                <a:path w="2567304" h="1493520">
                  <a:moveTo>
                    <a:pt x="744347" y="624839"/>
                  </a:moveTo>
                  <a:lnTo>
                    <a:pt x="744347" y="647700"/>
                  </a:lnTo>
                </a:path>
                <a:path w="2567304" h="1493520">
                  <a:moveTo>
                    <a:pt x="723900" y="655319"/>
                  </a:moveTo>
                  <a:lnTo>
                    <a:pt x="764794" y="655319"/>
                  </a:lnTo>
                </a:path>
                <a:path w="2567304" h="1493520">
                  <a:moveTo>
                    <a:pt x="880745" y="502793"/>
                  </a:moveTo>
                  <a:lnTo>
                    <a:pt x="880745" y="533272"/>
                  </a:lnTo>
                </a:path>
                <a:path w="2567304" h="1493520">
                  <a:moveTo>
                    <a:pt x="860298" y="540893"/>
                  </a:moveTo>
                  <a:lnTo>
                    <a:pt x="901446" y="540893"/>
                  </a:lnTo>
                </a:path>
                <a:path w="2567304" h="1493520">
                  <a:moveTo>
                    <a:pt x="1010538" y="342772"/>
                  </a:moveTo>
                  <a:lnTo>
                    <a:pt x="1051560" y="342772"/>
                  </a:lnTo>
                </a:path>
                <a:path w="2567304" h="1493520">
                  <a:moveTo>
                    <a:pt x="1638808" y="98932"/>
                  </a:moveTo>
                  <a:lnTo>
                    <a:pt x="1638808" y="129666"/>
                  </a:lnTo>
                </a:path>
                <a:path w="2567304" h="1493520">
                  <a:moveTo>
                    <a:pt x="1618361" y="137159"/>
                  </a:moveTo>
                  <a:lnTo>
                    <a:pt x="1659255" y="137159"/>
                  </a:lnTo>
                </a:path>
                <a:path w="2567304" h="1493520">
                  <a:moveTo>
                    <a:pt x="2526411" y="0"/>
                  </a:moveTo>
                  <a:lnTo>
                    <a:pt x="2567305" y="0"/>
                  </a:lnTo>
                </a:path>
              </a:pathLst>
            </a:custGeom>
            <a:ln w="721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object 371"/>
            <p:cNvSpPr/>
            <p:nvPr/>
          </p:nvSpPr>
          <p:spPr>
            <a:xfrm>
              <a:off x="2106168" y="62316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0" y="45669"/>
                  </a:lnTo>
                  <a:lnTo>
                    <a:pt x="40767" y="4566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object 372"/>
            <p:cNvSpPr/>
            <p:nvPr/>
          </p:nvSpPr>
          <p:spPr>
            <a:xfrm>
              <a:off x="2106930" y="62323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40767" y="45669"/>
                  </a:lnTo>
                  <a:lnTo>
                    <a:pt x="0" y="45669"/>
                  </a:lnTo>
                  <a:lnTo>
                    <a:pt x="20446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29612" y="62316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0" y="45669"/>
                  </a:lnTo>
                  <a:lnTo>
                    <a:pt x="40767" y="45669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object 374"/>
            <p:cNvSpPr/>
            <p:nvPr/>
          </p:nvSpPr>
          <p:spPr>
            <a:xfrm>
              <a:off x="2230374" y="62323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6" y="0"/>
                  </a:moveTo>
                  <a:lnTo>
                    <a:pt x="40767" y="45669"/>
                  </a:lnTo>
                  <a:lnTo>
                    <a:pt x="0" y="45669"/>
                  </a:lnTo>
                  <a:lnTo>
                    <a:pt x="20446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object 375"/>
            <p:cNvSpPr/>
            <p:nvPr/>
          </p:nvSpPr>
          <p:spPr>
            <a:xfrm>
              <a:off x="2843784" y="620115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701" y="0"/>
                  </a:moveTo>
                  <a:lnTo>
                    <a:pt x="0" y="45656"/>
                  </a:lnTo>
                  <a:lnTo>
                    <a:pt x="41021" y="45656"/>
                  </a:lnTo>
                  <a:lnTo>
                    <a:pt x="2070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object 376"/>
            <p:cNvSpPr/>
            <p:nvPr/>
          </p:nvSpPr>
          <p:spPr>
            <a:xfrm>
              <a:off x="2844546" y="620191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701" y="0"/>
                  </a:moveTo>
                  <a:lnTo>
                    <a:pt x="41021" y="45656"/>
                  </a:lnTo>
                  <a:lnTo>
                    <a:pt x="0" y="45656"/>
                  </a:lnTo>
                  <a:lnTo>
                    <a:pt x="20701" y="0"/>
                  </a:lnTo>
                  <a:close/>
                </a:path>
              </a:pathLst>
            </a:custGeom>
            <a:ln w="717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object 377"/>
            <p:cNvSpPr/>
            <p:nvPr/>
          </p:nvSpPr>
          <p:spPr>
            <a:xfrm>
              <a:off x="2932176" y="620115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45656"/>
                  </a:lnTo>
                  <a:lnTo>
                    <a:pt x="40767" y="45656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object 378"/>
            <p:cNvSpPr/>
            <p:nvPr/>
          </p:nvSpPr>
          <p:spPr>
            <a:xfrm>
              <a:off x="2932938" y="620191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7" y="45656"/>
                  </a:lnTo>
                  <a:lnTo>
                    <a:pt x="0" y="45656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55620" y="61859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45656"/>
                  </a:lnTo>
                  <a:lnTo>
                    <a:pt x="41021" y="45656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object 380"/>
            <p:cNvSpPr/>
            <p:nvPr/>
          </p:nvSpPr>
          <p:spPr>
            <a:xfrm>
              <a:off x="3056382" y="61866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1020" y="45656"/>
                  </a:lnTo>
                  <a:lnTo>
                    <a:pt x="0" y="45656"/>
                  </a:lnTo>
                  <a:lnTo>
                    <a:pt x="20447" y="0"/>
                  </a:lnTo>
                  <a:close/>
                </a:path>
              </a:pathLst>
            </a:custGeom>
            <a:ln w="717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object 381"/>
            <p:cNvSpPr/>
            <p:nvPr/>
          </p:nvSpPr>
          <p:spPr>
            <a:xfrm>
              <a:off x="3130296" y="614019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447" y="0"/>
                  </a:moveTo>
                  <a:lnTo>
                    <a:pt x="0" y="46799"/>
                  </a:lnTo>
                  <a:lnTo>
                    <a:pt x="40767" y="4679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object 382"/>
            <p:cNvSpPr/>
            <p:nvPr/>
          </p:nvSpPr>
          <p:spPr>
            <a:xfrm>
              <a:off x="3131058" y="6140957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447" y="0"/>
                  </a:moveTo>
                  <a:lnTo>
                    <a:pt x="40767" y="46799"/>
                  </a:lnTo>
                  <a:lnTo>
                    <a:pt x="0" y="46799"/>
                  </a:lnTo>
                  <a:lnTo>
                    <a:pt x="20447" y="0"/>
                  </a:lnTo>
                  <a:close/>
                </a:path>
              </a:pathLst>
            </a:custGeom>
            <a:ln w="71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object 383"/>
            <p:cNvSpPr/>
            <p:nvPr/>
          </p:nvSpPr>
          <p:spPr>
            <a:xfrm>
              <a:off x="3226308" y="616305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45669"/>
                  </a:lnTo>
                  <a:lnTo>
                    <a:pt x="40767" y="45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27070" y="616381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7" y="45669"/>
                  </a:lnTo>
                  <a:lnTo>
                    <a:pt x="0" y="45669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object 385"/>
            <p:cNvSpPr/>
            <p:nvPr/>
          </p:nvSpPr>
          <p:spPr>
            <a:xfrm>
              <a:off x="3793236" y="59954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45669"/>
                  </a:lnTo>
                  <a:lnTo>
                    <a:pt x="40766" y="45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object 386"/>
            <p:cNvSpPr/>
            <p:nvPr/>
          </p:nvSpPr>
          <p:spPr>
            <a:xfrm>
              <a:off x="3793998" y="59961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6" y="45669"/>
                  </a:lnTo>
                  <a:lnTo>
                    <a:pt x="0" y="45669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object 387"/>
            <p:cNvSpPr/>
            <p:nvPr/>
          </p:nvSpPr>
          <p:spPr>
            <a:xfrm>
              <a:off x="3881627" y="59115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45669"/>
                  </a:lnTo>
                  <a:lnTo>
                    <a:pt x="40767" y="4566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82390" y="59123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45669"/>
                  </a:lnTo>
                  <a:lnTo>
                    <a:pt x="0" y="45669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object 389"/>
            <p:cNvSpPr/>
            <p:nvPr/>
          </p:nvSpPr>
          <p:spPr>
            <a:xfrm>
              <a:off x="3983736" y="57134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0" y="45669"/>
                  </a:lnTo>
                  <a:lnTo>
                    <a:pt x="40766" y="456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object 390"/>
            <p:cNvSpPr/>
            <p:nvPr/>
          </p:nvSpPr>
          <p:spPr>
            <a:xfrm>
              <a:off x="3984498" y="57142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19" y="0"/>
                  </a:moveTo>
                  <a:lnTo>
                    <a:pt x="40766" y="45669"/>
                  </a:lnTo>
                  <a:lnTo>
                    <a:pt x="0" y="45669"/>
                  </a:lnTo>
                  <a:lnTo>
                    <a:pt x="20319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object 391"/>
            <p:cNvSpPr/>
            <p:nvPr/>
          </p:nvSpPr>
          <p:spPr>
            <a:xfrm>
              <a:off x="4072127" y="57515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45669"/>
                  </a:lnTo>
                  <a:lnTo>
                    <a:pt x="40767" y="4566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object 392"/>
            <p:cNvSpPr/>
            <p:nvPr/>
          </p:nvSpPr>
          <p:spPr>
            <a:xfrm>
              <a:off x="4072890" y="57523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45669"/>
                  </a:lnTo>
                  <a:lnTo>
                    <a:pt x="0" y="45669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object 393"/>
            <p:cNvSpPr/>
            <p:nvPr/>
          </p:nvSpPr>
          <p:spPr>
            <a:xfrm>
              <a:off x="4146804" y="5591555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082" y="0"/>
                  </a:moveTo>
                  <a:lnTo>
                    <a:pt x="0" y="45669"/>
                  </a:lnTo>
                  <a:lnTo>
                    <a:pt x="42545" y="45669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object 394"/>
            <p:cNvSpPr/>
            <p:nvPr/>
          </p:nvSpPr>
          <p:spPr>
            <a:xfrm>
              <a:off x="4147566" y="5592317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082" y="0"/>
                  </a:moveTo>
                  <a:lnTo>
                    <a:pt x="42545" y="45669"/>
                  </a:lnTo>
                  <a:lnTo>
                    <a:pt x="0" y="45669"/>
                  </a:lnTo>
                  <a:lnTo>
                    <a:pt x="21082" y="0"/>
                  </a:lnTo>
                  <a:close/>
                </a:path>
              </a:pathLst>
            </a:custGeom>
            <a:ln w="717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object 395"/>
            <p:cNvSpPr/>
            <p:nvPr/>
          </p:nvSpPr>
          <p:spPr>
            <a:xfrm>
              <a:off x="4788408" y="4760975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208" y="0"/>
                  </a:moveTo>
                  <a:lnTo>
                    <a:pt x="0" y="45719"/>
                  </a:lnTo>
                  <a:lnTo>
                    <a:pt x="42544" y="45719"/>
                  </a:lnTo>
                  <a:lnTo>
                    <a:pt x="2120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object 396"/>
            <p:cNvSpPr/>
            <p:nvPr/>
          </p:nvSpPr>
          <p:spPr>
            <a:xfrm>
              <a:off x="4789170" y="4761737"/>
              <a:ext cx="42545" cy="45720"/>
            </a:xfrm>
            <a:custGeom>
              <a:avLst/>
              <a:gdLst/>
              <a:ahLst/>
              <a:cxnLst/>
              <a:rect l="l" t="t" r="r" b="b"/>
              <a:pathLst>
                <a:path w="42545" h="45720">
                  <a:moveTo>
                    <a:pt x="21208" y="0"/>
                  </a:moveTo>
                  <a:lnTo>
                    <a:pt x="42544" y="45719"/>
                  </a:lnTo>
                  <a:lnTo>
                    <a:pt x="0" y="45719"/>
                  </a:lnTo>
                  <a:lnTo>
                    <a:pt x="21208" y="0"/>
                  </a:lnTo>
                  <a:close/>
                </a:path>
              </a:pathLst>
            </a:custGeom>
            <a:ln w="717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object 397"/>
            <p:cNvSpPr/>
            <p:nvPr/>
          </p:nvSpPr>
          <p:spPr>
            <a:xfrm>
              <a:off x="4870704" y="473811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45719"/>
                  </a:lnTo>
                  <a:lnTo>
                    <a:pt x="40767" y="45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object 398"/>
            <p:cNvSpPr/>
            <p:nvPr/>
          </p:nvSpPr>
          <p:spPr>
            <a:xfrm>
              <a:off x="4871466" y="473887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45720"/>
                  </a:lnTo>
                  <a:lnTo>
                    <a:pt x="0" y="45720"/>
                  </a:lnTo>
                  <a:lnTo>
                    <a:pt x="20320" y="0"/>
                  </a:lnTo>
                  <a:close/>
                </a:path>
              </a:pathLst>
            </a:custGeom>
            <a:ln w="71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object 399"/>
            <p:cNvSpPr/>
            <p:nvPr/>
          </p:nvSpPr>
          <p:spPr>
            <a:xfrm>
              <a:off x="5007864" y="461619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45719"/>
                  </a:lnTo>
                  <a:lnTo>
                    <a:pt x="41021" y="45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8626" y="461695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1021" y="45720"/>
                  </a:lnTo>
                  <a:lnTo>
                    <a:pt x="0" y="45720"/>
                  </a:lnTo>
                  <a:lnTo>
                    <a:pt x="20320" y="0"/>
                  </a:lnTo>
                  <a:close/>
                </a:path>
              </a:pathLst>
            </a:custGeom>
            <a:ln w="717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object 401"/>
            <p:cNvSpPr/>
            <p:nvPr/>
          </p:nvSpPr>
          <p:spPr>
            <a:xfrm>
              <a:off x="5157216" y="44180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45212"/>
                  </a:lnTo>
                  <a:lnTo>
                    <a:pt x="40767" y="45212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5157977" y="44188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45212"/>
                  </a:lnTo>
                  <a:lnTo>
                    <a:pt x="0" y="45212"/>
                  </a:lnTo>
                  <a:lnTo>
                    <a:pt x="20447" y="0"/>
                  </a:lnTo>
                  <a:close/>
                </a:path>
              </a:pathLst>
            </a:custGeom>
            <a:ln w="71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object 403"/>
            <p:cNvSpPr/>
            <p:nvPr/>
          </p:nvSpPr>
          <p:spPr>
            <a:xfrm>
              <a:off x="5765291" y="421233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0" y="45719"/>
                  </a:lnTo>
                  <a:lnTo>
                    <a:pt x="40767" y="4571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66054" y="421309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320" y="0"/>
                  </a:moveTo>
                  <a:lnTo>
                    <a:pt x="40767" y="45719"/>
                  </a:lnTo>
                  <a:lnTo>
                    <a:pt x="0" y="45719"/>
                  </a:lnTo>
                  <a:lnTo>
                    <a:pt x="20320" y="0"/>
                  </a:lnTo>
                  <a:close/>
                </a:path>
              </a:pathLst>
            </a:custGeom>
            <a:ln w="717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object 405"/>
            <p:cNvSpPr/>
            <p:nvPr/>
          </p:nvSpPr>
          <p:spPr>
            <a:xfrm>
              <a:off x="6673596" y="407517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45212"/>
                  </a:lnTo>
                  <a:lnTo>
                    <a:pt x="40767" y="45212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object 406"/>
            <p:cNvSpPr/>
            <p:nvPr/>
          </p:nvSpPr>
          <p:spPr>
            <a:xfrm>
              <a:off x="6674358" y="407593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45212"/>
                  </a:lnTo>
                  <a:lnTo>
                    <a:pt x="0" y="45212"/>
                  </a:lnTo>
                  <a:lnTo>
                    <a:pt x="20447" y="0"/>
                  </a:lnTo>
                  <a:close/>
                </a:path>
              </a:pathLst>
            </a:custGeom>
            <a:ln w="71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object 407"/>
            <p:cNvSpPr/>
            <p:nvPr/>
          </p:nvSpPr>
          <p:spPr>
            <a:xfrm>
              <a:off x="2343150" y="4972024"/>
              <a:ext cx="784860" cy="487680"/>
            </a:xfrm>
            <a:custGeom>
              <a:avLst/>
              <a:gdLst/>
              <a:ahLst/>
              <a:cxnLst/>
              <a:rect l="l" t="t" r="r" b="b"/>
              <a:pathLst>
                <a:path w="784860" h="487679">
                  <a:moveTo>
                    <a:pt x="0" y="487197"/>
                  </a:moveTo>
                  <a:lnTo>
                    <a:pt x="784466" y="487197"/>
                  </a:lnTo>
                  <a:lnTo>
                    <a:pt x="784466" y="0"/>
                  </a:lnTo>
                  <a:lnTo>
                    <a:pt x="0" y="0"/>
                  </a:lnTo>
                  <a:lnTo>
                    <a:pt x="0" y="487197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object 408"/>
            <p:cNvSpPr/>
            <p:nvPr/>
          </p:nvSpPr>
          <p:spPr>
            <a:xfrm>
              <a:off x="2407158" y="5081777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54" y="0"/>
                  </a:lnTo>
                </a:path>
              </a:pathLst>
            </a:custGeom>
            <a:ln w="762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object 409"/>
            <p:cNvSpPr/>
            <p:nvPr/>
          </p:nvSpPr>
          <p:spPr>
            <a:xfrm>
              <a:off x="2474976" y="5058155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0" y="22860"/>
                  </a:lnTo>
                  <a:lnTo>
                    <a:pt x="20447" y="45720"/>
                  </a:lnTo>
                  <a:lnTo>
                    <a:pt x="40767" y="22860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2475738" y="5058917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0447" y="0"/>
                  </a:moveTo>
                  <a:lnTo>
                    <a:pt x="40767" y="22859"/>
                  </a:lnTo>
                  <a:lnTo>
                    <a:pt x="20447" y="45719"/>
                  </a:lnTo>
                  <a:lnTo>
                    <a:pt x="0" y="22859"/>
                  </a:lnTo>
                  <a:lnTo>
                    <a:pt x="20447" y="0"/>
                  </a:lnTo>
                  <a:close/>
                </a:path>
              </a:pathLst>
            </a:custGeom>
            <a:ln w="717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2407158" y="5226557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54" y="0"/>
                  </a:lnTo>
                </a:path>
              </a:pathLst>
            </a:custGeom>
            <a:ln w="762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object 412"/>
            <p:cNvSpPr/>
            <p:nvPr/>
          </p:nvSpPr>
          <p:spPr>
            <a:xfrm>
              <a:off x="2471928" y="5199928"/>
              <a:ext cx="33655" cy="38100"/>
            </a:xfrm>
            <a:custGeom>
              <a:avLst/>
              <a:gdLst/>
              <a:ahLst/>
              <a:cxnLst/>
              <a:rect l="l" t="t" r="r" b="b"/>
              <a:pathLst>
                <a:path w="33655" h="38100">
                  <a:moveTo>
                    <a:pt x="33338" y="0"/>
                  </a:moveTo>
                  <a:lnTo>
                    <a:pt x="0" y="0"/>
                  </a:lnTo>
                  <a:lnTo>
                    <a:pt x="0" y="37678"/>
                  </a:lnTo>
                  <a:lnTo>
                    <a:pt x="33338" y="37678"/>
                  </a:lnTo>
                  <a:lnTo>
                    <a:pt x="33338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object 413"/>
            <p:cNvSpPr/>
            <p:nvPr/>
          </p:nvSpPr>
          <p:spPr>
            <a:xfrm>
              <a:off x="2407158" y="5371337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54" y="0"/>
                  </a:lnTo>
                </a:path>
              </a:pathLst>
            </a:custGeom>
            <a:ln w="762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object 414"/>
            <p:cNvSpPr/>
            <p:nvPr/>
          </p:nvSpPr>
          <p:spPr>
            <a:xfrm>
              <a:off x="2474976" y="534771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447" y="0"/>
                  </a:moveTo>
                  <a:lnTo>
                    <a:pt x="0" y="46863"/>
                  </a:lnTo>
                  <a:lnTo>
                    <a:pt x="40767" y="46863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2475738" y="5348477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89">
                  <a:moveTo>
                    <a:pt x="20447" y="0"/>
                  </a:moveTo>
                  <a:lnTo>
                    <a:pt x="40767" y="46863"/>
                  </a:lnTo>
                  <a:lnTo>
                    <a:pt x="0" y="46863"/>
                  </a:lnTo>
                  <a:lnTo>
                    <a:pt x="20447" y="0"/>
                  </a:lnTo>
                  <a:close/>
                </a:path>
              </a:pathLst>
            </a:custGeom>
            <a:ln w="717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6" name="object 416"/>
          <p:cNvSpPr txBox="1"/>
          <p:nvPr/>
        </p:nvSpPr>
        <p:spPr>
          <a:xfrm>
            <a:off x="4132833" y="4956176"/>
            <a:ext cx="497840" cy="4800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79600"/>
              </a:lnSpc>
              <a:spcBef>
                <a:spcPts val="380"/>
              </a:spcBef>
            </a:pPr>
            <a:r>
              <a:rPr sz="1150" spc="15" dirty="0">
                <a:solidFill>
                  <a:prstClr val="black"/>
                </a:solidFill>
                <a:latin typeface="Arial MT"/>
                <a:cs typeface="Arial MT"/>
              </a:rPr>
              <a:t>f</a:t>
            </a:r>
            <a:r>
              <a:rPr sz="1150" spc="-70" dirty="0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1150" spc="-114" dirty="0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1150" spc="-50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1150" spc="-60" dirty="0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150" spc="-6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150" spc="-50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1150" dirty="0">
                <a:solidFill>
                  <a:prstClr val="black"/>
                </a:solidFill>
                <a:latin typeface="Arial MT"/>
                <a:cs typeface="Arial MT"/>
              </a:rPr>
              <a:t>e  </a:t>
            </a:r>
            <a:r>
              <a:rPr sz="1150" spc="-55" dirty="0">
                <a:solidFill>
                  <a:prstClr val="black"/>
                </a:solidFill>
                <a:latin typeface="Arial MT"/>
                <a:cs typeface="Arial MT"/>
              </a:rPr>
              <a:t>glucose </a:t>
            </a:r>
            <a:r>
              <a:rPr sz="1150" spc="-3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150" spc="-65" dirty="0">
                <a:solidFill>
                  <a:prstClr val="black"/>
                </a:solidFill>
                <a:latin typeface="Arial MT"/>
                <a:cs typeface="Arial MT"/>
              </a:rPr>
              <a:t>ethanol</a:t>
            </a:r>
            <a:endParaRPr sz="115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5312664" y="4826546"/>
            <a:ext cx="396240" cy="1409700"/>
          </a:xfrm>
          <a:custGeom>
            <a:avLst/>
            <a:gdLst/>
            <a:ahLst/>
            <a:cxnLst/>
            <a:rect l="l" t="t" r="r" b="b"/>
            <a:pathLst>
              <a:path w="396239" h="1409700">
                <a:moveTo>
                  <a:pt x="20459" y="1318018"/>
                </a:moveTo>
                <a:lnTo>
                  <a:pt x="0" y="1318018"/>
                </a:lnTo>
                <a:lnTo>
                  <a:pt x="0" y="1409547"/>
                </a:lnTo>
                <a:lnTo>
                  <a:pt x="20459" y="1409547"/>
                </a:lnTo>
                <a:lnTo>
                  <a:pt x="20459" y="1318018"/>
                </a:lnTo>
                <a:close/>
              </a:path>
              <a:path w="396239" h="1409700">
                <a:moveTo>
                  <a:pt x="20459" y="1158011"/>
                </a:moveTo>
                <a:lnTo>
                  <a:pt x="0" y="1158011"/>
                </a:lnTo>
                <a:lnTo>
                  <a:pt x="0" y="1249540"/>
                </a:lnTo>
                <a:lnTo>
                  <a:pt x="20459" y="1249540"/>
                </a:lnTo>
                <a:lnTo>
                  <a:pt x="20459" y="1158011"/>
                </a:lnTo>
                <a:close/>
              </a:path>
              <a:path w="396239" h="1409700">
                <a:moveTo>
                  <a:pt x="20459" y="997966"/>
                </a:moveTo>
                <a:lnTo>
                  <a:pt x="0" y="997966"/>
                </a:lnTo>
                <a:lnTo>
                  <a:pt x="0" y="1089494"/>
                </a:lnTo>
                <a:lnTo>
                  <a:pt x="20459" y="1089494"/>
                </a:lnTo>
                <a:lnTo>
                  <a:pt x="20459" y="997966"/>
                </a:lnTo>
                <a:close/>
              </a:path>
              <a:path w="396239" h="1409700">
                <a:moveTo>
                  <a:pt x="20459" y="837971"/>
                </a:moveTo>
                <a:lnTo>
                  <a:pt x="0" y="837971"/>
                </a:lnTo>
                <a:lnTo>
                  <a:pt x="0" y="929500"/>
                </a:lnTo>
                <a:lnTo>
                  <a:pt x="20459" y="929500"/>
                </a:lnTo>
                <a:lnTo>
                  <a:pt x="20459" y="837971"/>
                </a:lnTo>
                <a:close/>
              </a:path>
              <a:path w="396239" h="1409700">
                <a:moveTo>
                  <a:pt x="20459" y="677976"/>
                </a:moveTo>
                <a:lnTo>
                  <a:pt x="0" y="677976"/>
                </a:lnTo>
                <a:lnTo>
                  <a:pt x="0" y="769505"/>
                </a:lnTo>
                <a:lnTo>
                  <a:pt x="20459" y="769505"/>
                </a:lnTo>
                <a:lnTo>
                  <a:pt x="20459" y="677976"/>
                </a:lnTo>
                <a:close/>
              </a:path>
              <a:path w="396239" h="1409700">
                <a:moveTo>
                  <a:pt x="20459" y="518033"/>
                </a:moveTo>
                <a:lnTo>
                  <a:pt x="0" y="518033"/>
                </a:lnTo>
                <a:lnTo>
                  <a:pt x="0" y="609561"/>
                </a:lnTo>
                <a:lnTo>
                  <a:pt x="20459" y="609561"/>
                </a:lnTo>
                <a:lnTo>
                  <a:pt x="20459" y="518033"/>
                </a:lnTo>
                <a:close/>
              </a:path>
              <a:path w="396239" h="1409700">
                <a:moveTo>
                  <a:pt x="20459" y="197993"/>
                </a:moveTo>
                <a:lnTo>
                  <a:pt x="0" y="197993"/>
                </a:lnTo>
                <a:lnTo>
                  <a:pt x="0" y="289521"/>
                </a:lnTo>
                <a:lnTo>
                  <a:pt x="20459" y="289521"/>
                </a:lnTo>
                <a:lnTo>
                  <a:pt x="20459" y="197993"/>
                </a:lnTo>
                <a:close/>
              </a:path>
              <a:path w="396239" h="1409700">
                <a:moveTo>
                  <a:pt x="20459" y="37973"/>
                </a:moveTo>
                <a:lnTo>
                  <a:pt x="0" y="37973"/>
                </a:lnTo>
                <a:lnTo>
                  <a:pt x="0" y="129501"/>
                </a:lnTo>
                <a:lnTo>
                  <a:pt x="20459" y="129501"/>
                </a:lnTo>
                <a:lnTo>
                  <a:pt x="20459" y="37973"/>
                </a:lnTo>
                <a:close/>
              </a:path>
              <a:path w="396239" h="1409700">
                <a:moveTo>
                  <a:pt x="20828" y="358089"/>
                </a:moveTo>
                <a:lnTo>
                  <a:pt x="0" y="358089"/>
                </a:lnTo>
                <a:lnTo>
                  <a:pt x="0" y="449033"/>
                </a:lnTo>
                <a:lnTo>
                  <a:pt x="20828" y="449033"/>
                </a:lnTo>
                <a:lnTo>
                  <a:pt x="20828" y="358089"/>
                </a:lnTo>
                <a:close/>
              </a:path>
              <a:path w="396239" h="1409700">
                <a:moveTo>
                  <a:pt x="211582" y="1279969"/>
                </a:moveTo>
                <a:lnTo>
                  <a:pt x="191135" y="1279969"/>
                </a:lnTo>
                <a:lnTo>
                  <a:pt x="191135" y="1371498"/>
                </a:lnTo>
                <a:lnTo>
                  <a:pt x="211582" y="1371498"/>
                </a:lnTo>
                <a:lnTo>
                  <a:pt x="211582" y="1279969"/>
                </a:lnTo>
                <a:close/>
              </a:path>
              <a:path w="396239" h="1409700">
                <a:moveTo>
                  <a:pt x="211582" y="1119974"/>
                </a:moveTo>
                <a:lnTo>
                  <a:pt x="191135" y="1119974"/>
                </a:lnTo>
                <a:lnTo>
                  <a:pt x="191135" y="1211503"/>
                </a:lnTo>
                <a:lnTo>
                  <a:pt x="211582" y="1211503"/>
                </a:lnTo>
                <a:lnTo>
                  <a:pt x="211582" y="1119974"/>
                </a:lnTo>
                <a:close/>
              </a:path>
              <a:path w="396239" h="1409700">
                <a:moveTo>
                  <a:pt x="211582" y="959954"/>
                </a:moveTo>
                <a:lnTo>
                  <a:pt x="191135" y="959954"/>
                </a:lnTo>
                <a:lnTo>
                  <a:pt x="191135" y="1051483"/>
                </a:lnTo>
                <a:lnTo>
                  <a:pt x="211582" y="1051483"/>
                </a:lnTo>
                <a:lnTo>
                  <a:pt x="211582" y="959954"/>
                </a:lnTo>
                <a:close/>
              </a:path>
              <a:path w="396239" h="1409700">
                <a:moveTo>
                  <a:pt x="211582" y="799947"/>
                </a:moveTo>
                <a:lnTo>
                  <a:pt x="191135" y="799947"/>
                </a:lnTo>
                <a:lnTo>
                  <a:pt x="191135" y="891476"/>
                </a:lnTo>
                <a:lnTo>
                  <a:pt x="211582" y="891476"/>
                </a:lnTo>
                <a:lnTo>
                  <a:pt x="211582" y="799947"/>
                </a:lnTo>
                <a:close/>
              </a:path>
              <a:path w="396239" h="1409700">
                <a:moveTo>
                  <a:pt x="211582" y="639953"/>
                </a:moveTo>
                <a:lnTo>
                  <a:pt x="191135" y="639953"/>
                </a:lnTo>
                <a:lnTo>
                  <a:pt x="191135" y="731481"/>
                </a:lnTo>
                <a:lnTo>
                  <a:pt x="211582" y="731481"/>
                </a:lnTo>
                <a:lnTo>
                  <a:pt x="211582" y="639953"/>
                </a:lnTo>
                <a:close/>
              </a:path>
              <a:path w="396239" h="1409700">
                <a:moveTo>
                  <a:pt x="211582" y="160020"/>
                </a:moveTo>
                <a:lnTo>
                  <a:pt x="191135" y="160020"/>
                </a:lnTo>
                <a:lnTo>
                  <a:pt x="191135" y="251548"/>
                </a:lnTo>
                <a:lnTo>
                  <a:pt x="211582" y="251548"/>
                </a:lnTo>
                <a:lnTo>
                  <a:pt x="211582" y="160020"/>
                </a:lnTo>
                <a:close/>
              </a:path>
              <a:path w="396239" h="1409700">
                <a:moveTo>
                  <a:pt x="211582" y="0"/>
                </a:moveTo>
                <a:lnTo>
                  <a:pt x="191135" y="0"/>
                </a:lnTo>
                <a:lnTo>
                  <a:pt x="191135" y="91528"/>
                </a:lnTo>
                <a:lnTo>
                  <a:pt x="211582" y="91528"/>
                </a:lnTo>
                <a:lnTo>
                  <a:pt x="211582" y="0"/>
                </a:lnTo>
                <a:close/>
              </a:path>
              <a:path w="396239" h="1409700">
                <a:moveTo>
                  <a:pt x="212852" y="480009"/>
                </a:moveTo>
                <a:lnTo>
                  <a:pt x="192024" y="480009"/>
                </a:lnTo>
                <a:lnTo>
                  <a:pt x="192024" y="570953"/>
                </a:lnTo>
                <a:lnTo>
                  <a:pt x="212852" y="570953"/>
                </a:lnTo>
                <a:lnTo>
                  <a:pt x="212852" y="480009"/>
                </a:lnTo>
                <a:close/>
              </a:path>
              <a:path w="396239" h="1409700">
                <a:moveTo>
                  <a:pt x="212852" y="319989"/>
                </a:moveTo>
                <a:lnTo>
                  <a:pt x="192024" y="319989"/>
                </a:lnTo>
                <a:lnTo>
                  <a:pt x="192024" y="410933"/>
                </a:lnTo>
                <a:lnTo>
                  <a:pt x="212852" y="410933"/>
                </a:lnTo>
                <a:lnTo>
                  <a:pt x="212852" y="319989"/>
                </a:lnTo>
                <a:close/>
              </a:path>
              <a:path w="396239" h="1409700">
                <a:moveTo>
                  <a:pt x="395973" y="1249553"/>
                </a:moveTo>
                <a:lnTo>
                  <a:pt x="375285" y="1249553"/>
                </a:lnTo>
                <a:lnTo>
                  <a:pt x="375285" y="1341081"/>
                </a:lnTo>
                <a:lnTo>
                  <a:pt x="395973" y="1341081"/>
                </a:lnTo>
                <a:lnTo>
                  <a:pt x="395973" y="1249553"/>
                </a:lnTo>
                <a:close/>
              </a:path>
              <a:path w="396239" h="1409700">
                <a:moveTo>
                  <a:pt x="395973" y="1089545"/>
                </a:moveTo>
                <a:lnTo>
                  <a:pt x="375285" y="1089545"/>
                </a:lnTo>
                <a:lnTo>
                  <a:pt x="375285" y="1181074"/>
                </a:lnTo>
                <a:lnTo>
                  <a:pt x="395973" y="1181074"/>
                </a:lnTo>
                <a:lnTo>
                  <a:pt x="395973" y="1089545"/>
                </a:lnTo>
                <a:close/>
              </a:path>
              <a:path w="396239" h="1409700">
                <a:moveTo>
                  <a:pt x="395973" y="929589"/>
                </a:moveTo>
                <a:lnTo>
                  <a:pt x="375285" y="929589"/>
                </a:lnTo>
                <a:lnTo>
                  <a:pt x="375285" y="1021118"/>
                </a:lnTo>
                <a:lnTo>
                  <a:pt x="395973" y="1021118"/>
                </a:lnTo>
                <a:lnTo>
                  <a:pt x="395973" y="929589"/>
                </a:lnTo>
                <a:close/>
              </a:path>
              <a:path w="396239" h="1409700">
                <a:moveTo>
                  <a:pt x="395973" y="769581"/>
                </a:moveTo>
                <a:lnTo>
                  <a:pt x="375285" y="769581"/>
                </a:lnTo>
                <a:lnTo>
                  <a:pt x="375285" y="861110"/>
                </a:lnTo>
                <a:lnTo>
                  <a:pt x="395973" y="861110"/>
                </a:lnTo>
                <a:lnTo>
                  <a:pt x="395973" y="769581"/>
                </a:lnTo>
                <a:close/>
              </a:path>
              <a:path w="396239" h="1409700">
                <a:moveTo>
                  <a:pt x="395973" y="609600"/>
                </a:moveTo>
                <a:lnTo>
                  <a:pt x="375285" y="609600"/>
                </a:lnTo>
                <a:lnTo>
                  <a:pt x="375285" y="701128"/>
                </a:lnTo>
                <a:lnTo>
                  <a:pt x="395973" y="701128"/>
                </a:lnTo>
                <a:lnTo>
                  <a:pt x="395973" y="609600"/>
                </a:lnTo>
                <a:close/>
              </a:path>
              <a:path w="396239" h="1409700">
                <a:moveTo>
                  <a:pt x="395973" y="289433"/>
                </a:moveTo>
                <a:lnTo>
                  <a:pt x="375285" y="289433"/>
                </a:lnTo>
                <a:lnTo>
                  <a:pt x="375285" y="380961"/>
                </a:lnTo>
                <a:lnTo>
                  <a:pt x="395973" y="380961"/>
                </a:lnTo>
                <a:lnTo>
                  <a:pt x="395973" y="289433"/>
                </a:lnTo>
                <a:close/>
              </a:path>
              <a:path w="396239" h="1409700">
                <a:moveTo>
                  <a:pt x="395973" y="129540"/>
                </a:moveTo>
                <a:lnTo>
                  <a:pt x="375285" y="129540"/>
                </a:lnTo>
                <a:lnTo>
                  <a:pt x="375285" y="221068"/>
                </a:lnTo>
                <a:lnTo>
                  <a:pt x="395973" y="221068"/>
                </a:lnTo>
                <a:lnTo>
                  <a:pt x="395973" y="129540"/>
                </a:lnTo>
                <a:close/>
              </a:path>
              <a:path w="396239" h="1409700">
                <a:moveTo>
                  <a:pt x="395986" y="449529"/>
                </a:moveTo>
                <a:lnTo>
                  <a:pt x="376428" y="449529"/>
                </a:lnTo>
                <a:lnTo>
                  <a:pt x="376428" y="540473"/>
                </a:lnTo>
                <a:lnTo>
                  <a:pt x="395986" y="540473"/>
                </a:lnTo>
                <a:lnTo>
                  <a:pt x="395986" y="44952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5266183" y="5301234"/>
            <a:ext cx="5988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b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050" b="1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ver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19" name="object 419"/>
          <p:cNvGrpSpPr/>
          <p:nvPr/>
        </p:nvGrpSpPr>
        <p:grpSpPr>
          <a:xfrm>
            <a:off x="8200644" y="4147565"/>
            <a:ext cx="22225" cy="2089150"/>
            <a:chOff x="6676643" y="4147565"/>
            <a:chExt cx="22225" cy="2089150"/>
          </a:xfrm>
        </p:grpSpPr>
        <p:sp>
          <p:nvSpPr>
            <p:cNvPr id="420" name="object 420"/>
            <p:cNvSpPr/>
            <p:nvPr/>
          </p:nvSpPr>
          <p:spPr>
            <a:xfrm>
              <a:off x="6688073" y="4147565"/>
              <a:ext cx="0" cy="2012950"/>
            </a:xfrm>
            <a:custGeom>
              <a:avLst/>
              <a:gdLst/>
              <a:ahLst/>
              <a:cxnLst/>
              <a:rect l="l" t="t" r="r" b="b"/>
              <a:pathLst>
                <a:path h="2012950">
                  <a:moveTo>
                    <a:pt x="0" y="0"/>
                  </a:moveTo>
                  <a:lnTo>
                    <a:pt x="0" y="2012734"/>
                  </a:lnTo>
                </a:path>
              </a:pathLst>
            </a:custGeom>
            <a:ln w="20457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object 421"/>
            <p:cNvSpPr/>
            <p:nvPr/>
          </p:nvSpPr>
          <p:spPr>
            <a:xfrm>
              <a:off x="6676643" y="6228585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829" y="0"/>
                  </a:moveTo>
                  <a:lnTo>
                    <a:pt x="0" y="0"/>
                  </a:lnTo>
                  <a:lnTo>
                    <a:pt x="0" y="7609"/>
                  </a:lnTo>
                  <a:lnTo>
                    <a:pt x="20829" y="7609"/>
                  </a:lnTo>
                  <a:lnTo>
                    <a:pt x="2082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2" name="object 422"/>
          <p:cNvSpPr txBox="1"/>
          <p:nvPr/>
        </p:nvSpPr>
        <p:spPr>
          <a:xfrm>
            <a:off x="7745095" y="5415788"/>
            <a:ext cx="7073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unn</a:t>
            </a:r>
            <a:r>
              <a:rPr sz="1050" b="1" spc="-7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50" b="1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05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05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5356097" y="3446146"/>
            <a:ext cx="1480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Pumping-over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0" y="2507034"/>
            <a:ext cx="5021580" cy="6350"/>
          </a:xfrm>
          <a:custGeom>
            <a:avLst/>
            <a:gdLst/>
            <a:ahLst/>
            <a:cxnLst/>
            <a:rect l="l" t="t" r="r" b="b"/>
            <a:pathLst>
              <a:path w="5021580" h="6350">
                <a:moveTo>
                  <a:pt x="5021326" y="0"/>
                </a:moveTo>
                <a:lnTo>
                  <a:pt x="0" y="0"/>
                </a:lnTo>
                <a:lnTo>
                  <a:pt x="0" y="5914"/>
                </a:lnTo>
                <a:lnTo>
                  <a:pt x="5021326" y="5914"/>
                </a:lnTo>
                <a:lnTo>
                  <a:pt x="502132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00" y="2168706"/>
            <a:ext cx="5021580" cy="6350"/>
          </a:xfrm>
          <a:custGeom>
            <a:avLst/>
            <a:gdLst/>
            <a:ahLst/>
            <a:cxnLst/>
            <a:rect l="l" t="t" r="r" b="b"/>
            <a:pathLst>
              <a:path w="5021580" h="6350">
                <a:moveTo>
                  <a:pt x="5021326" y="0"/>
                </a:moveTo>
                <a:lnTo>
                  <a:pt x="0" y="0"/>
                </a:lnTo>
                <a:lnTo>
                  <a:pt x="0" y="5914"/>
                </a:lnTo>
                <a:lnTo>
                  <a:pt x="5021326" y="5914"/>
                </a:lnTo>
                <a:lnTo>
                  <a:pt x="502132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1" y="1822758"/>
            <a:ext cx="346075" cy="6350"/>
          </a:xfrm>
          <a:custGeom>
            <a:avLst/>
            <a:gdLst/>
            <a:ahLst/>
            <a:cxnLst/>
            <a:rect l="l" t="t" r="r" b="b"/>
            <a:pathLst>
              <a:path w="346075" h="6350">
                <a:moveTo>
                  <a:pt x="345859" y="0"/>
                </a:moveTo>
                <a:lnTo>
                  <a:pt x="0" y="0"/>
                </a:lnTo>
                <a:lnTo>
                  <a:pt x="0" y="5914"/>
                </a:lnTo>
                <a:lnTo>
                  <a:pt x="345859" y="5914"/>
                </a:lnTo>
                <a:lnTo>
                  <a:pt x="34585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1" y="1822758"/>
            <a:ext cx="4030979" cy="6350"/>
          </a:xfrm>
          <a:custGeom>
            <a:avLst/>
            <a:gdLst/>
            <a:ahLst/>
            <a:cxnLst/>
            <a:rect l="l" t="t" r="r" b="b"/>
            <a:pathLst>
              <a:path w="4030979" h="6350">
                <a:moveTo>
                  <a:pt x="4030472" y="0"/>
                </a:moveTo>
                <a:lnTo>
                  <a:pt x="0" y="0"/>
                </a:lnTo>
                <a:lnTo>
                  <a:pt x="0" y="5914"/>
                </a:lnTo>
                <a:lnTo>
                  <a:pt x="4030472" y="5914"/>
                </a:lnTo>
                <a:lnTo>
                  <a:pt x="403047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1476809"/>
            <a:ext cx="5021580" cy="6350"/>
          </a:xfrm>
          <a:custGeom>
            <a:avLst/>
            <a:gdLst/>
            <a:ahLst/>
            <a:cxnLst/>
            <a:rect l="l" t="t" r="r" b="b"/>
            <a:pathLst>
              <a:path w="5021580" h="6350">
                <a:moveTo>
                  <a:pt x="5021326" y="0"/>
                </a:moveTo>
                <a:lnTo>
                  <a:pt x="0" y="0"/>
                </a:lnTo>
                <a:lnTo>
                  <a:pt x="0" y="5915"/>
                </a:lnTo>
                <a:lnTo>
                  <a:pt x="5021326" y="5915"/>
                </a:lnTo>
                <a:lnTo>
                  <a:pt x="502132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130779"/>
            <a:ext cx="5021580" cy="7620"/>
          </a:xfrm>
          <a:custGeom>
            <a:avLst/>
            <a:gdLst/>
            <a:ahLst/>
            <a:cxnLst/>
            <a:rect l="l" t="t" r="r" b="b"/>
            <a:pathLst>
              <a:path w="5021580" h="7619">
                <a:moveTo>
                  <a:pt x="5021326" y="0"/>
                </a:moveTo>
                <a:lnTo>
                  <a:pt x="0" y="0"/>
                </a:lnTo>
                <a:lnTo>
                  <a:pt x="0" y="7394"/>
                </a:lnTo>
                <a:lnTo>
                  <a:pt x="5021326" y="7394"/>
                </a:lnTo>
                <a:lnTo>
                  <a:pt x="502132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792533"/>
            <a:ext cx="5021580" cy="6350"/>
          </a:xfrm>
          <a:custGeom>
            <a:avLst/>
            <a:gdLst/>
            <a:ahLst/>
            <a:cxnLst/>
            <a:rect l="l" t="t" r="r" b="b"/>
            <a:pathLst>
              <a:path w="5021580" h="6350">
                <a:moveTo>
                  <a:pt x="5021326" y="0"/>
                </a:moveTo>
                <a:lnTo>
                  <a:pt x="0" y="0"/>
                </a:lnTo>
                <a:lnTo>
                  <a:pt x="0" y="5915"/>
                </a:lnTo>
                <a:lnTo>
                  <a:pt x="5021326" y="5915"/>
                </a:lnTo>
                <a:lnTo>
                  <a:pt x="502132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35820" y="446585"/>
            <a:ext cx="5075555" cy="2426970"/>
            <a:chOff x="2111819" y="446585"/>
            <a:chExt cx="5075555" cy="2426970"/>
          </a:xfrm>
        </p:grpSpPr>
        <p:sp>
          <p:nvSpPr>
            <p:cNvPr id="10" name="object 10"/>
            <p:cNvSpPr/>
            <p:nvPr/>
          </p:nvSpPr>
          <p:spPr>
            <a:xfrm>
              <a:off x="2133600" y="446585"/>
              <a:ext cx="5021580" cy="6350"/>
            </a:xfrm>
            <a:custGeom>
              <a:avLst/>
              <a:gdLst/>
              <a:ahLst/>
              <a:cxnLst/>
              <a:rect l="l" t="t" r="r" b="b"/>
              <a:pathLst>
                <a:path w="5021580" h="6350">
                  <a:moveTo>
                    <a:pt x="5021326" y="0"/>
                  </a:moveTo>
                  <a:lnTo>
                    <a:pt x="0" y="0"/>
                  </a:lnTo>
                  <a:lnTo>
                    <a:pt x="0" y="5915"/>
                  </a:lnTo>
                  <a:lnTo>
                    <a:pt x="5021326" y="5915"/>
                  </a:lnTo>
                  <a:lnTo>
                    <a:pt x="502132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131568" y="449834"/>
              <a:ext cx="6350" cy="2399030"/>
            </a:xfrm>
            <a:custGeom>
              <a:avLst/>
              <a:gdLst/>
              <a:ahLst/>
              <a:cxnLst/>
              <a:rect l="l" t="t" r="r" b="b"/>
              <a:pathLst>
                <a:path w="6350" h="2399030">
                  <a:moveTo>
                    <a:pt x="6310" y="0"/>
                  </a:moveTo>
                  <a:lnTo>
                    <a:pt x="0" y="0"/>
                  </a:lnTo>
                  <a:lnTo>
                    <a:pt x="0" y="2398649"/>
                  </a:lnTo>
                  <a:lnTo>
                    <a:pt x="6310" y="239864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600" y="931163"/>
              <a:ext cx="2214245" cy="1016635"/>
            </a:xfrm>
            <a:custGeom>
              <a:avLst/>
              <a:gdLst/>
              <a:ahLst/>
              <a:cxnLst/>
              <a:rect l="l" t="t" r="r" b="b"/>
              <a:pathLst>
                <a:path w="2214245" h="1016635">
                  <a:moveTo>
                    <a:pt x="0" y="27050"/>
                  </a:moveTo>
                  <a:lnTo>
                    <a:pt x="56895" y="27050"/>
                  </a:lnTo>
                  <a:lnTo>
                    <a:pt x="113918" y="27050"/>
                  </a:lnTo>
                  <a:lnTo>
                    <a:pt x="151892" y="20320"/>
                  </a:lnTo>
                  <a:lnTo>
                    <a:pt x="189737" y="20320"/>
                  </a:lnTo>
                  <a:lnTo>
                    <a:pt x="227711" y="20320"/>
                  </a:lnTo>
                  <a:lnTo>
                    <a:pt x="278256" y="20320"/>
                  </a:lnTo>
                </a:path>
                <a:path w="2214245" h="1016635">
                  <a:moveTo>
                    <a:pt x="278256" y="20320"/>
                  </a:moveTo>
                  <a:lnTo>
                    <a:pt x="309880" y="20320"/>
                  </a:lnTo>
                  <a:lnTo>
                    <a:pt x="354330" y="20320"/>
                  </a:lnTo>
                  <a:lnTo>
                    <a:pt x="442849" y="13588"/>
                  </a:lnTo>
                  <a:lnTo>
                    <a:pt x="537844" y="13588"/>
                  </a:lnTo>
                  <a:lnTo>
                    <a:pt x="645160" y="6731"/>
                  </a:lnTo>
                  <a:lnTo>
                    <a:pt x="752856" y="0"/>
                  </a:lnTo>
                  <a:lnTo>
                    <a:pt x="847598" y="0"/>
                  </a:lnTo>
                  <a:lnTo>
                    <a:pt x="936117" y="0"/>
                  </a:lnTo>
                  <a:lnTo>
                    <a:pt x="974217" y="0"/>
                  </a:lnTo>
                  <a:lnTo>
                    <a:pt x="1005839" y="0"/>
                  </a:lnTo>
                </a:path>
                <a:path w="2214245" h="1016635">
                  <a:moveTo>
                    <a:pt x="1005839" y="0"/>
                  </a:moveTo>
                  <a:lnTo>
                    <a:pt x="1081658" y="6731"/>
                  </a:lnTo>
                  <a:lnTo>
                    <a:pt x="1144777" y="27050"/>
                  </a:lnTo>
                  <a:lnTo>
                    <a:pt x="1195577" y="40639"/>
                  </a:lnTo>
                  <a:lnTo>
                    <a:pt x="1233551" y="54356"/>
                  </a:lnTo>
                </a:path>
                <a:path w="2214245" h="1016635">
                  <a:moveTo>
                    <a:pt x="1233551" y="54356"/>
                  </a:moveTo>
                  <a:lnTo>
                    <a:pt x="1239774" y="54356"/>
                  </a:lnTo>
                  <a:lnTo>
                    <a:pt x="1258824" y="47498"/>
                  </a:lnTo>
                  <a:lnTo>
                    <a:pt x="1290320" y="33909"/>
                  </a:lnTo>
                  <a:lnTo>
                    <a:pt x="1309370" y="33909"/>
                  </a:lnTo>
                  <a:lnTo>
                    <a:pt x="1334642" y="33909"/>
                  </a:lnTo>
                  <a:lnTo>
                    <a:pt x="1353565" y="40639"/>
                  </a:lnTo>
                  <a:lnTo>
                    <a:pt x="1372742" y="54356"/>
                  </a:lnTo>
                </a:path>
                <a:path w="2214245" h="1016635">
                  <a:moveTo>
                    <a:pt x="1372742" y="54356"/>
                  </a:moveTo>
                  <a:lnTo>
                    <a:pt x="1404365" y="88137"/>
                  </a:lnTo>
                  <a:lnTo>
                    <a:pt x="1448562" y="135509"/>
                  </a:lnTo>
                  <a:lnTo>
                    <a:pt x="1499108" y="189737"/>
                  </a:lnTo>
                  <a:lnTo>
                    <a:pt x="1549653" y="250698"/>
                  </a:lnTo>
                  <a:lnTo>
                    <a:pt x="1606803" y="311785"/>
                  </a:lnTo>
                  <a:lnTo>
                    <a:pt x="1669923" y="386207"/>
                  </a:lnTo>
                  <a:lnTo>
                    <a:pt x="1796541" y="528320"/>
                  </a:lnTo>
                  <a:lnTo>
                    <a:pt x="1922907" y="677290"/>
                  </a:lnTo>
                  <a:lnTo>
                    <a:pt x="1979929" y="745109"/>
                  </a:lnTo>
                  <a:lnTo>
                    <a:pt x="2036826" y="812800"/>
                  </a:lnTo>
                  <a:lnTo>
                    <a:pt x="2093722" y="873887"/>
                  </a:lnTo>
                  <a:lnTo>
                    <a:pt x="2137917" y="934720"/>
                  </a:lnTo>
                  <a:lnTo>
                    <a:pt x="2182241" y="975487"/>
                  </a:lnTo>
                  <a:lnTo>
                    <a:pt x="2213991" y="1016126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4924" y="1944624"/>
              <a:ext cx="429768" cy="3992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15312" y="856487"/>
              <a:ext cx="4844415" cy="1999614"/>
            </a:xfrm>
            <a:custGeom>
              <a:avLst/>
              <a:gdLst/>
              <a:ahLst/>
              <a:cxnLst/>
              <a:rect l="l" t="t" r="r" b="b"/>
              <a:pathLst>
                <a:path w="4844415" h="1999614">
                  <a:moveTo>
                    <a:pt x="2656332" y="1484376"/>
                  </a:moveTo>
                  <a:lnTo>
                    <a:pt x="2687954" y="1504696"/>
                  </a:lnTo>
                  <a:lnTo>
                    <a:pt x="2725801" y="1524889"/>
                  </a:lnTo>
                  <a:lnTo>
                    <a:pt x="2770124" y="1552194"/>
                  </a:lnTo>
                  <a:lnTo>
                    <a:pt x="2820542" y="1579245"/>
                  </a:lnTo>
                  <a:lnTo>
                    <a:pt x="2928239" y="1646809"/>
                  </a:lnTo>
                  <a:lnTo>
                    <a:pt x="3048380" y="1714627"/>
                  </a:lnTo>
                  <a:lnTo>
                    <a:pt x="3162173" y="1789302"/>
                  </a:lnTo>
                  <a:lnTo>
                    <a:pt x="3276091" y="1856866"/>
                  </a:lnTo>
                  <a:lnTo>
                    <a:pt x="3326638" y="1883917"/>
                  </a:lnTo>
                  <a:lnTo>
                    <a:pt x="3370834" y="1910969"/>
                  </a:lnTo>
                  <a:lnTo>
                    <a:pt x="3408679" y="1931415"/>
                  </a:lnTo>
                  <a:lnTo>
                    <a:pt x="3440303" y="1951736"/>
                  </a:lnTo>
                </a:path>
                <a:path w="4844415" h="1999614">
                  <a:moveTo>
                    <a:pt x="3440303" y="1951736"/>
                  </a:moveTo>
                  <a:lnTo>
                    <a:pt x="3478403" y="1972056"/>
                  </a:lnTo>
                  <a:lnTo>
                    <a:pt x="3516376" y="1985517"/>
                  </a:lnTo>
                  <a:lnTo>
                    <a:pt x="3541649" y="1992249"/>
                  </a:lnTo>
                  <a:lnTo>
                    <a:pt x="3560572" y="1999107"/>
                  </a:lnTo>
                </a:path>
                <a:path w="4844415" h="1999614">
                  <a:moveTo>
                    <a:pt x="3560572" y="1999107"/>
                  </a:moveTo>
                  <a:lnTo>
                    <a:pt x="3573272" y="1999107"/>
                  </a:lnTo>
                  <a:lnTo>
                    <a:pt x="3585845" y="1999107"/>
                  </a:lnTo>
                  <a:lnTo>
                    <a:pt x="3636391" y="1999107"/>
                  </a:lnTo>
                  <a:lnTo>
                    <a:pt x="3693541" y="1999107"/>
                  </a:lnTo>
                  <a:lnTo>
                    <a:pt x="3763010" y="1999107"/>
                  </a:lnTo>
                </a:path>
                <a:path w="4844415" h="1999614">
                  <a:moveTo>
                    <a:pt x="3763010" y="1999107"/>
                  </a:moveTo>
                  <a:lnTo>
                    <a:pt x="3807205" y="1999107"/>
                  </a:lnTo>
                  <a:lnTo>
                    <a:pt x="3857752" y="1999107"/>
                  </a:lnTo>
                  <a:lnTo>
                    <a:pt x="3908552" y="1999107"/>
                  </a:lnTo>
                  <a:lnTo>
                    <a:pt x="3971671" y="1999107"/>
                  </a:lnTo>
                  <a:lnTo>
                    <a:pt x="4104513" y="1992249"/>
                  </a:lnTo>
                  <a:lnTo>
                    <a:pt x="4249928" y="1992249"/>
                  </a:lnTo>
                  <a:lnTo>
                    <a:pt x="4401693" y="1992249"/>
                  </a:lnTo>
                  <a:lnTo>
                    <a:pt x="4553585" y="1992249"/>
                  </a:lnTo>
                  <a:lnTo>
                    <a:pt x="4705349" y="1985517"/>
                  </a:lnTo>
                  <a:lnTo>
                    <a:pt x="4844415" y="1985517"/>
                  </a:lnTo>
                </a:path>
                <a:path w="4844415" h="1999614">
                  <a:moveTo>
                    <a:pt x="18923" y="101473"/>
                  </a:moveTo>
                  <a:lnTo>
                    <a:pt x="18923" y="33782"/>
                  </a:lnTo>
                </a:path>
                <a:path w="4844415" h="1999614">
                  <a:moveTo>
                    <a:pt x="0" y="27050"/>
                  </a:moveTo>
                  <a:lnTo>
                    <a:pt x="37845" y="27050"/>
                  </a:lnTo>
                </a:path>
                <a:path w="4844415" h="1999614">
                  <a:moveTo>
                    <a:pt x="297052" y="94741"/>
                  </a:moveTo>
                  <a:lnTo>
                    <a:pt x="297052" y="20320"/>
                  </a:lnTo>
                </a:path>
                <a:path w="4844415" h="1999614">
                  <a:moveTo>
                    <a:pt x="278130" y="13588"/>
                  </a:moveTo>
                  <a:lnTo>
                    <a:pt x="316102" y="13588"/>
                  </a:lnTo>
                </a:path>
                <a:path w="4844415" h="1999614">
                  <a:moveTo>
                    <a:pt x="1024508" y="74422"/>
                  </a:moveTo>
                  <a:lnTo>
                    <a:pt x="1024508" y="6858"/>
                  </a:lnTo>
                </a:path>
                <a:path w="4844415" h="1999614">
                  <a:moveTo>
                    <a:pt x="1005586" y="0"/>
                  </a:moveTo>
                  <a:lnTo>
                    <a:pt x="1043432" y="0"/>
                  </a:lnTo>
                </a:path>
                <a:path w="4844415" h="1999614">
                  <a:moveTo>
                    <a:pt x="1252092" y="128777"/>
                  </a:moveTo>
                  <a:lnTo>
                    <a:pt x="1252092" y="60833"/>
                  </a:lnTo>
                </a:path>
                <a:path w="4844415" h="1999614">
                  <a:moveTo>
                    <a:pt x="1233170" y="54101"/>
                  </a:moveTo>
                  <a:lnTo>
                    <a:pt x="1271015" y="54101"/>
                  </a:lnTo>
                </a:path>
                <a:path w="4844415" h="1999614">
                  <a:moveTo>
                    <a:pt x="1391285" y="128777"/>
                  </a:moveTo>
                  <a:lnTo>
                    <a:pt x="1391285" y="60833"/>
                  </a:lnTo>
                </a:path>
                <a:path w="4844415" h="1999614">
                  <a:moveTo>
                    <a:pt x="1372108" y="54101"/>
                  </a:moveTo>
                  <a:lnTo>
                    <a:pt x="1410208" y="54101"/>
                  </a:lnTo>
                </a:path>
                <a:path w="4844415" h="1999614">
                  <a:moveTo>
                    <a:pt x="2232279" y="1090802"/>
                  </a:moveTo>
                  <a:lnTo>
                    <a:pt x="2232279" y="1057021"/>
                  </a:lnTo>
                </a:path>
                <a:path w="4844415" h="1999614">
                  <a:moveTo>
                    <a:pt x="2213355" y="1050289"/>
                  </a:moveTo>
                  <a:lnTo>
                    <a:pt x="2251202" y="1050289"/>
                  </a:lnTo>
                </a:path>
                <a:path w="4844415" h="1999614">
                  <a:moveTo>
                    <a:pt x="2333371" y="1172210"/>
                  </a:moveTo>
                  <a:lnTo>
                    <a:pt x="2333371" y="1144904"/>
                  </a:lnTo>
                </a:path>
                <a:path w="4844415" h="1999614">
                  <a:moveTo>
                    <a:pt x="2314448" y="1138301"/>
                  </a:moveTo>
                  <a:lnTo>
                    <a:pt x="2352293" y="1138301"/>
                  </a:lnTo>
                </a:path>
                <a:path w="4844415" h="1999614">
                  <a:moveTo>
                    <a:pt x="2459990" y="1395729"/>
                  </a:moveTo>
                  <a:lnTo>
                    <a:pt x="2459990" y="1382140"/>
                  </a:lnTo>
                </a:path>
                <a:path w="4844415" h="1999614">
                  <a:moveTo>
                    <a:pt x="2441066" y="1375410"/>
                  </a:moveTo>
                  <a:lnTo>
                    <a:pt x="2478913" y="1375410"/>
                  </a:lnTo>
                </a:path>
                <a:path w="4844415" h="1999614">
                  <a:moveTo>
                    <a:pt x="2554732" y="1463548"/>
                  </a:moveTo>
                  <a:lnTo>
                    <a:pt x="2554732" y="1450086"/>
                  </a:lnTo>
                </a:path>
                <a:path w="4844415" h="1999614">
                  <a:moveTo>
                    <a:pt x="2535809" y="1443227"/>
                  </a:moveTo>
                  <a:lnTo>
                    <a:pt x="2573654" y="1443227"/>
                  </a:lnTo>
                </a:path>
                <a:path w="4844415" h="1999614">
                  <a:moveTo>
                    <a:pt x="2655951" y="1483867"/>
                  </a:moveTo>
                  <a:lnTo>
                    <a:pt x="2655951" y="1470406"/>
                  </a:lnTo>
                </a:path>
                <a:path w="4844415" h="1999614">
                  <a:moveTo>
                    <a:pt x="2637028" y="1463548"/>
                  </a:moveTo>
                  <a:lnTo>
                    <a:pt x="2674874" y="1463548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55234" y="28079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36310" y="28079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675503" y="28553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656579" y="28553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877941" y="28553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859017" y="28553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959219" y="284187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115312" y="930909"/>
              <a:ext cx="4863465" cy="1911350"/>
            </a:xfrm>
            <a:custGeom>
              <a:avLst/>
              <a:gdLst/>
              <a:ahLst/>
              <a:cxnLst/>
              <a:rect l="l" t="t" r="r" b="b"/>
              <a:pathLst>
                <a:path w="4863465" h="1911350">
                  <a:moveTo>
                    <a:pt x="4824984" y="1910968"/>
                  </a:moveTo>
                  <a:lnTo>
                    <a:pt x="4862957" y="1910968"/>
                  </a:lnTo>
                </a:path>
                <a:path w="4863465" h="1911350">
                  <a:moveTo>
                    <a:pt x="18923" y="27050"/>
                  </a:moveTo>
                  <a:lnTo>
                    <a:pt x="18923" y="94995"/>
                  </a:lnTo>
                </a:path>
                <a:path w="4863465" h="1911350">
                  <a:moveTo>
                    <a:pt x="0" y="101726"/>
                  </a:moveTo>
                  <a:lnTo>
                    <a:pt x="37845" y="101726"/>
                  </a:lnTo>
                </a:path>
                <a:path w="4863465" h="1911350">
                  <a:moveTo>
                    <a:pt x="297052" y="20319"/>
                  </a:moveTo>
                  <a:lnTo>
                    <a:pt x="297052" y="88137"/>
                  </a:lnTo>
                </a:path>
                <a:path w="4863465" h="1911350">
                  <a:moveTo>
                    <a:pt x="278130" y="94995"/>
                  </a:moveTo>
                  <a:lnTo>
                    <a:pt x="316102" y="94995"/>
                  </a:lnTo>
                </a:path>
                <a:path w="4863465" h="1911350">
                  <a:moveTo>
                    <a:pt x="1024508" y="0"/>
                  </a:moveTo>
                  <a:lnTo>
                    <a:pt x="1024508" y="67817"/>
                  </a:lnTo>
                </a:path>
                <a:path w="4863465" h="1911350">
                  <a:moveTo>
                    <a:pt x="1005586" y="74675"/>
                  </a:moveTo>
                  <a:lnTo>
                    <a:pt x="1043432" y="74675"/>
                  </a:lnTo>
                </a:path>
                <a:path w="4863465" h="1911350">
                  <a:moveTo>
                    <a:pt x="1252092" y="54355"/>
                  </a:moveTo>
                  <a:lnTo>
                    <a:pt x="1252092" y="121919"/>
                  </a:lnTo>
                </a:path>
                <a:path w="4863465" h="1911350">
                  <a:moveTo>
                    <a:pt x="1233170" y="128777"/>
                  </a:moveTo>
                  <a:lnTo>
                    <a:pt x="1271015" y="128777"/>
                  </a:lnTo>
                </a:path>
                <a:path w="4863465" h="1911350">
                  <a:moveTo>
                    <a:pt x="1391285" y="54355"/>
                  </a:moveTo>
                  <a:lnTo>
                    <a:pt x="1391285" y="121919"/>
                  </a:lnTo>
                </a:path>
                <a:path w="4863465" h="1911350">
                  <a:moveTo>
                    <a:pt x="1372108" y="128777"/>
                  </a:moveTo>
                  <a:lnTo>
                    <a:pt x="1410208" y="128777"/>
                  </a:lnTo>
                </a:path>
                <a:path w="4863465" h="1911350">
                  <a:moveTo>
                    <a:pt x="2232279" y="1016380"/>
                  </a:moveTo>
                  <a:lnTo>
                    <a:pt x="2232279" y="1043559"/>
                  </a:lnTo>
                </a:path>
                <a:path w="4863465" h="1911350">
                  <a:moveTo>
                    <a:pt x="2213355" y="1050289"/>
                  </a:moveTo>
                  <a:lnTo>
                    <a:pt x="2251202" y="1050289"/>
                  </a:lnTo>
                </a:path>
                <a:path w="4863465" h="1911350">
                  <a:moveTo>
                    <a:pt x="2333371" y="1097788"/>
                  </a:moveTo>
                  <a:lnTo>
                    <a:pt x="2333371" y="1124965"/>
                  </a:lnTo>
                </a:path>
                <a:path w="4863465" h="1911350">
                  <a:moveTo>
                    <a:pt x="2314448" y="1131697"/>
                  </a:moveTo>
                  <a:lnTo>
                    <a:pt x="2352293" y="1131697"/>
                  </a:lnTo>
                </a:path>
                <a:path w="4863465" h="1911350">
                  <a:moveTo>
                    <a:pt x="2459990" y="1321307"/>
                  </a:moveTo>
                  <a:lnTo>
                    <a:pt x="2459990" y="1341881"/>
                  </a:lnTo>
                </a:path>
                <a:path w="4863465" h="1911350">
                  <a:moveTo>
                    <a:pt x="2441066" y="1348613"/>
                  </a:moveTo>
                  <a:lnTo>
                    <a:pt x="2478913" y="1348613"/>
                  </a:lnTo>
                </a:path>
                <a:path w="4863465" h="1911350">
                  <a:moveTo>
                    <a:pt x="2554732" y="1389126"/>
                  </a:moveTo>
                  <a:lnTo>
                    <a:pt x="2554732" y="1409445"/>
                  </a:lnTo>
                </a:path>
                <a:path w="4863465" h="1911350">
                  <a:moveTo>
                    <a:pt x="2535809" y="1416303"/>
                  </a:moveTo>
                  <a:lnTo>
                    <a:pt x="2573654" y="1416303"/>
                  </a:lnTo>
                </a:path>
                <a:path w="4863465" h="1911350">
                  <a:moveTo>
                    <a:pt x="2655951" y="1409445"/>
                  </a:moveTo>
                  <a:lnTo>
                    <a:pt x="2655951" y="1422907"/>
                  </a:lnTo>
                </a:path>
                <a:path w="4863465" h="1911350">
                  <a:moveTo>
                    <a:pt x="2637028" y="1429765"/>
                  </a:moveTo>
                  <a:lnTo>
                    <a:pt x="2674874" y="1429765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555234" y="28079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536310" y="28079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675503" y="28553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656579" y="28553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877941" y="28553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859017" y="28553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959219" y="284187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940296" y="284861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133600" y="890016"/>
              <a:ext cx="1005840" cy="123189"/>
            </a:xfrm>
            <a:custGeom>
              <a:avLst/>
              <a:gdLst/>
              <a:ahLst/>
              <a:cxnLst/>
              <a:rect l="l" t="t" r="r" b="b"/>
              <a:pathLst>
                <a:path w="1005839" h="123190">
                  <a:moveTo>
                    <a:pt x="0" y="0"/>
                  </a:moveTo>
                  <a:lnTo>
                    <a:pt x="56895" y="0"/>
                  </a:lnTo>
                  <a:lnTo>
                    <a:pt x="113918" y="6858"/>
                  </a:lnTo>
                  <a:lnTo>
                    <a:pt x="151764" y="6858"/>
                  </a:lnTo>
                  <a:lnTo>
                    <a:pt x="189737" y="13716"/>
                  </a:lnTo>
                  <a:lnTo>
                    <a:pt x="227583" y="13716"/>
                  </a:lnTo>
                  <a:lnTo>
                    <a:pt x="278130" y="20447"/>
                  </a:lnTo>
                </a:path>
                <a:path w="1005839" h="123190">
                  <a:moveTo>
                    <a:pt x="278130" y="20447"/>
                  </a:moveTo>
                  <a:lnTo>
                    <a:pt x="309752" y="27305"/>
                  </a:lnTo>
                  <a:lnTo>
                    <a:pt x="354202" y="27305"/>
                  </a:lnTo>
                  <a:lnTo>
                    <a:pt x="442594" y="40894"/>
                  </a:lnTo>
                  <a:lnTo>
                    <a:pt x="537591" y="54610"/>
                  </a:lnTo>
                  <a:lnTo>
                    <a:pt x="645032" y="68199"/>
                  </a:lnTo>
                  <a:lnTo>
                    <a:pt x="752601" y="81787"/>
                  </a:lnTo>
                  <a:lnTo>
                    <a:pt x="847217" y="95631"/>
                  </a:lnTo>
                  <a:lnTo>
                    <a:pt x="935736" y="109347"/>
                  </a:lnTo>
                  <a:lnTo>
                    <a:pt x="973836" y="116205"/>
                  </a:lnTo>
                  <a:lnTo>
                    <a:pt x="1005458" y="122936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392" y="1008887"/>
              <a:ext cx="373380" cy="10210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506724" y="1107948"/>
              <a:ext cx="841375" cy="284480"/>
            </a:xfrm>
            <a:custGeom>
              <a:avLst/>
              <a:gdLst/>
              <a:ahLst/>
              <a:cxnLst/>
              <a:rect l="l" t="t" r="r" b="b"/>
              <a:pathLst>
                <a:path w="841375" h="284480">
                  <a:moveTo>
                    <a:pt x="0" y="0"/>
                  </a:moveTo>
                  <a:lnTo>
                    <a:pt x="31623" y="13462"/>
                  </a:lnTo>
                  <a:lnTo>
                    <a:pt x="75818" y="27050"/>
                  </a:lnTo>
                  <a:lnTo>
                    <a:pt x="126364" y="40639"/>
                  </a:lnTo>
                  <a:lnTo>
                    <a:pt x="176911" y="54101"/>
                  </a:lnTo>
                  <a:lnTo>
                    <a:pt x="297052" y="94741"/>
                  </a:lnTo>
                  <a:lnTo>
                    <a:pt x="423672" y="135509"/>
                  </a:lnTo>
                  <a:lnTo>
                    <a:pt x="549910" y="176022"/>
                  </a:lnTo>
                  <a:lnTo>
                    <a:pt x="663828" y="216662"/>
                  </a:lnTo>
                  <a:lnTo>
                    <a:pt x="720725" y="236981"/>
                  </a:lnTo>
                  <a:lnTo>
                    <a:pt x="764921" y="257555"/>
                  </a:lnTo>
                  <a:lnTo>
                    <a:pt x="809116" y="271017"/>
                  </a:lnTo>
                  <a:lnTo>
                    <a:pt x="840866" y="284479"/>
                  </a:lnTo>
                </a:path>
              </a:pathLst>
            </a:custGeom>
            <a:ln w="67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4924" y="1388363"/>
              <a:ext cx="429768" cy="4404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71644" y="1825752"/>
              <a:ext cx="783590" cy="792480"/>
            </a:xfrm>
            <a:custGeom>
              <a:avLst/>
              <a:gdLst/>
              <a:ahLst/>
              <a:cxnLst/>
              <a:rect l="l" t="t" r="r" b="b"/>
              <a:pathLst>
                <a:path w="783589" h="792480">
                  <a:moveTo>
                    <a:pt x="0" y="0"/>
                  </a:moveTo>
                  <a:lnTo>
                    <a:pt x="31622" y="33782"/>
                  </a:lnTo>
                  <a:lnTo>
                    <a:pt x="69341" y="67818"/>
                  </a:lnTo>
                  <a:lnTo>
                    <a:pt x="113537" y="115188"/>
                  </a:lnTo>
                  <a:lnTo>
                    <a:pt x="164083" y="162560"/>
                  </a:lnTo>
                  <a:lnTo>
                    <a:pt x="271525" y="277622"/>
                  </a:lnTo>
                  <a:lnTo>
                    <a:pt x="391540" y="392811"/>
                  </a:lnTo>
                  <a:lnTo>
                    <a:pt x="505205" y="514731"/>
                  </a:lnTo>
                  <a:lnTo>
                    <a:pt x="618997" y="630047"/>
                  </a:lnTo>
                  <a:lnTo>
                    <a:pt x="669543" y="677290"/>
                  </a:lnTo>
                  <a:lnTo>
                    <a:pt x="713613" y="724788"/>
                  </a:lnTo>
                  <a:lnTo>
                    <a:pt x="751458" y="758698"/>
                  </a:lnTo>
                  <a:lnTo>
                    <a:pt x="783081" y="792480"/>
                  </a:lnTo>
                </a:path>
              </a:pathLst>
            </a:custGeom>
            <a:ln w="65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1932" y="2615183"/>
              <a:ext cx="329184" cy="20421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878067" y="2814827"/>
              <a:ext cx="1080770" cy="21590"/>
            </a:xfrm>
            <a:custGeom>
              <a:avLst/>
              <a:gdLst/>
              <a:ahLst/>
              <a:cxnLst/>
              <a:rect l="l" t="t" r="r" b="b"/>
              <a:pathLst>
                <a:path w="1080770" h="21589">
                  <a:moveTo>
                    <a:pt x="0" y="0"/>
                  </a:moveTo>
                  <a:lnTo>
                    <a:pt x="44196" y="7112"/>
                  </a:lnTo>
                  <a:lnTo>
                    <a:pt x="94742" y="7112"/>
                  </a:lnTo>
                  <a:lnTo>
                    <a:pt x="145415" y="7112"/>
                  </a:lnTo>
                  <a:lnTo>
                    <a:pt x="208534" y="14224"/>
                  </a:lnTo>
                  <a:lnTo>
                    <a:pt x="341249" y="14224"/>
                  </a:lnTo>
                  <a:lnTo>
                    <a:pt x="486410" y="14224"/>
                  </a:lnTo>
                  <a:lnTo>
                    <a:pt x="638175" y="21336"/>
                  </a:lnTo>
                  <a:lnTo>
                    <a:pt x="789813" y="21336"/>
                  </a:lnTo>
                  <a:lnTo>
                    <a:pt x="941451" y="21336"/>
                  </a:lnTo>
                  <a:lnTo>
                    <a:pt x="1080389" y="21336"/>
                  </a:lnTo>
                </a:path>
              </a:pathLst>
            </a:custGeom>
            <a:ln w="67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115312" y="829056"/>
              <a:ext cx="2250440" cy="563880"/>
            </a:xfrm>
            <a:custGeom>
              <a:avLst/>
              <a:gdLst/>
              <a:ahLst/>
              <a:cxnLst/>
              <a:rect l="l" t="t" r="r" b="b"/>
              <a:pathLst>
                <a:path w="2250440" h="563880">
                  <a:moveTo>
                    <a:pt x="18923" y="61214"/>
                  </a:moveTo>
                  <a:lnTo>
                    <a:pt x="18923" y="6858"/>
                  </a:lnTo>
                </a:path>
                <a:path w="2250440" h="563880">
                  <a:moveTo>
                    <a:pt x="0" y="0"/>
                  </a:moveTo>
                  <a:lnTo>
                    <a:pt x="37845" y="0"/>
                  </a:lnTo>
                </a:path>
                <a:path w="2250440" h="563880">
                  <a:moveTo>
                    <a:pt x="296925" y="81534"/>
                  </a:moveTo>
                  <a:lnTo>
                    <a:pt x="296925" y="34163"/>
                  </a:lnTo>
                </a:path>
                <a:path w="2250440" h="563880">
                  <a:moveTo>
                    <a:pt x="278002" y="27305"/>
                  </a:moveTo>
                  <a:lnTo>
                    <a:pt x="315975" y="27305"/>
                  </a:lnTo>
                </a:path>
                <a:path w="2250440" h="563880">
                  <a:moveTo>
                    <a:pt x="1024001" y="183388"/>
                  </a:moveTo>
                  <a:lnTo>
                    <a:pt x="1024001" y="135763"/>
                  </a:lnTo>
                </a:path>
                <a:path w="2250440" h="563880">
                  <a:moveTo>
                    <a:pt x="1005077" y="128905"/>
                  </a:moveTo>
                  <a:lnTo>
                    <a:pt x="1042924" y="128905"/>
                  </a:lnTo>
                </a:path>
                <a:path w="2250440" h="563880">
                  <a:moveTo>
                    <a:pt x="1251585" y="251079"/>
                  </a:moveTo>
                  <a:lnTo>
                    <a:pt x="1251585" y="203708"/>
                  </a:lnTo>
                </a:path>
                <a:path w="2250440" h="563880">
                  <a:moveTo>
                    <a:pt x="1232662" y="196977"/>
                  </a:moveTo>
                  <a:lnTo>
                    <a:pt x="1270508" y="196977"/>
                  </a:lnTo>
                </a:path>
                <a:path w="2250440" h="563880">
                  <a:moveTo>
                    <a:pt x="1390650" y="278384"/>
                  </a:moveTo>
                  <a:lnTo>
                    <a:pt x="1390650" y="237617"/>
                  </a:lnTo>
                </a:path>
                <a:path w="2250440" h="563880">
                  <a:moveTo>
                    <a:pt x="1371600" y="230759"/>
                  </a:moveTo>
                  <a:lnTo>
                    <a:pt x="1409700" y="230759"/>
                  </a:lnTo>
                </a:path>
                <a:path w="2250440" h="563880">
                  <a:moveTo>
                    <a:pt x="2231516" y="563372"/>
                  </a:moveTo>
                  <a:lnTo>
                    <a:pt x="2231516" y="529336"/>
                  </a:lnTo>
                </a:path>
                <a:path w="2250440" h="563880">
                  <a:moveTo>
                    <a:pt x="2212593" y="522605"/>
                  </a:moveTo>
                  <a:lnTo>
                    <a:pt x="2250440" y="522605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448555" y="1493519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34670"/>
                  </a:moveTo>
                  <a:lnTo>
                    <a:pt x="0" y="0"/>
                  </a:lnTo>
                </a:path>
              </a:pathLst>
            </a:custGeom>
            <a:ln w="63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430267" y="14859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7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556760" y="1690116"/>
              <a:ext cx="233045" cy="135255"/>
            </a:xfrm>
            <a:custGeom>
              <a:avLst/>
              <a:gdLst/>
              <a:ahLst/>
              <a:cxnLst/>
              <a:rect l="l" t="t" r="r" b="b"/>
              <a:pathLst>
                <a:path w="233045" h="135255">
                  <a:moveTo>
                    <a:pt x="18923" y="33020"/>
                  </a:moveTo>
                  <a:lnTo>
                    <a:pt x="18923" y="6604"/>
                  </a:lnTo>
                </a:path>
                <a:path w="233045" h="135255">
                  <a:moveTo>
                    <a:pt x="0" y="0"/>
                  </a:moveTo>
                  <a:lnTo>
                    <a:pt x="37845" y="0"/>
                  </a:lnTo>
                </a:path>
                <a:path w="233045" h="135255">
                  <a:moveTo>
                    <a:pt x="113411" y="82042"/>
                  </a:moveTo>
                  <a:lnTo>
                    <a:pt x="113411" y="54229"/>
                  </a:lnTo>
                </a:path>
                <a:path w="233045" h="135255">
                  <a:moveTo>
                    <a:pt x="94487" y="47244"/>
                  </a:moveTo>
                  <a:lnTo>
                    <a:pt x="132461" y="47244"/>
                  </a:lnTo>
                </a:path>
                <a:path w="233045" h="135255">
                  <a:moveTo>
                    <a:pt x="213994" y="135128"/>
                  </a:moveTo>
                  <a:lnTo>
                    <a:pt x="213994" y="108712"/>
                  </a:lnTo>
                </a:path>
                <a:path w="233045" h="135255">
                  <a:moveTo>
                    <a:pt x="195072" y="102108"/>
                  </a:moveTo>
                  <a:lnTo>
                    <a:pt x="232917" y="102108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551804" y="26150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7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536691" y="260451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7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676010" y="26927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657088" y="268681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877178" y="28148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858255" y="281482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959219" y="28361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115312" y="890016"/>
              <a:ext cx="4863465" cy="1946275"/>
            </a:xfrm>
            <a:custGeom>
              <a:avLst/>
              <a:gdLst/>
              <a:ahLst/>
              <a:cxnLst/>
              <a:rect l="l" t="t" r="r" b="b"/>
              <a:pathLst>
                <a:path w="4863465" h="1946275">
                  <a:moveTo>
                    <a:pt x="4824984" y="1946148"/>
                  </a:moveTo>
                  <a:lnTo>
                    <a:pt x="4862957" y="1946148"/>
                  </a:lnTo>
                </a:path>
                <a:path w="4863465" h="1946275">
                  <a:moveTo>
                    <a:pt x="18923" y="0"/>
                  </a:moveTo>
                  <a:lnTo>
                    <a:pt x="18923" y="47625"/>
                  </a:lnTo>
                </a:path>
                <a:path w="4863465" h="1946275">
                  <a:moveTo>
                    <a:pt x="0" y="54483"/>
                  </a:moveTo>
                  <a:lnTo>
                    <a:pt x="37845" y="54483"/>
                  </a:lnTo>
                </a:path>
                <a:path w="4863465" h="1946275">
                  <a:moveTo>
                    <a:pt x="296290" y="19812"/>
                  </a:moveTo>
                  <a:lnTo>
                    <a:pt x="296290" y="74041"/>
                  </a:lnTo>
                </a:path>
                <a:path w="4863465" h="1946275">
                  <a:moveTo>
                    <a:pt x="277368" y="80772"/>
                  </a:moveTo>
                  <a:lnTo>
                    <a:pt x="315340" y="80772"/>
                  </a:lnTo>
                </a:path>
                <a:path w="4863465" h="1946275">
                  <a:moveTo>
                    <a:pt x="1024763" y="121920"/>
                  </a:moveTo>
                  <a:lnTo>
                    <a:pt x="1024763" y="169418"/>
                  </a:lnTo>
                </a:path>
                <a:path w="4863465" h="1946275">
                  <a:moveTo>
                    <a:pt x="1005839" y="176275"/>
                  </a:moveTo>
                  <a:lnTo>
                    <a:pt x="1043686" y="176275"/>
                  </a:lnTo>
                </a:path>
                <a:path w="4863465" h="1946275">
                  <a:moveTo>
                    <a:pt x="1251839" y="190500"/>
                  </a:moveTo>
                  <a:lnTo>
                    <a:pt x="1251839" y="231012"/>
                  </a:lnTo>
                </a:path>
                <a:path w="4863465" h="1946275">
                  <a:moveTo>
                    <a:pt x="1232915" y="237744"/>
                  </a:moveTo>
                  <a:lnTo>
                    <a:pt x="1270762" y="237744"/>
                  </a:lnTo>
                </a:path>
                <a:path w="4863465" h="1946275">
                  <a:moveTo>
                    <a:pt x="1390650" y="217932"/>
                  </a:moveTo>
                  <a:lnTo>
                    <a:pt x="1390650" y="264287"/>
                  </a:lnTo>
                </a:path>
                <a:path w="4863465" h="1946275">
                  <a:moveTo>
                    <a:pt x="1371600" y="270763"/>
                  </a:moveTo>
                  <a:lnTo>
                    <a:pt x="1409700" y="270763"/>
                  </a:lnTo>
                </a:path>
                <a:path w="4863465" h="1946275">
                  <a:moveTo>
                    <a:pt x="2231771" y="501396"/>
                  </a:moveTo>
                  <a:lnTo>
                    <a:pt x="2231771" y="542925"/>
                  </a:lnTo>
                </a:path>
                <a:path w="4863465" h="1946275">
                  <a:moveTo>
                    <a:pt x="2212848" y="549910"/>
                  </a:moveTo>
                  <a:lnTo>
                    <a:pt x="2250693" y="54991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448555" y="1527047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543"/>
                  </a:lnTo>
                </a:path>
              </a:pathLst>
            </a:custGeom>
            <a:ln w="63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430267" y="156819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7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556760" y="1723644"/>
              <a:ext cx="233045" cy="129539"/>
            </a:xfrm>
            <a:custGeom>
              <a:avLst/>
              <a:gdLst/>
              <a:ahLst/>
              <a:cxnLst/>
              <a:rect l="l" t="t" r="r" b="b"/>
              <a:pathLst>
                <a:path w="233045" h="129539">
                  <a:moveTo>
                    <a:pt x="18923" y="0"/>
                  </a:moveTo>
                  <a:lnTo>
                    <a:pt x="18923" y="27939"/>
                  </a:lnTo>
                </a:path>
                <a:path w="233045" h="129539">
                  <a:moveTo>
                    <a:pt x="0" y="34797"/>
                  </a:moveTo>
                  <a:lnTo>
                    <a:pt x="37845" y="34797"/>
                  </a:lnTo>
                </a:path>
                <a:path w="233045" h="129539">
                  <a:moveTo>
                    <a:pt x="113411" y="47243"/>
                  </a:moveTo>
                  <a:lnTo>
                    <a:pt x="113411" y="74802"/>
                  </a:lnTo>
                </a:path>
                <a:path w="233045" h="129539">
                  <a:moveTo>
                    <a:pt x="94487" y="81787"/>
                  </a:moveTo>
                  <a:lnTo>
                    <a:pt x="132461" y="81787"/>
                  </a:lnTo>
                </a:path>
                <a:path w="233045" h="129539">
                  <a:moveTo>
                    <a:pt x="213994" y="102107"/>
                  </a:moveTo>
                  <a:lnTo>
                    <a:pt x="213994" y="122554"/>
                  </a:lnTo>
                </a:path>
                <a:path w="233045" h="129539">
                  <a:moveTo>
                    <a:pt x="195072" y="129285"/>
                  </a:moveTo>
                  <a:lnTo>
                    <a:pt x="232917" y="129285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555615" y="261823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536691" y="262559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676010" y="26929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657088" y="270027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877178" y="28148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858255" y="282219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6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6959219" y="28361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6940296" y="283616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5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112264" y="906741"/>
              <a:ext cx="4857115" cy="1959610"/>
            </a:xfrm>
            <a:custGeom>
              <a:avLst/>
              <a:gdLst/>
              <a:ahLst/>
              <a:cxnLst/>
              <a:rect l="l" t="t" r="r" b="b"/>
              <a:pathLst>
                <a:path w="4857115" h="1959610">
                  <a:moveTo>
                    <a:pt x="31826" y="27432"/>
                  </a:moveTo>
                  <a:lnTo>
                    <a:pt x="0" y="27432"/>
                  </a:lnTo>
                  <a:lnTo>
                    <a:pt x="0" y="62014"/>
                  </a:lnTo>
                  <a:lnTo>
                    <a:pt x="31826" y="62014"/>
                  </a:lnTo>
                  <a:lnTo>
                    <a:pt x="31826" y="27432"/>
                  </a:lnTo>
                  <a:close/>
                </a:path>
                <a:path w="4857115" h="1959610">
                  <a:moveTo>
                    <a:pt x="309194" y="21323"/>
                  </a:moveTo>
                  <a:lnTo>
                    <a:pt x="277368" y="21323"/>
                  </a:lnTo>
                  <a:lnTo>
                    <a:pt x="277368" y="54394"/>
                  </a:lnTo>
                  <a:lnTo>
                    <a:pt x="309194" y="54394"/>
                  </a:lnTo>
                  <a:lnTo>
                    <a:pt x="309194" y="21323"/>
                  </a:lnTo>
                  <a:close/>
                </a:path>
                <a:path w="4857115" h="1959610">
                  <a:moveTo>
                    <a:pt x="1036154" y="0"/>
                  </a:moveTo>
                  <a:lnTo>
                    <a:pt x="1005840" y="0"/>
                  </a:lnTo>
                  <a:lnTo>
                    <a:pt x="1005840" y="34582"/>
                  </a:lnTo>
                  <a:lnTo>
                    <a:pt x="1036154" y="34582"/>
                  </a:lnTo>
                  <a:lnTo>
                    <a:pt x="1036154" y="0"/>
                  </a:lnTo>
                  <a:close/>
                </a:path>
                <a:path w="4857115" h="1959610">
                  <a:moveTo>
                    <a:pt x="1264742" y="54876"/>
                  </a:moveTo>
                  <a:lnTo>
                    <a:pt x="1232916" y="54876"/>
                  </a:lnTo>
                  <a:lnTo>
                    <a:pt x="1232916" y="88176"/>
                  </a:lnTo>
                  <a:lnTo>
                    <a:pt x="1264742" y="88176"/>
                  </a:lnTo>
                  <a:lnTo>
                    <a:pt x="1264742" y="54876"/>
                  </a:lnTo>
                  <a:close/>
                </a:path>
                <a:path w="4857115" h="1959610">
                  <a:moveTo>
                    <a:pt x="1403019" y="54876"/>
                  </a:moveTo>
                  <a:lnTo>
                    <a:pt x="1371600" y="54876"/>
                  </a:lnTo>
                  <a:lnTo>
                    <a:pt x="1371600" y="88176"/>
                  </a:lnTo>
                  <a:lnTo>
                    <a:pt x="1403019" y="88176"/>
                  </a:lnTo>
                  <a:lnTo>
                    <a:pt x="1403019" y="54876"/>
                  </a:lnTo>
                  <a:close/>
                </a:path>
                <a:path w="4857115" h="1959610">
                  <a:moveTo>
                    <a:pt x="2244674" y="1016508"/>
                  </a:moveTo>
                  <a:lnTo>
                    <a:pt x="2212848" y="1016508"/>
                  </a:lnTo>
                  <a:lnTo>
                    <a:pt x="2212848" y="1051090"/>
                  </a:lnTo>
                  <a:lnTo>
                    <a:pt x="2244674" y="1051090"/>
                  </a:lnTo>
                  <a:lnTo>
                    <a:pt x="2244674" y="1016508"/>
                  </a:lnTo>
                  <a:close/>
                </a:path>
                <a:path w="4857115" h="1959610">
                  <a:moveTo>
                    <a:pt x="2345258" y="1098778"/>
                  </a:moveTo>
                  <a:lnTo>
                    <a:pt x="2313432" y="1098778"/>
                  </a:lnTo>
                  <a:lnTo>
                    <a:pt x="2313432" y="1131862"/>
                  </a:lnTo>
                  <a:lnTo>
                    <a:pt x="2345258" y="1131862"/>
                  </a:lnTo>
                  <a:lnTo>
                    <a:pt x="2345258" y="1098778"/>
                  </a:lnTo>
                  <a:close/>
                </a:path>
                <a:path w="4857115" h="1959610">
                  <a:moveTo>
                    <a:pt x="2471763" y="1322844"/>
                  </a:moveTo>
                  <a:lnTo>
                    <a:pt x="2441448" y="1322844"/>
                  </a:lnTo>
                  <a:lnTo>
                    <a:pt x="2441448" y="1356144"/>
                  </a:lnTo>
                  <a:lnTo>
                    <a:pt x="2471763" y="1356144"/>
                  </a:lnTo>
                  <a:lnTo>
                    <a:pt x="2471763" y="1322844"/>
                  </a:lnTo>
                  <a:close/>
                </a:path>
                <a:path w="4857115" h="1959610">
                  <a:moveTo>
                    <a:pt x="2567762" y="1389888"/>
                  </a:moveTo>
                  <a:lnTo>
                    <a:pt x="2535936" y="1389888"/>
                  </a:lnTo>
                  <a:lnTo>
                    <a:pt x="2535936" y="1424470"/>
                  </a:lnTo>
                  <a:lnTo>
                    <a:pt x="2567762" y="1424470"/>
                  </a:lnTo>
                  <a:lnTo>
                    <a:pt x="2567762" y="1389888"/>
                  </a:lnTo>
                  <a:close/>
                </a:path>
                <a:path w="4857115" h="1959610">
                  <a:moveTo>
                    <a:pt x="2668346" y="1409700"/>
                  </a:moveTo>
                  <a:lnTo>
                    <a:pt x="2636520" y="1409700"/>
                  </a:lnTo>
                  <a:lnTo>
                    <a:pt x="2636520" y="1444282"/>
                  </a:lnTo>
                  <a:lnTo>
                    <a:pt x="2668346" y="1444282"/>
                  </a:lnTo>
                  <a:lnTo>
                    <a:pt x="2668346" y="1409700"/>
                  </a:lnTo>
                  <a:close/>
                </a:path>
                <a:path w="4857115" h="1959610">
                  <a:moveTo>
                    <a:pt x="3452799" y="1877568"/>
                  </a:moveTo>
                  <a:lnTo>
                    <a:pt x="3421380" y="1877568"/>
                  </a:lnTo>
                  <a:lnTo>
                    <a:pt x="3421380" y="1912150"/>
                  </a:lnTo>
                  <a:lnTo>
                    <a:pt x="3452799" y="1912150"/>
                  </a:lnTo>
                  <a:lnTo>
                    <a:pt x="3452799" y="1877568"/>
                  </a:lnTo>
                  <a:close/>
                </a:path>
                <a:path w="4857115" h="1959610">
                  <a:moveTo>
                    <a:pt x="3572078" y="1924812"/>
                  </a:moveTo>
                  <a:lnTo>
                    <a:pt x="3540252" y="1924812"/>
                  </a:lnTo>
                  <a:lnTo>
                    <a:pt x="3540252" y="1959394"/>
                  </a:lnTo>
                  <a:lnTo>
                    <a:pt x="3572078" y="1959394"/>
                  </a:lnTo>
                  <a:lnTo>
                    <a:pt x="3572078" y="1924812"/>
                  </a:lnTo>
                  <a:close/>
                </a:path>
                <a:path w="4857115" h="1959610">
                  <a:moveTo>
                    <a:pt x="3774770" y="1924812"/>
                  </a:moveTo>
                  <a:lnTo>
                    <a:pt x="3742944" y="1924812"/>
                  </a:lnTo>
                  <a:lnTo>
                    <a:pt x="3742944" y="1959394"/>
                  </a:lnTo>
                  <a:lnTo>
                    <a:pt x="3774770" y="1959394"/>
                  </a:lnTo>
                  <a:lnTo>
                    <a:pt x="3774770" y="1924812"/>
                  </a:lnTo>
                  <a:close/>
                </a:path>
                <a:path w="4857115" h="1959610">
                  <a:moveTo>
                    <a:pt x="4856810" y="1912594"/>
                  </a:moveTo>
                  <a:lnTo>
                    <a:pt x="4824984" y="1912594"/>
                  </a:lnTo>
                  <a:lnTo>
                    <a:pt x="4824984" y="1945678"/>
                  </a:lnTo>
                  <a:lnTo>
                    <a:pt x="4856810" y="1945678"/>
                  </a:lnTo>
                  <a:lnTo>
                    <a:pt x="4856810" y="1912594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115312" y="87020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447"/>
                  </a:lnTo>
                  <a:lnTo>
                    <a:pt x="18923" y="41021"/>
                  </a:lnTo>
                  <a:lnTo>
                    <a:pt x="37845" y="20447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115312" y="87020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20447"/>
                  </a:lnTo>
                  <a:lnTo>
                    <a:pt x="18923" y="41021"/>
                  </a:lnTo>
                  <a:lnTo>
                    <a:pt x="0" y="20447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392680" y="890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2" y="0"/>
                  </a:moveTo>
                  <a:lnTo>
                    <a:pt x="0" y="20574"/>
                  </a:lnTo>
                  <a:lnTo>
                    <a:pt x="18922" y="41148"/>
                  </a:lnTo>
                  <a:lnTo>
                    <a:pt x="37972" y="20574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392680" y="890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2" y="0"/>
                  </a:moveTo>
                  <a:lnTo>
                    <a:pt x="37972" y="20574"/>
                  </a:lnTo>
                  <a:lnTo>
                    <a:pt x="18922" y="41148"/>
                  </a:lnTo>
                  <a:lnTo>
                    <a:pt x="0" y="20574"/>
                  </a:lnTo>
                  <a:lnTo>
                    <a:pt x="18922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121152" y="992123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846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121152" y="992123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348228" y="105918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846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348228" y="105918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486912" y="1086612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40">
                  <a:moveTo>
                    <a:pt x="19050" y="0"/>
                  </a:moveTo>
                  <a:lnTo>
                    <a:pt x="0" y="20447"/>
                  </a:lnTo>
                  <a:lnTo>
                    <a:pt x="19050" y="40639"/>
                  </a:lnTo>
                  <a:lnTo>
                    <a:pt x="38100" y="2044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912" y="1086612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40">
                  <a:moveTo>
                    <a:pt x="19050" y="0"/>
                  </a:moveTo>
                  <a:lnTo>
                    <a:pt x="38100" y="20447"/>
                  </a:lnTo>
                  <a:lnTo>
                    <a:pt x="19050" y="40639"/>
                  </a:lnTo>
                  <a:lnTo>
                    <a:pt x="0" y="20447"/>
                  </a:lnTo>
                  <a:lnTo>
                    <a:pt x="19050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328160" y="137160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845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328160" y="137160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430267" y="150723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846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430267" y="150723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556760" y="170383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3"/>
                  </a:lnTo>
                  <a:lnTo>
                    <a:pt x="18923" y="41147"/>
                  </a:lnTo>
                  <a:lnTo>
                    <a:pt x="37845" y="20573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556760" y="170383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20573"/>
                  </a:lnTo>
                  <a:lnTo>
                    <a:pt x="18923" y="41147"/>
                  </a:lnTo>
                  <a:lnTo>
                    <a:pt x="0" y="20573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4651248" y="175107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973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651248" y="175107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973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4751832" y="1805939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8922" y="0"/>
                  </a:moveTo>
                  <a:lnTo>
                    <a:pt x="0" y="19812"/>
                  </a:lnTo>
                  <a:lnTo>
                    <a:pt x="18922" y="39624"/>
                  </a:lnTo>
                  <a:lnTo>
                    <a:pt x="37845" y="19812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751832" y="1805939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8922" y="0"/>
                  </a:moveTo>
                  <a:lnTo>
                    <a:pt x="37845" y="19812"/>
                  </a:lnTo>
                  <a:lnTo>
                    <a:pt x="18922" y="39624"/>
                  </a:lnTo>
                  <a:lnTo>
                    <a:pt x="0" y="19812"/>
                  </a:lnTo>
                  <a:lnTo>
                    <a:pt x="18922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536691" y="259842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7"/>
                  </a:lnTo>
                  <a:lnTo>
                    <a:pt x="38100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6691" y="259842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8100" y="20574"/>
                  </a:lnTo>
                  <a:lnTo>
                    <a:pt x="18923" y="41147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57088" y="267309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973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657088" y="267309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973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858255" y="2795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846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5858255" y="2795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6940296" y="2814827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20574"/>
                  </a:lnTo>
                  <a:lnTo>
                    <a:pt x="18923" y="41148"/>
                  </a:lnTo>
                  <a:lnTo>
                    <a:pt x="37973" y="2057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6940296" y="2814827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973" y="20574"/>
                  </a:lnTo>
                  <a:lnTo>
                    <a:pt x="18923" y="41148"/>
                  </a:lnTo>
                  <a:lnTo>
                    <a:pt x="0" y="2057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129272" y="447039"/>
              <a:ext cx="57785" cy="2066289"/>
            </a:xfrm>
            <a:custGeom>
              <a:avLst/>
              <a:gdLst/>
              <a:ahLst/>
              <a:cxnLst/>
              <a:rect l="l" t="t" r="r" b="b"/>
              <a:pathLst>
                <a:path w="57784" h="2066289">
                  <a:moveTo>
                    <a:pt x="57658" y="2059940"/>
                  </a:moveTo>
                  <a:lnTo>
                    <a:pt x="0" y="2059940"/>
                  </a:lnTo>
                  <a:lnTo>
                    <a:pt x="0" y="2066290"/>
                  </a:lnTo>
                  <a:lnTo>
                    <a:pt x="57658" y="2066290"/>
                  </a:lnTo>
                  <a:lnTo>
                    <a:pt x="57658" y="2059940"/>
                  </a:lnTo>
                  <a:close/>
                </a:path>
                <a:path w="57784" h="2066289">
                  <a:moveTo>
                    <a:pt x="57658" y="1720850"/>
                  </a:moveTo>
                  <a:lnTo>
                    <a:pt x="0" y="1720850"/>
                  </a:lnTo>
                  <a:lnTo>
                    <a:pt x="0" y="1727200"/>
                  </a:lnTo>
                  <a:lnTo>
                    <a:pt x="57658" y="1727200"/>
                  </a:lnTo>
                  <a:lnTo>
                    <a:pt x="57658" y="1720850"/>
                  </a:lnTo>
                  <a:close/>
                </a:path>
                <a:path w="57784" h="2066289">
                  <a:moveTo>
                    <a:pt x="57658" y="1375410"/>
                  </a:moveTo>
                  <a:lnTo>
                    <a:pt x="0" y="1375410"/>
                  </a:lnTo>
                  <a:lnTo>
                    <a:pt x="0" y="1381760"/>
                  </a:lnTo>
                  <a:lnTo>
                    <a:pt x="57658" y="1381760"/>
                  </a:lnTo>
                  <a:lnTo>
                    <a:pt x="57658" y="1375410"/>
                  </a:lnTo>
                  <a:close/>
                </a:path>
                <a:path w="57784" h="2066289">
                  <a:moveTo>
                    <a:pt x="57658" y="1029970"/>
                  </a:moveTo>
                  <a:lnTo>
                    <a:pt x="0" y="1029970"/>
                  </a:lnTo>
                  <a:lnTo>
                    <a:pt x="0" y="1036320"/>
                  </a:lnTo>
                  <a:lnTo>
                    <a:pt x="57658" y="1036320"/>
                  </a:lnTo>
                  <a:lnTo>
                    <a:pt x="57658" y="1029970"/>
                  </a:lnTo>
                  <a:close/>
                </a:path>
                <a:path w="57784" h="2066289">
                  <a:moveTo>
                    <a:pt x="57658" y="684530"/>
                  </a:moveTo>
                  <a:lnTo>
                    <a:pt x="0" y="684530"/>
                  </a:lnTo>
                  <a:lnTo>
                    <a:pt x="0" y="690880"/>
                  </a:lnTo>
                  <a:lnTo>
                    <a:pt x="57658" y="690880"/>
                  </a:lnTo>
                  <a:lnTo>
                    <a:pt x="57658" y="684530"/>
                  </a:lnTo>
                  <a:close/>
                </a:path>
                <a:path w="57784" h="2066289">
                  <a:moveTo>
                    <a:pt x="57658" y="345440"/>
                  </a:moveTo>
                  <a:lnTo>
                    <a:pt x="0" y="345440"/>
                  </a:lnTo>
                  <a:lnTo>
                    <a:pt x="0" y="351790"/>
                  </a:lnTo>
                  <a:lnTo>
                    <a:pt x="57658" y="351790"/>
                  </a:lnTo>
                  <a:lnTo>
                    <a:pt x="57658" y="345440"/>
                  </a:lnTo>
                  <a:close/>
                </a:path>
                <a:path w="57784" h="2066289">
                  <a:moveTo>
                    <a:pt x="5765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57658" y="6350"/>
                  </a:lnTo>
                  <a:lnTo>
                    <a:pt x="57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133600" y="2049780"/>
              <a:ext cx="2214245" cy="800100"/>
            </a:xfrm>
            <a:custGeom>
              <a:avLst/>
              <a:gdLst/>
              <a:ahLst/>
              <a:cxnLst/>
              <a:rect l="l" t="t" r="r" b="b"/>
              <a:pathLst>
                <a:path w="2214245" h="800100">
                  <a:moveTo>
                    <a:pt x="0" y="799846"/>
                  </a:moveTo>
                  <a:lnTo>
                    <a:pt x="56895" y="793115"/>
                  </a:lnTo>
                  <a:lnTo>
                    <a:pt x="113918" y="779526"/>
                  </a:lnTo>
                  <a:lnTo>
                    <a:pt x="151892" y="779526"/>
                  </a:lnTo>
                  <a:lnTo>
                    <a:pt x="189737" y="772795"/>
                  </a:lnTo>
                  <a:lnTo>
                    <a:pt x="227711" y="772795"/>
                  </a:lnTo>
                  <a:lnTo>
                    <a:pt x="278256" y="766064"/>
                  </a:lnTo>
                </a:path>
                <a:path w="2214245" h="800100">
                  <a:moveTo>
                    <a:pt x="278256" y="766064"/>
                  </a:moveTo>
                  <a:lnTo>
                    <a:pt x="309880" y="766064"/>
                  </a:lnTo>
                  <a:lnTo>
                    <a:pt x="354330" y="759206"/>
                  </a:lnTo>
                  <a:lnTo>
                    <a:pt x="442849" y="759206"/>
                  </a:lnTo>
                  <a:lnTo>
                    <a:pt x="537844" y="752475"/>
                  </a:lnTo>
                  <a:lnTo>
                    <a:pt x="645160" y="745744"/>
                  </a:lnTo>
                  <a:lnTo>
                    <a:pt x="752856" y="745744"/>
                  </a:lnTo>
                  <a:lnTo>
                    <a:pt x="847598" y="739013"/>
                  </a:lnTo>
                  <a:lnTo>
                    <a:pt x="936117" y="732155"/>
                  </a:lnTo>
                  <a:lnTo>
                    <a:pt x="974217" y="732155"/>
                  </a:lnTo>
                  <a:lnTo>
                    <a:pt x="1005839" y="732155"/>
                  </a:lnTo>
                </a:path>
                <a:path w="2214245" h="800100">
                  <a:moveTo>
                    <a:pt x="1005839" y="732155"/>
                  </a:moveTo>
                  <a:lnTo>
                    <a:pt x="1081658" y="725424"/>
                  </a:lnTo>
                  <a:lnTo>
                    <a:pt x="1144777" y="725424"/>
                  </a:lnTo>
                  <a:lnTo>
                    <a:pt x="1195577" y="725424"/>
                  </a:lnTo>
                  <a:lnTo>
                    <a:pt x="1233551" y="718439"/>
                  </a:lnTo>
                </a:path>
                <a:path w="2214245" h="800100">
                  <a:moveTo>
                    <a:pt x="1233551" y="718439"/>
                  </a:moveTo>
                  <a:lnTo>
                    <a:pt x="1258824" y="718439"/>
                  </a:lnTo>
                  <a:lnTo>
                    <a:pt x="1290320" y="718439"/>
                  </a:lnTo>
                  <a:lnTo>
                    <a:pt x="1328292" y="704850"/>
                  </a:lnTo>
                  <a:lnTo>
                    <a:pt x="1372742" y="684657"/>
                  </a:lnTo>
                </a:path>
                <a:path w="2214245" h="800100">
                  <a:moveTo>
                    <a:pt x="1372742" y="684657"/>
                  </a:moveTo>
                  <a:lnTo>
                    <a:pt x="1404365" y="657479"/>
                  </a:lnTo>
                  <a:lnTo>
                    <a:pt x="1448562" y="623697"/>
                  </a:lnTo>
                  <a:lnTo>
                    <a:pt x="1499108" y="589661"/>
                  </a:lnTo>
                  <a:lnTo>
                    <a:pt x="1549653" y="549021"/>
                  </a:lnTo>
                  <a:lnTo>
                    <a:pt x="1669923" y="454025"/>
                  </a:lnTo>
                  <a:lnTo>
                    <a:pt x="1796541" y="352552"/>
                  </a:lnTo>
                  <a:lnTo>
                    <a:pt x="1922907" y="244094"/>
                  </a:lnTo>
                  <a:lnTo>
                    <a:pt x="2036826" y="149098"/>
                  </a:lnTo>
                  <a:lnTo>
                    <a:pt x="2093722" y="101727"/>
                  </a:lnTo>
                  <a:lnTo>
                    <a:pt x="2137917" y="67691"/>
                  </a:lnTo>
                  <a:lnTo>
                    <a:pt x="2182241" y="27050"/>
                  </a:lnTo>
                  <a:lnTo>
                    <a:pt x="2213991" y="0"/>
                  </a:lnTo>
                </a:path>
              </a:pathLst>
            </a:custGeom>
            <a:ln w="654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4924" y="1653539"/>
              <a:ext cx="327660" cy="39928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669536" y="687324"/>
              <a:ext cx="2289175" cy="969010"/>
            </a:xfrm>
            <a:custGeom>
              <a:avLst/>
              <a:gdLst/>
              <a:ahLst/>
              <a:cxnLst/>
              <a:rect l="l" t="t" r="r" b="b"/>
              <a:pathLst>
                <a:path w="2289175" h="969010">
                  <a:moveTo>
                    <a:pt x="0" y="969010"/>
                  </a:moveTo>
                  <a:lnTo>
                    <a:pt x="6350" y="935227"/>
                  </a:lnTo>
                  <a:lnTo>
                    <a:pt x="6350" y="901191"/>
                  </a:lnTo>
                  <a:lnTo>
                    <a:pt x="6350" y="853948"/>
                  </a:lnTo>
                  <a:lnTo>
                    <a:pt x="6350" y="806450"/>
                  </a:lnTo>
                  <a:lnTo>
                    <a:pt x="12700" y="758951"/>
                  </a:lnTo>
                  <a:lnTo>
                    <a:pt x="31623" y="711580"/>
                  </a:lnTo>
                  <a:lnTo>
                    <a:pt x="56896" y="664083"/>
                  </a:lnTo>
                  <a:lnTo>
                    <a:pt x="76073" y="643763"/>
                  </a:lnTo>
                  <a:lnTo>
                    <a:pt x="101346" y="623442"/>
                  </a:lnTo>
                </a:path>
                <a:path w="2289175" h="969010">
                  <a:moveTo>
                    <a:pt x="101346" y="623442"/>
                  </a:moveTo>
                  <a:lnTo>
                    <a:pt x="170687" y="582802"/>
                  </a:lnTo>
                  <a:lnTo>
                    <a:pt x="215011" y="562610"/>
                  </a:lnTo>
                  <a:lnTo>
                    <a:pt x="265556" y="542036"/>
                  </a:lnTo>
                  <a:lnTo>
                    <a:pt x="373125" y="508253"/>
                  </a:lnTo>
                  <a:lnTo>
                    <a:pt x="493267" y="467613"/>
                  </a:lnTo>
                  <a:lnTo>
                    <a:pt x="607060" y="433831"/>
                  </a:lnTo>
                  <a:lnTo>
                    <a:pt x="720978" y="399796"/>
                  </a:lnTo>
                  <a:lnTo>
                    <a:pt x="771525" y="386206"/>
                  </a:lnTo>
                  <a:lnTo>
                    <a:pt x="815721" y="372745"/>
                  </a:lnTo>
                  <a:lnTo>
                    <a:pt x="853566" y="359155"/>
                  </a:lnTo>
                  <a:lnTo>
                    <a:pt x="885189" y="345693"/>
                  </a:lnTo>
                </a:path>
                <a:path w="2289175" h="969010">
                  <a:moveTo>
                    <a:pt x="885189" y="345693"/>
                  </a:moveTo>
                  <a:lnTo>
                    <a:pt x="929639" y="325374"/>
                  </a:lnTo>
                  <a:lnTo>
                    <a:pt x="961263" y="311785"/>
                  </a:lnTo>
                  <a:lnTo>
                    <a:pt x="986536" y="291464"/>
                  </a:lnTo>
                  <a:lnTo>
                    <a:pt x="1005459" y="277875"/>
                  </a:lnTo>
                </a:path>
                <a:path w="2289175" h="969010">
                  <a:moveTo>
                    <a:pt x="1005459" y="277875"/>
                  </a:moveTo>
                  <a:lnTo>
                    <a:pt x="1018031" y="257555"/>
                  </a:lnTo>
                  <a:lnTo>
                    <a:pt x="1030604" y="223647"/>
                  </a:lnTo>
                  <a:lnTo>
                    <a:pt x="1043304" y="189864"/>
                  </a:lnTo>
                  <a:lnTo>
                    <a:pt x="1062227" y="149098"/>
                  </a:lnTo>
                  <a:lnTo>
                    <a:pt x="1087501" y="108458"/>
                  </a:lnTo>
                  <a:lnTo>
                    <a:pt x="1119377" y="67817"/>
                  </a:lnTo>
                  <a:lnTo>
                    <a:pt x="1157224" y="40893"/>
                  </a:lnTo>
                  <a:lnTo>
                    <a:pt x="1207769" y="20320"/>
                  </a:lnTo>
                </a:path>
                <a:path w="2289175" h="969010">
                  <a:moveTo>
                    <a:pt x="1207769" y="20320"/>
                  </a:moveTo>
                  <a:lnTo>
                    <a:pt x="1251965" y="13462"/>
                  </a:lnTo>
                  <a:lnTo>
                    <a:pt x="1302512" y="6858"/>
                  </a:lnTo>
                  <a:lnTo>
                    <a:pt x="1353185" y="0"/>
                  </a:lnTo>
                  <a:lnTo>
                    <a:pt x="1416430" y="0"/>
                  </a:lnTo>
                  <a:lnTo>
                    <a:pt x="1549273" y="0"/>
                  </a:lnTo>
                  <a:lnTo>
                    <a:pt x="1694561" y="0"/>
                  </a:lnTo>
                  <a:lnTo>
                    <a:pt x="1846453" y="0"/>
                  </a:lnTo>
                  <a:lnTo>
                    <a:pt x="1998217" y="6858"/>
                  </a:lnTo>
                  <a:lnTo>
                    <a:pt x="2149983" y="6858"/>
                  </a:lnTo>
                  <a:lnTo>
                    <a:pt x="2288920" y="6858"/>
                  </a:lnTo>
                </a:path>
              </a:pathLst>
            </a:custGeom>
            <a:ln w="654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2134235" y="28494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2115312" y="284949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2412365" y="28157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2393442" y="28157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2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3139821" y="27818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120898" y="278180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67405" y="276809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48482" y="27680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06597" y="273418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87420" y="646176"/>
              <a:ext cx="3491229" cy="2088514"/>
            </a:xfrm>
            <a:custGeom>
              <a:avLst/>
              <a:gdLst/>
              <a:ahLst/>
              <a:cxnLst/>
              <a:rect l="l" t="t" r="r" b="b"/>
              <a:pathLst>
                <a:path w="3491229" h="2088514">
                  <a:moveTo>
                    <a:pt x="0" y="2088007"/>
                  </a:moveTo>
                  <a:lnTo>
                    <a:pt x="38100" y="2088007"/>
                  </a:lnTo>
                </a:path>
                <a:path w="3491229" h="2088514">
                  <a:moveTo>
                    <a:pt x="860170" y="1403350"/>
                  </a:moveTo>
                  <a:lnTo>
                    <a:pt x="860170" y="1389888"/>
                  </a:lnTo>
                </a:path>
                <a:path w="3491229" h="2088514">
                  <a:moveTo>
                    <a:pt x="841247" y="1383029"/>
                  </a:moveTo>
                  <a:lnTo>
                    <a:pt x="879093" y="1383029"/>
                  </a:lnTo>
                </a:path>
                <a:path w="3491229" h="2088514">
                  <a:moveTo>
                    <a:pt x="961263" y="1247521"/>
                  </a:moveTo>
                  <a:lnTo>
                    <a:pt x="961263" y="1234059"/>
                  </a:lnTo>
                </a:path>
                <a:path w="3491229" h="2088514">
                  <a:moveTo>
                    <a:pt x="942339" y="1227074"/>
                  </a:moveTo>
                  <a:lnTo>
                    <a:pt x="980185" y="1227074"/>
                  </a:lnTo>
                </a:path>
                <a:path w="3491229" h="2088514">
                  <a:moveTo>
                    <a:pt x="1087881" y="1125474"/>
                  </a:moveTo>
                  <a:lnTo>
                    <a:pt x="1087881" y="1112012"/>
                  </a:lnTo>
                </a:path>
                <a:path w="3491229" h="2088514">
                  <a:moveTo>
                    <a:pt x="1068958" y="1105153"/>
                  </a:moveTo>
                  <a:lnTo>
                    <a:pt x="1106804" y="1105153"/>
                  </a:lnTo>
                </a:path>
                <a:path w="3491229" h="2088514">
                  <a:moveTo>
                    <a:pt x="1182624" y="1010158"/>
                  </a:moveTo>
                  <a:lnTo>
                    <a:pt x="1182624" y="989838"/>
                  </a:lnTo>
                </a:path>
                <a:path w="3491229" h="2088514">
                  <a:moveTo>
                    <a:pt x="1163701" y="983107"/>
                  </a:moveTo>
                  <a:lnTo>
                    <a:pt x="1201546" y="983107"/>
                  </a:lnTo>
                </a:path>
                <a:path w="3491229" h="2088514">
                  <a:moveTo>
                    <a:pt x="1283842" y="664337"/>
                  </a:moveTo>
                  <a:lnTo>
                    <a:pt x="1283842" y="637286"/>
                  </a:lnTo>
                </a:path>
                <a:path w="3491229" h="2088514">
                  <a:moveTo>
                    <a:pt x="1264919" y="630554"/>
                  </a:moveTo>
                  <a:lnTo>
                    <a:pt x="1302765" y="630554"/>
                  </a:lnTo>
                </a:path>
                <a:path w="3491229" h="2088514">
                  <a:moveTo>
                    <a:pt x="2067814" y="386461"/>
                  </a:moveTo>
                  <a:lnTo>
                    <a:pt x="2067814" y="359410"/>
                  </a:lnTo>
                </a:path>
                <a:path w="3491229" h="2088514">
                  <a:moveTo>
                    <a:pt x="2048890" y="352551"/>
                  </a:moveTo>
                  <a:lnTo>
                    <a:pt x="2086990" y="352551"/>
                  </a:lnTo>
                </a:path>
                <a:path w="3491229" h="2088514">
                  <a:moveTo>
                    <a:pt x="2188082" y="318643"/>
                  </a:moveTo>
                  <a:lnTo>
                    <a:pt x="2188082" y="284734"/>
                  </a:lnTo>
                </a:path>
                <a:path w="3491229" h="2088514">
                  <a:moveTo>
                    <a:pt x="2169159" y="278002"/>
                  </a:moveTo>
                  <a:lnTo>
                    <a:pt x="2207132" y="278002"/>
                  </a:lnTo>
                </a:path>
                <a:path w="3491229" h="2088514">
                  <a:moveTo>
                    <a:pt x="2390520" y="60960"/>
                  </a:moveTo>
                  <a:lnTo>
                    <a:pt x="2390520" y="27050"/>
                  </a:lnTo>
                </a:path>
                <a:path w="3491229" h="2088514">
                  <a:moveTo>
                    <a:pt x="2371597" y="20320"/>
                  </a:moveTo>
                  <a:lnTo>
                    <a:pt x="2409443" y="20320"/>
                  </a:lnTo>
                </a:path>
                <a:path w="3491229" h="2088514">
                  <a:moveTo>
                    <a:pt x="3471799" y="47371"/>
                  </a:moveTo>
                  <a:lnTo>
                    <a:pt x="3471799" y="6858"/>
                  </a:lnTo>
                </a:path>
                <a:path w="3491229" h="2088514">
                  <a:moveTo>
                    <a:pt x="3452876" y="0"/>
                  </a:moveTo>
                  <a:lnTo>
                    <a:pt x="3490849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34235" y="28494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15312" y="284949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12365" y="28157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3442" y="28157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2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39821" y="27818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20898" y="278180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67405" y="276809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48482" y="27750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845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06597" y="273418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87420" y="27410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44797" y="205270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7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28160" y="693420"/>
              <a:ext cx="2649855" cy="1370330"/>
            </a:xfrm>
            <a:custGeom>
              <a:avLst/>
              <a:gdLst/>
              <a:ahLst/>
              <a:cxnLst/>
              <a:rect l="l" t="t" r="r" b="b"/>
              <a:pathLst>
                <a:path w="2649854" h="1370330">
                  <a:moveTo>
                    <a:pt x="0" y="1369821"/>
                  </a:moveTo>
                  <a:lnTo>
                    <a:pt x="37845" y="1369821"/>
                  </a:lnTo>
                </a:path>
                <a:path w="2649854" h="1370330">
                  <a:moveTo>
                    <a:pt x="120014" y="1200277"/>
                  </a:moveTo>
                  <a:lnTo>
                    <a:pt x="120014" y="1213865"/>
                  </a:lnTo>
                </a:path>
                <a:path w="2649854" h="1370330">
                  <a:moveTo>
                    <a:pt x="101091" y="1220596"/>
                  </a:moveTo>
                  <a:lnTo>
                    <a:pt x="138937" y="1220596"/>
                  </a:lnTo>
                </a:path>
                <a:path w="2649854" h="1370330">
                  <a:moveTo>
                    <a:pt x="246634" y="1078229"/>
                  </a:moveTo>
                  <a:lnTo>
                    <a:pt x="246634" y="1091818"/>
                  </a:lnTo>
                </a:path>
                <a:path w="2649854" h="1370330">
                  <a:moveTo>
                    <a:pt x="227711" y="1098550"/>
                  </a:moveTo>
                  <a:lnTo>
                    <a:pt x="265556" y="1098550"/>
                  </a:lnTo>
                </a:path>
                <a:path w="2649854" h="1370330">
                  <a:moveTo>
                    <a:pt x="341375" y="962913"/>
                  </a:moveTo>
                  <a:lnTo>
                    <a:pt x="341375" y="976502"/>
                  </a:lnTo>
                </a:path>
                <a:path w="2649854" h="1370330">
                  <a:moveTo>
                    <a:pt x="322325" y="983233"/>
                  </a:moveTo>
                  <a:lnTo>
                    <a:pt x="360299" y="983233"/>
                  </a:lnTo>
                </a:path>
                <a:path w="2649854" h="1370330">
                  <a:moveTo>
                    <a:pt x="442594" y="617092"/>
                  </a:moveTo>
                  <a:lnTo>
                    <a:pt x="442594" y="637413"/>
                  </a:lnTo>
                </a:path>
                <a:path w="2649854" h="1370330">
                  <a:moveTo>
                    <a:pt x="423672" y="644143"/>
                  </a:moveTo>
                  <a:lnTo>
                    <a:pt x="461517" y="644143"/>
                  </a:lnTo>
                </a:path>
                <a:path w="2649854" h="1370330">
                  <a:moveTo>
                    <a:pt x="1226692" y="339089"/>
                  </a:moveTo>
                  <a:lnTo>
                    <a:pt x="1226692" y="372999"/>
                  </a:lnTo>
                </a:path>
                <a:path w="2649854" h="1370330">
                  <a:moveTo>
                    <a:pt x="1207769" y="379729"/>
                  </a:moveTo>
                  <a:lnTo>
                    <a:pt x="1245869" y="379729"/>
                  </a:lnTo>
                </a:path>
                <a:path w="2649854" h="1370330">
                  <a:moveTo>
                    <a:pt x="1346962" y="271271"/>
                  </a:moveTo>
                  <a:lnTo>
                    <a:pt x="1346962" y="305180"/>
                  </a:lnTo>
                </a:path>
                <a:path w="2649854" h="1370330">
                  <a:moveTo>
                    <a:pt x="1328039" y="312038"/>
                  </a:moveTo>
                  <a:lnTo>
                    <a:pt x="1365885" y="312038"/>
                  </a:lnTo>
                </a:path>
                <a:path w="2649854" h="1370330">
                  <a:moveTo>
                    <a:pt x="1549273" y="13462"/>
                  </a:moveTo>
                  <a:lnTo>
                    <a:pt x="1549273" y="47625"/>
                  </a:lnTo>
                </a:path>
                <a:path w="2649854" h="1370330">
                  <a:moveTo>
                    <a:pt x="1530350" y="54355"/>
                  </a:moveTo>
                  <a:lnTo>
                    <a:pt x="1568195" y="54355"/>
                  </a:lnTo>
                </a:path>
                <a:path w="2649854" h="1370330">
                  <a:moveTo>
                    <a:pt x="2630678" y="0"/>
                  </a:moveTo>
                  <a:lnTo>
                    <a:pt x="2630678" y="34035"/>
                  </a:lnTo>
                </a:path>
                <a:path w="2649854" h="1370330">
                  <a:moveTo>
                    <a:pt x="2611755" y="40766"/>
                  </a:moveTo>
                  <a:lnTo>
                    <a:pt x="2649728" y="40766"/>
                  </a:lnTo>
                </a:path>
              </a:pathLst>
            </a:custGeom>
            <a:ln w="654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15312" y="282854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1147"/>
                  </a:lnTo>
                  <a:lnTo>
                    <a:pt x="37845" y="41147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2115312" y="282854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41147"/>
                  </a:lnTo>
                  <a:lnTo>
                    <a:pt x="0" y="41147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92680" y="2795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2" y="0"/>
                  </a:moveTo>
                  <a:lnTo>
                    <a:pt x="0" y="41148"/>
                  </a:lnTo>
                  <a:lnTo>
                    <a:pt x="37972" y="41148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92680" y="279501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2" y="0"/>
                  </a:moveTo>
                  <a:lnTo>
                    <a:pt x="37972" y="41148"/>
                  </a:lnTo>
                  <a:lnTo>
                    <a:pt x="0" y="41148"/>
                  </a:lnTo>
                  <a:lnTo>
                    <a:pt x="18922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21152" y="2761488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0766"/>
                  </a:lnTo>
                  <a:lnTo>
                    <a:pt x="37846" y="40766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21152" y="2761488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40766"/>
                  </a:lnTo>
                  <a:lnTo>
                    <a:pt x="0" y="40766"/>
                  </a:lnTo>
                  <a:lnTo>
                    <a:pt x="18923" y="0"/>
                  </a:lnTo>
                  <a:close/>
                </a:path>
              </a:pathLst>
            </a:custGeom>
            <a:ln w="652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348228" y="274777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0766"/>
                  </a:lnTo>
                  <a:lnTo>
                    <a:pt x="37846" y="40766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3348228" y="274777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40766"/>
                  </a:lnTo>
                  <a:lnTo>
                    <a:pt x="0" y="40766"/>
                  </a:lnTo>
                  <a:lnTo>
                    <a:pt x="18923" y="0"/>
                  </a:lnTo>
                  <a:close/>
                </a:path>
              </a:pathLst>
            </a:custGeom>
            <a:ln w="652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86912" y="2714244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0" y="39623"/>
                  </a:lnTo>
                  <a:lnTo>
                    <a:pt x="38100" y="3962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86912" y="2714244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38100" y="39623"/>
                  </a:lnTo>
                  <a:lnTo>
                    <a:pt x="0" y="39623"/>
                  </a:lnTo>
                  <a:lnTo>
                    <a:pt x="19050" y="0"/>
                  </a:lnTo>
                  <a:close/>
                </a:path>
              </a:pathLst>
            </a:custGeom>
            <a:ln w="6531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4328160" y="202844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1147"/>
                  </a:lnTo>
                  <a:lnTo>
                    <a:pt x="37845" y="41147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28160" y="202844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41147"/>
                  </a:lnTo>
                  <a:lnTo>
                    <a:pt x="0" y="41147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430267" y="1872996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39">
                  <a:moveTo>
                    <a:pt x="18923" y="0"/>
                  </a:moveTo>
                  <a:lnTo>
                    <a:pt x="0" y="40639"/>
                  </a:lnTo>
                  <a:lnTo>
                    <a:pt x="37846" y="40639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430267" y="1872996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39">
                  <a:moveTo>
                    <a:pt x="18923" y="0"/>
                  </a:moveTo>
                  <a:lnTo>
                    <a:pt x="37846" y="40639"/>
                  </a:lnTo>
                  <a:lnTo>
                    <a:pt x="0" y="40639"/>
                  </a:lnTo>
                  <a:lnTo>
                    <a:pt x="18923" y="0"/>
                  </a:lnTo>
                  <a:close/>
                </a:path>
              </a:pathLst>
            </a:custGeom>
            <a:ln w="652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556760" y="175107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1148"/>
                  </a:lnTo>
                  <a:lnTo>
                    <a:pt x="37845" y="41148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56760" y="1751075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5" y="41148"/>
                  </a:lnTo>
                  <a:lnTo>
                    <a:pt x="0" y="41148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51248" y="163525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1148"/>
                  </a:lnTo>
                  <a:lnTo>
                    <a:pt x="37973" y="41148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51248" y="1635252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973" y="41148"/>
                  </a:lnTo>
                  <a:lnTo>
                    <a:pt x="0" y="41148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51832" y="1290827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8922" y="0"/>
                  </a:moveTo>
                  <a:lnTo>
                    <a:pt x="0" y="39624"/>
                  </a:lnTo>
                  <a:lnTo>
                    <a:pt x="37845" y="39624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4751832" y="1290827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8922" y="0"/>
                  </a:moveTo>
                  <a:lnTo>
                    <a:pt x="37845" y="39624"/>
                  </a:lnTo>
                  <a:lnTo>
                    <a:pt x="0" y="39624"/>
                  </a:lnTo>
                  <a:lnTo>
                    <a:pt x="18922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5536691" y="101193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1021"/>
                  </a:lnTo>
                  <a:lnTo>
                    <a:pt x="38100" y="41021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536691" y="1011936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8100" y="41021"/>
                  </a:lnTo>
                  <a:lnTo>
                    <a:pt x="0" y="41021"/>
                  </a:lnTo>
                  <a:lnTo>
                    <a:pt x="18923" y="0"/>
                  </a:lnTo>
                  <a:close/>
                </a:path>
              </a:pathLst>
            </a:custGeom>
            <a:ln w="653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57088" y="944880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40">
                  <a:moveTo>
                    <a:pt x="18923" y="0"/>
                  </a:moveTo>
                  <a:lnTo>
                    <a:pt x="0" y="40640"/>
                  </a:lnTo>
                  <a:lnTo>
                    <a:pt x="37973" y="40640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57088" y="944880"/>
              <a:ext cx="38100" cy="40640"/>
            </a:xfrm>
            <a:custGeom>
              <a:avLst/>
              <a:gdLst/>
              <a:ahLst/>
              <a:cxnLst/>
              <a:rect l="l" t="t" r="r" b="b"/>
              <a:pathLst>
                <a:path w="38100" h="40640">
                  <a:moveTo>
                    <a:pt x="18923" y="0"/>
                  </a:moveTo>
                  <a:lnTo>
                    <a:pt x="37973" y="40640"/>
                  </a:lnTo>
                  <a:lnTo>
                    <a:pt x="0" y="40640"/>
                  </a:lnTo>
                  <a:lnTo>
                    <a:pt x="18923" y="0"/>
                  </a:lnTo>
                  <a:close/>
                </a:path>
              </a:pathLst>
            </a:custGeom>
            <a:ln w="652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58255" y="68732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0" y="40766"/>
                  </a:lnTo>
                  <a:lnTo>
                    <a:pt x="37846" y="40766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5858255" y="68732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18923" y="0"/>
                  </a:moveTo>
                  <a:lnTo>
                    <a:pt x="37846" y="40766"/>
                  </a:lnTo>
                  <a:lnTo>
                    <a:pt x="0" y="40766"/>
                  </a:lnTo>
                  <a:lnTo>
                    <a:pt x="18923" y="0"/>
                  </a:lnTo>
                  <a:close/>
                </a:path>
              </a:pathLst>
            </a:custGeom>
            <a:ln w="652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40296" y="673608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4">
                  <a:moveTo>
                    <a:pt x="18923" y="0"/>
                  </a:moveTo>
                  <a:lnTo>
                    <a:pt x="0" y="39624"/>
                  </a:lnTo>
                  <a:lnTo>
                    <a:pt x="37973" y="39624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40296" y="673608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4">
                  <a:moveTo>
                    <a:pt x="18923" y="0"/>
                  </a:moveTo>
                  <a:lnTo>
                    <a:pt x="37973" y="39624"/>
                  </a:lnTo>
                  <a:lnTo>
                    <a:pt x="0" y="39624"/>
                  </a:lnTo>
                  <a:lnTo>
                    <a:pt x="18923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2479548" y="1510283"/>
              <a:ext cx="638810" cy="509270"/>
            </a:xfrm>
            <a:custGeom>
              <a:avLst/>
              <a:gdLst/>
              <a:ahLst/>
              <a:cxnLst/>
              <a:rect l="l" t="t" r="r" b="b"/>
              <a:pathLst>
                <a:path w="638810" h="509269">
                  <a:moveTo>
                    <a:pt x="0" y="508762"/>
                  </a:moveTo>
                  <a:lnTo>
                    <a:pt x="638428" y="508762"/>
                  </a:lnTo>
                  <a:lnTo>
                    <a:pt x="638428" y="0"/>
                  </a:lnTo>
                  <a:lnTo>
                    <a:pt x="0" y="0"/>
                  </a:lnTo>
                  <a:lnTo>
                    <a:pt x="0" y="508762"/>
                  </a:lnTo>
                </a:path>
              </a:pathLst>
            </a:custGeom>
            <a:ln w="6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20696" y="1778508"/>
              <a:ext cx="163195" cy="0"/>
            </a:xfrm>
            <a:custGeom>
              <a:avLst/>
              <a:gdLst/>
              <a:ahLst/>
              <a:cxnLst/>
              <a:rect l="l" t="t" r="r" b="b"/>
              <a:pathLst>
                <a:path w="163194">
                  <a:moveTo>
                    <a:pt x="0" y="0"/>
                  </a:moveTo>
                  <a:lnTo>
                    <a:pt x="163068" y="0"/>
                  </a:lnTo>
                </a:path>
              </a:pathLst>
            </a:custGeom>
            <a:ln w="677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83180" y="1758696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0" y="19684"/>
                  </a:lnTo>
                  <a:lnTo>
                    <a:pt x="19050" y="39496"/>
                  </a:lnTo>
                  <a:lnTo>
                    <a:pt x="37972" y="1968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2583180" y="1758696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37972" y="19684"/>
                  </a:lnTo>
                  <a:lnTo>
                    <a:pt x="19050" y="39496"/>
                  </a:lnTo>
                  <a:lnTo>
                    <a:pt x="0" y="19684"/>
                  </a:lnTo>
                  <a:lnTo>
                    <a:pt x="19050" y="0"/>
                  </a:lnTo>
                  <a:close/>
                </a:path>
              </a:pathLst>
            </a:custGeom>
            <a:ln w="65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20696" y="1947672"/>
              <a:ext cx="163195" cy="0"/>
            </a:xfrm>
            <a:custGeom>
              <a:avLst/>
              <a:gdLst/>
              <a:ahLst/>
              <a:cxnLst/>
              <a:rect l="l" t="t" r="r" b="b"/>
              <a:pathLst>
                <a:path w="163194">
                  <a:moveTo>
                    <a:pt x="0" y="0"/>
                  </a:moveTo>
                  <a:lnTo>
                    <a:pt x="163068" y="0"/>
                  </a:lnTo>
                </a:path>
              </a:pathLst>
            </a:custGeom>
            <a:ln w="677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83180" y="1927860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0" y="39624"/>
                  </a:lnTo>
                  <a:lnTo>
                    <a:pt x="37972" y="3962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83180" y="1927860"/>
              <a:ext cx="38100" cy="40005"/>
            </a:xfrm>
            <a:custGeom>
              <a:avLst/>
              <a:gdLst/>
              <a:ahLst/>
              <a:cxnLst/>
              <a:rect l="l" t="t" r="r" b="b"/>
              <a:pathLst>
                <a:path w="38100" h="40005">
                  <a:moveTo>
                    <a:pt x="19050" y="0"/>
                  </a:moveTo>
                  <a:lnTo>
                    <a:pt x="37972" y="39624"/>
                  </a:lnTo>
                  <a:lnTo>
                    <a:pt x="0" y="39624"/>
                  </a:lnTo>
                  <a:lnTo>
                    <a:pt x="19050" y="0"/>
                  </a:lnTo>
                  <a:close/>
                </a:path>
              </a:pathLst>
            </a:custGeom>
            <a:ln w="653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4031995" y="1468763"/>
            <a:ext cx="595630" cy="5346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21590" algn="r">
              <a:spcBef>
                <a:spcPts val="345"/>
              </a:spcBef>
              <a:tabLst>
                <a:tab pos="191135" algn="l"/>
              </a:tabLst>
            </a:pPr>
            <a:r>
              <a:rPr sz="900" u="sng" dirty="0">
                <a:solidFill>
                  <a:prstClr val="black"/>
                </a:solidFill>
                <a:uFill>
                  <a:solidFill>
                    <a:srgbClr val="000080"/>
                  </a:solidFill>
                </a:uFill>
                <a:latin typeface="Arial MT"/>
                <a:cs typeface="Arial MT"/>
              </a:rPr>
              <a:t> 	</a:t>
            </a:r>
            <a:r>
              <a:rPr sz="900" spc="-50" dirty="0">
                <a:solidFill>
                  <a:prstClr val="black"/>
                </a:solidFill>
                <a:latin typeface="Arial MT"/>
                <a:cs typeface="Arial MT"/>
              </a:rPr>
              <a:t>glu</a:t>
            </a:r>
            <a:r>
              <a:rPr sz="900" spc="-45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900" spc="-50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900" spc="-4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  <a:p>
            <a:pPr marR="5080" algn="r">
              <a:spcBef>
                <a:spcPts val="254"/>
              </a:spcBef>
            </a:pPr>
            <a:r>
              <a:rPr sz="900" spc="-35" dirty="0">
                <a:solidFill>
                  <a:prstClr val="black"/>
                </a:solidFill>
                <a:latin typeface="Arial MT"/>
                <a:cs typeface="Arial MT"/>
              </a:rPr>
              <a:t>fructose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  <a:p>
            <a:pPr marR="41275" algn="r">
              <a:spcBef>
                <a:spcPts val="265"/>
              </a:spcBef>
            </a:pPr>
            <a:r>
              <a:rPr sz="900" spc="-40" dirty="0">
                <a:solidFill>
                  <a:prstClr val="black"/>
                </a:solidFill>
                <a:latin typeface="Arial MT"/>
                <a:cs typeface="Arial MT"/>
              </a:rPr>
              <a:t>ethanol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6166104" y="944500"/>
            <a:ext cx="960755" cy="1779905"/>
            <a:chOff x="4642103" y="944499"/>
            <a:chExt cx="960755" cy="1779905"/>
          </a:xfrm>
        </p:grpSpPr>
        <p:sp>
          <p:nvSpPr>
            <p:cNvPr id="153" name="object 153"/>
            <p:cNvSpPr/>
            <p:nvPr/>
          </p:nvSpPr>
          <p:spPr>
            <a:xfrm>
              <a:off x="4642104" y="1645945"/>
              <a:ext cx="960119" cy="1078865"/>
            </a:xfrm>
            <a:custGeom>
              <a:avLst/>
              <a:gdLst/>
              <a:ahLst/>
              <a:cxnLst/>
              <a:rect l="l" t="t" r="r" b="b"/>
              <a:pathLst>
                <a:path w="960120" h="1078864">
                  <a:moveTo>
                    <a:pt x="18923" y="997204"/>
                  </a:moveTo>
                  <a:lnTo>
                    <a:pt x="0" y="997204"/>
                  </a:lnTo>
                  <a:lnTo>
                    <a:pt x="0" y="1078458"/>
                  </a:lnTo>
                  <a:lnTo>
                    <a:pt x="18923" y="1078458"/>
                  </a:lnTo>
                  <a:lnTo>
                    <a:pt x="18923" y="997204"/>
                  </a:lnTo>
                  <a:close/>
                </a:path>
                <a:path w="960120" h="1078864">
                  <a:moveTo>
                    <a:pt x="18923" y="854621"/>
                  </a:moveTo>
                  <a:lnTo>
                    <a:pt x="0" y="854621"/>
                  </a:lnTo>
                  <a:lnTo>
                    <a:pt x="0" y="936091"/>
                  </a:lnTo>
                  <a:lnTo>
                    <a:pt x="18923" y="936091"/>
                  </a:lnTo>
                  <a:lnTo>
                    <a:pt x="18923" y="854621"/>
                  </a:lnTo>
                  <a:close/>
                </a:path>
                <a:path w="960120" h="1078864">
                  <a:moveTo>
                    <a:pt x="18923" y="712190"/>
                  </a:moveTo>
                  <a:lnTo>
                    <a:pt x="0" y="712190"/>
                  </a:lnTo>
                  <a:lnTo>
                    <a:pt x="0" y="793597"/>
                  </a:lnTo>
                  <a:lnTo>
                    <a:pt x="18923" y="793597"/>
                  </a:lnTo>
                  <a:lnTo>
                    <a:pt x="18923" y="712190"/>
                  </a:lnTo>
                  <a:close/>
                </a:path>
                <a:path w="960120" h="1078864">
                  <a:moveTo>
                    <a:pt x="18923" y="569747"/>
                  </a:moveTo>
                  <a:lnTo>
                    <a:pt x="0" y="569747"/>
                  </a:lnTo>
                  <a:lnTo>
                    <a:pt x="0" y="651230"/>
                  </a:lnTo>
                  <a:lnTo>
                    <a:pt x="18923" y="651230"/>
                  </a:lnTo>
                  <a:lnTo>
                    <a:pt x="18923" y="569747"/>
                  </a:lnTo>
                  <a:close/>
                </a:path>
                <a:path w="960120" h="1078864">
                  <a:moveTo>
                    <a:pt x="25273" y="427329"/>
                  </a:moveTo>
                  <a:lnTo>
                    <a:pt x="6350" y="427329"/>
                  </a:lnTo>
                  <a:lnTo>
                    <a:pt x="0" y="508736"/>
                  </a:lnTo>
                  <a:lnTo>
                    <a:pt x="18923" y="508736"/>
                  </a:lnTo>
                  <a:lnTo>
                    <a:pt x="25273" y="427329"/>
                  </a:lnTo>
                  <a:close/>
                </a:path>
                <a:path w="960120" h="1078864">
                  <a:moveTo>
                    <a:pt x="25273" y="284899"/>
                  </a:moveTo>
                  <a:lnTo>
                    <a:pt x="6350" y="284899"/>
                  </a:lnTo>
                  <a:lnTo>
                    <a:pt x="6350" y="366369"/>
                  </a:lnTo>
                  <a:lnTo>
                    <a:pt x="25273" y="366369"/>
                  </a:lnTo>
                  <a:lnTo>
                    <a:pt x="25273" y="284899"/>
                  </a:lnTo>
                  <a:close/>
                </a:path>
                <a:path w="960120" h="1078864">
                  <a:moveTo>
                    <a:pt x="25273" y="142367"/>
                  </a:moveTo>
                  <a:lnTo>
                    <a:pt x="6350" y="142367"/>
                  </a:lnTo>
                  <a:lnTo>
                    <a:pt x="6350" y="223621"/>
                  </a:lnTo>
                  <a:lnTo>
                    <a:pt x="25273" y="223621"/>
                  </a:lnTo>
                  <a:lnTo>
                    <a:pt x="25273" y="142367"/>
                  </a:lnTo>
                  <a:close/>
                </a:path>
                <a:path w="960120" h="1078864">
                  <a:moveTo>
                    <a:pt x="25273" y="0"/>
                  </a:moveTo>
                  <a:lnTo>
                    <a:pt x="6350" y="0"/>
                  </a:lnTo>
                  <a:lnTo>
                    <a:pt x="6350" y="81254"/>
                  </a:lnTo>
                  <a:lnTo>
                    <a:pt x="25273" y="81254"/>
                  </a:lnTo>
                  <a:lnTo>
                    <a:pt x="25273" y="0"/>
                  </a:lnTo>
                  <a:close/>
                </a:path>
                <a:path w="960120" h="1078864">
                  <a:moveTo>
                    <a:pt x="959993" y="997204"/>
                  </a:moveTo>
                  <a:lnTo>
                    <a:pt x="941070" y="997204"/>
                  </a:lnTo>
                  <a:lnTo>
                    <a:pt x="941070" y="1078458"/>
                  </a:lnTo>
                  <a:lnTo>
                    <a:pt x="959993" y="1078458"/>
                  </a:lnTo>
                  <a:lnTo>
                    <a:pt x="959993" y="99720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93079" y="954024"/>
              <a:ext cx="0" cy="1627505"/>
            </a:xfrm>
            <a:custGeom>
              <a:avLst/>
              <a:gdLst/>
              <a:ahLst/>
              <a:cxnLst/>
              <a:rect l="l" t="t" r="r" b="b"/>
              <a:pathLst>
                <a:path h="1627505">
                  <a:moveTo>
                    <a:pt x="0" y="0"/>
                  </a:moveTo>
                  <a:lnTo>
                    <a:pt x="0" y="1627124"/>
                  </a:lnTo>
                </a:path>
              </a:pathLst>
            </a:custGeom>
            <a:ln w="18949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5893689" y="2425066"/>
            <a:ext cx="5194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Delestage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036625" y="1794510"/>
            <a:ext cx="1536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458200" y="649223"/>
            <a:ext cx="0" cy="2073910"/>
          </a:xfrm>
          <a:custGeom>
            <a:avLst/>
            <a:gdLst/>
            <a:ahLst/>
            <a:cxnLst/>
            <a:rect l="l" t="t" r="r" b="b"/>
            <a:pathLst>
              <a:path h="2073910">
                <a:moveTo>
                  <a:pt x="0" y="0"/>
                </a:moveTo>
                <a:lnTo>
                  <a:pt x="0" y="2073910"/>
                </a:lnTo>
              </a:path>
            </a:pathLst>
          </a:custGeom>
          <a:ln w="18949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86318" y="1564005"/>
            <a:ext cx="1263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623945" y="3739769"/>
            <a:ext cx="4994910" cy="2331720"/>
            <a:chOff x="2099945" y="3739769"/>
            <a:chExt cx="4994910" cy="2331720"/>
          </a:xfrm>
        </p:grpSpPr>
        <p:sp>
          <p:nvSpPr>
            <p:cNvPr id="160" name="object 160"/>
            <p:cNvSpPr/>
            <p:nvPr/>
          </p:nvSpPr>
          <p:spPr>
            <a:xfrm>
              <a:off x="4011168" y="4739640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49149"/>
                  </a:moveTo>
                  <a:lnTo>
                    <a:pt x="0" y="0"/>
                  </a:lnTo>
                </a:path>
                <a:path h="92710">
                  <a:moveTo>
                    <a:pt x="0" y="49149"/>
                  </a:moveTo>
                  <a:lnTo>
                    <a:pt x="0" y="92456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2122932" y="4729402"/>
              <a:ext cx="3602354" cy="6350"/>
            </a:xfrm>
            <a:custGeom>
              <a:avLst/>
              <a:gdLst/>
              <a:ahLst/>
              <a:cxnLst/>
              <a:rect l="l" t="t" r="r" b="b"/>
              <a:pathLst>
                <a:path w="3602354" h="6350">
                  <a:moveTo>
                    <a:pt x="3602228" y="0"/>
                  </a:moveTo>
                  <a:lnTo>
                    <a:pt x="0" y="0"/>
                  </a:lnTo>
                  <a:lnTo>
                    <a:pt x="0" y="6173"/>
                  </a:lnTo>
                  <a:lnTo>
                    <a:pt x="3602228" y="6173"/>
                  </a:lnTo>
                  <a:lnTo>
                    <a:pt x="360222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01412" y="3973068"/>
              <a:ext cx="121920" cy="86360"/>
            </a:xfrm>
            <a:custGeom>
              <a:avLst/>
              <a:gdLst/>
              <a:ahLst/>
              <a:cxnLst/>
              <a:rect l="l" t="t" r="r" b="b"/>
              <a:pathLst>
                <a:path w="121920" h="86360">
                  <a:moveTo>
                    <a:pt x="0" y="49148"/>
                  </a:moveTo>
                  <a:lnTo>
                    <a:pt x="0" y="18287"/>
                  </a:lnTo>
                </a:path>
                <a:path w="121920" h="86360">
                  <a:moveTo>
                    <a:pt x="0" y="49148"/>
                  </a:moveTo>
                  <a:lnTo>
                    <a:pt x="0" y="86359"/>
                  </a:lnTo>
                </a:path>
                <a:path w="121920" h="86360">
                  <a:moveTo>
                    <a:pt x="121920" y="37083"/>
                  </a:moveTo>
                  <a:lnTo>
                    <a:pt x="121920" y="0"/>
                  </a:lnTo>
                </a:path>
                <a:path w="121920" h="86360">
                  <a:moveTo>
                    <a:pt x="121920" y="37083"/>
                  </a:moveTo>
                  <a:lnTo>
                    <a:pt x="121920" y="68071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22932" y="3739933"/>
              <a:ext cx="4936490" cy="1991995"/>
            </a:xfrm>
            <a:custGeom>
              <a:avLst/>
              <a:gdLst/>
              <a:ahLst/>
              <a:cxnLst/>
              <a:rect l="l" t="t" r="r" b="b"/>
              <a:pathLst>
                <a:path w="4936490" h="1991995">
                  <a:moveTo>
                    <a:pt x="3602215" y="661670"/>
                  </a:moveTo>
                  <a:lnTo>
                    <a:pt x="0" y="661670"/>
                  </a:lnTo>
                  <a:lnTo>
                    <a:pt x="0" y="667854"/>
                  </a:lnTo>
                  <a:lnTo>
                    <a:pt x="3602215" y="667854"/>
                  </a:lnTo>
                  <a:lnTo>
                    <a:pt x="3602215" y="661670"/>
                  </a:lnTo>
                  <a:close/>
                </a:path>
                <a:path w="4936490" h="1991995">
                  <a:moveTo>
                    <a:pt x="4935982" y="1985264"/>
                  </a:moveTo>
                  <a:lnTo>
                    <a:pt x="0" y="1985264"/>
                  </a:lnTo>
                  <a:lnTo>
                    <a:pt x="0" y="1991448"/>
                  </a:lnTo>
                  <a:lnTo>
                    <a:pt x="4935982" y="1991448"/>
                  </a:lnTo>
                  <a:lnTo>
                    <a:pt x="4935982" y="1985264"/>
                  </a:lnTo>
                  <a:close/>
                </a:path>
                <a:path w="4936490" h="1991995">
                  <a:moveTo>
                    <a:pt x="4935982" y="1651254"/>
                  </a:moveTo>
                  <a:lnTo>
                    <a:pt x="0" y="1651254"/>
                  </a:lnTo>
                  <a:lnTo>
                    <a:pt x="0" y="1657438"/>
                  </a:lnTo>
                  <a:lnTo>
                    <a:pt x="4935982" y="1657438"/>
                  </a:lnTo>
                  <a:lnTo>
                    <a:pt x="4935982" y="1651254"/>
                  </a:lnTo>
                  <a:close/>
                </a:path>
                <a:path w="4936490" h="1991995">
                  <a:moveTo>
                    <a:pt x="4935982" y="1323467"/>
                  </a:moveTo>
                  <a:lnTo>
                    <a:pt x="0" y="1323467"/>
                  </a:lnTo>
                  <a:lnTo>
                    <a:pt x="0" y="1329651"/>
                  </a:lnTo>
                  <a:lnTo>
                    <a:pt x="4935982" y="1329651"/>
                  </a:lnTo>
                  <a:lnTo>
                    <a:pt x="4935982" y="1323467"/>
                  </a:lnTo>
                  <a:close/>
                </a:path>
                <a:path w="4936490" h="1991995">
                  <a:moveTo>
                    <a:pt x="4935982" y="327914"/>
                  </a:moveTo>
                  <a:lnTo>
                    <a:pt x="0" y="327914"/>
                  </a:lnTo>
                  <a:lnTo>
                    <a:pt x="0" y="334098"/>
                  </a:lnTo>
                  <a:lnTo>
                    <a:pt x="4935982" y="334098"/>
                  </a:lnTo>
                  <a:lnTo>
                    <a:pt x="4935982" y="327914"/>
                  </a:lnTo>
                  <a:close/>
                </a:path>
                <a:path w="4936490" h="1991995">
                  <a:moveTo>
                    <a:pt x="4935982" y="0"/>
                  </a:moveTo>
                  <a:lnTo>
                    <a:pt x="0" y="0"/>
                  </a:lnTo>
                  <a:lnTo>
                    <a:pt x="0" y="6184"/>
                  </a:lnTo>
                  <a:lnTo>
                    <a:pt x="4935982" y="6184"/>
                  </a:lnTo>
                  <a:lnTo>
                    <a:pt x="49359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2122551" y="3742944"/>
              <a:ext cx="0" cy="2306320"/>
            </a:xfrm>
            <a:custGeom>
              <a:avLst/>
              <a:gdLst/>
              <a:ahLst/>
              <a:cxnLst/>
              <a:rect l="l" t="t" r="r" b="b"/>
              <a:pathLst>
                <a:path h="2306320">
                  <a:moveTo>
                    <a:pt x="0" y="0"/>
                  </a:moveTo>
                  <a:lnTo>
                    <a:pt x="0" y="2306319"/>
                  </a:lnTo>
                </a:path>
              </a:pathLst>
            </a:custGeom>
            <a:ln w="6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2122932" y="4157472"/>
              <a:ext cx="702945" cy="13970"/>
            </a:xfrm>
            <a:custGeom>
              <a:avLst/>
              <a:gdLst/>
              <a:ahLst/>
              <a:cxnLst/>
              <a:rect l="l" t="t" r="r" b="b"/>
              <a:pathLst>
                <a:path w="702944" h="13970">
                  <a:moveTo>
                    <a:pt x="0" y="13461"/>
                  </a:moveTo>
                  <a:lnTo>
                    <a:pt x="88645" y="13461"/>
                  </a:lnTo>
                  <a:lnTo>
                    <a:pt x="183515" y="6603"/>
                  </a:lnTo>
                  <a:lnTo>
                    <a:pt x="379730" y="0"/>
                  </a:lnTo>
                  <a:lnTo>
                    <a:pt x="474725" y="0"/>
                  </a:lnTo>
                  <a:lnTo>
                    <a:pt x="556894" y="0"/>
                  </a:lnTo>
                  <a:lnTo>
                    <a:pt x="639063" y="0"/>
                  </a:lnTo>
                  <a:lnTo>
                    <a:pt x="702437" y="6603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6" name="object 1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2448" y="4160520"/>
              <a:ext cx="381000" cy="204215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3200400" y="4361688"/>
              <a:ext cx="810260" cy="1138555"/>
            </a:xfrm>
            <a:custGeom>
              <a:avLst/>
              <a:gdLst/>
              <a:ahLst/>
              <a:cxnLst/>
              <a:rect l="l" t="t" r="r" b="b"/>
              <a:pathLst>
                <a:path w="810260" h="1138554">
                  <a:moveTo>
                    <a:pt x="0" y="0"/>
                  </a:moveTo>
                  <a:lnTo>
                    <a:pt x="31495" y="43180"/>
                  </a:lnTo>
                  <a:lnTo>
                    <a:pt x="75819" y="99060"/>
                  </a:lnTo>
                  <a:lnTo>
                    <a:pt x="120141" y="160781"/>
                  </a:lnTo>
                  <a:lnTo>
                    <a:pt x="170687" y="235076"/>
                  </a:lnTo>
                  <a:lnTo>
                    <a:pt x="227837" y="315594"/>
                  </a:lnTo>
                  <a:lnTo>
                    <a:pt x="284734" y="395859"/>
                  </a:lnTo>
                  <a:lnTo>
                    <a:pt x="405129" y="568960"/>
                  </a:lnTo>
                  <a:lnTo>
                    <a:pt x="531622" y="742314"/>
                  </a:lnTo>
                  <a:lnTo>
                    <a:pt x="588517" y="822579"/>
                  </a:lnTo>
                  <a:lnTo>
                    <a:pt x="639317" y="903097"/>
                  </a:lnTo>
                  <a:lnTo>
                    <a:pt x="689863" y="971169"/>
                  </a:lnTo>
                  <a:lnTo>
                    <a:pt x="740537" y="1039114"/>
                  </a:lnTo>
                  <a:lnTo>
                    <a:pt x="778510" y="1094994"/>
                  </a:lnTo>
                  <a:lnTo>
                    <a:pt x="810260" y="1138174"/>
                  </a:lnTo>
                </a:path>
              </a:pathLst>
            </a:custGeom>
            <a:ln w="628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8" name="object 1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8120" y="5497067"/>
              <a:ext cx="431291" cy="345947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4436364" y="5839967"/>
              <a:ext cx="1083310" cy="216535"/>
            </a:xfrm>
            <a:custGeom>
              <a:avLst/>
              <a:gdLst/>
              <a:ahLst/>
              <a:cxnLst/>
              <a:rect l="l" t="t" r="r" b="b"/>
              <a:pathLst>
                <a:path w="1083310" h="216535">
                  <a:moveTo>
                    <a:pt x="0" y="0"/>
                  </a:moveTo>
                  <a:lnTo>
                    <a:pt x="31623" y="6159"/>
                  </a:lnTo>
                  <a:lnTo>
                    <a:pt x="69596" y="18503"/>
                  </a:lnTo>
                  <a:lnTo>
                    <a:pt x="113791" y="30848"/>
                  </a:lnTo>
                  <a:lnTo>
                    <a:pt x="158241" y="43179"/>
                  </a:lnTo>
                  <a:lnTo>
                    <a:pt x="265938" y="67856"/>
                  </a:lnTo>
                  <a:lnTo>
                    <a:pt x="379857" y="92544"/>
                  </a:lnTo>
                  <a:lnTo>
                    <a:pt x="493902" y="123596"/>
                  </a:lnTo>
                  <a:lnTo>
                    <a:pt x="601726" y="148272"/>
                  </a:lnTo>
                  <a:lnTo>
                    <a:pt x="652399" y="160604"/>
                  </a:lnTo>
                  <a:lnTo>
                    <a:pt x="696595" y="166776"/>
                  </a:lnTo>
                  <a:lnTo>
                    <a:pt x="734695" y="179108"/>
                  </a:lnTo>
                  <a:lnTo>
                    <a:pt x="766190" y="185292"/>
                  </a:lnTo>
                </a:path>
                <a:path w="1083310" h="216535">
                  <a:moveTo>
                    <a:pt x="766190" y="185292"/>
                  </a:moveTo>
                  <a:lnTo>
                    <a:pt x="810768" y="197624"/>
                  </a:lnTo>
                  <a:lnTo>
                    <a:pt x="842390" y="203796"/>
                  </a:lnTo>
                  <a:lnTo>
                    <a:pt x="867663" y="209956"/>
                  </a:lnTo>
                  <a:lnTo>
                    <a:pt x="886713" y="216128"/>
                  </a:lnTo>
                </a:path>
                <a:path w="1083310" h="216535">
                  <a:moveTo>
                    <a:pt x="886713" y="216128"/>
                  </a:moveTo>
                  <a:lnTo>
                    <a:pt x="899413" y="216128"/>
                  </a:lnTo>
                  <a:lnTo>
                    <a:pt x="911987" y="216128"/>
                  </a:lnTo>
                  <a:lnTo>
                    <a:pt x="956310" y="216128"/>
                  </a:lnTo>
                  <a:lnTo>
                    <a:pt x="1013460" y="216128"/>
                  </a:lnTo>
                  <a:lnTo>
                    <a:pt x="1083056" y="216128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15355" y="6047059"/>
              <a:ext cx="1356360" cy="12700"/>
            </a:xfrm>
            <a:custGeom>
              <a:avLst/>
              <a:gdLst/>
              <a:ahLst/>
              <a:cxnLst/>
              <a:rect l="l" t="t" r="r" b="b"/>
              <a:pathLst>
                <a:path w="1356359" h="12700">
                  <a:moveTo>
                    <a:pt x="0" y="12360"/>
                  </a:moveTo>
                  <a:lnTo>
                    <a:pt x="1355852" y="12360"/>
                  </a:lnTo>
                  <a:lnTo>
                    <a:pt x="1355852" y="0"/>
                  </a:lnTo>
                  <a:lnTo>
                    <a:pt x="0" y="0"/>
                  </a:lnTo>
                  <a:lnTo>
                    <a:pt x="0" y="1236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03120" y="4090416"/>
              <a:ext cx="1926589" cy="1409700"/>
            </a:xfrm>
            <a:custGeom>
              <a:avLst/>
              <a:gdLst/>
              <a:ahLst/>
              <a:cxnLst/>
              <a:rect l="l" t="t" r="r" b="b"/>
              <a:pathLst>
                <a:path w="1926589" h="1409700">
                  <a:moveTo>
                    <a:pt x="19050" y="80390"/>
                  </a:moveTo>
                  <a:lnTo>
                    <a:pt x="19050" y="12318"/>
                  </a:lnTo>
                </a:path>
                <a:path w="1926589" h="1409700">
                  <a:moveTo>
                    <a:pt x="0" y="6095"/>
                  </a:moveTo>
                  <a:lnTo>
                    <a:pt x="37973" y="6095"/>
                  </a:lnTo>
                </a:path>
                <a:path w="1926589" h="1409700">
                  <a:moveTo>
                    <a:pt x="722376" y="74040"/>
                  </a:moveTo>
                  <a:lnTo>
                    <a:pt x="722376" y="6095"/>
                  </a:lnTo>
                </a:path>
                <a:path w="1926589" h="1409700">
                  <a:moveTo>
                    <a:pt x="703326" y="0"/>
                  </a:moveTo>
                  <a:lnTo>
                    <a:pt x="741426" y="0"/>
                  </a:lnTo>
                </a:path>
                <a:path w="1926589" h="1409700">
                  <a:moveTo>
                    <a:pt x="956691" y="179196"/>
                  </a:moveTo>
                  <a:lnTo>
                    <a:pt x="956691" y="111251"/>
                  </a:lnTo>
                </a:path>
                <a:path w="1926589" h="1409700">
                  <a:moveTo>
                    <a:pt x="937768" y="105155"/>
                  </a:moveTo>
                  <a:lnTo>
                    <a:pt x="975741" y="105155"/>
                  </a:lnTo>
                </a:path>
                <a:path w="1926589" h="1409700">
                  <a:moveTo>
                    <a:pt x="1096264" y="272033"/>
                  </a:moveTo>
                  <a:lnTo>
                    <a:pt x="1096264" y="210184"/>
                  </a:lnTo>
                </a:path>
                <a:path w="1926589" h="1409700">
                  <a:moveTo>
                    <a:pt x="1077087" y="204088"/>
                  </a:moveTo>
                  <a:lnTo>
                    <a:pt x="1115187" y="204088"/>
                  </a:lnTo>
                </a:path>
                <a:path w="1926589" h="1409700">
                  <a:moveTo>
                    <a:pt x="1907158" y="1409699"/>
                  </a:moveTo>
                  <a:lnTo>
                    <a:pt x="1907158" y="1391157"/>
                  </a:lnTo>
                </a:path>
                <a:path w="1926589" h="1409700">
                  <a:moveTo>
                    <a:pt x="1887982" y="1384934"/>
                  </a:moveTo>
                  <a:lnTo>
                    <a:pt x="1926208" y="1384934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08704" y="5591558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6076" y="0"/>
                  </a:moveTo>
                  <a:lnTo>
                    <a:pt x="0" y="0"/>
                  </a:lnTo>
                  <a:lnTo>
                    <a:pt x="0" y="13395"/>
                  </a:lnTo>
                  <a:lnTo>
                    <a:pt x="6076" y="13395"/>
                  </a:lnTo>
                  <a:lnTo>
                    <a:pt x="607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4093464" y="558546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28973" y="57743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11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13860" y="57652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91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4331080" y="57560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11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4314952" y="574696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35475" y="583979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16298" y="58336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5202047" y="60252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5183124" y="601905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22570" y="60560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03520" y="605609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5519039" y="60560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5499989" y="605609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6868795" y="60499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2103120" y="4163568"/>
              <a:ext cx="4785360" cy="1886585"/>
            </a:xfrm>
            <a:custGeom>
              <a:avLst/>
              <a:gdLst/>
              <a:ahLst/>
              <a:cxnLst/>
              <a:rect l="l" t="t" r="r" b="b"/>
              <a:pathLst>
                <a:path w="4785359" h="1886585">
                  <a:moveTo>
                    <a:pt x="4746625" y="1886356"/>
                  </a:moveTo>
                  <a:lnTo>
                    <a:pt x="4784852" y="1886356"/>
                  </a:lnTo>
                </a:path>
                <a:path w="4785359" h="1886585">
                  <a:moveTo>
                    <a:pt x="19050" y="6349"/>
                  </a:moveTo>
                  <a:lnTo>
                    <a:pt x="19050" y="80517"/>
                  </a:lnTo>
                </a:path>
                <a:path w="4785359" h="1886585">
                  <a:moveTo>
                    <a:pt x="0" y="86740"/>
                  </a:moveTo>
                  <a:lnTo>
                    <a:pt x="37973" y="86740"/>
                  </a:lnTo>
                </a:path>
                <a:path w="4785359" h="1886585">
                  <a:moveTo>
                    <a:pt x="722630" y="0"/>
                  </a:moveTo>
                  <a:lnTo>
                    <a:pt x="722630" y="68198"/>
                  </a:lnTo>
                </a:path>
                <a:path w="4785359" h="1886585">
                  <a:moveTo>
                    <a:pt x="703580" y="74421"/>
                  </a:moveTo>
                  <a:lnTo>
                    <a:pt x="741553" y="74421"/>
                  </a:lnTo>
                </a:path>
                <a:path w="4785359" h="1886585">
                  <a:moveTo>
                    <a:pt x="956944" y="105155"/>
                  </a:moveTo>
                  <a:lnTo>
                    <a:pt x="956944" y="173354"/>
                  </a:lnTo>
                </a:path>
                <a:path w="4785359" h="1886585">
                  <a:moveTo>
                    <a:pt x="938022" y="179450"/>
                  </a:moveTo>
                  <a:lnTo>
                    <a:pt x="975994" y="179450"/>
                  </a:lnTo>
                </a:path>
                <a:path w="4785359" h="1886585">
                  <a:moveTo>
                    <a:pt x="1096518" y="197992"/>
                  </a:moveTo>
                  <a:lnTo>
                    <a:pt x="1096518" y="259968"/>
                  </a:lnTo>
                </a:path>
                <a:path w="4785359" h="1886585">
                  <a:moveTo>
                    <a:pt x="1077341" y="266191"/>
                  </a:moveTo>
                  <a:lnTo>
                    <a:pt x="1115568" y="266191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07993" y="55060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1232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3991355" y="5518404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9116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08704" y="5605267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6076" y="0"/>
                  </a:moveTo>
                  <a:lnTo>
                    <a:pt x="0" y="0"/>
                  </a:lnTo>
                  <a:lnTo>
                    <a:pt x="0" y="11828"/>
                  </a:lnTo>
                  <a:lnTo>
                    <a:pt x="6076" y="11828"/>
                  </a:lnTo>
                  <a:lnTo>
                    <a:pt x="6076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093464" y="562356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28973" y="57804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20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4213860" y="57896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591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4331080" y="57621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20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4314444" y="577138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2" y="0"/>
                  </a:lnTo>
                </a:path>
              </a:pathLst>
            </a:custGeom>
            <a:ln w="618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4433189" y="58429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350" y="0"/>
                  </a:lnTo>
                </a:path>
              </a:pathLst>
            </a:custGeom>
            <a:ln w="616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16552" y="5852160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5">
                  <a:moveTo>
                    <a:pt x="0" y="0"/>
                  </a:moveTo>
                  <a:lnTo>
                    <a:pt x="38226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5202174" y="60249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5183251" y="602499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22697" y="60558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03774" y="60558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5519166" y="605581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5500116" y="60558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6868667" y="604964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6849617" y="6049645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0" y="0"/>
                  </a:moveTo>
                  <a:lnTo>
                    <a:pt x="38226" y="0"/>
                  </a:lnTo>
                </a:path>
              </a:pathLst>
            </a:custGeom>
            <a:ln w="625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2122932" y="4219956"/>
              <a:ext cx="702945" cy="12065"/>
            </a:xfrm>
            <a:custGeom>
              <a:avLst/>
              <a:gdLst/>
              <a:ahLst/>
              <a:cxnLst/>
              <a:rect l="l" t="t" r="r" b="b"/>
              <a:pathLst>
                <a:path w="702944" h="12064">
                  <a:moveTo>
                    <a:pt x="0" y="0"/>
                  </a:moveTo>
                  <a:lnTo>
                    <a:pt x="556894" y="0"/>
                  </a:lnTo>
                  <a:lnTo>
                    <a:pt x="639063" y="5842"/>
                  </a:lnTo>
                  <a:lnTo>
                    <a:pt x="702437" y="11811"/>
                  </a:lnTo>
                </a:path>
              </a:pathLst>
            </a:custGeom>
            <a:ln w="618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7" name="object 20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2448" y="4229100"/>
              <a:ext cx="381000" cy="135636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3200400" y="4355592"/>
              <a:ext cx="810260" cy="432434"/>
            </a:xfrm>
            <a:custGeom>
              <a:avLst/>
              <a:gdLst/>
              <a:ahLst/>
              <a:cxnLst/>
              <a:rect l="l" t="t" r="r" b="b"/>
              <a:pathLst>
                <a:path w="810260" h="432435">
                  <a:moveTo>
                    <a:pt x="0" y="0"/>
                  </a:moveTo>
                  <a:lnTo>
                    <a:pt x="31495" y="18541"/>
                  </a:lnTo>
                  <a:lnTo>
                    <a:pt x="75819" y="37083"/>
                  </a:lnTo>
                  <a:lnTo>
                    <a:pt x="120141" y="55498"/>
                  </a:lnTo>
                  <a:lnTo>
                    <a:pt x="170687" y="86613"/>
                  </a:lnTo>
                  <a:lnTo>
                    <a:pt x="284734" y="142112"/>
                  </a:lnTo>
                  <a:lnTo>
                    <a:pt x="405129" y="210184"/>
                  </a:lnTo>
                  <a:lnTo>
                    <a:pt x="531622" y="278002"/>
                  </a:lnTo>
                  <a:lnTo>
                    <a:pt x="639317" y="339978"/>
                  </a:lnTo>
                  <a:lnTo>
                    <a:pt x="689863" y="364616"/>
                  </a:lnTo>
                  <a:lnTo>
                    <a:pt x="740537" y="389254"/>
                  </a:lnTo>
                  <a:lnTo>
                    <a:pt x="778510" y="414019"/>
                  </a:lnTo>
                  <a:lnTo>
                    <a:pt x="810260" y="432434"/>
                  </a:lnTo>
                </a:path>
              </a:pathLst>
            </a:custGeom>
            <a:ln w="621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4111752" y="4850891"/>
              <a:ext cx="0" cy="80645"/>
            </a:xfrm>
            <a:custGeom>
              <a:avLst/>
              <a:gdLst/>
              <a:ahLst/>
              <a:cxnLst/>
              <a:rect l="l" t="t" r="r" b="b"/>
              <a:pathLst>
                <a:path h="80645">
                  <a:moveTo>
                    <a:pt x="0" y="43179"/>
                  </a:moveTo>
                  <a:lnTo>
                    <a:pt x="0" y="0"/>
                  </a:lnTo>
                </a:path>
                <a:path h="80645">
                  <a:moveTo>
                    <a:pt x="0" y="43179"/>
                  </a:moveTo>
                  <a:lnTo>
                    <a:pt x="0" y="8039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0" name="object 2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8120" y="4785360"/>
              <a:ext cx="431291" cy="438912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4436364" y="5221224"/>
              <a:ext cx="766445" cy="730250"/>
            </a:xfrm>
            <a:custGeom>
              <a:avLst/>
              <a:gdLst/>
              <a:ahLst/>
              <a:cxnLst/>
              <a:rect l="l" t="t" r="r" b="b"/>
              <a:pathLst>
                <a:path w="766445" h="730250">
                  <a:moveTo>
                    <a:pt x="0" y="0"/>
                  </a:moveTo>
                  <a:lnTo>
                    <a:pt x="31496" y="24764"/>
                  </a:lnTo>
                  <a:lnTo>
                    <a:pt x="69596" y="61848"/>
                  </a:lnTo>
                  <a:lnTo>
                    <a:pt x="113791" y="105282"/>
                  </a:lnTo>
                  <a:lnTo>
                    <a:pt x="158114" y="148462"/>
                  </a:lnTo>
                  <a:lnTo>
                    <a:pt x="265811" y="253619"/>
                  </a:lnTo>
                  <a:lnTo>
                    <a:pt x="379730" y="364997"/>
                  </a:lnTo>
                  <a:lnTo>
                    <a:pt x="493775" y="476161"/>
                  </a:lnTo>
                  <a:lnTo>
                    <a:pt x="601599" y="581380"/>
                  </a:lnTo>
                  <a:lnTo>
                    <a:pt x="652145" y="624827"/>
                  </a:lnTo>
                  <a:lnTo>
                    <a:pt x="696468" y="668058"/>
                  </a:lnTo>
                  <a:lnTo>
                    <a:pt x="734440" y="698944"/>
                  </a:lnTo>
                  <a:lnTo>
                    <a:pt x="765937" y="729818"/>
                  </a:lnTo>
                </a:path>
              </a:pathLst>
            </a:custGeom>
            <a:ln w="62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2" name="object 2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8364" y="5948172"/>
              <a:ext cx="323088" cy="92963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5515312" y="6034996"/>
              <a:ext cx="1356360" cy="18415"/>
            </a:xfrm>
            <a:custGeom>
              <a:avLst/>
              <a:gdLst/>
              <a:ahLst/>
              <a:cxnLst/>
              <a:rect l="l" t="t" r="r" b="b"/>
              <a:pathLst>
                <a:path w="1356359" h="18414">
                  <a:moveTo>
                    <a:pt x="0" y="18031"/>
                  </a:moveTo>
                  <a:lnTo>
                    <a:pt x="1355937" y="18031"/>
                  </a:lnTo>
                  <a:lnTo>
                    <a:pt x="1355937" y="0"/>
                  </a:lnTo>
                  <a:lnTo>
                    <a:pt x="0" y="0"/>
                  </a:lnTo>
                  <a:lnTo>
                    <a:pt x="0" y="180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2103120" y="4151376"/>
              <a:ext cx="2351405" cy="1069975"/>
            </a:xfrm>
            <a:custGeom>
              <a:avLst/>
              <a:gdLst/>
              <a:ahLst/>
              <a:cxnLst/>
              <a:rect l="l" t="t" r="r" b="b"/>
              <a:pathLst>
                <a:path w="2351404" h="1069975">
                  <a:moveTo>
                    <a:pt x="19050" y="68199"/>
                  </a:moveTo>
                  <a:lnTo>
                    <a:pt x="19050" y="6223"/>
                  </a:lnTo>
                </a:path>
                <a:path w="2351404" h="1069975">
                  <a:moveTo>
                    <a:pt x="0" y="0"/>
                  </a:moveTo>
                  <a:lnTo>
                    <a:pt x="37973" y="0"/>
                  </a:lnTo>
                </a:path>
                <a:path w="2351404" h="1069975">
                  <a:moveTo>
                    <a:pt x="722630" y="80518"/>
                  </a:moveTo>
                  <a:lnTo>
                    <a:pt x="722630" y="18668"/>
                  </a:lnTo>
                </a:path>
                <a:path w="2351404" h="1069975">
                  <a:moveTo>
                    <a:pt x="703580" y="12318"/>
                  </a:moveTo>
                  <a:lnTo>
                    <a:pt x="741553" y="12318"/>
                  </a:lnTo>
                </a:path>
                <a:path w="2351404" h="1069975">
                  <a:moveTo>
                    <a:pt x="956944" y="210312"/>
                  </a:moveTo>
                  <a:lnTo>
                    <a:pt x="956944" y="154686"/>
                  </a:lnTo>
                </a:path>
                <a:path w="2351404" h="1069975">
                  <a:moveTo>
                    <a:pt x="938022" y="148590"/>
                  </a:moveTo>
                  <a:lnTo>
                    <a:pt x="975994" y="148590"/>
                  </a:lnTo>
                </a:path>
                <a:path w="2351404" h="1069975">
                  <a:moveTo>
                    <a:pt x="1096518" y="204088"/>
                  </a:moveTo>
                  <a:lnTo>
                    <a:pt x="1096518" y="142367"/>
                  </a:lnTo>
                </a:path>
                <a:path w="2351404" h="1069975">
                  <a:moveTo>
                    <a:pt x="1077341" y="136017"/>
                  </a:moveTo>
                  <a:lnTo>
                    <a:pt x="1115568" y="136017"/>
                  </a:lnTo>
                </a:path>
                <a:path w="2351404" h="1069975">
                  <a:moveTo>
                    <a:pt x="1888490" y="581406"/>
                  </a:moveTo>
                  <a:lnTo>
                    <a:pt x="1926717" y="581406"/>
                  </a:lnTo>
                </a:path>
                <a:path w="2351404" h="1069975">
                  <a:moveTo>
                    <a:pt x="1989963" y="692657"/>
                  </a:moveTo>
                  <a:lnTo>
                    <a:pt x="2028063" y="692657"/>
                  </a:lnTo>
                </a:path>
                <a:path w="2351404" h="1069975">
                  <a:moveTo>
                    <a:pt x="2129535" y="915288"/>
                  </a:moveTo>
                  <a:lnTo>
                    <a:pt x="2129535" y="878078"/>
                  </a:lnTo>
                </a:path>
                <a:path w="2351404" h="1069975">
                  <a:moveTo>
                    <a:pt x="2110359" y="871855"/>
                  </a:moveTo>
                  <a:lnTo>
                    <a:pt x="2148459" y="871855"/>
                  </a:lnTo>
                </a:path>
                <a:path w="2351404" h="1069975">
                  <a:moveTo>
                    <a:pt x="2230755" y="1039113"/>
                  </a:moveTo>
                  <a:lnTo>
                    <a:pt x="2230755" y="1007999"/>
                  </a:lnTo>
                </a:path>
                <a:path w="2351404" h="1069975">
                  <a:moveTo>
                    <a:pt x="2211832" y="1001776"/>
                  </a:moveTo>
                  <a:lnTo>
                    <a:pt x="2249805" y="1001776"/>
                  </a:lnTo>
                </a:path>
                <a:path w="2351404" h="1069975">
                  <a:moveTo>
                    <a:pt x="2332355" y="1069848"/>
                  </a:moveTo>
                  <a:lnTo>
                    <a:pt x="2332355" y="1045210"/>
                  </a:lnTo>
                </a:path>
                <a:path w="2351404" h="1069975">
                  <a:moveTo>
                    <a:pt x="2313178" y="1039113"/>
                  </a:moveTo>
                  <a:lnTo>
                    <a:pt x="2351278" y="1039113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5202047" y="5950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5183124" y="59446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22570" y="599423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03520" y="599423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5519039" y="603746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5499989" y="603746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6868795" y="60497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03120" y="4219575"/>
              <a:ext cx="4785360" cy="1830705"/>
            </a:xfrm>
            <a:custGeom>
              <a:avLst/>
              <a:gdLst/>
              <a:ahLst/>
              <a:cxnLst/>
              <a:rect l="l" t="t" r="r" b="b"/>
              <a:pathLst>
                <a:path w="4785359" h="1830704">
                  <a:moveTo>
                    <a:pt x="4746625" y="1830222"/>
                  </a:moveTo>
                  <a:lnTo>
                    <a:pt x="4784852" y="1830222"/>
                  </a:lnTo>
                </a:path>
                <a:path w="4785359" h="1830704">
                  <a:moveTo>
                    <a:pt x="19050" y="0"/>
                  </a:moveTo>
                  <a:lnTo>
                    <a:pt x="19050" y="67818"/>
                  </a:lnTo>
                </a:path>
                <a:path w="4785359" h="1830704">
                  <a:moveTo>
                    <a:pt x="0" y="74168"/>
                  </a:moveTo>
                  <a:lnTo>
                    <a:pt x="37973" y="74168"/>
                  </a:lnTo>
                </a:path>
                <a:path w="4785359" h="1830704">
                  <a:moveTo>
                    <a:pt x="722630" y="12318"/>
                  </a:moveTo>
                  <a:lnTo>
                    <a:pt x="722630" y="80391"/>
                  </a:lnTo>
                </a:path>
                <a:path w="4785359" h="1830704">
                  <a:moveTo>
                    <a:pt x="703580" y="86487"/>
                  </a:moveTo>
                  <a:lnTo>
                    <a:pt x="741553" y="86487"/>
                  </a:lnTo>
                </a:path>
                <a:path w="4785359" h="1830704">
                  <a:moveTo>
                    <a:pt x="956944" y="142112"/>
                  </a:moveTo>
                  <a:lnTo>
                    <a:pt x="956944" y="204088"/>
                  </a:lnTo>
                </a:path>
                <a:path w="4785359" h="1830704">
                  <a:moveTo>
                    <a:pt x="938022" y="210312"/>
                  </a:moveTo>
                  <a:lnTo>
                    <a:pt x="975994" y="210312"/>
                  </a:lnTo>
                </a:path>
                <a:path w="4785359" h="1830704">
                  <a:moveTo>
                    <a:pt x="1096518" y="135889"/>
                  </a:moveTo>
                  <a:lnTo>
                    <a:pt x="1096518" y="197738"/>
                  </a:lnTo>
                </a:path>
                <a:path w="4785359" h="1830704">
                  <a:moveTo>
                    <a:pt x="1077341" y="204088"/>
                  </a:moveTo>
                  <a:lnTo>
                    <a:pt x="1115568" y="204088"/>
                  </a:lnTo>
                </a:path>
                <a:path w="4785359" h="1830704">
                  <a:moveTo>
                    <a:pt x="1888490" y="618363"/>
                  </a:moveTo>
                  <a:lnTo>
                    <a:pt x="1926717" y="618363"/>
                  </a:lnTo>
                </a:path>
                <a:path w="4785359" h="1830704">
                  <a:moveTo>
                    <a:pt x="1989963" y="717295"/>
                  </a:moveTo>
                  <a:lnTo>
                    <a:pt x="2028063" y="717295"/>
                  </a:lnTo>
                </a:path>
                <a:path w="4785359" h="1830704">
                  <a:moveTo>
                    <a:pt x="2129535" y="847089"/>
                  </a:moveTo>
                  <a:lnTo>
                    <a:pt x="2129535" y="878077"/>
                  </a:lnTo>
                </a:path>
                <a:path w="4785359" h="1830704">
                  <a:moveTo>
                    <a:pt x="2110359" y="884174"/>
                  </a:moveTo>
                  <a:lnTo>
                    <a:pt x="2148459" y="884174"/>
                  </a:lnTo>
                </a:path>
                <a:path w="4785359" h="1830704">
                  <a:moveTo>
                    <a:pt x="2230755" y="970914"/>
                  </a:moveTo>
                  <a:lnTo>
                    <a:pt x="2230755" y="995552"/>
                  </a:lnTo>
                </a:path>
                <a:path w="4785359" h="1830704">
                  <a:moveTo>
                    <a:pt x="2211832" y="1001649"/>
                  </a:moveTo>
                  <a:lnTo>
                    <a:pt x="2249805" y="1001649"/>
                  </a:lnTo>
                </a:path>
                <a:path w="4785359" h="1830704">
                  <a:moveTo>
                    <a:pt x="2332355" y="1001649"/>
                  </a:moveTo>
                  <a:lnTo>
                    <a:pt x="2332355" y="1026413"/>
                  </a:lnTo>
                </a:path>
                <a:path w="4785359" h="1830704">
                  <a:moveTo>
                    <a:pt x="2313178" y="1032510"/>
                  </a:moveTo>
                  <a:lnTo>
                    <a:pt x="2351278" y="103251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5202047" y="5950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83124" y="595699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22570" y="599423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03520" y="600041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5519039" y="603746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99989" y="603746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68795" y="60497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6849745" y="6049797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>
                  <a:moveTo>
                    <a:pt x="0" y="0"/>
                  </a:moveTo>
                  <a:lnTo>
                    <a:pt x="38226" y="0"/>
                  </a:lnTo>
                </a:path>
              </a:pathLst>
            </a:custGeom>
            <a:ln w="62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2100072" y="4142282"/>
              <a:ext cx="4779010" cy="1922780"/>
            </a:xfrm>
            <a:custGeom>
              <a:avLst/>
              <a:gdLst/>
              <a:ahLst/>
              <a:cxnLst/>
              <a:rect l="l" t="t" r="r" b="b"/>
              <a:pathLst>
                <a:path w="4779009" h="1922779">
                  <a:moveTo>
                    <a:pt x="31648" y="6108"/>
                  </a:moveTo>
                  <a:lnTo>
                    <a:pt x="0" y="6108"/>
                  </a:lnTo>
                  <a:lnTo>
                    <a:pt x="0" y="37160"/>
                  </a:lnTo>
                  <a:lnTo>
                    <a:pt x="31648" y="37160"/>
                  </a:lnTo>
                  <a:lnTo>
                    <a:pt x="31648" y="6108"/>
                  </a:lnTo>
                  <a:close/>
                </a:path>
                <a:path w="4779009" h="1922779">
                  <a:moveTo>
                    <a:pt x="735228" y="0"/>
                  </a:moveTo>
                  <a:lnTo>
                    <a:pt x="703580" y="0"/>
                  </a:lnTo>
                  <a:lnTo>
                    <a:pt x="703580" y="31064"/>
                  </a:lnTo>
                  <a:lnTo>
                    <a:pt x="735228" y="31064"/>
                  </a:lnTo>
                  <a:lnTo>
                    <a:pt x="735228" y="0"/>
                  </a:lnTo>
                  <a:close/>
                </a:path>
                <a:path w="4779009" h="1922779">
                  <a:moveTo>
                    <a:pt x="969797" y="105105"/>
                  </a:moveTo>
                  <a:lnTo>
                    <a:pt x="938149" y="105105"/>
                  </a:lnTo>
                  <a:lnTo>
                    <a:pt x="938149" y="135966"/>
                  </a:lnTo>
                  <a:lnTo>
                    <a:pt x="969797" y="135966"/>
                  </a:lnTo>
                  <a:lnTo>
                    <a:pt x="969797" y="105105"/>
                  </a:lnTo>
                  <a:close/>
                </a:path>
                <a:path w="4779009" h="1922779">
                  <a:moveTo>
                    <a:pt x="1109205" y="197815"/>
                  </a:moveTo>
                  <a:lnTo>
                    <a:pt x="1077341" y="197815"/>
                  </a:lnTo>
                  <a:lnTo>
                    <a:pt x="1077341" y="228676"/>
                  </a:lnTo>
                  <a:lnTo>
                    <a:pt x="1109205" y="228676"/>
                  </a:lnTo>
                  <a:lnTo>
                    <a:pt x="1109205" y="197815"/>
                  </a:lnTo>
                  <a:close/>
                </a:path>
                <a:path w="4779009" h="1922779">
                  <a:moveTo>
                    <a:pt x="1920481" y="1335481"/>
                  </a:moveTo>
                  <a:lnTo>
                    <a:pt x="1888617" y="1335481"/>
                  </a:lnTo>
                  <a:lnTo>
                    <a:pt x="1888617" y="1366342"/>
                  </a:lnTo>
                  <a:lnTo>
                    <a:pt x="1920481" y="1366342"/>
                  </a:lnTo>
                  <a:lnTo>
                    <a:pt x="1920481" y="1335481"/>
                  </a:lnTo>
                  <a:close/>
                </a:path>
                <a:path w="4779009" h="1922779">
                  <a:moveTo>
                    <a:pt x="2021738" y="1440637"/>
                  </a:moveTo>
                  <a:lnTo>
                    <a:pt x="1990090" y="1440637"/>
                  </a:lnTo>
                  <a:lnTo>
                    <a:pt x="1990090" y="1471485"/>
                  </a:lnTo>
                  <a:lnTo>
                    <a:pt x="2021738" y="1471485"/>
                  </a:lnTo>
                  <a:lnTo>
                    <a:pt x="2021738" y="1440637"/>
                  </a:lnTo>
                  <a:close/>
                </a:path>
                <a:path w="4779009" h="1922779">
                  <a:moveTo>
                    <a:pt x="2142223" y="1613623"/>
                  </a:moveTo>
                  <a:lnTo>
                    <a:pt x="2110359" y="1613623"/>
                  </a:lnTo>
                  <a:lnTo>
                    <a:pt x="2110359" y="1644472"/>
                  </a:lnTo>
                  <a:lnTo>
                    <a:pt x="2142223" y="1644472"/>
                  </a:lnTo>
                  <a:lnTo>
                    <a:pt x="2142223" y="1613623"/>
                  </a:lnTo>
                  <a:close/>
                </a:path>
                <a:path w="4779009" h="1922779">
                  <a:moveTo>
                    <a:pt x="2243607" y="1595120"/>
                  </a:moveTo>
                  <a:lnTo>
                    <a:pt x="2211959" y="1595120"/>
                  </a:lnTo>
                  <a:lnTo>
                    <a:pt x="2211959" y="1625968"/>
                  </a:lnTo>
                  <a:lnTo>
                    <a:pt x="2243607" y="1625968"/>
                  </a:lnTo>
                  <a:lnTo>
                    <a:pt x="2243607" y="1595120"/>
                  </a:lnTo>
                  <a:close/>
                </a:path>
                <a:path w="4779009" h="1922779">
                  <a:moveTo>
                    <a:pt x="2345042" y="1675371"/>
                  </a:moveTo>
                  <a:lnTo>
                    <a:pt x="2313178" y="1675371"/>
                  </a:lnTo>
                  <a:lnTo>
                    <a:pt x="2313178" y="1706422"/>
                  </a:lnTo>
                  <a:lnTo>
                    <a:pt x="2345042" y="1706422"/>
                  </a:lnTo>
                  <a:lnTo>
                    <a:pt x="2345042" y="1675371"/>
                  </a:lnTo>
                  <a:close/>
                </a:path>
                <a:path w="4779009" h="1922779">
                  <a:moveTo>
                    <a:pt x="3111779" y="1860956"/>
                  </a:moveTo>
                  <a:lnTo>
                    <a:pt x="3080131" y="1860956"/>
                  </a:lnTo>
                  <a:lnTo>
                    <a:pt x="3080131" y="1891804"/>
                  </a:lnTo>
                  <a:lnTo>
                    <a:pt x="3111779" y="1891804"/>
                  </a:lnTo>
                  <a:lnTo>
                    <a:pt x="3111779" y="1860956"/>
                  </a:lnTo>
                  <a:close/>
                </a:path>
                <a:path w="4779009" h="1922779">
                  <a:moveTo>
                    <a:pt x="3232302" y="1891817"/>
                  </a:moveTo>
                  <a:lnTo>
                    <a:pt x="3200654" y="1891817"/>
                  </a:lnTo>
                  <a:lnTo>
                    <a:pt x="3200654" y="1922678"/>
                  </a:lnTo>
                  <a:lnTo>
                    <a:pt x="3232302" y="1922678"/>
                  </a:lnTo>
                  <a:lnTo>
                    <a:pt x="3232302" y="1891817"/>
                  </a:lnTo>
                  <a:close/>
                </a:path>
                <a:path w="4779009" h="1922779">
                  <a:moveTo>
                    <a:pt x="3428771" y="1891817"/>
                  </a:moveTo>
                  <a:lnTo>
                    <a:pt x="3397123" y="1891817"/>
                  </a:lnTo>
                  <a:lnTo>
                    <a:pt x="3397123" y="1922678"/>
                  </a:lnTo>
                  <a:lnTo>
                    <a:pt x="3428771" y="1922678"/>
                  </a:lnTo>
                  <a:lnTo>
                    <a:pt x="3428771" y="1891817"/>
                  </a:lnTo>
                  <a:close/>
                </a:path>
                <a:path w="4779009" h="1922779">
                  <a:moveTo>
                    <a:pt x="4778870" y="1885645"/>
                  </a:moveTo>
                  <a:lnTo>
                    <a:pt x="4747006" y="1885645"/>
                  </a:lnTo>
                  <a:lnTo>
                    <a:pt x="4747006" y="1916493"/>
                  </a:lnTo>
                  <a:lnTo>
                    <a:pt x="4778870" y="1916493"/>
                  </a:lnTo>
                  <a:lnTo>
                    <a:pt x="4778870" y="1885645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2103120" y="4201668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0" y="18033"/>
                  </a:lnTo>
                  <a:lnTo>
                    <a:pt x="19050" y="36194"/>
                  </a:lnTo>
                  <a:lnTo>
                    <a:pt x="37973" y="1803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2103120" y="4201668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37973" y="18033"/>
                  </a:lnTo>
                  <a:lnTo>
                    <a:pt x="19050" y="36194"/>
                  </a:lnTo>
                  <a:lnTo>
                    <a:pt x="0" y="18033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2807208" y="4213860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0" y="18033"/>
                  </a:lnTo>
                  <a:lnTo>
                    <a:pt x="19050" y="36194"/>
                  </a:lnTo>
                  <a:lnTo>
                    <a:pt x="37973" y="1803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2807208" y="4213860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37973" y="18033"/>
                  </a:lnTo>
                  <a:lnTo>
                    <a:pt x="19050" y="36194"/>
                  </a:lnTo>
                  <a:lnTo>
                    <a:pt x="0" y="18033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3041904" y="4343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0" y="18795"/>
                  </a:lnTo>
                  <a:lnTo>
                    <a:pt x="18922" y="37718"/>
                  </a:lnTo>
                  <a:lnTo>
                    <a:pt x="37972" y="18795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3041904" y="43434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37972" y="18795"/>
                  </a:lnTo>
                  <a:lnTo>
                    <a:pt x="18922" y="37718"/>
                  </a:lnTo>
                  <a:lnTo>
                    <a:pt x="0" y="18795"/>
                  </a:lnTo>
                  <a:lnTo>
                    <a:pt x="18922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3180588" y="4337304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19685" y="0"/>
                  </a:moveTo>
                  <a:lnTo>
                    <a:pt x="0" y="18034"/>
                  </a:lnTo>
                  <a:lnTo>
                    <a:pt x="19685" y="36195"/>
                  </a:lnTo>
                  <a:lnTo>
                    <a:pt x="39116" y="18034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3180588" y="4337304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19685" y="0"/>
                  </a:moveTo>
                  <a:lnTo>
                    <a:pt x="39116" y="18034"/>
                  </a:lnTo>
                  <a:lnTo>
                    <a:pt x="19685" y="36195"/>
                  </a:lnTo>
                  <a:lnTo>
                    <a:pt x="0" y="18034"/>
                  </a:lnTo>
                  <a:lnTo>
                    <a:pt x="19685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3991355" y="4770119"/>
              <a:ext cx="39370" cy="36830"/>
            </a:xfrm>
            <a:custGeom>
              <a:avLst/>
              <a:gdLst/>
              <a:ahLst/>
              <a:cxnLst/>
              <a:rect l="l" t="t" r="r" b="b"/>
              <a:pathLst>
                <a:path w="39370" h="36829">
                  <a:moveTo>
                    <a:pt x="19558" y="0"/>
                  </a:moveTo>
                  <a:lnTo>
                    <a:pt x="0" y="18033"/>
                  </a:lnTo>
                  <a:lnTo>
                    <a:pt x="19558" y="36321"/>
                  </a:lnTo>
                  <a:lnTo>
                    <a:pt x="39116" y="18033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3991355" y="4770119"/>
              <a:ext cx="39370" cy="36830"/>
            </a:xfrm>
            <a:custGeom>
              <a:avLst/>
              <a:gdLst/>
              <a:ahLst/>
              <a:cxnLst/>
              <a:rect l="l" t="t" r="r" b="b"/>
              <a:pathLst>
                <a:path w="39370" h="36829">
                  <a:moveTo>
                    <a:pt x="19558" y="0"/>
                  </a:moveTo>
                  <a:lnTo>
                    <a:pt x="39116" y="18033"/>
                  </a:lnTo>
                  <a:lnTo>
                    <a:pt x="19558" y="36321"/>
                  </a:lnTo>
                  <a:lnTo>
                    <a:pt x="0" y="18033"/>
                  </a:lnTo>
                  <a:lnTo>
                    <a:pt x="19558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4093464" y="4875276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0" y="18034"/>
                  </a:lnTo>
                  <a:lnTo>
                    <a:pt x="19050" y="36194"/>
                  </a:lnTo>
                  <a:lnTo>
                    <a:pt x="37973" y="1803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93464" y="4875276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9050" y="0"/>
                  </a:moveTo>
                  <a:lnTo>
                    <a:pt x="37973" y="18034"/>
                  </a:lnTo>
                  <a:lnTo>
                    <a:pt x="19050" y="36194"/>
                  </a:lnTo>
                  <a:lnTo>
                    <a:pt x="0" y="18034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4213860" y="50474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0" y="19050"/>
                  </a:lnTo>
                  <a:lnTo>
                    <a:pt x="18923" y="37845"/>
                  </a:lnTo>
                  <a:lnTo>
                    <a:pt x="37591" y="19050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4213860" y="50474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37591" y="19050"/>
                  </a:lnTo>
                  <a:lnTo>
                    <a:pt x="18923" y="37845"/>
                  </a:lnTo>
                  <a:lnTo>
                    <a:pt x="0" y="19050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4314444" y="5172455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2" y="0"/>
                  </a:moveTo>
                  <a:lnTo>
                    <a:pt x="0" y="18288"/>
                  </a:lnTo>
                  <a:lnTo>
                    <a:pt x="18922" y="36449"/>
                  </a:lnTo>
                  <a:lnTo>
                    <a:pt x="37972" y="18288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4314444" y="5172455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2" y="0"/>
                  </a:moveTo>
                  <a:lnTo>
                    <a:pt x="37972" y="18288"/>
                  </a:lnTo>
                  <a:lnTo>
                    <a:pt x="18922" y="36449"/>
                  </a:lnTo>
                  <a:lnTo>
                    <a:pt x="0" y="18288"/>
                  </a:lnTo>
                  <a:lnTo>
                    <a:pt x="18922" y="0"/>
                  </a:lnTo>
                  <a:close/>
                </a:path>
              </a:pathLst>
            </a:custGeom>
            <a:ln w="62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4416552" y="52029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0" y="18795"/>
                  </a:lnTo>
                  <a:lnTo>
                    <a:pt x="18923" y="37718"/>
                  </a:lnTo>
                  <a:lnTo>
                    <a:pt x="37592" y="18795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4416552" y="52029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37592" y="18795"/>
                  </a:lnTo>
                  <a:lnTo>
                    <a:pt x="18923" y="37718"/>
                  </a:lnTo>
                  <a:lnTo>
                    <a:pt x="0" y="18795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5183124" y="5932932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3" y="0"/>
                  </a:moveTo>
                  <a:lnTo>
                    <a:pt x="0" y="18072"/>
                  </a:lnTo>
                  <a:lnTo>
                    <a:pt x="18923" y="36360"/>
                  </a:lnTo>
                  <a:lnTo>
                    <a:pt x="37973" y="18072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5183124" y="5932932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3" y="0"/>
                  </a:moveTo>
                  <a:lnTo>
                    <a:pt x="37973" y="18072"/>
                  </a:lnTo>
                  <a:lnTo>
                    <a:pt x="18923" y="36360"/>
                  </a:lnTo>
                  <a:lnTo>
                    <a:pt x="0" y="18072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5303520" y="59756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0" y="18834"/>
                  </a:lnTo>
                  <a:lnTo>
                    <a:pt x="18922" y="37668"/>
                  </a:lnTo>
                  <a:lnTo>
                    <a:pt x="37972" y="18834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03520" y="59756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37972" y="18834"/>
                  </a:lnTo>
                  <a:lnTo>
                    <a:pt x="18922" y="37668"/>
                  </a:lnTo>
                  <a:lnTo>
                    <a:pt x="0" y="18834"/>
                  </a:lnTo>
                  <a:lnTo>
                    <a:pt x="18922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5500116" y="60182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0" y="18834"/>
                  </a:lnTo>
                  <a:lnTo>
                    <a:pt x="19050" y="37668"/>
                  </a:lnTo>
                  <a:lnTo>
                    <a:pt x="37973" y="1883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5500116" y="60182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37973" y="18834"/>
                  </a:lnTo>
                  <a:lnTo>
                    <a:pt x="19050" y="37668"/>
                  </a:lnTo>
                  <a:lnTo>
                    <a:pt x="0" y="18834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6850379" y="6031992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8669" y="0"/>
                  </a:moveTo>
                  <a:lnTo>
                    <a:pt x="0" y="18072"/>
                  </a:lnTo>
                  <a:lnTo>
                    <a:pt x="18669" y="36156"/>
                  </a:lnTo>
                  <a:lnTo>
                    <a:pt x="37592" y="18072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6850379" y="6031992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8669" y="0"/>
                  </a:moveTo>
                  <a:lnTo>
                    <a:pt x="37592" y="18072"/>
                  </a:lnTo>
                  <a:lnTo>
                    <a:pt x="18669" y="36156"/>
                  </a:lnTo>
                  <a:lnTo>
                    <a:pt x="0" y="18072"/>
                  </a:lnTo>
                  <a:lnTo>
                    <a:pt x="18669" y="0"/>
                  </a:lnTo>
                  <a:close/>
                </a:path>
              </a:pathLst>
            </a:custGeom>
            <a:ln w="625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1059" y="4401604"/>
              <a:ext cx="617855" cy="334010"/>
            </a:xfrm>
            <a:custGeom>
              <a:avLst/>
              <a:gdLst/>
              <a:ahLst/>
              <a:cxnLst/>
              <a:rect l="l" t="t" r="r" b="b"/>
              <a:pathLst>
                <a:path w="617854" h="334010">
                  <a:moveTo>
                    <a:pt x="617778" y="327799"/>
                  </a:moveTo>
                  <a:lnTo>
                    <a:pt x="0" y="327799"/>
                  </a:lnTo>
                  <a:lnTo>
                    <a:pt x="0" y="333971"/>
                  </a:lnTo>
                  <a:lnTo>
                    <a:pt x="617778" y="333971"/>
                  </a:lnTo>
                  <a:lnTo>
                    <a:pt x="617778" y="327799"/>
                  </a:lnTo>
                  <a:close/>
                </a:path>
                <a:path w="617854" h="334010">
                  <a:moveTo>
                    <a:pt x="617778" y="0"/>
                  </a:moveTo>
                  <a:lnTo>
                    <a:pt x="0" y="0"/>
                  </a:lnTo>
                  <a:lnTo>
                    <a:pt x="0" y="6184"/>
                  </a:lnTo>
                  <a:lnTo>
                    <a:pt x="617778" y="6184"/>
                  </a:lnTo>
                  <a:lnTo>
                    <a:pt x="61777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61835" y="4364481"/>
              <a:ext cx="0" cy="501650"/>
            </a:xfrm>
            <a:custGeom>
              <a:avLst/>
              <a:gdLst/>
              <a:ahLst/>
              <a:cxnLst/>
              <a:rect l="l" t="t" r="r" b="b"/>
              <a:pathLst>
                <a:path h="501650">
                  <a:moveTo>
                    <a:pt x="0" y="0"/>
                  </a:moveTo>
                  <a:lnTo>
                    <a:pt x="0" y="501142"/>
                  </a:lnTo>
                </a:path>
              </a:pathLst>
            </a:custGeom>
            <a:ln w="12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7033260" y="3742944"/>
              <a:ext cx="58419" cy="2306955"/>
            </a:xfrm>
            <a:custGeom>
              <a:avLst/>
              <a:gdLst/>
              <a:ahLst/>
              <a:cxnLst/>
              <a:rect l="l" t="t" r="r" b="b"/>
              <a:pathLst>
                <a:path w="58420" h="2306954">
                  <a:moveTo>
                    <a:pt x="32004" y="0"/>
                  </a:moveTo>
                  <a:lnTo>
                    <a:pt x="32004" y="2306954"/>
                  </a:lnTo>
                </a:path>
                <a:path w="58420" h="2306954">
                  <a:moveTo>
                    <a:pt x="0" y="1985454"/>
                  </a:moveTo>
                  <a:lnTo>
                    <a:pt x="57912" y="1985454"/>
                  </a:lnTo>
                </a:path>
                <a:path w="58420" h="2306954">
                  <a:moveTo>
                    <a:pt x="0" y="1651380"/>
                  </a:moveTo>
                  <a:lnTo>
                    <a:pt x="57912" y="1651380"/>
                  </a:lnTo>
                </a:path>
                <a:path w="58420" h="2306954">
                  <a:moveTo>
                    <a:pt x="0" y="1323720"/>
                  </a:moveTo>
                  <a:lnTo>
                    <a:pt x="57912" y="1323720"/>
                  </a:lnTo>
                </a:path>
                <a:path w="58420" h="2306954">
                  <a:moveTo>
                    <a:pt x="0" y="989583"/>
                  </a:moveTo>
                  <a:lnTo>
                    <a:pt x="57912" y="989583"/>
                  </a:lnTo>
                </a:path>
                <a:path w="58420" h="2306954">
                  <a:moveTo>
                    <a:pt x="0" y="661669"/>
                  </a:moveTo>
                  <a:lnTo>
                    <a:pt x="57912" y="661669"/>
                  </a:lnTo>
                </a:path>
                <a:path w="58420" h="2306954">
                  <a:moveTo>
                    <a:pt x="0" y="327913"/>
                  </a:moveTo>
                  <a:lnTo>
                    <a:pt x="57912" y="327913"/>
                  </a:lnTo>
                </a:path>
                <a:path w="58420" h="2306954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6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2122932" y="5913120"/>
              <a:ext cx="702945" cy="130810"/>
            </a:xfrm>
            <a:custGeom>
              <a:avLst/>
              <a:gdLst/>
              <a:ahLst/>
              <a:cxnLst/>
              <a:rect l="l" t="t" r="r" b="b"/>
              <a:pathLst>
                <a:path w="702944" h="130810">
                  <a:moveTo>
                    <a:pt x="0" y="130721"/>
                  </a:moveTo>
                  <a:lnTo>
                    <a:pt x="88645" y="112090"/>
                  </a:lnTo>
                  <a:lnTo>
                    <a:pt x="183515" y="93433"/>
                  </a:lnTo>
                  <a:lnTo>
                    <a:pt x="379730" y="62356"/>
                  </a:lnTo>
                  <a:lnTo>
                    <a:pt x="474725" y="43510"/>
                  </a:lnTo>
                  <a:lnTo>
                    <a:pt x="556894" y="24866"/>
                  </a:lnTo>
                  <a:lnTo>
                    <a:pt x="639063" y="12433"/>
                  </a:lnTo>
                  <a:lnTo>
                    <a:pt x="702437" y="0"/>
                  </a:lnTo>
                </a:path>
              </a:pathLst>
            </a:custGeom>
            <a:ln w="618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62" name="object 2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2448" y="5756148"/>
              <a:ext cx="381000" cy="160019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3200400" y="4924044"/>
              <a:ext cx="810260" cy="835025"/>
            </a:xfrm>
            <a:custGeom>
              <a:avLst/>
              <a:gdLst/>
              <a:ahLst/>
              <a:cxnLst/>
              <a:rect l="l" t="t" r="r" b="b"/>
              <a:pathLst>
                <a:path w="810260" h="835025">
                  <a:moveTo>
                    <a:pt x="0" y="834859"/>
                  </a:moveTo>
                  <a:lnTo>
                    <a:pt x="31495" y="804011"/>
                  </a:lnTo>
                  <a:lnTo>
                    <a:pt x="75819" y="760590"/>
                  </a:lnTo>
                  <a:lnTo>
                    <a:pt x="120141" y="711212"/>
                  </a:lnTo>
                  <a:lnTo>
                    <a:pt x="170687" y="661796"/>
                  </a:lnTo>
                  <a:lnTo>
                    <a:pt x="284734" y="544321"/>
                  </a:lnTo>
                  <a:lnTo>
                    <a:pt x="405129" y="414400"/>
                  </a:lnTo>
                  <a:lnTo>
                    <a:pt x="531622" y="290702"/>
                  </a:lnTo>
                  <a:lnTo>
                    <a:pt x="639317" y="173227"/>
                  </a:lnTo>
                  <a:lnTo>
                    <a:pt x="689863" y="123697"/>
                  </a:lnTo>
                  <a:lnTo>
                    <a:pt x="740537" y="74294"/>
                  </a:lnTo>
                  <a:lnTo>
                    <a:pt x="778510" y="30987"/>
                  </a:lnTo>
                  <a:lnTo>
                    <a:pt x="810260" y="0"/>
                  </a:lnTo>
                </a:path>
              </a:pathLst>
            </a:custGeom>
            <a:ln w="625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64" name="object 2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8120" y="4568952"/>
              <a:ext cx="431291" cy="358139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4436364" y="3973068"/>
              <a:ext cx="2432050" cy="598805"/>
            </a:xfrm>
            <a:custGeom>
              <a:avLst/>
              <a:gdLst/>
              <a:ahLst/>
              <a:cxnLst/>
              <a:rect l="l" t="t" r="r" b="b"/>
              <a:pathLst>
                <a:path w="2432050" h="598804">
                  <a:moveTo>
                    <a:pt x="0" y="598677"/>
                  </a:moveTo>
                  <a:lnTo>
                    <a:pt x="31623" y="580135"/>
                  </a:lnTo>
                  <a:lnTo>
                    <a:pt x="69596" y="549147"/>
                  </a:lnTo>
                  <a:lnTo>
                    <a:pt x="113791" y="518286"/>
                  </a:lnTo>
                  <a:lnTo>
                    <a:pt x="158114" y="487552"/>
                  </a:lnTo>
                  <a:lnTo>
                    <a:pt x="265938" y="407288"/>
                  </a:lnTo>
                  <a:lnTo>
                    <a:pt x="379857" y="321055"/>
                  </a:lnTo>
                  <a:lnTo>
                    <a:pt x="493902" y="240664"/>
                  </a:lnTo>
                  <a:lnTo>
                    <a:pt x="601726" y="160400"/>
                  </a:lnTo>
                  <a:lnTo>
                    <a:pt x="652399" y="129539"/>
                  </a:lnTo>
                  <a:lnTo>
                    <a:pt x="696595" y="98805"/>
                  </a:lnTo>
                  <a:lnTo>
                    <a:pt x="734568" y="67944"/>
                  </a:lnTo>
                  <a:lnTo>
                    <a:pt x="766190" y="49275"/>
                  </a:lnTo>
                </a:path>
                <a:path w="2432050" h="598804">
                  <a:moveTo>
                    <a:pt x="766190" y="49275"/>
                  </a:moveTo>
                  <a:lnTo>
                    <a:pt x="785240" y="36956"/>
                  </a:lnTo>
                  <a:lnTo>
                    <a:pt x="804290" y="36956"/>
                  </a:lnTo>
                  <a:lnTo>
                    <a:pt x="836040" y="30733"/>
                  </a:lnTo>
                  <a:lnTo>
                    <a:pt x="867663" y="36956"/>
                  </a:lnTo>
                  <a:lnTo>
                    <a:pt x="886587" y="36956"/>
                  </a:lnTo>
                </a:path>
                <a:path w="2432050" h="598804">
                  <a:moveTo>
                    <a:pt x="886587" y="36956"/>
                  </a:moveTo>
                  <a:lnTo>
                    <a:pt x="899287" y="36956"/>
                  </a:lnTo>
                  <a:lnTo>
                    <a:pt x="911860" y="30733"/>
                  </a:lnTo>
                  <a:lnTo>
                    <a:pt x="956310" y="18541"/>
                  </a:lnTo>
                  <a:lnTo>
                    <a:pt x="1013333" y="6095"/>
                  </a:lnTo>
                  <a:lnTo>
                    <a:pt x="1083056" y="0"/>
                  </a:lnTo>
                </a:path>
                <a:path w="2432050" h="598804">
                  <a:moveTo>
                    <a:pt x="1083056" y="0"/>
                  </a:moveTo>
                  <a:lnTo>
                    <a:pt x="2254885" y="0"/>
                  </a:lnTo>
                  <a:lnTo>
                    <a:pt x="2431922" y="0"/>
                  </a:lnTo>
                </a:path>
              </a:pathLst>
            </a:custGeom>
            <a:ln w="6256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2170" y="60435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2103120" y="604359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2825750" y="59137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2806700" y="59137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60065" y="58766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3041142" y="587052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2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object 272"/>
            <p:cNvSpPr/>
            <p:nvPr/>
          </p:nvSpPr>
          <p:spPr>
            <a:xfrm>
              <a:off x="3199638" y="5759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object 273"/>
            <p:cNvSpPr/>
            <p:nvPr/>
          </p:nvSpPr>
          <p:spPr>
            <a:xfrm>
              <a:off x="3180461" y="3934968"/>
              <a:ext cx="3707765" cy="1818639"/>
            </a:xfrm>
            <a:custGeom>
              <a:avLst/>
              <a:gdLst/>
              <a:ahLst/>
              <a:cxnLst/>
              <a:rect l="l" t="t" r="r" b="b"/>
              <a:pathLst>
                <a:path w="3707765" h="1818639">
                  <a:moveTo>
                    <a:pt x="0" y="1818081"/>
                  </a:moveTo>
                  <a:lnTo>
                    <a:pt x="38226" y="1818081"/>
                  </a:lnTo>
                </a:path>
                <a:path w="3707765" h="1818639">
                  <a:moveTo>
                    <a:pt x="830326" y="989329"/>
                  </a:moveTo>
                  <a:lnTo>
                    <a:pt x="830326" y="970787"/>
                  </a:lnTo>
                </a:path>
                <a:path w="3707765" h="1818639">
                  <a:moveTo>
                    <a:pt x="811149" y="964564"/>
                  </a:moveTo>
                  <a:lnTo>
                    <a:pt x="849376" y="964564"/>
                  </a:lnTo>
                </a:path>
                <a:path w="3707765" h="1818639">
                  <a:moveTo>
                    <a:pt x="931672" y="884300"/>
                  </a:moveTo>
                  <a:lnTo>
                    <a:pt x="931672" y="865631"/>
                  </a:lnTo>
                </a:path>
                <a:path w="3707765" h="1818639">
                  <a:moveTo>
                    <a:pt x="912622" y="859408"/>
                  </a:moveTo>
                  <a:lnTo>
                    <a:pt x="950722" y="859408"/>
                  </a:lnTo>
                </a:path>
                <a:path w="3707765" h="1818639">
                  <a:moveTo>
                    <a:pt x="1052194" y="686307"/>
                  </a:moveTo>
                  <a:lnTo>
                    <a:pt x="1052194" y="661669"/>
                  </a:lnTo>
                </a:path>
                <a:path w="3707765" h="1818639">
                  <a:moveTo>
                    <a:pt x="1033017" y="655446"/>
                  </a:moveTo>
                  <a:lnTo>
                    <a:pt x="1071117" y="655446"/>
                  </a:lnTo>
                </a:path>
                <a:path w="3707765" h="1818639">
                  <a:moveTo>
                    <a:pt x="1153414" y="661669"/>
                  </a:moveTo>
                  <a:lnTo>
                    <a:pt x="1153414" y="636904"/>
                  </a:lnTo>
                </a:path>
                <a:path w="3707765" h="1818639">
                  <a:moveTo>
                    <a:pt x="1134490" y="630808"/>
                  </a:moveTo>
                  <a:lnTo>
                    <a:pt x="1172464" y="630808"/>
                  </a:lnTo>
                </a:path>
                <a:path w="3707765" h="1818639">
                  <a:moveTo>
                    <a:pt x="1255014" y="636904"/>
                  </a:moveTo>
                  <a:lnTo>
                    <a:pt x="1255014" y="612012"/>
                  </a:lnTo>
                </a:path>
                <a:path w="3707765" h="1818639">
                  <a:moveTo>
                    <a:pt x="1235837" y="605916"/>
                  </a:moveTo>
                  <a:lnTo>
                    <a:pt x="1273937" y="605916"/>
                  </a:lnTo>
                </a:path>
                <a:path w="3707765" h="1818639">
                  <a:moveTo>
                    <a:pt x="2002663" y="49402"/>
                  </a:moveTo>
                  <a:lnTo>
                    <a:pt x="2040636" y="49402"/>
                  </a:lnTo>
                </a:path>
                <a:path w="3707765" h="1818639">
                  <a:moveTo>
                    <a:pt x="2123059" y="30860"/>
                  </a:moveTo>
                  <a:lnTo>
                    <a:pt x="2161159" y="30860"/>
                  </a:lnTo>
                </a:path>
                <a:path w="3707765" h="1818639">
                  <a:moveTo>
                    <a:pt x="2338578" y="37083"/>
                  </a:moveTo>
                  <a:lnTo>
                    <a:pt x="2338578" y="6222"/>
                  </a:lnTo>
                </a:path>
                <a:path w="3707765" h="1818639">
                  <a:moveTo>
                    <a:pt x="2319528" y="0"/>
                  </a:moveTo>
                  <a:lnTo>
                    <a:pt x="2357628" y="0"/>
                  </a:lnTo>
                </a:path>
                <a:path w="3707765" h="1818639">
                  <a:moveTo>
                    <a:pt x="3688334" y="37083"/>
                  </a:moveTo>
                  <a:lnTo>
                    <a:pt x="3688334" y="6222"/>
                  </a:lnTo>
                </a:path>
                <a:path w="3707765" h="1818639">
                  <a:moveTo>
                    <a:pt x="3669284" y="0"/>
                  </a:moveTo>
                  <a:lnTo>
                    <a:pt x="3707511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2122170" y="60435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2103120" y="604359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2825750" y="59137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2806700" y="59199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3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3060065" y="58766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3041142" y="587669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972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3199638" y="57591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3180461" y="3972052"/>
              <a:ext cx="3707765" cy="1793875"/>
            </a:xfrm>
            <a:custGeom>
              <a:avLst/>
              <a:gdLst/>
              <a:ahLst/>
              <a:cxnLst/>
              <a:rect l="l" t="t" r="r" b="b"/>
              <a:pathLst>
                <a:path w="3707765" h="1793875">
                  <a:moveTo>
                    <a:pt x="0" y="1793316"/>
                  </a:moveTo>
                  <a:lnTo>
                    <a:pt x="38226" y="1793316"/>
                  </a:lnTo>
                </a:path>
                <a:path w="3707765" h="1793875">
                  <a:moveTo>
                    <a:pt x="830326" y="952246"/>
                  </a:moveTo>
                  <a:lnTo>
                    <a:pt x="830326" y="970915"/>
                  </a:lnTo>
                </a:path>
                <a:path w="3707765" h="1793875">
                  <a:moveTo>
                    <a:pt x="811149" y="977138"/>
                  </a:moveTo>
                  <a:lnTo>
                    <a:pt x="849376" y="977138"/>
                  </a:lnTo>
                </a:path>
                <a:path w="3707765" h="1793875">
                  <a:moveTo>
                    <a:pt x="931672" y="847217"/>
                  </a:moveTo>
                  <a:lnTo>
                    <a:pt x="931672" y="865759"/>
                  </a:lnTo>
                </a:path>
                <a:path w="3707765" h="1793875">
                  <a:moveTo>
                    <a:pt x="912622" y="871855"/>
                  </a:moveTo>
                  <a:lnTo>
                    <a:pt x="950722" y="871855"/>
                  </a:lnTo>
                </a:path>
                <a:path w="3707765" h="1793875">
                  <a:moveTo>
                    <a:pt x="1052194" y="649224"/>
                  </a:moveTo>
                  <a:lnTo>
                    <a:pt x="1052194" y="667766"/>
                  </a:lnTo>
                </a:path>
                <a:path w="3707765" h="1793875">
                  <a:moveTo>
                    <a:pt x="1033017" y="673989"/>
                  </a:moveTo>
                  <a:lnTo>
                    <a:pt x="1071117" y="673989"/>
                  </a:lnTo>
                </a:path>
                <a:path w="3707765" h="1793875">
                  <a:moveTo>
                    <a:pt x="1153414" y="624586"/>
                  </a:moveTo>
                  <a:lnTo>
                    <a:pt x="1153414" y="643001"/>
                  </a:lnTo>
                </a:path>
                <a:path w="3707765" h="1793875">
                  <a:moveTo>
                    <a:pt x="1134490" y="649224"/>
                  </a:moveTo>
                  <a:lnTo>
                    <a:pt x="1172464" y="649224"/>
                  </a:lnTo>
                </a:path>
                <a:path w="3707765" h="1793875">
                  <a:moveTo>
                    <a:pt x="1255014" y="599821"/>
                  </a:moveTo>
                  <a:lnTo>
                    <a:pt x="1255014" y="618363"/>
                  </a:lnTo>
                </a:path>
                <a:path w="3707765" h="1793875">
                  <a:moveTo>
                    <a:pt x="1235837" y="624586"/>
                  </a:moveTo>
                  <a:lnTo>
                    <a:pt x="1273937" y="624586"/>
                  </a:lnTo>
                </a:path>
                <a:path w="3707765" h="1793875">
                  <a:moveTo>
                    <a:pt x="2002663" y="92710"/>
                  </a:moveTo>
                  <a:lnTo>
                    <a:pt x="2040636" y="92710"/>
                  </a:lnTo>
                </a:path>
                <a:path w="3707765" h="1793875">
                  <a:moveTo>
                    <a:pt x="2123059" y="74295"/>
                  </a:moveTo>
                  <a:lnTo>
                    <a:pt x="2161159" y="74295"/>
                  </a:lnTo>
                </a:path>
                <a:path w="3707765" h="1793875">
                  <a:moveTo>
                    <a:pt x="2338578" y="0"/>
                  </a:moveTo>
                  <a:lnTo>
                    <a:pt x="2338578" y="37084"/>
                  </a:lnTo>
                </a:path>
                <a:path w="3707765" h="1793875">
                  <a:moveTo>
                    <a:pt x="2319528" y="43180"/>
                  </a:moveTo>
                  <a:lnTo>
                    <a:pt x="2357628" y="43180"/>
                  </a:lnTo>
                </a:path>
                <a:path w="3707765" h="1793875">
                  <a:moveTo>
                    <a:pt x="3688334" y="0"/>
                  </a:moveTo>
                  <a:lnTo>
                    <a:pt x="3688334" y="37084"/>
                  </a:lnTo>
                </a:path>
                <a:path w="3707765" h="1793875">
                  <a:moveTo>
                    <a:pt x="3669284" y="43180"/>
                  </a:moveTo>
                  <a:lnTo>
                    <a:pt x="3707511" y="43180"/>
                  </a:lnTo>
                </a:path>
              </a:pathLst>
            </a:custGeom>
            <a:ln w="625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2103120" y="60243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0" y="37655"/>
                  </a:lnTo>
                  <a:lnTo>
                    <a:pt x="37973" y="3765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2103120" y="60243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37973" y="37655"/>
                  </a:lnTo>
                  <a:lnTo>
                    <a:pt x="0" y="37655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object 284"/>
            <p:cNvSpPr/>
            <p:nvPr/>
          </p:nvSpPr>
          <p:spPr>
            <a:xfrm>
              <a:off x="2807208" y="589483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0" y="37668"/>
                  </a:lnTo>
                  <a:lnTo>
                    <a:pt x="37973" y="3766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2807208" y="589483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37973" y="37668"/>
                  </a:lnTo>
                  <a:lnTo>
                    <a:pt x="0" y="37668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3041904" y="585825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0" y="37668"/>
                  </a:lnTo>
                  <a:lnTo>
                    <a:pt x="37972" y="37668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3041904" y="585825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37972" y="37668"/>
                  </a:lnTo>
                  <a:lnTo>
                    <a:pt x="0" y="37668"/>
                  </a:lnTo>
                  <a:lnTo>
                    <a:pt x="18922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3180588" y="5740908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19685" y="0"/>
                  </a:moveTo>
                  <a:lnTo>
                    <a:pt x="0" y="36169"/>
                  </a:lnTo>
                  <a:lnTo>
                    <a:pt x="39116" y="36169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3180588" y="5740908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19685" y="0"/>
                  </a:moveTo>
                  <a:lnTo>
                    <a:pt x="39116" y="36169"/>
                  </a:lnTo>
                  <a:lnTo>
                    <a:pt x="0" y="36169"/>
                  </a:lnTo>
                  <a:lnTo>
                    <a:pt x="19685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3991355" y="490575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19558" y="0"/>
                  </a:moveTo>
                  <a:lnTo>
                    <a:pt x="0" y="37846"/>
                  </a:lnTo>
                  <a:lnTo>
                    <a:pt x="39116" y="37846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3991355" y="490575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19558" y="0"/>
                  </a:moveTo>
                  <a:lnTo>
                    <a:pt x="39116" y="37846"/>
                  </a:lnTo>
                  <a:lnTo>
                    <a:pt x="0" y="37846"/>
                  </a:lnTo>
                  <a:lnTo>
                    <a:pt x="19558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4093464" y="48006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0" y="37973"/>
                  </a:lnTo>
                  <a:lnTo>
                    <a:pt x="37973" y="3797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4093464" y="480060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37973" y="37973"/>
                  </a:lnTo>
                  <a:lnTo>
                    <a:pt x="0" y="37973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4213860" y="4602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0" y="37719"/>
                  </a:lnTo>
                  <a:lnTo>
                    <a:pt x="37591" y="37719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13860" y="4602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37591" y="37719"/>
                  </a:lnTo>
                  <a:lnTo>
                    <a:pt x="0" y="37719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14444" y="457809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0" y="37591"/>
                  </a:lnTo>
                  <a:lnTo>
                    <a:pt x="37972" y="37591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14444" y="457809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2" y="0"/>
                  </a:moveTo>
                  <a:lnTo>
                    <a:pt x="37972" y="37591"/>
                  </a:lnTo>
                  <a:lnTo>
                    <a:pt x="0" y="37591"/>
                  </a:lnTo>
                  <a:lnTo>
                    <a:pt x="18922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4416552" y="45537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0" y="37718"/>
                  </a:lnTo>
                  <a:lnTo>
                    <a:pt x="37592" y="37718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4416552" y="45537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923" y="0"/>
                  </a:moveTo>
                  <a:lnTo>
                    <a:pt x="37592" y="37718"/>
                  </a:lnTo>
                  <a:lnTo>
                    <a:pt x="0" y="37718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5183124" y="4003548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3" y="0"/>
                  </a:moveTo>
                  <a:lnTo>
                    <a:pt x="0" y="36321"/>
                  </a:lnTo>
                  <a:lnTo>
                    <a:pt x="37973" y="36321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5183124" y="4003548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18923" y="0"/>
                  </a:moveTo>
                  <a:lnTo>
                    <a:pt x="37973" y="36321"/>
                  </a:lnTo>
                  <a:lnTo>
                    <a:pt x="0" y="36321"/>
                  </a:lnTo>
                  <a:lnTo>
                    <a:pt x="18923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5303520" y="3991356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8922" y="0"/>
                  </a:moveTo>
                  <a:lnTo>
                    <a:pt x="0" y="36195"/>
                  </a:lnTo>
                  <a:lnTo>
                    <a:pt x="37972" y="36195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5303520" y="3991356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18922" y="0"/>
                  </a:moveTo>
                  <a:lnTo>
                    <a:pt x="37972" y="36195"/>
                  </a:lnTo>
                  <a:lnTo>
                    <a:pt x="0" y="36195"/>
                  </a:lnTo>
                  <a:lnTo>
                    <a:pt x="18922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5500116" y="39532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0" y="37719"/>
                  </a:lnTo>
                  <a:lnTo>
                    <a:pt x="37973" y="377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5500116" y="39532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37973" y="37719"/>
                  </a:lnTo>
                  <a:lnTo>
                    <a:pt x="0" y="37719"/>
                  </a:lnTo>
                  <a:lnTo>
                    <a:pt x="19050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6850379" y="39532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669" y="0"/>
                  </a:moveTo>
                  <a:lnTo>
                    <a:pt x="0" y="37719"/>
                  </a:lnTo>
                  <a:lnTo>
                    <a:pt x="37592" y="37719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6850379" y="39532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669" y="0"/>
                  </a:moveTo>
                  <a:lnTo>
                    <a:pt x="37592" y="37719"/>
                  </a:lnTo>
                  <a:lnTo>
                    <a:pt x="0" y="37719"/>
                  </a:lnTo>
                  <a:lnTo>
                    <a:pt x="18669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object 308"/>
            <p:cNvSpPr/>
            <p:nvPr/>
          </p:nvSpPr>
          <p:spPr>
            <a:xfrm>
              <a:off x="5725667" y="4364786"/>
              <a:ext cx="708660" cy="501650"/>
            </a:xfrm>
            <a:custGeom>
              <a:avLst/>
              <a:gdLst/>
              <a:ahLst/>
              <a:cxnLst/>
              <a:rect l="l" t="t" r="r" b="b"/>
              <a:pathLst>
                <a:path w="708660" h="501650">
                  <a:moveTo>
                    <a:pt x="0" y="501218"/>
                  </a:moveTo>
                  <a:lnTo>
                    <a:pt x="708329" y="501218"/>
                  </a:lnTo>
                  <a:lnTo>
                    <a:pt x="708329" y="0"/>
                  </a:lnTo>
                  <a:lnTo>
                    <a:pt x="0" y="0"/>
                  </a:lnTo>
                  <a:lnTo>
                    <a:pt x="0" y="501218"/>
                  </a:lnTo>
                  <a:close/>
                </a:path>
              </a:pathLst>
            </a:custGeom>
            <a:ln w="6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object 309"/>
            <p:cNvSpPr/>
            <p:nvPr/>
          </p:nvSpPr>
          <p:spPr>
            <a:xfrm>
              <a:off x="5766816" y="4634483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211" y="0"/>
                  </a:lnTo>
                </a:path>
              </a:pathLst>
            </a:custGeom>
            <a:ln w="618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5829300" y="46146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96" y="0"/>
                  </a:moveTo>
                  <a:lnTo>
                    <a:pt x="0" y="18795"/>
                  </a:lnTo>
                  <a:lnTo>
                    <a:pt x="18796" y="37718"/>
                  </a:lnTo>
                  <a:lnTo>
                    <a:pt x="37591" y="18795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300" y="461467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96" y="0"/>
                  </a:moveTo>
                  <a:lnTo>
                    <a:pt x="37591" y="18795"/>
                  </a:lnTo>
                  <a:lnTo>
                    <a:pt x="18796" y="37718"/>
                  </a:lnTo>
                  <a:lnTo>
                    <a:pt x="0" y="18795"/>
                  </a:lnTo>
                  <a:lnTo>
                    <a:pt x="18796" y="0"/>
                  </a:lnTo>
                  <a:close/>
                </a:path>
              </a:pathLst>
            </a:custGeom>
            <a:ln w="62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5766816" y="4800600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211" y="0"/>
                  </a:lnTo>
                </a:path>
              </a:pathLst>
            </a:custGeom>
            <a:ln w="6181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object 313"/>
            <p:cNvSpPr/>
            <p:nvPr/>
          </p:nvSpPr>
          <p:spPr>
            <a:xfrm>
              <a:off x="5829300" y="47823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96" y="0"/>
                  </a:moveTo>
                  <a:lnTo>
                    <a:pt x="0" y="37973"/>
                  </a:lnTo>
                  <a:lnTo>
                    <a:pt x="37591" y="37973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object 314"/>
            <p:cNvSpPr/>
            <p:nvPr/>
          </p:nvSpPr>
          <p:spPr>
            <a:xfrm>
              <a:off x="5829300" y="47823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96" y="0"/>
                  </a:moveTo>
                  <a:lnTo>
                    <a:pt x="37591" y="37973"/>
                  </a:lnTo>
                  <a:lnTo>
                    <a:pt x="0" y="37973"/>
                  </a:lnTo>
                  <a:lnTo>
                    <a:pt x="18796" y="0"/>
                  </a:lnTo>
                  <a:close/>
                </a:path>
              </a:pathLst>
            </a:custGeom>
            <a:ln w="625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5" name="object 315"/>
          <p:cNvSpPr txBox="1"/>
          <p:nvPr/>
        </p:nvSpPr>
        <p:spPr>
          <a:xfrm>
            <a:off x="7278115" y="4325493"/>
            <a:ext cx="651510" cy="50404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spcBef>
                <a:spcPts val="340"/>
              </a:spcBef>
              <a:tabLst>
                <a:tab pos="204470" algn="l"/>
              </a:tabLst>
            </a:pPr>
            <a:r>
              <a:rPr sz="900" u="sng" dirty="0">
                <a:solidFill>
                  <a:prstClr val="black"/>
                </a:solidFill>
                <a:uFill>
                  <a:solidFill>
                    <a:srgbClr val="000080"/>
                  </a:solidFill>
                </a:uFill>
                <a:latin typeface="Arial MT"/>
                <a:cs typeface="Arial MT"/>
              </a:rPr>
              <a:t> 	</a:t>
            </a:r>
            <a:r>
              <a:rPr sz="900" spc="15" dirty="0">
                <a:solidFill>
                  <a:prstClr val="black"/>
                </a:solidFill>
                <a:latin typeface="Arial MT"/>
                <a:cs typeface="Arial MT"/>
              </a:rPr>
              <a:t>glucose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  <a:p>
            <a:pPr marL="211454" marR="5080">
              <a:lnSpc>
                <a:spcPct val="122200"/>
              </a:lnSpc>
            </a:pPr>
            <a:r>
              <a:rPr sz="900" spc="35" dirty="0">
                <a:solidFill>
                  <a:prstClr val="black"/>
                </a:solidFill>
                <a:latin typeface="Arial MT"/>
                <a:cs typeface="Arial MT"/>
              </a:rPr>
              <a:t>f</a:t>
            </a:r>
            <a:r>
              <a:rPr sz="900" spc="-5" dirty="0">
                <a:solidFill>
                  <a:prstClr val="black"/>
                </a:solidFill>
                <a:latin typeface="Arial MT"/>
                <a:cs typeface="Arial MT"/>
              </a:rPr>
              <a:t>ru</a:t>
            </a:r>
            <a:r>
              <a:rPr sz="900" spc="30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900" spc="30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900" spc="35" dirty="0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prstClr val="black"/>
                </a:solidFill>
                <a:latin typeface="Arial MT"/>
                <a:cs typeface="Arial MT"/>
              </a:rPr>
              <a:t>e  </a:t>
            </a:r>
            <a:r>
              <a:rPr sz="900" spc="5" dirty="0">
                <a:solidFill>
                  <a:prstClr val="black"/>
                </a:solidFill>
                <a:latin typeface="Arial MT"/>
                <a:cs typeface="Arial MT"/>
              </a:rPr>
              <a:t>ethanol</a:t>
            </a:r>
            <a:endParaRPr sz="9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16" name="object 316"/>
          <p:cNvGrpSpPr/>
          <p:nvPr/>
        </p:nvGrpSpPr>
        <p:grpSpPr>
          <a:xfrm>
            <a:off x="4701604" y="4033647"/>
            <a:ext cx="1983105" cy="2041525"/>
            <a:chOff x="3177603" y="4033646"/>
            <a:chExt cx="1983105" cy="2041525"/>
          </a:xfrm>
        </p:grpSpPr>
        <p:sp>
          <p:nvSpPr>
            <p:cNvPr id="317" name="object 317"/>
            <p:cNvSpPr/>
            <p:nvPr/>
          </p:nvSpPr>
          <p:spPr>
            <a:xfrm>
              <a:off x="5151120" y="4043171"/>
              <a:ext cx="0" cy="2022475"/>
            </a:xfrm>
            <a:custGeom>
              <a:avLst/>
              <a:gdLst/>
              <a:ahLst/>
              <a:cxnLst/>
              <a:rect l="l" t="t" r="r" b="b"/>
              <a:pathLst>
                <a:path h="2022475">
                  <a:moveTo>
                    <a:pt x="0" y="0"/>
                  </a:moveTo>
                  <a:lnTo>
                    <a:pt x="0" y="2022182"/>
                  </a:lnTo>
                </a:path>
              </a:pathLst>
            </a:custGeom>
            <a:ln w="18989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3187446" y="4284725"/>
              <a:ext cx="0" cy="1763395"/>
            </a:xfrm>
            <a:custGeom>
              <a:avLst/>
              <a:gdLst/>
              <a:ahLst/>
              <a:cxnLst/>
              <a:rect l="l" t="t" r="r" b="b"/>
              <a:pathLst>
                <a:path h="1763395">
                  <a:moveTo>
                    <a:pt x="0" y="0"/>
                  </a:moveTo>
                  <a:lnTo>
                    <a:pt x="0" y="1763268"/>
                  </a:lnTo>
                </a:path>
              </a:pathLst>
            </a:custGeom>
            <a:ln w="19199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object 319"/>
            <p:cNvSpPr/>
            <p:nvPr/>
          </p:nvSpPr>
          <p:spPr>
            <a:xfrm>
              <a:off x="4175760" y="4692395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h="1367154">
                  <a:moveTo>
                    <a:pt x="0" y="0"/>
                  </a:moveTo>
                  <a:lnTo>
                    <a:pt x="0" y="1366786"/>
                  </a:lnTo>
                </a:path>
              </a:pathLst>
            </a:custGeom>
            <a:ln w="18989">
              <a:solidFill>
                <a:srgbClr val="808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0" name="object 320"/>
          <p:cNvSpPr txBox="1"/>
          <p:nvPr/>
        </p:nvSpPr>
        <p:spPr>
          <a:xfrm>
            <a:off x="4622419" y="4891279"/>
            <a:ext cx="1689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3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5481065" y="5311522"/>
            <a:ext cx="351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6601714" y="5033265"/>
            <a:ext cx="1625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8399526" y="4037839"/>
            <a:ext cx="0" cy="2022475"/>
          </a:xfrm>
          <a:custGeom>
            <a:avLst/>
            <a:gdLst/>
            <a:ahLst/>
            <a:cxnLst/>
            <a:rect l="l" t="t" r="r" b="b"/>
            <a:pathLst>
              <a:path h="2022475">
                <a:moveTo>
                  <a:pt x="0" y="0"/>
                </a:moveTo>
                <a:lnTo>
                  <a:pt x="0" y="2022119"/>
                </a:lnTo>
              </a:path>
            </a:pathLst>
          </a:custGeom>
          <a:ln w="19199">
            <a:solidFill>
              <a:srgbClr val="808080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8346185" y="5200651"/>
            <a:ext cx="952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8545" y="1703704"/>
            <a:ext cx="7998459" cy="3855720"/>
            <a:chOff x="804544" y="1703704"/>
            <a:chExt cx="7998459" cy="3855720"/>
          </a:xfrm>
        </p:grpSpPr>
        <p:sp>
          <p:nvSpPr>
            <p:cNvPr id="3" name="object 3"/>
            <p:cNvSpPr/>
            <p:nvPr/>
          </p:nvSpPr>
          <p:spPr>
            <a:xfrm>
              <a:off x="811529" y="1710689"/>
              <a:ext cx="7984490" cy="3841750"/>
            </a:xfrm>
            <a:custGeom>
              <a:avLst/>
              <a:gdLst/>
              <a:ahLst/>
              <a:cxnLst/>
              <a:rect l="l" t="t" r="r" b="b"/>
              <a:pathLst>
                <a:path w="7984490" h="3841750">
                  <a:moveTo>
                    <a:pt x="52628" y="0"/>
                  </a:moveTo>
                  <a:lnTo>
                    <a:pt x="52628" y="3771646"/>
                  </a:lnTo>
                </a:path>
                <a:path w="7984490" h="3841750">
                  <a:moveTo>
                    <a:pt x="0" y="3785616"/>
                  </a:moveTo>
                  <a:lnTo>
                    <a:pt x="39471" y="3785616"/>
                  </a:lnTo>
                </a:path>
                <a:path w="7984490" h="3841750">
                  <a:moveTo>
                    <a:pt x="0" y="3408299"/>
                  </a:moveTo>
                  <a:lnTo>
                    <a:pt x="39471" y="3408299"/>
                  </a:lnTo>
                </a:path>
                <a:path w="7984490" h="3841750">
                  <a:moveTo>
                    <a:pt x="0" y="3031490"/>
                  </a:moveTo>
                  <a:lnTo>
                    <a:pt x="39471" y="3031490"/>
                  </a:lnTo>
                </a:path>
                <a:path w="7984490" h="3841750">
                  <a:moveTo>
                    <a:pt x="0" y="2654173"/>
                  </a:moveTo>
                  <a:lnTo>
                    <a:pt x="39471" y="2654173"/>
                  </a:lnTo>
                </a:path>
                <a:path w="7984490" h="3841750">
                  <a:moveTo>
                    <a:pt x="0" y="2276856"/>
                  </a:moveTo>
                  <a:lnTo>
                    <a:pt x="39471" y="2276856"/>
                  </a:lnTo>
                </a:path>
                <a:path w="7984490" h="3841750">
                  <a:moveTo>
                    <a:pt x="0" y="1900047"/>
                  </a:moveTo>
                  <a:lnTo>
                    <a:pt x="39471" y="1900047"/>
                  </a:lnTo>
                </a:path>
                <a:path w="7984490" h="3841750">
                  <a:moveTo>
                    <a:pt x="0" y="1508887"/>
                  </a:moveTo>
                  <a:lnTo>
                    <a:pt x="39471" y="1508887"/>
                  </a:lnTo>
                </a:path>
                <a:path w="7984490" h="3841750">
                  <a:moveTo>
                    <a:pt x="0" y="1131570"/>
                  </a:moveTo>
                  <a:lnTo>
                    <a:pt x="39471" y="1131570"/>
                  </a:lnTo>
                </a:path>
                <a:path w="7984490" h="3841750">
                  <a:moveTo>
                    <a:pt x="0" y="754634"/>
                  </a:moveTo>
                  <a:lnTo>
                    <a:pt x="39471" y="754634"/>
                  </a:lnTo>
                </a:path>
                <a:path w="7984490" h="3841750">
                  <a:moveTo>
                    <a:pt x="0" y="377317"/>
                  </a:moveTo>
                  <a:lnTo>
                    <a:pt x="39471" y="377317"/>
                  </a:lnTo>
                </a:path>
                <a:path w="7984490" h="3841750">
                  <a:moveTo>
                    <a:pt x="0" y="0"/>
                  </a:moveTo>
                  <a:lnTo>
                    <a:pt x="39471" y="0"/>
                  </a:lnTo>
                </a:path>
                <a:path w="7984490" h="3841750">
                  <a:moveTo>
                    <a:pt x="52628" y="3785616"/>
                  </a:moveTo>
                  <a:lnTo>
                    <a:pt x="7971028" y="3785616"/>
                  </a:lnTo>
                </a:path>
                <a:path w="7984490" h="3841750">
                  <a:moveTo>
                    <a:pt x="52628" y="3841369"/>
                  </a:moveTo>
                  <a:lnTo>
                    <a:pt x="52628" y="3799586"/>
                  </a:lnTo>
                </a:path>
                <a:path w="7984490" h="3841750">
                  <a:moveTo>
                    <a:pt x="1370076" y="3841369"/>
                  </a:moveTo>
                  <a:lnTo>
                    <a:pt x="1370076" y="3799586"/>
                  </a:lnTo>
                </a:path>
                <a:path w="7984490" h="3841750">
                  <a:moveTo>
                    <a:pt x="2701162" y="3841369"/>
                  </a:moveTo>
                  <a:lnTo>
                    <a:pt x="2701162" y="3799586"/>
                  </a:lnTo>
                </a:path>
                <a:path w="7984490" h="3841750">
                  <a:moveTo>
                    <a:pt x="4018280" y="3841369"/>
                  </a:moveTo>
                  <a:lnTo>
                    <a:pt x="4018280" y="3799586"/>
                  </a:lnTo>
                </a:path>
                <a:path w="7984490" h="3841750">
                  <a:moveTo>
                    <a:pt x="5335905" y="3841369"/>
                  </a:moveTo>
                  <a:lnTo>
                    <a:pt x="5335905" y="3799586"/>
                  </a:lnTo>
                </a:path>
                <a:path w="7984490" h="3841750">
                  <a:moveTo>
                    <a:pt x="6666865" y="3841369"/>
                  </a:moveTo>
                  <a:lnTo>
                    <a:pt x="6666865" y="3799586"/>
                  </a:lnTo>
                </a:path>
                <a:path w="7984490" h="3841750">
                  <a:moveTo>
                    <a:pt x="7984236" y="3841369"/>
                  </a:moveTo>
                  <a:lnTo>
                    <a:pt x="7984236" y="3799586"/>
                  </a:lnTo>
                </a:path>
              </a:pathLst>
            </a:custGeom>
            <a:ln w="1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57249" y="4735829"/>
              <a:ext cx="1567815" cy="391160"/>
            </a:xfrm>
            <a:custGeom>
              <a:avLst/>
              <a:gdLst/>
              <a:ahLst/>
              <a:cxnLst/>
              <a:rect l="l" t="t" r="r" b="b"/>
              <a:pathLst>
                <a:path w="1567814" h="391160">
                  <a:moveTo>
                    <a:pt x="0" y="391160"/>
                  </a:moveTo>
                  <a:lnTo>
                    <a:pt x="26314" y="391160"/>
                  </a:lnTo>
                  <a:lnTo>
                    <a:pt x="78930" y="391160"/>
                  </a:lnTo>
                  <a:lnTo>
                    <a:pt x="131546" y="391160"/>
                  </a:lnTo>
                  <a:lnTo>
                    <a:pt x="197764" y="391160"/>
                  </a:lnTo>
                </a:path>
                <a:path w="1567814" h="391160">
                  <a:moveTo>
                    <a:pt x="197764" y="391160"/>
                  </a:moveTo>
                  <a:lnTo>
                    <a:pt x="1185799" y="391160"/>
                  </a:lnTo>
                  <a:lnTo>
                    <a:pt x="1225295" y="391160"/>
                  </a:lnTo>
                </a:path>
                <a:path w="1567814" h="391160">
                  <a:moveTo>
                    <a:pt x="1225295" y="391160"/>
                  </a:moveTo>
                  <a:lnTo>
                    <a:pt x="1317370" y="391160"/>
                  </a:lnTo>
                  <a:lnTo>
                    <a:pt x="1343660" y="391160"/>
                  </a:lnTo>
                  <a:lnTo>
                    <a:pt x="1369949" y="377317"/>
                  </a:lnTo>
                </a:path>
                <a:path w="1567814" h="391160">
                  <a:moveTo>
                    <a:pt x="1369949" y="377317"/>
                  </a:moveTo>
                  <a:lnTo>
                    <a:pt x="1396238" y="349377"/>
                  </a:lnTo>
                  <a:lnTo>
                    <a:pt x="1422908" y="307467"/>
                  </a:lnTo>
                  <a:lnTo>
                    <a:pt x="1475486" y="195453"/>
                  </a:lnTo>
                  <a:lnTo>
                    <a:pt x="1528191" y="83693"/>
                  </a:lnTo>
                  <a:lnTo>
                    <a:pt x="1541272" y="41910"/>
                  </a:lnTo>
                  <a:lnTo>
                    <a:pt x="1567561" y="0"/>
                  </a:lnTo>
                </a:path>
              </a:pathLst>
            </a:custGeom>
            <a:ln w="4064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3347" y="4518659"/>
              <a:ext cx="318515" cy="2362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1290" y="4149089"/>
              <a:ext cx="4507865" cy="1033144"/>
            </a:xfrm>
            <a:custGeom>
              <a:avLst/>
              <a:gdLst/>
              <a:ahLst/>
              <a:cxnLst/>
              <a:rect l="l" t="t" r="r" b="b"/>
              <a:pathLst>
                <a:path w="4507865" h="1033145">
                  <a:moveTo>
                    <a:pt x="0" y="391033"/>
                  </a:moveTo>
                  <a:lnTo>
                    <a:pt x="78993" y="363220"/>
                  </a:lnTo>
                  <a:lnTo>
                    <a:pt x="197739" y="321056"/>
                  </a:lnTo>
                  <a:lnTo>
                    <a:pt x="329311" y="265303"/>
                  </a:lnTo>
                  <a:lnTo>
                    <a:pt x="474091" y="223520"/>
                  </a:lnTo>
                  <a:lnTo>
                    <a:pt x="619379" y="167767"/>
                  </a:lnTo>
                  <a:lnTo>
                    <a:pt x="751077" y="125984"/>
                  </a:lnTo>
                  <a:lnTo>
                    <a:pt x="869823" y="83566"/>
                  </a:lnTo>
                  <a:lnTo>
                    <a:pt x="948817" y="55753"/>
                  </a:lnTo>
                </a:path>
                <a:path w="4507865" h="1033145">
                  <a:moveTo>
                    <a:pt x="948817" y="55753"/>
                  </a:moveTo>
                  <a:lnTo>
                    <a:pt x="1040892" y="27812"/>
                  </a:lnTo>
                  <a:lnTo>
                    <a:pt x="1067308" y="13970"/>
                  </a:lnTo>
                  <a:lnTo>
                    <a:pt x="1094105" y="13970"/>
                  </a:lnTo>
                </a:path>
                <a:path w="4507865" h="1033145">
                  <a:moveTo>
                    <a:pt x="1094105" y="13970"/>
                  </a:moveTo>
                  <a:lnTo>
                    <a:pt x="1173099" y="0"/>
                  </a:lnTo>
                  <a:lnTo>
                    <a:pt x="1265174" y="13970"/>
                  </a:lnTo>
                </a:path>
                <a:path w="4507865" h="1033145">
                  <a:moveTo>
                    <a:pt x="1265174" y="13970"/>
                  </a:moveTo>
                  <a:lnTo>
                    <a:pt x="1304671" y="27812"/>
                  </a:lnTo>
                  <a:lnTo>
                    <a:pt x="1344168" y="55753"/>
                  </a:lnTo>
                  <a:lnTo>
                    <a:pt x="1410335" y="97536"/>
                  </a:lnTo>
                </a:path>
                <a:path w="4507865" h="1033145">
                  <a:moveTo>
                    <a:pt x="1410335" y="97536"/>
                  </a:moveTo>
                  <a:lnTo>
                    <a:pt x="1436624" y="97536"/>
                  </a:lnTo>
                  <a:lnTo>
                    <a:pt x="1462913" y="111506"/>
                  </a:lnTo>
                  <a:lnTo>
                    <a:pt x="1502410" y="125984"/>
                  </a:lnTo>
                  <a:lnTo>
                    <a:pt x="1541907" y="153797"/>
                  </a:lnTo>
                </a:path>
                <a:path w="4507865" h="1033145">
                  <a:moveTo>
                    <a:pt x="1541907" y="153797"/>
                  </a:moveTo>
                  <a:lnTo>
                    <a:pt x="1594612" y="209550"/>
                  </a:lnTo>
                  <a:lnTo>
                    <a:pt x="1673606" y="279146"/>
                  </a:lnTo>
                  <a:lnTo>
                    <a:pt x="1752981" y="363220"/>
                  </a:lnTo>
                  <a:lnTo>
                    <a:pt x="1845183" y="446786"/>
                  </a:lnTo>
                  <a:lnTo>
                    <a:pt x="1924177" y="530352"/>
                  </a:lnTo>
                  <a:lnTo>
                    <a:pt x="2016633" y="614553"/>
                  </a:lnTo>
                  <a:lnTo>
                    <a:pt x="2108708" y="684149"/>
                  </a:lnTo>
                  <a:lnTo>
                    <a:pt x="2187702" y="739902"/>
                  </a:lnTo>
                </a:path>
                <a:path w="4507865" h="1033145">
                  <a:moveTo>
                    <a:pt x="2187702" y="739902"/>
                  </a:moveTo>
                  <a:lnTo>
                    <a:pt x="2266696" y="767715"/>
                  </a:lnTo>
                  <a:lnTo>
                    <a:pt x="2332990" y="795655"/>
                  </a:lnTo>
                  <a:lnTo>
                    <a:pt x="2477770" y="809879"/>
                  </a:lnTo>
                  <a:lnTo>
                    <a:pt x="2622931" y="795655"/>
                  </a:lnTo>
                  <a:lnTo>
                    <a:pt x="2728214" y="809879"/>
                  </a:lnTo>
                </a:path>
                <a:path w="4507865" h="1033145">
                  <a:moveTo>
                    <a:pt x="2728214" y="809879"/>
                  </a:moveTo>
                  <a:lnTo>
                    <a:pt x="2807081" y="837819"/>
                  </a:lnTo>
                  <a:lnTo>
                    <a:pt x="2859786" y="865759"/>
                  </a:lnTo>
                  <a:lnTo>
                    <a:pt x="2912999" y="893572"/>
                  </a:lnTo>
                  <a:lnTo>
                    <a:pt x="2965577" y="921385"/>
                  </a:lnTo>
                </a:path>
                <a:path w="4507865" h="1033145">
                  <a:moveTo>
                    <a:pt x="2965577" y="921385"/>
                  </a:moveTo>
                  <a:lnTo>
                    <a:pt x="3018282" y="935355"/>
                  </a:lnTo>
                  <a:lnTo>
                    <a:pt x="3070860" y="949325"/>
                  </a:lnTo>
                  <a:lnTo>
                    <a:pt x="3136646" y="949325"/>
                  </a:lnTo>
                  <a:lnTo>
                    <a:pt x="3216021" y="963168"/>
                  </a:lnTo>
                </a:path>
                <a:path w="4507865" h="1033145">
                  <a:moveTo>
                    <a:pt x="3216021" y="963168"/>
                  </a:moveTo>
                  <a:lnTo>
                    <a:pt x="3281807" y="963168"/>
                  </a:lnTo>
                  <a:lnTo>
                    <a:pt x="3360801" y="977138"/>
                  </a:lnTo>
                  <a:lnTo>
                    <a:pt x="3545332" y="991108"/>
                  </a:lnTo>
                  <a:lnTo>
                    <a:pt x="3742817" y="991108"/>
                  </a:lnTo>
                  <a:lnTo>
                    <a:pt x="3835400" y="1005078"/>
                  </a:lnTo>
                  <a:lnTo>
                    <a:pt x="3927602" y="1005078"/>
                  </a:lnTo>
                </a:path>
                <a:path w="4507865" h="1033145">
                  <a:moveTo>
                    <a:pt x="3927602" y="1005078"/>
                  </a:moveTo>
                  <a:lnTo>
                    <a:pt x="4085463" y="1018921"/>
                  </a:lnTo>
                  <a:lnTo>
                    <a:pt x="4230751" y="1018921"/>
                  </a:lnTo>
                  <a:lnTo>
                    <a:pt x="4507484" y="1032891"/>
                  </a:lnTo>
                </a:path>
              </a:pathLst>
            </a:custGeom>
            <a:ln w="4064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57249" y="4540757"/>
              <a:ext cx="2938145" cy="614045"/>
            </a:xfrm>
            <a:custGeom>
              <a:avLst/>
              <a:gdLst/>
              <a:ahLst/>
              <a:cxnLst/>
              <a:rect l="l" t="t" r="r" b="b"/>
              <a:pathLst>
                <a:path w="2938145" h="614045">
                  <a:moveTo>
                    <a:pt x="0" y="558038"/>
                  </a:moveTo>
                  <a:lnTo>
                    <a:pt x="26314" y="558038"/>
                  </a:lnTo>
                  <a:lnTo>
                    <a:pt x="78930" y="558038"/>
                  </a:lnTo>
                  <a:lnTo>
                    <a:pt x="131546" y="558038"/>
                  </a:lnTo>
                  <a:lnTo>
                    <a:pt x="197751" y="558038"/>
                  </a:lnTo>
                </a:path>
                <a:path w="2938145" h="614045">
                  <a:moveTo>
                    <a:pt x="197751" y="558038"/>
                  </a:moveTo>
                  <a:lnTo>
                    <a:pt x="237223" y="558038"/>
                  </a:lnTo>
                  <a:lnTo>
                    <a:pt x="289839" y="558038"/>
                  </a:lnTo>
                  <a:lnTo>
                    <a:pt x="421386" y="558038"/>
                  </a:lnTo>
                  <a:lnTo>
                    <a:pt x="566547" y="572008"/>
                  </a:lnTo>
                  <a:lnTo>
                    <a:pt x="711200" y="572008"/>
                  </a:lnTo>
                  <a:lnTo>
                    <a:pt x="869569" y="572008"/>
                  </a:lnTo>
                  <a:lnTo>
                    <a:pt x="1014222" y="585978"/>
                  </a:lnTo>
                  <a:lnTo>
                    <a:pt x="1133094" y="585978"/>
                  </a:lnTo>
                  <a:lnTo>
                    <a:pt x="1185799" y="585978"/>
                  </a:lnTo>
                  <a:lnTo>
                    <a:pt x="1225169" y="585978"/>
                  </a:lnTo>
                </a:path>
                <a:path w="2938145" h="614045">
                  <a:moveTo>
                    <a:pt x="1225169" y="585978"/>
                  </a:moveTo>
                  <a:lnTo>
                    <a:pt x="1317244" y="585978"/>
                  </a:lnTo>
                  <a:lnTo>
                    <a:pt x="1343660" y="585978"/>
                  </a:lnTo>
                  <a:lnTo>
                    <a:pt x="1369949" y="585978"/>
                  </a:lnTo>
                </a:path>
                <a:path w="2938145" h="614045">
                  <a:moveTo>
                    <a:pt x="1369949" y="585978"/>
                  </a:moveTo>
                  <a:lnTo>
                    <a:pt x="1422908" y="599821"/>
                  </a:lnTo>
                  <a:lnTo>
                    <a:pt x="1475486" y="613791"/>
                  </a:lnTo>
                  <a:lnTo>
                    <a:pt x="1528064" y="613791"/>
                  </a:lnTo>
                  <a:lnTo>
                    <a:pt x="1567561" y="599821"/>
                  </a:lnTo>
                </a:path>
                <a:path w="2938145" h="614045">
                  <a:moveTo>
                    <a:pt x="1567561" y="599821"/>
                  </a:moveTo>
                  <a:lnTo>
                    <a:pt x="1580769" y="585978"/>
                  </a:lnTo>
                  <a:lnTo>
                    <a:pt x="1607058" y="544195"/>
                  </a:lnTo>
                  <a:lnTo>
                    <a:pt x="1633347" y="474472"/>
                  </a:lnTo>
                  <a:lnTo>
                    <a:pt x="1672844" y="404495"/>
                  </a:lnTo>
                  <a:lnTo>
                    <a:pt x="1685925" y="376555"/>
                  </a:lnTo>
                  <a:lnTo>
                    <a:pt x="1699133" y="348742"/>
                  </a:lnTo>
                </a:path>
                <a:path w="2938145" h="614045">
                  <a:moveTo>
                    <a:pt x="1699133" y="348742"/>
                  </a:moveTo>
                  <a:lnTo>
                    <a:pt x="1725930" y="348742"/>
                  </a:lnTo>
                  <a:lnTo>
                    <a:pt x="1752219" y="348742"/>
                  </a:lnTo>
                  <a:lnTo>
                    <a:pt x="1791716" y="348742"/>
                  </a:lnTo>
                  <a:lnTo>
                    <a:pt x="1844420" y="348742"/>
                  </a:lnTo>
                </a:path>
                <a:path w="2938145" h="614045">
                  <a:moveTo>
                    <a:pt x="1844420" y="348742"/>
                  </a:moveTo>
                  <a:lnTo>
                    <a:pt x="1923288" y="334772"/>
                  </a:lnTo>
                  <a:lnTo>
                    <a:pt x="2042033" y="334772"/>
                  </a:lnTo>
                  <a:lnTo>
                    <a:pt x="2173605" y="320929"/>
                  </a:lnTo>
                  <a:lnTo>
                    <a:pt x="2318258" y="306959"/>
                  </a:lnTo>
                  <a:lnTo>
                    <a:pt x="2463546" y="292989"/>
                  </a:lnTo>
                  <a:lnTo>
                    <a:pt x="2594991" y="279146"/>
                  </a:lnTo>
                  <a:lnTo>
                    <a:pt x="2713736" y="251206"/>
                  </a:lnTo>
                  <a:lnTo>
                    <a:pt x="2792729" y="237363"/>
                  </a:lnTo>
                </a:path>
                <a:path w="2938145" h="614045">
                  <a:moveTo>
                    <a:pt x="2792729" y="237363"/>
                  </a:moveTo>
                  <a:lnTo>
                    <a:pt x="2832227" y="223393"/>
                  </a:lnTo>
                  <a:lnTo>
                    <a:pt x="2858516" y="195580"/>
                  </a:lnTo>
                  <a:lnTo>
                    <a:pt x="2898013" y="125349"/>
                  </a:lnTo>
                  <a:lnTo>
                    <a:pt x="2911094" y="55753"/>
                  </a:lnTo>
                  <a:lnTo>
                    <a:pt x="2937891" y="0"/>
                  </a:lnTo>
                </a:path>
              </a:pathLst>
            </a:custGeom>
            <a:ln w="406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7" y="4128515"/>
              <a:ext cx="487679" cy="4312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43578" y="3519677"/>
              <a:ext cx="2964180" cy="1216025"/>
            </a:xfrm>
            <a:custGeom>
              <a:avLst/>
              <a:gdLst/>
              <a:ahLst/>
              <a:cxnLst/>
              <a:rect l="l" t="t" r="r" b="b"/>
              <a:pathLst>
                <a:path w="2964179" h="1216025">
                  <a:moveTo>
                    <a:pt x="0" y="628650"/>
                  </a:moveTo>
                  <a:lnTo>
                    <a:pt x="52577" y="558927"/>
                  </a:lnTo>
                  <a:lnTo>
                    <a:pt x="131572" y="474853"/>
                  </a:lnTo>
                  <a:lnTo>
                    <a:pt x="210947" y="363347"/>
                  </a:lnTo>
                  <a:lnTo>
                    <a:pt x="303022" y="251333"/>
                  </a:lnTo>
                  <a:lnTo>
                    <a:pt x="382016" y="153670"/>
                  </a:lnTo>
                  <a:lnTo>
                    <a:pt x="474472" y="70104"/>
                  </a:lnTo>
                  <a:lnTo>
                    <a:pt x="566547" y="13970"/>
                  </a:lnTo>
                  <a:lnTo>
                    <a:pt x="605917" y="0"/>
                  </a:lnTo>
                  <a:lnTo>
                    <a:pt x="645413" y="0"/>
                  </a:lnTo>
                </a:path>
                <a:path w="2964179" h="1216025">
                  <a:moveTo>
                    <a:pt x="645413" y="0"/>
                  </a:moveTo>
                  <a:lnTo>
                    <a:pt x="684911" y="13970"/>
                  </a:lnTo>
                  <a:lnTo>
                    <a:pt x="724408" y="41783"/>
                  </a:lnTo>
                  <a:lnTo>
                    <a:pt x="764286" y="84074"/>
                  </a:lnTo>
                  <a:lnTo>
                    <a:pt x="790701" y="125857"/>
                  </a:lnTo>
                  <a:lnTo>
                    <a:pt x="869569" y="237363"/>
                  </a:lnTo>
                  <a:lnTo>
                    <a:pt x="935355" y="377317"/>
                  </a:lnTo>
                  <a:lnTo>
                    <a:pt x="1014222" y="517144"/>
                  </a:lnTo>
                  <a:lnTo>
                    <a:pt x="1080389" y="642493"/>
                  </a:lnTo>
                  <a:lnTo>
                    <a:pt x="1132967" y="754634"/>
                  </a:lnTo>
                  <a:lnTo>
                    <a:pt x="1159256" y="810387"/>
                  </a:lnTo>
                  <a:lnTo>
                    <a:pt x="1185672" y="838327"/>
                  </a:lnTo>
                </a:path>
                <a:path w="2964179" h="1216025">
                  <a:moveTo>
                    <a:pt x="1185672" y="838327"/>
                  </a:moveTo>
                  <a:lnTo>
                    <a:pt x="1211961" y="866140"/>
                  </a:lnTo>
                  <a:lnTo>
                    <a:pt x="1251331" y="880110"/>
                  </a:lnTo>
                  <a:lnTo>
                    <a:pt x="1317117" y="894080"/>
                  </a:lnTo>
                  <a:lnTo>
                    <a:pt x="1370330" y="894080"/>
                  </a:lnTo>
                  <a:lnTo>
                    <a:pt x="1422908" y="907923"/>
                  </a:lnTo>
                </a:path>
                <a:path w="2964179" h="1216025">
                  <a:moveTo>
                    <a:pt x="1422908" y="907923"/>
                  </a:moveTo>
                  <a:lnTo>
                    <a:pt x="1475486" y="935863"/>
                  </a:lnTo>
                  <a:lnTo>
                    <a:pt x="1528191" y="978027"/>
                  </a:lnTo>
                  <a:lnTo>
                    <a:pt x="1580769" y="1033780"/>
                  </a:lnTo>
                  <a:lnTo>
                    <a:pt x="1673225" y="1061720"/>
                  </a:lnTo>
                </a:path>
                <a:path w="2964179" h="1216025">
                  <a:moveTo>
                    <a:pt x="1673225" y="1061720"/>
                  </a:moveTo>
                  <a:lnTo>
                    <a:pt x="1739011" y="1075690"/>
                  </a:lnTo>
                  <a:lnTo>
                    <a:pt x="1817877" y="1089533"/>
                  </a:lnTo>
                  <a:lnTo>
                    <a:pt x="2002409" y="1103503"/>
                  </a:lnTo>
                  <a:lnTo>
                    <a:pt x="2199767" y="1117473"/>
                  </a:lnTo>
                  <a:lnTo>
                    <a:pt x="2292350" y="1117473"/>
                  </a:lnTo>
                  <a:lnTo>
                    <a:pt x="2384425" y="1131443"/>
                  </a:lnTo>
                </a:path>
                <a:path w="2964179" h="1216025">
                  <a:moveTo>
                    <a:pt x="2384425" y="1131443"/>
                  </a:moveTo>
                  <a:lnTo>
                    <a:pt x="2542286" y="1145286"/>
                  </a:lnTo>
                  <a:lnTo>
                    <a:pt x="2687447" y="1173226"/>
                  </a:lnTo>
                  <a:lnTo>
                    <a:pt x="2964053" y="1215644"/>
                  </a:lnTo>
                </a:path>
              </a:pathLst>
            </a:custGeom>
            <a:ln w="406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57249" y="1815845"/>
              <a:ext cx="7563484" cy="3310254"/>
            </a:xfrm>
            <a:custGeom>
              <a:avLst/>
              <a:gdLst/>
              <a:ahLst/>
              <a:cxnLst/>
              <a:rect l="l" t="t" r="r" b="b"/>
              <a:pathLst>
                <a:path w="7563484" h="3310254">
                  <a:moveTo>
                    <a:pt x="0" y="3310001"/>
                  </a:moveTo>
                  <a:lnTo>
                    <a:pt x="26314" y="3310001"/>
                  </a:lnTo>
                  <a:lnTo>
                    <a:pt x="78943" y="3296030"/>
                  </a:lnTo>
                  <a:lnTo>
                    <a:pt x="131572" y="3296030"/>
                  </a:lnTo>
                  <a:lnTo>
                    <a:pt x="197789" y="3296030"/>
                  </a:lnTo>
                </a:path>
                <a:path w="7563484" h="3310254">
                  <a:moveTo>
                    <a:pt x="197789" y="3296030"/>
                  </a:moveTo>
                  <a:lnTo>
                    <a:pt x="237261" y="3296030"/>
                  </a:lnTo>
                  <a:lnTo>
                    <a:pt x="289890" y="3296030"/>
                  </a:lnTo>
                  <a:lnTo>
                    <a:pt x="421513" y="3296030"/>
                  </a:lnTo>
                  <a:lnTo>
                    <a:pt x="566674" y="3296030"/>
                  </a:lnTo>
                  <a:lnTo>
                    <a:pt x="711327" y="3282060"/>
                  </a:lnTo>
                  <a:lnTo>
                    <a:pt x="869695" y="3282060"/>
                  </a:lnTo>
                  <a:lnTo>
                    <a:pt x="1014349" y="3282060"/>
                  </a:lnTo>
                  <a:lnTo>
                    <a:pt x="1133348" y="3282060"/>
                  </a:lnTo>
                  <a:lnTo>
                    <a:pt x="1185926" y="3282060"/>
                  </a:lnTo>
                  <a:lnTo>
                    <a:pt x="1225423" y="3282060"/>
                  </a:lnTo>
                </a:path>
                <a:path w="7563484" h="3310254">
                  <a:moveTo>
                    <a:pt x="1225423" y="3282060"/>
                  </a:moveTo>
                  <a:lnTo>
                    <a:pt x="1317498" y="3282060"/>
                  </a:lnTo>
                  <a:lnTo>
                    <a:pt x="1343914" y="3282060"/>
                  </a:lnTo>
                  <a:lnTo>
                    <a:pt x="1370202" y="3282060"/>
                  </a:lnTo>
                </a:path>
                <a:path w="7563484" h="3310254">
                  <a:moveTo>
                    <a:pt x="1370202" y="3282060"/>
                  </a:moveTo>
                  <a:lnTo>
                    <a:pt x="1423162" y="3282060"/>
                  </a:lnTo>
                  <a:lnTo>
                    <a:pt x="1475739" y="3268091"/>
                  </a:lnTo>
                  <a:lnTo>
                    <a:pt x="1528445" y="3268091"/>
                  </a:lnTo>
                  <a:lnTo>
                    <a:pt x="1567942" y="3268091"/>
                  </a:lnTo>
                </a:path>
                <a:path w="7563484" h="3310254">
                  <a:moveTo>
                    <a:pt x="1567942" y="3268091"/>
                  </a:moveTo>
                  <a:lnTo>
                    <a:pt x="1633727" y="3268091"/>
                  </a:lnTo>
                  <a:lnTo>
                    <a:pt x="1699514" y="3268091"/>
                  </a:lnTo>
                </a:path>
                <a:path w="7563484" h="3310254">
                  <a:moveTo>
                    <a:pt x="1699514" y="3268091"/>
                  </a:moveTo>
                  <a:lnTo>
                    <a:pt x="1726311" y="3268091"/>
                  </a:lnTo>
                  <a:lnTo>
                    <a:pt x="1752600" y="3282060"/>
                  </a:lnTo>
                  <a:lnTo>
                    <a:pt x="1792097" y="3296030"/>
                  </a:lnTo>
                  <a:lnTo>
                    <a:pt x="1844675" y="3296030"/>
                  </a:lnTo>
                </a:path>
                <a:path w="7563484" h="3310254">
                  <a:moveTo>
                    <a:pt x="1844675" y="3296030"/>
                  </a:moveTo>
                  <a:lnTo>
                    <a:pt x="1923669" y="3296030"/>
                  </a:lnTo>
                  <a:lnTo>
                    <a:pt x="2042414" y="3296030"/>
                  </a:lnTo>
                  <a:lnTo>
                    <a:pt x="2173986" y="3296030"/>
                  </a:lnTo>
                  <a:lnTo>
                    <a:pt x="2318766" y="3296030"/>
                  </a:lnTo>
                  <a:lnTo>
                    <a:pt x="2463927" y="3282060"/>
                  </a:lnTo>
                  <a:lnTo>
                    <a:pt x="2595499" y="3282060"/>
                  </a:lnTo>
                  <a:lnTo>
                    <a:pt x="2714371" y="3282060"/>
                  </a:lnTo>
                  <a:lnTo>
                    <a:pt x="2793238" y="3282060"/>
                  </a:lnTo>
                </a:path>
                <a:path w="7563484" h="3310254">
                  <a:moveTo>
                    <a:pt x="2793238" y="3282060"/>
                  </a:moveTo>
                  <a:lnTo>
                    <a:pt x="2885313" y="3282060"/>
                  </a:lnTo>
                  <a:lnTo>
                    <a:pt x="2911729" y="3282060"/>
                  </a:lnTo>
                  <a:lnTo>
                    <a:pt x="2938526" y="3282060"/>
                  </a:lnTo>
                </a:path>
                <a:path w="7563484" h="3310254">
                  <a:moveTo>
                    <a:pt x="2938526" y="3282060"/>
                  </a:moveTo>
                  <a:lnTo>
                    <a:pt x="3017392" y="3282060"/>
                  </a:lnTo>
                  <a:lnTo>
                    <a:pt x="3109595" y="3268091"/>
                  </a:lnTo>
                </a:path>
                <a:path w="7563484" h="3310254">
                  <a:moveTo>
                    <a:pt x="3109595" y="3268091"/>
                  </a:moveTo>
                  <a:lnTo>
                    <a:pt x="3188462" y="3240278"/>
                  </a:lnTo>
                  <a:lnTo>
                    <a:pt x="3254629" y="3212337"/>
                  </a:lnTo>
                </a:path>
                <a:path w="7563484" h="3310254">
                  <a:moveTo>
                    <a:pt x="3254629" y="3212337"/>
                  </a:moveTo>
                  <a:lnTo>
                    <a:pt x="3280917" y="3212337"/>
                  </a:lnTo>
                  <a:lnTo>
                    <a:pt x="3307207" y="3226308"/>
                  </a:lnTo>
                  <a:lnTo>
                    <a:pt x="3346704" y="3226308"/>
                  </a:lnTo>
                  <a:lnTo>
                    <a:pt x="3386201" y="3212337"/>
                  </a:lnTo>
                </a:path>
                <a:path w="7563484" h="3310254">
                  <a:moveTo>
                    <a:pt x="3386201" y="3212337"/>
                  </a:moveTo>
                  <a:lnTo>
                    <a:pt x="3438779" y="3142615"/>
                  </a:lnTo>
                  <a:lnTo>
                    <a:pt x="3517773" y="3044697"/>
                  </a:lnTo>
                  <a:lnTo>
                    <a:pt x="3597275" y="2933191"/>
                  </a:lnTo>
                  <a:lnTo>
                    <a:pt x="3689350" y="2821178"/>
                  </a:lnTo>
                  <a:lnTo>
                    <a:pt x="3768344" y="2695702"/>
                  </a:lnTo>
                  <a:lnTo>
                    <a:pt x="3860673" y="2569845"/>
                  </a:lnTo>
                  <a:lnTo>
                    <a:pt x="3952875" y="2472309"/>
                  </a:lnTo>
                  <a:lnTo>
                    <a:pt x="4031741" y="2402078"/>
                  </a:lnTo>
                </a:path>
                <a:path w="7563484" h="3310254">
                  <a:moveTo>
                    <a:pt x="4031741" y="2402078"/>
                  </a:moveTo>
                  <a:lnTo>
                    <a:pt x="4110736" y="2360167"/>
                  </a:lnTo>
                  <a:lnTo>
                    <a:pt x="4177029" y="2332354"/>
                  </a:lnTo>
                  <a:lnTo>
                    <a:pt x="4256024" y="2318385"/>
                  </a:lnTo>
                  <a:lnTo>
                    <a:pt x="4321810" y="2318385"/>
                  </a:lnTo>
                  <a:lnTo>
                    <a:pt x="4466844" y="2318385"/>
                  </a:lnTo>
                  <a:lnTo>
                    <a:pt x="4519422" y="2304415"/>
                  </a:lnTo>
                  <a:lnTo>
                    <a:pt x="4572127" y="2276602"/>
                  </a:lnTo>
                </a:path>
                <a:path w="7563484" h="3310254">
                  <a:moveTo>
                    <a:pt x="4572127" y="2276602"/>
                  </a:moveTo>
                  <a:lnTo>
                    <a:pt x="4637913" y="2206497"/>
                  </a:lnTo>
                  <a:lnTo>
                    <a:pt x="4703699" y="2122931"/>
                  </a:lnTo>
                  <a:lnTo>
                    <a:pt x="4756785" y="1982977"/>
                  </a:lnTo>
                  <a:lnTo>
                    <a:pt x="4783074" y="1899284"/>
                  </a:lnTo>
                  <a:lnTo>
                    <a:pt x="4809490" y="1815718"/>
                  </a:lnTo>
                </a:path>
                <a:path w="7563484" h="3310254">
                  <a:moveTo>
                    <a:pt x="4809490" y="1815718"/>
                  </a:moveTo>
                  <a:lnTo>
                    <a:pt x="4822571" y="1731644"/>
                  </a:lnTo>
                  <a:lnTo>
                    <a:pt x="4835779" y="1648078"/>
                  </a:lnTo>
                  <a:lnTo>
                    <a:pt x="4848860" y="1536573"/>
                  </a:lnTo>
                  <a:lnTo>
                    <a:pt x="4862068" y="1424558"/>
                  </a:lnTo>
                  <a:lnTo>
                    <a:pt x="4888357" y="1173226"/>
                  </a:lnTo>
                  <a:lnTo>
                    <a:pt x="4901565" y="907795"/>
                  </a:lnTo>
                  <a:lnTo>
                    <a:pt x="4927854" y="642619"/>
                  </a:lnTo>
                  <a:lnTo>
                    <a:pt x="4941062" y="516636"/>
                  </a:lnTo>
                  <a:lnTo>
                    <a:pt x="4967351" y="405129"/>
                  </a:lnTo>
                  <a:lnTo>
                    <a:pt x="4980432" y="307213"/>
                  </a:lnTo>
                  <a:lnTo>
                    <a:pt x="5006848" y="209676"/>
                  </a:lnTo>
                  <a:lnTo>
                    <a:pt x="5033137" y="139953"/>
                  </a:lnTo>
                  <a:lnTo>
                    <a:pt x="5059807" y="83565"/>
                  </a:lnTo>
                </a:path>
                <a:path w="7563484" h="3310254">
                  <a:moveTo>
                    <a:pt x="5059807" y="83565"/>
                  </a:moveTo>
                  <a:lnTo>
                    <a:pt x="5086096" y="41782"/>
                  </a:lnTo>
                  <a:lnTo>
                    <a:pt x="5125593" y="13969"/>
                  </a:lnTo>
                  <a:lnTo>
                    <a:pt x="5165090" y="0"/>
                  </a:lnTo>
                  <a:lnTo>
                    <a:pt x="5204460" y="0"/>
                  </a:lnTo>
                  <a:lnTo>
                    <a:pt x="5296662" y="13969"/>
                  </a:lnTo>
                  <a:lnTo>
                    <a:pt x="5389118" y="55752"/>
                  </a:lnTo>
                  <a:lnTo>
                    <a:pt x="5494274" y="111505"/>
                  </a:lnTo>
                  <a:lnTo>
                    <a:pt x="5586476" y="195706"/>
                  </a:lnTo>
                  <a:lnTo>
                    <a:pt x="5679058" y="279273"/>
                  </a:lnTo>
                  <a:lnTo>
                    <a:pt x="5771133" y="362965"/>
                  </a:lnTo>
                </a:path>
                <a:path w="7563484" h="3310254">
                  <a:moveTo>
                    <a:pt x="5771133" y="362965"/>
                  </a:moveTo>
                  <a:lnTo>
                    <a:pt x="5850128" y="460882"/>
                  </a:lnTo>
                  <a:lnTo>
                    <a:pt x="5915914" y="558418"/>
                  </a:lnTo>
                  <a:lnTo>
                    <a:pt x="5969000" y="684402"/>
                  </a:lnTo>
                  <a:lnTo>
                    <a:pt x="6034785" y="823849"/>
                  </a:lnTo>
                  <a:lnTo>
                    <a:pt x="6087491" y="963549"/>
                  </a:lnTo>
                  <a:lnTo>
                    <a:pt x="6166358" y="1117473"/>
                  </a:lnTo>
                  <a:lnTo>
                    <a:pt x="6245352" y="1256918"/>
                  </a:lnTo>
                  <a:lnTo>
                    <a:pt x="6350889" y="1396618"/>
                  </a:lnTo>
                </a:path>
                <a:path w="7563484" h="3310254">
                  <a:moveTo>
                    <a:pt x="6350889" y="1396618"/>
                  </a:moveTo>
                  <a:lnTo>
                    <a:pt x="6469380" y="1536573"/>
                  </a:lnTo>
                  <a:lnTo>
                    <a:pt x="6614541" y="1675891"/>
                  </a:lnTo>
                  <a:lnTo>
                    <a:pt x="6759321" y="1815718"/>
                  </a:lnTo>
                  <a:lnTo>
                    <a:pt x="6917563" y="1955037"/>
                  </a:lnTo>
                  <a:lnTo>
                    <a:pt x="7247001" y="2248661"/>
                  </a:lnTo>
                  <a:lnTo>
                    <a:pt x="7563104" y="2542031"/>
                  </a:lnTo>
                </a:path>
              </a:pathLst>
            </a:custGeom>
            <a:ln w="40642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7249" y="2277617"/>
              <a:ext cx="7563484" cy="2863850"/>
            </a:xfrm>
            <a:custGeom>
              <a:avLst/>
              <a:gdLst/>
              <a:ahLst/>
              <a:cxnLst/>
              <a:rect l="l" t="t" r="r" b="b"/>
              <a:pathLst>
                <a:path w="7563484" h="2863850">
                  <a:moveTo>
                    <a:pt x="0" y="2835656"/>
                  </a:moveTo>
                  <a:lnTo>
                    <a:pt x="26314" y="2835656"/>
                  </a:lnTo>
                  <a:lnTo>
                    <a:pt x="78943" y="2849499"/>
                  </a:lnTo>
                  <a:lnTo>
                    <a:pt x="131572" y="2849499"/>
                  </a:lnTo>
                  <a:lnTo>
                    <a:pt x="197789" y="2849499"/>
                  </a:lnTo>
                </a:path>
                <a:path w="7563484" h="2863850">
                  <a:moveTo>
                    <a:pt x="197789" y="2849499"/>
                  </a:moveTo>
                  <a:lnTo>
                    <a:pt x="1185926" y="2849499"/>
                  </a:lnTo>
                  <a:lnTo>
                    <a:pt x="1225423" y="2849499"/>
                  </a:lnTo>
                </a:path>
                <a:path w="7563484" h="2863850">
                  <a:moveTo>
                    <a:pt x="1225423" y="2849499"/>
                  </a:moveTo>
                  <a:lnTo>
                    <a:pt x="1317498" y="2849499"/>
                  </a:lnTo>
                  <a:lnTo>
                    <a:pt x="1343914" y="2849499"/>
                  </a:lnTo>
                  <a:lnTo>
                    <a:pt x="1370202" y="2849499"/>
                  </a:lnTo>
                </a:path>
                <a:path w="7563484" h="2863850">
                  <a:moveTo>
                    <a:pt x="1370202" y="2849499"/>
                  </a:moveTo>
                  <a:lnTo>
                    <a:pt x="1423162" y="2849499"/>
                  </a:lnTo>
                  <a:lnTo>
                    <a:pt x="1475739" y="2849499"/>
                  </a:lnTo>
                  <a:lnTo>
                    <a:pt x="1528445" y="2849499"/>
                  </a:lnTo>
                  <a:lnTo>
                    <a:pt x="1567942" y="2849499"/>
                  </a:lnTo>
                </a:path>
                <a:path w="7563484" h="2863850">
                  <a:moveTo>
                    <a:pt x="1567942" y="2849499"/>
                  </a:moveTo>
                  <a:lnTo>
                    <a:pt x="1633727" y="2849499"/>
                  </a:lnTo>
                  <a:lnTo>
                    <a:pt x="1699514" y="2849499"/>
                  </a:lnTo>
                </a:path>
                <a:path w="7563484" h="2863850">
                  <a:moveTo>
                    <a:pt x="1699514" y="2849499"/>
                  </a:moveTo>
                  <a:lnTo>
                    <a:pt x="1726311" y="2849499"/>
                  </a:lnTo>
                  <a:lnTo>
                    <a:pt x="1752600" y="2835656"/>
                  </a:lnTo>
                  <a:lnTo>
                    <a:pt x="1792097" y="2835656"/>
                  </a:lnTo>
                  <a:lnTo>
                    <a:pt x="1844675" y="2835656"/>
                  </a:lnTo>
                </a:path>
                <a:path w="7563484" h="2863850">
                  <a:moveTo>
                    <a:pt x="1844675" y="2835656"/>
                  </a:moveTo>
                  <a:lnTo>
                    <a:pt x="1923669" y="2835656"/>
                  </a:lnTo>
                  <a:lnTo>
                    <a:pt x="2042414" y="2835656"/>
                  </a:lnTo>
                  <a:lnTo>
                    <a:pt x="2173986" y="2849499"/>
                  </a:lnTo>
                  <a:lnTo>
                    <a:pt x="2318766" y="2849499"/>
                  </a:lnTo>
                  <a:lnTo>
                    <a:pt x="2463927" y="2849499"/>
                  </a:lnTo>
                  <a:lnTo>
                    <a:pt x="2595499" y="2863469"/>
                  </a:lnTo>
                  <a:lnTo>
                    <a:pt x="2714371" y="2849499"/>
                  </a:lnTo>
                  <a:lnTo>
                    <a:pt x="2793238" y="2849499"/>
                  </a:lnTo>
                </a:path>
                <a:path w="7563484" h="2863850">
                  <a:moveTo>
                    <a:pt x="2793238" y="2849499"/>
                  </a:moveTo>
                  <a:lnTo>
                    <a:pt x="2859024" y="2821686"/>
                  </a:lnTo>
                  <a:lnTo>
                    <a:pt x="2898521" y="2779776"/>
                  </a:lnTo>
                  <a:lnTo>
                    <a:pt x="2911729" y="2724023"/>
                  </a:lnTo>
                  <a:lnTo>
                    <a:pt x="2938526" y="2696083"/>
                  </a:lnTo>
                </a:path>
                <a:path w="7563484" h="2863850">
                  <a:moveTo>
                    <a:pt x="2938526" y="2696083"/>
                  </a:moveTo>
                  <a:lnTo>
                    <a:pt x="2978023" y="2682240"/>
                  </a:lnTo>
                  <a:lnTo>
                    <a:pt x="3017392" y="2667889"/>
                  </a:lnTo>
                  <a:lnTo>
                    <a:pt x="3070098" y="2667889"/>
                  </a:lnTo>
                  <a:lnTo>
                    <a:pt x="3109595" y="2639949"/>
                  </a:lnTo>
                </a:path>
                <a:path w="7563484" h="2863850">
                  <a:moveTo>
                    <a:pt x="3109595" y="2639949"/>
                  </a:moveTo>
                  <a:lnTo>
                    <a:pt x="3148965" y="2598166"/>
                  </a:lnTo>
                  <a:lnTo>
                    <a:pt x="3188462" y="2542413"/>
                  </a:lnTo>
                  <a:lnTo>
                    <a:pt x="3214751" y="2486660"/>
                  </a:lnTo>
                  <a:lnTo>
                    <a:pt x="3254629" y="2444242"/>
                  </a:lnTo>
                </a:path>
                <a:path w="7563484" h="2863850">
                  <a:moveTo>
                    <a:pt x="3254629" y="2444242"/>
                  </a:moveTo>
                  <a:lnTo>
                    <a:pt x="3280917" y="2444242"/>
                  </a:lnTo>
                  <a:lnTo>
                    <a:pt x="3307207" y="2444242"/>
                  </a:lnTo>
                  <a:lnTo>
                    <a:pt x="3346704" y="2444242"/>
                  </a:lnTo>
                  <a:lnTo>
                    <a:pt x="3386201" y="2430272"/>
                  </a:lnTo>
                </a:path>
                <a:path w="7563484" h="2863850">
                  <a:moveTo>
                    <a:pt x="3386201" y="2430272"/>
                  </a:moveTo>
                  <a:lnTo>
                    <a:pt x="3438779" y="2416429"/>
                  </a:lnTo>
                  <a:lnTo>
                    <a:pt x="3517773" y="2402459"/>
                  </a:lnTo>
                  <a:lnTo>
                    <a:pt x="3597275" y="2374519"/>
                  </a:lnTo>
                  <a:lnTo>
                    <a:pt x="3689350" y="2360676"/>
                  </a:lnTo>
                  <a:lnTo>
                    <a:pt x="3768344" y="2318766"/>
                  </a:lnTo>
                  <a:lnTo>
                    <a:pt x="3860673" y="2276983"/>
                  </a:lnTo>
                  <a:lnTo>
                    <a:pt x="3952875" y="2192909"/>
                  </a:lnTo>
                  <a:lnTo>
                    <a:pt x="4031741" y="2095373"/>
                  </a:lnTo>
                </a:path>
                <a:path w="7563484" h="2863850">
                  <a:moveTo>
                    <a:pt x="4031741" y="2095373"/>
                  </a:moveTo>
                  <a:lnTo>
                    <a:pt x="4071239" y="2025650"/>
                  </a:lnTo>
                  <a:lnTo>
                    <a:pt x="4110736" y="1955419"/>
                  </a:lnTo>
                  <a:lnTo>
                    <a:pt x="4177029" y="1774190"/>
                  </a:lnTo>
                  <a:lnTo>
                    <a:pt x="4256024" y="1564767"/>
                  </a:lnTo>
                  <a:lnTo>
                    <a:pt x="4321810" y="1341120"/>
                  </a:lnTo>
                  <a:lnTo>
                    <a:pt x="4400677" y="1117727"/>
                  </a:lnTo>
                  <a:lnTo>
                    <a:pt x="4466844" y="894080"/>
                  </a:lnTo>
                  <a:lnTo>
                    <a:pt x="4519422" y="712470"/>
                  </a:lnTo>
                  <a:lnTo>
                    <a:pt x="4545838" y="628777"/>
                  </a:lnTo>
                  <a:lnTo>
                    <a:pt x="4572127" y="558546"/>
                  </a:lnTo>
                </a:path>
                <a:path w="7563484" h="2863850">
                  <a:moveTo>
                    <a:pt x="4572127" y="558546"/>
                  </a:moveTo>
                  <a:lnTo>
                    <a:pt x="4611624" y="447040"/>
                  </a:lnTo>
                  <a:lnTo>
                    <a:pt x="4637913" y="335153"/>
                  </a:lnTo>
                  <a:lnTo>
                    <a:pt x="4677410" y="237490"/>
                  </a:lnTo>
                  <a:lnTo>
                    <a:pt x="4703699" y="139446"/>
                  </a:lnTo>
                  <a:lnTo>
                    <a:pt x="4729988" y="55753"/>
                  </a:lnTo>
                  <a:lnTo>
                    <a:pt x="4756785" y="13970"/>
                  </a:lnTo>
                  <a:lnTo>
                    <a:pt x="4769993" y="0"/>
                  </a:lnTo>
                  <a:lnTo>
                    <a:pt x="4783074" y="0"/>
                  </a:lnTo>
                  <a:lnTo>
                    <a:pt x="4796282" y="0"/>
                  </a:lnTo>
                  <a:lnTo>
                    <a:pt x="4809490" y="27940"/>
                  </a:lnTo>
                </a:path>
                <a:path w="7563484" h="2863850">
                  <a:moveTo>
                    <a:pt x="4809490" y="27940"/>
                  </a:moveTo>
                  <a:lnTo>
                    <a:pt x="4822571" y="69723"/>
                  </a:lnTo>
                  <a:lnTo>
                    <a:pt x="4835779" y="139446"/>
                  </a:lnTo>
                  <a:lnTo>
                    <a:pt x="4848860" y="223647"/>
                  </a:lnTo>
                  <a:lnTo>
                    <a:pt x="4862068" y="321183"/>
                  </a:lnTo>
                  <a:lnTo>
                    <a:pt x="4875276" y="419100"/>
                  </a:lnTo>
                  <a:lnTo>
                    <a:pt x="4888357" y="544576"/>
                  </a:lnTo>
                  <a:lnTo>
                    <a:pt x="4901565" y="796163"/>
                  </a:lnTo>
                  <a:lnTo>
                    <a:pt x="4927854" y="1061339"/>
                  </a:lnTo>
                  <a:lnTo>
                    <a:pt x="4967351" y="1313180"/>
                  </a:lnTo>
                  <a:lnTo>
                    <a:pt x="4980432" y="1424686"/>
                  </a:lnTo>
                  <a:lnTo>
                    <a:pt x="5006848" y="1536827"/>
                  </a:lnTo>
                  <a:lnTo>
                    <a:pt x="5033137" y="1620520"/>
                  </a:lnTo>
                  <a:lnTo>
                    <a:pt x="5059807" y="1704086"/>
                  </a:lnTo>
                </a:path>
                <a:path w="7563484" h="2863850">
                  <a:moveTo>
                    <a:pt x="5059807" y="1704086"/>
                  </a:moveTo>
                  <a:lnTo>
                    <a:pt x="5125593" y="1829943"/>
                  </a:lnTo>
                  <a:lnTo>
                    <a:pt x="5204460" y="1941449"/>
                  </a:lnTo>
                  <a:lnTo>
                    <a:pt x="5296662" y="2039620"/>
                  </a:lnTo>
                  <a:lnTo>
                    <a:pt x="5389118" y="2109343"/>
                  </a:lnTo>
                  <a:lnTo>
                    <a:pt x="5494274" y="2165096"/>
                  </a:lnTo>
                  <a:lnTo>
                    <a:pt x="5586476" y="2221230"/>
                  </a:lnTo>
                  <a:lnTo>
                    <a:pt x="5679058" y="2263013"/>
                  </a:lnTo>
                  <a:lnTo>
                    <a:pt x="5771133" y="2304923"/>
                  </a:lnTo>
                </a:path>
                <a:path w="7563484" h="2863850">
                  <a:moveTo>
                    <a:pt x="5771133" y="2304923"/>
                  </a:moveTo>
                  <a:lnTo>
                    <a:pt x="5850128" y="2332736"/>
                  </a:lnTo>
                  <a:lnTo>
                    <a:pt x="5902706" y="2346706"/>
                  </a:lnTo>
                  <a:lnTo>
                    <a:pt x="5969000" y="2346706"/>
                  </a:lnTo>
                  <a:lnTo>
                    <a:pt x="6034785" y="2346706"/>
                  </a:lnTo>
                  <a:lnTo>
                    <a:pt x="6100572" y="2332736"/>
                  </a:lnTo>
                  <a:lnTo>
                    <a:pt x="6166358" y="2318766"/>
                  </a:lnTo>
                  <a:lnTo>
                    <a:pt x="6245352" y="2304923"/>
                  </a:lnTo>
                  <a:lnTo>
                    <a:pt x="6350889" y="2304923"/>
                  </a:lnTo>
                </a:path>
                <a:path w="7563484" h="2863850">
                  <a:moveTo>
                    <a:pt x="6350889" y="2304923"/>
                  </a:moveTo>
                  <a:lnTo>
                    <a:pt x="7247001" y="2304923"/>
                  </a:lnTo>
                  <a:lnTo>
                    <a:pt x="7563104" y="2304923"/>
                  </a:lnTo>
                </a:path>
              </a:pathLst>
            </a:custGeom>
            <a:ln w="4064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57249" y="4735829"/>
              <a:ext cx="2793365" cy="376555"/>
            </a:xfrm>
            <a:custGeom>
              <a:avLst/>
              <a:gdLst/>
              <a:ahLst/>
              <a:cxnLst/>
              <a:rect l="l" t="t" r="r" b="b"/>
              <a:pathLst>
                <a:path w="2793365" h="376554">
                  <a:moveTo>
                    <a:pt x="0" y="348234"/>
                  </a:moveTo>
                  <a:lnTo>
                    <a:pt x="26314" y="348234"/>
                  </a:lnTo>
                  <a:lnTo>
                    <a:pt x="78943" y="348234"/>
                  </a:lnTo>
                  <a:lnTo>
                    <a:pt x="131572" y="348234"/>
                  </a:lnTo>
                  <a:lnTo>
                    <a:pt x="197802" y="348234"/>
                  </a:lnTo>
                </a:path>
                <a:path w="2793365" h="376554">
                  <a:moveTo>
                    <a:pt x="197802" y="348234"/>
                  </a:moveTo>
                  <a:lnTo>
                    <a:pt x="711327" y="348234"/>
                  </a:lnTo>
                  <a:lnTo>
                    <a:pt x="869695" y="362077"/>
                  </a:lnTo>
                  <a:lnTo>
                    <a:pt x="1014476" y="362077"/>
                  </a:lnTo>
                  <a:lnTo>
                    <a:pt x="1133348" y="362077"/>
                  </a:lnTo>
                  <a:lnTo>
                    <a:pt x="1186052" y="362077"/>
                  </a:lnTo>
                  <a:lnTo>
                    <a:pt x="1225550" y="362077"/>
                  </a:lnTo>
                </a:path>
                <a:path w="2793365" h="376554">
                  <a:moveTo>
                    <a:pt x="1225550" y="362077"/>
                  </a:moveTo>
                  <a:lnTo>
                    <a:pt x="1317625" y="376047"/>
                  </a:lnTo>
                  <a:lnTo>
                    <a:pt x="1343914" y="376047"/>
                  </a:lnTo>
                  <a:lnTo>
                    <a:pt x="1370202" y="376047"/>
                  </a:lnTo>
                </a:path>
                <a:path w="2793365" h="376554">
                  <a:moveTo>
                    <a:pt x="1370202" y="376047"/>
                  </a:moveTo>
                  <a:lnTo>
                    <a:pt x="1423162" y="376047"/>
                  </a:lnTo>
                  <a:lnTo>
                    <a:pt x="1475867" y="376047"/>
                  </a:lnTo>
                  <a:lnTo>
                    <a:pt x="1528445" y="376047"/>
                  </a:lnTo>
                  <a:lnTo>
                    <a:pt x="1567942" y="376047"/>
                  </a:lnTo>
                </a:path>
                <a:path w="2793365" h="376554">
                  <a:moveTo>
                    <a:pt x="1567942" y="376047"/>
                  </a:moveTo>
                  <a:lnTo>
                    <a:pt x="1633727" y="362077"/>
                  </a:lnTo>
                  <a:lnTo>
                    <a:pt x="1699514" y="334264"/>
                  </a:lnTo>
                </a:path>
                <a:path w="2793365" h="376554">
                  <a:moveTo>
                    <a:pt x="1699514" y="334264"/>
                  </a:moveTo>
                  <a:lnTo>
                    <a:pt x="1726311" y="334264"/>
                  </a:lnTo>
                  <a:lnTo>
                    <a:pt x="1752727" y="334264"/>
                  </a:lnTo>
                  <a:lnTo>
                    <a:pt x="1792097" y="334264"/>
                  </a:lnTo>
                  <a:lnTo>
                    <a:pt x="1844802" y="320421"/>
                  </a:lnTo>
                </a:path>
                <a:path w="2793365" h="376554">
                  <a:moveTo>
                    <a:pt x="1844802" y="320421"/>
                  </a:moveTo>
                  <a:lnTo>
                    <a:pt x="1923669" y="292608"/>
                  </a:lnTo>
                  <a:lnTo>
                    <a:pt x="2042541" y="250825"/>
                  </a:lnTo>
                  <a:lnTo>
                    <a:pt x="2174113" y="208661"/>
                  </a:lnTo>
                  <a:lnTo>
                    <a:pt x="2318766" y="166878"/>
                  </a:lnTo>
                  <a:lnTo>
                    <a:pt x="2464054" y="111252"/>
                  </a:lnTo>
                  <a:lnTo>
                    <a:pt x="2595626" y="69596"/>
                  </a:lnTo>
                  <a:lnTo>
                    <a:pt x="2714371" y="27813"/>
                  </a:lnTo>
                  <a:lnTo>
                    <a:pt x="2793365" y="0"/>
                  </a:lnTo>
                </a:path>
              </a:pathLst>
            </a:custGeom>
            <a:ln w="40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8643" y="4573523"/>
              <a:ext cx="358139" cy="1828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6209" y="2347721"/>
              <a:ext cx="4454525" cy="2247900"/>
            </a:xfrm>
            <a:custGeom>
              <a:avLst/>
              <a:gdLst/>
              <a:ahLst/>
              <a:cxnLst/>
              <a:rect l="l" t="t" r="r" b="b"/>
              <a:pathLst>
                <a:path w="4454525" h="2247900">
                  <a:moveTo>
                    <a:pt x="0" y="2247519"/>
                  </a:moveTo>
                  <a:lnTo>
                    <a:pt x="39497" y="2191766"/>
                  </a:lnTo>
                  <a:lnTo>
                    <a:pt x="78993" y="2107819"/>
                  </a:lnTo>
                  <a:lnTo>
                    <a:pt x="105282" y="2024252"/>
                  </a:lnTo>
                  <a:lnTo>
                    <a:pt x="145161" y="1968500"/>
                  </a:lnTo>
                </a:path>
                <a:path w="4454525" h="2247900">
                  <a:moveTo>
                    <a:pt x="145161" y="1968500"/>
                  </a:moveTo>
                  <a:lnTo>
                    <a:pt x="171450" y="1968500"/>
                  </a:lnTo>
                  <a:lnTo>
                    <a:pt x="197738" y="1954657"/>
                  </a:lnTo>
                  <a:lnTo>
                    <a:pt x="250316" y="1940686"/>
                  </a:lnTo>
                  <a:lnTo>
                    <a:pt x="276732" y="1912239"/>
                  </a:lnTo>
                </a:path>
                <a:path w="4454525" h="2247900">
                  <a:moveTo>
                    <a:pt x="276732" y="1912239"/>
                  </a:moveTo>
                  <a:lnTo>
                    <a:pt x="303022" y="1856485"/>
                  </a:lnTo>
                  <a:lnTo>
                    <a:pt x="329311" y="1786889"/>
                  </a:lnTo>
                  <a:lnTo>
                    <a:pt x="368807" y="1689353"/>
                  </a:lnTo>
                  <a:lnTo>
                    <a:pt x="408304" y="1591436"/>
                  </a:lnTo>
                  <a:lnTo>
                    <a:pt x="487806" y="1368044"/>
                  </a:lnTo>
                  <a:lnTo>
                    <a:pt x="579881" y="1130807"/>
                  </a:lnTo>
                  <a:lnTo>
                    <a:pt x="658876" y="893444"/>
                  </a:lnTo>
                  <a:lnTo>
                    <a:pt x="751331" y="684149"/>
                  </a:lnTo>
                  <a:lnTo>
                    <a:pt x="803910" y="586613"/>
                  </a:lnTo>
                  <a:lnTo>
                    <a:pt x="843406" y="488568"/>
                  </a:lnTo>
                  <a:lnTo>
                    <a:pt x="882903" y="418845"/>
                  </a:lnTo>
                  <a:lnTo>
                    <a:pt x="922401" y="363092"/>
                  </a:lnTo>
                </a:path>
                <a:path w="4454525" h="2247900">
                  <a:moveTo>
                    <a:pt x="922401" y="363092"/>
                  </a:moveTo>
                  <a:lnTo>
                    <a:pt x="988187" y="293115"/>
                  </a:lnTo>
                  <a:lnTo>
                    <a:pt x="1067689" y="265302"/>
                  </a:lnTo>
                  <a:lnTo>
                    <a:pt x="1133475" y="251332"/>
                  </a:lnTo>
                  <a:lnTo>
                    <a:pt x="1212341" y="265302"/>
                  </a:lnTo>
                  <a:lnTo>
                    <a:pt x="1357502" y="307466"/>
                  </a:lnTo>
                  <a:lnTo>
                    <a:pt x="1410080" y="335279"/>
                  </a:lnTo>
                  <a:lnTo>
                    <a:pt x="1462786" y="335279"/>
                  </a:lnTo>
                </a:path>
                <a:path w="4454525" h="2247900">
                  <a:moveTo>
                    <a:pt x="1462786" y="335279"/>
                  </a:moveTo>
                  <a:lnTo>
                    <a:pt x="1541779" y="335279"/>
                  </a:lnTo>
                  <a:lnTo>
                    <a:pt x="1594357" y="321310"/>
                  </a:lnTo>
                  <a:lnTo>
                    <a:pt x="1647570" y="321310"/>
                  </a:lnTo>
                  <a:lnTo>
                    <a:pt x="1700149" y="321310"/>
                  </a:lnTo>
                </a:path>
                <a:path w="4454525" h="2247900">
                  <a:moveTo>
                    <a:pt x="1700149" y="321310"/>
                  </a:moveTo>
                  <a:lnTo>
                    <a:pt x="1752853" y="321310"/>
                  </a:lnTo>
                  <a:lnTo>
                    <a:pt x="1805431" y="307466"/>
                  </a:lnTo>
                  <a:lnTo>
                    <a:pt x="1871217" y="293115"/>
                  </a:lnTo>
                  <a:lnTo>
                    <a:pt x="1950592" y="307466"/>
                  </a:lnTo>
                </a:path>
                <a:path w="4454525" h="2247900">
                  <a:moveTo>
                    <a:pt x="1950592" y="307466"/>
                  </a:moveTo>
                  <a:lnTo>
                    <a:pt x="2016378" y="321310"/>
                  </a:lnTo>
                  <a:lnTo>
                    <a:pt x="2095245" y="349250"/>
                  </a:lnTo>
                  <a:lnTo>
                    <a:pt x="2279904" y="404875"/>
                  </a:lnTo>
                  <a:lnTo>
                    <a:pt x="2477262" y="460628"/>
                  </a:lnTo>
                  <a:lnTo>
                    <a:pt x="2569844" y="488568"/>
                  </a:lnTo>
                  <a:lnTo>
                    <a:pt x="2662046" y="488568"/>
                  </a:lnTo>
                </a:path>
                <a:path w="4454525" h="2247900">
                  <a:moveTo>
                    <a:pt x="2662046" y="488568"/>
                  </a:moveTo>
                  <a:lnTo>
                    <a:pt x="2740914" y="488568"/>
                  </a:lnTo>
                  <a:lnTo>
                    <a:pt x="2806699" y="474599"/>
                  </a:lnTo>
                  <a:lnTo>
                    <a:pt x="2925698" y="432815"/>
                  </a:lnTo>
                  <a:lnTo>
                    <a:pt x="2991485" y="404875"/>
                  </a:lnTo>
                  <a:lnTo>
                    <a:pt x="3057270" y="363092"/>
                  </a:lnTo>
                  <a:lnTo>
                    <a:pt x="3136265" y="335279"/>
                  </a:lnTo>
                  <a:lnTo>
                    <a:pt x="3241929" y="307466"/>
                  </a:lnTo>
                </a:path>
                <a:path w="4454525" h="2247900">
                  <a:moveTo>
                    <a:pt x="3241929" y="307466"/>
                  </a:moveTo>
                  <a:lnTo>
                    <a:pt x="3360292" y="279145"/>
                  </a:lnTo>
                  <a:lnTo>
                    <a:pt x="3505581" y="237362"/>
                  </a:lnTo>
                  <a:lnTo>
                    <a:pt x="3650361" y="195579"/>
                  </a:lnTo>
                  <a:lnTo>
                    <a:pt x="3808603" y="167766"/>
                  </a:lnTo>
                  <a:lnTo>
                    <a:pt x="4138167" y="84200"/>
                  </a:lnTo>
                  <a:lnTo>
                    <a:pt x="4454270" y="0"/>
                  </a:lnTo>
                </a:path>
              </a:pathLst>
            </a:custGeom>
            <a:ln w="406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15971" y="170260"/>
            <a:ext cx="5549265" cy="852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6745" marR="5080" indent="-1884045">
              <a:lnSpc>
                <a:spcPct val="108900"/>
              </a:lnSpc>
              <a:spcBef>
                <a:spcPts val="100"/>
              </a:spcBef>
            </a:pPr>
            <a:r>
              <a:rPr sz="2600" b="0" spc="-45" dirty="0">
                <a:solidFill>
                  <a:srgbClr val="000000"/>
                </a:solidFill>
                <a:latin typeface="Arial MT"/>
                <a:cs typeface="Arial MT"/>
              </a:rPr>
              <a:t>Fructose:Glucose </a:t>
            </a:r>
            <a:r>
              <a:rPr sz="2600" b="0" spc="-55" dirty="0">
                <a:solidFill>
                  <a:srgbClr val="000000"/>
                </a:solidFill>
                <a:latin typeface="Arial MT"/>
                <a:cs typeface="Arial MT"/>
              </a:rPr>
              <a:t>ratio </a:t>
            </a:r>
            <a:r>
              <a:rPr sz="2600" b="0" spc="-20" dirty="0">
                <a:solidFill>
                  <a:srgbClr val="000000"/>
                </a:solidFill>
                <a:latin typeface="Arial MT"/>
                <a:cs typeface="Arial MT"/>
              </a:rPr>
              <a:t>during </a:t>
            </a:r>
            <a:r>
              <a:rPr sz="2600" b="0" spc="-40" dirty="0">
                <a:solidFill>
                  <a:srgbClr val="000000"/>
                </a:solidFill>
                <a:latin typeface="Arial MT"/>
                <a:cs typeface="Arial MT"/>
              </a:rPr>
              <a:t>alcoholic </a:t>
            </a:r>
            <a:r>
              <a:rPr sz="2600" b="0" spc="-7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600" b="0" spc="-55" dirty="0">
                <a:solidFill>
                  <a:srgbClr val="000000"/>
                </a:solidFill>
                <a:latin typeface="Arial MT"/>
                <a:cs typeface="Arial MT"/>
              </a:rPr>
              <a:t>fermentation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3456" y="3854273"/>
            <a:ext cx="125095" cy="175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4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310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3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29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2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300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310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3456" y="3476956"/>
            <a:ext cx="1250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3456" y="2331848"/>
            <a:ext cx="125095" cy="99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8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3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7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marL="12700">
              <a:spcBef>
                <a:spcPts val="1300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6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1101" y="1577163"/>
            <a:ext cx="2082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10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4065" y="1957198"/>
            <a:ext cx="1250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9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7860" y="5628234"/>
            <a:ext cx="1250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3084" y="5628234"/>
            <a:ext cx="2082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20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3791" y="5628234"/>
            <a:ext cx="2082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40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59422" y="5628234"/>
            <a:ext cx="2082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80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50883" y="5628234"/>
            <a:ext cx="2997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100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68890" y="5628234"/>
            <a:ext cx="3009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60" dirty="0">
                <a:solidFill>
                  <a:prstClr val="black"/>
                </a:solidFill>
                <a:latin typeface="Arial MT"/>
                <a:cs typeface="Arial MT"/>
              </a:rPr>
              <a:t>120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02885" y="5545328"/>
            <a:ext cx="1094105" cy="8102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spcBef>
                <a:spcPts val="760"/>
              </a:spcBef>
            </a:pPr>
            <a:r>
              <a:rPr sz="1400" spc="-65" dirty="0">
                <a:solidFill>
                  <a:prstClr val="black"/>
                </a:solidFill>
                <a:latin typeface="Arial MT"/>
                <a:cs typeface="Arial MT"/>
              </a:rPr>
              <a:t>60</a:t>
            </a:r>
            <a:endParaRPr sz="1400">
              <a:solidFill>
                <a:prstClr val="black"/>
              </a:solidFill>
              <a:latin typeface="Arial MT"/>
              <a:cs typeface="Arial MT"/>
            </a:endParaRPr>
          </a:p>
          <a:p>
            <a:pPr algn="ctr">
              <a:spcBef>
                <a:spcPts val="1080"/>
              </a:spcBef>
            </a:pPr>
            <a:r>
              <a:rPr sz="2300" b="1" spc="-1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300" b="1" spc="-9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00" b="1" spc="-8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300" b="1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300" b="1" spc="-5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300" b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5462" y="3358023"/>
            <a:ext cx="320601" cy="497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75"/>
              </a:lnSpc>
            </a:pPr>
            <a:r>
              <a:rPr sz="2150" b="1" spc="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150" b="1" dirty="0">
                <a:solidFill>
                  <a:prstClr val="black"/>
                </a:solidFill>
                <a:latin typeface="Arial"/>
                <a:cs typeface="Arial"/>
              </a:rPr>
              <a:t>:G</a:t>
            </a:r>
            <a:endParaRPr sz="21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13375" y="1606677"/>
            <a:ext cx="1371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99FF99"/>
                </a:solidFill>
                <a:latin typeface="Comic Sans MS"/>
                <a:cs typeface="Comic Sans MS"/>
              </a:rPr>
              <a:t>Torr</a:t>
            </a:r>
            <a:r>
              <a:rPr sz="2000" b="1" spc="-10" dirty="0">
                <a:solidFill>
                  <a:srgbClr val="99FF99"/>
                </a:solidFill>
                <a:latin typeface="Comic Sans MS"/>
                <a:cs typeface="Comic Sans MS"/>
              </a:rPr>
              <a:t>e</a:t>
            </a:r>
            <a:r>
              <a:rPr sz="2000" b="1" spc="-5" dirty="0">
                <a:solidFill>
                  <a:srgbClr val="99FF99"/>
                </a:solidFill>
                <a:latin typeface="Comic Sans MS"/>
                <a:cs typeface="Comic Sans MS"/>
              </a:rPr>
              <a:t>v</a:t>
            </a:r>
            <a:r>
              <a:rPr sz="2000" b="1" spc="-20" dirty="0">
                <a:solidFill>
                  <a:srgbClr val="99FF99"/>
                </a:solidFill>
                <a:latin typeface="Comic Sans MS"/>
                <a:cs typeface="Comic Sans MS"/>
              </a:rPr>
              <a:t>e</a:t>
            </a:r>
            <a:r>
              <a:rPr sz="2000" b="1" spc="-5" dirty="0">
                <a:solidFill>
                  <a:srgbClr val="99FF99"/>
                </a:solidFill>
                <a:latin typeface="Comic Sans MS"/>
                <a:cs typeface="Comic Sans MS"/>
              </a:rPr>
              <a:t>n</a:t>
            </a:r>
            <a:r>
              <a:rPr sz="2000" b="1" spc="-15" dirty="0">
                <a:solidFill>
                  <a:srgbClr val="99FF99"/>
                </a:solidFill>
                <a:latin typeface="Comic Sans MS"/>
                <a:cs typeface="Comic Sans MS"/>
              </a:rPr>
              <a:t>t</a:t>
            </a:r>
            <a:r>
              <a:rPr sz="2000" b="1" dirty="0">
                <a:solidFill>
                  <a:srgbClr val="99FF99"/>
                </a:solidFill>
                <a:latin typeface="Comic Sans MS"/>
                <a:cs typeface="Comic Sans MS"/>
              </a:rPr>
              <a:t>o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81800" y="1828800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0"/>
                </a:moveTo>
                <a:lnTo>
                  <a:pt x="381000" y="533400"/>
                </a:lnTo>
              </a:path>
              <a:path w="685800" h="533400">
                <a:moveTo>
                  <a:pt x="0" y="0"/>
                </a:moveTo>
                <a:lnTo>
                  <a:pt x="685800" y="76200"/>
                </a:lnTo>
              </a:path>
            </a:pathLst>
          </a:custGeom>
          <a:ln w="9144">
            <a:solidFill>
              <a:srgbClr val="99FF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3519" y="2049019"/>
            <a:ext cx="1090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66"/>
                </a:solidFill>
                <a:latin typeface="Comic Sans MS"/>
                <a:cs typeface="Comic Sans MS"/>
              </a:rPr>
              <a:t>Solopaca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79140" y="3513202"/>
            <a:ext cx="2136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33CCFF"/>
                </a:solidFill>
                <a:latin typeface="Comic Sans MS"/>
                <a:cs typeface="Comic Sans MS"/>
              </a:rPr>
              <a:t>Di</a:t>
            </a:r>
            <a:r>
              <a:rPr sz="2000" b="1" spc="-165" dirty="0">
                <a:solidFill>
                  <a:srgbClr val="33CCF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33CCFF"/>
                </a:solidFill>
                <a:latin typeface="Comic Sans MS"/>
                <a:cs typeface="Comic Sans MS"/>
              </a:rPr>
              <a:t>Majo-Norante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4000" y="35814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228600"/>
                </a:moveTo>
                <a:lnTo>
                  <a:pt x="152400" y="609600"/>
                </a:lnTo>
              </a:path>
              <a:path w="914400" h="609600">
                <a:moveTo>
                  <a:pt x="76200" y="152400"/>
                </a:moveTo>
                <a:lnTo>
                  <a:pt x="914400" y="0"/>
                </a:lnTo>
              </a:path>
            </a:pathLst>
          </a:custGeom>
          <a:ln w="9144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6602" y="452754"/>
            <a:ext cx="151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spc="-30" dirty="0">
                <a:solidFill>
                  <a:srgbClr val="414141"/>
                </a:solidFill>
                <a:latin typeface="Arial MT"/>
                <a:cs typeface="Arial MT"/>
              </a:rPr>
              <a:t>S</a:t>
            </a:r>
            <a:r>
              <a:rPr sz="2400" b="0" spc="-35" dirty="0">
                <a:solidFill>
                  <a:srgbClr val="414141"/>
                </a:solidFill>
                <a:latin typeface="Arial MT"/>
                <a:cs typeface="Arial MT"/>
              </a:rPr>
              <a:t>el</a:t>
            </a:r>
            <a:r>
              <a:rPr sz="2400" b="0" spc="-20" dirty="0">
                <a:solidFill>
                  <a:srgbClr val="414141"/>
                </a:solidFill>
                <a:latin typeface="Arial MT"/>
                <a:cs typeface="Arial MT"/>
              </a:rPr>
              <a:t>f-t</a:t>
            </a:r>
            <a:r>
              <a:rPr sz="2400" b="0" spc="-35" dirty="0">
                <a:solidFill>
                  <a:srgbClr val="414141"/>
                </a:solidFill>
                <a:latin typeface="Arial MT"/>
                <a:cs typeface="Arial MT"/>
              </a:rPr>
              <a:t>e</a:t>
            </a:r>
            <a:r>
              <a:rPr sz="2400" b="0" spc="-25" dirty="0">
                <a:solidFill>
                  <a:srgbClr val="414141"/>
                </a:solidFill>
                <a:latin typeface="Arial MT"/>
                <a:cs typeface="Arial MT"/>
              </a:rPr>
              <a:t>s</a:t>
            </a:r>
            <a:r>
              <a:rPr sz="2400" b="0" spc="-20" dirty="0">
                <a:solidFill>
                  <a:srgbClr val="414141"/>
                </a:solidFill>
                <a:latin typeface="Arial MT"/>
                <a:cs typeface="Arial MT"/>
              </a:rPr>
              <a:t>t</a:t>
            </a:r>
            <a:r>
              <a:rPr sz="2400" b="0" spc="-35" dirty="0">
                <a:solidFill>
                  <a:srgbClr val="414141"/>
                </a:solidFill>
                <a:latin typeface="Arial MT"/>
                <a:cs typeface="Arial MT"/>
              </a:rPr>
              <a:t>in</a:t>
            </a:r>
            <a:r>
              <a:rPr sz="2400" b="0" spc="-5" dirty="0">
                <a:solidFill>
                  <a:srgbClr val="414141"/>
                </a:solidFill>
                <a:latin typeface="Arial MT"/>
                <a:cs typeface="Arial MT"/>
              </a:rPr>
              <a:t>g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300" y="1717548"/>
            <a:ext cx="3810000" cy="29154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69740" y="5011929"/>
            <a:ext cx="3775075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Numbers: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lnSpc>
                <a:spcPts val="2130"/>
              </a:lnSpc>
              <a:buFontTx/>
              <a:buChar char="-"/>
              <a:tabLst>
                <a:tab pos="14097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85%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global</a:t>
            </a:r>
            <a:r>
              <a:rPr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prstClr val="black"/>
                </a:solidFill>
                <a:latin typeface="Calibri"/>
                <a:cs typeface="Calibri"/>
              </a:rPr>
              <a:t>market</a:t>
            </a:r>
            <a:r>
              <a:rPr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biosensors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lnSpc>
                <a:spcPts val="2130"/>
              </a:lnSpc>
              <a:buFontTx/>
              <a:buChar char="-"/>
              <a:tabLst>
                <a:tab pos="14097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70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million</a:t>
            </a:r>
            <a:r>
              <a:rPr spc="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tests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per</a:t>
            </a:r>
            <a:r>
              <a:rPr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day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worldwide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lnSpc>
                <a:spcPts val="2100"/>
              </a:lnSpc>
              <a:buFontTx/>
              <a:buChar char="-"/>
              <a:tabLst>
                <a:tab pos="14097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15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billion</a:t>
            </a:r>
            <a:r>
              <a:rPr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2015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40335" indent="-128270">
              <a:lnSpc>
                <a:spcPts val="2130"/>
              </a:lnSpc>
              <a:buFontTx/>
              <a:buChar char="-"/>
              <a:tabLst>
                <a:tab pos="140970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30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billion</a:t>
            </a:r>
            <a:r>
              <a:rPr spc="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2024</a:t>
            </a:r>
            <a:r>
              <a:rPr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(exp.)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348F8-8F79-465E-ABBF-51259FD13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FCD128-48A5-42EA-864F-680BC6701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87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7828" y="3043428"/>
            <a:ext cx="161925" cy="390525"/>
            <a:chOff x="2433827" y="3043427"/>
            <a:chExt cx="161925" cy="390525"/>
          </a:xfrm>
        </p:grpSpPr>
        <p:sp>
          <p:nvSpPr>
            <p:cNvPr id="3" name="object 3"/>
            <p:cNvSpPr/>
            <p:nvPr/>
          </p:nvSpPr>
          <p:spPr>
            <a:xfrm>
              <a:off x="2438399" y="3047999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1143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0" y="285750"/>
                  </a:lnTo>
                  <a:lnTo>
                    <a:pt x="76200" y="381000"/>
                  </a:lnTo>
                  <a:lnTo>
                    <a:pt x="152400" y="285750"/>
                  </a:lnTo>
                  <a:lnTo>
                    <a:pt x="114300" y="2857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438399" y="3047999"/>
              <a:ext cx="152400" cy="381000"/>
            </a:xfrm>
            <a:custGeom>
              <a:avLst/>
              <a:gdLst/>
              <a:ahLst/>
              <a:cxnLst/>
              <a:rect l="l" t="t" r="r" b="b"/>
              <a:pathLst>
                <a:path w="152400" h="381000">
                  <a:moveTo>
                    <a:pt x="0" y="285750"/>
                  </a:moveTo>
                  <a:lnTo>
                    <a:pt x="38100" y="28575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285750"/>
                  </a:lnTo>
                  <a:lnTo>
                    <a:pt x="152400" y="285750"/>
                  </a:lnTo>
                  <a:lnTo>
                    <a:pt x="76200" y="381000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936235" y="1591056"/>
            <a:ext cx="1393190" cy="1004569"/>
            <a:chOff x="3412235" y="1591055"/>
            <a:chExt cx="1393190" cy="1004569"/>
          </a:xfrm>
        </p:grpSpPr>
        <p:sp>
          <p:nvSpPr>
            <p:cNvPr id="6" name="object 6"/>
            <p:cNvSpPr/>
            <p:nvPr/>
          </p:nvSpPr>
          <p:spPr>
            <a:xfrm>
              <a:off x="3517391" y="1911095"/>
              <a:ext cx="483234" cy="680085"/>
            </a:xfrm>
            <a:custGeom>
              <a:avLst/>
              <a:gdLst/>
              <a:ahLst/>
              <a:cxnLst/>
              <a:rect l="l" t="t" r="r" b="b"/>
              <a:pathLst>
                <a:path w="483235" h="680085">
                  <a:moveTo>
                    <a:pt x="418973" y="0"/>
                  </a:moveTo>
                  <a:lnTo>
                    <a:pt x="0" y="637666"/>
                  </a:lnTo>
                  <a:lnTo>
                    <a:pt x="63881" y="679576"/>
                  </a:lnTo>
                  <a:lnTo>
                    <a:pt x="482854" y="41909"/>
                  </a:lnTo>
                  <a:lnTo>
                    <a:pt x="41897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17391" y="1911095"/>
              <a:ext cx="483234" cy="680085"/>
            </a:xfrm>
            <a:custGeom>
              <a:avLst/>
              <a:gdLst/>
              <a:ahLst/>
              <a:cxnLst/>
              <a:rect l="l" t="t" r="r" b="b"/>
              <a:pathLst>
                <a:path w="483235" h="680085">
                  <a:moveTo>
                    <a:pt x="418973" y="0"/>
                  </a:moveTo>
                  <a:lnTo>
                    <a:pt x="482854" y="41909"/>
                  </a:lnTo>
                  <a:lnTo>
                    <a:pt x="63881" y="679576"/>
                  </a:lnTo>
                  <a:lnTo>
                    <a:pt x="0" y="637666"/>
                  </a:lnTo>
                  <a:lnTo>
                    <a:pt x="418973" y="0"/>
                  </a:lnTo>
                  <a:close/>
                </a:path>
              </a:pathLst>
            </a:custGeom>
            <a:ln w="952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9" y="1841626"/>
              <a:ext cx="85089" cy="707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05782" y="1591055"/>
              <a:ext cx="699770" cy="295275"/>
            </a:xfrm>
            <a:custGeom>
              <a:avLst/>
              <a:gdLst/>
              <a:ahLst/>
              <a:cxnLst/>
              <a:rect l="l" t="t" r="r" b="b"/>
              <a:pathLst>
                <a:path w="699770" h="295275">
                  <a:moveTo>
                    <a:pt x="691895" y="0"/>
                  </a:moveTo>
                  <a:lnTo>
                    <a:pt x="0" y="276606"/>
                  </a:lnTo>
                  <a:lnTo>
                    <a:pt x="7365" y="295021"/>
                  </a:lnTo>
                  <a:lnTo>
                    <a:pt x="699262" y="18288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045F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1627" y="2205227"/>
              <a:ext cx="99060" cy="990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1627" y="2433827"/>
              <a:ext cx="99060" cy="99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4027" y="2129027"/>
              <a:ext cx="99060" cy="99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2235" y="2308859"/>
              <a:ext cx="188975" cy="1127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5387" y="2084831"/>
              <a:ext cx="195072" cy="103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0835" y="1926335"/>
              <a:ext cx="188975" cy="11582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105655" y="1464374"/>
            <a:ext cx="821690" cy="1229995"/>
            <a:chOff x="2581655" y="1464373"/>
            <a:chExt cx="821690" cy="1229995"/>
          </a:xfrm>
        </p:grpSpPr>
        <p:sp>
          <p:nvSpPr>
            <p:cNvPr id="17" name="object 17"/>
            <p:cNvSpPr/>
            <p:nvPr/>
          </p:nvSpPr>
          <p:spPr>
            <a:xfrm>
              <a:off x="2779775" y="1469136"/>
              <a:ext cx="545465" cy="720725"/>
            </a:xfrm>
            <a:custGeom>
              <a:avLst/>
              <a:gdLst/>
              <a:ahLst/>
              <a:cxnLst/>
              <a:rect l="l" t="t" r="r" b="b"/>
              <a:pathLst>
                <a:path w="545464" h="720725">
                  <a:moveTo>
                    <a:pt x="418211" y="0"/>
                  </a:moveTo>
                  <a:lnTo>
                    <a:pt x="0" y="636777"/>
                  </a:lnTo>
                  <a:lnTo>
                    <a:pt x="127254" y="720471"/>
                  </a:lnTo>
                  <a:lnTo>
                    <a:pt x="545464" y="83692"/>
                  </a:lnTo>
                  <a:lnTo>
                    <a:pt x="418211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779775" y="1469136"/>
              <a:ext cx="545465" cy="720725"/>
            </a:xfrm>
            <a:custGeom>
              <a:avLst/>
              <a:gdLst/>
              <a:ahLst/>
              <a:cxnLst/>
              <a:rect l="l" t="t" r="r" b="b"/>
              <a:pathLst>
                <a:path w="545464" h="720725">
                  <a:moveTo>
                    <a:pt x="418211" y="0"/>
                  </a:moveTo>
                  <a:lnTo>
                    <a:pt x="545464" y="83692"/>
                  </a:lnTo>
                  <a:lnTo>
                    <a:pt x="127254" y="720471"/>
                  </a:lnTo>
                  <a:lnTo>
                    <a:pt x="0" y="636777"/>
                  </a:lnTo>
                  <a:lnTo>
                    <a:pt x="418211" y="0"/>
                  </a:lnTo>
                </a:path>
              </a:pathLst>
            </a:custGeom>
            <a:ln w="952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81655" y="2222627"/>
              <a:ext cx="217804" cy="471805"/>
            </a:xfrm>
            <a:custGeom>
              <a:avLst/>
              <a:gdLst/>
              <a:ahLst/>
              <a:cxnLst/>
              <a:rect l="l" t="t" r="r" b="b"/>
              <a:pathLst>
                <a:path w="217805" h="471805">
                  <a:moveTo>
                    <a:pt x="199136" y="0"/>
                  </a:moveTo>
                  <a:lnTo>
                    <a:pt x="0" y="463423"/>
                  </a:lnTo>
                  <a:lnTo>
                    <a:pt x="18287" y="471297"/>
                  </a:lnTo>
                  <a:lnTo>
                    <a:pt x="217424" y="7874"/>
                  </a:lnTo>
                  <a:lnTo>
                    <a:pt x="199136" y="0"/>
                  </a:lnTo>
                  <a:close/>
                </a:path>
              </a:pathLst>
            </a:custGeom>
            <a:solidFill>
              <a:srgbClr val="045F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4883" y="2156459"/>
              <a:ext cx="70104" cy="850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00400" y="1828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60" y="0"/>
                  </a:moveTo>
                  <a:lnTo>
                    <a:pt x="13969" y="1777"/>
                  </a:lnTo>
                  <a:lnTo>
                    <a:pt x="6731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1" y="38988"/>
                  </a:lnTo>
                  <a:lnTo>
                    <a:pt x="13969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2" y="31750"/>
                  </a:lnTo>
                  <a:lnTo>
                    <a:pt x="45719" y="22860"/>
                  </a:lnTo>
                  <a:lnTo>
                    <a:pt x="43942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200400" y="1828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22860"/>
                  </a:moveTo>
                  <a:lnTo>
                    <a:pt x="1777" y="13970"/>
                  </a:lnTo>
                  <a:lnTo>
                    <a:pt x="6731" y="6730"/>
                  </a:lnTo>
                  <a:lnTo>
                    <a:pt x="13969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2" y="13970"/>
                  </a:lnTo>
                  <a:lnTo>
                    <a:pt x="45719" y="22860"/>
                  </a:lnTo>
                  <a:lnTo>
                    <a:pt x="43942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69" y="43941"/>
                  </a:lnTo>
                  <a:lnTo>
                    <a:pt x="6731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200400" y="20574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60" y="0"/>
                  </a:moveTo>
                  <a:lnTo>
                    <a:pt x="13969" y="1777"/>
                  </a:lnTo>
                  <a:lnTo>
                    <a:pt x="6731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1" y="38988"/>
                  </a:lnTo>
                  <a:lnTo>
                    <a:pt x="13969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2" y="31750"/>
                  </a:lnTo>
                  <a:lnTo>
                    <a:pt x="45719" y="22860"/>
                  </a:lnTo>
                  <a:lnTo>
                    <a:pt x="43942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200400" y="20574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0" y="22860"/>
                  </a:moveTo>
                  <a:lnTo>
                    <a:pt x="1777" y="13970"/>
                  </a:lnTo>
                  <a:lnTo>
                    <a:pt x="6731" y="6730"/>
                  </a:lnTo>
                  <a:lnTo>
                    <a:pt x="13969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2" y="13970"/>
                  </a:lnTo>
                  <a:lnTo>
                    <a:pt x="45719" y="22860"/>
                  </a:lnTo>
                  <a:lnTo>
                    <a:pt x="43942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69" y="43941"/>
                  </a:lnTo>
                  <a:lnTo>
                    <a:pt x="6731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352800" y="17526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70" y="1777"/>
                  </a:lnTo>
                  <a:lnTo>
                    <a:pt x="6730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0" y="38988"/>
                  </a:lnTo>
                  <a:lnTo>
                    <a:pt x="13970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1" y="31750"/>
                  </a:lnTo>
                  <a:lnTo>
                    <a:pt x="45720" y="22860"/>
                  </a:lnTo>
                  <a:lnTo>
                    <a:pt x="43941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52800" y="17526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777" y="13970"/>
                  </a:lnTo>
                  <a:lnTo>
                    <a:pt x="6730" y="6730"/>
                  </a:lnTo>
                  <a:lnTo>
                    <a:pt x="13970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1" y="13970"/>
                  </a:lnTo>
                  <a:lnTo>
                    <a:pt x="45720" y="22860"/>
                  </a:lnTo>
                  <a:lnTo>
                    <a:pt x="43941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70" y="43941"/>
                  </a:lnTo>
                  <a:lnTo>
                    <a:pt x="6730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52800" y="19812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70" y="1777"/>
                  </a:lnTo>
                  <a:lnTo>
                    <a:pt x="6730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0" y="38988"/>
                  </a:lnTo>
                  <a:lnTo>
                    <a:pt x="13970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1" y="31750"/>
                  </a:lnTo>
                  <a:lnTo>
                    <a:pt x="45720" y="22860"/>
                  </a:lnTo>
                  <a:lnTo>
                    <a:pt x="43941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52800" y="19812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777" y="13970"/>
                  </a:lnTo>
                  <a:lnTo>
                    <a:pt x="6730" y="6730"/>
                  </a:lnTo>
                  <a:lnTo>
                    <a:pt x="13970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1" y="13970"/>
                  </a:lnTo>
                  <a:lnTo>
                    <a:pt x="45720" y="22860"/>
                  </a:lnTo>
                  <a:lnTo>
                    <a:pt x="43941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70" y="43941"/>
                  </a:lnTo>
                  <a:lnTo>
                    <a:pt x="6730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352800" y="2209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70" y="1777"/>
                  </a:lnTo>
                  <a:lnTo>
                    <a:pt x="6730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0" y="38988"/>
                  </a:lnTo>
                  <a:lnTo>
                    <a:pt x="13970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1" y="31750"/>
                  </a:lnTo>
                  <a:lnTo>
                    <a:pt x="45720" y="22860"/>
                  </a:lnTo>
                  <a:lnTo>
                    <a:pt x="43941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352800" y="2209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777" y="13970"/>
                  </a:lnTo>
                  <a:lnTo>
                    <a:pt x="6730" y="6730"/>
                  </a:lnTo>
                  <a:lnTo>
                    <a:pt x="13970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1" y="13970"/>
                  </a:lnTo>
                  <a:lnTo>
                    <a:pt x="45720" y="22860"/>
                  </a:lnTo>
                  <a:lnTo>
                    <a:pt x="43941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70" y="43941"/>
                  </a:lnTo>
                  <a:lnTo>
                    <a:pt x="6730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024628" y="1900427"/>
            <a:ext cx="55244" cy="55244"/>
            <a:chOff x="3500628" y="1900427"/>
            <a:chExt cx="55244" cy="55244"/>
          </a:xfrm>
        </p:grpSpPr>
        <p:sp>
          <p:nvSpPr>
            <p:cNvPr id="32" name="object 32"/>
            <p:cNvSpPr/>
            <p:nvPr/>
          </p:nvSpPr>
          <p:spPr>
            <a:xfrm>
              <a:off x="3505200" y="19049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70" y="1777"/>
                  </a:lnTo>
                  <a:lnTo>
                    <a:pt x="6730" y="6730"/>
                  </a:lnTo>
                  <a:lnTo>
                    <a:pt x="1777" y="13970"/>
                  </a:lnTo>
                  <a:lnTo>
                    <a:pt x="0" y="22860"/>
                  </a:lnTo>
                  <a:lnTo>
                    <a:pt x="1777" y="31750"/>
                  </a:lnTo>
                  <a:lnTo>
                    <a:pt x="6730" y="38988"/>
                  </a:lnTo>
                  <a:lnTo>
                    <a:pt x="13970" y="43941"/>
                  </a:lnTo>
                  <a:lnTo>
                    <a:pt x="22860" y="45720"/>
                  </a:lnTo>
                  <a:lnTo>
                    <a:pt x="31750" y="43941"/>
                  </a:lnTo>
                  <a:lnTo>
                    <a:pt x="38988" y="38988"/>
                  </a:lnTo>
                  <a:lnTo>
                    <a:pt x="43941" y="31750"/>
                  </a:lnTo>
                  <a:lnTo>
                    <a:pt x="45720" y="22860"/>
                  </a:lnTo>
                  <a:lnTo>
                    <a:pt x="43941" y="13970"/>
                  </a:lnTo>
                  <a:lnTo>
                    <a:pt x="38988" y="6730"/>
                  </a:lnTo>
                  <a:lnTo>
                    <a:pt x="31750" y="177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505200" y="19049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777" y="13970"/>
                  </a:lnTo>
                  <a:lnTo>
                    <a:pt x="6730" y="6730"/>
                  </a:lnTo>
                  <a:lnTo>
                    <a:pt x="13970" y="1777"/>
                  </a:lnTo>
                  <a:lnTo>
                    <a:pt x="22860" y="0"/>
                  </a:lnTo>
                  <a:lnTo>
                    <a:pt x="31750" y="1777"/>
                  </a:lnTo>
                  <a:lnTo>
                    <a:pt x="38988" y="6730"/>
                  </a:lnTo>
                  <a:lnTo>
                    <a:pt x="43941" y="13970"/>
                  </a:lnTo>
                  <a:lnTo>
                    <a:pt x="45720" y="22860"/>
                  </a:lnTo>
                  <a:lnTo>
                    <a:pt x="43941" y="31750"/>
                  </a:lnTo>
                  <a:lnTo>
                    <a:pt x="38988" y="38988"/>
                  </a:lnTo>
                  <a:lnTo>
                    <a:pt x="31750" y="43941"/>
                  </a:lnTo>
                  <a:lnTo>
                    <a:pt x="22860" y="45720"/>
                  </a:lnTo>
                  <a:lnTo>
                    <a:pt x="13970" y="43941"/>
                  </a:lnTo>
                  <a:lnTo>
                    <a:pt x="6730" y="38988"/>
                  </a:lnTo>
                  <a:lnTo>
                    <a:pt x="1777" y="3175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4988" y="1856232"/>
            <a:ext cx="195072" cy="10363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1188" y="1703832"/>
            <a:ext cx="195072" cy="10363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23588" y="1551432"/>
            <a:ext cx="195072" cy="1036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99788" y="1399032"/>
            <a:ext cx="195072" cy="10363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895347" y="2784475"/>
            <a:ext cx="1510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200" b="1" spc="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1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1200" b="1" spc="-1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ci</a:t>
            </a:r>
            <a:r>
              <a:rPr sz="1200" b="1" spc="-2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12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omic Sans MS"/>
                <a:cs typeface="Comic Sans MS"/>
              </a:rPr>
              <a:t>element</a:t>
            </a:r>
            <a:endParaRPr sz="12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891385" y="204978"/>
            <a:ext cx="858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581025" algn="l"/>
                <a:tab pos="1720214" algn="l"/>
                <a:tab pos="4378325" algn="l"/>
                <a:tab pos="4948555" algn="l"/>
                <a:tab pos="5355590" algn="l"/>
                <a:tab pos="5878195" algn="l"/>
              </a:tabLst>
            </a:pP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The	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biolo</a:t>
            </a:r>
            <a:r>
              <a:rPr sz="1800" spc="15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ic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l	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ele</a:t>
            </a:r>
            <a:r>
              <a:rPr sz="1800" spc="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800" spc="5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ra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nsl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r>
              <a:rPr sz="1800" spc="-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he	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o	of	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1800" spc="5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e	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bioc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1800" spc="-25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1800" spc="5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1800" spc="1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1800" spc="15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. 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concentration)</a:t>
            </a:r>
            <a:r>
              <a:rPr sz="1800" spc="-2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into</a:t>
            </a:r>
            <a:r>
              <a:rPr sz="1800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chemical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or</a:t>
            </a:r>
            <a:r>
              <a:rPr sz="18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physical</a:t>
            </a:r>
            <a:r>
              <a:rPr sz="1800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mic Sans MS"/>
                <a:cs typeface="Comic Sans MS"/>
              </a:rPr>
              <a:t>signal</a:t>
            </a:r>
            <a:r>
              <a:rPr sz="1800" spc="-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with</a:t>
            </a:r>
            <a:r>
              <a:rPr sz="18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1800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0000"/>
                </a:solidFill>
                <a:latin typeface="Comic Sans MS"/>
                <a:cs typeface="Comic Sans MS"/>
              </a:rPr>
              <a:t>certain</a:t>
            </a:r>
            <a:r>
              <a:rPr sz="1800" spc="-15" dirty="0">
                <a:solidFill>
                  <a:srgbClr val="FF0000"/>
                </a:solidFill>
                <a:latin typeface="Comic Sans MS"/>
                <a:cs typeface="Comic Sans MS"/>
              </a:rPr>
              <a:t> selectivity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180642" y="1860665"/>
            <a:ext cx="1597025" cy="1133475"/>
            <a:chOff x="6656641" y="1860664"/>
            <a:chExt cx="1597025" cy="1133475"/>
          </a:xfrm>
        </p:grpSpPr>
        <p:sp>
          <p:nvSpPr>
            <p:cNvPr id="41" name="object 41"/>
            <p:cNvSpPr/>
            <p:nvPr/>
          </p:nvSpPr>
          <p:spPr>
            <a:xfrm>
              <a:off x="6661404" y="1865426"/>
              <a:ext cx="1587500" cy="1123950"/>
            </a:xfrm>
            <a:custGeom>
              <a:avLst/>
              <a:gdLst/>
              <a:ahLst/>
              <a:cxnLst/>
              <a:rect l="l" t="t" r="r" b="b"/>
              <a:pathLst>
                <a:path w="1587500" h="1123950">
                  <a:moveTo>
                    <a:pt x="1587373" y="0"/>
                  </a:moveTo>
                  <a:lnTo>
                    <a:pt x="0" y="0"/>
                  </a:lnTo>
                  <a:lnTo>
                    <a:pt x="0" y="1123899"/>
                  </a:lnTo>
                  <a:lnTo>
                    <a:pt x="1587373" y="1123899"/>
                  </a:lnTo>
                  <a:lnTo>
                    <a:pt x="15873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661404" y="1865426"/>
              <a:ext cx="1587500" cy="1123950"/>
            </a:xfrm>
            <a:custGeom>
              <a:avLst/>
              <a:gdLst/>
              <a:ahLst/>
              <a:cxnLst/>
              <a:rect l="l" t="t" r="r" b="b"/>
              <a:pathLst>
                <a:path w="1587500" h="1123950">
                  <a:moveTo>
                    <a:pt x="0" y="1123899"/>
                  </a:moveTo>
                  <a:lnTo>
                    <a:pt x="1587373" y="1123899"/>
                  </a:lnTo>
                  <a:lnTo>
                    <a:pt x="1587373" y="0"/>
                  </a:lnTo>
                  <a:lnTo>
                    <a:pt x="0" y="0"/>
                  </a:lnTo>
                  <a:lnTo>
                    <a:pt x="0" y="1123899"/>
                  </a:lnTo>
                  <a:close/>
                </a:path>
              </a:pathLst>
            </a:custGeom>
            <a:ln w="9143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57010" y="1388491"/>
            <a:ext cx="3109595" cy="129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478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Biological</a:t>
            </a:r>
            <a:r>
              <a:rPr sz="16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binding </a:t>
            </a:r>
            <a:r>
              <a:rPr sz="1600" b="1" spc="-68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system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969770" indent="-248920">
              <a:lnSpc>
                <a:spcPts val="1795"/>
              </a:lnSpc>
              <a:buClr>
                <a:srgbClr val="FFFFFF"/>
              </a:buClr>
              <a:buSzPct val="116666"/>
              <a:buFont typeface="Wingdings"/>
              <a:buChar char=""/>
              <a:tabLst>
                <a:tab pos="1969770" algn="l"/>
              </a:tabLst>
            </a:pPr>
            <a:r>
              <a:rPr b="1" spc="-5" dirty="0">
                <a:solidFill>
                  <a:srgbClr val="DDDDDD"/>
                </a:solidFill>
                <a:latin typeface="Comic Sans MS"/>
                <a:cs typeface="Comic Sans MS"/>
              </a:rPr>
              <a:t>selectivity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969770" indent="-248920">
              <a:spcBef>
                <a:spcPts val="2140"/>
              </a:spcBef>
              <a:buClr>
                <a:srgbClr val="FFFFFF"/>
              </a:buClr>
              <a:buSzPct val="116666"/>
              <a:buFont typeface="Wingdings"/>
              <a:buChar char=""/>
              <a:tabLst>
                <a:tab pos="1969770" algn="l"/>
              </a:tabLst>
            </a:pPr>
            <a:r>
              <a:rPr b="1" spc="-5" dirty="0">
                <a:solidFill>
                  <a:srgbClr val="DDDDDD"/>
                </a:solidFill>
                <a:latin typeface="Comic Sans MS"/>
                <a:cs typeface="Comic Sans MS"/>
              </a:rPr>
              <a:t>sensitivity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68222" y="1743265"/>
            <a:ext cx="315595" cy="295910"/>
            <a:chOff x="6344221" y="1743265"/>
            <a:chExt cx="315595" cy="295910"/>
          </a:xfrm>
        </p:grpSpPr>
        <p:sp>
          <p:nvSpPr>
            <p:cNvPr id="45" name="object 45"/>
            <p:cNvSpPr/>
            <p:nvPr/>
          </p:nvSpPr>
          <p:spPr>
            <a:xfrm>
              <a:off x="6348984" y="1748027"/>
              <a:ext cx="306070" cy="286385"/>
            </a:xfrm>
            <a:custGeom>
              <a:avLst/>
              <a:gdLst/>
              <a:ahLst/>
              <a:cxnLst/>
              <a:rect l="l" t="t" r="r" b="b"/>
              <a:pathLst>
                <a:path w="306070" h="286385">
                  <a:moveTo>
                    <a:pt x="51815" y="0"/>
                  </a:moveTo>
                  <a:lnTo>
                    <a:pt x="0" y="55880"/>
                  </a:lnTo>
                  <a:lnTo>
                    <a:pt x="209931" y="249682"/>
                  </a:lnTo>
                  <a:lnTo>
                    <a:pt x="184022" y="277495"/>
                  </a:lnTo>
                  <a:lnTo>
                    <a:pt x="305815" y="286258"/>
                  </a:lnTo>
                  <a:lnTo>
                    <a:pt x="287655" y="165862"/>
                  </a:lnTo>
                  <a:lnTo>
                    <a:pt x="261746" y="193675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348984" y="1748027"/>
              <a:ext cx="306070" cy="286385"/>
            </a:xfrm>
            <a:custGeom>
              <a:avLst/>
              <a:gdLst/>
              <a:ahLst/>
              <a:cxnLst/>
              <a:rect l="l" t="t" r="r" b="b"/>
              <a:pathLst>
                <a:path w="306070" h="286385">
                  <a:moveTo>
                    <a:pt x="184022" y="277495"/>
                  </a:moveTo>
                  <a:lnTo>
                    <a:pt x="209931" y="249682"/>
                  </a:lnTo>
                  <a:lnTo>
                    <a:pt x="0" y="55880"/>
                  </a:lnTo>
                  <a:lnTo>
                    <a:pt x="51815" y="0"/>
                  </a:lnTo>
                  <a:lnTo>
                    <a:pt x="261746" y="193675"/>
                  </a:lnTo>
                  <a:lnTo>
                    <a:pt x="287655" y="165862"/>
                  </a:lnTo>
                  <a:lnTo>
                    <a:pt x="305815" y="286258"/>
                  </a:lnTo>
                  <a:lnTo>
                    <a:pt x="184022" y="277495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object 47"/>
          <p:cNvSpPr/>
          <p:nvPr/>
        </p:nvSpPr>
        <p:spPr>
          <a:xfrm>
            <a:off x="2287523" y="4061499"/>
            <a:ext cx="2653030" cy="1635125"/>
          </a:xfrm>
          <a:custGeom>
            <a:avLst/>
            <a:gdLst/>
            <a:ahLst/>
            <a:cxnLst/>
            <a:rect l="l" t="t" r="r" b="b"/>
            <a:pathLst>
              <a:path w="2653029" h="1635125">
                <a:moveTo>
                  <a:pt x="2652776" y="0"/>
                </a:moveTo>
                <a:lnTo>
                  <a:pt x="0" y="0"/>
                </a:lnTo>
                <a:lnTo>
                  <a:pt x="0" y="1634617"/>
                </a:lnTo>
                <a:lnTo>
                  <a:pt x="2652776" y="1634617"/>
                </a:lnTo>
                <a:lnTo>
                  <a:pt x="26527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08225" y="4079494"/>
            <a:ext cx="124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omic Sans MS"/>
                <a:cs typeface="Comic Sans MS"/>
              </a:rPr>
              <a:t>Tranducers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00301" y="4359987"/>
            <a:ext cx="2244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 indent="-535305">
              <a:spcBef>
                <a:spcPts val="100"/>
              </a:spcBef>
              <a:buFont typeface="Comic Sans MS"/>
              <a:buChar char="•"/>
              <a:tabLst>
                <a:tab pos="534670" algn="l"/>
                <a:tab pos="535305" algn="l"/>
              </a:tabLst>
            </a:pPr>
            <a:r>
              <a:rPr b="1" spc="-5" dirty="0">
                <a:solidFill>
                  <a:srgbClr val="FFFF00"/>
                </a:solidFill>
                <a:latin typeface="Comic Sans MS"/>
                <a:cs typeface="Comic Sans MS"/>
              </a:rPr>
              <a:t>electrochemical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34670" indent="-535305">
              <a:spcBef>
                <a:spcPts val="5"/>
              </a:spcBef>
              <a:buFont typeface="Comic Sans MS"/>
              <a:buChar char="•"/>
              <a:tabLst>
                <a:tab pos="534670" algn="l"/>
                <a:tab pos="535305" algn="l"/>
              </a:tabLst>
            </a:pPr>
            <a:r>
              <a:rPr b="1" dirty="0">
                <a:solidFill>
                  <a:srgbClr val="FFFF00"/>
                </a:solidFill>
                <a:latin typeface="Comic Sans MS"/>
                <a:cs typeface="Comic Sans MS"/>
              </a:rPr>
              <a:t>optical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34670" indent="-535305">
              <a:buFont typeface="Comic Sans MS"/>
              <a:buChar char="•"/>
              <a:tabLst>
                <a:tab pos="534670" algn="l"/>
                <a:tab pos="535305" algn="l"/>
              </a:tabLst>
            </a:pPr>
            <a:r>
              <a:rPr b="1" spc="-5" dirty="0">
                <a:solidFill>
                  <a:srgbClr val="FFFF00"/>
                </a:solidFill>
                <a:latin typeface="Comic Sans MS"/>
                <a:cs typeface="Comic Sans MS"/>
              </a:rPr>
              <a:t>piezoelectric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34670" indent="-535305">
              <a:buFont typeface="Comic Sans MS"/>
              <a:buChar char="•"/>
              <a:tabLst>
                <a:tab pos="534670" algn="l"/>
                <a:tab pos="535305" algn="l"/>
              </a:tabLst>
            </a:pPr>
            <a:r>
              <a:rPr b="1" dirty="0">
                <a:solidFill>
                  <a:srgbClr val="FFFF00"/>
                </a:solidFill>
                <a:latin typeface="Comic Sans MS"/>
                <a:cs typeface="Comic Sans MS"/>
              </a:rPr>
              <a:t>thermal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08804" y="4700016"/>
            <a:ext cx="2822575" cy="156845"/>
            <a:chOff x="3384803" y="4700015"/>
            <a:chExt cx="2822575" cy="156845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31864" y="4700015"/>
              <a:ext cx="116967" cy="15684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384804" y="4752263"/>
              <a:ext cx="2822575" cy="52705"/>
            </a:xfrm>
            <a:custGeom>
              <a:avLst/>
              <a:gdLst/>
              <a:ahLst/>
              <a:cxnLst/>
              <a:rect l="l" t="t" r="r" b="b"/>
              <a:pathLst>
                <a:path w="2822575" h="52704">
                  <a:moveTo>
                    <a:pt x="2647061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2647061" y="52273"/>
                  </a:lnTo>
                  <a:lnTo>
                    <a:pt x="2647061" y="0"/>
                  </a:lnTo>
                  <a:close/>
                </a:path>
                <a:path w="2822575" h="52704">
                  <a:moveTo>
                    <a:pt x="2822448" y="26111"/>
                  </a:moveTo>
                  <a:lnTo>
                    <a:pt x="2764028" y="76"/>
                  </a:lnTo>
                  <a:lnTo>
                    <a:pt x="2676271" y="76"/>
                  </a:lnTo>
                  <a:lnTo>
                    <a:pt x="2676271" y="52273"/>
                  </a:lnTo>
                  <a:lnTo>
                    <a:pt x="2764028" y="52273"/>
                  </a:lnTo>
                  <a:lnTo>
                    <a:pt x="2822448" y="2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8033005" y="3852647"/>
            <a:ext cx="2329815" cy="2145665"/>
            <a:chOff x="6509004" y="3852646"/>
            <a:chExt cx="2329815" cy="2145665"/>
          </a:xfrm>
        </p:grpSpPr>
        <p:sp>
          <p:nvSpPr>
            <p:cNvPr id="54" name="object 54"/>
            <p:cNvSpPr/>
            <p:nvPr/>
          </p:nvSpPr>
          <p:spPr>
            <a:xfrm>
              <a:off x="6509004" y="3852646"/>
              <a:ext cx="2329815" cy="2145665"/>
            </a:xfrm>
            <a:custGeom>
              <a:avLst/>
              <a:gdLst/>
              <a:ahLst/>
              <a:cxnLst/>
              <a:rect l="l" t="t" r="r" b="b"/>
              <a:pathLst>
                <a:path w="2329815" h="2145665">
                  <a:moveTo>
                    <a:pt x="2329688" y="0"/>
                  </a:moveTo>
                  <a:lnTo>
                    <a:pt x="0" y="0"/>
                  </a:lnTo>
                  <a:lnTo>
                    <a:pt x="0" y="2145665"/>
                  </a:lnTo>
                  <a:lnTo>
                    <a:pt x="2329688" y="2145665"/>
                  </a:lnTo>
                  <a:lnTo>
                    <a:pt x="23296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400" y="3948684"/>
              <a:ext cx="150875" cy="1463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400" y="4451604"/>
              <a:ext cx="150875" cy="1478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400" y="4956048"/>
              <a:ext cx="150875" cy="1478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400" y="5460491"/>
              <a:ext cx="150875" cy="14782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8033005" y="3852647"/>
            <a:ext cx="2329815" cy="197765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67970">
              <a:spcBef>
                <a:spcPts val="225"/>
              </a:spcBef>
            </a:pPr>
            <a:r>
              <a:rPr sz="1600" spc="-10" dirty="0">
                <a:solidFill>
                  <a:srgbClr val="FFFF00"/>
                </a:solidFill>
                <a:latin typeface="Comic Sans MS"/>
                <a:cs typeface="Comic Sans MS"/>
              </a:rPr>
              <a:t>potentiometric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67970">
              <a:spcBef>
                <a:spcPts val="1355"/>
              </a:spcBef>
            </a:pPr>
            <a:r>
              <a:rPr sz="16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amperometric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67970">
              <a:spcBef>
                <a:spcPts val="1920"/>
              </a:spcBef>
            </a:pPr>
            <a:r>
              <a:rPr sz="16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mic Sans MS"/>
                <a:cs typeface="Comic Sans MS"/>
              </a:rPr>
              <a:t>voltammetric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48285" marR="588645" indent="19685">
              <a:lnSpc>
                <a:spcPct val="129400"/>
              </a:lnSpc>
              <a:spcBef>
                <a:spcPts val="1360"/>
              </a:spcBef>
            </a:pPr>
            <a:r>
              <a:rPr sz="1600" spc="-5" dirty="0">
                <a:solidFill>
                  <a:srgbClr val="FFFF00"/>
                </a:solidFill>
                <a:latin typeface="Comic Sans MS"/>
                <a:cs typeface="Comic Sans MS"/>
              </a:rPr>
              <a:t>condut</a:t>
            </a:r>
            <a:r>
              <a:rPr sz="1600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FFFF00"/>
                </a:solidFill>
                <a:latin typeface="Comic Sans MS"/>
                <a:cs typeface="Comic Sans MS"/>
              </a:rPr>
              <a:t>im</a:t>
            </a:r>
            <a:r>
              <a:rPr sz="1600" spc="-5" dirty="0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sz="1600" spc="-15" dirty="0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FFFF00"/>
                </a:solidFill>
                <a:latin typeface="Comic Sans MS"/>
                <a:cs typeface="Comic Sans MS"/>
              </a:rPr>
              <a:t>r</a:t>
            </a:r>
            <a:r>
              <a:rPr sz="1600" spc="-10" dirty="0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sz="1600" spc="-25" dirty="0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sz="1600" spc="-5" dirty="0">
                <a:solidFill>
                  <a:srgbClr val="FFFF00"/>
                </a:solidFill>
                <a:latin typeface="Comic Sans MS"/>
                <a:cs typeface="Comic Sans MS"/>
              </a:rPr>
              <a:t>,  impedimetric</a:t>
            </a:r>
            <a:endParaRPr sz="16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236" y="359790"/>
            <a:ext cx="7051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5" dirty="0">
                <a:solidFill>
                  <a:srgbClr val="045F79"/>
                </a:solidFill>
                <a:latin typeface="Comic Sans MS"/>
                <a:cs typeface="Comic Sans MS"/>
              </a:rPr>
              <a:t>Classification </a:t>
            </a:r>
            <a:r>
              <a:rPr sz="2400" dirty="0">
                <a:solidFill>
                  <a:srgbClr val="045F79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45F79"/>
                </a:solidFill>
                <a:latin typeface="Comic Sans MS"/>
                <a:cs typeface="Comic Sans MS"/>
              </a:rPr>
              <a:t>biosensors on the basis </a:t>
            </a:r>
            <a:r>
              <a:rPr sz="2400" dirty="0">
                <a:solidFill>
                  <a:srgbClr val="045F79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400" spc="-10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45F79"/>
                </a:solidFill>
                <a:latin typeface="Comic Sans MS"/>
                <a:cs typeface="Comic Sans MS"/>
              </a:rPr>
              <a:t>biological element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7761" y="1782827"/>
            <a:ext cx="682180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Catalytic</a:t>
            </a:r>
            <a:r>
              <a:rPr b="1" spc="-10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0D6DC5"/>
                </a:solidFill>
                <a:latin typeface="Comic Sans MS"/>
                <a:cs typeface="Comic Sans MS"/>
              </a:rPr>
              <a:t>biosensors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6465" marR="2274570" indent="99060"/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catalysis</a:t>
            </a:r>
            <a:r>
              <a:rPr b="1" spc="-10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of</a:t>
            </a:r>
            <a:r>
              <a:rPr b="1" spc="-4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a</a:t>
            </a:r>
            <a:r>
              <a:rPr b="1" spc="-3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chemical</a:t>
            </a:r>
            <a:r>
              <a:rPr b="1" spc="-6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reaction </a:t>
            </a:r>
            <a:r>
              <a:rPr b="1" spc="-76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ex:</a:t>
            </a:r>
            <a:r>
              <a:rPr b="1" spc="-6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enzymes,</a:t>
            </a:r>
            <a:r>
              <a:rPr b="1" spc="-10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cells,</a:t>
            </a:r>
            <a:r>
              <a:rPr b="1" spc="-6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tissues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30"/>
              </a:spcBef>
            </a:pPr>
            <a:endParaRPr sz="26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b="1" spc="-10" dirty="0">
                <a:solidFill>
                  <a:srgbClr val="0D6DC5"/>
                </a:solidFill>
                <a:latin typeface="Comic Sans MS"/>
                <a:cs typeface="Comic Sans MS"/>
              </a:rPr>
              <a:t>Affinity</a:t>
            </a:r>
            <a:r>
              <a:rPr b="1" spc="-14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biosensors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6465" marR="585470"/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formation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of a stable complex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with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the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ligand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 ex:</a:t>
            </a:r>
            <a:r>
              <a:rPr b="1" spc="-5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antibodies,</a:t>
            </a:r>
            <a:r>
              <a:rPr b="1" spc="-10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DNA</a:t>
            </a:r>
            <a:r>
              <a:rPr b="1" spc="-3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strands,</a:t>
            </a:r>
            <a:r>
              <a:rPr b="1" spc="-6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proteic</a:t>
            </a:r>
            <a:r>
              <a:rPr b="1" spc="-2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receptors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25"/>
              </a:spcBef>
            </a:pPr>
            <a:endParaRPr sz="265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1125"/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Biomimetic</a:t>
            </a:r>
            <a:r>
              <a:rPr b="1" spc="-16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biosensors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6465">
              <a:spcBef>
                <a:spcPts val="5"/>
              </a:spcBef>
            </a:pP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affinity</a:t>
            </a:r>
            <a:r>
              <a:rPr b="1" spc="-9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biosensors</a:t>
            </a:r>
            <a:r>
              <a:rPr b="1" spc="-10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using</a:t>
            </a:r>
            <a:r>
              <a:rPr b="1" spc="-9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a</a:t>
            </a:r>
            <a:r>
              <a:rPr b="1" spc="-3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synthethic</a:t>
            </a:r>
            <a:r>
              <a:rPr b="1" spc="-7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receptor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6465"/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es:</a:t>
            </a:r>
            <a:r>
              <a:rPr b="1" spc="-5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peptides,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aptamers,</a:t>
            </a:r>
            <a:r>
              <a:rPr b="1" spc="-7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5" dirty="0">
                <a:solidFill>
                  <a:srgbClr val="0D6DC5"/>
                </a:solidFill>
                <a:latin typeface="Comic Sans MS"/>
                <a:cs typeface="Comic Sans MS"/>
              </a:rPr>
              <a:t>molularly</a:t>
            </a:r>
            <a:r>
              <a:rPr b="1" spc="-65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0D6DC5"/>
                </a:solidFill>
                <a:latin typeface="Comic Sans MS"/>
                <a:cs typeface="Comic Sans MS"/>
              </a:rPr>
              <a:t>imprinted</a:t>
            </a:r>
            <a:r>
              <a:rPr b="1" spc="-60" dirty="0">
                <a:solidFill>
                  <a:srgbClr val="0D6DC5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D6DC5"/>
                </a:solidFill>
                <a:latin typeface="Comic Sans MS"/>
                <a:cs typeface="Comic Sans MS"/>
              </a:rPr>
              <a:t>polymers</a:t>
            </a:r>
            <a:endParaRPr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9112" y="1430019"/>
            <a:ext cx="7962900" cy="4739640"/>
          </a:xfrm>
          <a:custGeom>
            <a:avLst/>
            <a:gdLst/>
            <a:ahLst/>
            <a:cxnLst/>
            <a:rect l="l" t="t" r="r" b="b"/>
            <a:pathLst>
              <a:path w="7962900" h="4739640">
                <a:moveTo>
                  <a:pt x="7937500" y="25400"/>
                </a:moveTo>
                <a:lnTo>
                  <a:pt x="25400" y="25400"/>
                </a:lnTo>
                <a:lnTo>
                  <a:pt x="25400" y="38100"/>
                </a:lnTo>
                <a:lnTo>
                  <a:pt x="25400" y="4700270"/>
                </a:lnTo>
                <a:lnTo>
                  <a:pt x="25400" y="4701540"/>
                </a:lnTo>
                <a:lnTo>
                  <a:pt x="25400" y="4714240"/>
                </a:lnTo>
                <a:lnTo>
                  <a:pt x="7937500" y="4714240"/>
                </a:lnTo>
                <a:lnTo>
                  <a:pt x="7937500" y="4701540"/>
                </a:lnTo>
                <a:lnTo>
                  <a:pt x="38100" y="4701540"/>
                </a:lnTo>
                <a:lnTo>
                  <a:pt x="38100" y="4700270"/>
                </a:lnTo>
                <a:lnTo>
                  <a:pt x="38100" y="38100"/>
                </a:lnTo>
                <a:lnTo>
                  <a:pt x="7924800" y="38100"/>
                </a:lnTo>
                <a:lnTo>
                  <a:pt x="7924800" y="4700270"/>
                </a:lnTo>
                <a:lnTo>
                  <a:pt x="7937500" y="4700270"/>
                </a:lnTo>
                <a:lnTo>
                  <a:pt x="7937500" y="38100"/>
                </a:lnTo>
                <a:lnTo>
                  <a:pt x="7937500" y="25400"/>
                </a:lnTo>
                <a:close/>
              </a:path>
              <a:path w="7962900" h="4739640">
                <a:moveTo>
                  <a:pt x="7962900" y="0"/>
                </a:moveTo>
                <a:lnTo>
                  <a:pt x="0" y="0"/>
                </a:lnTo>
                <a:lnTo>
                  <a:pt x="0" y="12700"/>
                </a:lnTo>
                <a:lnTo>
                  <a:pt x="0" y="4725670"/>
                </a:lnTo>
                <a:lnTo>
                  <a:pt x="0" y="4726940"/>
                </a:lnTo>
                <a:lnTo>
                  <a:pt x="0" y="4739640"/>
                </a:lnTo>
                <a:lnTo>
                  <a:pt x="7962900" y="4739640"/>
                </a:lnTo>
                <a:lnTo>
                  <a:pt x="7962900" y="4726940"/>
                </a:lnTo>
                <a:lnTo>
                  <a:pt x="12700" y="4726940"/>
                </a:lnTo>
                <a:lnTo>
                  <a:pt x="12700" y="4725670"/>
                </a:lnTo>
                <a:lnTo>
                  <a:pt x="12700" y="12700"/>
                </a:lnTo>
                <a:lnTo>
                  <a:pt x="7950200" y="12700"/>
                </a:lnTo>
                <a:lnTo>
                  <a:pt x="7950200" y="4725670"/>
                </a:lnTo>
                <a:lnTo>
                  <a:pt x="7962900" y="4725670"/>
                </a:lnTo>
                <a:lnTo>
                  <a:pt x="7962900" y="12700"/>
                </a:lnTo>
                <a:lnTo>
                  <a:pt x="7962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0741" y="1454277"/>
            <a:ext cx="775652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most</a:t>
            </a:r>
            <a:r>
              <a:rPr sz="2000"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used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ISEs</a:t>
            </a:r>
            <a:r>
              <a:rPr sz="2000"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for</a:t>
            </a:r>
            <a:r>
              <a:rPr sz="2000"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development</a:t>
            </a:r>
            <a:r>
              <a:rPr sz="2000" b="1" spc="-8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2000" b="1" spc="-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biosensors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have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8100"/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been</a:t>
            </a:r>
            <a:r>
              <a:rPr sz="2000" b="1" spc="-7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CO</a:t>
            </a:r>
            <a:r>
              <a:rPr sz="1950" b="1" spc="-7" baseline="-21367" dirty="0">
                <a:solidFill>
                  <a:srgbClr val="045F79"/>
                </a:solidFill>
                <a:latin typeface="Comic Sans MS"/>
                <a:cs typeface="Comic Sans MS"/>
              </a:rPr>
              <a:t>2</a:t>
            </a:r>
            <a:r>
              <a:rPr sz="1950" b="1" spc="427" baseline="-21367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2000"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NH</a:t>
            </a:r>
            <a:r>
              <a:rPr sz="1950" b="1" baseline="-21367" dirty="0">
                <a:solidFill>
                  <a:srgbClr val="045F79"/>
                </a:solidFill>
                <a:latin typeface="Comic Sans MS"/>
                <a:cs typeface="Comic Sans MS"/>
              </a:rPr>
              <a:t>3</a:t>
            </a:r>
            <a:r>
              <a:rPr sz="1950" b="1" spc="412" baseline="-21367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probes.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8100" marR="80010"/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This</a:t>
            </a:r>
            <a:r>
              <a:rPr sz="2000"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potentiometric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gas-sensors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are</a:t>
            </a:r>
            <a:r>
              <a:rPr sz="2000" b="1" spc="-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realised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using</a:t>
            </a:r>
            <a:r>
              <a:rPr sz="2000" b="1"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pH</a:t>
            </a:r>
            <a:r>
              <a:rPr sz="2000" b="1" spc="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glass </a:t>
            </a:r>
            <a:r>
              <a:rPr sz="2000" b="1" spc="-8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electrode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and a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reference behind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 gas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permeable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membrane </a:t>
            </a:r>
            <a:r>
              <a:rPr sz="2000" b="1" spc="-8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(polytetrafluoroethilene,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polypropylene,</a:t>
            </a:r>
            <a:r>
              <a:rPr sz="2000" b="1" spc="2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etc.).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r>
              <a:rPr sz="2000" b="1" spc="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very</a:t>
            </a:r>
            <a:r>
              <a:rPr sz="2000" b="1" spc="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thin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 film of a suitable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electrolyte is present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between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gas 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permeable</a:t>
            </a:r>
            <a:r>
              <a:rPr sz="2000"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membrane</a:t>
            </a:r>
            <a:r>
              <a:rPr sz="2000" b="1" spc="-8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and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surface</a:t>
            </a:r>
            <a:r>
              <a:rPr sz="2000" b="1" spc="-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2000" b="1" spc="-2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2000" b="1" spc="-8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pH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electrode.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8100" marR="30480">
              <a:spcBef>
                <a:spcPts val="5"/>
              </a:spcBef>
              <a:tabLst>
                <a:tab pos="1897380" algn="l"/>
                <a:tab pos="7006590" algn="l"/>
              </a:tabLst>
            </a:pP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Hydrolysis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	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NH</a:t>
            </a:r>
            <a:r>
              <a:rPr sz="1950" b="1" spc="-7" baseline="-21367" dirty="0">
                <a:solidFill>
                  <a:srgbClr val="045F79"/>
                </a:solidFill>
                <a:latin typeface="Comic Sans MS"/>
                <a:cs typeface="Comic Sans MS"/>
              </a:rPr>
              <a:t>3</a:t>
            </a:r>
            <a:r>
              <a:rPr sz="1950" b="1" spc="472" baseline="-21367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or</a:t>
            </a:r>
            <a:r>
              <a:rPr sz="2000" b="1" spc="1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CO</a:t>
            </a:r>
            <a:r>
              <a:rPr sz="1950" b="1" spc="-7" baseline="-21367" dirty="0">
                <a:solidFill>
                  <a:srgbClr val="045F79"/>
                </a:solidFill>
                <a:latin typeface="Comic Sans MS"/>
                <a:cs typeface="Comic Sans MS"/>
              </a:rPr>
              <a:t>2</a:t>
            </a:r>
            <a:r>
              <a:rPr sz="1950" b="1" spc="465" baseline="-21367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(diffused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from</a:t>
            </a:r>
            <a:r>
              <a:rPr sz="2000" b="1" spc="-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sample)	in</a:t>
            </a:r>
            <a:r>
              <a:rPr sz="2000" b="1" spc="-19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000" b="1" spc="-85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electrolyte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causes a change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in H</a:t>
            </a:r>
            <a:r>
              <a:rPr sz="1950" b="1" spc="-7" baseline="21367" dirty="0">
                <a:solidFill>
                  <a:srgbClr val="045F79"/>
                </a:solidFill>
                <a:latin typeface="Comic Sans MS"/>
                <a:cs typeface="Comic Sans MS"/>
              </a:rPr>
              <a:t>+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that is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measured at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electrode.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8100" marR="114935"/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This is related to the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partial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pressure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gas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in the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 sample</a:t>
            </a:r>
            <a:r>
              <a:rPr sz="2000" b="1" spc="-4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solution.</a:t>
            </a:r>
            <a:r>
              <a:rPr sz="2000" b="1" spc="-7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Immobilisation</a:t>
            </a:r>
            <a:r>
              <a:rPr sz="2000" b="1" spc="-6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</a:t>
            </a:r>
            <a:r>
              <a:rPr sz="2000" b="1" spc="-4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a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suitable</a:t>
            </a:r>
            <a:r>
              <a:rPr sz="2000" b="1" spc="-6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enzyme</a:t>
            </a:r>
            <a:r>
              <a:rPr sz="2000" b="1" spc="-9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onto</a:t>
            </a:r>
            <a:r>
              <a:rPr sz="2000" b="1" spc="-3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the </a:t>
            </a:r>
            <a:r>
              <a:rPr sz="2000" b="1" spc="-855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surface leads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to the </a:t>
            </a:r>
            <a:r>
              <a:rPr sz="2000" b="1" spc="-10" dirty="0">
                <a:solidFill>
                  <a:srgbClr val="045F79"/>
                </a:solidFill>
                <a:latin typeface="Comic Sans MS"/>
                <a:cs typeface="Comic Sans MS"/>
              </a:rPr>
              <a:t>detection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of metabolites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in the 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10</a:t>
            </a:r>
            <a:r>
              <a:rPr sz="1950" b="1" spc="7" baseline="21367" dirty="0">
                <a:solidFill>
                  <a:srgbClr val="045F79"/>
                </a:solidFill>
                <a:latin typeface="Comic Sans MS"/>
                <a:cs typeface="Comic Sans MS"/>
              </a:rPr>
              <a:t>-5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– </a:t>
            </a:r>
            <a:r>
              <a:rPr sz="2000" b="1" spc="5" dirty="0">
                <a:solidFill>
                  <a:srgbClr val="045F79"/>
                </a:solidFill>
                <a:latin typeface="Comic Sans MS"/>
                <a:cs typeface="Comic Sans MS"/>
              </a:rPr>
              <a:t> 10</a:t>
            </a:r>
            <a:r>
              <a:rPr sz="1950" b="1" spc="7" baseline="21367" dirty="0">
                <a:solidFill>
                  <a:srgbClr val="045F79"/>
                </a:solidFill>
                <a:latin typeface="Comic Sans MS"/>
                <a:cs typeface="Comic Sans MS"/>
              </a:rPr>
              <a:t>-2</a:t>
            </a:r>
            <a:r>
              <a:rPr sz="1950" b="1" spc="405" baseline="21367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45F79"/>
                </a:solidFill>
                <a:latin typeface="Comic Sans MS"/>
                <a:cs typeface="Comic Sans MS"/>
              </a:rPr>
              <a:t>mol/L</a:t>
            </a:r>
            <a:r>
              <a:rPr sz="2000" b="1" spc="-30" dirty="0">
                <a:solidFill>
                  <a:srgbClr val="045F79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45F79"/>
                </a:solidFill>
                <a:latin typeface="Comic Sans MS"/>
                <a:cs typeface="Comic Sans MS"/>
              </a:rPr>
              <a:t>range.</a:t>
            </a:r>
            <a:endParaRPr sz="20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5054" y="311023"/>
            <a:ext cx="4819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Ion</a:t>
            </a:r>
            <a:r>
              <a:rPr sz="20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selective</a:t>
            </a:r>
            <a:r>
              <a:rPr sz="2000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electrodes</a:t>
            </a:r>
            <a:r>
              <a:rPr sz="2000" spc="-11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for</a:t>
            </a:r>
            <a:r>
              <a:rPr sz="2000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biosensors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3190</Words>
  <Application>Microsoft Office PowerPoint</Application>
  <PresentationFormat>Widescreen</PresentationFormat>
  <Paragraphs>647</Paragraphs>
  <Slides>60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60</vt:i4>
      </vt:variant>
    </vt:vector>
  </HeadingPairs>
  <TitlesOfParts>
    <vt:vector size="76" baseType="lpstr">
      <vt:lpstr>Malgun Gothic</vt:lpstr>
      <vt:lpstr>MingLiU-ExtB</vt:lpstr>
      <vt:lpstr>Arial</vt:lpstr>
      <vt:lpstr>Arial MT</vt:lpstr>
      <vt:lpstr>Calibri</vt:lpstr>
      <vt:lpstr>Calibri Light</vt:lpstr>
      <vt:lpstr>Comic Sans MS</vt:lpstr>
      <vt:lpstr>Georgia</vt:lpstr>
      <vt:lpstr>Segoe UI Symbol</vt:lpstr>
      <vt:lpstr>Symbol</vt:lpstr>
      <vt:lpstr>Tahoma</vt:lpstr>
      <vt:lpstr>Times New Roman</vt:lpstr>
      <vt:lpstr>Verdana</vt:lpstr>
      <vt:lpstr>Wingdings</vt:lpstr>
      <vt:lpstr>Tema di Office</vt:lpstr>
      <vt:lpstr>Office Theme</vt:lpstr>
      <vt:lpstr>      - Food Analysis (II year) -Chemical Analysis of Foods  and chemometrics  (I year)               a.a. 2025/26</vt:lpstr>
      <vt:lpstr>Subjects</vt:lpstr>
      <vt:lpstr>Previous knowledge required</vt:lpstr>
      <vt:lpstr>Examination</vt:lpstr>
      <vt:lpstr>What are sensors and biosensors?</vt:lpstr>
      <vt:lpstr>Self-testing</vt:lpstr>
      <vt:lpstr>The biological element translates the info of the biochemical domain (e.g.  concentration) into a chemical or physical signal with a certain selectivity</vt:lpstr>
      <vt:lpstr>Classification of biosensors on the basis of the  biological element</vt:lpstr>
      <vt:lpstr>Ion selective electrodes for biosensors</vt:lpstr>
      <vt:lpstr>Presentazione standard di PowerPoint</vt:lpstr>
      <vt:lpstr>Reference electrodes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Conventional carbon based probes:</vt:lpstr>
      <vt:lpstr>Printing electrodes: serigraphy</vt:lpstr>
      <vt:lpstr>DISPOSABLE SCREEN-PRINTED CARBON ELECTRODES</vt:lpstr>
      <vt:lpstr>Presentazione standard di PowerPoint</vt:lpstr>
      <vt:lpstr>Presentazione standard di PowerPoint</vt:lpstr>
      <vt:lpstr>Screen-Printed Electrodes</vt:lpstr>
      <vt:lpstr>How do we tune them?</vt:lpstr>
      <vt:lpstr>Presentazione standard di PowerPoint</vt:lpstr>
      <vt:lpstr>Presentazione standard di PowerPoint</vt:lpstr>
      <vt:lpstr>Spectrophotometric enzymatic kits work as end-point reaction using enzymes in solution</vt:lpstr>
      <vt:lpstr>Presentazione standard di PowerPoint</vt:lpstr>
      <vt:lpstr>Enzyme electrode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E° = +0,53 V  E° = +0,45 V  E° = +0,165 V</vt:lpstr>
      <vt:lpstr>Presentazione standard di PowerPoint</vt:lpstr>
      <vt:lpstr>Presentazione standard di PowerPoint</vt:lpstr>
      <vt:lpstr>Presentazione standard di PowerPoint</vt:lpstr>
      <vt:lpstr>Third generation Conduting salts</vt:lpstr>
      <vt:lpstr>Hystamine Biosensor</vt:lpstr>
      <vt:lpstr>NAD(P)H electrodes The largest class of redox enzymes known is dehydrogenases which use the  NAD(P)H / NAD(P)+ couple as cofactor.</vt:lpstr>
      <vt:lpstr>Reduced Prussian Blue is a selective catalyst</vt:lpstr>
      <vt:lpstr>Presentazione standard di PowerPoint</vt:lpstr>
      <vt:lpstr>Selection of the applied potential</vt:lpstr>
      <vt:lpstr>Lysine biosensor, linear range and selectivity</vt:lpstr>
      <vt:lpstr>Loop</vt:lpstr>
      <vt:lpstr>Presentazione standard di PowerPoint</vt:lpstr>
      <vt:lpstr>Relative activity of 3 different purified lysine oxidase</vt:lpstr>
      <vt:lpstr>Presentazione standard di PowerPoint</vt:lpstr>
      <vt:lpstr>Presentazione standard di PowerPoint</vt:lpstr>
      <vt:lpstr>Biogenic amines</vt:lpstr>
      <vt:lpstr>Presentazione standard di PowerPoint</vt:lpstr>
      <vt:lpstr>alcohol + O2 —AOx  aldehyde + H2O2</vt:lpstr>
      <vt:lpstr>Fructose</vt:lpstr>
      <vt:lpstr>One delestage</vt:lpstr>
      <vt:lpstr>Presentazione standard di PowerPoint</vt:lpstr>
      <vt:lpstr>Fructose:Glucose ratio during alcoholic  fermentation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- Food Analysis (II year) -Chemical Analysis of Foods  and chemometrics  (I year)               a.a. 2025/26</dc:title>
  <dc:creator>Dario Compagnone</dc:creator>
  <cp:lastModifiedBy>Dario Compagnone</cp:lastModifiedBy>
  <cp:revision>1</cp:revision>
  <dcterms:created xsi:type="dcterms:W3CDTF">2025-10-23T10:37:27Z</dcterms:created>
  <dcterms:modified xsi:type="dcterms:W3CDTF">2025-10-23T10:37:53Z</dcterms:modified>
</cp:coreProperties>
</file>