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2"/>
    <p:restoredTop sz="94676"/>
  </p:normalViewPr>
  <p:slideViewPr>
    <p:cSldViewPr snapToGrid="0">
      <p:cViewPr varScale="1">
        <p:scale>
          <a:sx n="91" d="100"/>
          <a:sy n="91" d="100"/>
        </p:scale>
        <p:origin x="19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9D4BB3-4F91-4059-B688-3A5FFFE514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2500A0E-7D83-421E-B52C-37CB2876B691}">
      <dgm:prSet/>
      <dgm:spPr/>
      <dgm:t>
        <a:bodyPr/>
        <a:lstStyle/>
        <a:p>
          <a:r>
            <a:rPr lang="it-IT"/>
            <a:t>Caratteristiche individuate da Colbert:</a:t>
          </a:r>
          <a:endParaRPr lang="en-US"/>
        </a:p>
      </dgm:t>
    </dgm:pt>
    <dgm:pt modelId="{3645AF2E-E697-4BB2-BD0C-E2CEC6F2A414}" type="parTrans" cxnId="{419020C2-3A98-4336-8897-04DB16BD6345}">
      <dgm:prSet/>
      <dgm:spPr/>
      <dgm:t>
        <a:bodyPr/>
        <a:lstStyle/>
        <a:p>
          <a:endParaRPr lang="en-US"/>
        </a:p>
      </dgm:t>
    </dgm:pt>
    <dgm:pt modelId="{16799C77-5F3F-4DEC-90DD-4A31EB40F62C}" type="sibTrans" cxnId="{419020C2-3A98-4336-8897-04DB16BD6345}">
      <dgm:prSet/>
      <dgm:spPr/>
      <dgm:t>
        <a:bodyPr/>
        <a:lstStyle/>
        <a:p>
          <a:endParaRPr lang="en-US"/>
        </a:p>
      </dgm:t>
    </dgm:pt>
    <dgm:pt modelId="{B8FD7271-3595-4A87-8974-A2F16D9D5E11}">
      <dgm:prSet/>
      <dgm:spPr/>
      <dgm:t>
        <a:bodyPr/>
        <a:lstStyle/>
        <a:p>
          <a:r>
            <a:rPr lang="it-IT"/>
            <a:t>1 simultaneità: prodotto e consumo coincidono</a:t>
          </a:r>
          <a:endParaRPr lang="en-US"/>
        </a:p>
      </dgm:t>
    </dgm:pt>
    <dgm:pt modelId="{F1404D5D-795D-45CB-9D58-D75B1268EA5A}" type="parTrans" cxnId="{F877E2D6-FAD5-415C-9FD9-A365628441B2}">
      <dgm:prSet/>
      <dgm:spPr/>
      <dgm:t>
        <a:bodyPr/>
        <a:lstStyle/>
        <a:p>
          <a:endParaRPr lang="en-US"/>
        </a:p>
      </dgm:t>
    </dgm:pt>
    <dgm:pt modelId="{38AC57D0-BF16-4791-8D40-D80AB4BF2427}" type="sibTrans" cxnId="{F877E2D6-FAD5-415C-9FD9-A365628441B2}">
      <dgm:prSet/>
      <dgm:spPr/>
      <dgm:t>
        <a:bodyPr/>
        <a:lstStyle/>
        <a:p>
          <a:endParaRPr lang="en-US"/>
        </a:p>
      </dgm:t>
    </dgm:pt>
    <dgm:pt modelId="{7870200C-092A-49EC-8866-540B12C4B56C}">
      <dgm:prSet/>
      <dgm:spPr/>
      <dgm:t>
        <a:bodyPr/>
        <a:lstStyle/>
        <a:p>
          <a:r>
            <a:rPr lang="it-IT"/>
            <a:t>2 intangibilità: spettacolo è intangibile e non è valutabile prima del consumo</a:t>
          </a:r>
          <a:endParaRPr lang="en-US"/>
        </a:p>
      </dgm:t>
    </dgm:pt>
    <dgm:pt modelId="{B42341C7-FB81-43C4-B020-66E8211A631B}" type="parTrans" cxnId="{542784DE-504F-40E0-9517-03981DC3EDC3}">
      <dgm:prSet/>
      <dgm:spPr/>
      <dgm:t>
        <a:bodyPr/>
        <a:lstStyle/>
        <a:p>
          <a:endParaRPr lang="en-US"/>
        </a:p>
      </dgm:t>
    </dgm:pt>
    <dgm:pt modelId="{6939640F-2064-4E4A-BED7-0EDAEAC2D256}" type="sibTrans" cxnId="{542784DE-504F-40E0-9517-03981DC3EDC3}">
      <dgm:prSet/>
      <dgm:spPr/>
      <dgm:t>
        <a:bodyPr/>
        <a:lstStyle/>
        <a:p>
          <a:endParaRPr lang="en-US"/>
        </a:p>
      </dgm:t>
    </dgm:pt>
    <dgm:pt modelId="{086C9328-7A69-48AB-85AF-8DF24403FA00}">
      <dgm:prSet/>
      <dgm:spPr/>
      <dgm:t>
        <a:bodyPr/>
        <a:lstStyle/>
        <a:p>
          <a:r>
            <a:rPr lang="it-IT"/>
            <a:t>3 deteriorabilità: spettacolo dal vivo non si può conservare né riprodurre facilmente</a:t>
          </a:r>
          <a:endParaRPr lang="en-US"/>
        </a:p>
      </dgm:t>
    </dgm:pt>
    <dgm:pt modelId="{CD0EF231-9F07-4C25-A462-044437F85D5E}" type="parTrans" cxnId="{90500AAE-869E-4D66-A3E5-0CC2A6F28E25}">
      <dgm:prSet/>
      <dgm:spPr/>
      <dgm:t>
        <a:bodyPr/>
        <a:lstStyle/>
        <a:p>
          <a:endParaRPr lang="en-US"/>
        </a:p>
      </dgm:t>
    </dgm:pt>
    <dgm:pt modelId="{1CB2F6FF-9173-460F-B4A2-67A66DDFA762}" type="sibTrans" cxnId="{90500AAE-869E-4D66-A3E5-0CC2A6F28E25}">
      <dgm:prSet/>
      <dgm:spPr/>
      <dgm:t>
        <a:bodyPr/>
        <a:lstStyle/>
        <a:p>
          <a:endParaRPr lang="en-US"/>
        </a:p>
      </dgm:t>
    </dgm:pt>
    <dgm:pt modelId="{07B34447-73D0-4652-83AF-A7DDD4A49F63}">
      <dgm:prSet/>
      <dgm:spPr/>
      <dgm:t>
        <a:bodyPr/>
        <a:lstStyle/>
        <a:p>
          <a:r>
            <a:rPr lang="it-IT"/>
            <a:t>4 dimensione circostanziale: ogni rappresentazione è un unicum</a:t>
          </a:r>
          <a:endParaRPr lang="en-US"/>
        </a:p>
      </dgm:t>
    </dgm:pt>
    <dgm:pt modelId="{46EDB808-CD5C-472C-BB2F-ECD87B5B7546}" type="parTrans" cxnId="{8EDF16F7-A586-401F-957C-351379E813C4}">
      <dgm:prSet/>
      <dgm:spPr/>
      <dgm:t>
        <a:bodyPr/>
        <a:lstStyle/>
        <a:p>
          <a:endParaRPr lang="en-US"/>
        </a:p>
      </dgm:t>
    </dgm:pt>
    <dgm:pt modelId="{56436AF7-C74B-4633-A00E-7BBD9BAEB982}" type="sibTrans" cxnId="{8EDF16F7-A586-401F-957C-351379E813C4}">
      <dgm:prSet/>
      <dgm:spPr/>
      <dgm:t>
        <a:bodyPr/>
        <a:lstStyle/>
        <a:p>
          <a:endParaRPr lang="en-US"/>
        </a:p>
      </dgm:t>
    </dgm:pt>
    <dgm:pt modelId="{0C1248A1-76C8-7440-AABA-2F7934FC2994}" type="pres">
      <dgm:prSet presAssocID="{189D4BB3-4F91-4059-B688-3A5FFFE5142E}" presName="vert0" presStyleCnt="0">
        <dgm:presLayoutVars>
          <dgm:dir/>
          <dgm:animOne val="branch"/>
          <dgm:animLvl val="lvl"/>
        </dgm:presLayoutVars>
      </dgm:prSet>
      <dgm:spPr/>
    </dgm:pt>
    <dgm:pt modelId="{76254A14-F2B5-4947-B4A2-D7C73DC866BF}" type="pres">
      <dgm:prSet presAssocID="{B2500A0E-7D83-421E-B52C-37CB2876B691}" presName="thickLine" presStyleLbl="alignNode1" presStyleIdx="0" presStyleCnt="5"/>
      <dgm:spPr/>
    </dgm:pt>
    <dgm:pt modelId="{72B95FA3-B2BB-F947-9232-554EEDC31AC2}" type="pres">
      <dgm:prSet presAssocID="{B2500A0E-7D83-421E-B52C-37CB2876B691}" presName="horz1" presStyleCnt="0"/>
      <dgm:spPr/>
    </dgm:pt>
    <dgm:pt modelId="{23B89F2D-6B36-7C48-861D-F3F7E233BD39}" type="pres">
      <dgm:prSet presAssocID="{B2500A0E-7D83-421E-B52C-37CB2876B691}" presName="tx1" presStyleLbl="revTx" presStyleIdx="0" presStyleCnt="5"/>
      <dgm:spPr/>
    </dgm:pt>
    <dgm:pt modelId="{6CA24391-2812-6F49-86D0-221E8DD79688}" type="pres">
      <dgm:prSet presAssocID="{B2500A0E-7D83-421E-B52C-37CB2876B691}" presName="vert1" presStyleCnt="0"/>
      <dgm:spPr/>
    </dgm:pt>
    <dgm:pt modelId="{19BCE52E-7587-5A4A-82BD-705898CF1BFF}" type="pres">
      <dgm:prSet presAssocID="{B8FD7271-3595-4A87-8974-A2F16D9D5E11}" presName="thickLine" presStyleLbl="alignNode1" presStyleIdx="1" presStyleCnt="5"/>
      <dgm:spPr/>
    </dgm:pt>
    <dgm:pt modelId="{19D4B2F5-6FE6-3D48-8653-9F53601CC9F1}" type="pres">
      <dgm:prSet presAssocID="{B8FD7271-3595-4A87-8974-A2F16D9D5E11}" presName="horz1" presStyleCnt="0"/>
      <dgm:spPr/>
    </dgm:pt>
    <dgm:pt modelId="{2E2CC1A1-D5DB-D541-AABC-58BD202CACB0}" type="pres">
      <dgm:prSet presAssocID="{B8FD7271-3595-4A87-8974-A2F16D9D5E11}" presName="tx1" presStyleLbl="revTx" presStyleIdx="1" presStyleCnt="5"/>
      <dgm:spPr/>
    </dgm:pt>
    <dgm:pt modelId="{C4CC5226-98B4-2445-A42E-437835FDB7FE}" type="pres">
      <dgm:prSet presAssocID="{B8FD7271-3595-4A87-8974-A2F16D9D5E11}" presName="vert1" presStyleCnt="0"/>
      <dgm:spPr/>
    </dgm:pt>
    <dgm:pt modelId="{07C5065D-0F6A-1A4C-AAE1-27E6B575EDA3}" type="pres">
      <dgm:prSet presAssocID="{7870200C-092A-49EC-8866-540B12C4B56C}" presName="thickLine" presStyleLbl="alignNode1" presStyleIdx="2" presStyleCnt="5"/>
      <dgm:spPr/>
    </dgm:pt>
    <dgm:pt modelId="{01CBC22B-7A2C-804F-9FBA-160A370BE84D}" type="pres">
      <dgm:prSet presAssocID="{7870200C-092A-49EC-8866-540B12C4B56C}" presName="horz1" presStyleCnt="0"/>
      <dgm:spPr/>
    </dgm:pt>
    <dgm:pt modelId="{5CCF6011-8576-134B-A549-A255F3D097DA}" type="pres">
      <dgm:prSet presAssocID="{7870200C-092A-49EC-8866-540B12C4B56C}" presName="tx1" presStyleLbl="revTx" presStyleIdx="2" presStyleCnt="5"/>
      <dgm:spPr/>
    </dgm:pt>
    <dgm:pt modelId="{A4375B5B-D01C-9548-B5FE-7D1DC0447FF7}" type="pres">
      <dgm:prSet presAssocID="{7870200C-092A-49EC-8866-540B12C4B56C}" presName="vert1" presStyleCnt="0"/>
      <dgm:spPr/>
    </dgm:pt>
    <dgm:pt modelId="{57861D18-D452-3744-99F3-CC6B032BFAD5}" type="pres">
      <dgm:prSet presAssocID="{086C9328-7A69-48AB-85AF-8DF24403FA00}" presName="thickLine" presStyleLbl="alignNode1" presStyleIdx="3" presStyleCnt="5"/>
      <dgm:spPr/>
    </dgm:pt>
    <dgm:pt modelId="{756A19E8-E177-A644-AE3A-2AE7AEE79C74}" type="pres">
      <dgm:prSet presAssocID="{086C9328-7A69-48AB-85AF-8DF24403FA00}" presName="horz1" presStyleCnt="0"/>
      <dgm:spPr/>
    </dgm:pt>
    <dgm:pt modelId="{A971C7F1-9FCD-0746-9BB9-F0EFCC8726AA}" type="pres">
      <dgm:prSet presAssocID="{086C9328-7A69-48AB-85AF-8DF24403FA00}" presName="tx1" presStyleLbl="revTx" presStyleIdx="3" presStyleCnt="5"/>
      <dgm:spPr/>
    </dgm:pt>
    <dgm:pt modelId="{A6326497-065F-8C47-99CC-13D27E6D483E}" type="pres">
      <dgm:prSet presAssocID="{086C9328-7A69-48AB-85AF-8DF24403FA00}" presName="vert1" presStyleCnt="0"/>
      <dgm:spPr/>
    </dgm:pt>
    <dgm:pt modelId="{11CC0D68-9EB3-DB40-AB30-EA43A5DE7FB1}" type="pres">
      <dgm:prSet presAssocID="{07B34447-73D0-4652-83AF-A7DDD4A49F63}" presName="thickLine" presStyleLbl="alignNode1" presStyleIdx="4" presStyleCnt="5"/>
      <dgm:spPr/>
    </dgm:pt>
    <dgm:pt modelId="{9E3381B4-5C32-FC43-B680-F9C1266050DD}" type="pres">
      <dgm:prSet presAssocID="{07B34447-73D0-4652-83AF-A7DDD4A49F63}" presName="horz1" presStyleCnt="0"/>
      <dgm:spPr/>
    </dgm:pt>
    <dgm:pt modelId="{27ACC8F0-CDE1-6148-BDA5-179D9CA00DA6}" type="pres">
      <dgm:prSet presAssocID="{07B34447-73D0-4652-83AF-A7DDD4A49F63}" presName="tx1" presStyleLbl="revTx" presStyleIdx="4" presStyleCnt="5"/>
      <dgm:spPr/>
    </dgm:pt>
    <dgm:pt modelId="{4908B53E-40FE-2647-B396-47DB2B01CEC8}" type="pres">
      <dgm:prSet presAssocID="{07B34447-73D0-4652-83AF-A7DDD4A49F63}" presName="vert1" presStyleCnt="0"/>
      <dgm:spPr/>
    </dgm:pt>
  </dgm:ptLst>
  <dgm:cxnLst>
    <dgm:cxn modelId="{6E81012B-9AB0-1544-9D96-097E8F8731F9}" type="presOf" srcId="{086C9328-7A69-48AB-85AF-8DF24403FA00}" destId="{A971C7F1-9FCD-0746-9BB9-F0EFCC8726AA}" srcOrd="0" destOrd="0" presId="urn:microsoft.com/office/officeart/2008/layout/LinedList"/>
    <dgm:cxn modelId="{7DF4093E-644C-C44E-8F72-0DB3EE2A8D78}" type="presOf" srcId="{B8FD7271-3595-4A87-8974-A2F16D9D5E11}" destId="{2E2CC1A1-D5DB-D541-AABC-58BD202CACB0}" srcOrd="0" destOrd="0" presId="urn:microsoft.com/office/officeart/2008/layout/LinedList"/>
    <dgm:cxn modelId="{90500AAE-869E-4D66-A3E5-0CC2A6F28E25}" srcId="{189D4BB3-4F91-4059-B688-3A5FFFE5142E}" destId="{086C9328-7A69-48AB-85AF-8DF24403FA00}" srcOrd="3" destOrd="0" parTransId="{CD0EF231-9F07-4C25-A462-044437F85D5E}" sibTransId="{1CB2F6FF-9173-460F-B4A2-67A66DDFA762}"/>
    <dgm:cxn modelId="{419020C2-3A98-4336-8897-04DB16BD6345}" srcId="{189D4BB3-4F91-4059-B688-3A5FFFE5142E}" destId="{B2500A0E-7D83-421E-B52C-37CB2876B691}" srcOrd="0" destOrd="0" parTransId="{3645AF2E-E697-4BB2-BD0C-E2CEC6F2A414}" sibTransId="{16799C77-5F3F-4DEC-90DD-4A31EB40F62C}"/>
    <dgm:cxn modelId="{F877E2D6-FAD5-415C-9FD9-A365628441B2}" srcId="{189D4BB3-4F91-4059-B688-3A5FFFE5142E}" destId="{B8FD7271-3595-4A87-8974-A2F16D9D5E11}" srcOrd="1" destOrd="0" parTransId="{F1404D5D-795D-45CB-9D58-D75B1268EA5A}" sibTransId="{38AC57D0-BF16-4791-8D40-D80AB4BF2427}"/>
    <dgm:cxn modelId="{2C9CE6DD-8B5F-5245-93E3-738FEBB03793}" type="presOf" srcId="{07B34447-73D0-4652-83AF-A7DDD4A49F63}" destId="{27ACC8F0-CDE1-6148-BDA5-179D9CA00DA6}" srcOrd="0" destOrd="0" presId="urn:microsoft.com/office/officeart/2008/layout/LinedList"/>
    <dgm:cxn modelId="{542784DE-504F-40E0-9517-03981DC3EDC3}" srcId="{189D4BB3-4F91-4059-B688-3A5FFFE5142E}" destId="{7870200C-092A-49EC-8866-540B12C4B56C}" srcOrd="2" destOrd="0" parTransId="{B42341C7-FB81-43C4-B020-66E8211A631B}" sibTransId="{6939640F-2064-4E4A-BED7-0EDAEAC2D256}"/>
    <dgm:cxn modelId="{00887AED-24ED-3340-AA26-1C167A32876F}" type="presOf" srcId="{189D4BB3-4F91-4059-B688-3A5FFFE5142E}" destId="{0C1248A1-76C8-7440-AABA-2F7934FC2994}" srcOrd="0" destOrd="0" presId="urn:microsoft.com/office/officeart/2008/layout/LinedList"/>
    <dgm:cxn modelId="{1C707EED-BECF-A540-9613-FE6D8ADCEAF4}" type="presOf" srcId="{B2500A0E-7D83-421E-B52C-37CB2876B691}" destId="{23B89F2D-6B36-7C48-861D-F3F7E233BD39}" srcOrd="0" destOrd="0" presId="urn:microsoft.com/office/officeart/2008/layout/LinedList"/>
    <dgm:cxn modelId="{8EDF16F7-A586-401F-957C-351379E813C4}" srcId="{189D4BB3-4F91-4059-B688-3A5FFFE5142E}" destId="{07B34447-73D0-4652-83AF-A7DDD4A49F63}" srcOrd="4" destOrd="0" parTransId="{46EDB808-CD5C-472C-BB2F-ECD87B5B7546}" sibTransId="{56436AF7-C74B-4633-A00E-7BBD9BAEB982}"/>
    <dgm:cxn modelId="{9D9DA1FC-A4B9-224D-A447-9EFC55E9CCF6}" type="presOf" srcId="{7870200C-092A-49EC-8866-540B12C4B56C}" destId="{5CCF6011-8576-134B-A549-A255F3D097DA}" srcOrd="0" destOrd="0" presId="urn:microsoft.com/office/officeart/2008/layout/LinedList"/>
    <dgm:cxn modelId="{CDA9D796-D050-A140-92EC-D2869BF796F3}" type="presParOf" srcId="{0C1248A1-76C8-7440-AABA-2F7934FC2994}" destId="{76254A14-F2B5-4947-B4A2-D7C73DC866BF}" srcOrd="0" destOrd="0" presId="urn:microsoft.com/office/officeart/2008/layout/LinedList"/>
    <dgm:cxn modelId="{E0562633-155B-6B4B-8221-667A42C59E28}" type="presParOf" srcId="{0C1248A1-76C8-7440-AABA-2F7934FC2994}" destId="{72B95FA3-B2BB-F947-9232-554EEDC31AC2}" srcOrd="1" destOrd="0" presId="urn:microsoft.com/office/officeart/2008/layout/LinedList"/>
    <dgm:cxn modelId="{A3797748-03D3-D642-816A-C016C4758ABE}" type="presParOf" srcId="{72B95FA3-B2BB-F947-9232-554EEDC31AC2}" destId="{23B89F2D-6B36-7C48-861D-F3F7E233BD39}" srcOrd="0" destOrd="0" presId="urn:microsoft.com/office/officeart/2008/layout/LinedList"/>
    <dgm:cxn modelId="{7BA1BAAB-0770-4142-96AB-DEB77B9F10AA}" type="presParOf" srcId="{72B95FA3-B2BB-F947-9232-554EEDC31AC2}" destId="{6CA24391-2812-6F49-86D0-221E8DD79688}" srcOrd="1" destOrd="0" presId="urn:microsoft.com/office/officeart/2008/layout/LinedList"/>
    <dgm:cxn modelId="{D82AA788-11D0-644A-858C-E52CE16102EA}" type="presParOf" srcId="{0C1248A1-76C8-7440-AABA-2F7934FC2994}" destId="{19BCE52E-7587-5A4A-82BD-705898CF1BFF}" srcOrd="2" destOrd="0" presId="urn:microsoft.com/office/officeart/2008/layout/LinedList"/>
    <dgm:cxn modelId="{3A05977C-E374-524E-BD33-4371C1EBDF3A}" type="presParOf" srcId="{0C1248A1-76C8-7440-AABA-2F7934FC2994}" destId="{19D4B2F5-6FE6-3D48-8653-9F53601CC9F1}" srcOrd="3" destOrd="0" presId="urn:microsoft.com/office/officeart/2008/layout/LinedList"/>
    <dgm:cxn modelId="{24D011D5-72AE-A944-9988-4C70D58FA4D4}" type="presParOf" srcId="{19D4B2F5-6FE6-3D48-8653-9F53601CC9F1}" destId="{2E2CC1A1-D5DB-D541-AABC-58BD202CACB0}" srcOrd="0" destOrd="0" presId="urn:microsoft.com/office/officeart/2008/layout/LinedList"/>
    <dgm:cxn modelId="{C038F481-3E8A-364C-82E7-ADAA024D5A10}" type="presParOf" srcId="{19D4B2F5-6FE6-3D48-8653-9F53601CC9F1}" destId="{C4CC5226-98B4-2445-A42E-437835FDB7FE}" srcOrd="1" destOrd="0" presId="urn:microsoft.com/office/officeart/2008/layout/LinedList"/>
    <dgm:cxn modelId="{635421BC-99CA-404A-B9D3-AA14ED600104}" type="presParOf" srcId="{0C1248A1-76C8-7440-AABA-2F7934FC2994}" destId="{07C5065D-0F6A-1A4C-AAE1-27E6B575EDA3}" srcOrd="4" destOrd="0" presId="urn:microsoft.com/office/officeart/2008/layout/LinedList"/>
    <dgm:cxn modelId="{104B7E96-4509-8D47-B0FB-812F4C7B690C}" type="presParOf" srcId="{0C1248A1-76C8-7440-AABA-2F7934FC2994}" destId="{01CBC22B-7A2C-804F-9FBA-160A370BE84D}" srcOrd="5" destOrd="0" presId="urn:microsoft.com/office/officeart/2008/layout/LinedList"/>
    <dgm:cxn modelId="{FFAB3AA8-33C5-4347-8A3D-61FA139C9B8B}" type="presParOf" srcId="{01CBC22B-7A2C-804F-9FBA-160A370BE84D}" destId="{5CCF6011-8576-134B-A549-A255F3D097DA}" srcOrd="0" destOrd="0" presId="urn:microsoft.com/office/officeart/2008/layout/LinedList"/>
    <dgm:cxn modelId="{B46638DA-9646-614F-8983-81B296C9EEC7}" type="presParOf" srcId="{01CBC22B-7A2C-804F-9FBA-160A370BE84D}" destId="{A4375B5B-D01C-9548-B5FE-7D1DC0447FF7}" srcOrd="1" destOrd="0" presId="urn:microsoft.com/office/officeart/2008/layout/LinedList"/>
    <dgm:cxn modelId="{BFC0423C-2CE9-0F44-9A73-B77368B95E30}" type="presParOf" srcId="{0C1248A1-76C8-7440-AABA-2F7934FC2994}" destId="{57861D18-D452-3744-99F3-CC6B032BFAD5}" srcOrd="6" destOrd="0" presId="urn:microsoft.com/office/officeart/2008/layout/LinedList"/>
    <dgm:cxn modelId="{AB963040-0120-174D-BFDE-34118085113F}" type="presParOf" srcId="{0C1248A1-76C8-7440-AABA-2F7934FC2994}" destId="{756A19E8-E177-A644-AE3A-2AE7AEE79C74}" srcOrd="7" destOrd="0" presId="urn:microsoft.com/office/officeart/2008/layout/LinedList"/>
    <dgm:cxn modelId="{ACE4BD0C-687A-6D45-BB66-0BBB1BA4E6D9}" type="presParOf" srcId="{756A19E8-E177-A644-AE3A-2AE7AEE79C74}" destId="{A971C7F1-9FCD-0746-9BB9-F0EFCC8726AA}" srcOrd="0" destOrd="0" presId="urn:microsoft.com/office/officeart/2008/layout/LinedList"/>
    <dgm:cxn modelId="{2FFE443C-C188-DA4A-AA78-5F0195F68ABA}" type="presParOf" srcId="{756A19E8-E177-A644-AE3A-2AE7AEE79C74}" destId="{A6326497-065F-8C47-99CC-13D27E6D483E}" srcOrd="1" destOrd="0" presId="urn:microsoft.com/office/officeart/2008/layout/LinedList"/>
    <dgm:cxn modelId="{11226827-FCA6-F84B-A15B-EC015E4D5E29}" type="presParOf" srcId="{0C1248A1-76C8-7440-AABA-2F7934FC2994}" destId="{11CC0D68-9EB3-DB40-AB30-EA43A5DE7FB1}" srcOrd="8" destOrd="0" presId="urn:microsoft.com/office/officeart/2008/layout/LinedList"/>
    <dgm:cxn modelId="{14B7EC3B-CB6B-7F44-8A02-5346AE9A4957}" type="presParOf" srcId="{0C1248A1-76C8-7440-AABA-2F7934FC2994}" destId="{9E3381B4-5C32-FC43-B680-F9C1266050DD}" srcOrd="9" destOrd="0" presId="urn:microsoft.com/office/officeart/2008/layout/LinedList"/>
    <dgm:cxn modelId="{DB88DCF2-C630-BE41-BA14-A95622A3144A}" type="presParOf" srcId="{9E3381B4-5C32-FC43-B680-F9C1266050DD}" destId="{27ACC8F0-CDE1-6148-BDA5-179D9CA00DA6}" srcOrd="0" destOrd="0" presId="urn:microsoft.com/office/officeart/2008/layout/LinedList"/>
    <dgm:cxn modelId="{2DFC0801-0F8B-7A48-AB3B-7FDC64917A6B}" type="presParOf" srcId="{9E3381B4-5C32-FC43-B680-F9C1266050DD}" destId="{4908B53E-40FE-2647-B396-47DB2B01CE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3B4657-5F60-43E6-AAAA-54F4E062DA8E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52075AE-13E6-4C77-BF9C-8B1812258255}">
      <dgm:prSet/>
      <dgm:spPr/>
      <dgm:t>
        <a:bodyPr/>
        <a:lstStyle/>
        <a:p>
          <a:r>
            <a:rPr lang="it-IT"/>
            <a:t>intensa consuetudine con lo spettacolo e chi lo produce</a:t>
          </a:r>
          <a:endParaRPr lang="en-US"/>
        </a:p>
      </dgm:t>
    </dgm:pt>
    <dgm:pt modelId="{A70B3F3A-34D0-461A-9386-B889E1FA089B}" type="parTrans" cxnId="{9FFFFD24-C48B-40F7-951E-603E2812677C}">
      <dgm:prSet/>
      <dgm:spPr/>
      <dgm:t>
        <a:bodyPr/>
        <a:lstStyle/>
        <a:p>
          <a:endParaRPr lang="en-US"/>
        </a:p>
      </dgm:t>
    </dgm:pt>
    <dgm:pt modelId="{2A8118FB-A824-4BDE-89BD-81B18BF61337}" type="sibTrans" cxnId="{9FFFFD24-C48B-40F7-951E-603E2812677C}">
      <dgm:prSet/>
      <dgm:spPr/>
      <dgm:t>
        <a:bodyPr/>
        <a:lstStyle/>
        <a:p>
          <a:endParaRPr lang="en-US"/>
        </a:p>
      </dgm:t>
    </dgm:pt>
    <dgm:pt modelId="{38F09D32-CFBB-4141-BAD9-522D88CA7BFA}">
      <dgm:prSet/>
      <dgm:spPr/>
      <dgm:t>
        <a:bodyPr/>
        <a:lstStyle/>
        <a:p>
          <a:r>
            <a:rPr lang="it-IT"/>
            <a:t>preparazione sullo specifico contesto, tendenze, termini</a:t>
          </a:r>
          <a:endParaRPr lang="en-US"/>
        </a:p>
      </dgm:t>
    </dgm:pt>
    <dgm:pt modelId="{C4693A92-9A1E-42AC-9A30-8F280EDB3147}" type="parTrans" cxnId="{AAB406B4-220F-406F-9AE6-4DC265C8DBE2}">
      <dgm:prSet/>
      <dgm:spPr/>
      <dgm:t>
        <a:bodyPr/>
        <a:lstStyle/>
        <a:p>
          <a:endParaRPr lang="en-US"/>
        </a:p>
      </dgm:t>
    </dgm:pt>
    <dgm:pt modelId="{CEE89A27-EEFE-4064-969F-080081F42206}" type="sibTrans" cxnId="{AAB406B4-220F-406F-9AE6-4DC265C8DBE2}">
      <dgm:prSet/>
      <dgm:spPr/>
      <dgm:t>
        <a:bodyPr/>
        <a:lstStyle/>
        <a:p>
          <a:endParaRPr lang="en-US"/>
        </a:p>
      </dgm:t>
    </dgm:pt>
    <dgm:pt modelId="{5E8AD601-9525-418B-A206-8C71569B5B84}">
      <dgm:prSet/>
      <dgm:spPr/>
      <dgm:t>
        <a:bodyPr/>
        <a:lstStyle/>
        <a:p>
          <a:r>
            <a:rPr lang="it-IT" dirty="0"/>
            <a:t>conoscenza approfondita dell’offerta, della domanda e dei potenziali acquirenti</a:t>
          </a:r>
          <a:endParaRPr lang="en-US" dirty="0"/>
        </a:p>
      </dgm:t>
    </dgm:pt>
    <dgm:pt modelId="{DA4E2642-DD73-414C-9459-7837A88C1B40}" type="parTrans" cxnId="{4B2069C0-4336-4D70-8370-DAB1B8DD43C9}">
      <dgm:prSet/>
      <dgm:spPr/>
      <dgm:t>
        <a:bodyPr/>
        <a:lstStyle/>
        <a:p>
          <a:endParaRPr lang="en-US"/>
        </a:p>
      </dgm:t>
    </dgm:pt>
    <dgm:pt modelId="{14958A0F-983B-40F2-9E43-39E2C63A419D}" type="sibTrans" cxnId="{4B2069C0-4336-4D70-8370-DAB1B8DD43C9}">
      <dgm:prSet/>
      <dgm:spPr/>
      <dgm:t>
        <a:bodyPr/>
        <a:lstStyle/>
        <a:p>
          <a:endParaRPr lang="en-US"/>
        </a:p>
      </dgm:t>
    </dgm:pt>
    <dgm:pt modelId="{8E045525-0823-4B04-9899-E7B8E7EBCABA}">
      <dgm:prSet/>
      <dgm:spPr/>
      <dgm:t>
        <a:bodyPr/>
        <a:lstStyle/>
        <a:p>
          <a:r>
            <a:rPr lang="it-IT" dirty="0"/>
            <a:t>padronanza della legislazione</a:t>
          </a:r>
          <a:endParaRPr lang="en-US" dirty="0"/>
        </a:p>
      </dgm:t>
    </dgm:pt>
    <dgm:pt modelId="{38C6A6E2-1845-4D3E-9912-9E53062D82B7}" type="parTrans" cxnId="{43260A74-D927-4236-BC6A-9607D7C21B64}">
      <dgm:prSet/>
      <dgm:spPr/>
      <dgm:t>
        <a:bodyPr/>
        <a:lstStyle/>
        <a:p>
          <a:endParaRPr lang="en-US"/>
        </a:p>
      </dgm:t>
    </dgm:pt>
    <dgm:pt modelId="{DC51893A-958F-462D-A491-3E6476EFCC91}" type="sibTrans" cxnId="{43260A74-D927-4236-BC6A-9607D7C21B64}">
      <dgm:prSet/>
      <dgm:spPr/>
      <dgm:t>
        <a:bodyPr/>
        <a:lstStyle/>
        <a:p>
          <a:endParaRPr lang="en-US"/>
        </a:p>
      </dgm:t>
    </dgm:pt>
    <dgm:pt modelId="{F71096B6-EA8D-BA45-B7BB-9702982EC7DC}" type="pres">
      <dgm:prSet presAssocID="{2F3B4657-5F60-43E6-AAAA-54F4E062DA8E}" presName="matrix" presStyleCnt="0">
        <dgm:presLayoutVars>
          <dgm:chMax val="1"/>
          <dgm:dir/>
          <dgm:resizeHandles val="exact"/>
        </dgm:presLayoutVars>
      </dgm:prSet>
      <dgm:spPr/>
    </dgm:pt>
    <dgm:pt modelId="{0EF0C311-A2DA-8944-A3D8-268808A09BED}" type="pres">
      <dgm:prSet presAssocID="{2F3B4657-5F60-43E6-AAAA-54F4E062DA8E}" presName="diamond" presStyleLbl="bgShp" presStyleIdx="0" presStyleCnt="1"/>
      <dgm:spPr/>
    </dgm:pt>
    <dgm:pt modelId="{6FF52748-DFD4-8646-A352-923A1F4DC1AB}" type="pres">
      <dgm:prSet presAssocID="{2F3B4657-5F60-43E6-AAAA-54F4E062DA8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B3B053D-7621-664A-B6F7-C2FA6CBABAE7}" type="pres">
      <dgm:prSet presAssocID="{2F3B4657-5F60-43E6-AAAA-54F4E062DA8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FA550FF-BE88-5943-B568-E4C6B651D0CB}" type="pres">
      <dgm:prSet presAssocID="{2F3B4657-5F60-43E6-AAAA-54F4E062DA8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052DB4A-B3F8-3E41-9A95-3C4D15853ED5}" type="pres">
      <dgm:prSet presAssocID="{2F3B4657-5F60-43E6-AAAA-54F4E062DA8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FFFFD24-C48B-40F7-951E-603E2812677C}" srcId="{2F3B4657-5F60-43E6-AAAA-54F4E062DA8E}" destId="{052075AE-13E6-4C77-BF9C-8B1812258255}" srcOrd="1" destOrd="0" parTransId="{A70B3F3A-34D0-461A-9386-B889E1FA089B}" sibTransId="{2A8118FB-A824-4BDE-89BD-81B18BF61337}"/>
    <dgm:cxn modelId="{AB57C654-DC19-E340-891B-227F5EB9E62D}" type="presOf" srcId="{5E8AD601-9525-418B-A206-8C71569B5B84}" destId="{F052DB4A-B3F8-3E41-9A95-3C4D15853ED5}" srcOrd="0" destOrd="0" presId="urn:microsoft.com/office/officeart/2005/8/layout/matrix3"/>
    <dgm:cxn modelId="{43260A74-D927-4236-BC6A-9607D7C21B64}" srcId="{2F3B4657-5F60-43E6-AAAA-54F4E062DA8E}" destId="{8E045525-0823-4B04-9899-E7B8E7EBCABA}" srcOrd="0" destOrd="0" parTransId="{38C6A6E2-1845-4D3E-9912-9E53062D82B7}" sibTransId="{DC51893A-958F-462D-A491-3E6476EFCC91}"/>
    <dgm:cxn modelId="{E7741697-17D1-9749-99B7-40A7B21205E5}" type="presOf" srcId="{052075AE-13E6-4C77-BF9C-8B1812258255}" destId="{AB3B053D-7621-664A-B6F7-C2FA6CBABAE7}" srcOrd="0" destOrd="0" presId="urn:microsoft.com/office/officeart/2005/8/layout/matrix3"/>
    <dgm:cxn modelId="{AAB406B4-220F-406F-9AE6-4DC265C8DBE2}" srcId="{2F3B4657-5F60-43E6-AAAA-54F4E062DA8E}" destId="{38F09D32-CFBB-4141-BAD9-522D88CA7BFA}" srcOrd="2" destOrd="0" parTransId="{C4693A92-9A1E-42AC-9A30-8F280EDB3147}" sibTransId="{CEE89A27-EEFE-4064-969F-080081F42206}"/>
    <dgm:cxn modelId="{4B2069C0-4336-4D70-8370-DAB1B8DD43C9}" srcId="{2F3B4657-5F60-43E6-AAAA-54F4E062DA8E}" destId="{5E8AD601-9525-418B-A206-8C71569B5B84}" srcOrd="3" destOrd="0" parTransId="{DA4E2642-DD73-414C-9459-7837A88C1B40}" sibTransId="{14958A0F-983B-40F2-9E43-39E2C63A419D}"/>
    <dgm:cxn modelId="{0D1F6EC2-B919-3B43-B4D5-EBE2C3CB7300}" type="presOf" srcId="{38F09D32-CFBB-4141-BAD9-522D88CA7BFA}" destId="{8FA550FF-BE88-5943-B568-E4C6B651D0CB}" srcOrd="0" destOrd="0" presId="urn:microsoft.com/office/officeart/2005/8/layout/matrix3"/>
    <dgm:cxn modelId="{25342BDF-1CCD-5B4B-9982-295CCA5671B5}" type="presOf" srcId="{8E045525-0823-4B04-9899-E7B8E7EBCABA}" destId="{6FF52748-DFD4-8646-A352-923A1F4DC1AB}" srcOrd="0" destOrd="0" presId="urn:microsoft.com/office/officeart/2005/8/layout/matrix3"/>
    <dgm:cxn modelId="{9A38E0F2-B4ED-E140-AE79-E6D996B1227E}" type="presOf" srcId="{2F3B4657-5F60-43E6-AAAA-54F4E062DA8E}" destId="{F71096B6-EA8D-BA45-B7BB-9702982EC7DC}" srcOrd="0" destOrd="0" presId="urn:microsoft.com/office/officeart/2005/8/layout/matrix3"/>
    <dgm:cxn modelId="{C97930E3-68DC-6F4C-97C2-EF356B95FFF4}" type="presParOf" srcId="{F71096B6-EA8D-BA45-B7BB-9702982EC7DC}" destId="{0EF0C311-A2DA-8944-A3D8-268808A09BED}" srcOrd="0" destOrd="0" presId="urn:microsoft.com/office/officeart/2005/8/layout/matrix3"/>
    <dgm:cxn modelId="{32D5CCC8-A075-164D-AA70-9F9911A967F0}" type="presParOf" srcId="{F71096B6-EA8D-BA45-B7BB-9702982EC7DC}" destId="{6FF52748-DFD4-8646-A352-923A1F4DC1AB}" srcOrd="1" destOrd="0" presId="urn:microsoft.com/office/officeart/2005/8/layout/matrix3"/>
    <dgm:cxn modelId="{CF2CECEB-14AD-AF4A-BDA0-FA5B5CF21AF1}" type="presParOf" srcId="{F71096B6-EA8D-BA45-B7BB-9702982EC7DC}" destId="{AB3B053D-7621-664A-B6F7-C2FA6CBABAE7}" srcOrd="2" destOrd="0" presId="urn:microsoft.com/office/officeart/2005/8/layout/matrix3"/>
    <dgm:cxn modelId="{C0DFC092-F2A6-E94C-B3BE-8789E59CF777}" type="presParOf" srcId="{F71096B6-EA8D-BA45-B7BB-9702982EC7DC}" destId="{8FA550FF-BE88-5943-B568-E4C6B651D0CB}" srcOrd="3" destOrd="0" presId="urn:microsoft.com/office/officeart/2005/8/layout/matrix3"/>
    <dgm:cxn modelId="{A9AF57F3-25A0-204E-81F1-2FDCBD7AFD17}" type="presParOf" srcId="{F71096B6-EA8D-BA45-B7BB-9702982EC7DC}" destId="{F052DB4A-B3F8-3E41-9A95-3C4D15853E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93D526-DB06-4520-BD44-0D9A3600F6D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64324C3-A6AB-4FBE-AB5A-1C31F8E1588D}">
      <dgm:prSet/>
      <dgm:spPr/>
      <dgm:t>
        <a:bodyPr/>
        <a:lstStyle/>
        <a:p>
          <a:r>
            <a:rPr lang="it-IT"/>
            <a:t>capire chi siamo e chi vogliamo essere</a:t>
          </a:r>
          <a:endParaRPr lang="en-US"/>
        </a:p>
      </dgm:t>
    </dgm:pt>
    <dgm:pt modelId="{27FAB886-9900-4936-8EDF-E101E398AA3E}" type="parTrans" cxnId="{A7FDE0F0-295A-4622-9B04-F2661C3FA490}">
      <dgm:prSet/>
      <dgm:spPr/>
      <dgm:t>
        <a:bodyPr/>
        <a:lstStyle/>
        <a:p>
          <a:endParaRPr lang="en-US"/>
        </a:p>
      </dgm:t>
    </dgm:pt>
    <dgm:pt modelId="{E7EBDE46-B442-4EDB-8CC3-89B502E5B073}" type="sibTrans" cxnId="{A7FDE0F0-295A-4622-9B04-F2661C3FA490}">
      <dgm:prSet/>
      <dgm:spPr/>
      <dgm:t>
        <a:bodyPr/>
        <a:lstStyle/>
        <a:p>
          <a:endParaRPr lang="en-US"/>
        </a:p>
      </dgm:t>
    </dgm:pt>
    <dgm:pt modelId="{B8EB3AD2-69D0-463B-B35E-CD9AA3CC8CB0}">
      <dgm:prSet/>
      <dgm:spPr/>
      <dgm:t>
        <a:bodyPr/>
        <a:lstStyle/>
        <a:p>
          <a:r>
            <a:rPr lang="it-IT"/>
            <a:t>qual è il punto di forza e quale quello di debolezza</a:t>
          </a:r>
          <a:endParaRPr lang="en-US"/>
        </a:p>
      </dgm:t>
    </dgm:pt>
    <dgm:pt modelId="{0B67FAAD-7165-463E-92D6-600287119D32}" type="parTrans" cxnId="{458C0492-A0FE-41BD-AD06-13E33AE4B23F}">
      <dgm:prSet/>
      <dgm:spPr/>
      <dgm:t>
        <a:bodyPr/>
        <a:lstStyle/>
        <a:p>
          <a:endParaRPr lang="en-US"/>
        </a:p>
      </dgm:t>
    </dgm:pt>
    <dgm:pt modelId="{D25D4828-FBF9-4892-B022-65B6CDC87E64}" type="sibTrans" cxnId="{458C0492-A0FE-41BD-AD06-13E33AE4B23F}">
      <dgm:prSet/>
      <dgm:spPr/>
      <dgm:t>
        <a:bodyPr/>
        <a:lstStyle/>
        <a:p>
          <a:endParaRPr lang="en-US"/>
        </a:p>
      </dgm:t>
    </dgm:pt>
    <dgm:pt modelId="{62EDE5D8-2E06-43F1-B5F1-8F9D5C45D7F8}">
      <dgm:prSet/>
      <dgm:spPr/>
      <dgm:t>
        <a:bodyPr/>
        <a:lstStyle/>
        <a:p>
          <a:r>
            <a:rPr lang="it-IT"/>
            <a:t>=</a:t>
          </a:r>
          <a:endParaRPr lang="en-US"/>
        </a:p>
      </dgm:t>
    </dgm:pt>
    <dgm:pt modelId="{35C16E6F-5C19-4ADD-8684-0D79E4477963}" type="parTrans" cxnId="{A66BD1A3-1F56-4AD0-87DC-54BBFF521D1C}">
      <dgm:prSet/>
      <dgm:spPr/>
      <dgm:t>
        <a:bodyPr/>
        <a:lstStyle/>
        <a:p>
          <a:endParaRPr lang="en-US"/>
        </a:p>
      </dgm:t>
    </dgm:pt>
    <dgm:pt modelId="{24FCC6F5-CD74-4130-9C38-0179CB24C510}" type="sibTrans" cxnId="{A66BD1A3-1F56-4AD0-87DC-54BBFF521D1C}">
      <dgm:prSet/>
      <dgm:spPr/>
      <dgm:t>
        <a:bodyPr/>
        <a:lstStyle/>
        <a:p>
          <a:endParaRPr lang="en-US"/>
        </a:p>
      </dgm:t>
    </dgm:pt>
    <dgm:pt modelId="{A45BC762-6C8D-43A9-8093-A26B7EE9D525}">
      <dgm:prSet/>
      <dgm:spPr/>
      <dgm:t>
        <a:bodyPr/>
        <a:lstStyle/>
        <a:p>
          <a:r>
            <a:rPr lang="it-IT"/>
            <a:t>creare identità riconoscibile e spendibile per trovare proprio </a:t>
          </a:r>
          <a:r>
            <a:rPr lang="it-IT" b="1"/>
            <a:t>posizionamento</a:t>
          </a:r>
          <a:r>
            <a:rPr lang="it-IT"/>
            <a:t> e trovare </a:t>
          </a:r>
          <a:r>
            <a:rPr lang="it-IT" b="1"/>
            <a:t>segmenti</a:t>
          </a:r>
          <a:r>
            <a:rPr lang="it-IT"/>
            <a:t> a cui rivolgersi</a:t>
          </a:r>
          <a:endParaRPr lang="en-US"/>
        </a:p>
      </dgm:t>
    </dgm:pt>
    <dgm:pt modelId="{CD9D31A3-A061-4C5C-8FA8-E4BD7ED2CD9A}" type="parTrans" cxnId="{7CB08614-EAD6-4D57-ACA9-9B2BDA18AE44}">
      <dgm:prSet/>
      <dgm:spPr/>
      <dgm:t>
        <a:bodyPr/>
        <a:lstStyle/>
        <a:p>
          <a:endParaRPr lang="en-US"/>
        </a:p>
      </dgm:t>
    </dgm:pt>
    <dgm:pt modelId="{F2CBC36E-F3C4-4041-BAE9-25FB0D1EF91F}" type="sibTrans" cxnId="{7CB08614-EAD6-4D57-ACA9-9B2BDA18AE44}">
      <dgm:prSet/>
      <dgm:spPr/>
      <dgm:t>
        <a:bodyPr/>
        <a:lstStyle/>
        <a:p>
          <a:endParaRPr lang="en-US"/>
        </a:p>
      </dgm:t>
    </dgm:pt>
    <dgm:pt modelId="{31262EA3-7F9A-E34A-8CE0-036C7B534F45}" type="pres">
      <dgm:prSet presAssocID="{D693D526-DB06-4520-BD44-0D9A3600F6D7}" presName="Name0" presStyleCnt="0">
        <dgm:presLayoutVars>
          <dgm:dir/>
          <dgm:animLvl val="lvl"/>
          <dgm:resizeHandles val="exact"/>
        </dgm:presLayoutVars>
      </dgm:prSet>
      <dgm:spPr/>
    </dgm:pt>
    <dgm:pt modelId="{24456B5E-1408-9748-A656-C5E8EB243CC5}" type="pres">
      <dgm:prSet presAssocID="{364324C3-A6AB-4FBE-AB5A-1C31F8E1588D}" presName="linNode" presStyleCnt="0"/>
      <dgm:spPr/>
    </dgm:pt>
    <dgm:pt modelId="{9E22718A-BE91-BE49-A550-3418D5EAD608}" type="pres">
      <dgm:prSet presAssocID="{364324C3-A6AB-4FBE-AB5A-1C31F8E1588D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EA36919-4E6A-6849-8AAE-515CDCBC9114}" type="pres">
      <dgm:prSet presAssocID="{E7EBDE46-B442-4EDB-8CC3-89B502E5B073}" presName="sp" presStyleCnt="0"/>
      <dgm:spPr/>
    </dgm:pt>
    <dgm:pt modelId="{A822AB7A-4ED0-A649-A5EF-A53BAE82735E}" type="pres">
      <dgm:prSet presAssocID="{B8EB3AD2-69D0-463B-B35E-CD9AA3CC8CB0}" presName="linNode" presStyleCnt="0"/>
      <dgm:spPr/>
    </dgm:pt>
    <dgm:pt modelId="{0856300F-CC80-B245-BB94-32BD8514651D}" type="pres">
      <dgm:prSet presAssocID="{B8EB3AD2-69D0-463B-B35E-CD9AA3CC8CB0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7C57D029-2570-CE4C-8858-880C56B0F369}" type="pres">
      <dgm:prSet presAssocID="{D25D4828-FBF9-4892-B022-65B6CDC87E64}" presName="sp" presStyleCnt="0"/>
      <dgm:spPr/>
    </dgm:pt>
    <dgm:pt modelId="{4AF3A18B-BCB3-6942-BD36-670E83ED7507}" type="pres">
      <dgm:prSet presAssocID="{62EDE5D8-2E06-43F1-B5F1-8F9D5C45D7F8}" presName="linNode" presStyleCnt="0"/>
      <dgm:spPr/>
    </dgm:pt>
    <dgm:pt modelId="{C31BA16B-2201-BF4A-A907-E8FB1AD90FE0}" type="pres">
      <dgm:prSet presAssocID="{62EDE5D8-2E06-43F1-B5F1-8F9D5C45D7F8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B240AF58-7C19-5443-A16F-B6626A87DC87}" type="pres">
      <dgm:prSet presAssocID="{24FCC6F5-CD74-4130-9C38-0179CB24C510}" presName="sp" presStyleCnt="0"/>
      <dgm:spPr/>
    </dgm:pt>
    <dgm:pt modelId="{D14FCAA5-E9E8-DF4D-B51B-4E41AD84FD42}" type="pres">
      <dgm:prSet presAssocID="{A45BC762-6C8D-43A9-8093-A26B7EE9D525}" presName="linNode" presStyleCnt="0"/>
      <dgm:spPr/>
    </dgm:pt>
    <dgm:pt modelId="{800FE9A4-2725-F142-A2A5-6F3B3C5417C1}" type="pres">
      <dgm:prSet presAssocID="{A45BC762-6C8D-43A9-8093-A26B7EE9D525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7CB08614-EAD6-4D57-ACA9-9B2BDA18AE44}" srcId="{D693D526-DB06-4520-BD44-0D9A3600F6D7}" destId="{A45BC762-6C8D-43A9-8093-A26B7EE9D525}" srcOrd="3" destOrd="0" parTransId="{CD9D31A3-A061-4C5C-8FA8-E4BD7ED2CD9A}" sibTransId="{F2CBC36E-F3C4-4041-BAE9-25FB0D1EF91F}"/>
    <dgm:cxn modelId="{2B24D715-0850-FB45-BBB3-FD6DE51FC6B7}" type="presOf" srcId="{62EDE5D8-2E06-43F1-B5F1-8F9D5C45D7F8}" destId="{C31BA16B-2201-BF4A-A907-E8FB1AD90FE0}" srcOrd="0" destOrd="0" presId="urn:microsoft.com/office/officeart/2005/8/layout/vList5"/>
    <dgm:cxn modelId="{C3F39C73-D9BE-5543-897D-07DE83653DB7}" type="presOf" srcId="{D693D526-DB06-4520-BD44-0D9A3600F6D7}" destId="{31262EA3-7F9A-E34A-8CE0-036C7B534F45}" srcOrd="0" destOrd="0" presId="urn:microsoft.com/office/officeart/2005/8/layout/vList5"/>
    <dgm:cxn modelId="{458C0492-A0FE-41BD-AD06-13E33AE4B23F}" srcId="{D693D526-DB06-4520-BD44-0D9A3600F6D7}" destId="{B8EB3AD2-69D0-463B-B35E-CD9AA3CC8CB0}" srcOrd="1" destOrd="0" parTransId="{0B67FAAD-7165-463E-92D6-600287119D32}" sibTransId="{D25D4828-FBF9-4892-B022-65B6CDC87E64}"/>
    <dgm:cxn modelId="{C9B53594-66BE-254E-BB9C-AC8144C63D4C}" type="presOf" srcId="{B8EB3AD2-69D0-463B-B35E-CD9AA3CC8CB0}" destId="{0856300F-CC80-B245-BB94-32BD8514651D}" srcOrd="0" destOrd="0" presId="urn:microsoft.com/office/officeart/2005/8/layout/vList5"/>
    <dgm:cxn modelId="{573F89A2-5DD2-204D-B7E9-36D6634FD832}" type="presOf" srcId="{364324C3-A6AB-4FBE-AB5A-1C31F8E1588D}" destId="{9E22718A-BE91-BE49-A550-3418D5EAD608}" srcOrd="0" destOrd="0" presId="urn:microsoft.com/office/officeart/2005/8/layout/vList5"/>
    <dgm:cxn modelId="{A66BD1A3-1F56-4AD0-87DC-54BBFF521D1C}" srcId="{D693D526-DB06-4520-BD44-0D9A3600F6D7}" destId="{62EDE5D8-2E06-43F1-B5F1-8F9D5C45D7F8}" srcOrd="2" destOrd="0" parTransId="{35C16E6F-5C19-4ADD-8684-0D79E4477963}" sibTransId="{24FCC6F5-CD74-4130-9C38-0179CB24C510}"/>
    <dgm:cxn modelId="{83C425C5-D8E9-E94F-9C88-A80C2FB339B8}" type="presOf" srcId="{A45BC762-6C8D-43A9-8093-A26B7EE9D525}" destId="{800FE9A4-2725-F142-A2A5-6F3B3C5417C1}" srcOrd="0" destOrd="0" presId="urn:microsoft.com/office/officeart/2005/8/layout/vList5"/>
    <dgm:cxn modelId="{A7FDE0F0-295A-4622-9B04-F2661C3FA490}" srcId="{D693D526-DB06-4520-BD44-0D9A3600F6D7}" destId="{364324C3-A6AB-4FBE-AB5A-1C31F8E1588D}" srcOrd="0" destOrd="0" parTransId="{27FAB886-9900-4936-8EDF-E101E398AA3E}" sibTransId="{E7EBDE46-B442-4EDB-8CC3-89B502E5B073}"/>
    <dgm:cxn modelId="{C7D34BC8-94DD-634D-8941-E2CB150B8E07}" type="presParOf" srcId="{31262EA3-7F9A-E34A-8CE0-036C7B534F45}" destId="{24456B5E-1408-9748-A656-C5E8EB243CC5}" srcOrd="0" destOrd="0" presId="urn:microsoft.com/office/officeart/2005/8/layout/vList5"/>
    <dgm:cxn modelId="{7BA270A0-5E04-A946-8124-B1CEAC0A8A46}" type="presParOf" srcId="{24456B5E-1408-9748-A656-C5E8EB243CC5}" destId="{9E22718A-BE91-BE49-A550-3418D5EAD608}" srcOrd="0" destOrd="0" presId="urn:microsoft.com/office/officeart/2005/8/layout/vList5"/>
    <dgm:cxn modelId="{EB25C0D9-20A8-B84A-B55E-63A86E211DF6}" type="presParOf" srcId="{31262EA3-7F9A-E34A-8CE0-036C7B534F45}" destId="{CEA36919-4E6A-6849-8AAE-515CDCBC9114}" srcOrd="1" destOrd="0" presId="urn:microsoft.com/office/officeart/2005/8/layout/vList5"/>
    <dgm:cxn modelId="{252D9AD6-E8BE-224B-830E-956D8FD5C8BB}" type="presParOf" srcId="{31262EA3-7F9A-E34A-8CE0-036C7B534F45}" destId="{A822AB7A-4ED0-A649-A5EF-A53BAE82735E}" srcOrd="2" destOrd="0" presId="urn:microsoft.com/office/officeart/2005/8/layout/vList5"/>
    <dgm:cxn modelId="{A57A5726-EF4E-7B4F-86AC-6EA7F0641505}" type="presParOf" srcId="{A822AB7A-4ED0-A649-A5EF-A53BAE82735E}" destId="{0856300F-CC80-B245-BB94-32BD8514651D}" srcOrd="0" destOrd="0" presId="urn:microsoft.com/office/officeart/2005/8/layout/vList5"/>
    <dgm:cxn modelId="{3299E0D3-54CB-3447-9F9D-782370FFB39C}" type="presParOf" srcId="{31262EA3-7F9A-E34A-8CE0-036C7B534F45}" destId="{7C57D029-2570-CE4C-8858-880C56B0F369}" srcOrd="3" destOrd="0" presId="urn:microsoft.com/office/officeart/2005/8/layout/vList5"/>
    <dgm:cxn modelId="{2762D5A0-2C4E-7F46-8866-98631724FAF9}" type="presParOf" srcId="{31262EA3-7F9A-E34A-8CE0-036C7B534F45}" destId="{4AF3A18B-BCB3-6942-BD36-670E83ED7507}" srcOrd="4" destOrd="0" presId="urn:microsoft.com/office/officeart/2005/8/layout/vList5"/>
    <dgm:cxn modelId="{7E13BE46-942C-AF44-86E9-CF23B7058014}" type="presParOf" srcId="{4AF3A18B-BCB3-6942-BD36-670E83ED7507}" destId="{C31BA16B-2201-BF4A-A907-E8FB1AD90FE0}" srcOrd="0" destOrd="0" presId="urn:microsoft.com/office/officeart/2005/8/layout/vList5"/>
    <dgm:cxn modelId="{433A3D18-5D6B-2D4B-8A75-974230E38F77}" type="presParOf" srcId="{31262EA3-7F9A-E34A-8CE0-036C7B534F45}" destId="{B240AF58-7C19-5443-A16F-B6626A87DC87}" srcOrd="5" destOrd="0" presId="urn:microsoft.com/office/officeart/2005/8/layout/vList5"/>
    <dgm:cxn modelId="{0D9E1FEE-60B6-2F47-8A55-123044A711C8}" type="presParOf" srcId="{31262EA3-7F9A-E34A-8CE0-036C7B534F45}" destId="{D14FCAA5-E9E8-DF4D-B51B-4E41AD84FD42}" srcOrd="6" destOrd="0" presId="urn:microsoft.com/office/officeart/2005/8/layout/vList5"/>
    <dgm:cxn modelId="{E41893D0-A77A-2942-8E1B-A1DBF6F7D1F2}" type="presParOf" srcId="{D14FCAA5-E9E8-DF4D-B51B-4E41AD84FD42}" destId="{800FE9A4-2725-F142-A2A5-6F3B3C5417C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7769CF-0BA6-4624-B8B7-C9E76D608096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5D4733B-2554-4D43-A7CB-DFC375285E42}">
      <dgm:prSet/>
      <dgm:spPr/>
      <dgm:t>
        <a:bodyPr/>
        <a:lstStyle/>
        <a:p>
          <a:r>
            <a:rPr lang="it-IT"/>
            <a:t>basarsi sul metodo del costo</a:t>
          </a:r>
          <a:endParaRPr lang="en-US"/>
        </a:p>
      </dgm:t>
    </dgm:pt>
    <dgm:pt modelId="{7B2BD6B1-D938-42E6-9671-225B8F85405F}" type="parTrans" cxnId="{57F4CEE5-9542-4A92-BA7A-B0B084866C80}">
      <dgm:prSet/>
      <dgm:spPr/>
      <dgm:t>
        <a:bodyPr/>
        <a:lstStyle/>
        <a:p>
          <a:endParaRPr lang="en-US"/>
        </a:p>
      </dgm:t>
    </dgm:pt>
    <dgm:pt modelId="{BF316110-152A-48D1-902E-8CFB6D739FDD}" type="sibTrans" cxnId="{57F4CEE5-9542-4A92-BA7A-B0B084866C80}">
      <dgm:prSet/>
      <dgm:spPr/>
      <dgm:t>
        <a:bodyPr/>
        <a:lstStyle/>
        <a:p>
          <a:endParaRPr lang="en-US"/>
        </a:p>
      </dgm:t>
    </dgm:pt>
    <dgm:pt modelId="{5D998B70-1871-4A1B-A015-6C5D7879C037}">
      <dgm:prSet/>
      <dgm:spPr/>
      <dgm:t>
        <a:bodyPr/>
        <a:lstStyle/>
        <a:p>
          <a:r>
            <a:rPr lang="it-IT"/>
            <a:t>basarsi sulla concorrenza</a:t>
          </a:r>
          <a:endParaRPr lang="en-US"/>
        </a:p>
      </dgm:t>
    </dgm:pt>
    <dgm:pt modelId="{D3BFDF6B-A3B7-4C84-BC17-D848056C13E8}" type="parTrans" cxnId="{C010E457-538A-4301-BE83-18D12C1C5A5E}">
      <dgm:prSet/>
      <dgm:spPr/>
      <dgm:t>
        <a:bodyPr/>
        <a:lstStyle/>
        <a:p>
          <a:endParaRPr lang="en-US"/>
        </a:p>
      </dgm:t>
    </dgm:pt>
    <dgm:pt modelId="{DACA90D6-46FB-4D26-94AE-E77329DEA9BF}" type="sibTrans" cxnId="{C010E457-538A-4301-BE83-18D12C1C5A5E}">
      <dgm:prSet/>
      <dgm:spPr/>
      <dgm:t>
        <a:bodyPr/>
        <a:lstStyle/>
        <a:p>
          <a:endParaRPr lang="en-US"/>
        </a:p>
      </dgm:t>
    </dgm:pt>
    <dgm:pt modelId="{D7AB2731-ECE1-4B89-9648-75EC75555FAD}">
      <dgm:prSet/>
      <dgm:spPr/>
      <dgm:t>
        <a:bodyPr/>
        <a:lstStyle/>
        <a:p>
          <a:r>
            <a:rPr lang="it-IT"/>
            <a:t>basarsi su quanto l’acquirente è disposto a pagare</a:t>
          </a:r>
          <a:endParaRPr lang="en-US"/>
        </a:p>
      </dgm:t>
    </dgm:pt>
    <dgm:pt modelId="{CCC89937-0433-49CB-9F2F-F9FC07184A48}" type="parTrans" cxnId="{C3A64DCC-3E8E-4886-820A-D87921440115}">
      <dgm:prSet/>
      <dgm:spPr/>
      <dgm:t>
        <a:bodyPr/>
        <a:lstStyle/>
        <a:p>
          <a:endParaRPr lang="en-US"/>
        </a:p>
      </dgm:t>
    </dgm:pt>
    <dgm:pt modelId="{F58C7B1F-4A0E-46AF-9364-D9AAC4E20368}" type="sibTrans" cxnId="{C3A64DCC-3E8E-4886-820A-D87921440115}">
      <dgm:prSet/>
      <dgm:spPr/>
      <dgm:t>
        <a:bodyPr/>
        <a:lstStyle/>
        <a:p>
          <a:endParaRPr lang="en-US"/>
        </a:p>
      </dgm:t>
    </dgm:pt>
    <dgm:pt modelId="{F0B99000-89C4-9D40-B660-99C6AB8DED30}" type="pres">
      <dgm:prSet presAssocID="{7B7769CF-0BA6-4624-B8B7-C9E76D60809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C5D103-CE30-C949-B202-4F07836E1157}" type="pres">
      <dgm:prSet presAssocID="{C5D4733B-2554-4D43-A7CB-DFC375285E42}" presName="hierRoot1" presStyleCnt="0"/>
      <dgm:spPr/>
    </dgm:pt>
    <dgm:pt modelId="{C0DC8594-7209-FD4F-AB10-544698E287C9}" type="pres">
      <dgm:prSet presAssocID="{C5D4733B-2554-4D43-A7CB-DFC375285E42}" presName="composite" presStyleCnt="0"/>
      <dgm:spPr/>
    </dgm:pt>
    <dgm:pt modelId="{60EFDC9D-1A9E-4C4C-A35D-495869890FAB}" type="pres">
      <dgm:prSet presAssocID="{C5D4733B-2554-4D43-A7CB-DFC375285E42}" presName="background" presStyleLbl="node0" presStyleIdx="0" presStyleCnt="3"/>
      <dgm:spPr/>
    </dgm:pt>
    <dgm:pt modelId="{62E4FC9C-34FA-C443-BF3A-B481E6289ADA}" type="pres">
      <dgm:prSet presAssocID="{C5D4733B-2554-4D43-A7CB-DFC375285E42}" presName="text" presStyleLbl="fgAcc0" presStyleIdx="0" presStyleCnt="3">
        <dgm:presLayoutVars>
          <dgm:chPref val="3"/>
        </dgm:presLayoutVars>
      </dgm:prSet>
      <dgm:spPr/>
    </dgm:pt>
    <dgm:pt modelId="{EF4CD09E-024A-4C47-B86C-FD49D3862C4B}" type="pres">
      <dgm:prSet presAssocID="{C5D4733B-2554-4D43-A7CB-DFC375285E42}" presName="hierChild2" presStyleCnt="0"/>
      <dgm:spPr/>
    </dgm:pt>
    <dgm:pt modelId="{8E951820-4A1D-FF4E-967F-549066C0C6CB}" type="pres">
      <dgm:prSet presAssocID="{5D998B70-1871-4A1B-A015-6C5D7879C037}" presName="hierRoot1" presStyleCnt="0"/>
      <dgm:spPr/>
    </dgm:pt>
    <dgm:pt modelId="{7ED90F3D-14CA-E444-ABE9-558868CDC591}" type="pres">
      <dgm:prSet presAssocID="{5D998B70-1871-4A1B-A015-6C5D7879C037}" presName="composite" presStyleCnt="0"/>
      <dgm:spPr/>
    </dgm:pt>
    <dgm:pt modelId="{CDC9E070-A028-BE43-9FAB-75BD8A80DE8E}" type="pres">
      <dgm:prSet presAssocID="{5D998B70-1871-4A1B-A015-6C5D7879C037}" presName="background" presStyleLbl="node0" presStyleIdx="1" presStyleCnt="3"/>
      <dgm:spPr/>
    </dgm:pt>
    <dgm:pt modelId="{52A43E80-7457-814C-A35F-0FF9BF09CB09}" type="pres">
      <dgm:prSet presAssocID="{5D998B70-1871-4A1B-A015-6C5D7879C037}" presName="text" presStyleLbl="fgAcc0" presStyleIdx="1" presStyleCnt="3">
        <dgm:presLayoutVars>
          <dgm:chPref val="3"/>
        </dgm:presLayoutVars>
      </dgm:prSet>
      <dgm:spPr/>
    </dgm:pt>
    <dgm:pt modelId="{DF5C4EF3-1A26-0C4D-836E-AE0EF3644B8D}" type="pres">
      <dgm:prSet presAssocID="{5D998B70-1871-4A1B-A015-6C5D7879C037}" presName="hierChild2" presStyleCnt="0"/>
      <dgm:spPr/>
    </dgm:pt>
    <dgm:pt modelId="{E9ECA743-AED0-2F45-8D84-8B466993993D}" type="pres">
      <dgm:prSet presAssocID="{D7AB2731-ECE1-4B89-9648-75EC75555FAD}" presName="hierRoot1" presStyleCnt="0"/>
      <dgm:spPr/>
    </dgm:pt>
    <dgm:pt modelId="{C3C95050-76EE-D545-A2D3-26177E9B958C}" type="pres">
      <dgm:prSet presAssocID="{D7AB2731-ECE1-4B89-9648-75EC75555FAD}" presName="composite" presStyleCnt="0"/>
      <dgm:spPr/>
    </dgm:pt>
    <dgm:pt modelId="{619BD8CB-6B88-264C-9DFA-80F89E4E1609}" type="pres">
      <dgm:prSet presAssocID="{D7AB2731-ECE1-4B89-9648-75EC75555FAD}" presName="background" presStyleLbl="node0" presStyleIdx="2" presStyleCnt="3"/>
      <dgm:spPr/>
    </dgm:pt>
    <dgm:pt modelId="{1889C5A5-175C-7242-8CA2-616476FE2CC8}" type="pres">
      <dgm:prSet presAssocID="{D7AB2731-ECE1-4B89-9648-75EC75555FAD}" presName="text" presStyleLbl="fgAcc0" presStyleIdx="2" presStyleCnt="3">
        <dgm:presLayoutVars>
          <dgm:chPref val="3"/>
        </dgm:presLayoutVars>
      </dgm:prSet>
      <dgm:spPr/>
    </dgm:pt>
    <dgm:pt modelId="{FE0F0BFF-4352-3F4D-B5E0-B84790A8C537}" type="pres">
      <dgm:prSet presAssocID="{D7AB2731-ECE1-4B89-9648-75EC75555FAD}" presName="hierChild2" presStyleCnt="0"/>
      <dgm:spPr/>
    </dgm:pt>
  </dgm:ptLst>
  <dgm:cxnLst>
    <dgm:cxn modelId="{D411703B-A769-E241-B7F7-23E6CCF725F0}" type="presOf" srcId="{5D998B70-1871-4A1B-A015-6C5D7879C037}" destId="{52A43E80-7457-814C-A35F-0FF9BF09CB09}" srcOrd="0" destOrd="0" presId="urn:microsoft.com/office/officeart/2005/8/layout/hierarchy1"/>
    <dgm:cxn modelId="{FF619D4D-A491-2F41-BA85-51D2ECE6C51E}" type="presOf" srcId="{7B7769CF-0BA6-4624-B8B7-C9E76D608096}" destId="{F0B99000-89C4-9D40-B660-99C6AB8DED30}" srcOrd="0" destOrd="0" presId="urn:microsoft.com/office/officeart/2005/8/layout/hierarchy1"/>
    <dgm:cxn modelId="{C010E457-538A-4301-BE83-18D12C1C5A5E}" srcId="{7B7769CF-0BA6-4624-B8B7-C9E76D608096}" destId="{5D998B70-1871-4A1B-A015-6C5D7879C037}" srcOrd="1" destOrd="0" parTransId="{D3BFDF6B-A3B7-4C84-BC17-D848056C13E8}" sibTransId="{DACA90D6-46FB-4D26-94AE-E77329DEA9BF}"/>
    <dgm:cxn modelId="{817ABA72-3A00-7541-82E5-27495C8AF3A6}" type="presOf" srcId="{C5D4733B-2554-4D43-A7CB-DFC375285E42}" destId="{62E4FC9C-34FA-C443-BF3A-B481E6289ADA}" srcOrd="0" destOrd="0" presId="urn:microsoft.com/office/officeart/2005/8/layout/hierarchy1"/>
    <dgm:cxn modelId="{C3A64DCC-3E8E-4886-820A-D87921440115}" srcId="{7B7769CF-0BA6-4624-B8B7-C9E76D608096}" destId="{D7AB2731-ECE1-4B89-9648-75EC75555FAD}" srcOrd="2" destOrd="0" parTransId="{CCC89937-0433-49CB-9F2F-F9FC07184A48}" sibTransId="{F58C7B1F-4A0E-46AF-9364-D9AAC4E20368}"/>
    <dgm:cxn modelId="{57F4CEE5-9542-4A92-BA7A-B0B084866C80}" srcId="{7B7769CF-0BA6-4624-B8B7-C9E76D608096}" destId="{C5D4733B-2554-4D43-A7CB-DFC375285E42}" srcOrd="0" destOrd="0" parTransId="{7B2BD6B1-D938-42E6-9671-225B8F85405F}" sibTransId="{BF316110-152A-48D1-902E-8CFB6D739FDD}"/>
    <dgm:cxn modelId="{90814DE9-4C3B-F143-863A-8E7CCEF8CA3D}" type="presOf" srcId="{D7AB2731-ECE1-4B89-9648-75EC75555FAD}" destId="{1889C5A5-175C-7242-8CA2-616476FE2CC8}" srcOrd="0" destOrd="0" presId="urn:microsoft.com/office/officeart/2005/8/layout/hierarchy1"/>
    <dgm:cxn modelId="{92988C3E-22C4-4E43-81B0-25E1C84B73F1}" type="presParOf" srcId="{F0B99000-89C4-9D40-B660-99C6AB8DED30}" destId="{77C5D103-CE30-C949-B202-4F07836E1157}" srcOrd="0" destOrd="0" presId="urn:microsoft.com/office/officeart/2005/8/layout/hierarchy1"/>
    <dgm:cxn modelId="{4355B522-46C4-C440-BA92-037734D3652A}" type="presParOf" srcId="{77C5D103-CE30-C949-B202-4F07836E1157}" destId="{C0DC8594-7209-FD4F-AB10-544698E287C9}" srcOrd="0" destOrd="0" presId="urn:microsoft.com/office/officeart/2005/8/layout/hierarchy1"/>
    <dgm:cxn modelId="{28C12979-9BAE-DA40-B4E5-FB495C84A13B}" type="presParOf" srcId="{C0DC8594-7209-FD4F-AB10-544698E287C9}" destId="{60EFDC9D-1A9E-4C4C-A35D-495869890FAB}" srcOrd="0" destOrd="0" presId="urn:microsoft.com/office/officeart/2005/8/layout/hierarchy1"/>
    <dgm:cxn modelId="{5AA89509-E6D1-AD40-99D0-9B32B1063CEE}" type="presParOf" srcId="{C0DC8594-7209-FD4F-AB10-544698E287C9}" destId="{62E4FC9C-34FA-C443-BF3A-B481E6289ADA}" srcOrd="1" destOrd="0" presId="urn:microsoft.com/office/officeart/2005/8/layout/hierarchy1"/>
    <dgm:cxn modelId="{E0398533-4413-6648-B72D-EA8081DF8B93}" type="presParOf" srcId="{77C5D103-CE30-C949-B202-4F07836E1157}" destId="{EF4CD09E-024A-4C47-B86C-FD49D3862C4B}" srcOrd="1" destOrd="0" presId="urn:microsoft.com/office/officeart/2005/8/layout/hierarchy1"/>
    <dgm:cxn modelId="{74FEC78B-6CA3-6C4B-8BA1-33ED73D1960C}" type="presParOf" srcId="{F0B99000-89C4-9D40-B660-99C6AB8DED30}" destId="{8E951820-4A1D-FF4E-967F-549066C0C6CB}" srcOrd="1" destOrd="0" presId="urn:microsoft.com/office/officeart/2005/8/layout/hierarchy1"/>
    <dgm:cxn modelId="{7E5DCDDF-E607-7D41-8C92-9FE2405EFAFC}" type="presParOf" srcId="{8E951820-4A1D-FF4E-967F-549066C0C6CB}" destId="{7ED90F3D-14CA-E444-ABE9-558868CDC591}" srcOrd="0" destOrd="0" presId="urn:microsoft.com/office/officeart/2005/8/layout/hierarchy1"/>
    <dgm:cxn modelId="{429493B8-BA8D-8F4E-925C-CD2932E09166}" type="presParOf" srcId="{7ED90F3D-14CA-E444-ABE9-558868CDC591}" destId="{CDC9E070-A028-BE43-9FAB-75BD8A80DE8E}" srcOrd="0" destOrd="0" presId="urn:microsoft.com/office/officeart/2005/8/layout/hierarchy1"/>
    <dgm:cxn modelId="{A5B4FBEF-80ED-2646-A39E-2B304007B187}" type="presParOf" srcId="{7ED90F3D-14CA-E444-ABE9-558868CDC591}" destId="{52A43E80-7457-814C-A35F-0FF9BF09CB09}" srcOrd="1" destOrd="0" presId="urn:microsoft.com/office/officeart/2005/8/layout/hierarchy1"/>
    <dgm:cxn modelId="{6CFE6BB7-38A2-3042-B376-AAB1C5B6CC90}" type="presParOf" srcId="{8E951820-4A1D-FF4E-967F-549066C0C6CB}" destId="{DF5C4EF3-1A26-0C4D-836E-AE0EF3644B8D}" srcOrd="1" destOrd="0" presId="urn:microsoft.com/office/officeart/2005/8/layout/hierarchy1"/>
    <dgm:cxn modelId="{15650847-E1CC-B340-B8EB-390011AE739A}" type="presParOf" srcId="{F0B99000-89C4-9D40-B660-99C6AB8DED30}" destId="{E9ECA743-AED0-2F45-8D84-8B466993993D}" srcOrd="2" destOrd="0" presId="urn:microsoft.com/office/officeart/2005/8/layout/hierarchy1"/>
    <dgm:cxn modelId="{050CAD9F-ECBC-5642-9AA0-1A387869031A}" type="presParOf" srcId="{E9ECA743-AED0-2F45-8D84-8B466993993D}" destId="{C3C95050-76EE-D545-A2D3-26177E9B958C}" srcOrd="0" destOrd="0" presId="urn:microsoft.com/office/officeart/2005/8/layout/hierarchy1"/>
    <dgm:cxn modelId="{32B58DC0-5727-B749-9AB7-8A7FB0813435}" type="presParOf" srcId="{C3C95050-76EE-D545-A2D3-26177E9B958C}" destId="{619BD8CB-6B88-264C-9DFA-80F89E4E1609}" srcOrd="0" destOrd="0" presId="urn:microsoft.com/office/officeart/2005/8/layout/hierarchy1"/>
    <dgm:cxn modelId="{0A0FDB03-F445-D34A-9107-85B26893BEAE}" type="presParOf" srcId="{C3C95050-76EE-D545-A2D3-26177E9B958C}" destId="{1889C5A5-175C-7242-8CA2-616476FE2CC8}" srcOrd="1" destOrd="0" presId="urn:microsoft.com/office/officeart/2005/8/layout/hierarchy1"/>
    <dgm:cxn modelId="{54DA8347-92FD-AA46-9CA2-9BFE1B64EF0F}" type="presParOf" srcId="{E9ECA743-AED0-2F45-8D84-8B466993993D}" destId="{FE0F0BFF-4352-3F4D-B5E0-B84790A8C53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2142AE-697D-449C-BD43-69306B463E2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0E1BF9A-DB8D-4F83-BF7C-11B5D349A85F}">
      <dgm:prSet/>
      <dgm:spPr/>
      <dgm:t>
        <a:bodyPr/>
        <a:lstStyle/>
        <a:p>
          <a:r>
            <a:rPr lang="it-IT"/>
            <a:t>intermediari che intervengono nel processo di trasferimento di un’opera dal produttore allo spettatore:</a:t>
          </a:r>
          <a:endParaRPr lang="en-US"/>
        </a:p>
      </dgm:t>
    </dgm:pt>
    <dgm:pt modelId="{872A195C-CEB4-4123-8E7A-4E27BCD0934B}" type="parTrans" cxnId="{F3BE0B95-E2AC-48FC-A250-EC9B5C33F53C}">
      <dgm:prSet/>
      <dgm:spPr/>
      <dgm:t>
        <a:bodyPr/>
        <a:lstStyle/>
        <a:p>
          <a:endParaRPr lang="en-US"/>
        </a:p>
      </dgm:t>
    </dgm:pt>
    <dgm:pt modelId="{8F582C45-E1D3-4B8A-A3D0-47E4C1337F7B}" type="sibTrans" cxnId="{F3BE0B95-E2AC-48FC-A250-EC9B5C33F53C}">
      <dgm:prSet/>
      <dgm:spPr/>
      <dgm:t>
        <a:bodyPr/>
        <a:lstStyle/>
        <a:p>
          <a:endParaRPr lang="en-US"/>
        </a:p>
      </dgm:t>
    </dgm:pt>
    <dgm:pt modelId="{4E2E67E1-3B51-4605-9786-37A6A3C6E325}">
      <dgm:prSet/>
      <dgm:spPr/>
      <dgm:t>
        <a:bodyPr/>
        <a:lstStyle/>
        <a:p>
          <a:r>
            <a:rPr lang="it-IT"/>
            <a:t>direttore di un circuito;</a:t>
          </a:r>
          <a:endParaRPr lang="en-US"/>
        </a:p>
      </dgm:t>
    </dgm:pt>
    <dgm:pt modelId="{11E20AC3-B504-42B2-9607-3C18CDF45D64}" type="parTrans" cxnId="{4AD26488-6CD4-423A-A175-F73F01784C5E}">
      <dgm:prSet/>
      <dgm:spPr/>
      <dgm:t>
        <a:bodyPr/>
        <a:lstStyle/>
        <a:p>
          <a:endParaRPr lang="en-US"/>
        </a:p>
      </dgm:t>
    </dgm:pt>
    <dgm:pt modelId="{26CB447E-F5E2-4623-B226-6D3A5DD4A6D6}" type="sibTrans" cxnId="{4AD26488-6CD4-423A-A175-F73F01784C5E}">
      <dgm:prSet/>
      <dgm:spPr/>
      <dgm:t>
        <a:bodyPr/>
        <a:lstStyle/>
        <a:p>
          <a:endParaRPr lang="en-US"/>
        </a:p>
      </dgm:t>
    </dgm:pt>
    <dgm:pt modelId="{88B53BBD-29D1-4FB3-802E-7D89105EB25B}">
      <dgm:prSet/>
      <dgm:spPr/>
      <dgm:t>
        <a:bodyPr/>
        <a:lstStyle/>
        <a:p>
          <a:r>
            <a:rPr lang="it-IT"/>
            <a:t>coloro che acquistano lo spettacolo (direttori di festival, rassegne, dei teatri di tradizione, nazionali…);</a:t>
          </a:r>
          <a:endParaRPr lang="en-US"/>
        </a:p>
      </dgm:t>
    </dgm:pt>
    <dgm:pt modelId="{E3FC06AB-29D8-453B-BB53-3DA848525E18}" type="parTrans" cxnId="{5A36FAED-2BB6-4197-80DE-A4EE3CE9310F}">
      <dgm:prSet/>
      <dgm:spPr/>
      <dgm:t>
        <a:bodyPr/>
        <a:lstStyle/>
        <a:p>
          <a:endParaRPr lang="en-US"/>
        </a:p>
      </dgm:t>
    </dgm:pt>
    <dgm:pt modelId="{008B3493-0ABA-4EEF-975E-0B4CFD10ED6F}" type="sibTrans" cxnId="{5A36FAED-2BB6-4197-80DE-A4EE3CE9310F}">
      <dgm:prSet/>
      <dgm:spPr/>
      <dgm:t>
        <a:bodyPr/>
        <a:lstStyle/>
        <a:p>
          <a:endParaRPr lang="en-US"/>
        </a:p>
      </dgm:t>
    </dgm:pt>
    <dgm:pt modelId="{95C897A6-44CD-4250-9A1D-D77B1D4DC676}">
      <dgm:prSet/>
      <dgm:spPr/>
      <dgm:t>
        <a:bodyPr/>
        <a:lstStyle/>
        <a:p>
          <a:r>
            <a:rPr lang="it-IT"/>
            <a:t>agenti.</a:t>
          </a:r>
          <a:endParaRPr lang="en-US"/>
        </a:p>
      </dgm:t>
    </dgm:pt>
    <dgm:pt modelId="{A8D55084-2979-4AD4-9626-2BDEDB53E4EA}" type="parTrans" cxnId="{16A0A0B3-0C49-46D2-8BFB-3EE2CB027C60}">
      <dgm:prSet/>
      <dgm:spPr/>
      <dgm:t>
        <a:bodyPr/>
        <a:lstStyle/>
        <a:p>
          <a:endParaRPr lang="en-US"/>
        </a:p>
      </dgm:t>
    </dgm:pt>
    <dgm:pt modelId="{B619978C-1965-4484-9962-AA41557C64BE}" type="sibTrans" cxnId="{16A0A0B3-0C49-46D2-8BFB-3EE2CB027C60}">
      <dgm:prSet/>
      <dgm:spPr/>
      <dgm:t>
        <a:bodyPr/>
        <a:lstStyle/>
        <a:p>
          <a:endParaRPr lang="en-US"/>
        </a:p>
      </dgm:t>
    </dgm:pt>
    <dgm:pt modelId="{3F5EB7B5-E5B2-49E4-8D1B-473A33EEABBD}">
      <dgm:prSet/>
      <dgm:spPr/>
      <dgm:t>
        <a:bodyPr/>
        <a:lstStyle/>
        <a:p>
          <a:r>
            <a:rPr lang="it-IT"/>
            <a:t>frequentare reti nazionali e internazionali, associazioni di categoria per costruire una rete di distribuzione.</a:t>
          </a:r>
          <a:endParaRPr lang="en-US"/>
        </a:p>
      </dgm:t>
    </dgm:pt>
    <dgm:pt modelId="{4DABA8F2-40A2-4933-B9FA-C02D6FDE74E7}" type="parTrans" cxnId="{FA9E23B3-9DCE-4C64-B5E7-CBD35F71A1F2}">
      <dgm:prSet/>
      <dgm:spPr/>
      <dgm:t>
        <a:bodyPr/>
        <a:lstStyle/>
        <a:p>
          <a:endParaRPr lang="en-US"/>
        </a:p>
      </dgm:t>
    </dgm:pt>
    <dgm:pt modelId="{AC058ECD-36CB-44D3-B060-9678AD037E99}" type="sibTrans" cxnId="{FA9E23B3-9DCE-4C64-B5E7-CBD35F71A1F2}">
      <dgm:prSet/>
      <dgm:spPr/>
      <dgm:t>
        <a:bodyPr/>
        <a:lstStyle/>
        <a:p>
          <a:endParaRPr lang="en-US"/>
        </a:p>
      </dgm:t>
    </dgm:pt>
    <dgm:pt modelId="{B15D3BEF-CFFE-344A-9091-9203F211BB19}" type="pres">
      <dgm:prSet presAssocID="{252142AE-697D-449C-BD43-69306B463E26}" presName="linear" presStyleCnt="0">
        <dgm:presLayoutVars>
          <dgm:animLvl val="lvl"/>
          <dgm:resizeHandles val="exact"/>
        </dgm:presLayoutVars>
      </dgm:prSet>
      <dgm:spPr/>
    </dgm:pt>
    <dgm:pt modelId="{7D2A4A66-BC1B-0A4B-A1C1-491311603015}" type="pres">
      <dgm:prSet presAssocID="{A0E1BF9A-DB8D-4F83-BF7C-11B5D349A85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5986F08-175F-044D-BF19-BAF6FA8F9801}" type="pres">
      <dgm:prSet presAssocID="{8F582C45-E1D3-4B8A-A3D0-47E4C1337F7B}" presName="spacer" presStyleCnt="0"/>
      <dgm:spPr/>
    </dgm:pt>
    <dgm:pt modelId="{B8F79B91-9673-0742-9B12-B99C4F3386A0}" type="pres">
      <dgm:prSet presAssocID="{4E2E67E1-3B51-4605-9786-37A6A3C6E32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75C40E4-1BC3-DB41-BA86-1F9F81F6A1A5}" type="pres">
      <dgm:prSet presAssocID="{26CB447E-F5E2-4623-B226-6D3A5DD4A6D6}" presName="spacer" presStyleCnt="0"/>
      <dgm:spPr/>
    </dgm:pt>
    <dgm:pt modelId="{F96671E8-000B-5F49-A5A2-B25D540FCCCA}" type="pres">
      <dgm:prSet presAssocID="{88B53BBD-29D1-4FB3-802E-7D89105EB25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EF5B9C7-71AA-EC4A-9233-957387FEFAE7}" type="pres">
      <dgm:prSet presAssocID="{008B3493-0ABA-4EEF-975E-0B4CFD10ED6F}" presName="spacer" presStyleCnt="0"/>
      <dgm:spPr/>
    </dgm:pt>
    <dgm:pt modelId="{CCE61052-16DE-AC44-87EB-469BB6EC6EC7}" type="pres">
      <dgm:prSet presAssocID="{95C897A6-44CD-4250-9A1D-D77B1D4DC67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2D5DE5A-1895-8E4F-81D7-59AE3B1BE4B8}" type="pres">
      <dgm:prSet presAssocID="{B619978C-1965-4484-9962-AA41557C64BE}" presName="spacer" presStyleCnt="0"/>
      <dgm:spPr/>
    </dgm:pt>
    <dgm:pt modelId="{301EEE44-9F0B-9B48-82F7-D9078A48B145}" type="pres">
      <dgm:prSet presAssocID="{3F5EB7B5-E5B2-49E4-8D1B-473A33EEABB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B12050A-9641-3F47-B16D-59990120F1CB}" type="presOf" srcId="{252142AE-697D-449C-BD43-69306B463E26}" destId="{B15D3BEF-CFFE-344A-9091-9203F211BB19}" srcOrd="0" destOrd="0" presId="urn:microsoft.com/office/officeart/2005/8/layout/vList2"/>
    <dgm:cxn modelId="{D1E14E17-1935-8443-A7CA-449B1F19EA46}" type="presOf" srcId="{4E2E67E1-3B51-4605-9786-37A6A3C6E325}" destId="{B8F79B91-9673-0742-9B12-B99C4F3386A0}" srcOrd="0" destOrd="0" presId="urn:microsoft.com/office/officeart/2005/8/layout/vList2"/>
    <dgm:cxn modelId="{E5474A2C-93FC-8C42-8E00-408046C5552B}" type="presOf" srcId="{A0E1BF9A-DB8D-4F83-BF7C-11B5D349A85F}" destId="{7D2A4A66-BC1B-0A4B-A1C1-491311603015}" srcOrd="0" destOrd="0" presId="urn:microsoft.com/office/officeart/2005/8/layout/vList2"/>
    <dgm:cxn modelId="{4AD26488-6CD4-423A-A175-F73F01784C5E}" srcId="{252142AE-697D-449C-BD43-69306B463E26}" destId="{4E2E67E1-3B51-4605-9786-37A6A3C6E325}" srcOrd="1" destOrd="0" parTransId="{11E20AC3-B504-42B2-9607-3C18CDF45D64}" sibTransId="{26CB447E-F5E2-4623-B226-6D3A5DD4A6D6}"/>
    <dgm:cxn modelId="{F3BE0B95-E2AC-48FC-A250-EC9B5C33F53C}" srcId="{252142AE-697D-449C-BD43-69306B463E26}" destId="{A0E1BF9A-DB8D-4F83-BF7C-11B5D349A85F}" srcOrd="0" destOrd="0" parTransId="{872A195C-CEB4-4123-8E7A-4E27BCD0934B}" sibTransId="{8F582C45-E1D3-4B8A-A3D0-47E4C1337F7B}"/>
    <dgm:cxn modelId="{B251E39C-D3C3-DA47-8C95-0B5F15B03293}" type="presOf" srcId="{88B53BBD-29D1-4FB3-802E-7D89105EB25B}" destId="{F96671E8-000B-5F49-A5A2-B25D540FCCCA}" srcOrd="0" destOrd="0" presId="urn:microsoft.com/office/officeart/2005/8/layout/vList2"/>
    <dgm:cxn modelId="{FA9E23B3-9DCE-4C64-B5E7-CBD35F71A1F2}" srcId="{252142AE-697D-449C-BD43-69306B463E26}" destId="{3F5EB7B5-E5B2-49E4-8D1B-473A33EEABBD}" srcOrd="4" destOrd="0" parTransId="{4DABA8F2-40A2-4933-B9FA-C02D6FDE74E7}" sibTransId="{AC058ECD-36CB-44D3-B060-9678AD037E99}"/>
    <dgm:cxn modelId="{16A0A0B3-0C49-46D2-8BFB-3EE2CB027C60}" srcId="{252142AE-697D-449C-BD43-69306B463E26}" destId="{95C897A6-44CD-4250-9A1D-D77B1D4DC676}" srcOrd="3" destOrd="0" parTransId="{A8D55084-2979-4AD4-9626-2BDEDB53E4EA}" sibTransId="{B619978C-1965-4484-9962-AA41557C64BE}"/>
    <dgm:cxn modelId="{CB5E2DC8-2B13-934A-8678-BA7DB583DC49}" type="presOf" srcId="{3F5EB7B5-E5B2-49E4-8D1B-473A33EEABBD}" destId="{301EEE44-9F0B-9B48-82F7-D9078A48B145}" srcOrd="0" destOrd="0" presId="urn:microsoft.com/office/officeart/2005/8/layout/vList2"/>
    <dgm:cxn modelId="{C53F86E1-17A9-9F44-B858-B9FE0B47DFE7}" type="presOf" srcId="{95C897A6-44CD-4250-9A1D-D77B1D4DC676}" destId="{CCE61052-16DE-AC44-87EB-469BB6EC6EC7}" srcOrd="0" destOrd="0" presId="urn:microsoft.com/office/officeart/2005/8/layout/vList2"/>
    <dgm:cxn modelId="{5A36FAED-2BB6-4197-80DE-A4EE3CE9310F}" srcId="{252142AE-697D-449C-BD43-69306B463E26}" destId="{88B53BBD-29D1-4FB3-802E-7D89105EB25B}" srcOrd="2" destOrd="0" parTransId="{E3FC06AB-29D8-453B-BB53-3DA848525E18}" sibTransId="{008B3493-0ABA-4EEF-975E-0B4CFD10ED6F}"/>
    <dgm:cxn modelId="{81503511-B5CA-0843-9796-D778F262E6AC}" type="presParOf" srcId="{B15D3BEF-CFFE-344A-9091-9203F211BB19}" destId="{7D2A4A66-BC1B-0A4B-A1C1-491311603015}" srcOrd="0" destOrd="0" presId="urn:microsoft.com/office/officeart/2005/8/layout/vList2"/>
    <dgm:cxn modelId="{42DB3DE8-A2AC-8C48-8B14-82330B7B1D0A}" type="presParOf" srcId="{B15D3BEF-CFFE-344A-9091-9203F211BB19}" destId="{75986F08-175F-044D-BF19-BAF6FA8F9801}" srcOrd="1" destOrd="0" presId="urn:microsoft.com/office/officeart/2005/8/layout/vList2"/>
    <dgm:cxn modelId="{BB73544D-B83D-4E42-9A64-C5572E80581F}" type="presParOf" srcId="{B15D3BEF-CFFE-344A-9091-9203F211BB19}" destId="{B8F79B91-9673-0742-9B12-B99C4F3386A0}" srcOrd="2" destOrd="0" presId="urn:microsoft.com/office/officeart/2005/8/layout/vList2"/>
    <dgm:cxn modelId="{22EA597E-AD56-BB41-A7F9-1C4E81B945E1}" type="presParOf" srcId="{B15D3BEF-CFFE-344A-9091-9203F211BB19}" destId="{D75C40E4-1BC3-DB41-BA86-1F9F81F6A1A5}" srcOrd="3" destOrd="0" presId="urn:microsoft.com/office/officeart/2005/8/layout/vList2"/>
    <dgm:cxn modelId="{82A90ECB-EFE9-C841-9C82-EBD17235C8F3}" type="presParOf" srcId="{B15D3BEF-CFFE-344A-9091-9203F211BB19}" destId="{F96671E8-000B-5F49-A5A2-B25D540FCCCA}" srcOrd="4" destOrd="0" presId="urn:microsoft.com/office/officeart/2005/8/layout/vList2"/>
    <dgm:cxn modelId="{C732DDEE-632B-7342-8535-D8FD1C56B062}" type="presParOf" srcId="{B15D3BEF-CFFE-344A-9091-9203F211BB19}" destId="{3EF5B9C7-71AA-EC4A-9233-957387FEFAE7}" srcOrd="5" destOrd="0" presId="urn:microsoft.com/office/officeart/2005/8/layout/vList2"/>
    <dgm:cxn modelId="{1B2C368B-EA9A-1848-8210-21C759AC6361}" type="presParOf" srcId="{B15D3BEF-CFFE-344A-9091-9203F211BB19}" destId="{CCE61052-16DE-AC44-87EB-469BB6EC6EC7}" srcOrd="6" destOrd="0" presId="urn:microsoft.com/office/officeart/2005/8/layout/vList2"/>
    <dgm:cxn modelId="{FA5B2C6C-1A12-0948-B94A-02CA0DA06846}" type="presParOf" srcId="{B15D3BEF-CFFE-344A-9091-9203F211BB19}" destId="{02D5DE5A-1895-8E4F-81D7-59AE3B1BE4B8}" srcOrd="7" destOrd="0" presId="urn:microsoft.com/office/officeart/2005/8/layout/vList2"/>
    <dgm:cxn modelId="{7AB64927-8C16-2743-8B8F-62B9D69625E1}" type="presParOf" srcId="{B15D3BEF-CFFE-344A-9091-9203F211BB19}" destId="{301EEE44-9F0B-9B48-82F7-D9078A48B14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ED477B-CCB9-4A33-A9EF-38CE4AF8985D}" type="doc">
      <dgm:prSet loTypeId="urn:microsoft.com/office/officeart/2005/8/layout/matrix2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C25521-79CD-4D96-A47B-F0D56E21E5DA}">
      <dgm:prSet/>
      <dgm:spPr/>
      <dgm:t>
        <a:bodyPr/>
        <a:lstStyle/>
        <a:p>
          <a:r>
            <a:rPr lang="it-IT"/>
            <a:t>1 Farsi conoscere: seguire la compagnia, frequentare festival, piattaforme, conferenze e vetrine dedicate alla danza.</a:t>
          </a:r>
          <a:endParaRPr lang="en-US"/>
        </a:p>
      </dgm:t>
    </dgm:pt>
    <dgm:pt modelId="{5C773DE7-DEDC-49E8-B6CB-EB0861B504EA}" type="parTrans" cxnId="{09B0A44E-13F1-419E-B635-D5924DAC4105}">
      <dgm:prSet/>
      <dgm:spPr/>
      <dgm:t>
        <a:bodyPr/>
        <a:lstStyle/>
        <a:p>
          <a:endParaRPr lang="en-US"/>
        </a:p>
      </dgm:t>
    </dgm:pt>
    <dgm:pt modelId="{571BE7CA-95EA-4D03-BA7B-A17DFAF2D634}" type="sibTrans" cxnId="{09B0A44E-13F1-419E-B635-D5924DAC4105}">
      <dgm:prSet/>
      <dgm:spPr/>
      <dgm:t>
        <a:bodyPr/>
        <a:lstStyle/>
        <a:p>
          <a:endParaRPr lang="en-US"/>
        </a:p>
      </dgm:t>
    </dgm:pt>
    <dgm:pt modelId="{D06D76AA-65E9-451B-8B4B-FF12C2561D42}">
      <dgm:prSet/>
      <dgm:spPr/>
      <dgm:t>
        <a:bodyPr/>
        <a:lstStyle/>
        <a:p>
          <a:r>
            <a:rPr lang="it-IT"/>
            <a:t>2 Avvicinare gli operatori di nostro interesse</a:t>
          </a:r>
          <a:endParaRPr lang="en-US"/>
        </a:p>
      </dgm:t>
    </dgm:pt>
    <dgm:pt modelId="{95F2783D-D69A-4603-838D-B2585A5F84AF}" type="parTrans" cxnId="{10E0930B-BF82-4A4E-ADF2-6C850983FC17}">
      <dgm:prSet/>
      <dgm:spPr/>
      <dgm:t>
        <a:bodyPr/>
        <a:lstStyle/>
        <a:p>
          <a:endParaRPr lang="en-US"/>
        </a:p>
      </dgm:t>
    </dgm:pt>
    <dgm:pt modelId="{1B3DCE19-2718-4D43-B0B3-60484BAC06F1}" type="sibTrans" cxnId="{10E0930B-BF82-4A4E-ADF2-6C850983FC17}">
      <dgm:prSet/>
      <dgm:spPr/>
      <dgm:t>
        <a:bodyPr/>
        <a:lstStyle/>
        <a:p>
          <a:endParaRPr lang="en-US"/>
        </a:p>
      </dgm:t>
    </dgm:pt>
    <dgm:pt modelId="{7E03315D-A63C-4E5A-8E4D-82FA2F33E7B0}">
      <dgm:prSet/>
      <dgm:spPr/>
      <dgm:t>
        <a:bodyPr/>
        <a:lstStyle/>
        <a:p>
          <a:r>
            <a:rPr lang="it-IT"/>
            <a:t>3 stabilire corrispondenza o contatto telefonico</a:t>
          </a:r>
          <a:endParaRPr lang="en-US"/>
        </a:p>
      </dgm:t>
    </dgm:pt>
    <dgm:pt modelId="{85BFD958-DF0F-4CF1-978E-55D706C135B9}" type="parTrans" cxnId="{4FF8ABF6-09FA-414B-B51C-276AAF71ED2D}">
      <dgm:prSet/>
      <dgm:spPr/>
      <dgm:t>
        <a:bodyPr/>
        <a:lstStyle/>
        <a:p>
          <a:endParaRPr lang="en-US"/>
        </a:p>
      </dgm:t>
    </dgm:pt>
    <dgm:pt modelId="{F68DA745-A01F-4F95-B6BA-D1AAB0B8A4F7}" type="sibTrans" cxnId="{4FF8ABF6-09FA-414B-B51C-276AAF71ED2D}">
      <dgm:prSet/>
      <dgm:spPr/>
      <dgm:t>
        <a:bodyPr/>
        <a:lstStyle/>
        <a:p>
          <a:endParaRPr lang="en-US"/>
        </a:p>
      </dgm:t>
    </dgm:pt>
    <dgm:pt modelId="{BEDD517D-226D-496C-A23E-6F91A296F531}">
      <dgm:prSet/>
      <dgm:spPr/>
      <dgm:t>
        <a:bodyPr/>
        <a:lstStyle/>
        <a:p>
          <a:r>
            <a:rPr lang="it-IT"/>
            <a:t>è possibile fare i tre passi attraverso fiere e piattaforme</a:t>
          </a:r>
          <a:endParaRPr lang="en-US"/>
        </a:p>
      </dgm:t>
    </dgm:pt>
    <dgm:pt modelId="{E9B30540-A977-4695-BD9E-9445CF376614}" type="parTrans" cxnId="{6B7E42C6-606A-4F8F-9592-920A7EA59641}">
      <dgm:prSet/>
      <dgm:spPr/>
      <dgm:t>
        <a:bodyPr/>
        <a:lstStyle/>
        <a:p>
          <a:endParaRPr lang="en-US"/>
        </a:p>
      </dgm:t>
    </dgm:pt>
    <dgm:pt modelId="{AAD9FB3D-7E1F-4D29-B931-9EABA239F7FE}" type="sibTrans" cxnId="{6B7E42C6-606A-4F8F-9592-920A7EA59641}">
      <dgm:prSet/>
      <dgm:spPr/>
      <dgm:t>
        <a:bodyPr/>
        <a:lstStyle/>
        <a:p>
          <a:endParaRPr lang="en-US"/>
        </a:p>
      </dgm:t>
    </dgm:pt>
    <dgm:pt modelId="{6B6F0ABD-521C-F345-BAC0-4416A7A404DD}" type="pres">
      <dgm:prSet presAssocID="{E8ED477B-CCB9-4A33-A9EF-38CE4AF8985D}" presName="matrix" presStyleCnt="0">
        <dgm:presLayoutVars>
          <dgm:chMax val="1"/>
          <dgm:dir/>
          <dgm:resizeHandles val="exact"/>
        </dgm:presLayoutVars>
      </dgm:prSet>
      <dgm:spPr/>
    </dgm:pt>
    <dgm:pt modelId="{EAA26982-D0AE-134A-8407-D5FD8B188E3C}" type="pres">
      <dgm:prSet presAssocID="{E8ED477B-CCB9-4A33-A9EF-38CE4AF8985D}" presName="axisShape" presStyleLbl="bgShp" presStyleIdx="0" presStyleCnt="1"/>
      <dgm:spPr/>
    </dgm:pt>
    <dgm:pt modelId="{A768CDC1-523E-7C46-88FD-8E1B4CC008D6}" type="pres">
      <dgm:prSet presAssocID="{E8ED477B-CCB9-4A33-A9EF-38CE4AF8985D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C9A406B-CB87-3949-8319-CF80A8391087}" type="pres">
      <dgm:prSet presAssocID="{E8ED477B-CCB9-4A33-A9EF-38CE4AF8985D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1EB6DA9-4540-2543-835D-09308DDB4026}" type="pres">
      <dgm:prSet presAssocID="{E8ED477B-CCB9-4A33-A9EF-38CE4AF8985D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F9CC4F7-E0E5-7546-A5F5-25782116E5F0}" type="pres">
      <dgm:prSet presAssocID="{E8ED477B-CCB9-4A33-A9EF-38CE4AF8985D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0E0930B-BF82-4A4E-ADF2-6C850983FC17}" srcId="{E8ED477B-CCB9-4A33-A9EF-38CE4AF8985D}" destId="{D06D76AA-65E9-451B-8B4B-FF12C2561D42}" srcOrd="1" destOrd="0" parTransId="{95F2783D-D69A-4603-838D-B2585A5F84AF}" sibTransId="{1B3DCE19-2718-4D43-B0B3-60484BAC06F1}"/>
    <dgm:cxn modelId="{978C584A-6D75-7E44-8DB1-9655ED411B76}" type="presOf" srcId="{7E03315D-A63C-4E5A-8E4D-82FA2F33E7B0}" destId="{41EB6DA9-4540-2543-835D-09308DDB4026}" srcOrd="0" destOrd="0" presId="urn:microsoft.com/office/officeart/2005/8/layout/matrix2"/>
    <dgm:cxn modelId="{09B0A44E-13F1-419E-B635-D5924DAC4105}" srcId="{E8ED477B-CCB9-4A33-A9EF-38CE4AF8985D}" destId="{8FC25521-79CD-4D96-A47B-F0D56E21E5DA}" srcOrd="0" destOrd="0" parTransId="{5C773DE7-DEDC-49E8-B6CB-EB0861B504EA}" sibTransId="{571BE7CA-95EA-4D03-BA7B-A17DFAF2D634}"/>
    <dgm:cxn modelId="{DCB97E57-AB2E-AD44-86B8-3EA1DC1987E3}" type="presOf" srcId="{BEDD517D-226D-496C-A23E-6F91A296F531}" destId="{5F9CC4F7-E0E5-7546-A5F5-25782116E5F0}" srcOrd="0" destOrd="0" presId="urn:microsoft.com/office/officeart/2005/8/layout/matrix2"/>
    <dgm:cxn modelId="{42914771-82DC-5945-8B1C-E0C31C28A71F}" type="presOf" srcId="{E8ED477B-CCB9-4A33-A9EF-38CE4AF8985D}" destId="{6B6F0ABD-521C-F345-BAC0-4416A7A404DD}" srcOrd="0" destOrd="0" presId="urn:microsoft.com/office/officeart/2005/8/layout/matrix2"/>
    <dgm:cxn modelId="{0BBB847A-1D74-C949-932B-E584FD879D4C}" type="presOf" srcId="{8FC25521-79CD-4D96-A47B-F0D56E21E5DA}" destId="{A768CDC1-523E-7C46-88FD-8E1B4CC008D6}" srcOrd="0" destOrd="0" presId="urn:microsoft.com/office/officeart/2005/8/layout/matrix2"/>
    <dgm:cxn modelId="{6B7E42C6-606A-4F8F-9592-920A7EA59641}" srcId="{E8ED477B-CCB9-4A33-A9EF-38CE4AF8985D}" destId="{BEDD517D-226D-496C-A23E-6F91A296F531}" srcOrd="3" destOrd="0" parTransId="{E9B30540-A977-4695-BD9E-9445CF376614}" sibTransId="{AAD9FB3D-7E1F-4D29-B931-9EABA239F7FE}"/>
    <dgm:cxn modelId="{576BECDD-1609-9746-980B-6799212FD255}" type="presOf" srcId="{D06D76AA-65E9-451B-8B4B-FF12C2561D42}" destId="{BC9A406B-CB87-3949-8319-CF80A8391087}" srcOrd="0" destOrd="0" presId="urn:microsoft.com/office/officeart/2005/8/layout/matrix2"/>
    <dgm:cxn modelId="{4FF8ABF6-09FA-414B-B51C-276AAF71ED2D}" srcId="{E8ED477B-CCB9-4A33-A9EF-38CE4AF8985D}" destId="{7E03315D-A63C-4E5A-8E4D-82FA2F33E7B0}" srcOrd="2" destOrd="0" parTransId="{85BFD958-DF0F-4CF1-978E-55D706C135B9}" sibTransId="{F68DA745-A01F-4F95-B6BA-D1AAB0B8A4F7}"/>
    <dgm:cxn modelId="{4BAE4B0A-2932-9D45-BC89-3C9C973A4D68}" type="presParOf" srcId="{6B6F0ABD-521C-F345-BAC0-4416A7A404DD}" destId="{EAA26982-D0AE-134A-8407-D5FD8B188E3C}" srcOrd="0" destOrd="0" presId="urn:microsoft.com/office/officeart/2005/8/layout/matrix2"/>
    <dgm:cxn modelId="{24824D47-8D1C-464E-A353-FEF5C6E62B2A}" type="presParOf" srcId="{6B6F0ABD-521C-F345-BAC0-4416A7A404DD}" destId="{A768CDC1-523E-7C46-88FD-8E1B4CC008D6}" srcOrd="1" destOrd="0" presId="urn:microsoft.com/office/officeart/2005/8/layout/matrix2"/>
    <dgm:cxn modelId="{655C8B28-D30D-C040-A366-0BD2FD36CC75}" type="presParOf" srcId="{6B6F0ABD-521C-F345-BAC0-4416A7A404DD}" destId="{BC9A406B-CB87-3949-8319-CF80A8391087}" srcOrd="2" destOrd="0" presId="urn:microsoft.com/office/officeart/2005/8/layout/matrix2"/>
    <dgm:cxn modelId="{2FFF8F22-B411-9649-8C3B-1A8170CD6BCF}" type="presParOf" srcId="{6B6F0ABD-521C-F345-BAC0-4416A7A404DD}" destId="{41EB6DA9-4540-2543-835D-09308DDB4026}" srcOrd="3" destOrd="0" presId="urn:microsoft.com/office/officeart/2005/8/layout/matrix2"/>
    <dgm:cxn modelId="{CE87AD18-6A09-364F-8955-ADF192193645}" type="presParOf" srcId="{6B6F0ABD-521C-F345-BAC0-4416A7A404DD}" destId="{5F9CC4F7-E0E5-7546-A5F5-25782116E5F0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7679B3-6E37-42FA-BCE0-AC3EC38394D0}" type="doc">
      <dgm:prSet loTypeId="urn:microsoft.com/office/officeart/2005/8/layout/hierarchy3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CEA066D5-2C12-46DF-A53B-D24F9A94C263}">
      <dgm:prSet/>
      <dgm:spPr/>
      <dgm:t>
        <a:bodyPr/>
        <a:lstStyle/>
        <a:p>
          <a:r>
            <a:rPr lang="it-IT"/>
            <a:t>1 partecipare agli appuntamenti</a:t>
          </a:r>
          <a:endParaRPr lang="en-US"/>
        </a:p>
      </dgm:t>
    </dgm:pt>
    <dgm:pt modelId="{BC209142-E237-4095-B329-F3259EE0E5FC}" type="parTrans" cxnId="{3DDAD4BE-6A5E-4B43-99AD-4254A9A2B0A3}">
      <dgm:prSet/>
      <dgm:spPr/>
      <dgm:t>
        <a:bodyPr/>
        <a:lstStyle/>
        <a:p>
          <a:endParaRPr lang="en-US"/>
        </a:p>
      </dgm:t>
    </dgm:pt>
    <dgm:pt modelId="{897E953E-4C8C-48CF-A185-1C21FDA950E6}" type="sibTrans" cxnId="{3DDAD4BE-6A5E-4B43-99AD-4254A9A2B0A3}">
      <dgm:prSet/>
      <dgm:spPr/>
      <dgm:t>
        <a:bodyPr/>
        <a:lstStyle/>
        <a:p>
          <a:endParaRPr lang="en-US"/>
        </a:p>
      </dgm:t>
    </dgm:pt>
    <dgm:pt modelId="{871D87AE-7903-4B96-B87F-BF40BA960B3F}">
      <dgm:prSet/>
      <dgm:spPr/>
      <dgm:t>
        <a:bodyPr/>
        <a:lstStyle/>
        <a:p>
          <a:r>
            <a:rPr lang="it-IT"/>
            <a:t>2 avere un agente</a:t>
          </a:r>
          <a:endParaRPr lang="en-US"/>
        </a:p>
      </dgm:t>
    </dgm:pt>
    <dgm:pt modelId="{76964010-6CC7-4C78-AC96-0EEBD7F979A0}" type="parTrans" cxnId="{08929810-605C-438E-8D97-CB8B8DAC3030}">
      <dgm:prSet/>
      <dgm:spPr/>
      <dgm:t>
        <a:bodyPr/>
        <a:lstStyle/>
        <a:p>
          <a:endParaRPr lang="en-US"/>
        </a:p>
      </dgm:t>
    </dgm:pt>
    <dgm:pt modelId="{BC7B8C60-4227-4DC7-B6C8-A95EE391ECF2}" type="sibTrans" cxnId="{08929810-605C-438E-8D97-CB8B8DAC3030}">
      <dgm:prSet/>
      <dgm:spPr/>
      <dgm:t>
        <a:bodyPr/>
        <a:lstStyle/>
        <a:p>
          <a:endParaRPr lang="en-US"/>
        </a:p>
      </dgm:t>
    </dgm:pt>
    <dgm:pt modelId="{84F4F53A-A6DC-4C3B-A38B-AF42684DF470}">
      <dgm:prSet/>
      <dgm:spPr/>
      <dgm:t>
        <a:bodyPr/>
        <a:lstStyle/>
        <a:p>
          <a:r>
            <a:rPr lang="it-IT"/>
            <a:t>3 avviare rapporti di coproduzione con enti o festival stranieri </a:t>
          </a:r>
          <a:endParaRPr lang="en-US"/>
        </a:p>
      </dgm:t>
    </dgm:pt>
    <dgm:pt modelId="{C0B10EC8-8AE0-4C05-8784-A5F5ACE61140}" type="parTrans" cxnId="{8E0370CD-7856-44CA-B3D5-1D0A95A09796}">
      <dgm:prSet/>
      <dgm:spPr/>
      <dgm:t>
        <a:bodyPr/>
        <a:lstStyle/>
        <a:p>
          <a:endParaRPr lang="en-US"/>
        </a:p>
      </dgm:t>
    </dgm:pt>
    <dgm:pt modelId="{2C4068A0-3820-4D8D-8D9E-627BAAD7D147}" type="sibTrans" cxnId="{8E0370CD-7856-44CA-B3D5-1D0A95A09796}">
      <dgm:prSet/>
      <dgm:spPr/>
      <dgm:t>
        <a:bodyPr/>
        <a:lstStyle/>
        <a:p>
          <a:endParaRPr lang="en-US"/>
        </a:p>
      </dgm:t>
    </dgm:pt>
    <dgm:pt modelId="{EC995DD0-4E59-2F45-8C7B-EFAC5859818E}" type="pres">
      <dgm:prSet presAssocID="{A27679B3-6E37-42FA-BCE0-AC3EC38394D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9AD78E-0B38-C045-B3C7-C774CF598090}" type="pres">
      <dgm:prSet presAssocID="{CEA066D5-2C12-46DF-A53B-D24F9A94C263}" presName="root" presStyleCnt="0"/>
      <dgm:spPr/>
    </dgm:pt>
    <dgm:pt modelId="{9B524835-B2D8-7A4C-AC7D-4AE10518C4F1}" type="pres">
      <dgm:prSet presAssocID="{CEA066D5-2C12-46DF-A53B-D24F9A94C263}" presName="rootComposite" presStyleCnt="0"/>
      <dgm:spPr/>
    </dgm:pt>
    <dgm:pt modelId="{85E0C4DF-0374-E949-9C9E-2B0D3CA84333}" type="pres">
      <dgm:prSet presAssocID="{CEA066D5-2C12-46DF-A53B-D24F9A94C263}" presName="rootText" presStyleLbl="node1" presStyleIdx="0" presStyleCnt="3"/>
      <dgm:spPr/>
    </dgm:pt>
    <dgm:pt modelId="{70874910-108D-4449-BC61-C3A15B30BE10}" type="pres">
      <dgm:prSet presAssocID="{CEA066D5-2C12-46DF-A53B-D24F9A94C263}" presName="rootConnector" presStyleLbl="node1" presStyleIdx="0" presStyleCnt="3"/>
      <dgm:spPr/>
    </dgm:pt>
    <dgm:pt modelId="{59FA8B23-1EA3-AF45-AA24-D7B776BFF9BF}" type="pres">
      <dgm:prSet presAssocID="{CEA066D5-2C12-46DF-A53B-D24F9A94C263}" presName="childShape" presStyleCnt="0"/>
      <dgm:spPr/>
    </dgm:pt>
    <dgm:pt modelId="{EFA8B2DF-D6F6-6F45-93E3-0D9F122D8DA7}" type="pres">
      <dgm:prSet presAssocID="{871D87AE-7903-4B96-B87F-BF40BA960B3F}" presName="root" presStyleCnt="0"/>
      <dgm:spPr/>
    </dgm:pt>
    <dgm:pt modelId="{15E770A5-4300-584F-8EC5-292FC54EDC42}" type="pres">
      <dgm:prSet presAssocID="{871D87AE-7903-4B96-B87F-BF40BA960B3F}" presName="rootComposite" presStyleCnt="0"/>
      <dgm:spPr/>
    </dgm:pt>
    <dgm:pt modelId="{701BA579-CD94-1F45-8957-AED15706E472}" type="pres">
      <dgm:prSet presAssocID="{871D87AE-7903-4B96-B87F-BF40BA960B3F}" presName="rootText" presStyleLbl="node1" presStyleIdx="1" presStyleCnt="3"/>
      <dgm:spPr/>
    </dgm:pt>
    <dgm:pt modelId="{1E0DD59A-1B09-8147-9F7A-BCD0F4218697}" type="pres">
      <dgm:prSet presAssocID="{871D87AE-7903-4B96-B87F-BF40BA960B3F}" presName="rootConnector" presStyleLbl="node1" presStyleIdx="1" presStyleCnt="3"/>
      <dgm:spPr/>
    </dgm:pt>
    <dgm:pt modelId="{A85B0DD8-9D6C-4F4E-A73E-F7E6010B1D5B}" type="pres">
      <dgm:prSet presAssocID="{871D87AE-7903-4B96-B87F-BF40BA960B3F}" presName="childShape" presStyleCnt="0"/>
      <dgm:spPr/>
    </dgm:pt>
    <dgm:pt modelId="{66AD80A1-2E9B-744C-8127-54E33AD12CCF}" type="pres">
      <dgm:prSet presAssocID="{84F4F53A-A6DC-4C3B-A38B-AF42684DF470}" presName="root" presStyleCnt="0"/>
      <dgm:spPr/>
    </dgm:pt>
    <dgm:pt modelId="{F4AA6FAA-7889-BB46-B49C-5B41B4EB5F01}" type="pres">
      <dgm:prSet presAssocID="{84F4F53A-A6DC-4C3B-A38B-AF42684DF470}" presName="rootComposite" presStyleCnt="0"/>
      <dgm:spPr/>
    </dgm:pt>
    <dgm:pt modelId="{697E6E8F-7BC1-D64E-B421-A6B28B74F183}" type="pres">
      <dgm:prSet presAssocID="{84F4F53A-A6DC-4C3B-A38B-AF42684DF470}" presName="rootText" presStyleLbl="node1" presStyleIdx="2" presStyleCnt="3"/>
      <dgm:spPr/>
    </dgm:pt>
    <dgm:pt modelId="{10CE003E-ABB3-0A4C-B55B-F9272B461AB7}" type="pres">
      <dgm:prSet presAssocID="{84F4F53A-A6DC-4C3B-A38B-AF42684DF470}" presName="rootConnector" presStyleLbl="node1" presStyleIdx="2" presStyleCnt="3"/>
      <dgm:spPr/>
    </dgm:pt>
    <dgm:pt modelId="{A745EA7E-5AB5-F742-B52B-91091C5D7BE8}" type="pres">
      <dgm:prSet presAssocID="{84F4F53A-A6DC-4C3B-A38B-AF42684DF470}" presName="childShape" presStyleCnt="0"/>
      <dgm:spPr/>
    </dgm:pt>
  </dgm:ptLst>
  <dgm:cxnLst>
    <dgm:cxn modelId="{08929810-605C-438E-8D97-CB8B8DAC3030}" srcId="{A27679B3-6E37-42FA-BCE0-AC3EC38394D0}" destId="{871D87AE-7903-4B96-B87F-BF40BA960B3F}" srcOrd="1" destOrd="0" parTransId="{76964010-6CC7-4C78-AC96-0EEBD7F979A0}" sibTransId="{BC7B8C60-4227-4DC7-B6C8-A95EE391ECF2}"/>
    <dgm:cxn modelId="{A2D62A3B-F715-8241-AD1D-35200B2FC7D5}" type="presOf" srcId="{CEA066D5-2C12-46DF-A53B-D24F9A94C263}" destId="{85E0C4DF-0374-E949-9C9E-2B0D3CA84333}" srcOrd="0" destOrd="0" presId="urn:microsoft.com/office/officeart/2005/8/layout/hierarchy3"/>
    <dgm:cxn modelId="{1D2E9F6F-4CC8-094B-80A9-C172A28B299D}" type="presOf" srcId="{871D87AE-7903-4B96-B87F-BF40BA960B3F}" destId="{701BA579-CD94-1F45-8957-AED15706E472}" srcOrd="0" destOrd="0" presId="urn:microsoft.com/office/officeart/2005/8/layout/hierarchy3"/>
    <dgm:cxn modelId="{0009ED87-3AFB-244E-835C-78F123E741CA}" type="presOf" srcId="{84F4F53A-A6DC-4C3B-A38B-AF42684DF470}" destId="{697E6E8F-7BC1-D64E-B421-A6B28B74F183}" srcOrd="0" destOrd="0" presId="urn:microsoft.com/office/officeart/2005/8/layout/hierarchy3"/>
    <dgm:cxn modelId="{250589BE-4C3A-C14B-BBF9-1B30655EF4C2}" type="presOf" srcId="{84F4F53A-A6DC-4C3B-A38B-AF42684DF470}" destId="{10CE003E-ABB3-0A4C-B55B-F9272B461AB7}" srcOrd="1" destOrd="0" presId="urn:microsoft.com/office/officeart/2005/8/layout/hierarchy3"/>
    <dgm:cxn modelId="{3DDAD4BE-6A5E-4B43-99AD-4254A9A2B0A3}" srcId="{A27679B3-6E37-42FA-BCE0-AC3EC38394D0}" destId="{CEA066D5-2C12-46DF-A53B-D24F9A94C263}" srcOrd="0" destOrd="0" parTransId="{BC209142-E237-4095-B329-F3259EE0E5FC}" sibTransId="{897E953E-4C8C-48CF-A185-1C21FDA950E6}"/>
    <dgm:cxn modelId="{F32715CB-D267-BA45-89C1-E814463C3782}" type="presOf" srcId="{CEA066D5-2C12-46DF-A53B-D24F9A94C263}" destId="{70874910-108D-4449-BC61-C3A15B30BE10}" srcOrd="1" destOrd="0" presId="urn:microsoft.com/office/officeart/2005/8/layout/hierarchy3"/>
    <dgm:cxn modelId="{8E0370CD-7856-44CA-B3D5-1D0A95A09796}" srcId="{A27679B3-6E37-42FA-BCE0-AC3EC38394D0}" destId="{84F4F53A-A6DC-4C3B-A38B-AF42684DF470}" srcOrd="2" destOrd="0" parTransId="{C0B10EC8-8AE0-4C05-8784-A5F5ACE61140}" sibTransId="{2C4068A0-3820-4D8D-8D9E-627BAAD7D147}"/>
    <dgm:cxn modelId="{E1B717EF-459E-CB40-BCB8-00D34F575300}" type="presOf" srcId="{871D87AE-7903-4B96-B87F-BF40BA960B3F}" destId="{1E0DD59A-1B09-8147-9F7A-BCD0F4218697}" srcOrd="1" destOrd="0" presId="urn:microsoft.com/office/officeart/2005/8/layout/hierarchy3"/>
    <dgm:cxn modelId="{007821EF-54B6-5B48-8F37-CE972E72C8A8}" type="presOf" srcId="{A27679B3-6E37-42FA-BCE0-AC3EC38394D0}" destId="{EC995DD0-4E59-2F45-8C7B-EFAC5859818E}" srcOrd="0" destOrd="0" presId="urn:microsoft.com/office/officeart/2005/8/layout/hierarchy3"/>
    <dgm:cxn modelId="{826F972A-9B21-F648-A4BE-8ACC0317FA52}" type="presParOf" srcId="{EC995DD0-4E59-2F45-8C7B-EFAC5859818E}" destId="{B49AD78E-0B38-C045-B3C7-C774CF598090}" srcOrd="0" destOrd="0" presId="urn:microsoft.com/office/officeart/2005/8/layout/hierarchy3"/>
    <dgm:cxn modelId="{DC7F89A9-4407-D54F-A438-EF5F03FAA258}" type="presParOf" srcId="{B49AD78E-0B38-C045-B3C7-C774CF598090}" destId="{9B524835-B2D8-7A4C-AC7D-4AE10518C4F1}" srcOrd="0" destOrd="0" presId="urn:microsoft.com/office/officeart/2005/8/layout/hierarchy3"/>
    <dgm:cxn modelId="{61D2B48C-4823-4347-AABE-B15B62ABD2D3}" type="presParOf" srcId="{9B524835-B2D8-7A4C-AC7D-4AE10518C4F1}" destId="{85E0C4DF-0374-E949-9C9E-2B0D3CA84333}" srcOrd="0" destOrd="0" presId="urn:microsoft.com/office/officeart/2005/8/layout/hierarchy3"/>
    <dgm:cxn modelId="{7C406B8E-4D97-C141-851F-4D83771017AA}" type="presParOf" srcId="{9B524835-B2D8-7A4C-AC7D-4AE10518C4F1}" destId="{70874910-108D-4449-BC61-C3A15B30BE10}" srcOrd="1" destOrd="0" presId="urn:microsoft.com/office/officeart/2005/8/layout/hierarchy3"/>
    <dgm:cxn modelId="{FD93C5BA-2884-A449-9D5F-D8C8ADD42AF9}" type="presParOf" srcId="{B49AD78E-0B38-C045-B3C7-C774CF598090}" destId="{59FA8B23-1EA3-AF45-AA24-D7B776BFF9BF}" srcOrd="1" destOrd="0" presId="urn:microsoft.com/office/officeart/2005/8/layout/hierarchy3"/>
    <dgm:cxn modelId="{B7AEDBE0-1961-C64C-9E8A-99F3BCFA04D9}" type="presParOf" srcId="{EC995DD0-4E59-2F45-8C7B-EFAC5859818E}" destId="{EFA8B2DF-D6F6-6F45-93E3-0D9F122D8DA7}" srcOrd="1" destOrd="0" presId="urn:microsoft.com/office/officeart/2005/8/layout/hierarchy3"/>
    <dgm:cxn modelId="{F8BCED2A-F62C-1B4C-B4E6-9DAEBAC16E88}" type="presParOf" srcId="{EFA8B2DF-D6F6-6F45-93E3-0D9F122D8DA7}" destId="{15E770A5-4300-584F-8EC5-292FC54EDC42}" srcOrd="0" destOrd="0" presId="urn:microsoft.com/office/officeart/2005/8/layout/hierarchy3"/>
    <dgm:cxn modelId="{8A84A681-4FDD-F843-883A-9A7ADB4A266F}" type="presParOf" srcId="{15E770A5-4300-584F-8EC5-292FC54EDC42}" destId="{701BA579-CD94-1F45-8957-AED15706E472}" srcOrd="0" destOrd="0" presId="urn:microsoft.com/office/officeart/2005/8/layout/hierarchy3"/>
    <dgm:cxn modelId="{A45D00E6-14AC-4949-A5EE-34C54430671E}" type="presParOf" srcId="{15E770A5-4300-584F-8EC5-292FC54EDC42}" destId="{1E0DD59A-1B09-8147-9F7A-BCD0F4218697}" srcOrd="1" destOrd="0" presId="urn:microsoft.com/office/officeart/2005/8/layout/hierarchy3"/>
    <dgm:cxn modelId="{EE28F5F9-13D5-E94D-9E24-FBFCE90A4DCC}" type="presParOf" srcId="{EFA8B2DF-D6F6-6F45-93E3-0D9F122D8DA7}" destId="{A85B0DD8-9D6C-4F4E-A73E-F7E6010B1D5B}" srcOrd="1" destOrd="0" presId="urn:microsoft.com/office/officeart/2005/8/layout/hierarchy3"/>
    <dgm:cxn modelId="{FA95108F-8DBD-0447-BAC4-523A1A1B2DAF}" type="presParOf" srcId="{EC995DD0-4E59-2F45-8C7B-EFAC5859818E}" destId="{66AD80A1-2E9B-744C-8127-54E33AD12CCF}" srcOrd="2" destOrd="0" presId="urn:microsoft.com/office/officeart/2005/8/layout/hierarchy3"/>
    <dgm:cxn modelId="{0FA02B12-3E72-4C49-BB25-07DCFAC31C63}" type="presParOf" srcId="{66AD80A1-2E9B-744C-8127-54E33AD12CCF}" destId="{F4AA6FAA-7889-BB46-B49C-5B41B4EB5F01}" srcOrd="0" destOrd="0" presId="urn:microsoft.com/office/officeart/2005/8/layout/hierarchy3"/>
    <dgm:cxn modelId="{AEE9DAD7-FA47-E34F-8579-A93D5D4F45A4}" type="presParOf" srcId="{F4AA6FAA-7889-BB46-B49C-5B41B4EB5F01}" destId="{697E6E8F-7BC1-D64E-B421-A6B28B74F183}" srcOrd="0" destOrd="0" presId="urn:microsoft.com/office/officeart/2005/8/layout/hierarchy3"/>
    <dgm:cxn modelId="{947A0663-D80B-8C47-AC62-DCD45036753D}" type="presParOf" srcId="{F4AA6FAA-7889-BB46-B49C-5B41B4EB5F01}" destId="{10CE003E-ABB3-0A4C-B55B-F9272B461AB7}" srcOrd="1" destOrd="0" presId="urn:microsoft.com/office/officeart/2005/8/layout/hierarchy3"/>
    <dgm:cxn modelId="{BC3E0122-5388-AC4A-8CE1-D4E67FE2AC28}" type="presParOf" srcId="{66AD80A1-2E9B-744C-8127-54E33AD12CCF}" destId="{A745EA7E-5AB5-F742-B52B-91091C5D7BE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E0EE73C-0FE0-4CC7-9AF6-CB07F56DF3C3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A44A223-77A0-46E1-A497-E0C3F0E1014B}">
      <dgm:prSet/>
      <dgm:spPr/>
      <dgm:t>
        <a:bodyPr/>
        <a:lstStyle/>
        <a:p>
          <a:r>
            <a:rPr lang="it-IT"/>
            <a:t>dossier di progetto</a:t>
          </a:r>
          <a:endParaRPr lang="en-US"/>
        </a:p>
      </dgm:t>
    </dgm:pt>
    <dgm:pt modelId="{A44059D2-B5CF-4045-B491-8803EB3C8999}" type="parTrans" cxnId="{B2829B91-41B7-43A2-83E9-6817ECA1A665}">
      <dgm:prSet/>
      <dgm:spPr/>
      <dgm:t>
        <a:bodyPr/>
        <a:lstStyle/>
        <a:p>
          <a:endParaRPr lang="en-US"/>
        </a:p>
      </dgm:t>
    </dgm:pt>
    <dgm:pt modelId="{7F47FAB4-8BCA-4F79-9FC9-ADABF9CFA734}" type="sibTrans" cxnId="{B2829B91-41B7-43A2-83E9-6817ECA1A665}">
      <dgm:prSet/>
      <dgm:spPr/>
      <dgm:t>
        <a:bodyPr/>
        <a:lstStyle/>
        <a:p>
          <a:endParaRPr lang="en-US"/>
        </a:p>
      </dgm:t>
    </dgm:pt>
    <dgm:pt modelId="{A0366DFE-F9BD-4A07-9CF9-7835B24119FA}">
      <dgm:prSet/>
      <dgm:spPr/>
      <dgm:t>
        <a:bodyPr/>
        <a:lstStyle/>
        <a:p>
          <a:r>
            <a:rPr lang="it-IT"/>
            <a:t>cartella con diversi progetti</a:t>
          </a:r>
          <a:endParaRPr lang="en-US"/>
        </a:p>
      </dgm:t>
    </dgm:pt>
    <dgm:pt modelId="{E1B95F89-EE24-4D89-A831-A068F93AF434}" type="parTrans" cxnId="{2D82C4B5-E5A9-448D-B225-07DB8EA25F7B}">
      <dgm:prSet/>
      <dgm:spPr/>
      <dgm:t>
        <a:bodyPr/>
        <a:lstStyle/>
        <a:p>
          <a:endParaRPr lang="en-US"/>
        </a:p>
      </dgm:t>
    </dgm:pt>
    <dgm:pt modelId="{4C410D78-B146-4728-919A-F6D8BC9616D1}" type="sibTrans" cxnId="{2D82C4B5-E5A9-448D-B225-07DB8EA25F7B}">
      <dgm:prSet/>
      <dgm:spPr/>
      <dgm:t>
        <a:bodyPr/>
        <a:lstStyle/>
        <a:p>
          <a:endParaRPr lang="en-US"/>
        </a:p>
      </dgm:t>
    </dgm:pt>
    <dgm:pt modelId="{A8C31524-D357-4919-BAE3-58D49F10584D}">
      <dgm:prSet/>
      <dgm:spPr/>
      <dgm:t>
        <a:bodyPr/>
        <a:lstStyle/>
        <a:p>
          <a:r>
            <a:rPr lang="it-IT"/>
            <a:t>video (piattaforma Vimeo)</a:t>
          </a:r>
          <a:endParaRPr lang="en-US"/>
        </a:p>
      </dgm:t>
    </dgm:pt>
    <dgm:pt modelId="{270CCC35-79C3-421C-88EF-181B29857280}" type="parTrans" cxnId="{6D896776-9642-4650-AB75-121319728E04}">
      <dgm:prSet/>
      <dgm:spPr/>
      <dgm:t>
        <a:bodyPr/>
        <a:lstStyle/>
        <a:p>
          <a:endParaRPr lang="en-US"/>
        </a:p>
      </dgm:t>
    </dgm:pt>
    <dgm:pt modelId="{47A30D4C-F743-44E1-8789-463801A50147}" type="sibTrans" cxnId="{6D896776-9642-4650-AB75-121319728E04}">
      <dgm:prSet/>
      <dgm:spPr/>
      <dgm:t>
        <a:bodyPr/>
        <a:lstStyle/>
        <a:p>
          <a:endParaRPr lang="en-US"/>
        </a:p>
      </dgm:t>
    </dgm:pt>
    <dgm:pt modelId="{A03EF746-BC14-4CB1-AED6-A4CD93DF3E96}">
      <dgm:prSet/>
      <dgm:spPr/>
      <dgm:t>
        <a:bodyPr/>
        <a:lstStyle/>
        <a:p>
          <a:r>
            <a:rPr lang="it-IT"/>
            <a:t>scheda tecnica</a:t>
          </a:r>
          <a:endParaRPr lang="en-US"/>
        </a:p>
      </dgm:t>
    </dgm:pt>
    <dgm:pt modelId="{F20A23C6-6981-4934-81AC-A36089C70B9D}" type="parTrans" cxnId="{7764A35A-9BB7-4FC9-BB73-BB6F0A55D233}">
      <dgm:prSet/>
      <dgm:spPr/>
      <dgm:t>
        <a:bodyPr/>
        <a:lstStyle/>
        <a:p>
          <a:endParaRPr lang="en-US"/>
        </a:p>
      </dgm:t>
    </dgm:pt>
    <dgm:pt modelId="{2F1C3364-EEB0-458B-AA76-6945276CC56F}" type="sibTrans" cxnId="{7764A35A-9BB7-4FC9-BB73-BB6F0A55D233}">
      <dgm:prSet/>
      <dgm:spPr/>
      <dgm:t>
        <a:bodyPr/>
        <a:lstStyle/>
        <a:p>
          <a:endParaRPr lang="en-US"/>
        </a:p>
      </dgm:t>
    </dgm:pt>
    <dgm:pt modelId="{59E250FA-2C4F-1348-B42E-4543F71FDA14}" type="pres">
      <dgm:prSet presAssocID="{3E0EE73C-0FE0-4CC7-9AF6-CB07F56DF3C3}" presName="Name0" presStyleCnt="0">
        <dgm:presLayoutVars>
          <dgm:dir/>
          <dgm:animLvl val="lvl"/>
          <dgm:resizeHandles val="exact"/>
        </dgm:presLayoutVars>
      </dgm:prSet>
      <dgm:spPr/>
    </dgm:pt>
    <dgm:pt modelId="{1CA82B3D-9324-FF48-B721-4052183D6FE2}" type="pres">
      <dgm:prSet presAssocID="{3A44A223-77A0-46E1-A497-E0C3F0E1014B}" presName="linNode" presStyleCnt="0"/>
      <dgm:spPr/>
    </dgm:pt>
    <dgm:pt modelId="{A990585B-FFB1-3046-8768-CA393FF9F2AD}" type="pres">
      <dgm:prSet presAssocID="{3A44A223-77A0-46E1-A497-E0C3F0E1014B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EE2C276-A8EA-0440-B05B-035D456532B9}" type="pres">
      <dgm:prSet presAssocID="{7F47FAB4-8BCA-4F79-9FC9-ADABF9CFA734}" presName="sp" presStyleCnt="0"/>
      <dgm:spPr/>
    </dgm:pt>
    <dgm:pt modelId="{0F864FE2-9F5E-2344-83E6-BD6A5248DDB2}" type="pres">
      <dgm:prSet presAssocID="{A0366DFE-F9BD-4A07-9CF9-7835B24119FA}" presName="linNode" presStyleCnt="0"/>
      <dgm:spPr/>
    </dgm:pt>
    <dgm:pt modelId="{2B9F1DDF-041B-3645-BE49-C9FC92692FAA}" type="pres">
      <dgm:prSet presAssocID="{A0366DFE-F9BD-4A07-9CF9-7835B24119FA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AD662B5-01E8-9F48-A098-4A2F1BEED71F}" type="pres">
      <dgm:prSet presAssocID="{4C410D78-B146-4728-919A-F6D8BC9616D1}" presName="sp" presStyleCnt="0"/>
      <dgm:spPr/>
    </dgm:pt>
    <dgm:pt modelId="{29D0D4DB-962B-4D4B-BF23-FB89C9654688}" type="pres">
      <dgm:prSet presAssocID="{A8C31524-D357-4919-BAE3-58D49F10584D}" presName="linNode" presStyleCnt="0"/>
      <dgm:spPr/>
    </dgm:pt>
    <dgm:pt modelId="{B40A3F2A-1B32-E445-9B60-E3AB6BA062A7}" type="pres">
      <dgm:prSet presAssocID="{A8C31524-D357-4919-BAE3-58D49F10584D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81D98A3B-5CE2-2F4C-8E56-861112113F30}" type="pres">
      <dgm:prSet presAssocID="{47A30D4C-F743-44E1-8789-463801A50147}" presName="sp" presStyleCnt="0"/>
      <dgm:spPr/>
    </dgm:pt>
    <dgm:pt modelId="{2CA3F833-9166-8741-A326-8795ECE52611}" type="pres">
      <dgm:prSet presAssocID="{A03EF746-BC14-4CB1-AED6-A4CD93DF3E96}" presName="linNode" presStyleCnt="0"/>
      <dgm:spPr/>
    </dgm:pt>
    <dgm:pt modelId="{97BD0884-DAB2-AA48-A909-1C7D17D9ED71}" type="pres">
      <dgm:prSet presAssocID="{A03EF746-BC14-4CB1-AED6-A4CD93DF3E9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801D540F-EE8B-7244-BE2B-F398DE903214}" type="presOf" srcId="{A03EF746-BC14-4CB1-AED6-A4CD93DF3E96}" destId="{97BD0884-DAB2-AA48-A909-1C7D17D9ED71}" srcOrd="0" destOrd="0" presId="urn:microsoft.com/office/officeart/2005/8/layout/vList5"/>
    <dgm:cxn modelId="{9121EC1F-4AB0-4649-B329-85CAC4B6B95A}" type="presOf" srcId="{A8C31524-D357-4919-BAE3-58D49F10584D}" destId="{B40A3F2A-1B32-E445-9B60-E3AB6BA062A7}" srcOrd="0" destOrd="0" presId="urn:microsoft.com/office/officeart/2005/8/layout/vList5"/>
    <dgm:cxn modelId="{7764A35A-9BB7-4FC9-BB73-BB6F0A55D233}" srcId="{3E0EE73C-0FE0-4CC7-9AF6-CB07F56DF3C3}" destId="{A03EF746-BC14-4CB1-AED6-A4CD93DF3E96}" srcOrd="3" destOrd="0" parTransId="{F20A23C6-6981-4934-81AC-A36089C70B9D}" sibTransId="{2F1C3364-EEB0-458B-AA76-6945276CC56F}"/>
    <dgm:cxn modelId="{8660EB6A-6676-6647-AF44-59063FBFF915}" type="presOf" srcId="{3A44A223-77A0-46E1-A497-E0C3F0E1014B}" destId="{A990585B-FFB1-3046-8768-CA393FF9F2AD}" srcOrd="0" destOrd="0" presId="urn:microsoft.com/office/officeart/2005/8/layout/vList5"/>
    <dgm:cxn modelId="{6D896776-9642-4650-AB75-121319728E04}" srcId="{3E0EE73C-0FE0-4CC7-9AF6-CB07F56DF3C3}" destId="{A8C31524-D357-4919-BAE3-58D49F10584D}" srcOrd="2" destOrd="0" parTransId="{270CCC35-79C3-421C-88EF-181B29857280}" sibTransId="{47A30D4C-F743-44E1-8789-463801A50147}"/>
    <dgm:cxn modelId="{AEDEA67A-2569-6442-9E72-F1400268FE55}" type="presOf" srcId="{A0366DFE-F9BD-4A07-9CF9-7835B24119FA}" destId="{2B9F1DDF-041B-3645-BE49-C9FC92692FAA}" srcOrd="0" destOrd="0" presId="urn:microsoft.com/office/officeart/2005/8/layout/vList5"/>
    <dgm:cxn modelId="{44531288-B898-FB4C-A515-F9F1DB56C54A}" type="presOf" srcId="{3E0EE73C-0FE0-4CC7-9AF6-CB07F56DF3C3}" destId="{59E250FA-2C4F-1348-B42E-4543F71FDA14}" srcOrd="0" destOrd="0" presId="urn:microsoft.com/office/officeart/2005/8/layout/vList5"/>
    <dgm:cxn modelId="{B2829B91-41B7-43A2-83E9-6817ECA1A665}" srcId="{3E0EE73C-0FE0-4CC7-9AF6-CB07F56DF3C3}" destId="{3A44A223-77A0-46E1-A497-E0C3F0E1014B}" srcOrd="0" destOrd="0" parTransId="{A44059D2-B5CF-4045-B491-8803EB3C8999}" sibTransId="{7F47FAB4-8BCA-4F79-9FC9-ADABF9CFA734}"/>
    <dgm:cxn modelId="{2D82C4B5-E5A9-448D-B225-07DB8EA25F7B}" srcId="{3E0EE73C-0FE0-4CC7-9AF6-CB07F56DF3C3}" destId="{A0366DFE-F9BD-4A07-9CF9-7835B24119FA}" srcOrd="1" destOrd="0" parTransId="{E1B95F89-EE24-4D89-A831-A068F93AF434}" sibTransId="{4C410D78-B146-4728-919A-F6D8BC9616D1}"/>
    <dgm:cxn modelId="{8D407DD7-04CC-5F4D-BDEE-8D6574563133}" type="presParOf" srcId="{59E250FA-2C4F-1348-B42E-4543F71FDA14}" destId="{1CA82B3D-9324-FF48-B721-4052183D6FE2}" srcOrd="0" destOrd="0" presId="urn:microsoft.com/office/officeart/2005/8/layout/vList5"/>
    <dgm:cxn modelId="{A9A15323-C8CB-2542-90FD-5CD647B637FE}" type="presParOf" srcId="{1CA82B3D-9324-FF48-B721-4052183D6FE2}" destId="{A990585B-FFB1-3046-8768-CA393FF9F2AD}" srcOrd="0" destOrd="0" presId="urn:microsoft.com/office/officeart/2005/8/layout/vList5"/>
    <dgm:cxn modelId="{8E7BE423-4AA9-7F48-AB75-89D57266AAB3}" type="presParOf" srcId="{59E250FA-2C4F-1348-B42E-4543F71FDA14}" destId="{9EE2C276-A8EA-0440-B05B-035D456532B9}" srcOrd="1" destOrd="0" presId="urn:microsoft.com/office/officeart/2005/8/layout/vList5"/>
    <dgm:cxn modelId="{3FE7BEB8-7727-E744-BC95-6A44A4A1FCC6}" type="presParOf" srcId="{59E250FA-2C4F-1348-B42E-4543F71FDA14}" destId="{0F864FE2-9F5E-2344-83E6-BD6A5248DDB2}" srcOrd="2" destOrd="0" presId="urn:microsoft.com/office/officeart/2005/8/layout/vList5"/>
    <dgm:cxn modelId="{9E82CCD5-77B9-704C-9776-F2266B2129D6}" type="presParOf" srcId="{0F864FE2-9F5E-2344-83E6-BD6A5248DDB2}" destId="{2B9F1DDF-041B-3645-BE49-C9FC92692FAA}" srcOrd="0" destOrd="0" presId="urn:microsoft.com/office/officeart/2005/8/layout/vList5"/>
    <dgm:cxn modelId="{CFFADA03-7ADB-DE4B-A9A1-2459ACBD8D8A}" type="presParOf" srcId="{59E250FA-2C4F-1348-B42E-4543F71FDA14}" destId="{9AD662B5-01E8-9F48-A098-4A2F1BEED71F}" srcOrd="3" destOrd="0" presId="urn:microsoft.com/office/officeart/2005/8/layout/vList5"/>
    <dgm:cxn modelId="{F1CBA879-E84F-2444-A420-68779DD988B2}" type="presParOf" srcId="{59E250FA-2C4F-1348-B42E-4543F71FDA14}" destId="{29D0D4DB-962B-4D4B-BF23-FB89C9654688}" srcOrd="4" destOrd="0" presId="urn:microsoft.com/office/officeart/2005/8/layout/vList5"/>
    <dgm:cxn modelId="{2853FFF9-8A5D-4A4A-A0C9-6112030075D6}" type="presParOf" srcId="{29D0D4DB-962B-4D4B-BF23-FB89C9654688}" destId="{B40A3F2A-1B32-E445-9B60-E3AB6BA062A7}" srcOrd="0" destOrd="0" presId="urn:microsoft.com/office/officeart/2005/8/layout/vList5"/>
    <dgm:cxn modelId="{ADF896EF-2760-7748-BA43-00854A9BB230}" type="presParOf" srcId="{59E250FA-2C4F-1348-B42E-4543F71FDA14}" destId="{81D98A3B-5CE2-2F4C-8E56-861112113F30}" srcOrd="5" destOrd="0" presId="urn:microsoft.com/office/officeart/2005/8/layout/vList5"/>
    <dgm:cxn modelId="{2BE3E07D-7C09-E349-AB2B-FD6B54308F9C}" type="presParOf" srcId="{59E250FA-2C4F-1348-B42E-4543F71FDA14}" destId="{2CA3F833-9166-8741-A326-8795ECE52611}" srcOrd="6" destOrd="0" presId="urn:microsoft.com/office/officeart/2005/8/layout/vList5"/>
    <dgm:cxn modelId="{5B865653-FA89-3945-A916-7659BB0DB9AC}" type="presParOf" srcId="{2CA3F833-9166-8741-A326-8795ECE52611}" destId="{97BD0884-DAB2-AA48-A909-1C7D17D9ED7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54A14-F2B5-4947-B4A2-D7C73DC866BF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B89F2D-6B36-7C48-861D-F3F7E233BD39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Caratteristiche individuate da Colbert:</a:t>
          </a:r>
          <a:endParaRPr lang="en-US" sz="2400" kern="1200"/>
        </a:p>
      </dsp:txBody>
      <dsp:txXfrm>
        <a:off x="0" y="531"/>
        <a:ext cx="10515600" cy="870055"/>
      </dsp:txXfrm>
    </dsp:sp>
    <dsp:sp modelId="{19BCE52E-7587-5A4A-82BD-705898CF1BFF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CC1A1-D5DB-D541-AABC-58BD202CACB0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1 simultaneità: prodotto e consumo coincidono</a:t>
          </a:r>
          <a:endParaRPr lang="en-US" sz="2400" kern="1200"/>
        </a:p>
      </dsp:txBody>
      <dsp:txXfrm>
        <a:off x="0" y="870586"/>
        <a:ext cx="10515600" cy="870055"/>
      </dsp:txXfrm>
    </dsp:sp>
    <dsp:sp modelId="{07C5065D-0F6A-1A4C-AAE1-27E6B575EDA3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F6011-8576-134B-A549-A255F3D097DA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2 intangibilità: spettacolo è intangibile e non è valutabile prima del consumo</a:t>
          </a:r>
          <a:endParaRPr lang="en-US" sz="2400" kern="1200"/>
        </a:p>
      </dsp:txBody>
      <dsp:txXfrm>
        <a:off x="0" y="1740641"/>
        <a:ext cx="10515600" cy="870055"/>
      </dsp:txXfrm>
    </dsp:sp>
    <dsp:sp modelId="{57861D18-D452-3744-99F3-CC6B032BFAD5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1C7F1-9FCD-0746-9BB9-F0EFCC8726AA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3 deteriorabilità: spettacolo dal vivo non si può conservare né riprodurre facilmente</a:t>
          </a:r>
          <a:endParaRPr lang="en-US" sz="2400" kern="1200"/>
        </a:p>
      </dsp:txBody>
      <dsp:txXfrm>
        <a:off x="0" y="2610696"/>
        <a:ext cx="10515600" cy="870055"/>
      </dsp:txXfrm>
    </dsp:sp>
    <dsp:sp modelId="{11CC0D68-9EB3-DB40-AB30-EA43A5DE7FB1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CC8F0-CDE1-6148-BDA5-179D9CA00DA6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4 dimensione circostanziale: ogni rappresentazione è un unicum</a:t>
          </a:r>
          <a:endParaRPr lang="en-US" sz="2400" kern="1200"/>
        </a:p>
      </dsp:txBody>
      <dsp:txXfrm>
        <a:off x="0" y="3480751"/>
        <a:ext cx="10515600" cy="870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0C311-A2DA-8944-A3D8-268808A09BED}">
      <dsp:nvSpPr>
        <dsp:cNvPr id="0" name=""/>
        <dsp:cNvSpPr/>
      </dsp:nvSpPr>
      <dsp:spPr>
        <a:xfrm>
          <a:off x="380489" y="0"/>
          <a:ext cx="5530735" cy="553073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F52748-DFD4-8646-A352-923A1F4DC1AB}">
      <dsp:nvSpPr>
        <dsp:cNvPr id="0" name=""/>
        <dsp:cNvSpPr/>
      </dsp:nvSpPr>
      <dsp:spPr>
        <a:xfrm>
          <a:off x="905909" y="525419"/>
          <a:ext cx="2156986" cy="21569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padronanza della legislazione</a:t>
          </a:r>
          <a:endParaRPr lang="en-US" sz="2100" kern="1200" dirty="0"/>
        </a:p>
      </dsp:txBody>
      <dsp:txXfrm>
        <a:off x="1011204" y="630714"/>
        <a:ext cx="1946396" cy="1946396"/>
      </dsp:txXfrm>
    </dsp:sp>
    <dsp:sp modelId="{AB3B053D-7621-664A-B6F7-C2FA6CBABAE7}">
      <dsp:nvSpPr>
        <dsp:cNvPr id="0" name=""/>
        <dsp:cNvSpPr/>
      </dsp:nvSpPr>
      <dsp:spPr>
        <a:xfrm>
          <a:off x="3228818" y="525419"/>
          <a:ext cx="2156986" cy="21569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intensa consuetudine con lo spettacolo e chi lo produce</a:t>
          </a:r>
          <a:endParaRPr lang="en-US" sz="2100" kern="1200"/>
        </a:p>
      </dsp:txBody>
      <dsp:txXfrm>
        <a:off x="3334113" y="630714"/>
        <a:ext cx="1946396" cy="1946396"/>
      </dsp:txXfrm>
    </dsp:sp>
    <dsp:sp modelId="{8FA550FF-BE88-5943-B568-E4C6B651D0CB}">
      <dsp:nvSpPr>
        <dsp:cNvPr id="0" name=""/>
        <dsp:cNvSpPr/>
      </dsp:nvSpPr>
      <dsp:spPr>
        <a:xfrm>
          <a:off x="905909" y="2848328"/>
          <a:ext cx="2156986" cy="21569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preparazione sullo specifico contesto, tendenze, termini</a:t>
          </a:r>
          <a:endParaRPr lang="en-US" sz="2100" kern="1200"/>
        </a:p>
      </dsp:txBody>
      <dsp:txXfrm>
        <a:off x="1011204" y="2953623"/>
        <a:ext cx="1946396" cy="1946396"/>
      </dsp:txXfrm>
    </dsp:sp>
    <dsp:sp modelId="{F052DB4A-B3F8-3E41-9A95-3C4D15853ED5}">
      <dsp:nvSpPr>
        <dsp:cNvPr id="0" name=""/>
        <dsp:cNvSpPr/>
      </dsp:nvSpPr>
      <dsp:spPr>
        <a:xfrm>
          <a:off x="3228818" y="2848328"/>
          <a:ext cx="2156986" cy="21569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conoscenza approfondita dell’offerta, della domanda e dei potenziali acquirenti</a:t>
          </a:r>
          <a:endParaRPr lang="en-US" sz="2100" kern="1200" dirty="0"/>
        </a:p>
      </dsp:txBody>
      <dsp:txXfrm>
        <a:off x="3334113" y="2953623"/>
        <a:ext cx="1946396" cy="1946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2718A-BE91-BE49-A550-3418D5EAD608}">
      <dsp:nvSpPr>
        <dsp:cNvPr id="0" name=""/>
        <dsp:cNvSpPr/>
      </dsp:nvSpPr>
      <dsp:spPr>
        <a:xfrm>
          <a:off x="3364992" y="2177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capire chi siamo e chi vogliamo essere</a:t>
          </a:r>
          <a:endParaRPr lang="en-US" sz="1600" kern="1200"/>
        </a:p>
      </dsp:txBody>
      <dsp:txXfrm>
        <a:off x="3416125" y="53310"/>
        <a:ext cx="3683350" cy="945199"/>
      </dsp:txXfrm>
    </dsp:sp>
    <dsp:sp modelId="{0856300F-CC80-B245-BB94-32BD8514651D}">
      <dsp:nvSpPr>
        <dsp:cNvPr id="0" name=""/>
        <dsp:cNvSpPr/>
      </dsp:nvSpPr>
      <dsp:spPr>
        <a:xfrm>
          <a:off x="3364992" y="1102016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qual è il punto di forza e quale quello di debolezza</a:t>
          </a:r>
          <a:endParaRPr lang="en-US" sz="1600" kern="1200"/>
        </a:p>
      </dsp:txBody>
      <dsp:txXfrm>
        <a:off x="3416125" y="1153149"/>
        <a:ext cx="3683350" cy="945199"/>
      </dsp:txXfrm>
    </dsp:sp>
    <dsp:sp modelId="{C31BA16B-2201-BF4A-A907-E8FB1AD90FE0}">
      <dsp:nvSpPr>
        <dsp:cNvPr id="0" name=""/>
        <dsp:cNvSpPr/>
      </dsp:nvSpPr>
      <dsp:spPr>
        <a:xfrm>
          <a:off x="3364992" y="2201855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=</a:t>
          </a:r>
          <a:endParaRPr lang="en-US" sz="1600" kern="1200"/>
        </a:p>
      </dsp:txBody>
      <dsp:txXfrm>
        <a:off x="3416125" y="2252988"/>
        <a:ext cx="3683350" cy="945199"/>
      </dsp:txXfrm>
    </dsp:sp>
    <dsp:sp modelId="{800FE9A4-2725-F142-A2A5-6F3B3C5417C1}">
      <dsp:nvSpPr>
        <dsp:cNvPr id="0" name=""/>
        <dsp:cNvSpPr/>
      </dsp:nvSpPr>
      <dsp:spPr>
        <a:xfrm>
          <a:off x="3364992" y="3301694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creare identità riconoscibile e spendibile per trovare proprio </a:t>
          </a:r>
          <a:r>
            <a:rPr lang="it-IT" sz="1600" b="1" kern="1200"/>
            <a:t>posizionamento</a:t>
          </a:r>
          <a:r>
            <a:rPr lang="it-IT" sz="1600" kern="1200"/>
            <a:t> e trovare </a:t>
          </a:r>
          <a:r>
            <a:rPr lang="it-IT" sz="1600" b="1" kern="1200"/>
            <a:t>segmenti</a:t>
          </a:r>
          <a:r>
            <a:rPr lang="it-IT" sz="1600" kern="1200"/>
            <a:t> a cui rivolgersi</a:t>
          </a:r>
          <a:endParaRPr lang="en-US" sz="1600" kern="1200"/>
        </a:p>
      </dsp:txBody>
      <dsp:txXfrm>
        <a:off x="3416125" y="3352827"/>
        <a:ext cx="3683350" cy="9451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FDC9D-1A9E-4C4C-A35D-495869890FAB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4FC9C-34FA-C443-BF3A-B481E6289ADA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basarsi sul metodo del costo</a:t>
          </a:r>
          <a:endParaRPr lang="en-US" sz="2800" kern="1200"/>
        </a:p>
      </dsp:txBody>
      <dsp:txXfrm>
        <a:off x="398656" y="1088253"/>
        <a:ext cx="2959127" cy="1837317"/>
      </dsp:txXfrm>
    </dsp:sp>
    <dsp:sp modelId="{CDC9E070-A028-BE43-9FAB-75BD8A80DE8E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43E80-7457-814C-A35F-0FF9BF09CB09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basarsi sulla concorrenza</a:t>
          </a:r>
          <a:endParaRPr lang="en-US" sz="2800" kern="1200"/>
        </a:p>
      </dsp:txBody>
      <dsp:txXfrm>
        <a:off x="4155097" y="1088253"/>
        <a:ext cx="2959127" cy="1837317"/>
      </dsp:txXfrm>
    </dsp:sp>
    <dsp:sp modelId="{619BD8CB-6B88-264C-9DFA-80F89E4E1609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9C5A5-175C-7242-8CA2-616476FE2CC8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basarsi su quanto l’acquirente è disposto a pagare</a:t>
          </a:r>
          <a:endParaRPr lang="en-US" sz="2800" kern="1200"/>
        </a:p>
      </dsp:txBody>
      <dsp:txXfrm>
        <a:off x="7911539" y="1088253"/>
        <a:ext cx="2959127" cy="18373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A4A66-BC1B-0A4B-A1C1-491311603015}">
      <dsp:nvSpPr>
        <dsp:cNvPr id="0" name=""/>
        <dsp:cNvSpPr/>
      </dsp:nvSpPr>
      <dsp:spPr>
        <a:xfrm>
          <a:off x="0" y="75946"/>
          <a:ext cx="6002110" cy="6762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intermediari che intervengono nel processo di trasferimento di un’opera dal produttore allo spettatore:</a:t>
          </a:r>
          <a:endParaRPr lang="en-US" sz="1700" kern="1200"/>
        </a:p>
      </dsp:txBody>
      <dsp:txXfrm>
        <a:off x="33012" y="108958"/>
        <a:ext cx="5936086" cy="610236"/>
      </dsp:txXfrm>
    </dsp:sp>
    <dsp:sp modelId="{B8F79B91-9673-0742-9B12-B99C4F3386A0}">
      <dsp:nvSpPr>
        <dsp:cNvPr id="0" name=""/>
        <dsp:cNvSpPr/>
      </dsp:nvSpPr>
      <dsp:spPr>
        <a:xfrm>
          <a:off x="0" y="801167"/>
          <a:ext cx="6002110" cy="67626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direttore di un circuito;</a:t>
          </a:r>
          <a:endParaRPr lang="en-US" sz="1700" kern="1200"/>
        </a:p>
      </dsp:txBody>
      <dsp:txXfrm>
        <a:off x="33012" y="834179"/>
        <a:ext cx="5936086" cy="610236"/>
      </dsp:txXfrm>
    </dsp:sp>
    <dsp:sp modelId="{F96671E8-000B-5F49-A5A2-B25D540FCCCA}">
      <dsp:nvSpPr>
        <dsp:cNvPr id="0" name=""/>
        <dsp:cNvSpPr/>
      </dsp:nvSpPr>
      <dsp:spPr>
        <a:xfrm>
          <a:off x="0" y="1526387"/>
          <a:ext cx="6002110" cy="67626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coloro che acquistano lo spettacolo (direttori di festival, rassegne, dei teatri di tradizione, nazionali…);</a:t>
          </a:r>
          <a:endParaRPr lang="en-US" sz="1700" kern="1200"/>
        </a:p>
      </dsp:txBody>
      <dsp:txXfrm>
        <a:off x="33012" y="1559399"/>
        <a:ext cx="5936086" cy="610236"/>
      </dsp:txXfrm>
    </dsp:sp>
    <dsp:sp modelId="{CCE61052-16DE-AC44-87EB-469BB6EC6EC7}">
      <dsp:nvSpPr>
        <dsp:cNvPr id="0" name=""/>
        <dsp:cNvSpPr/>
      </dsp:nvSpPr>
      <dsp:spPr>
        <a:xfrm>
          <a:off x="0" y="2251607"/>
          <a:ext cx="6002110" cy="67626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agenti.</a:t>
          </a:r>
          <a:endParaRPr lang="en-US" sz="1700" kern="1200"/>
        </a:p>
      </dsp:txBody>
      <dsp:txXfrm>
        <a:off x="33012" y="2284619"/>
        <a:ext cx="5936086" cy="610236"/>
      </dsp:txXfrm>
    </dsp:sp>
    <dsp:sp modelId="{301EEE44-9F0B-9B48-82F7-D9078A48B145}">
      <dsp:nvSpPr>
        <dsp:cNvPr id="0" name=""/>
        <dsp:cNvSpPr/>
      </dsp:nvSpPr>
      <dsp:spPr>
        <a:xfrm>
          <a:off x="0" y="2976826"/>
          <a:ext cx="6002110" cy="67626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frequentare reti nazionali e internazionali, associazioni di categoria per costruire una rete di distribuzione.</a:t>
          </a:r>
          <a:endParaRPr lang="en-US" sz="1700" kern="1200"/>
        </a:p>
      </dsp:txBody>
      <dsp:txXfrm>
        <a:off x="33012" y="3009838"/>
        <a:ext cx="5936086" cy="610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26982-D0AE-134A-8407-D5FD8B188E3C}">
      <dsp:nvSpPr>
        <dsp:cNvPr id="0" name=""/>
        <dsp:cNvSpPr/>
      </dsp:nvSpPr>
      <dsp:spPr>
        <a:xfrm>
          <a:off x="3367512" y="0"/>
          <a:ext cx="4192805" cy="419280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68CDC1-523E-7C46-88FD-8E1B4CC008D6}">
      <dsp:nvSpPr>
        <dsp:cNvPr id="0" name=""/>
        <dsp:cNvSpPr/>
      </dsp:nvSpPr>
      <dsp:spPr>
        <a:xfrm>
          <a:off x="3640044" y="272532"/>
          <a:ext cx="1677122" cy="167712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1 Farsi conoscere: seguire la compagnia, frequentare festival, piattaforme, conferenze e vetrine dedicate alla danza.</a:t>
          </a:r>
          <a:endParaRPr lang="en-US" sz="1200" kern="1200"/>
        </a:p>
      </dsp:txBody>
      <dsp:txXfrm>
        <a:off x="3721914" y="354402"/>
        <a:ext cx="1513382" cy="1513382"/>
      </dsp:txXfrm>
    </dsp:sp>
    <dsp:sp modelId="{BC9A406B-CB87-3949-8319-CF80A8391087}">
      <dsp:nvSpPr>
        <dsp:cNvPr id="0" name=""/>
        <dsp:cNvSpPr/>
      </dsp:nvSpPr>
      <dsp:spPr>
        <a:xfrm>
          <a:off x="5610662" y="272532"/>
          <a:ext cx="1677122" cy="1677122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2 Avvicinare gli operatori di nostro interesse</a:t>
          </a:r>
          <a:endParaRPr lang="en-US" sz="1200" kern="1200"/>
        </a:p>
      </dsp:txBody>
      <dsp:txXfrm>
        <a:off x="5692532" y="354402"/>
        <a:ext cx="1513382" cy="1513382"/>
      </dsp:txXfrm>
    </dsp:sp>
    <dsp:sp modelId="{41EB6DA9-4540-2543-835D-09308DDB4026}">
      <dsp:nvSpPr>
        <dsp:cNvPr id="0" name=""/>
        <dsp:cNvSpPr/>
      </dsp:nvSpPr>
      <dsp:spPr>
        <a:xfrm>
          <a:off x="3640044" y="2243150"/>
          <a:ext cx="1677122" cy="1677122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3 stabilire corrispondenza o contatto telefonico</a:t>
          </a:r>
          <a:endParaRPr lang="en-US" sz="1200" kern="1200"/>
        </a:p>
      </dsp:txBody>
      <dsp:txXfrm>
        <a:off x="3721914" y="2325020"/>
        <a:ext cx="1513382" cy="1513382"/>
      </dsp:txXfrm>
    </dsp:sp>
    <dsp:sp modelId="{5F9CC4F7-E0E5-7546-A5F5-25782116E5F0}">
      <dsp:nvSpPr>
        <dsp:cNvPr id="0" name=""/>
        <dsp:cNvSpPr/>
      </dsp:nvSpPr>
      <dsp:spPr>
        <a:xfrm>
          <a:off x="5610662" y="2243150"/>
          <a:ext cx="1677122" cy="1677122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è possibile fare i tre passi attraverso fiere e piattaforme</a:t>
          </a:r>
          <a:endParaRPr lang="en-US" sz="1200" kern="1200"/>
        </a:p>
      </dsp:txBody>
      <dsp:txXfrm>
        <a:off x="5692532" y="2325020"/>
        <a:ext cx="1513382" cy="15133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0C4DF-0374-E949-9C9E-2B0D3CA84333}">
      <dsp:nvSpPr>
        <dsp:cNvPr id="0" name=""/>
        <dsp:cNvSpPr/>
      </dsp:nvSpPr>
      <dsp:spPr>
        <a:xfrm>
          <a:off x="1333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1 partecipare agli appuntamenti</a:t>
          </a:r>
          <a:endParaRPr lang="en-US" sz="2500" kern="1200"/>
        </a:p>
      </dsp:txBody>
      <dsp:txXfrm>
        <a:off x="47045" y="1361745"/>
        <a:ext cx="3030050" cy="1469313"/>
      </dsp:txXfrm>
    </dsp:sp>
    <dsp:sp modelId="{701BA579-CD94-1F45-8957-AED15706E472}">
      <dsp:nvSpPr>
        <dsp:cNvPr id="0" name=""/>
        <dsp:cNvSpPr/>
      </dsp:nvSpPr>
      <dsp:spPr>
        <a:xfrm>
          <a:off x="3903177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2 avere un agente</a:t>
          </a:r>
          <a:endParaRPr lang="en-US" sz="2500" kern="1200"/>
        </a:p>
      </dsp:txBody>
      <dsp:txXfrm>
        <a:off x="3948889" y="1361745"/>
        <a:ext cx="3030050" cy="1469313"/>
      </dsp:txXfrm>
    </dsp:sp>
    <dsp:sp modelId="{697E6E8F-7BC1-D64E-B421-A6B28B74F183}">
      <dsp:nvSpPr>
        <dsp:cNvPr id="0" name=""/>
        <dsp:cNvSpPr/>
      </dsp:nvSpPr>
      <dsp:spPr>
        <a:xfrm>
          <a:off x="7805020" y="1316033"/>
          <a:ext cx="3121474" cy="15607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3 avviare rapporti di coproduzione con enti o festival stranieri </a:t>
          </a:r>
          <a:endParaRPr lang="en-US" sz="2500" kern="1200"/>
        </a:p>
      </dsp:txBody>
      <dsp:txXfrm>
        <a:off x="7850732" y="1361745"/>
        <a:ext cx="3030050" cy="14693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0585B-FFB1-3046-8768-CA393FF9F2AD}">
      <dsp:nvSpPr>
        <dsp:cNvPr id="0" name=""/>
        <dsp:cNvSpPr/>
      </dsp:nvSpPr>
      <dsp:spPr>
        <a:xfrm>
          <a:off x="3496905" y="2098"/>
          <a:ext cx="3934018" cy="10093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dossier di progetto</a:t>
          </a:r>
          <a:endParaRPr lang="en-US" sz="2800" kern="1200"/>
        </a:p>
      </dsp:txBody>
      <dsp:txXfrm>
        <a:off x="3546175" y="51368"/>
        <a:ext cx="3835478" cy="910763"/>
      </dsp:txXfrm>
    </dsp:sp>
    <dsp:sp modelId="{2B9F1DDF-041B-3645-BE49-C9FC92692FAA}">
      <dsp:nvSpPr>
        <dsp:cNvPr id="0" name=""/>
        <dsp:cNvSpPr/>
      </dsp:nvSpPr>
      <dsp:spPr>
        <a:xfrm>
          <a:off x="3496905" y="1061866"/>
          <a:ext cx="3934018" cy="100930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cartella con diversi progetti</a:t>
          </a:r>
          <a:endParaRPr lang="en-US" sz="2800" kern="1200"/>
        </a:p>
      </dsp:txBody>
      <dsp:txXfrm>
        <a:off x="3546175" y="1111136"/>
        <a:ext cx="3835478" cy="910763"/>
      </dsp:txXfrm>
    </dsp:sp>
    <dsp:sp modelId="{B40A3F2A-1B32-E445-9B60-E3AB6BA062A7}">
      <dsp:nvSpPr>
        <dsp:cNvPr id="0" name=""/>
        <dsp:cNvSpPr/>
      </dsp:nvSpPr>
      <dsp:spPr>
        <a:xfrm>
          <a:off x="3496905" y="2121635"/>
          <a:ext cx="3934018" cy="100930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video (piattaforma Vimeo)</a:t>
          </a:r>
          <a:endParaRPr lang="en-US" sz="2800" kern="1200"/>
        </a:p>
      </dsp:txBody>
      <dsp:txXfrm>
        <a:off x="3546175" y="2170905"/>
        <a:ext cx="3835478" cy="910763"/>
      </dsp:txXfrm>
    </dsp:sp>
    <dsp:sp modelId="{97BD0884-DAB2-AA48-A909-1C7D17D9ED71}">
      <dsp:nvSpPr>
        <dsp:cNvPr id="0" name=""/>
        <dsp:cNvSpPr/>
      </dsp:nvSpPr>
      <dsp:spPr>
        <a:xfrm>
          <a:off x="3496905" y="3181403"/>
          <a:ext cx="3934018" cy="10093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scheda tecnica</a:t>
          </a:r>
          <a:endParaRPr lang="en-US" sz="2800" kern="1200"/>
        </a:p>
      </dsp:txBody>
      <dsp:txXfrm>
        <a:off x="3546175" y="3230673"/>
        <a:ext cx="3835478" cy="910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1E3159-77DF-324F-4239-44252472D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6801F54-3C11-F475-6F0E-70F0F662A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04A8B4-1229-2EE9-5D12-8066A5FB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084C1C-2739-B0BB-4641-7E09903D2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03CE9D-7CC2-EB48-0ADD-89FAC67AB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86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E3EDAA-5603-BAA8-51B6-764381EF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1E35D9C-6090-41F2-F6A8-3F1E292EE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317466-24D9-D94F-0194-EB21DB99D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67C857-DC49-2D37-A18A-FFF0CEE1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1F4562-8178-167D-DA44-5EE157F3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79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F5AFAD-05F3-DFFF-0447-7ECBD0A3A0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FED143C-7D0E-63D8-834E-C7406CE43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8AA22F-7093-10AE-0AE9-D13C8EA1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9EDDE9-A583-8D4B-B601-D8A24A41B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6BBB9D-AE0D-FEA4-7FE8-07D35E5EF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945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B67ED-986F-4A26-5568-B69572B3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F728AD-8812-1BE9-528A-293BB8DF7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5ACE5D-E364-BE31-A7EA-71B553D05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40CC8A-68A1-25C8-7205-822FCCEA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F58BD7-C997-2425-F403-840B4F24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173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CF62B0-B078-CA28-C452-D94100B5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AC1ED-2AF0-27BB-8DCF-184D511E4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1460E9-D59A-E222-F946-67F174F10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D00818-E1F7-C760-A75B-FA47388A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88C63D-B17E-23C0-CE07-0E46A840C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09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98656E-A238-1F22-FCB7-0A3C479AF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8EE90E-D035-143E-26F3-11B3C8837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C04304-5FCA-190B-0D6E-958AB49D0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8CED0E-6ECB-3888-FE99-192B2E35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F15215-D124-862F-ACE8-B32AC66D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839BAA-2DCD-B443-845C-F256AF49D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7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927AF-7394-5D68-1358-599DF5432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EFEB8F-7C24-78BC-E6D1-FA4B7E9B3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C6B102-6225-F9CC-0A26-9F2377E2E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93B674B-9174-5F81-F4AE-912193A80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547999F-24A0-56BD-B112-84D4A4D7A9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8CD470B-ED9D-E319-CC59-96B5961DD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12CBCE-4748-AB4E-9E25-3C36A5BF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0A72E45-EE41-CB91-B5BE-BE50BFDE7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36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403804-BB75-C441-7290-1DC949C6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AC308C0-D696-E26B-A3B0-5E8F7BE0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790BD4E-F096-25D6-8595-26176BEA8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32617AD-CA60-A1AE-60F4-89820CE05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61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A5CE057-D695-A416-DF42-E1883A6F6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C3663BC-F7ED-5F82-7017-9DF6222C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3AA474-B8E5-9BC3-7C7D-D71B8BE3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478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D3B666-2423-DBB3-BDCB-CE02EA776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049F37-B171-C929-F5EF-2F2EE859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7F5EB6D-AD84-E2F2-1661-340BE713F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B67AAC-8468-06D5-6E56-B7A2249E1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ED0C59-EB7C-329D-44FA-9BC226E64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2C0CA4-5F43-8D41-14CD-ACA151C27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92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C40C9E-0457-AD48-B83C-361D40B6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6B356C3-BFBB-FEB9-4F90-16C726D21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AFAA07F-8AF3-9F0D-BB45-02A498F74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4C6230B-80BC-4BA9-9505-C42F17BB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41CA55-2687-4B26-52EA-6979BBC2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7D5B35D-8179-D99B-171E-9C9D9439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67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A4B86AA-5A2C-CA92-16FB-D15BE4AF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7886C0B-39C8-9C0F-E27E-042414F56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B48436-DA5A-9552-8365-89F439FE1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208A15-4AEE-8E41-9698-941ED4218CAE}" type="datetimeFigureOut">
              <a:rPr lang="it-IT" smtClean="0"/>
              <a:t>05/05/26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55BC28-177F-9F53-3985-C88C1DFEF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957EBD-2EA8-5091-C746-DF369871A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029197-D7CF-374D-8A6D-4C7EB89647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48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37A19EC0-79A8-6322-6CF8-C5C61AB6B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708" y="666351"/>
            <a:ext cx="10558405" cy="3044335"/>
          </a:xfrm>
        </p:spPr>
        <p:txBody>
          <a:bodyPr anchor="b">
            <a:normAutofit/>
          </a:bodyPr>
          <a:lstStyle/>
          <a:p>
            <a:r>
              <a:rPr lang="it-IT" sz="4800">
                <a:solidFill>
                  <a:schemeClr val="bg1"/>
                </a:solidFill>
              </a:rPr>
              <a:t>Comunicazione e progettazione per la danza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AE9C88A-BEFD-1531-A9D8-144F7E77A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9708" y="3866064"/>
            <a:ext cx="10558405" cy="2234485"/>
          </a:xfrm>
        </p:spPr>
        <p:txBody>
          <a:bodyPr anchor="t">
            <a:normAutofit/>
          </a:bodyPr>
          <a:lstStyle/>
          <a:p>
            <a:r>
              <a:rPr lang="it-IT">
                <a:solidFill>
                  <a:schemeClr val="bg1"/>
                </a:solidFill>
              </a:rPr>
              <a:t>CdS MACS</a:t>
            </a:r>
          </a:p>
          <a:p>
            <a:r>
              <a:rPr lang="it-IT">
                <a:solidFill>
                  <a:schemeClr val="bg1"/>
                </a:solidFill>
              </a:rPr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1669855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A132C9B-E67A-ACB7-7A99-F51F2F089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it-IT" sz="4000"/>
              <a:t>I canali distributivi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A201BE-A09F-63A3-DC0D-47C3758FEE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57" r="50849" b="-1"/>
          <a:stretch>
            <a:fillRect/>
          </a:stretch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5F60C3AC-BDFC-08CE-F151-CDE0E5791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112663"/>
              </p:ext>
            </p:extLst>
          </p:nvPr>
        </p:nvGraphicFramePr>
        <p:xfrm>
          <a:off x="836680" y="2405067"/>
          <a:ext cx="6002110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1103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00C051D-8BB8-AB98-12BD-94FAD6BEE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Il lavoro della distribuzione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7BC915F-B694-D6E4-BEE8-0A5B3553C3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68215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0369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E1FE10-34C4-A76E-DACB-F1F65574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it-IT" sz="4000" dirty="0">
                <a:solidFill>
                  <a:srgbClr val="FFFFFF"/>
                </a:solidFill>
              </a:rPr>
              <a:t>Entrare in contatto con il mercato internazionale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479BB998-B2F5-DD6A-D4C8-138506007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88748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444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D4E7C8-5465-708D-EAAA-9F17FD841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Strategia di promozione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A17E861-5BF3-6E21-FD52-535CFB170C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47351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77A36F-86A8-6F1F-3125-C77D20C05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Marcato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701FA8-FFD9-736D-5763-2F5A87F17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In economia= luogo fisico in cui avvengono le contrattazioni per acquisto e vendita di prodotti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b="1" dirty="0"/>
              <a:t>mercato è dunque </a:t>
            </a:r>
          </a:p>
          <a:p>
            <a:pPr marL="0" indent="0">
              <a:buNone/>
            </a:pPr>
            <a:r>
              <a:rPr lang="it-IT" dirty="0"/>
              <a:t>insieme della domanda e dell’offerta= acquirenti e venditori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1F0941AF-9144-44B0-D623-84DC23F90495}"/>
              </a:ext>
            </a:extLst>
          </p:cNvPr>
          <p:cNvSpPr/>
          <p:nvPr/>
        </p:nvSpPr>
        <p:spPr>
          <a:xfrm>
            <a:off x="5795889" y="323556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17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5BA697-C2C0-04FE-850C-381DD949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Prodotti dello spettacolo dal vivo</a:t>
            </a:r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5F4683D4-07FC-9F87-FF95-B56C993EE56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6856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8F792DD-4AC6-53E4-BA6A-CA6377EB7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it-IT" sz="4100" dirty="0">
                <a:solidFill>
                  <a:srgbClr val="FFFFFF"/>
                </a:solidFill>
              </a:rPr>
              <a:t>Metodologie per la distribuzione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EDBEE7E7-0BB6-6134-5202-955F6FEC6E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073759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159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5E54B1-F6D7-F445-0ACB-04EBF21C4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Prima di affrontare il mercato: la </a:t>
            </a:r>
            <a:r>
              <a:rPr lang="it-IT" i="1"/>
              <a:t>mission</a:t>
            </a:r>
            <a:endParaRPr lang="it-IT" i="1" dirty="0"/>
          </a:p>
        </p:txBody>
      </p:sp>
      <p:graphicFrame>
        <p:nvGraphicFramePr>
          <p:cNvPr id="15" name="Segnaposto contenuto 2">
            <a:extLst>
              <a:ext uri="{FF2B5EF4-FFF2-40B4-BE49-F238E27FC236}">
                <a16:creationId xmlns:a16="http://schemas.microsoft.com/office/drawing/2014/main" id="{78095557-2213-8E44-3765-39746E43E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8100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EE79AB-5EB0-F07F-CE2B-AC0087EDE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878" y="741391"/>
            <a:ext cx="4491821" cy="1616203"/>
          </a:xfrm>
        </p:spPr>
        <p:txBody>
          <a:bodyPr anchor="b">
            <a:normAutofit/>
          </a:bodyPr>
          <a:lstStyle/>
          <a:p>
            <a:r>
              <a:rPr lang="it-IT" sz="3200"/>
              <a:t>1 Elaborazione del progetto distributivo</a:t>
            </a:r>
          </a:p>
        </p:txBody>
      </p:sp>
      <p:pic>
        <p:nvPicPr>
          <p:cNvPr id="26" name="Picture 4" descr="Lente di ingrandimento che mostra prestazioni in calo">
            <a:extLst>
              <a:ext uri="{FF2B5EF4-FFF2-40B4-BE49-F238E27FC236}">
                <a16:creationId xmlns:a16="http://schemas.microsoft.com/office/drawing/2014/main" id="{81616FC8-89D1-0B04-BACD-4F59B6D709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51" r="35615" b="-1"/>
          <a:stretch>
            <a:fillRect/>
          </a:stretch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grpSp>
        <p:nvGrpSpPr>
          <p:cNvPr id="27" name="Group 8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336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0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2341951B-DFD0-6E70-ED1F-183AE6D05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3878" y="2533476"/>
            <a:ext cx="4491820" cy="3447832"/>
          </a:xfrm>
        </p:spPr>
        <p:txBody>
          <a:bodyPr anchor="t">
            <a:normAutofit/>
          </a:bodyPr>
          <a:lstStyle/>
          <a:p>
            <a:r>
              <a:rPr lang="it-IT" sz="2000"/>
              <a:t>Nello spettacolo dal vivo: elaborazione della strategia di marketing viene realizzata a posteriori con analisi del prodotto da fare in corso d’opera</a:t>
            </a:r>
          </a:p>
          <a:p>
            <a:r>
              <a:rPr lang="it-IT" sz="2000"/>
              <a:t>Primo passo: analizzare le caratteristiche per capire mercato potenziale e come affrontarlo</a:t>
            </a:r>
          </a:p>
        </p:txBody>
      </p:sp>
    </p:spTree>
    <p:extLst>
      <p:ext uri="{BB962C8B-B14F-4D97-AF65-F5344CB8AC3E}">
        <p14:creationId xmlns:p14="http://schemas.microsoft.com/office/powerpoint/2010/main" val="399770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B86AA2DA-281A-4806-8977-D617AEAC8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4185774-6FC0-4B8D-A8DB-A88546889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59988" y="0"/>
            <a:ext cx="2632012" cy="6858000"/>
          </a:xfrm>
          <a:custGeom>
            <a:avLst/>
            <a:gdLst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57677 w 2632012"/>
              <a:gd name="connsiteY27" fmla="*/ 2548608 h 6858000"/>
              <a:gd name="connsiteX28" fmla="*/ 399465 w 2632012"/>
              <a:gd name="connsiteY28" fmla="*/ 2412506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399465 w 2632012"/>
              <a:gd name="connsiteY28" fmla="*/ 2412506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46400 w 2632012"/>
              <a:gd name="connsiteY29" fmla="*/ 2252507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138134 w 2632012"/>
              <a:gd name="connsiteY24" fmla="*/ 5616065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183756 w 2632012"/>
              <a:gd name="connsiteY23" fmla="*/ 5808789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20409 w 2632012"/>
              <a:gd name="connsiteY22" fmla="*/ 6022287 h 6858000"/>
              <a:gd name="connsiteX23" fmla="*/ 219615 w 2632012"/>
              <a:gd name="connsiteY23" fmla="*/ 5557777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  <a:gd name="connsiteX0" fmla="*/ 932173 w 2632012"/>
              <a:gd name="connsiteY0" fmla="*/ 1512545 h 6858000"/>
              <a:gd name="connsiteX1" fmla="*/ 932462 w 2632012"/>
              <a:gd name="connsiteY1" fmla="*/ 1512581 h 6858000"/>
              <a:gd name="connsiteX2" fmla="*/ 932378 w 2632012"/>
              <a:gd name="connsiteY2" fmla="*/ 1512599 h 6858000"/>
              <a:gd name="connsiteX3" fmla="*/ 932173 w 2632012"/>
              <a:gd name="connsiteY3" fmla="*/ 1512545 h 6858000"/>
              <a:gd name="connsiteX4" fmla="*/ 1207569 w 2632012"/>
              <a:gd name="connsiteY4" fmla="*/ 0 h 6858000"/>
              <a:gd name="connsiteX5" fmla="*/ 2632012 w 2632012"/>
              <a:gd name="connsiteY5" fmla="*/ 0 h 6858000"/>
              <a:gd name="connsiteX6" fmla="*/ 2632012 w 2632012"/>
              <a:gd name="connsiteY6" fmla="*/ 6858000 h 6858000"/>
              <a:gd name="connsiteX7" fmla="*/ 13514 w 2632012"/>
              <a:gd name="connsiteY7" fmla="*/ 6858000 h 6858000"/>
              <a:gd name="connsiteX8" fmla="*/ 13170 w 2632012"/>
              <a:gd name="connsiteY8" fmla="*/ 6812829 h 6858000"/>
              <a:gd name="connsiteX9" fmla="*/ 20332 w 2632012"/>
              <a:gd name="connsiteY9" fmla="*/ 6760689 h 6858000"/>
              <a:gd name="connsiteX10" fmla="*/ 25596 w 2632012"/>
              <a:gd name="connsiteY10" fmla="*/ 6721251 h 6858000"/>
              <a:gd name="connsiteX11" fmla="*/ 22507 w 2632012"/>
              <a:gd name="connsiteY11" fmla="*/ 6650499 h 6858000"/>
              <a:gd name="connsiteX12" fmla="*/ 22444 w 2632012"/>
              <a:gd name="connsiteY12" fmla="*/ 6604241 h 6858000"/>
              <a:gd name="connsiteX13" fmla="*/ 31867 w 2632012"/>
              <a:gd name="connsiteY13" fmla="*/ 6559984 h 6858000"/>
              <a:gd name="connsiteX14" fmla="*/ 38635 w 2632012"/>
              <a:gd name="connsiteY14" fmla="*/ 6515473 h 6858000"/>
              <a:gd name="connsiteX15" fmla="*/ 38467 w 2632012"/>
              <a:gd name="connsiteY15" fmla="*/ 6463736 h 6858000"/>
              <a:gd name="connsiteX16" fmla="*/ 38052 w 2632012"/>
              <a:gd name="connsiteY16" fmla="*/ 6432794 h 6858000"/>
              <a:gd name="connsiteX17" fmla="*/ 80445 w 2632012"/>
              <a:gd name="connsiteY17" fmla="*/ 6301309 h 6858000"/>
              <a:gd name="connsiteX18" fmla="*/ 138157 w 2632012"/>
              <a:gd name="connsiteY18" fmla="*/ 6257030 h 6858000"/>
              <a:gd name="connsiteX19" fmla="*/ 170419 w 2632012"/>
              <a:gd name="connsiteY19" fmla="*/ 6171255 h 6858000"/>
              <a:gd name="connsiteX20" fmla="*/ 164027 w 2632012"/>
              <a:gd name="connsiteY20" fmla="*/ 6164357 h 6858000"/>
              <a:gd name="connsiteX21" fmla="*/ 213309 w 2632012"/>
              <a:gd name="connsiteY21" fmla="*/ 6109331 h 6858000"/>
              <a:gd name="connsiteX22" fmla="*/ 208456 w 2632012"/>
              <a:gd name="connsiteY22" fmla="*/ 5878851 h 6858000"/>
              <a:gd name="connsiteX23" fmla="*/ 219615 w 2632012"/>
              <a:gd name="connsiteY23" fmla="*/ 5557777 h 6858000"/>
              <a:gd name="connsiteX24" fmla="*/ 245711 w 2632012"/>
              <a:gd name="connsiteY24" fmla="*/ 5066230 h 6858000"/>
              <a:gd name="connsiteX25" fmla="*/ 276721 w 2632012"/>
              <a:gd name="connsiteY25" fmla="*/ 4162848 h 6858000"/>
              <a:gd name="connsiteX26" fmla="*/ 343082 w 2632012"/>
              <a:gd name="connsiteY26" fmla="*/ 3059377 h 6858000"/>
              <a:gd name="connsiteX27" fmla="*/ 369630 w 2632012"/>
              <a:gd name="connsiteY27" fmla="*/ 2692043 h 6858000"/>
              <a:gd name="connsiteX28" fmla="*/ 435324 w 2632012"/>
              <a:gd name="connsiteY28" fmla="*/ 2520083 h 6858000"/>
              <a:gd name="connsiteX29" fmla="*/ 482259 w 2632012"/>
              <a:gd name="connsiteY29" fmla="*/ 2336178 h 6858000"/>
              <a:gd name="connsiteX30" fmla="*/ 569515 w 2632012"/>
              <a:gd name="connsiteY30" fmla="*/ 2091909 h 6858000"/>
              <a:gd name="connsiteX31" fmla="*/ 638163 w 2632012"/>
              <a:gd name="connsiteY31" fmla="*/ 1994147 h 6858000"/>
              <a:gd name="connsiteX32" fmla="*/ 737312 w 2632012"/>
              <a:gd name="connsiteY32" fmla="*/ 1871408 h 6858000"/>
              <a:gd name="connsiteX33" fmla="*/ 788501 w 2632012"/>
              <a:gd name="connsiteY33" fmla="*/ 1793826 h 6858000"/>
              <a:gd name="connsiteX34" fmla="*/ 819432 w 2632012"/>
              <a:gd name="connsiteY34" fmla="*/ 1746824 h 6858000"/>
              <a:gd name="connsiteX35" fmla="*/ 843936 w 2632012"/>
              <a:gd name="connsiteY35" fmla="*/ 1697348 h 6858000"/>
              <a:gd name="connsiteX36" fmla="*/ 846526 w 2632012"/>
              <a:gd name="connsiteY36" fmla="*/ 1659754 h 6858000"/>
              <a:gd name="connsiteX37" fmla="*/ 873830 w 2632012"/>
              <a:gd name="connsiteY37" fmla="*/ 1628041 h 6858000"/>
              <a:gd name="connsiteX38" fmla="*/ 890626 w 2632012"/>
              <a:gd name="connsiteY38" fmla="*/ 1599883 h 6858000"/>
              <a:gd name="connsiteX39" fmla="*/ 921288 w 2632012"/>
              <a:gd name="connsiteY39" fmla="*/ 1579569 h 6858000"/>
              <a:gd name="connsiteX40" fmla="*/ 920756 w 2632012"/>
              <a:gd name="connsiteY40" fmla="*/ 1537369 h 6858000"/>
              <a:gd name="connsiteX41" fmla="*/ 946290 w 2632012"/>
              <a:gd name="connsiteY41" fmla="*/ 1514308 h 6858000"/>
              <a:gd name="connsiteX42" fmla="*/ 932462 w 2632012"/>
              <a:gd name="connsiteY42" fmla="*/ 1512581 h 6858000"/>
              <a:gd name="connsiteX43" fmla="*/ 940652 w 2632012"/>
              <a:gd name="connsiteY43" fmla="*/ 1510839 h 6858000"/>
              <a:gd name="connsiteX44" fmla="*/ 950739 w 2632012"/>
              <a:gd name="connsiteY44" fmla="*/ 1503635 h 6858000"/>
              <a:gd name="connsiteX45" fmla="*/ 966405 w 2632012"/>
              <a:gd name="connsiteY45" fmla="*/ 1439967 h 6858000"/>
              <a:gd name="connsiteX46" fmla="*/ 973516 w 2632012"/>
              <a:gd name="connsiteY46" fmla="*/ 1389073 h 6858000"/>
              <a:gd name="connsiteX47" fmla="*/ 986960 w 2632012"/>
              <a:gd name="connsiteY47" fmla="*/ 1351857 h 6858000"/>
              <a:gd name="connsiteX48" fmla="*/ 987761 w 2632012"/>
              <a:gd name="connsiteY48" fmla="*/ 1363479 h 6858000"/>
              <a:gd name="connsiteX49" fmla="*/ 989043 w 2632012"/>
              <a:gd name="connsiteY49" fmla="*/ 1346093 h 6858000"/>
              <a:gd name="connsiteX50" fmla="*/ 986960 w 2632012"/>
              <a:gd name="connsiteY50" fmla="*/ 1351857 h 6858000"/>
              <a:gd name="connsiteX51" fmla="*/ 985769 w 2632012"/>
              <a:gd name="connsiteY51" fmla="*/ 1334556 h 6858000"/>
              <a:gd name="connsiteX52" fmla="*/ 982507 w 2632012"/>
              <a:gd name="connsiteY52" fmla="*/ 1216698 h 6858000"/>
              <a:gd name="connsiteX53" fmla="*/ 984836 w 2632012"/>
              <a:gd name="connsiteY53" fmla="*/ 1082381 h 6858000"/>
              <a:gd name="connsiteX54" fmla="*/ 993140 w 2632012"/>
              <a:gd name="connsiteY54" fmla="*/ 1043366 h 6858000"/>
              <a:gd name="connsiteX55" fmla="*/ 995544 w 2632012"/>
              <a:gd name="connsiteY55" fmla="*/ 972540 h 6858000"/>
              <a:gd name="connsiteX56" fmla="*/ 1028500 w 2632012"/>
              <a:gd name="connsiteY56" fmla="*/ 923945 h 6858000"/>
              <a:gd name="connsiteX57" fmla="*/ 1022082 w 2632012"/>
              <a:gd name="connsiteY57" fmla="*/ 838835 h 6858000"/>
              <a:gd name="connsiteX58" fmla="*/ 1025925 w 2632012"/>
              <a:gd name="connsiteY58" fmla="*/ 787183 h 6858000"/>
              <a:gd name="connsiteX59" fmla="*/ 1027904 w 2632012"/>
              <a:gd name="connsiteY59" fmla="*/ 756272 h 6858000"/>
              <a:gd name="connsiteX60" fmla="*/ 1088796 w 2632012"/>
              <a:gd name="connsiteY60" fmla="*/ 641639 h 6858000"/>
              <a:gd name="connsiteX61" fmla="*/ 1164389 w 2632012"/>
              <a:gd name="connsiteY61" fmla="*/ 545140 h 6858000"/>
              <a:gd name="connsiteX62" fmla="*/ 1225321 w 2632012"/>
              <a:gd name="connsiteY62" fmla="*/ 413843 h 6858000"/>
              <a:gd name="connsiteX63" fmla="*/ 1241477 w 2632012"/>
              <a:gd name="connsiteY63" fmla="*/ 358607 h 6858000"/>
              <a:gd name="connsiteX64" fmla="*/ 1246119 w 2632012"/>
              <a:gd name="connsiteY64" fmla="*/ 254866 h 6858000"/>
              <a:gd name="connsiteX65" fmla="*/ 1266837 w 2632012"/>
              <a:gd name="connsiteY65" fmla="*/ 161517 h 6858000"/>
              <a:gd name="connsiteX66" fmla="*/ 1315021 w 2632012"/>
              <a:gd name="connsiteY66" fmla="*/ 54455 h 6858000"/>
              <a:gd name="connsiteX67" fmla="*/ 1319335 w 2632012"/>
              <a:gd name="connsiteY67" fmla="*/ 8880 h 6858000"/>
              <a:gd name="connsiteX68" fmla="*/ 1316402 w 2632012"/>
              <a:gd name="connsiteY68" fmla="*/ 852 h 6858000"/>
              <a:gd name="connsiteX69" fmla="*/ 1207569 w 2632012"/>
              <a:gd name="connsiteY6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632012" h="6858000">
                <a:moveTo>
                  <a:pt x="932173" y="1512545"/>
                </a:moveTo>
                <a:lnTo>
                  <a:pt x="932462" y="1512581"/>
                </a:lnTo>
                <a:lnTo>
                  <a:pt x="932378" y="1512599"/>
                </a:lnTo>
                <a:cubicBezTo>
                  <a:pt x="930618" y="1512681"/>
                  <a:pt x="930202" y="1512462"/>
                  <a:pt x="932173" y="1512545"/>
                </a:cubicBezTo>
                <a:close/>
                <a:moveTo>
                  <a:pt x="1207569" y="0"/>
                </a:moveTo>
                <a:lnTo>
                  <a:pt x="2632012" y="0"/>
                </a:lnTo>
                <a:lnTo>
                  <a:pt x="2632012" y="6858000"/>
                </a:lnTo>
                <a:lnTo>
                  <a:pt x="13514" y="6858000"/>
                </a:lnTo>
                <a:cubicBezTo>
                  <a:pt x="13399" y="6842943"/>
                  <a:pt x="13285" y="6827886"/>
                  <a:pt x="13170" y="6812829"/>
                </a:cubicBezTo>
                <a:cubicBezTo>
                  <a:pt x="12714" y="6794763"/>
                  <a:pt x="13524" y="6777517"/>
                  <a:pt x="20332" y="6760689"/>
                </a:cubicBezTo>
                <a:cubicBezTo>
                  <a:pt x="10828" y="6746468"/>
                  <a:pt x="7794" y="6733277"/>
                  <a:pt x="25596" y="6721251"/>
                </a:cubicBezTo>
                <a:cubicBezTo>
                  <a:pt x="24143" y="6683539"/>
                  <a:pt x="1631" y="6673595"/>
                  <a:pt x="22507" y="6650499"/>
                </a:cubicBezTo>
                <a:cubicBezTo>
                  <a:pt x="-25124" y="6620536"/>
                  <a:pt x="16765" y="6629253"/>
                  <a:pt x="22444" y="6604241"/>
                </a:cubicBezTo>
                <a:cubicBezTo>
                  <a:pt x="28668" y="6588866"/>
                  <a:pt x="29169" y="6574778"/>
                  <a:pt x="31867" y="6559984"/>
                </a:cubicBezTo>
                <a:cubicBezTo>
                  <a:pt x="4443" y="6566661"/>
                  <a:pt x="62924" y="6515664"/>
                  <a:pt x="38635" y="6515473"/>
                </a:cubicBezTo>
                <a:cubicBezTo>
                  <a:pt x="72259" y="6495428"/>
                  <a:pt x="29118" y="6488543"/>
                  <a:pt x="38467" y="6463736"/>
                </a:cubicBezTo>
                <a:cubicBezTo>
                  <a:pt x="50944" y="6451623"/>
                  <a:pt x="52742" y="6443270"/>
                  <a:pt x="38052" y="6432794"/>
                </a:cubicBezTo>
                <a:cubicBezTo>
                  <a:pt x="98939" y="6376824"/>
                  <a:pt x="58603" y="6351821"/>
                  <a:pt x="80445" y="6301309"/>
                </a:cubicBezTo>
                <a:cubicBezTo>
                  <a:pt x="103917" y="6257537"/>
                  <a:pt x="78836" y="6301310"/>
                  <a:pt x="138157" y="6257030"/>
                </a:cubicBezTo>
                <a:cubicBezTo>
                  <a:pt x="155187" y="6248574"/>
                  <a:pt x="166108" y="6186701"/>
                  <a:pt x="170419" y="6171255"/>
                </a:cubicBezTo>
                <a:cubicBezTo>
                  <a:pt x="174731" y="6155809"/>
                  <a:pt x="166522" y="6166390"/>
                  <a:pt x="164027" y="6164357"/>
                </a:cubicBezTo>
                <a:cubicBezTo>
                  <a:pt x="206228" y="6137678"/>
                  <a:pt x="184454" y="6121750"/>
                  <a:pt x="213309" y="6109331"/>
                </a:cubicBezTo>
                <a:cubicBezTo>
                  <a:pt x="224262" y="6067371"/>
                  <a:pt x="183175" y="5890445"/>
                  <a:pt x="208456" y="5878851"/>
                </a:cubicBezTo>
                <a:cubicBezTo>
                  <a:pt x="225886" y="5808435"/>
                  <a:pt x="192379" y="5574013"/>
                  <a:pt x="219615" y="5557777"/>
                </a:cubicBezTo>
                <a:lnTo>
                  <a:pt x="245711" y="5066230"/>
                </a:lnTo>
                <a:cubicBezTo>
                  <a:pt x="117719" y="4582016"/>
                  <a:pt x="230524" y="4647254"/>
                  <a:pt x="276721" y="4162848"/>
                </a:cubicBezTo>
                <a:lnTo>
                  <a:pt x="343082" y="3059377"/>
                </a:lnTo>
                <a:cubicBezTo>
                  <a:pt x="347947" y="2889121"/>
                  <a:pt x="364765" y="2862299"/>
                  <a:pt x="369630" y="2692043"/>
                </a:cubicBezTo>
                <a:cubicBezTo>
                  <a:pt x="369393" y="2690043"/>
                  <a:pt x="435560" y="2522082"/>
                  <a:pt x="435324" y="2520083"/>
                </a:cubicBezTo>
                <a:lnTo>
                  <a:pt x="482259" y="2336178"/>
                </a:lnTo>
                <a:cubicBezTo>
                  <a:pt x="516201" y="2267350"/>
                  <a:pt x="537443" y="2148254"/>
                  <a:pt x="569515" y="2091909"/>
                </a:cubicBezTo>
                <a:cubicBezTo>
                  <a:pt x="629286" y="2030534"/>
                  <a:pt x="622061" y="2045605"/>
                  <a:pt x="638163" y="1994147"/>
                </a:cubicBezTo>
                <a:cubicBezTo>
                  <a:pt x="633178" y="1967912"/>
                  <a:pt x="705417" y="1945185"/>
                  <a:pt x="737312" y="1871408"/>
                </a:cubicBezTo>
                <a:cubicBezTo>
                  <a:pt x="759407" y="1814663"/>
                  <a:pt x="795838" y="1856475"/>
                  <a:pt x="788501" y="1793826"/>
                </a:cubicBezTo>
                <a:cubicBezTo>
                  <a:pt x="796402" y="1792725"/>
                  <a:pt x="813276" y="1750182"/>
                  <a:pt x="819432" y="1746824"/>
                </a:cubicBezTo>
                <a:lnTo>
                  <a:pt x="843936" y="1697348"/>
                </a:lnTo>
                <a:cubicBezTo>
                  <a:pt x="847635" y="1681502"/>
                  <a:pt x="845709" y="1667584"/>
                  <a:pt x="846526" y="1659754"/>
                </a:cubicBezTo>
                <a:lnTo>
                  <a:pt x="873830" y="1628041"/>
                </a:lnTo>
                <a:lnTo>
                  <a:pt x="890626" y="1599883"/>
                </a:lnTo>
                <a:lnTo>
                  <a:pt x="921288" y="1579569"/>
                </a:lnTo>
                <a:cubicBezTo>
                  <a:pt x="921111" y="1565502"/>
                  <a:pt x="920933" y="1551436"/>
                  <a:pt x="920756" y="1537369"/>
                </a:cubicBezTo>
                <a:cubicBezTo>
                  <a:pt x="918173" y="1533598"/>
                  <a:pt x="943194" y="1519497"/>
                  <a:pt x="946290" y="1514308"/>
                </a:cubicBezTo>
                <a:lnTo>
                  <a:pt x="932462" y="1512581"/>
                </a:lnTo>
                <a:lnTo>
                  <a:pt x="940652" y="1510839"/>
                </a:lnTo>
                <a:cubicBezTo>
                  <a:pt x="944059" y="1509546"/>
                  <a:pt x="947769" y="1507347"/>
                  <a:pt x="950739" y="1503635"/>
                </a:cubicBezTo>
                <a:lnTo>
                  <a:pt x="966405" y="1439967"/>
                </a:lnTo>
                <a:cubicBezTo>
                  <a:pt x="966567" y="1437915"/>
                  <a:pt x="970755" y="1392639"/>
                  <a:pt x="973516" y="1389073"/>
                </a:cubicBezTo>
                <a:lnTo>
                  <a:pt x="986960" y="1351857"/>
                </a:lnTo>
                <a:lnTo>
                  <a:pt x="987761" y="1363479"/>
                </a:lnTo>
                <a:cubicBezTo>
                  <a:pt x="987046" y="1391389"/>
                  <a:pt x="991418" y="1341827"/>
                  <a:pt x="989043" y="1346093"/>
                </a:cubicBezTo>
                <a:lnTo>
                  <a:pt x="986960" y="1351857"/>
                </a:lnTo>
                <a:lnTo>
                  <a:pt x="985769" y="1334556"/>
                </a:lnTo>
                <a:cubicBezTo>
                  <a:pt x="983992" y="1300062"/>
                  <a:pt x="982872" y="1251835"/>
                  <a:pt x="982507" y="1216698"/>
                </a:cubicBezTo>
                <a:cubicBezTo>
                  <a:pt x="989105" y="1176777"/>
                  <a:pt x="968656" y="1115073"/>
                  <a:pt x="984836" y="1082381"/>
                </a:cubicBezTo>
                <a:cubicBezTo>
                  <a:pt x="976467" y="1067557"/>
                  <a:pt x="974466" y="1054191"/>
                  <a:pt x="993140" y="1043366"/>
                </a:cubicBezTo>
                <a:cubicBezTo>
                  <a:pt x="994613" y="1005627"/>
                  <a:pt x="972947" y="994211"/>
                  <a:pt x="995544" y="972540"/>
                </a:cubicBezTo>
                <a:cubicBezTo>
                  <a:pt x="1001437" y="952637"/>
                  <a:pt x="1021106" y="938879"/>
                  <a:pt x="1028500" y="923945"/>
                </a:cubicBezTo>
                <a:cubicBezTo>
                  <a:pt x="1032923" y="901661"/>
                  <a:pt x="1022511" y="861628"/>
                  <a:pt x="1022082" y="838835"/>
                </a:cubicBezTo>
                <a:cubicBezTo>
                  <a:pt x="1057150" y="821053"/>
                  <a:pt x="1014683" y="811325"/>
                  <a:pt x="1025925" y="787183"/>
                </a:cubicBezTo>
                <a:cubicBezTo>
                  <a:pt x="1039299" y="775919"/>
                  <a:pt x="1041738" y="767701"/>
                  <a:pt x="1027904" y="756272"/>
                </a:cubicBezTo>
                <a:cubicBezTo>
                  <a:pt x="1092931" y="704439"/>
                  <a:pt x="1063111" y="690611"/>
                  <a:pt x="1088796" y="641639"/>
                </a:cubicBezTo>
                <a:cubicBezTo>
                  <a:pt x="1115586" y="599503"/>
                  <a:pt x="1101832" y="585408"/>
                  <a:pt x="1164389" y="545140"/>
                </a:cubicBezTo>
                <a:cubicBezTo>
                  <a:pt x="1183904" y="515341"/>
                  <a:pt x="1212474" y="444932"/>
                  <a:pt x="1225321" y="413843"/>
                </a:cubicBezTo>
                <a:cubicBezTo>
                  <a:pt x="1235550" y="389613"/>
                  <a:pt x="1230254" y="392779"/>
                  <a:pt x="1241477" y="358607"/>
                </a:cubicBezTo>
                <a:cubicBezTo>
                  <a:pt x="1244505" y="325057"/>
                  <a:pt x="1241891" y="287714"/>
                  <a:pt x="1246119" y="254866"/>
                </a:cubicBezTo>
                <a:cubicBezTo>
                  <a:pt x="1250325" y="233178"/>
                  <a:pt x="1255354" y="194919"/>
                  <a:pt x="1266837" y="161517"/>
                </a:cubicBezTo>
                <a:cubicBezTo>
                  <a:pt x="1312077" y="135871"/>
                  <a:pt x="1280314" y="75805"/>
                  <a:pt x="1315021" y="54455"/>
                </a:cubicBezTo>
                <a:cubicBezTo>
                  <a:pt x="1325412" y="38765"/>
                  <a:pt x="1323873" y="23602"/>
                  <a:pt x="1319335" y="8880"/>
                </a:cubicBezTo>
                <a:lnTo>
                  <a:pt x="1316402" y="852"/>
                </a:lnTo>
                <a:lnTo>
                  <a:pt x="1207569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7019CCB-944A-0C0A-13C6-0E3523C4C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8" y="609597"/>
            <a:ext cx="9770022" cy="1330841"/>
          </a:xfrm>
        </p:spPr>
        <p:txBody>
          <a:bodyPr>
            <a:normAutofit/>
          </a:bodyPr>
          <a:lstStyle/>
          <a:p>
            <a:r>
              <a:rPr lang="it-IT"/>
              <a:t>2 Definizione del debutto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A1CCB-8311-9389-97A2-4D1B0DC1F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8" y="2194100"/>
            <a:ext cx="5950970" cy="3908588"/>
          </a:xfrm>
        </p:spPr>
        <p:txBody>
          <a:bodyPr>
            <a:normAutofit/>
          </a:bodyPr>
          <a:lstStyle/>
          <a:p>
            <a:r>
              <a:rPr lang="it-IT" sz="2000" b="1" dirty="0"/>
              <a:t>definire data e luogo:</a:t>
            </a:r>
          </a:p>
          <a:p>
            <a:pPr lvl="3"/>
            <a:r>
              <a:rPr lang="it-IT" sz="2000" dirty="0"/>
              <a:t>sede dell’ente coproduttore per convocare operatori e critici</a:t>
            </a:r>
          </a:p>
          <a:p>
            <a:pPr lvl="3"/>
            <a:r>
              <a:rPr lang="it-IT" sz="2000" dirty="0"/>
              <a:t>momento giusto nell’ambito della stagione teatrale</a:t>
            </a:r>
          </a:p>
          <a:p>
            <a:pPr lvl="3"/>
            <a:endParaRPr lang="it-IT" sz="2000" dirty="0"/>
          </a:p>
          <a:p>
            <a:pPr lvl="3"/>
            <a:endParaRPr lang="it-IT" sz="2000" dirty="0"/>
          </a:p>
          <a:p>
            <a:pPr marL="1371600" lvl="3" indent="0">
              <a:buNone/>
            </a:pPr>
            <a:r>
              <a:rPr lang="it-IT" sz="2000" b="1" dirty="0"/>
              <a:t>Prove aperte e studi preparatori per ovviare a risultati disastrosi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B7D3B4FC-79F4-47D2-9D79-DA876E6AD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0496" y="2022496"/>
            <a:ext cx="3795039" cy="4043934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81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1" name="Graphic 20" descr="Segno di spunta">
            <a:extLst>
              <a:ext uri="{FF2B5EF4-FFF2-40B4-BE49-F238E27FC236}">
                <a16:creationId xmlns:a16="http://schemas.microsoft.com/office/drawing/2014/main" id="{4771D8C0-C485-E6B2-225F-CB567EB10D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91362" y="2308377"/>
            <a:ext cx="3482910" cy="3482910"/>
          </a:xfrm>
          <a:prstGeom prst="rect">
            <a:avLst/>
          </a:prstGeom>
        </p:spPr>
      </p:pic>
      <p:sp>
        <p:nvSpPr>
          <p:cNvPr id="43" name="Rectangle 6">
            <a:extLst>
              <a:ext uri="{FF2B5EF4-FFF2-40B4-BE49-F238E27FC236}">
                <a16:creationId xmlns:a16="http://schemas.microsoft.com/office/drawing/2014/main" id="{2775D660-3127-4688-9782-F7C4639B1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2788" y="5952857"/>
            <a:ext cx="1367625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2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1691C9-0C33-A90B-AB13-2F285D65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 Determinare il prezzo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339E7A-3B7C-675A-C83D-F9F56B229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Elemento fondamentale per la strategia di vendita in quanto equivale a inviare un segnale sul valore del prodotto al mercato</a:t>
            </a:r>
          </a:p>
          <a:p>
            <a:r>
              <a:rPr lang="it-IT" dirty="0"/>
              <a:t>I operazione= costo del foglio paga giornaliero </a:t>
            </a:r>
          </a:p>
          <a:p>
            <a:pPr marL="0" indent="0">
              <a:buNone/>
            </a:pPr>
            <a:r>
              <a:rPr lang="it-IT" dirty="0"/>
              <a:t>spese effettive della compagnia (personale montaggio, diarie, paghe, trasporti, viaggi, noleggi). </a:t>
            </a:r>
            <a:r>
              <a:rPr lang="it-IT" dirty="0">
                <a:solidFill>
                  <a:srgbClr val="C00000"/>
                </a:solidFill>
              </a:rPr>
              <a:t>Non si dovrebbe mai scendere sotto questa soglia.</a:t>
            </a:r>
          </a:p>
          <a:p>
            <a:r>
              <a:rPr lang="it-IT" dirty="0"/>
              <a:t>II operazione= confrontare il risultato con la concorrenza</a:t>
            </a:r>
          </a:p>
          <a:p>
            <a:pPr marL="0" indent="0">
              <a:buNone/>
            </a:pP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Freccia destra 3">
            <a:extLst>
              <a:ext uri="{FF2B5EF4-FFF2-40B4-BE49-F238E27FC236}">
                <a16:creationId xmlns:a16="http://schemas.microsoft.com/office/drawing/2014/main" id="{11E8CF89-9A33-2D5C-A707-6F86CBD7F68D}"/>
              </a:ext>
            </a:extLst>
          </p:cNvPr>
          <p:cNvSpPr/>
          <p:nvPr/>
        </p:nvSpPr>
        <p:spPr>
          <a:xfrm>
            <a:off x="8203181" y="27406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91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758B68-7B98-7A09-4CB0-C01172324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Decisione finale nella determinazione del prezzo</a:t>
            </a:r>
          </a:p>
        </p:txBody>
      </p:sp>
      <p:graphicFrame>
        <p:nvGraphicFramePr>
          <p:cNvPr id="23" name="Segnaposto contenuto 2">
            <a:extLst>
              <a:ext uri="{FF2B5EF4-FFF2-40B4-BE49-F238E27FC236}">
                <a16:creationId xmlns:a16="http://schemas.microsoft.com/office/drawing/2014/main" id="{55C4022C-20E7-FFFA-644C-65C9B072EE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12430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7187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478</Words>
  <Application>Microsoft Macintosh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Tema di Office</vt:lpstr>
      <vt:lpstr>Comunicazione e progettazione per la danza</vt:lpstr>
      <vt:lpstr>Marcato</vt:lpstr>
      <vt:lpstr>Prodotti dello spettacolo dal vivo</vt:lpstr>
      <vt:lpstr>Metodologie per la distribuzione</vt:lpstr>
      <vt:lpstr>Prima di affrontare il mercato: la mission</vt:lpstr>
      <vt:lpstr>1 Elaborazione del progetto distributivo</vt:lpstr>
      <vt:lpstr>2 Definizione del debutto</vt:lpstr>
      <vt:lpstr>3 Determinare il prezzo</vt:lpstr>
      <vt:lpstr>Decisione finale nella determinazione del prezzo</vt:lpstr>
      <vt:lpstr>I canali distributivi</vt:lpstr>
      <vt:lpstr>Il lavoro della distribuzione</vt:lpstr>
      <vt:lpstr>Entrare in contatto con il mercato internazionale</vt:lpstr>
      <vt:lpstr>Strategia di promozione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Nika Tomasevic</dc:creator>
  <cp:lastModifiedBy>Nika Tomasevic</cp:lastModifiedBy>
  <cp:revision>1</cp:revision>
  <dcterms:created xsi:type="dcterms:W3CDTF">2026-05-05T11:06:53Z</dcterms:created>
  <dcterms:modified xsi:type="dcterms:W3CDTF">2026-05-05T13:02:21Z</dcterms:modified>
</cp:coreProperties>
</file>