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417" r:id="rId2"/>
    <p:sldId id="415" r:id="rId3"/>
    <p:sldId id="420" r:id="rId4"/>
    <p:sldId id="419" r:id="rId5"/>
    <p:sldId id="418" r:id="rId6"/>
    <p:sldId id="428" r:id="rId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8" d="100"/>
          <a:sy n="58" d="100"/>
        </p:scale>
        <p:origin x="98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C73377-43F9-4036-BDC0-81C97A1DC369}" type="datetimeFigureOut">
              <a:rPr lang="it-IT" smtClean="0"/>
              <a:t>29/03/2023</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CE754-E7F3-499B-8537-6742E17E9401}" type="slidenum">
              <a:rPr lang="it-IT" smtClean="0"/>
              <a:t>‹#›</a:t>
            </a:fld>
            <a:endParaRPr lang="it-IT"/>
          </a:p>
        </p:txBody>
      </p:sp>
    </p:spTree>
    <p:extLst>
      <p:ext uri="{BB962C8B-B14F-4D97-AF65-F5344CB8AC3E}">
        <p14:creationId xmlns:p14="http://schemas.microsoft.com/office/powerpoint/2010/main" val="420099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3588E-AFE2-BA68-9CF4-BDAB3E8EC7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22EB7408-0085-CC02-520D-97FBCB1218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9E3CC76C-1FD5-401B-9F12-8FDDC1D66014}"/>
              </a:ext>
            </a:extLst>
          </p:cNvPr>
          <p:cNvSpPr>
            <a:spLocks noGrp="1"/>
          </p:cNvSpPr>
          <p:nvPr>
            <p:ph type="dt" sz="half" idx="10"/>
          </p:nvPr>
        </p:nvSpPr>
        <p:spPr/>
        <p:txBody>
          <a:bodyPr/>
          <a:lstStyle/>
          <a:p>
            <a:fld id="{D7A88182-8308-41E1-8C5D-0216A21DD066}" type="datetimeFigureOut">
              <a:rPr lang="it-IT" smtClean="0"/>
              <a:t>29/03/2023</a:t>
            </a:fld>
            <a:endParaRPr lang="it-IT"/>
          </a:p>
        </p:txBody>
      </p:sp>
      <p:sp>
        <p:nvSpPr>
          <p:cNvPr id="5" name="Footer Placeholder 4">
            <a:extLst>
              <a:ext uri="{FF2B5EF4-FFF2-40B4-BE49-F238E27FC236}">
                <a16:creationId xmlns:a16="http://schemas.microsoft.com/office/drawing/2014/main" id="{6DE671F2-C045-B4B0-F52F-26977EA5C29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198D9269-F158-AF3C-1C14-2A29F02322D8}"/>
              </a:ext>
            </a:extLst>
          </p:cNvPr>
          <p:cNvSpPr>
            <a:spLocks noGrp="1"/>
          </p:cNvSpPr>
          <p:nvPr>
            <p:ph type="sldNum" sz="quarter" idx="12"/>
          </p:nvPr>
        </p:nvSpPr>
        <p:spPr/>
        <p:txBody>
          <a:bodyPr/>
          <a:lstStyle/>
          <a:p>
            <a:fld id="{E5E2C120-CAA2-4835-8BE2-8469827AC5F9}" type="slidenum">
              <a:rPr lang="it-IT" smtClean="0"/>
              <a:t>‹#›</a:t>
            </a:fld>
            <a:endParaRPr lang="it-IT"/>
          </a:p>
        </p:txBody>
      </p:sp>
    </p:spTree>
    <p:extLst>
      <p:ext uri="{BB962C8B-B14F-4D97-AF65-F5344CB8AC3E}">
        <p14:creationId xmlns:p14="http://schemas.microsoft.com/office/powerpoint/2010/main" val="699998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4BB1A-611D-5755-ACC4-5BE9720DF532}"/>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21E4BC1C-EB23-4BED-8645-351688EDC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62CF18F4-2354-742E-7902-C80B5AAE85A5}"/>
              </a:ext>
            </a:extLst>
          </p:cNvPr>
          <p:cNvSpPr>
            <a:spLocks noGrp="1"/>
          </p:cNvSpPr>
          <p:nvPr>
            <p:ph type="dt" sz="half" idx="10"/>
          </p:nvPr>
        </p:nvSpPr>
        <p:spPr/>
        <p:txBody>
          <a:bodyPr/>
          <a:lstStyle/>
          <a:p>
            <a:fld id="{D7A88182-8308-41E1-8C5D-0216A21DD066}" type="datetimeFigureOut">
              <a:rPr lang="it-IT" smtClean="0"/>
              <a:t>29/03/2023</a:t>
            </a:fld>
            <a:endParaRPr lang="it-IT"/>
          </a:p>
        </p:txBody>
      </p:sp>
      <p:sp>
        <p:nvSpPr>
          <p:cNvPr id="5" name="Footer Placeholder 4">
            <a:extLst>
              <a:ext uri="{FF2B5EF4-FFF2-40B4-BE49-F238E27FC236}">
                <a16:creationId xmlns:a16="http://schemas.microsoft.com/office/drawing/2014/main" id="{E5BA5575-4B56-3099-60BB-F80D0A9AEFC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722171B8-1726-1060-A7B6-109CC965C921}"/>
              </a:ext>
            </a:extLst>
          </p:cNvPr>
          <p:cNvSpPr>
            <a:spLocks noGrp="1"/>
          </p:cNvSpPr>
          <p:nvPr>
            <p:ph type="sldNum" sz="quarter" idx="12"/>
          </p:nvPr>
        </p:nvSpPr>
        <p:spPr/>
        <p:txBody>
          <a:bodyPr/>
          <a:lstStyle/>
          <a:p>
            <a:fld id="{E5E2C120-CAA2-4835-8BE2-8469827AC5F9}" type="slidenum">
              <a:rPr lang="it-IT" smtClean="0"/>
              <a:t>‹#›</a:t>
            </a:fld>
            <a:endParaRPr lang="it-IT"/>
          </a:p>
        </p:txBody>
      </p:sp>
    </p:spTree>
    <p:extLst>
      <p:ext uri="{BB962C8B-B14F-4D97-AF65-F5344CB8AC3E}">
        <p14:creationId xmlns:p14="http://schemas.microsoft.com/office/powerpoint/2010/main" val="3106107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6EBC18-D1CD-5F28-F792-B46CACCDDD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FB88391D-E306-F55D-BA77-4E85E345BA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7526D116-F9E4-13D4-1E28-4DEB8DE7BA78}"/>
              </a:ext>
            </a:extLst>
          </p:cNvPr>
          <p:cNvSpPr>
            <a:spLocks noGrp="1"/>
          </p:cNvSpPr>
          <p:nvPr>
            <p:ph type="dt" sz="half" idx="10"/>
          </p:nvPr>
        </p:nvSpPr>
        <p:spPr/>
        <p:txBody>
          <a:bodyPr/>
          <a:lstStyle/>
          <a:p>
            <a:fld id="{D7A88182-8308-41E1-8C5D-0216A21DD066}" type="datetimeFigureOut">
              <a:rPr lang="it-IT" smtClean="0"/>
              <a:t>29/03/2023</a:t>
            </a:fld>
            <a:endParaRPr lang="it-IT"/>
          </a:p>
        </p:txBody>
      </p:sp>
      <p:sp>
        <p:nvSpPr>
          <p:cNvPr id="5" name="Footer Placeholder 4">
            <a:extLst>
              <a:ext uri="{FF2B5EF4-FFF2-40B4-BE49-F238E27FC236}">
                <a16:creationId xmlns:a16="http://schemas.microsoft.com/office/drawing/2014/main" id="{BE757A57-8B27-0609-D2EE-36D246EDC367}"/>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1635AA74-06C9-46A4-E84B-532A87DCAD01}"/>
              </a:ext>
            </a:extLst>
          </p:cNvPr>
          <p:cNvSpPr>
            <a:spLocks noGrp="1"/>
          </p:cNvSpPr>
          <p:nvPr>
            <p:ph type="sldNum" sz="quarter" idx="12"/>
          </p:nvPr>
        </p:nvSpPr>
        <p:spPr/>
        <p:txBody>
          <a:bodyPr/>
          <a:lstStyle/>
          <a:p>
            <a:fld id="{E5E2C120-CAA2-4835-8BE2-8469827AC5F9}" type="slidenum">
              <a:rPr lang="it-IT" smtClean="0"/>
              <a:t>‹#›</a:t>
            </a:fld>
            <a:endParaRPr lang="it-IT"/>
          </a:p>
        </p:txBody>
      </p:sp>
    </p:spTree>
    <p:extLst>
      <p:ext uri="{BB962C8B-B14F-4D97-AF65-F5344CB8AC3E}">
        <p14:creationId xmlns:p14="http://schemas.microsoft.com/office/powerpoint/2010/main" val="1310462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9B791-495C-64E9-85F2-711660B0D515}"/>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575E7099-C03C-32DE-02C9-2606E80CCB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C663E202-DA50-3AF7-CE36-607878D4B857}"/>
              </a:ext>
            </a:extLst>
          </p:cNvPr>
          <p:cNvSpPr>
            <a:spLocks noGrp="1"/>
          </p:cNvSpPr>
          <p:nvPr>
            <p:ph type="dt" sz="half" idx="10"/>
          </p:nvPr>
        </p:nvSpPr>
        <p:spPr/>
        <p:txBody>
          <a:bodyPr/>
          <a:lstStyle/>
          <a:p>
            <a:fld id="{D7A88182-8308-41E1-8C5D-0216A21DD066}" type="datetimeFigureOut">
              <a:rPr lang="it-IT" smtClean="0"/>
              <a:t>29/03/2023</a:t>
            </a:fld>
            <a:endParaRPr lang="it-IT"/>
          </a:p>
        </p:txBody>
      </p:sp>
      <p:sp>
        <p:nvSpPr>
          <p:cNvPr id="5" name="Footer Placeholder 4">
            <a:extLst>
              <a:ext uri="{FF2B5EF4-FFF2-40B4-BE49-F238E27FC236}">
                <a16:creationId xmlns:a16="http://schemas.microsoft.com/office/drawing/2014/main" id="{0A2217AA-3F9C-8007-83F5-FD16559112BE}"/>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16D3E0D-5FB3-8162-5665-F545F3670028}"/>
              </a:ext>
            </a:extLst>
          </p:cNvPr>
          <p:cNvSpPr>
            <a:spLocks noGrp="1"/>
          </p:cNvSpPr>
          <p:nvPr>
            <p:ph type="sldNum" sz="quarter" idx="12"/>
          </p:nvPr>
        </p:nvSpPr>
        <p:spPr/>
        <p:txBody>
          <a:bodyPr/>
          <a:lstStyle/>
          <a:p>
            <a:fld id="{E5E2C120-CAA2-4835-8BE2-8469827AC5F9}" type="slidenum">
              <a:rPr lang="it-IT" smtClean="0"/>
              <a:t>‹#›</a:t>
            </a:fld>
            <a:endParaRPr lang="it-IT"/>
          </a:p>
        </p:txBody>
      </p:sp>
    </p:spTree>
    <p:extLst>
      <p:ext uri="{BB962C8B-B14F-4D97-AF65-F5344CB8AC3E}">
        <p14:creationId xmlns:p14="http://schemas.microsoft.com/office/powerpoint/2010/main" val="731154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CB2BF-100D-E1F8-E989-CCCEA5691A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43A0F6BD-E174-6FB7-6E5E-FB6A19016A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2945CB-C23C-91AE-3B44-B867BB15CEC2}"/>
              </a:ext>
            </a:extLst>
          </p:cNvPr>
          <p:cNvSpPr>
            <a:spLocks noGrp="1"/>
          </p:cNvSpPr>
          <p:nvPr>
            <p:ph type="dt" sz="half" idx="10"/>
          </p:nvPr>
        </p:nvSpPr>
        <p:spPr/>
        <p:txBody>
          <a:bodyPr/>
          <a:lstStyle/>
          <a:p>
            <a:fld id="{D7A88182-8308-41E1-8C5D-0216A21DD066}" type="datetimeFigureOut">
              <a:rPr lang="it-IT" smtClean="0"/>
              <a:t>29/03/2023</a:t>
            </a:fld>
            <a:endParaRPr lang="it-IT"/>
          </a:p>
        </p:txBody>
      </p:sp>
      <p:sp>
        <p:nvSpPr>
          <p:cNvPr id="5" name="Footer Placeholder 4">
            <a:extLst>
              <a:ext uri="{FF2B5EF4-FFF2-40B4-BE49-F238E27FC236}">
                <a16:creationId xmlns:a16="http://schemas.microsoft.com/office/drawing/2014/main" id="{3CCE7049-52CB-89E4-A7E6-8187069D673C}"/>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515B7094-DAAA-CE76-ACE4-21E3CB73E379}"/>
              </a:ext>
            </a:extLst>
          </p:cNvPr>
          <p:cNvSpPr>
            <a:spLocks noGrp="1"/>
          </p:cNvSpPr>
          <p:nvPr>
            <p:ph type="sldNum" sz="quarter" idx="12"/>
          </p:nvPr>
        </p:nvSpPr>
        <p:spPr/>
        <p:txBody>
          <a:bodyPr/>
          <a:lstStyle/>
          <a:p>
            <a:fld id="{E5E2C120-CAA2-4835-8BE2-8469827AC5F9}" type="slidenum">
              <a:rPr lang="it-IT" smtClean="0"/>
              <a:t>‹#›</a:t>
            </a:fld>
            <a:endParaRPr lang="it-IT"/>
          </a:p>
        </p:txBody>
      </p:sp>
    </p:spTree>
    <p:extLst>
      <p:ext uri="{BB962C8B-B14F-4D97-AF65-F5344CB8AC3E}">
        <p14:creationId xmlns:p14="http://schemas.microsoft.com/office/powerpoint/2010/main" val="358455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F697C-87F1-2C1E-CC99-60228B7B81C6}"/>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AC9140AD-332F-178E-DED5-9914AA107B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CF3E3844-98C5-AB34-37E2-1E3B76A975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82ECC561-D893-AA73-76EF-BB167843A028}"/>
              </a:ext>
            </a:extLst>
          </p:cNvPr>
          <p:cNvSpPr>
            <a:spLocks noGrp="1"/>
          </p:cNvSpPr>
          <p:nvPr>
            <p:ph type="dt" sz="half" idx="10"/>
          </p:nvPr>
        </p:nvSpPr>
        <p:spPr/>
        <p:txBody>
          <a:bodyPr/>
          <a:lstStyle/>
          <a:p>
            <a:fld id="{D7A88182-8308-41E1-8C5D-0216A21DD066}" type="datetimeFigureOut">
              <a:rPr lang="it-IT" smtClean="0"/>
              <a:t>29/03/2023</a:t>
            </a:fld>
            <a:endParaRPr lang="it-IT"/>
          </a:p>
        </p:txBody>
      </p:sp>
      <p:sp>
        <p:nvSpPr>
          <p:cNvPr id="6" name="Footer Placeholder 5">
            <a:extLst>
              <a:ext uri="{FF2B5EF4-FFF2-40B4-BE49-F238E27FC236}">
                <a16:creationId xmlns:a16="http://schemas.microsoft.com/office/drawing/2014/main" id="{FC3148A7-295D-C8F6-5749-51379D45427F}"/>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A40BC191-813E-1DFD-0522-C78B69AFE295}"/>
              </a:ext>
            </a:extLst>
          </p:cNvPr>
          <p:cNvSpPr>
            <a:spLocks noGrp="1"/>
          </p:cNvSpPr>
          <p:nvPr>
            <p:ph type="sldNum" sz="quarter" idx="12"/>
          </p:nvPr>
        </p:nvSpPr>
        <p:spPr/>
        <p:txBody>
          <a:bodyPr/>
          <a:lstStyle/>
          <a:p>
            <a:fld id="{E5E2C120-CAA2-4835-8BE2-8469827AC5F9}" type="slidenum">
              <a:rPr lang="it-IT" smtClean="0"/>
              <a:t>‹#›</a:t>
            </a:fld>
            <a:endParaRPr lang="it-IT"/>
          </a:p>
        </p:txBody>
      </p:sp>
    </p:spTree>
    <p:extLst>
      <p:ext uri="{BB962C8B-B14F-4D97-AF65-F5344CB8AC3E}">
        <p14:creationId xmlns:p14="http://schemas.microsoft.com/office/powerpoint/2010/main" val="1873281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8ACDF-33E9-868E-0794-05A64863F5E3}"/>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0E2040C7-28A2-DC94-F89B-1CD25ABB37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28A8E1-5D7A-9EEA-42C6-8F84E6ADEB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24E3C0E7-91BB-3D04-588B-94B893D7EE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ECAC12-549C-AA5A-5AF1-07FA02380E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E8A46D85-8FFB-72A0-1E23-F28DA8765DB8}"/>
              </a:ext>
            </a:extLst>
          </p:cNvPr>
          <p:cNvSpPr>
            <a:spLocks noGrp="1"/>
          </p:cNvSpPr>
          <p:nvPr>
            <p:ph type="dt" sz="half" idx="10"/>
          </p:nvPr>
        </p:nvSpPr>
        <p:spPr/>
        <p:txBody>
          <a:bodyPr/>
          <a:lstStyle/>
          <a:p>
            <a:fld id="{D7A88182-8308-41E1-8C5D-0216A21DD066}" type="datetimeFigureOut">
              <a:rPr lang="it-IT" smtClean="0"/>
              <a:t>29/03/2023</a:t>
            </a:fld>
            <a:endParaRPr lang="it-IT"/>
          </a:p>
        </p:txBody>
      </p:sp>
      <p:sp>
        <p:nvSpPr>
          <p:cNvPr id="8" name="Footer Placeholder 7">
            <a:extLst>
              <a:ext uri="{FF2B5EF4-FFF2-40B4-BE49-F238E27FC236}">
                <a16:creationId xmlns:a16="http://schemas.microsoft.com/office/drawing/2014/main" id="{E8D1EBAC-3625-49C1-359E-A05E22EAA20A}"/>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18EA9453-5DEC-A259-13FF-3E5301370E0E}"/>
              </a:ext>
            </a:extLst>
          </p:cNvPr>
          <p:cNvSpPr>
            <a:spLocks noGrp="1"/>
          </p:cNvSpPr>
          <p:nvPr>
            <p:ph type="sldNum" sz="quarter" idx="12"/>
          </p:nvPr>
        </p:nvSpPr>
        <p:spPr/>
        <p:txBody>
          <a:bodyPr/>
          <a:lstStyle/>
          <a:p>
            <a:fld id="{E5E2C120-CAA2-4835-8BE2-8469827AC5F9}" type="slidenum">
              <a:rPr lang="it-IT" smtClean="0"/>
              <a:t>‹#›</a:t>
            </a:fld>
            <a:endParaRPr lang="it-IT"/>
          </a:p>
        </p:txBody>
      </p:sp>
    </p:spTree>
    <p:extLst>
      <p:ext uri="{BB962C8B-B14F-4D97-AF65-F5344CB8AC3E}">
        <p14:creationId xmlns:p14="http://schemas.microsoft.com/office/powerpoint/2010/main" val="3397141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8DEE2-5F70-B64B-04ED-781F83E3016C}"/>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A0177C7F-41C3-361C-9299-F69FD9593328}"/>
              </a:ext>
            </a:extLst>
          </p:cNvPr>
          <p:cNvSpPr>
            <a:spLocks noGrp="1"/>
          </p:cNvSpPr>
          <p:nvPr>
            <p:ph type="dt" sz="half" idx="10"/>
          </p:nvPr>
        </p:nvSpPr>
        <p:spPr/>
        <p:txBody>
          <a:bodyPr/>
          <a:lstStyle/>
          <a:p>
            <a:fld id="{D7A88182-8308-41E1-8C5D-0216A21DD066}" type="datetimeFigureOut">
              <a:rPr lang="it-IT" smtClean="0"/>
              <a:t>29/03/2023</a:t>
            </a:fld>
            <a:endParaRPr lang="it-IT"/>
          </a:p>
        </p:txBody>
      </p:sp>
      <p:sp>
        <p:nvSpPr>
          <p:cNvPr id="4" name="Footer Placeholder 3">
            <a:extLst>
              <a:ext uri="{FF2B5EF4-FFF2-40B4-BE49-F238E27FC236}">
                <a16:creationId xmlns:a16="http://schemas.microsoft.com/office/drawing/2014/main" id="{7C78F268-F422-7688-BC08-FE7C8660EC6E}"/>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168DE3DD-FC2B-242F-58C2-CE32396C3CE2}"/>
              </a:ext>
            </a:extLst>
          </p:cNvPr>
          <p:cNvSpPr>
            <a:spLocks noGrp="1"/>
          </p:cNvSpPr>
          <p:nvPr>
            <p:ph type="sldNum" sz="quarter" idx="12"/>
          </p:nvPr>
        </p:nvSpPr>
        <p:spPr/>
        <p:txBody>
          <a:bodyPr/>
          <a:lstStyle/>
          <a:p>
            <a:fld id="{E5E2C120-CAA2-4835-8BE2-8469827AC5F9}" type="slidenum">
              <a:rPr lang="it-IT" smtClean="0"/>
              <a:t>‹#›</a:t>
            </a:fld>
            <a:endParaRPr lang="it-IT"/>
          </a:p>
        </p:txBody>
      </p:sp>
    </p:spTree>
    <p:extLst>
      <p:ext uri="{BB962C8B-B14F-4D97-AF65-F5344CB8AC3E}">
        <p14:creationId xmlns:p14="http://schemas.microsoft.com/office/powerpoint/2010/main" val="1729002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281E88-58AD-9EB3-6069-D21B6FA52257}"/>
              </a:ext>
            </a:extLst>
          </p:cNvPr>
          <p:cNvSpPr>
            <a:spLocks noGrp="1"/>
          </p:cNvSpPr>
          <p:nvPr>
            <p:ph type="dt" sz="half" idx="10"/>
          </p:nvPr>
        </p:nvSpPr>
        <p:spPr/>
        <p:txBody>
          <a:bodyPr/>
          <a:lstStyle/>
          <a:p>
            <a:fld id="{D7A88182-8308-41E1-8C5D-0216A21DD066}" type="datetimeFigureOut">
              <a:rPr lang="it-IT" smtClean="0"/>
              <a:t>29/03/2023</a:t>
            </a:fld>
            <a:endParaRPr lang="it-IT"/>
          </a:p>
        </p:txBody>
      </p:sp>
      <p:sp>
        <p:nvSpPr>
          <p:cNvPr id="3" name="Footer Placeholder 2">
            <a:extLst>
              <a:ext uri="{FF2B5EF4-FFF2-40B4-BE49-F238E27FC236}">
                <a16:creationId xmlns:a16="http://schemas.microsoft.com/office/drawing/2014/main" id="{0D38399F-B4AF-95C3-40A4-346A304E9DCA}"/>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6332AB36-2FCB-DAA4-B922-97FF5C332279}"/>
              </a:ext>
            </a:extLst>
          </p:cNvPr>
          <p:cNvSpPr>
            <a:spLocks noGrp="1"/>
          </p:cNvSpPr>
          <p:nvPr>
            <p:ph type="sldNum" sz="quarter" idx="12"/>
          </p:nvPr>
        </p:nvSpPr>
        <p:spPr/>
        <p:txBody>
          <a:bodyPr/>
          <a:lstStyle/>
          <a:p>
            <a:fld id="{E5E2C120-CAA2-4835-8BE2-8469827AC5F9}" type="slidenum">
              <a:rPr lang="it-IT" smtClean="0"/>
              <a:t>‹#›</a:t>
            </a:fld>
            <a:endParaRPr lang="it-IT"/>
          </a:p>
        </p:txBody>
      </p:sp>
    </p:spTree>
    <p:extLst>
      <p:ext uri="{BB962C8B-B14F-4D97-AF65-F5344CB8AC3E}">
        <p14:creationId xmlns:p14="http://schemas.microsoft.com/office/powerpoint/2010/main" val="4060802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03ABF-9150-27C3-CE86-DE0DCC6EA8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90FD1CF2-E2FD-C963-89CA-35E65B73A8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A40322DE-7447-58C0-83A5-5885BF3D6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0B8DB8-70E0-CEC5-6E8C-1BB6FA818B58}"/>
              </a:ext>
            </a:extLst>
          </p:cNvPr>
          <p:cNvSpPr>
            <a:spLocks noGrp="1"/>
          </p:cNvSpPr>
          <p:nvPr>
            <p:ph type="dt" sz="half" idx="10"/>
          </p:nvPr>
        </p:nvSpPr>
        <p:spPr/>
        <p:txBody>
          <a:bodyPr/>
          <a:lstStyle/>
          <a:p>
            <a:fld id="{D7A88182-8308-41E1-8C5D-0216A21DD066}" type="datetimeFigureOut">
              <a:rPr lang="it-IT" smtClean="0"/>
              <a:t>29/03/2023</a:t>
            </a:fld>
            <a:endParaRPr lang="it-IT"/>
          </a:p>
        </p:txBody>
      </p:sp>
      <p:sp>
        <p:nvSpPr>
          <p:cNvPr id="6" name="Footer Placeholder 5">
            <a:extLst>
              <a:ext uri="{FF2B5EF4-FFF2-40B4-BE49-F238E27FC236}">
                <a16:creationId xmlns:a16="http://schemas.microsoft.com/office/drawing/2014/main" id="{BEBA7D57-AF24-37D6-6684-D799DEBDF209}"/>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F94A996D-8356-0E69-6AC9-C8148E141121}"/>
              </a:ext>
            </a:extLst>
          </p:cNvPr>
          <p:cNvSpPr>
            <a:spLocks noGrp="1"/>
          </p:cNvSpPr>
          <p:nvPr>
            <p:ph type="sldNum" sz="quarter" idx="12"/>
          </p:nvPr>
        </p:nvSpPr>
        <p:spPr/>
        <p:txBody>
          <a:bodyPr/>
          <a:lstStyle/>
          <a:p>
            <a:fld id="{E5E2C120-CAA2-4835-8BE2-8469827AC5F9}" type="slidenum">
              <a:rPr lang="it-IT" smtClean="0"/>
              <a:t>‹#›</a:t>
            </a:fld>
            <a:endParaRPr lang="it-IT"/>
          </a:p>
        </p:txBody>
      </p:sp>
    </p:spTree>
    <p:extLst>
      <p:ext uri="{BB962C8B-B14F-4D97-AF65-F5344CB8AC3E}">
        <p14:creationId xmlns:p14="http://schemas.microsoft.com/office/powerpoint/2010/main" val="137923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0E5E9-559D-6F4C-82BA-BD7E2278F9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5AB6339F-3921-8864-DD58-C5B1B0220A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33487E3C-ABA0-3D5D-AE12-056CCC870F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1F961B-842A-FBA8-1283-A288E7288DA9}"/>
              </a:ext>
            </a:extLst>
          </p:cNvPr>
          <p:cNvSpPr>
            <a:spLocks noGrp="1"/>
          </p:cNvSpPr>
          <p:nvPr>
            <p:ph type="dt" sz="half" idx="10"/>
          </p:nvPr>
        </p:nvSpPr>
        <p:spPr/>
        <p:txBody>
          <a:bodyPr/>
          <a:lstStyle/>
          <a:p>
            <a:fld id="{D7A88182-8308-41E1-8C5D-0216A21DD066}" type="datetimeFigureOut">
              <a:rPr lang="it-IT" smtClean="0"/>
              <a:t>29/03/2023</a:t>
            </a:fld>
            <a:endParaRPr lang="it-IT"/>
          </a:p>
        </p:txBody>
      </p:sp>
      <p:sp>
        <p:nvSpPr>
          <p:cNvPr id="6" name="Footer Placeholder 5">
            <a:extLst>
              <a:ext uri="{FF2B5EF4-FFF2-40B4-BE49-F238E27FC236}">
                <a16:creationId xmlns:a16="http://schemas.microsoft.com/office/drawing/2014/main" id="{FB445967-7F93-5F88-CCDD-C99BB135151C}"/>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E8652A03-68ED-C83E-98B2-E1B44DA5BA8B}"/>
              </a:ext>
            </a:extLst>
          </p:cNvPr>
          <p:cNvSpPr>
            <a:spLocks noGrp="1"/>
          </p:cNvSpPr>
          <p:nvPr>
            <p:ph type="sldNum" sz="quarter" idx="12"/>
          </p:nvPr>
        </p:nvSpPr>
        <p:spPr/>
        <p:txBody>
          <a:bodyPr/>
          <a:lstStyle/>
          <a:p>
            <a:fld id="{E5E2C120-CAA2-4835-8BE2-8469827AC5F9}" type="slidenum">
              <a:rPr lang="it-IT" smtClean="0"/>
              <a:t>‹#›</a:t>
            </a:fld>
            <a:endParaRPr lang="it-IT"/>
          </a:p>
        </p:txBody>
      </p:sp>
    </p:spTree>
    <p:extLst>
      <p:ext uri="{BB962C8B-B14F-4D97-AF65-F5344CB8AC3E}">
        <p14:creationId xmlns:p14="http://schemas.microsoft.com/office/powerpoint/2010/main" val="2420025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7AB713-9ADC-AF11-7D1A-8AA5C1D9A1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72F35E19-7102-7949-602D-3A2BA7BB02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36D6BB29-FBAF-CA21-35FF-82738C4BC8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A88182-8308-41E1-8C5D-0216A21DD066}" type="datetimeFigureOut">
              <a:rPr lang="it-IT" smtClean="0"/>
              <a:t>29/03/2023</a:t>
            </a:fld>
            <a:endParaRPr lang="it-IT"/>
          </a:p>
        </p:txBody>
      </p:sp>
      <p:sp>
        <p:nvSpPr>
          <p:cNvPr id="5" name="Footer Placeholder 4">
            <a:extLst>
              <a:ext uri="{FF2B5EF4-FFF2-40B4-BE49-F238E27FC236}">
                <a16:creationId xmlns:a16="http://schemas.microsoft.com/office/drawing/2014/main" id="{E5394B2E-6991-F5C9-2A94-8641E2D4A8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FA74A6B1-0A2B-8949-D2B8-754359380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2C120-CAA2-4835-8BE2-8469827AC5F9}" type="slidenum">
              <a:rPr lang="it-IT" smtClean="0"/>
              <a:t>‹#›</a:t>
            </a:fld>
            <a:endParaRPr lang="it-IT"/>
          </a:p>
        </p:txBody>
      </p:sp>
    </p:spTree>
    <p:extLst>
      <p:ext uri="{BB962C8B-B14F-4D97-AF65-F5344CB8AC3E}">
        <p14:creationId xmlns:p14="http://schemas.microsoft.com/office/powerpoint/2010/main" val="2069322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hyperlink" Target="http://atlas.eshre.eu/" TargetMode="External"/><Relationship Id="rId2" Type="http://schemas.openxmlformats.org/officeDocument/2006/relationships/image" Target="../media/image12.tif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205279" y="1504290"/>
            <a:ext cx="5256584" cy="1569660"/>
          </a:xfrm>
          <a:prstGeom prst="rect">
            <a:avLst/>
          </a:prstGeom>
        </p:spPr>
        <p:txBody>
          <a:bodyPr wrap="square">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Hatched blastocyst (Grade 6:A:A) </a:t>
            </a:r>
            <a:r>
              <a:rPr lang="en-US" sz="1600" dirty="0">
                <a:solidFill>
                  <a:srgbClr val="002060"/>
                </a:solidFill>
                <a:latin typeface="Times New Roman" panose="02020603050405020304" pitchFamily="18" charset="0"/>
                <a:cs typeface="Times New Roman" panose="02020603050405020304" pitchFamily="18" charset="0"/>
              </a:rPr>
              <a:t>that is now completely free of the ZP showing a compact ICM at the 3 o’clock position in this view. The ICM appears to be connected or anchored to the TE by a broad triangular bridge. The TE cells form a cohesive epithelium. The blastocyst is now more than twice the size of the original expanded blastocyst. </a:t>
            </a:r>
            <a:endParaRPr lang="it-IT" sz="1600" dirty="0">
              <a:solidFill>
                <a:srgbClr val="002060"/>
              </a:solidFill>
              <a:latin typeface="Times New Roman" panose="02020603050405020304" pitchFamily="18" charset="0"/>
              <a:cs typeface="Times New Roman" panose="02020603050405020304" pitchFamily="18" charset="0"/>
            </a:endParaRPr>
          </a:p>
        </p:txBody>
      </p:sp>
      <p:pic>
        <p:nvPicPr>
          <p:cNvPr id="7" name="Immagine 6"/>
          <p:cNvPicPr>
            <a:picLocks noChangeAspect="1"/>
          </p:cNvPicPr>
          <p:nvPr/>
        </p:nvPicPr>
        <p:blipFill>
          <a:blip r:embed="rId2"/>
          <a:stretch>
            <a:fillRect/>
          </a:stretch>
        </p:blipFill>
        <p:spPr>
          <a:xfrm>
            <a:off x="2170259" y="4216544"/>
            <a:ext cx="2924153" cy="2312330"/>
          </a:xfrm>
          <a:prstGeom prst="rect">
            <a:avLst/>
          </a:prstGeom>
        </p:spPr>
      </p:pic>
      <p:sp>
        <p:nvSpPr>
          <p:cNvPr id="8" name="Rettangolo 7"/>
          <p:cNvSpPr/>
          <p:nvPr/>
        </p:nvSpPr>
        <p:spPr>
          <a:xfrm>
            <a:off x="5205279" y="4346289"/>
            <a:ext cx="5256584" cy="1569660"/>
          </a:xfrm>
          <a:prstGeom prst="rect">
            <a:avLst/>
          </a:prstGeom>
        </p:spPr>
        <p:txBody>
          <a:bodyPr wrap="square">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Hatched blastocyst (Grade 6:A:A) </a:t>
            </a:r>
            <a:r>
              <a:rPr lang="en-US" sz="1600" dirty="0">
                <a:solidFill>
                  <a:srgbClr val="002060"/>
                </a:solidFill>
                <a:latin typeface="Times New Roman" panose="02020603050405020304" pitchFamily="18" charset="0"/>
                <a:cs typeface="Times New Roman" panose="02020603050405020304" pitchFamily="18" charset="0"/>
              </a:rPr>
              <a:t>that is now completely free of the ZP. The ICM positioned centrally at the base of the blastocyst appears to be connected or anchored to the TE by several bridges. There are very many TE cells of similar size forming</a:t>
            </a:r>
          </a:p>
          <a:p>
            <a:pPr algn="just"/>
            <a:r>
              <a:rPr lang="it-IT" sz="1600" dirty="0">
                <a:solidFill>
                  <a:srgbClr val="002060"/>
                </a:solidFill>
                <a:latin typeface="Times New Roman" panose="02020603050405020304" pitchFamily="18" charset="0"/>
                <a:cs typeface="Times New Roman" panose="02020603050405020304" pitchFamily="18" charset="0"/>
              </a:rPr>
              <a:t>a </a:t>
            </a:r>
            <a:r>
              <a:rPr lang="it-IT" sz="1600" dirty="0" err="1">
                <a:solidFill>
                  <a:srgbClr val="002060"/>
                </a:solidFill>
                <a:latin typeface="Times New Roman" panose="02020603050405020304" pitchFamily="18" charset="0"/>
                <a:cs typeface="Times New Roman" panose="02020603050405020304" pitchFamily="18" charset="0"/>
              </a:rPr>
              <a:t>cohesive</a:t>
            </a:r>
            <a:r>
              <a:rPr lang="it-IT" sz="1600" dirty="0">
                <a:solidFill>
                  <a:srgbClr val="002060"/>
                </a:solidFill>
                <a:latin typeface="Times New Roman" panose="02020603050405020304" pitchFamily="18" charset="0"/>
                <a:cs typeface="Times New Roman" panose="02020603050405020304" pitchFamily="18" charset="0"/>
              </a:rPr>
              <a:t> </a:t>
            </a:r>
            <a:r>
              <a:rPr lang="it-IT" sz="1600" dirty="0" err="1">
                <a:solidFill>
                  <a:srgbClr val="002060"/>
                </a:solidFill>
                <a:latin typeface="Times New Roman" panose="02020603050405020304" pitchFamily="18" charset="0"/>
                <a:cs typeface="Times New Roman" panose="02020603050405020304" pitchFamily="18" charset="0"/>
              </a:rPr>
              <a:t>epithelium</a:t>
            </a:r>
            <a:r>
              <a:rPr lang="it-IT" sz="1600" dirty="0">
                <a:solidFill>
                  <a:srgbClr val="002060"/>
                </a:solidFill>
                <a:latin typeface="Times New Roman" panose="02020603050405020304" pitchFamily="18" charset="0"/>
                <a:cs typeface="Times New Roman" panose="02020603050405020304" pitchFamily="18" charset="0"/>
              </a:rPr>
              <a:t>.. </a:t>
            </a:r>
          </a:p>
        </p:txBody>
      </p:sp>
      <p:pic>
        <p:nvPicPr>
          <p:cNvPr id="9" name="Immagine 8"/>
          <p:cNvPicPr>
            <a:picLocks noChangeAspect="1"/>
          </p:cNvPicPr>
          <p:nvPr/>
        </p:nvPicPr>
        <p:blipFill rotWithShape="1">
          <a:blip r:embed="rId3"/>
          <a:srcRect l="49020" t="36749" r="-602" b="651"/>
          <a:stretch/>
        </p:blipFill>
        <p:spPr>
          <a:xfrm>
            <a:off x="2133602" y="1089377"/>
            <a:ext cx="2936447" cy="2683520"/>
          </a:xfrm>
          <a:prstGeom prst="rect">
            <a:avLst/>
          </a:prstGeom>
        </p:spPr>
      </p:pic>
      <p:pic>
        <p:nvPicPr>
          <p:cNvPr id="14" name="Picture 2">
            <a:extLst>
              <a:ext uri="{FF2B5EF4-FFF2-40B4-BE49-F238E27FC236}">
                <a16:creationId xmlns:a16="http://schemas.microsoft.com/office/drawing/2014/main" id="{E0A02F42-CEAC-4702-B398-7821F6F14C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8279" y="239034"/>
            <a:ext cx="977504" cy="50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280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503966" y="1556793"/>
            <a:ext cx="5040560" cy="1323439"/>
          </a:xfrm>
          <a:prstGeom prst="rect">
            <a:avLst/>
          </a:prstGeom>
        </p:spPr>
        <p:txBody>
          <a:bodyPr wrap="square">
            <a:spAutoFit/>
          </a:bodyPr>
          <a:lstStyle/>
          <a:p>
            <a:r>
              <a:rPr lang="en-US" sz="1600" b="1" dirty="0">
                <a:solidFill>
                  <a:srgbClr val="002060"/>
                </a:solidFill>
                <a:latin typeface="Times New Roman" panose="02020603050405020304" pitchFamily="18" charset="0"/>
                <a:cs typeface="Times New Roman" panose="02020603050405020304" pitchFamily="18" charset="0"/>
              </a:rPr>
              <a:t>Hatched blastocyst (Grade 6:A:A) </a:t>
            </a:r>
            <a:r>
              <a:rPr lang="en-US" sz="1600" dirty="0">
                <a:solidFill>
                  <a:srgbClr val="002060"/>
                </a:solidFill>
                <a:latin typeface="Times New Roman" panose="02020603050405020304" pitchFamily="18" charset="0"/>
                <a:cs typeface="Times New Roman" panose="02020603050405020304" pitchFamily="18" charset="0"/>
              </a:rPr>
              <a:t>that is now only just free of the ZP. The ICM is large and compact at the base of the blastocyst. The TE is similarly made up of many cells forming a cohesive epithelium. There is some cellular debris discarded in the ZP.</a:t>
            </a:r>
            <a:endParaRPr lang="it-IT" sz="1600" dirty="0">
              <a:solidFill>
                <a:srgbClr val="002060"/>
              </a:solidFill>
              <a:latin typeface="Times New Roman" panose="02020603050405020304" pitchFamily="18" charset="0"/>
              <a:cs typeface="Times New Roman" panose="02020603050405020304" pitchFamily="18" charset="0"/>
            </a:endParaRPr>
          </a:p>
        </p:txBody>
      </p:sp>
      <p:sp>
        <p:nvSpPr>
          <p:cNvPr id="8" name="Rettangolo 7"/>
          <p:cNvSpPr/>
          <p:nvPr/>
        </p:nvSpPr>
        <p:spPr>
          <a:xfrm>
            <a:off x="5503966" y="4077073"/>
            <a:ext cx="4572000" cy="2062103"/>
          </a:xfrm>
          <a:prstGeom prst="rect">
            <a:avLst/>
          </a:prstGeom>
        </p:spPr>
        <p:txBody>
          <a:bodyPr>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Hatched blastocyst (Grade 6:A:A) </a:t>
            </a:r>
            <a:r>
              <a:rPr lang="en-US" sz="1600" dirty="0">
                <a:solidFill>
                  <a:srgbClr val="002060"/>
                </a:solidFill>
                <a:latin typeface="Times New Roman" panose="02020603050405020304" pitchFamily="18" charset="0"/>
                <a:cs typeface="Times New Roman" panose="02020603050405020304" pitchFamily="18" charset="0"/>
              </a:rPr>
              <a:t>that is now completely free of the ZP which can be seen in the same view. Some cellular debris remains behind in the empty ZP. There are many TE cells making up a cohesive epithelium. In this view, it is possible to clearly see the increase in diameter of the blastocyst from the diameter of the original embryo which was accommodated within the ZP</a:t>
            </a:r>
            <a:endParaRPr lang="it-IT" sz="1600" dirty="0">
              <a:solidFill>
                <a:srgbClr val="002060"/>
              </a:solidFill>
              <a:latin typeface="Times New Roman" panose="02020603050405020304" pitchFamily="18" charset="0"/>
              <a:cs typeface="Times New Roman" panose="02020603050405020304" pitchFamily="18" charset="0"/>
            </a:endParaRPr>
          </a:p>
        </p:txBody>
      </p:sp>
      <p:pic>
        <p:nvPicPr>
          <p:cNvPr id="10" name="Immagin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6509" y="1052737"/>
            <a:ext cx="3194407" cy="2405201"/>
          </a:xfrm>
          <a:prstGeom prst="rect">
            <a:avLst/>
          </a:prstGeom>
        </p:spPr>
      </p:pic>
      <p:pic>
        <p:nvPicPr>
          <p:cNvPr id="11" name="Immagine 10"/>
          <p:cNvPicPr>
            <a:picLocks noChangeAspect="1"/>
          </p:cNvPicPr>
          <p:nvPr/>
        </p:nvPicPr>
        <p:blipFill rotWithShape="1">
          <a:blip r:embed="rId3" cstate="print">
            <a:extLst>
              <a:ext uri="{28A0092B-C50C-407E-A947-70E740481C1C}">
                <a14:useLocalDpi xmlns:a14="http://schemas.microsoft.com/office/drawing/2010/main" val="0"/>
              </a:ext>
            </a:extLst>
          </a:blip>
          <a:srcRect r="6227"/>
          <a:stretch/>
        </p:blipFill>
        <p:spPr>
          <a:xfrm>
            <a:off x="1906510" y="3867170"/>
            <a:ext cx="3253387" cy="2612264"/>
          </a:xfrm>
          <a:prstGeom prst="rect">
            <a:avLst/>
          </a:prstGeom>
        </p:spPr>
      </p:pic>
      <p:pic>
        <p:nvPicPr>
          <p:cNvPr id="15" name="Picture 2">
            <a:extLst>
              <a:ext uri="{FF2B5EF4-FFF2-40B4-BE49-F238E27FC236}">
                <a16:creationId xmlns:a16="http://schemas.microsoft.com/office/drawing/2014/main" id="{5511AC0C-869E-4835-B323-451512E7B4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8279" y="239034"/>
            <a:ext cx="977504" cy="50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298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591944" y="1791566"/>
            <a:ext cx="4572000" cy="1077218"/>
          </a:xfrm>
          <a:prstGeom prst="rect">
            <a:avLst/>
          </a:prstGeom>
        </p:spPr>
        <p:txBody>
          <a:bodyPr>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Blastocyst (Grade 3:C:B) </a:t>
            </a:r>
            <a:r>
              <a:rPr lang="en-US" sz="1600" dirty="0">
                <a:solidFill>
                  <a:srgbClr val="002060"/>
                </a:solidFill>
                <a:latin typeface="Times New Roman" panose="02020603050405020304" pitchFamily="18" charset="0"/>
                <a:cs typeface="Times New Roman" panose="02020603050405020304" pitchFamily="18" charset="0"/>
              </a:rPr>
              <a:t>with no clearly identiﬁable ICM and with TE cells that in places are quite large and stretch over great distances to reach the next cell.</a:t>
            </a:r>
            <a:endParaRPr lang="it-IT" sz="1600" dirty="0">
              <a:solidFill>
                <a:srgbClr val="002060"/>
              </a:solidFill>
              <a:latin typeface="Times New Roman" panose="02020603050405020304" pitchFamily="18" charset="0"/>
              <a:cs typeface="Times New Roman" panose="02020603050405020304" pitchFamily="18" charset="0"/>
            </a:endParaRPr>
          </a:p>
        </p:txBody>
      </p:sp>
      <p:sp>
        <p:nvSpPr>
          <p:cNvPr id="8" name="Rettangolo 7"/>
          <p:cNvSpPr/>
          <p:nvPr/>
        </p:nvSpPr>
        <p:spPr>
          <a:xfrm>
            <a:off x="5562447" y="4461501"/>
            <a:ext cx="4572000" cy="1077218"/>
          </a:xfrm>
          <a:prstGeom prst="rect">
            <a:avLst/>
          </a:prstGeom>
        </p:spPr>
        <p:txBody>
          <a:bodyPr>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Hatching blastocyst (Grade 5:B:A) </a:t>
            </a:r>
            <a:r>
              <a:rPr lang="en-US" sz="1600" dirty="0">
                <a:solidFill>
                  <a:srgbClr val="002060"/>
                </a:solidFill>
                <a:latin typeface="Times New Roman" panose="02020603050405020304" pitchFamily="18" charset="0"/>
                <a:cs typeface="Times New Roman" panose="02020603050405020304" pitchFamily="18" charset="0"/>
              </a:rPr>
              <a:t>showing a compact ICM at the 9 o’clock position in this view. The ICM is small and ﬂattened and made up of few cells relative to the size of the blastocyst.</a:t>
            </a:r>
          </a:p>
        </p:txBody>
      </p:sp>
      <p:pic>
        <p:nvPicPr>
          <p:cNvPr id="10" name="Immagin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7528" y="1268761"/>
            <a:ext cx="3531756" cy="2576293"/>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210" y="3982055"/>
            <a:ext cx="3502149" cy="2636912"/>
          </a:xfrm>
          <a:prstGeom prst="rect">
            <a:avLst/>
          </a:prstGeom>
        </p:spPr>
      </p:pic>
      <p:pic>
        <p:nvPicPr>
          <p:cNvPr id="14" name="Picture 2">
            <a:extLst>
              <a:ext uri="{FF2B5EF4-FFF2-40B4-BE49-F238E27FC236}">
                <a16:creationId xmlns:a16="http://schemas.microsoft.com/office/drawing/2014/main" id="{EEF2961C-C59B-4B9C-946D-B14D723FF5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8279" y="239034"/>
            <a:ext cx="977504" cy="50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167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503966" y="2027587"/>
            <a:ext cx="4912514" cy="830997"/>
          </a:xfrm>
          <a:prstGeom prst="rect">
            <a:avLst/>
          </a:prstGeom>
        </p:spPr>
        <p:txBody>
          <a:bodyPr wrap="square">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Blastocyst (Grade 3:C:C) </a:t>
            </a:r>
            <a:r>
              <a:rPr lang="en-US" sz="1600" dirty="0">
                <a:solidFill>
                  <a:srgbClr val="002060"/>
                </a:solidFill>
                <a:latin typeface="Times New Roman" panose="02020603050405020304" pitchFamily="18" charset="0"/>
                <a:cs typeface="Times New Roman" panose="02020603050405020304" pitchFamily="18" charset="0"/>
              </a:rPr>
              <a:t>with no clearly identiﬁable ICM and sparse TE that does not form a cohesive epithelium.</a:t>
            </a:r>
            <a:endParaRPr lang="it-IT" sz="1600" dirty="0">
              <a:solidFill>
                <a:srgbClr val="002060"/>
              </a:solidFill>
              <a:latin typeface="Times New Roman" panose="02020603050405020304" pitchFamily="18" charset="0"/>
              <a:cs typeface="Times New Roman" panose="02020603050405020304" pitchFamily="18" charset="0"/>
            </a:endParaRPr>
          </a:p>
        </p:txBody>
      </p:sp>
      <p:sp>
        <p:nvSpPr>
          <p:cNvPr id="8" name="Rettangolo 7"/>
          <p:cNvSpPr/>
          <p:nvPr/>
        </p:nvSpPr>
        <p:spPr>
          <a:xfrm>
            <a:off x="5375920" y="4638625"/>
            <a:ext cx="5040560" cy="830997"/>
          </a:xfrm>
          <a:prstGeom prst="rect">
            <a:avLst/>
          </a:prstGeom>
        </p:spPr>
        <p:txBody>
          <a:bodyPr wrap="square">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Expanded blastocyst (Grade 4:C:C) </a:t>
            </a:r>
            <a:r>
              <a:rPr lang="en-US" sz="1600" dirty="0">
                <a:solidFill>
                  <a:srgbClr val="002060"/>
                </a:solidFill>
                <a:latin typeface="Times New Roman" panose="02020603050405020304" pitchFamily="18" charset="0"/>
                <a:cs typeface="Times New Roman" panose="02020603050405020304" pitchFamily="18" charset="0"/>
              </a:rPr>
              <a:t>with no clearly identiﬁable ICM. TE is made up of a few, sparse cells that do not </a:t>
            </a:r>
            <a:r>
              <a:rPr lang="it-IT" sz="1600" dirty="0" err="1">
                <a:solidFill>
                  <a:srgbClr val="002060"/>
                </a:solidFill>
                <a:latin typeface="Times New Roman" panose="02020603050405020304" pitchFamily="18" charset="0"/>
                <a:cs typeface="Times New Roman" panose="02020603050405020304" pitchFamily="18" charset="0"/>
              </a:rPr>
              <a:t>form</a:t>
            </a:r>
            <a:r>
              <a:rPr lang="it-IT" sz="1600" dirty="0">
                <a:solidFill>
                  <a:srgbClr val="002060"/>
                </a:solidFill>
                <a:latin typeface="Times New Roman" panose="02020603050405020304" pitchFamily="18" charset="0"/>
                <a:cs typeface="Times New Roman" panose="02020603050405020304" pitchFamily="18" charset="0"/>
              </a:rPr>
              <a:t> a </a:t>
            </a:r>
            <a:r>
              <a:rPr lang="it-IT" sz="1600" dirty="0" err="1">
                <a:solidFill>
                  <a:srgbClr val="002060"/>
                </a:solidFill>
                <a:latin typeface="Times New Roman" panose="02020603050405020304" pitchFamily="18" charset="0"/>
                <a:cs typeface="Times New Roman" panose="02020603050405020304" pitchFamily="18" charset="0"/>
              </a:rPr>
              <a:t>cohesive</a:t>
            </a:r>
            <a:r>
              <a:rPr lang="it-IT" sz="1600" dirty="0">
                <a:solidFill>
                  <a:srgbClr val="002060"/>
                </a:solidFill>
                <a:latin typeface="Times New Roman" panose="02020603050405020304" pitchFamily="18" charset="0"/>
                <a:cs typeface="Times New Roman" panose="02020603050405020304" pitchFamily="18" charset="0"/>
              </a:rPr>
              <a:t> </a:t>
            </a:r>
            <a:r>
              <a:rPr lang="it-IT" sz="1600" dirty="0" err="1">
                <a:solidFill>
                  <a:srgbClr val="002060"/>
                </a:solidFill>
                <a:latin typeface="Times New Roman" panose="02020603050405020304" pitchFamily="18" charset="0"/>
                <a:cs typeface="Times New Roman" panose="02020603050405020304" pitchFamily="18" charset="0"/>
              </a:rPr>
              <a:t>epithelium</a:t>
            </a:r>
            <a:r>
              <a:rPr lang="it-IT" sz="1600" dirty="0">
                <a:solidFill>
                  <a:srgbClr val="002060"/>
                </a:solidFill>
                <a:latin typeface="Times New Roman" panose="02020603050405020304" pitchFamily="18" charset="0"/>
                <a:cs typeface="Times New Roman" panose="02020603050405020304" pitchFamily="18" charset="0"/>
              </a:rPr>
              <a:t>.</a:t>
            </a: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520" y="3861048"/>
            <a:ext cx="3498754" cy="2634356"/>
          </a:xfrm>
          <a:prstGeom prst="rect">
            <a:avLst/>
          </a:prstGeom>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489" y="1132378"/>
            <a:ext cx="3495786" cy="2632122"/>
          </a:xfrm>
          <a:prstGeom prst="rect">
            <a:avLst/>
          </a:prstGeom>
        </p:spPr>
      </p:pic>
      <p:pic>
        <p:nvPicPr>
          <p:cNvPr id="14" name="Picture 2">
            <a:extLst>
              <a:ext uri="{FF2B5EF4-FFF2-40B4-BE49-F238E27FC236}">
                <a16:creationId xmlns:a16="http://schemas.microsoft.com/office/drawing/2014/main" id="{F15F7958-BB25-4939-AC8B-7D79A287E8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8279" y="239034"/>
            <a:ext cx="977504" cy="50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307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700464" y="1905278"/>
            <a:ext cx="4572000" cy="1323439"/>
          </a:xfrm>
          <a:prstGeom prst="rect">
            <a:avLst/>
          </a:prstGeom>
        </p:spPr>
        <p:txBody>
          <a:bodyPr>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Hatching blastocyst (Grade 4:C:A) </a:t>
            </a:r>
            <a:r>
              <a:rPr lang="en-US" sz="1600" dirty="0">
                <a:solidFill>
                  <a:srgbClr val="002060"/>
                </a:solidFill>
                <a:latin typeface="Times New Roman" panose="02020603050405020304" pitchFamily="18" charset="0"/>
                <a:cs typeface="Times New Roman" panose="02020603050405020304" pitchFamily="18" charset="0"/>
              </a:rPr>
              <a:t>with no clearly identiﬁable ICM but a TE that is made up of many cells forming a cohesive epithelium. Dark, degenerate cells are present toward the 12 </a:t>
            </a:r>
            <a:r>
              <a:rPr lang="en-US" sz="1600" dirty="0" err="1">
                <a:solidFill>
                  <a:srgbClr val="002060"/>
                </a:solidFill>
                <a:latin typeface="Times New Roman" panose="02020603050405020304" pitchFamily="18" charset="0"/>
                <a:cs typeface="Times New Roman" panose="02020603050405020304" pitchFamily="18" charset="0"/>
              </a:rPr>
              <a:t>o’c</a:t>
            </a:r>
            <a:r>
              <a:rPr lang="it-IT" sz="1600" dirty="0" err="1">
                <a:solidFill>
                  <a:srgbClr val="002060"/>
                </a:solidFill>
                <a:latin typeface="Times New Roman" panose="02020603050405020304" pitchFamily="18" charset="0"/>
                <a:cs typeface="Times New Roman" panose="02020603050405020304" pitchFamily="18" charset="0"/>
              </a:rPr>
              <a:t>lock</a:t>
            </a:r>
            <a:r>
              <a:rPr lang="it-IT" sz="1600" dirty="0">
                <a:solidFill>
                  <a:srgbClr val="002060"/>
                </a:solidFill>
                <a:latin typeface="Times New Roman" panose="02020603050405020304" pitchFamily="18" charset="0"/>
                <a:cs typeface="Times New Roman" panose="02020603050405020304" pitchFamily="18" charset="0"/>
              </a:rPr>
              <a:t> position in </a:t>
            </a:r>
            <a:r>
              <a:rPr lang="it-IT" sz="1600" dirty="0" err="1">
                <a:solidFill>
                  <a:srgbClr val="002060"/>
                </a:solidFill>
                <a:latin typeface="Times New Roman" panose="02020603050405020304" pitchFamily="18" charset="0"/>
                <a:cs typeface="Times New Roman" panose="02020603050405020304" pitchFamily="18" charset="0"/>
              </a:rPr>
              <a:t>this</a:t>
            </a:r>
            <a:r>
              <a:rPr lang="it-IT" sz="1600" dirty="0">
                <a:solidFill>
                  <a:srgbClr val="002060"/>
                </a:solidFill>
                <a:latin typeface="Times New Roman" panose="02020603050405020304" pitchFamily="18" charset="0"/>
                <a:cs typeface="Times New Roman" panose="02020603050405020304" pitchFamily="18" charset="0"/>
              </a:rPr>
              <a:t> </a:t>
            </a:r>
            <a:r>
              <a:rPr lang="it-IT" sz="1600" dirty="0" err="1">
                <a:solidFill>
                  <a:srgbClr val="002060"/>
                </a:solidFill>
                <a:latin typeface="Times New Roman" panose="02020603050405020304" pitchFamily="18" charset="0"/>
                <a:cs typeface="Times New Roman" panose="02020603050405020304" pitchFamily="18" charset="0"/>
              </a:rPr>
              <a:t>view</a:t>
            </a:r>
            <a:r>
              <a:rPr lang="it-IT" sz="1600" dirty="0">
                <a:solidFill>
                  <a:srgbClr val="002060"/>
                </a:solidFill>
                <a:latin typeface="Times New Roman" panose="02020603050405020304" pitchFamily="18" charset="0"/>
                <a:cs typeface="Times New Roman" panose="02020603050405020304" pitchFamily="18" charset="0"/>
              </a:rPr>
              <a:t>.</a:t>
            </a:r>
          </a:p>
        </p:txBody>
      </p:sp>
      <p:sp>
        <p:nvSpPr>
          <p:cNvPr id="8" name="Rettangolo 7"/>
          <p:cNvSpPr/>
          <p:nvPr/>
        </p:nvSpPr>
        <p:spPr>
          <a:xfrm>
            <a:off x="5682248" y="4754712"/>
            <a:ext cx="4572000" cy="1077218"/>
          </a:xfrm>
          <a:prstGeom prst="rect">
            <a:avLst/>
          </a:prstGeom>
        </p:spPr>
        <p:txBody>
          <a:bodyPr>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Hatching blastocyst (Grade 5:A:B)</a:t>
            </a:r>
            <a:r>
              <a:rPr lang="en-US" sz="1600" dirty="0">
                <a:solidFill>
                  <a:srgbClr val="002060"/>
                </a:solidFill>
                <a:latin typeface="Times New Roman" panose="02020603050405020304" pitchFamily="18" charset="0"/>
                <a:cs typeface="Times New Roman" panose="02020603050405020304" pitchFamily="18" charset="0"/>
              </a:rPr>
              <a:t>. The TE cells vary in size with some cells quite large forming a loosely cohesive epithelium. The ICM can be seen at the 3 o’clock position in this view.</a:t>
            </a:r>
            <a:endParaRPr lang="it-IT" sz="1600" dirty="0">
              <a:solidFill>
                <a:srgbClr val="002060"/>
              </a:solidFill>
              <a:latin typeface="Times New Roman" panose="02020603050405020304" pitchFamily="18" charset="0"/>
              <a:cs typeface="Times New Roman" panose="02020603050405020304" pitchFamily="18" charset="0"/>
            </a:endParaRPr>
          </a:p>
        </p:txBody>
      </p:sp>
      <p:pic>
        <p:nvPicPr>
          <p:cNvPr id="10" name="Immagin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9749" y="1124744"/>
            <a:ext cx="3442883" cy="2592288"/>
          </a:xfrm>
          <a:prstGeom prst="rect">
            <a:avLst/>
          </a:prstGeom>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9750" y="4060560"/>
            <a:ext cx="3502155" cy="2636917"/>
          </a:xfrm>
          <a:prstGeom prst="rect">
            <a:avLst/>
          </a:prstGeom>
        </p:spPr>
      </p:pic>
      <p:pic>
        <p:nvPicPr>
          <p:cNvPr id="14" name="Picture 2">
            <a:extLst>
              <a:ext uri="{FF2B5EF4-FFF2-40B4-BE49-F238E27FC236}">
                <a16:creationId xmlns:a16="http://schemas.microsoft.com/office/drawing/2014/main" id="{DE6A7E24-9A8B-4F25-A748-0A49C980A8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8279" y="239034"/>
            <a:ext cx="977504" cy="50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2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1544" y="1340768"/>
            <a:ext cx="3432944" cy="2209048"/>
          </a:xfrm>
          <a:prstGeom prst="rect">
            <a:avLst/>
          </a:prstGeom>
        </p:spPr>
      </p:pic>
      <p:sp>
        <p:nvSpPr>
          <p:cNvPr id="5" name="Rettangolo 4"/>
          <p:cNvSpPr/>
          <p:nvPr/>
        </p:nvSpPr>
        <p:spPr>
          <a:xfrm>
            <a:off x="5663952" y="2204864"/>
            <a:ext cx="4572000" cy="861774"/>
          </a:xfrm>
          <a:prstGeom prst="rect">
            <a:avLst/>
          </a:prstGeom>
        </p:spPr>
        <p:txBody>
          <a:bodyPr>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Blastocyst (Grade 4:B:C) </a:t>
            </a:r>
            <a:r>
              <a:rPr lang="en-US" sz="1600" dirty="0">
                <a:solidFill>
                  <a:srgbClr val="002060"/>
                </a:solidFill>
                <a:latin typeface="Times New Roman" panose="02020603050405020304" pitchFamily="18" charset="0"/>
                <a:cs typeface="Times New Roman" panose="02020603050405020304" pitchFamily="18" charset="0"/>
              </a:rPr>
              <a:t>with a very sparse TE that does not form a cohesive epithelium. The ICM is visible at the 6 o’clock position in this view.</a:t>
            </a:r>
            <a:endParaRPr lang="it-IT" sz="1600" dirty="0">
              <a:solidFill>
                <a:srgbClr val="002060"/>
              </a:solidFill>
              <a:latin typeface="Times New Roman" panose="02020603050405020304" pitchFamily="18" charset="0"/>
              <a:cs typeface="Times New Roman" panose="02020603050405020304" pitchFamily="18" charset="0"/>
            </a:endParaRPr>
          </a:p>
        </p:txBody>
      </p:sp>
      <p:sp>
        <p:nvSpPr>
          <p:cNvPr id="2" name="Rettangolo 1"/>
          <p:cNvSpPr/>
          <p:nvPr/>
        </p:nvSpPr>
        <p:spPr>
          <a:xfrm>
            <a:off x="2640567" y="5157192"/>
            <a:ext cx="2215415" cy="369332"/>
          </a:xfrm>
          <a:prstGeom prst="rect">
            <a:avLst/>
          </a:prstGeom>
        </p:spPr>
        <p:txBody>
          <a:bodyPr wrap="none">
            <a:spAutoFit/>
          </a:bodyPr>
          <a:lstStyle/>
          <a:p>
            <a:r>
              <a:rPr lang="it-IT" dirty="0">
                <a:hlinkClick r:id="rId3"/>
              </a:rPr>
              <a:t>http://atlas.eshre.eu/</a:t>
            </a:r>
            <a:endParaRPr lang="it-IT" dirty="0"/>
          </a:p>
        </p:txBody>
      </p:sp>
      <p:pic>
        <p:nvPicPr>
          <p:cNvPr id="3" name="Immagine 2"/>
          <p:cNvPicPr>
            <a:picLocks noChangeAspect="1"/>
          </p:cNvPicPr>
          <p:nvPr/>
        </p:nvPicPr>
        <p:blipFill rotWithShape="1">
          <a:blip r:embed="rId4"/>
          <a:srcRect l="15350" t="9400" r="17713" b="23401"/>
          <a:stretch/>
        </p:blipFill>
        <p:spPr>
          <a:xfrm>
            <a:off x="5279656" y="3861048"/>
            <a:ext cx="4830537" cy="2727832"/>
          </a:xfrm>
          <a:prstGeom prst="rect">
            <a:avLst/>
          </a:prstGeom>
        </p:spPr>
      </p:pic>
      <p:pic>
        <p:nvPicPr>
          <p:cNvPr id="10" name="Picture 2">
            <a:extLst>
              <a:ext uri="{FF2B5EF4-FFF2-40B4-BE49-F238E27FC236}">
                <a16:creationId xmlns:a16="http://schemas.microsoft.com/office/drawing/2014/main" id="{B860AEDA-3CE9-4986-8E2C-FC6FB392E8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8279" y="239034"/>
            <a:ext cx="977504" cy="50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51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529</Words>
  <Application>Microsoft Office PowerPoint</Application>
  <PresentationFormat>Widescreen</PresentationFormat>
  <Paragraphs>13</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Ilaria Listorti</dc:creator>
  <cp:lastModifiedBy>Ilaria Listorti</cp:lastModifiedBy>
  <cp:revision>1</cp:revision>
  <dcterms:created xsi:type="dcterms:W3CDTF">2023-03-29T09:32:30Z</dcterms:created>
  <dcterms:modified xsi:type="dcterms:W3CDTF">2023-03-29T09:33:23Z</dcterms:modified>
</cp:coreProperties>
</file>