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9565" y="1458890"/>
            <a:ext cx="4882813" cy="34644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35811" y="779877"/>
            <a:ext cx="5030320" cy="428251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Globalizzazione politica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479168" y="3906198"/>
            <a:ext cx="4533363" cy="45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400" dirty="0" smtClean="0"/>
              <a:t>LIVELLO MUNICIPALE E PROVINCIALE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06" y="2230913"/>
            <a:ext cx="4619198" cy="23424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195" y="2832860"/>
            <a:ext cx="1002359" cy="10713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75" y="2832860"/>
            <a:ext cx="99983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"/>
            <a:ext cx="12192000" cy="6760464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8577331" y="4494727"/>
            <a:ext cx="2236628" cy="21333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Quasi 140 membri </a:t>
            </a:r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</a:p>
          <a:p>
            <a:pPr algn="ctr"/>
            <a:endParaRPr lang="it-IT" b="1" dirty="0"/>
          </a:p>
        </p:txBody>
      </p:sp>
      <p:sp>
        <p:nvSpPr>
          <p:cNvPr id="11" name="Ovale 10"/>
          <p:cNvSpPr/>
          <p:nvPr/>
        </p:nvSpPr>
        <p:spPr>
          <a:xfrm>
            <a:off x="296214" y="3665909"/>
            <a:ext cx="3013656" cy="2962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Principale associazione che riunisce i governi dei grandi agglomerati urbani del mondo</a:t>
            </a:r>
          </a:p>
        </p:txBody>
      </p:sp>
      <p:sp>
        <p:nvSpPr>
          <p:cNvPr id="12" name="Ovale 11"/>
          <p:cNvSpPr/>
          <p:nvPr/>
        </p:nvSpPr>
        <p:spPr>
          <a:xfrm>
            <a:off x="4215684" y="218941"/>
            <a:ext cx="1983347" cy="1841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30 anni di storia</a:t>
            </a:r>
          </a:p>
        </p:txBody>
      </p:sp>
    </p:spTree>
    <p:extLst>
      <p:ext uri="{BB962C8B-B14F-4D97-AF65-F5344CB8AC3E}">
        <p14:creationId xmlns:p14="http://schemas.microsoft.com/office/powerpoint/2010/main" val="11484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184" t="49013" r="66196" b="26116"/>
          <a:stretch/>
        </p:blipFill>
        <p:spPr>
          <a:xfrm>
            <a:off x="3103710" y="3597855"/>
            <a:ext cx="1429555" cy="17047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65704" t="49577" r="24049" b="26186"/>
          <a:stretch/>
        </p:blipFill>
        <p:spPr>
          <a:xfrm>
            <a:off x="7247438" y="3641258"/>
            <a:ext cx="1352281" cy="16613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6127" t="45068" r="9683" b="38773"/>
          <a:stretch/>
        </p:blipFill>
        <p:spPr>
          <a:xfrm>
            <a:off x="1041010" y="5494847"/>
            <a:ext cx="10264462" cy="11075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5960" r="7368"/>
          <a:stretch/>
        </p:blipFill>
        <p:spPr>
          <a:xfrm>
            <a:off x="4709112" y="140282"/>
            <a:ext cx="7318765" cy="30423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99818" y="1021287"/>
            <a:ext cx="375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QUANDO?</a:t>
            </a:r>
            <a:endParaRPr lang="it-IT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09112" y="4056447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COME?</a:t>
            </a:r>
            <a:endParaRPr lang="it-IT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79</TotalTime>
  <Words>31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Century Gothic</vt:lpstr>
      <vt:lpstr>Garamond</vt:lpstr>
      <vt:lpstr>Sapone</vt:lpstr>
      <vt:lpstr>Globalizzazione politica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Globalizzazione politica</dc:title>
  <dc:creator>BEATRICE</dc:creator>
  <cp:lastModifiedBy>BEATRICE</cp:lastModifiedBy>
  <cp:revision>8</cp:revision>
  <dcterms:created xsi:type="dcterms:W3CDTF">2021-10-20T21:02:19Z</dcterms:created>
  <dcterms:modified xsi:type="dcterms:W3CDTF">2021-10-20T22:22:18Z</dcterms:modified>
</cp:coreProperties>
</file>