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Override1.xml" ContentType="application/vnd.openxmlformats-officedocument.themeOverride+xml"/>
  <Override PartName="/ppt/theme/themeOverride2.xml" ContentType="application/vnd.openxmlformats-officedocument.themeOverride+xml"/>
  <Override PartName="/ppt/theme/themeOverride3.xml" ContentType="application/vnd.openxmlformats-officedocument.themeOverride+xml"/>
  <Override PartName="/ppt/theme/themeOverride4.xml" ContentType="application/vnd.openxmlformats-officedocument.themeOverride+xml"/>
  <Override PartName="/ppt/theme/themeOverride5.xml" ContentType="application/vnd.openxmlformats-officedocument.themeOverride+xml"/>
  <Override PartName="/ppt/theme/themeOverride6.xml" ContentType="application/vnd.openxmlformats-officedocument.themeOverride+xml"/>
  <Override PartName="/ppt/theme/themeOverride7.xml" ContentType="application/vnd.openxmlformats-officedocument.themeOverride+xml"/>
  <Override PartName="/ppt/theme/themeOverride8.xml" ContentType="application/vnd.openxmlformats-officedocument.themeOverride+xml"/>
  <Override PartName="/ppt/theme/themeOverride9.xml" ContentType="application/vnd.openxmlformats-officedocument.themeOverrid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2.xml" ContentType="application/vnd.openxmlformats-officedocument.presentationml.notesSlide+xml"/>
  <Override PartName="/ppt/notesSlides/notesSlide3.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4.xml" ContentType="application/vnd.openxmlformats-officedocument.presentationml.notesSlid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3"/>
  </p:notesMasterIdLst>
  <p:sldIdLst>
    <p:sldId id="315" r:id="rId2"/>
    <p:sldId id="328" r:id="rId3"/>
    <p:sldId id="329" r:id="rId4"/>
    <p:sldId id="334" r:id="rId5"/>
    <p:sldId id="330" r:id="rId6"/>
    <p:sldId id="332" r:id="rId7"/>
    <p:sldId id="337" r:id="rId8"/>
    <p:sldId id="333" r:id="rId9"/>
    <p:sldId id="335" r:id="rId10"/>
    <p:sldId id="338" r:id="rId11"/>
    <p:sldId id="339" r:id="rId12"/>
    <p:sldId id="340" r:id="rId13"/>
    <p:sldId id="341" r:id="rId14"/>
    <p:sldId id="342" r:id="rId15"/>
    <p:sldId id="343" r:id="rId16"/>
    <p:sldId id="345" r:id="rId17"/>
    <p:sldId id="346" r:id="rId18"/>
    <p:sldId id="347" r:id="rId19"/>
    <p:sldId id="344" r:id="rId20"/>
    <p:sldId id="348" r:id="rId21"/>
    <p:sldId id="349" r:id="rId22"/>
    <p:sldId id="350" r:id="rId23"/>
    <p:sldId id="351" r:id="rId24"/>
    <p:sldId id="352" r:id="rId25"/>
    <p:sldId id="353" r:id="rId26"/>
    <p:sldId id="354" r:id="rId27"/>
    <p:sldId id="355" r:id="rId28"/>
    <p:sldId id="356" r:id="rId29"/>
    <p:sldId id="358" r:id="rId30"/>
    <p:sldId id="359" r:id="rId31"/>
    <p:sldId id="360" r:id="rId32"/>
  </p:sldIdLst>
  <p:sldSz cx="12192000" cy="6858000"/>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CE4F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58" d="100"/>
          <a:sy n="58" d="100"/>
        </p:scale>
        <p:origin x="964" y="5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s>
</file>

<file path=ppt/diagrams/colors1.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CFA746EA-3BCA-4EFD-AB1C-D5FE47FC4209}" type="doc">
      <dgm:prSet loTypeId="urn:microsoft.com/office/officeart/2005/8/layout/pyramid2" loCatId="list" qsTypeId="urn:microsoft.com/office/officeart/2005/8/quickstyle/simple1" qsCatId="simple" csTypeId="urn:microsoft.com/office/officeart/2005/8/colors/colorful4" csCatId="colorful" phldr="1"/>
      <dgm:spPr/>
    </dgm:pt>
    <dgm:pt modelId="{EC138104-2C8C-403D-B690-DAD7C2A73300}">
      <dgm:prSet phldrT="[Testo]"/>
      <dgm:spPr/>
      <dgm:t>
        <a:bodyPr/>
        <a:lstStyle/>
        <a:p>
          <a:r>
            <a:rPr lang="it-IT" dirty="0">
              <a:solidFill>
                <a:schemeClr val="tx2"/>
              </a:solidFill>
              <a:effectLst>
                <a:outerShdw blurRad="38100" dist="38100" dir="2700000" algn="tl">
                  <a:srgbClr val="000000">
                    <a:alpha val="43137"/>
                  </a:srgbClr>
                </a:outerShdw>
              </a:effectLst>
            </a:rPr>
            <a:t>1. </a:t>
          </a:r>
          <a:r>
            <a:rPr lang="it-IT" dirty="0">
              <a:solidFill>
                <a:schemeClr val="tx2"/>
              </a:solidFill>
            </a:rPr>
            <a:t>Identificare e stabilire il posizionamento del brand</a:t>
          </a:r>
        </a:p>
      </dgm:t>
    </dgm:pt>
    <dgm:pt modelId="{3E092871-172C-4723-8127-79E368F6D673}" type="parTrans" cxnId="{846060D6-3707-42CA-819E-24B600BC6DAE}">
      <dgm:prSet/>
      <dgm:spPr/>
      <dgm:t>
        <a:bodyPr/>
        <a:lstStyle/>
        <a:p>
          <a:endParaRPr lang="it-IT"/>
        </a:p>
      </dgm:t>
    </dgm:pt>
    <dgm:pt modelId="{35643F2C-CCD7-4552-91C5-FCC98C765E48}" type="sibTrans" cxnId="{846060D6-3707-42CA-819E-24B600BC6DAE}">
      <dgm:prSet/>
      <dgm:spPr/>
      <dgm:t>
        <a:bodyPr/>
        <a:lstStyle/>
        <a:p>
          <a:endParaRPr lang="it-IT"/>
        </a:p>
      </dgm:t>
    </dgm:pt>
    <dgm:pt modelId="{CB7E3030-47B7-4F49-87C5-DDCE20A35041}">
      <dgm:prSet phldrT="[Testo]"/>
      <dgm:spPr/>
      <dgm:t>
        <a:bodyPr/>
        <a:lstStyle/>
        <a:p>
          <a:r>
            <a:rPr lang="it-IT" dirty="0">
              <a:solidFill>
                <a:schemeClr val="tx2"/>
              </a:solidFill>
              <a:effectLst>
                <a:outerShdw blurRad="38100" dist="38100" dir="2700000" algn="tl">
                  <a:srgbClr val="000000">
                    <a:alpha val="43137"/>
                  </a:srgbClr>
                </a:outerShdw>
              </a:effectLst>
            </a:rPr>
            <a:t>2. </a:t>
          </a:r>
          <a:r>
            <a:rPr lang="it-IT" dirty="0">
              <a:solidFill>
                <a:schemeClr val="tx2"/>
              </a:solidFill>
            </a:rPr>
            <a:t>Pianificare e implementare programmi di brand marketing</a:t>
          </a:r>
        </a:p>
      </dgm:t>
    </dgm:pt>
    <dgm:pt modelId="{2F1A1321-7B84-40E1-B336-4BCD171DEA69}" type="parTrans" cxnId="{07AC1560-A23E-4FCF-B3C1-2003DA8E791C}">
      <dgm:prSet/>
      <dgm:spPr/>
      <dgm:t>
        <a:bodyPr/>
        <a:lstStyle/>
        <a:p>
          <a:endParaRPr lang="it-IT"/>
        </a:p>
      </dgm:t>
    </dgm:pt>
    <dgm:pt modelId="{818DB639-15F7-4B8E-BD08-CBDE58774DE0}" type="sibTrans" cxnId="{07AC1560-A23E-4FCF-B3C1-2003DA8E791C}">
      <dgm:prSet/>
      <dgm:spPr/>
      <dgm:t>
        <a:bodyPr/>
        <a:lstStyle/>
        <a:p>
          <a:endParaRPr lang="it-IT"/>
        </a:p>
      </dgm:t>
    </dgm:pt>
    <dgm:pt modelId="{304C583F-BAFD-4F41-8835-579AE8962BDC}">
      <dgm:prSet phldrT="[Testo]"/>
      <dgm:spPr/>
      <dgm:t>
        <a:bodyPr/>
        <a:lstStyle/>
        <a:p>
          <a:r>
            <a:rPr lang="it-IT" dirty="0">
              <a:solidFill>
                <a:schemeClr val="tx2"/>
              </a:solidFill>
              <a:effectLst>
                <a:outerShdw blurRad="38100" dist="38100" dir="2700000" algn="tl">
                  <a:srgbClr val="000000">
                    <a:alpha val="43137"/>
                  </a:srgbClr>
                </a:outerShdw>
              </a:effectLst>
            </a:rPr>
            <a:t>4. </a:t>
          </a:r>
          <a:r>
            <a:rPr lang="it-IT" dirty="0">
              <a:solidFill>
                <a:schemeClr val="tx2"/>
              </a:solidFill>
            </a:rPr>
            <a:t>Aumentare e mantenere la brand equity</a:t>
          </a:r>
        </a:p>
      </dgm:t>
    </dgm:pt>
    <dgm:pt modelId="{D0B5CCE5-22AB-4E71-BBCE-4D42C3458C80}" type="parTrans" cxnId="{9099B198-6EF3-4523-8DA4-8EE3E54B715C}">
      <dgm:prSet/>
      <dgm:spPr/>
      <dgm:t>
        <a:bodyPr/>
        <a:lstStyle/>
        <a:p>
          <a:endParaRPr lang="it-IT"/>
        </a:p>
      </dgm:t>
    </dgm:pt>
    <dgm:pt modelId="{E3CD862F-81E8-4BF4-B830-3961CAA775D9}" type="sibTrans" cxnId="{9099B198-6EF3-4523-8DA4-8EE3E54B715C}">
      <dgm:prSet/>
      <dgm:spPr/>
      <dgm:t>
        <a:bodyPr/>
        <a:lstStyle/>
        <a:p>
          <a:endParaRPr lang="it-IT"/>
        </a:p>
      </dgm:t>
    </dgm:pt>
    <dgm:pt modelId="{B8B5CE19-584F-4DC9-800D-878A0ED7182F}">
      <dgm:prSet phldrT="[Testo]"/>
      <dgm:spPr/>
      <dgm:t>
        <a:bodyPr/>
        <a:lstStyle/>
        <a:p>
          <a:r>
            <a:rPr lang="it-IT" dirty="0">
              <a:solidFill>
                <a:schemeClr val="tx2"/>
              </a:solidFill>
              <a:effectLst>
                <a:outerShdw blurRad="38100" dist="38100" dir="2700000" algn="tl">
                  <a:srgbClr val="000000">
                    <a:alpha val="43137"/>
                  </a:srgbClr>
                </a:outerShdw>
              </a:effectLst>
            </a:rPr>
            <a:t>3. </a:t>
          </a:r>
          <a:r>
            <a:rPr lang="it-IT" dirty="0">
              <a:solidFill>
                <a:schemeClr val="tx2"/>
              </a:solidFill>
            </a:rPr>
            <a:t>Misurare e interpretare performance del brand</a:t>
          </a:r>
        </a:p>
      </dgm:t>
    </dgm:pt>
    <dgm:pt modelId="{B9E9D40B-1DB4-45E4-B029-B7AACB555621}" type="parTrans" cxnId="{90128D66-132C-4A15-925C-3A09CF351D6C}">
      <dgm:prSet/>
      <dgm:spPr/>
      <dgm:t>
        <a:bodyPr/>
        <a:lstStyle/>
        <a:p>
          <a:endParaRPr lang="it-IT"/>
        </a:p>
      </dgm:t>
    </dgm:pt>
    <dgm:pt modelId="{6B92C1FB-AC02-4A77-BBBF-C5743AE07331}" type="sibTrans" cxnId="{90128D66-132C-4A15-925C-3A09CF351D6C}">
      <dgm:prSet/>
      <dgm:spPr/>
      <dgm:t>
        <a:bodyPr/>
        <a:lstStyle/>
        <a:p>
          <a:endParaRPr lang="it-IT"/>
        </a:p>
      </dgm:t>
    </dgm:pt>
    <dgm:pt modelId="{B85358C3-0FE3-4275-ADFC-DFCAA7B1EEC5}" type="pres">
      <dgm:prSet presAssocID="{CFA746EA-3BCA-4EFD-AB1C-D5FE47FC4209}" presName="compositeShape" presStyleCnt="0">
        <dgm:presLayoutVars>
          <dgm:dir/>
          <dgm:resizeHandles/>
        </dgm:presLayoutVars>
      </dgm:prSet>
      <dgm:spPr/>
    </dgm:pt>
    <dgm:pt modelId="{CFD95CAE-5599-4D84-8C4E-4824CB40E127}" type="pres">
      <dgm:prSet presAssocID="{CFA746EA-3BCA-4EFD-AB1C-D5FE47FC4209}" presName="pyramid" presStyleLbl="node1" presStyleIdx="0" presStyleCnt="1"/>
      <dgm:spPr/>
    </dgm:pt>
    <dgm:pt modelId="{CA9E03E7-035A-4373-B53E-11EC5C9953D1}" type="pres">
      <dgm:prSet presAssocID="{CFA746EA-3BCA-4EFD-AB1C-D5FE47FC4209}" presName="theList" presStyleCnt="0"/>
      <dgm:spPr/>
    </dgm:pt>
    <dgm:pt modelId="{0AAA330C-E7EA-4887-B427-CEBD943D6CB0}" type="pres">
      <dgm:prSet presAssocID="{EC138104-2C8C-403D-B690-DAD7C2A73300}" presName="aNode" presStyleLbl="fgAcc1" presStyleIdx="0" presStyleCnt="4">
        <dgm:presLayoutVars>
          <dgm:bulletEnabled val="1"/>
        </dgm:presLayoutVars>
      </dgm:prSet>
      <dgm:spPr/>
    </dgm:pt>
    <dgm:pt modelId="{97EEE7C7-83FA-49A6-AA5F-E909BAAEA8A8}" type="pres">
      <dgm:prSet presAssocID="{EC138104-2C8C-403D-B690-DAD7C2A73300}" presName="aSpace" presStyleCnt="0"/>
      <dgm:spPr/>
    </dgm:pt>
    <dgm:pt modelId="{DF18E321-B443-40C7-ABA3-A5E6FE3A1A68}" type="pres">
      <dgm:prSet presAssocID="{CB7E3030-47B7-4F49-87C5-DDCE20A35041}" presName="aNode" presStyleLbl="fgAcc1" presStyleIdx="1" presStyleCnt="4">
        <dgm:presLayoutVars>
          <dgm:bulletEnabled val="1"/>
        </dgm:presLayoutVars>
      </dgm:prSet>
      <dgm:spPr/>
    </dgm:pt>
    <dgm:pt modelId="{61B1197F-CD4E-4423-A990-432B738F72E7}" type="pres">
      <dgm:prSet presAssocID="{CB7E3030-47B7-4F49-87C5-DDCE20A35041}" presName="aSpace" presStyleCnt="0"/>
      <dgm:spPr/>
    </dgm:pt>
    <dgm:pt modelId="{5701A9ED-DDA5-499A-8474-E02E7580AC9C}" type="pres">
      <dgm:prSet presAssocID="{B8B5CE19-584F-4DC9-800D-878A0ED7182F}" presName="aNode" presStyleLbl="fgAcc1" presStyleIdx="2" presStyleCnt="4">
        <dgm:presLayoutVars>
          <dgm:bulletEnabled val="1"/>
        </dgm:presLayoutVars>
      </dgm:prSet>
      <dgm:spPr/>
    </dgm:pt>
    <dgm:pt modelId="{444F7570-079C-41CE-A752-33B3BA35588B}" type="pres">
      <dgm:prSet presAssocID="{B8B5CE19-584F-4DC9-800D-878A0ED7182F}" presName="aSpace" presStyleCnt="0"/>
      <dgm:spPr/>
    </dgm:pt>
    <dgm:pt modelId="{E3C0074B-E6AA-47EF-BE36-E446A959305B}" type="pres">
      <dgm:prSet presAssocID="{304C583F-BAFD-4F41-8835-579AE8962BDC}" presName="aNode" presStyleLbl="fgAcc1" presStyleIdx="3" presStyleCnt="4">
        <dgm:presLayoutVars>
          <dgm:bulletEnabled val="1"/>
        </dgm:presLayoutVars>
      </dgm:prSet>
      <dgm:spPr/>
    </dgm:pt>
    <dgm:pt modelId="{5FBE67C5-E764-413D-A363-0A71DD1DB108}" type="pres">
      <dgm:prSet presAssocID="{304C583F-BAFD-4F41-8835-579AE8962BDC}" presName="aSpace" presStyleCnt="0"/>
      <dgm:spPr/>
    </dgm:pt>
  </dgm:ptLst>
  <dgm:cxnLst>
    <dgm:cxn modelId="{1C8B355F-8AE5-47B3-AB41-7568D32C6287}" type="presOf" srcId="{B8B5CE19-584F-4DC9-800D-878A0ED7182F}" destId="{5701A9ED-DDA5-499A-8474-E02E7580AC9C}" srcOrd="0" destOrd="0" presId="urn:microsoft.com/office/officeart/2005/8/layout/pyramid2"/>
    <dgm:cxn modelId="{07AC1560-A23E-4FCF-B3C1-2003DA8E791C}" srcId="{CFA746EA-3BCA-4EFD-AB1C-D5FE47FC4209}" destId="{CB7E3030-47B7-4F49-87C5-DDCE20A35041}" srcOrd="1" destOrd="0" parTransId="{2F1A1321-7B84-40E1-B336-4BCD171DEA69}" sibTransId="{818DB639-15F7-4B8E-BD08-CBDE58774DE0}"/>
    <dgm:cxn modelId="{90128D66-132C-4A15-925C-3A09CF351D6C}" srcId="{CFA746EA-3BCA-4EFD-AB1C-D5FE47FC4209}" destId="{B8B5CE19-584F-4DC9-800D-878A0ED7182F}" srcOrd="2" destOrd="0" parTransId="{B9E9D40B-1DB4-45E4-B029-B7AACB555621}" sibTransId="{6B92C1FB-AC02-4A77-BBBF-C5743AE07331}"/>
    <dgm:cxn modelId="{C9F79D67-A209-4A3B-B4FD-36AD48CF661F}" type="presOf" srcId="{CFA746EA-3BCA-4EFD-AB1C-D5FE47FC4209}" destId="{B85358C3-0FE3-4275-ADFC-DFCAA7B1EEC5}" srcOrd="0" destOrd="0" presId="urn:microsoft.com/office/officeart/2005/8/layout/pyramid2"/>
    <dgm:cxn modelId="{387C5195-8194-41C1-B940-42561231692B}" type="presOf" srcId="{CB7E3030-47B7-4F49-87C5-DDCE20A35041}" destId="{DF18E321-B443-40C7-ABA3-A5E6FE3A1A68}" srcOrd="0" destOrd="0" presId="urn:microsoft.com/office/officeart/2005/8/layout/pyramid2"/>
    <dgm:cxn modelId="{9099B198-6EF3-4523-8DA4-8EE3E54B715C}" srcId="{CFA746EA-3BCA-4EFD-AB1C-D5FE47FC4209}" destId="{304C583F-BAFD-4F41-8835-579AE8962BDC}" srcOrd="3" destOrd="0" parTransId="{D0B5CCE5-22AB-4E71-BBCE-4D42C3458C80}" sibTransId="{E3CD862F-81E8-4BF4-B830-3961CAA775D9}"/>
    <dgm:cxn modelId="{2D0007A6-2A2B-41CF-9DA9-50777B3B51E3}" type="presOf" srcId="{304C583F-BAFD-4F41-8835-579AE8962BDC}" destId="{E3C0074B-E6AA-47EF-BE36-E446A959305B}" srcOrd="0" destOrd="0" presId="urn:microsoft.com/office/officeart/2005/8/layout/pyramid2"/>
    <dgm:cxn modelId="{846060D6-3707-42CA-819E-24B600BC6DAE}" srcId="{CFA746EA-3BCA-4EFD-AB1C-D5FE47FC4209}" destId="{EC138104-2C8C-403D-B690-DAD7C2A73300}" srcOrd="0" destOrd="0" parTransId="{3E092871-172C-4723-8127-79E368F6D673}" sibTransId="{35643F2C-CCD7-4552-91C5-FCC98C765E48}"/>
    <dgm:cxn modelId="{89E83EE8-3041-426C-8411-E7A6D0C30467}" type="presOf" srcId="{EC138104-2C8C-403D-B690-DAD7C2A73300}" destId="{0AAA330C-E7EA-4887-B427-CEBD943D6CB0}" srcOrd="0" destOrd="0" presId="urn:microsoft.com/office/officeart/2005/8/layout/pyramid2"/>
    <dgm:cxn modelId="{3EE69B05-A228-4ECD-8A80-24DE0CC55E7A}" type="presParOf" srcId="{B85358C3-0FE3-4275-ADFC-DFCAA7B1EEC5}" destId="{CFD95CAE-5599-4D84-8C4E-4824CB40E127}" srcOrd="0" destOrd="0" presId="urn:microsoft.com/office/officeart/2005/8/layout/pyramid2"/>
    <dgm:cxn modelId="{4E28A1BC-1844-4177-8083-59AF5C01E544}" type="presParOf" srcId="{B85358C3-0FE3-4275-ADFC-DFCAA7B1EEC5}" destId="{CA9E03E7-035A-4373-B53E-11EC5C9953D1}" srcOrd="1" destOrd="0" presId="urn:microsoft.com/office/officeart/2005/8/layout/pyramid2"/>
    <dgm:cxn modelId="{A6266A3D-640E-4002-B83A-ED846358D18A}" type="presParOf" srcId="{CA9E03E7-035A-4373-B53E-11EC5C9953D1}" destId="{0AAA330C-E7EA-4887-B427-CEBD943D6CB0}" srcOrd="0" destOrd="0" presId="urn:microsoft.com/office/officeart/2005/8/layout/pyramid2"/>
    <dgm:cxn modelId="{B5291CDC-322B-4BFA-9940-65F9A3BD6EBE}" type="presParOf" srcId="{CA9E03E7-035A-4373-B53E-11EC5C9953D1}" destId="{97EEE7C7-83FA-49A6-AA5F-E909BAAEA8A8}" srcOrd="1" destOrd="0" presId="urn:microsoft.com/office/officeart/2005/8/layout/pyramid2"/>
    <dgm:cxn modelId="{5E735D3F-2DED-4C42-A518-0A18D831C83F}" type="presParOf" srcId="{CA9E03E7-035A-4373-B53E-11EC5C9953D1}" destId="{DF18E321-B443-40C7-ABA3-A5E6FE3A1A68}" srcOrd="2" destOrd="0" presId="urn:microsoft.com/office/officeart/2005/8/layout/pyramid2"/>
    <dgm:cxn modelId="{CC5338A4-C2F7-4479-BDAE-00F4107D0C02}" type="presParOf" srcId="{CA9E03E7-035A-4373-B53E-11EC5C9953D1}" destId="{61B1197F-CD4E-4423-A990-432B738F72E7}" srcOrd="3" destOrd="0" presId="urn:microsoft.com/office/officeart/2005/8/layout/pyramid2"/>
    <dgm:cxn modelId="{F343F25E-E1FA-4DFB-A441-C9FA13652702}" type="presParOf" srcId="{CA9E03E7-035A-4373-B53E-11EC5C9953D1}" destId="{5701A9ED-DDA5-499A-8474-E02E7580AC9C}" srcOrd="4" destOrd="0" presId="urn:microsoft.com/office/officeart/2005/8/layout/pyramid2"/>
    <dgm:cxn modelId="{B795C724-2C94-4FFC-B566-389FF9C69EC0}" type="presParOf" srcId="{CA9E03E7-035A-4373-B53E-11EC5C9953D1}" destId="{444F7570-079C-41CE-A752-33B3BA35588B}" srcOrd="5" destOrd="0" presId="urn:microsoft.com/office/officeart/2005/8/layout/pyramid2"/>
    <dgm:cxn modelId="{980CE051-748A-47D1-AA41-D1E2FE345AFB}" type="presParOf" srcId="{CA9E03E7-035A-4373-B53E-11EC5C9953D1}" destId="{E3C0074B-E6AA-47EF-BE36-E446A959305B}" srcOrd="6" destOrd="0" presId="urn:microsoft.com/office/officeart/2005/8/layout/pyramid2"/>
    <dgm:cxn modelId="{B6023A69-7953-42D8-BD9C-5C6ADEDC19B9}" type="presParOf" srcId="{CA9E03E7-035A-4373-B53E-11EC5C9953D1}" destId="{5FBE67C5-E764-413D-A363-0A71DD1DB108}" srcOrd="7" destOrd="0" presId="urn:microsoft.com/office/officeart/2005/8/layout/pyramid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CFA746EA-3BCA-4EFD-AB1C-D5FE47FC4209}" type="doc">
      <dgm:prSet loTypeId="urn:microsoft.com/office/officeart/2005/8/layout/pyramid2" loCatId="list" qsTypeId="urn:microsoft.com/office/officeart/2005/8/quickstyle/simple1" qsCatId="simple" csTypeId="urn:microsoft.com/office/officeart/2005/8/colors/colorful4" csCatId="colorful" phldr="1"/>
      <dgm:spPr/>
    </dgm:pt>
    <dgm:pt modelId="{EC138104-2C8C-403D-B690-DAD7C2A73300}">
      <dgm:prSet phldrT="[Testo]"/>
      <dgm:spPr/>
      <dgm:t>
        <a:bodyPr/>
        <a:lstStyle/>
        <a:p>
          <a:r>
            <a:rPr lang="it-IT" dirty="0">
              <a:solidFill>
                <a:schemeClr val="tx2"/>
              </a:solidFill>
              <a:effectLst>
                <a:outerShdw blurRad="38100" dist="38100" dir="2700000" algn="tl">
                  <a:srgbClr val="000000">
                    <a:alpha val="43137"/>
                  </a:srgbClr>
                </a:outerShdw>
              </a:effectLst>
            </a:rPr>
            <a:t>1. </a:t>
          </a:r>
          <a:r>
            <a:rPr lang="it-IT" dirty="0">
              <a:solidFill>
                <a:schemeClr val="tx2"/>
              </a:solidFill>
              <a:effectLst/>
            </a:rPr>
            <a:t>Al fine di definire il posizionamento, occorre effettuare un’analisi sul brand e sulle sue brand </a:t>
          </a:r>
          <a:r>
            <a:rPr lang="it-IT" dirty="0" err="1">
              <a:solidFill>
                <a:schemeClr val="tx2"/>
              </a:solidFill>
              <a:effectLst/>
            </a:rPr>
            <a:t>association</a:t>
          </a:r>
          <a:endParaRPr lang="it-IT" dirty="0">
            <a:solidFill>
              <a:schemeClr val="tx2"/>
            </a:solidFill>
            <a:effectLst/>
          </a:endParaRPr>
        </a:p>
      </dgm:t>
    </dgm:pt>
    <dgm:pt modelId="{3E092871-172C-4723-8127-79E368F6D673}" type="parTrans" cxnId="{846060D6-3707-42CA-819E-24B600BC6DAE}">
      <dgm:prSet/>
      <dgm:spPr/>
      <dgm:t>
        <a:bodyPr/>
        <a:lstStyle/>
        <a:p>
          <a:endParaRPr lang="it-IT"/>
        </a:p>
      </dgm:t>
    </dgm:pt>
    <dgm:pt modelId="{35643F2C-CCD7-4552-91C5-FCC98C765E48}" type="sibTrans" cxnId="{846060D6-3707-42CA-819E-24B600BC6DAE}">
      <dgm:prSet/>
      <dgm:spPr/>
      <dgm:t>
        <a:bodyPr/>
        <a:lstStyle/>
        <a:p>
          <a:endParaRPr lang="it-IT"/>
        </a:p>
      </dgm:t>
    </dgm:pt>
    <dgm:pt modelId="{CB7E3030-47B7-4F49-87C5-DDCE20A35041}">
      <dgm:prSet phldrT="[Testo]"/>
      <dgm:spPr/>
      <dgm:t>
        <a:bodyPr/>
        <a:lstStyle/>
        <a:p>
          <a:r>
            <a:rPr lang="it-IT" dirty="0">
              <a:solidFill>
                <a:schemeClr val="tx2"/>
              </a:solidFill>
              <a:effectLst>
                <a:outerShdw blurRad="38100" dist="38100" dir="2700000" algn="tl">
                  <a:srgbClr val="000000">
                    <a:alpha val="43137"/>
                  </a:srgbClr>
                </a:outerShdw>
              </a:effectLst>
            </a:rPr>
            <a:t>2. </a:t>
          </a:r>
          <a:r>
            <a:rPr lang="it-IT" dirty="0">
              <a:solidFill>
                <a:schemeClr val="tx2"/>
              </a:solidFill>
            </a:rPr>
            <a:t>Man mano che il brand acquisisce più forza, ottenendo commenti e percezioni sempre </a:t>
          </a:r>
          <a:r>
            <a:rPr lang="it-IT">
              <a:solidFill>
                <a:schemeClr val="tx2"/>
              </a:solidFill>
            </a:rPr>
            <a:t>più positivi </a:t>
          </a:r>
          <a:endParaRPr lang="it-IT" dirty="0">
            <a:solidFill>
              <a:schemeClr val="tx2"/>
            </a:solidFill>
          </a:endParaRPr>
        </a:p>
      </dgm:t>
    </dgm:pt>
    <dgm:pt modelId="{2F1A1321-7B84-40E1-B336-4BCD171DEA69}" type="parTrans" cxnId="{07AC1560-A23E-4FCF-B3C1-2003DA8E791C}">
      <dgm:prSet/>
      <dgm:spPr/>
      <dgm:t>
        <a:bodyPr/>
        <a:lstStyle/>
        <a:p>
          <a:endParaRPr lang="it-IT"/>
        </a:p>
      </dgm:t>
    </dgm:pt>
    <dgm:pt modelId="{818DB639-15F7-4B8E-BD08-CBDE58774DE0}" type="sibTrans" cxnId="{07AC1560-A23E-4FCF-B3C1-2003DA8E791C}">
      <dgm:prSet/>
      <dgm:spPr/>
      <dgm:t>
        <a:bodyPr/>
        <a:lstStyle/>
        <a:p>
          <a:endParaRPr lang="it-IT"/>
        </a:p>
      </dgm:t>
    </dgm:pt>
    <dgm:pt modelId="{B85358C3-0FE3-4275-ADFC-DFCAA7B1EEC5}" type="pres">
      <dgm:prSet presAssocID="{CFA746EA-3BCA-4EFD-AB1C-D5FE47FC4209}" presName="compositeShape" presStyleCnt="0">
        <dgm:presLayoutVars>
          <dgm:dir/>
          <dgm:resizeHandles/>
        </dgm:presLayoutVars>
      </dgm:prSet>
      <dgm:spPr/>
    </dgm:pt>
    <dgm:pt modelId="{CFD95CAE-5599-4D84-8C4E-4824CB40E127}" type="pres">
      <dgm:prSet presAssocID="{CFA746EA-3BCA-4EFD-AB1C-D5FE47FC4209}" presName="pyramid" presStyleLbl="node1" presStyleIdx="0" presStyleCnt="1"/>
      <dgm:spPr/>
    </dgm:pt>
    <dgm:pt modelId="{CA9E03E7-035A-4373-B53E-11EC5C9953D1}" type="pres">
      <dgm:prSet presAssocID="{CFA746EA-3BCA-4EFD-AB1C-D5FE47FC4209}" presName="theList" presStyleCnt="0"/>
      <dgm:spPr/>
    </dgm:pt>
    <dgm:pt modelId="{0AAA330C-E7EA-4887-B427-CEBD943D6CB0}" type="pres">
      <dgm:prSet presAssocID="{EC138104-2C8C-403D-B690-DAD7C2A73300}" presName="aNode" presStyleLbl="fgAcc1" presStyleIdx="0" presStyleCnt="2">
        <dgm:presLayoutVars>
          <dgm:bulletEnabled val="1"/>
        </dgm:presLayoutVars>
      </dgm:prSet>
      <dgm:spPr/>
    </dgm:pt>
    <dgm:pt modelId="{97EEE7C7-83FA-49A6-AA5F-E909BAAEA8A8}" type="pres">
      <dgm:prSet presAssocID="{EC138104-2C8C-403D-B690-DAD7C2A73300}" presName="aSpace" presStyleCnt="0"/>
      <dgm:spPr/>
    </dgm:pt>
    <dgm:pt modelId="{DF18E321-B443-40C7-ABA3-A5E6FE3A1A68}" type="pres">
      <dgm:prSet presAssocID="{CB7E3030-47B7-4F49-87C5-DDCE20A35041}" presName="aNode" presStyleLbl="fgAcc1" presStyleIdx="1" presStyleCnt="2">
        <dgm:presLayoutVars>
          <dgm:bulletEnabled val="1"/>
        </dgm:presLayoutVars>
      </dgm:prSet>
      <dgm:spPr/>
    </dgm:pt>
    <dgm:pt modelId="{61B1197F-CD4E-4423-A990-432B738F72E7}" type="pres">
      <dgm:prSet presAssocID="{CB7E3030-47B7-4F49-87C5-DDCE20A35041}" presName="aSpace" presStyleCnt="0"/>
      <dgm:spPr/>
    </dgm:pt>
  </dgm:ptLst>
  <dgm:cxnLst>
    <dgm:cxn modelId="{07AC1560-A23E-4FCF-B3C1-2003DA8E791C}" srcId="{CFA746EA-3BCA-4EFD-AB1C-D5FE47FC4209}" destId="{CB7E3030-47B7-4F49-87C5-DDCE20A35041}" srcOrd="1" destOrd="0" parTransId="{2F1A1321-7B84-40E1-B336-4BCD171DEA69}" sibTransId="{818DB639-15F7-4B8E-BD08-CBDE58774DE0}"/>
    <dgm:cxn modelId="{C9F79D67-A209-4A3B-B4FD-36AD48CF661F}" type="presOf" srcId="{CFA746EA-3BCA-4EFD-AB1C-D5FE47FC4209}" destId="{B85358C3-0FE3-4275-ADFC-DFCAA7B1EEC5}" srcOrd="0" destOrd="0" presId="urn:microsoft.com/office/officeart/2005/8/layout/pyramid2"/>
    <dgm:cxn modelId="{387C5195-8194-41C1-B940-42561231692B}" type="presOf" srcId="{CB7E3030-47B7-4F49-87C5-DDCE20A35041}" destId="{DF18E321-B443-40C7-ABA3-A5E6FE3A1A68}" srcOrd="0" destOrd="0" presId="urn:microsoft.com/office/officeart/2005/8/layout/pyramid2"/>
    <dgm:cxn modelId="{846060D6-3707-42CA-819E-24B600BC6DAE}" srcId="{CFA746EA-3BCA-4EFD-AB1C-D5FE47FC4209}" destId="{EC138104-2C8C-403D-B690-DAD7C2A73300}" srcOrd="0" destOrd="0" parTransId="{3E092871-172C-4723-8127-79E368F6D673}" sibTransId="{35643F2C-CCD7-4552-91C5-FCC98C765E48}"/>
    <dgm:cxn modelId="{89E83EE8-3041-426C-8411-E7A6D0C30467}" type="presOf" srcId="{EC138104-2C8C-403D-B690-DAD7C2A73300}" destId="{0AAA330C-E7EA-4887-B427-CEBD943D6CB0}" srcOrd="0" destOrd="0" presId="urn:microsoft.com/office/officeart/2005/8/layout/pyramid2"/>
    <dgm:cxn modelId="{3EE69B05-A228-4ECD-8A80-24DE0CC55E7A}" type="presParOf" srcId="{B85358C3-0FE3-4275-ADFC-DFCAA7B1EEC5}" destId="{CFD95CAE-5599-4D84-8C4E-4824CB40E127}" srcOrd="0" destOrd="0" presId="urn:microsoft.com/office/officeart/2005/8/layout/pyramid2"/>
    <dgm:cxn modelId="{4E28A1BC-1844-4177-8083-59AF5C01E544}" type="presParOf" srcId="{B85358C3-0FE3-4275-ADFC-DFCAA7B1EEC5}" destId="{CA9E03E7-035A-4373-B53E-11EC5C9953D1}" srcOrd="1" destOrd="0" presId="urn:microsoft.com/office/officeart/2005/8/layout/pyramid2"/>
    <dgm:cxn modelId="{A6266A3D-640E-4002-B83A-ED846358D18A}" type="presParOf" srcId="{CA9E03E7-035A-4373-B53E-11EC5C9953D1}" destId="{0AAA330C-E7EA-4887-B427-CEBD943D6CB0}" srcOrd="0" destOrd="0" presId="urn:microsoft.com/office/officeart/2005/8/layout/pyramid2"/>
    <dgm:cxn modelId="{B5291CDC-322B-4BFA-9940-65F9A3BD6EBE}" type="presParOf" srcId="{CA9E03E7-035A-4373-B53E-11EC5C9953D1}" destId="{97EEE7C7-83FA-49A6-AA5F-E909BAAEA8A8}" srcOrd="1" destOrd="0" presId="urn:microsoft.com/office/officeart/2005/8/layout/pyramid2"/>
    <dgm:cxn modelId="{5E735D3F-2DED-4C42-A518-0A18D831C83F}" type="presParOf" srcId="{CA9E03E7-035A-4373-B53E-11EC5C9953D1}" destId="{DF18E321-B443-40C7-ABA3-A5E6FE3A1A68}" srcOrd="2" destOrd="0" presId="urn:microsoft.com/office/officeart/2005/8/layout/pyramid2"/>
    <dgm:cxn modelId="{CC5338A4-C2F7-4479-BDAE-00F4107D0C02}" type="presParOf" srcId="{CA9E03E7-035A-4373-B53E-11EC5C9953D1}" destId="{61B1197F-CD4E-4423-A990-432B738F72E7}" srcOrd="3" destOrd="0" presId="urn:microsoft.com/office/officeart/2005/8/layout/pyramid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CFA746EA-3BCA-4EFD-AB1C-D5FE47FC4209}" type="doc">
      <dgm:prSet loTypeId="urn:microsoft.com/office/officeart/2005/8/layout/pyramid2" loCatId="list" qsTypeId="urn:microsoft.com/office/officeart/2005/8/quickstyle/simple1" qsCatId="simple" csTypeId="urn:microsoft.com/office/officeart/2005/8/colors/colorful4" csCatId="colorful" phldr="1"/>
      <dgm:spPr/>
    </dgm:pt>
    <dgm:pt modelId="{EC138104-2C8C-403D-B690-DAD7C2A73300}">
      <dgm:prSet phldrT="[Testo]" custT="1"/>
      <dgm:spPr/>
      <dgm:t>
        <a:bodyPr/>
        <a:lstStyle/>
        <a:p>
          <a:r>
            <a:rPr lang="it-IT" sz="2900" dirty="0">
              <a:solidFill>
                <a:schemeClr val="tx2"/>
              </a:solidFill>
              <a:effectLst>
                <a:outerShdw blurRad="38100" dist="38100" dir="2700000" algn="tl">
                  <a:srgbClr val="000000">
                    <a:alpha val="43137"/>
                  </a:srgbClr>
                </a:outerShdw>
              </a:effectLst>
            </a:rPr>
            <a:t>3. </a:t>
          </a:r>
          <a:r>
            <a:rPr lang="it-IT" sz="2900" dirty="0">
              <a:solidFill>
                <a:schemeClr val="tx2"/>
              </a:solidFill>
              <a:effectLst/>
            </a:rPr>
            <a:t>La ricerca di marketing è fondamentale in questa fase di gestione strategica del brand</a:t>
          </a:r>
        </a:p>
      </dgm:t>
    </dgm:pt>
    <dgm:pt modelId="{3E092871-172C-4723-8127-79E368F6D673}" type="parTrans" cxnId="{846060D6-3707-42CA-819E-24B600BC6DAE}">
      <dgm:prSet/>
      <dgm:spPr/>
      <dgm:t>
        <a:bodyPr/>
        <a:lstStyle/>
        <a:p>
          <a:endParaRPr lang="it-IT"/>
        </a:p>
      </dgm:t>
    </dgm:pt>
    <dgm:pt modelId="{35643F2C-CCD7-4552-91C5-FCC98C765E48}" type="sibTrans" cxnId="{846060D6-3707-42CA-819E-24B600BC6DAE}">
      <dgm:prSet/>
      <dgm:spPr/>
      <dgm:t>
        <a:bodyPr/>
        <a:lstStyle/>
        <a:p>
          <a:endParaRPr lang="it-IT"/>
        </a:p>
      </dgm:t>
    </dgm:pt>
    <dgm:pt modelId="{CB7E3030-47B7-4F49-87C5-DDCE20A35041}">
      <dgm:prSet phldrT="[Testo]" custT="1"/>
      <dgm:spPr/>
      <dgm:t>
        <a:bodyPr/>
        <a:lstStyle/>
        <a:p>
          <a:r>
            <a:rPr lang="it-IT" sz="2900" dirty="0">
              <a:solidFill>
                <a:schemeClr val="tx2"/>
              </a:solidFill>
              <a:effectLst>
                <a:outerShdw blurRad="38100" dist="38100" dir="2700000" algn="tl">
                  <a:srgbClr val="000000">
                    <a:alpha val="43137"/>
                  </a:srgbClr>
                </a:outerShdw>
              </a:effectLst>
            </a:rPr>
            <a:t>4. </a:t>
          </a:r>
          <a:r>
            <a:rPr lang="it-IT" sz="2900" dirty="0">
              <a:solidFill>
                <a:schemeClr val="tx2"/>
              </a:solidFill>
              <a:effectLst/>
            </a:rPr>
            <a:t>Questo risponde alla necessità di avere una visione a lungo termine del brand e della sua evoluzione</a:t>
          </a:r>
        </a:p>
      </dgm:t>
    </dgm:pt>
    <dgm:pt modelId="{2F1A1321-7B84-40E1-B336-4BCD171DEA69}" type="parTrans" cxnId="{07AC1560-A23E-4FCF-B3C1-2003DA8E791C}">
      <dgm:prSet/>
      <dgm:spPr/>
      <dgm:t>
        <a:bodyPr/>
        <a:lstStyle/>
        <a:p>
          <a:endParaRPr lang="it-IT"/>
        </a:p>
      </dgm:t>
    </dgm:pt>
    <dgm:pt modelId="{818DB639-15F7-4B8E-BD08-CBDE58774DE0}" type="sibTrans" cxnId="{07AC1560-A23E-4FCF-B3C1-2003DA8E791C}">
      <dgm:prSet/>
      <dgm:spPr/>
      <dgm:t>
        <a:bodyPr/>
        <a:lstStyle/>
        <a:p>
          <a:endParaRPr lang="it-IT"/>
        </a:p>
      </dgm:t>
    </dgm:pt>
    <dgm:pt modelId="{B85358C3-0FE3-4275-ADFC-DFCAA7B1EEC5}" type="pres">
      <dgm:prSet presAssocID="{CFA746EA-3BCA-4EFD-AB1C-D5FE47FC4209}" presName="compositeShape" presStyleCnt="0">
        <dgm:presLayoutVars>
          <dgm:dir/>
          <dgm:resizeHandles/>
        </dgm:presLayoutVars>
      </dgm:prSet>
      <dgm:spPr/>
    </dgm:pt>
    <dgm:pt modelId="{CFD95CAE-5599-4D84-8C4E-4824CB40E127}" type="pres">
      <dgm:prSet presAssocID="{CFA746EA-3BCA-4EFD-AB1C-D5FE47FC4209}" presName="pyramid" presStyleLbl="node1" presStyleIdx="0" presStyleCnt="1"/>
      <dgm:spPr/>
    </dgm:pt>
    <dgm:pt modelId="{CA9E03E7-035A-4373-B53E-11EC5C9953D1}" type="pres">
      <dgm:prSet presAssocID="{CFA746EA-3BCA-4EFD-AB1C-D5FE47FC4209}" presName="theList" presStyleCnt="0"/>
      <dgm:spPr/>
    </dgm:pt>
    <dgm:pt modelId="{0AAA330C-E7EA-4887-B427-CEBD943D6CB0}" type="pres">
      <dgm:prSet presAssocID="{EC138104-2C8C-403D-B690-DAD7C2A73300}" presName="aNode" presStyleLbl="fgAcc1" presStyleIdx="0" presStyleCnt="2">
        <dgm:presLayoutVars>
          <dgm:bulletEnabled val="1"/>
        </dgm:presLayoutVars>
      </dgm:prSet>
      <dgm:spPr/>
    </dgm:pt>
    <dgm:pt modelId="{97EEE7C7-83FA-49A6-AA5F-E909BAAEA8A8}" type="pres">
      <dgm:prSet presAssocID="{EC138104-2C8C-403D-B690-DAD7C2A73300}" presName="aSpace" presStyleCnt="0"/>
      <dgm:spPr/>
    </dgm:pt>
    <dgm:pt modelId="{DF18E321-B443-40C7-ABA3-A5E6FE3A1A68}" type="pres">
      <dgm:prSet presAssocID="{CB7E3030-47B7-4F49-87C5-DDCE20A35041}" presName="aNode" presStyleLbl="fgAcc1" presStyleIdx="1" presStyleCnt="2">
        <dgm:presLayoutVars>
          <dgm:bulletEnabled val="1"/>
        </dgm:presLayoutVars>
      </dgm:prSet>
      <dgm:spPr/>
    </dgm:pt>
    <dgm:pt modelId="{61B1197F-CD4E-4423-A990-432B738F72E7}" type="pres">
      <dgm:prSet presAssocID="{CB7E3030-47B7-4F49-87C5-DDCE20A35041}" presName="aSpace" presStyleCnt="0"/>
      <dgm:spPr/>
    </dgm:pt>
  </dgm:ptLst>
  <dgm:cxnLst>
    <dgm:cxn modelId="{07AC1560-A23E-4FCF-B3C1-2003DA8E791C}" srcId="{CFA746EA-3BCA-4EFD-AB1C-D5FE47FC4209}" destId="{CB7E3030-47B7-4F49-87C5-DDCE20A35041}" srcOrd="1" destOrd="0" parTransId="{2F1A1321-7B84-40E1-B336-4BCD171DEA69}" sibTransId="{818DB639-15F7-4B8E-BD08-CBDE58774DE0}"/>
    <dgm:cxn modelId="{C9F79D67-A209-4A3B-B4FD-36AD48CF661F}" type="presOf" srcId="{CFA746EA-3BCA-4EFD-AB1C-D5FE47FC4209}" destId="{B85358C3-0FE3-4275-ADFC-DFCAA7B1EEC5}" srcOrd="0" destOrd="0" presId="urn:microsoft.com/office/officeart/2005/8/layout/pyramid2"/>
    <dgm:cxn modelId="{387C5195-8194-41C1-B940-42561231692B}" type="presOf" srcId="{CB7E3030-47B7-4F49-87C5-DDCE20A35041}" destId="{DF18E321-B443-40C7-ABA3-A5E6FE3A1A68}" srcOrd="0" destOrd="0" presId="urn:microsoft.com/office/officeart/2005/8/layout/pyramid2"/>
    <dgm:cxn modelId="{846060D6-3707-42CA-819E-24B600BC6DAE}" srcId="{CFA746EA-3BCA-4EFD-AB1C-D5FE47FC4209}" destId="{EC138104-2C8C-403D-B690-DAD7C2A73300}" srcOrd="0" destOrd="0" parTransId="{3E092871-172C-4723-8127-79E368F6D673}" sibTransId="{35643F2C-CCD7-4552-91C5-FCC98C765E48}"/>
    <dgm:cxn modelId="{89E83EE8-3041-426C-8411-E7A6D0C30467}" type="presOf" srcId="{EC138104-2C8C-403D-B690-DAD7C2A73300}" destId="{0AAA330C-E7EA-4887-B427-CEBD943D6CB0}" srcOrd="0" destOrd="0" presId="urn:microsoft.com/office/officeart/2005/8/layout/pyramid2"/>
    <dgm:cxn modelId="{3EE69B05-A228-4ECD-8A80-24DE0CC55E7A}" type="presParOf" srcId="{B85358C3-0FE3-4275-ADFC-DFCAA7B1EEC5}" destId="{CFD95CAE-5599-4D84-8C4E-4824CB40E127}" srcOrd="0" destOrd="0" presId="urn:microsoft.com/office/officeart/2005/8/layout/pyramid2"/>
    <dgm:cxn modelId="{4E28A1BC-1844-4177-8083-59AF5C01E544}" type="presParOf" srcId="{B85358C3-0FE3-4275-ADFC-DFCAA7B1EEC5}" destId="{CA9E03E7-035A-4373-B53E-11EC5C9953D1}" srcOrd="1" destOrd="0" presId="urn:microsoft.com/office/officeart/2005/8/layout/pyramid2"/>
    <dgm:cxn modelId="{A6266A3D-640E-4002-B83A-ED846358D18A}" type="presParOf" srcId="{CA9E03E7-035A-4373-B53E-11EC5C9953D1}" destId="{0AAA330C-E7EA-4887-B427-CEBD943D6CB0}" srcOrd="0" destOrd="0" presId="urn:microsoft.com/office/officeart/2005/8/layout/pyramid2"/>
    <dgm:cxn modelId="{B5291CDC-322B-4BFA-9940-65F9A3BD6EBE}" type="presParOf" srcId="{CA9E03E7-035A-4373-B53E-11EC5C9953D1}" destId="{97EEE7C7-83FA-49A6-AA5F-E909BAAEA8A8}" srcOrd="1" destOrd="0" presId="urn:microsoft.com/office/officeart/2005/8/layout/pyramid2"/>
    <dgm:cxn modelId="{5E735D3F-2DED-4C42-A518-0A18D831C83F}" type="presParOf" srcId="{CA9E03E7-035A-4373-B53E-11EC5C9953D1}" destId="{DF18E321-B443-40C7-ABA3-A5E6FE3A1A68}" srcOrd="2" destOrd="0" presId="urn:microsoft.com/office/officeart/2005/8/layout/pyramid2"/>
    <dgm:cxn modelId="{CC5338A4-C2F7-4479-BDAE-00F4107D0C02}" type="presParOf" srcId="{CA9E03E7-035A-4373-B53E-11EC5C9953D1}" destId="{61B1197F-CD4E-4423-A990-432B738F72E7}" srcOrd="3" destOrd="0" presId="urn:microsoft.com/office/officeart/2005/8/layout/pyramid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BFD6BACA-8F19-4CA1-AA62-A88DAB668022}" type="doc">
      <dgm:prSet loTypeId="urn:microsoft.com/office/officeart/2005/8/layout/default" loCatId="list" qsTypeId="urn:microsoft.com/office/officeart/2005/8/quickstyle/simple1" qsCatId="simple" csTypeId="urn:microsoft.com/office/officeart/2005/8/colors/accent1_2" csCatId="accent1" phldr="1"/>
      <dgm:spPr/>
      <dgm:t>
        <a:bodyPr/>
        <a:lstStyle/>
        <a:p>
          <a:endParaRPr lang="it-IT"/>
        </a:p>
      </dgm:t>
    </dgm:pt>
    <dgm:pt modelId="{9027239E-4935-4326-A373-84EF3879F841}">
      <dgm:prSet phldrT="[Testo]"/>
      <dgm:spPr/>
      <dgm:t>
        <a:bodyPr/>
        <a:lstStyle/>
        <a:p>
          <a:r>
            <a:rPr lang="it-IT" dirty="0"/>
            <a:t>Brand </a:t>
          </a:r>
          <a:r>
            <a:rPr lang="it-IT" dirty="0" err="1"/>
            <a:t>Awareness</a:t>
          </a:r>
          <a:endParaRPr lang="it-IT" dirty="0"/>
        </a:p>
      </dgm:t>
    </dgm:pt>
    <dgm:pt modelId="{00D94283-FC78-4098-B8D3-8665736EA431}" type="parTrans" cxnId="{6F1320E9-B0D2-4A8A-AB01-86059BFF940D}">
      <dgm:prSet/>
      <dgm:spPr/>
      <dgm:t>
        <a:bodyPr/>
        <a:lstStyle/>
        <a:p>
          <a:endParaRPr lang="it-IT"/>
        </a:p>
      </dgm:t>
    </dgm:pt>
    <dgm:pt modelId="{3BD7FAC1-444E-45BF-9BB8-AF2184147C9A}" type="sibTrans" cxnId="{6F1320E9-B0D2-4A8A-AB01-86059BFF940D}">
      <dgm:prSet/>
      <dgm:spPr/>
      <dgm:t>
        <a:bodyPr/>
        <a:lstStyle/>
        <a:p>
          <a:endParaRPr lang="it-IT"/>
        </a:p>
      </dgm:t>
    </dgm:pt>
    <dgm:pt modelId="{2706A156-9FAB-4B14-8452-AED6FEBF1E42}">
      <dgm:prSet phldrT="[Testo]"/>
      <dgm:spPr/>
      <dgm:t>
        <a:bodyPr/>
        <a:lstStyle/>
        <a:p>
          <a:r>
            <a:rPr lang="it-IT" dirty="0"/>
            <a:t>Brand loyalty</a:t>
          </a:r>
        </a:p>
      </dgm:t>
    </dgm:pt>
    <dgm:pt modelId="{BCA4EC73-D3BD-449C-861D-A4D0F8979112}" type="parTrans" cxnId="{BFA77FB3-6945-4083-AE20-B8660221AFAE}">
      <dgm:prSet/>
      <dgm:spPr/>
      <dgm:t>
        <a:bodyPr/>
        <a:lstStyle/>
        <a:p>
          <a:endParaRPr lang="it-IT"/>
        </a:p>
      </dgm:t>
    </dgm:pt>
    <dgm:pt modelId="{BF120C05-6771-4AC2-8EEC-A9B6F5917896}" type="sibTrans" cxnId="{BFA77FB3-6945-4083-AE20-B8660221AFAE}">
      <dgm:prSet/>
      <dgm:spPr/>
      <dgm:t>
        <a:bodyPr/>
        <a:lstStyle/>
        <a:p>
          <a:endParaRPr lang="it-IT"/>
        </a:p>
      </dgm:t>
    </dgm:pt>
    <dgm:pt modelId="{2102E472-EB09-471A-B3BF-40550DAC1074}">
      <dgm:prSet phldrT="[Testo]"/>
      <dgm:spPr/>
      <dgm:t>
        <a:bodyPr/>
        <a:lstStyle/>
        <a:p>
          <a:r>
            <a:rPr lang="it-IT" dirty="0"/>
            <a:t>Qualità percepita</a:t>
          </a:r>
        </a:p>
      </dgm:t>
    </dgm:pt>
    <dgm:pt modelId="{74187BF5-7BE0-462A-A81F-415B25E2B401}" type="parTrans" cxnId="{3A58EBAC-9334-4FA4-A326-6EA08D0955A9}">
      <dgm:prSet/>
      <dgm:spPr/>
      <dgm:t>
        <a:bodyPr/>
        <a:lstStyle/>
        <a:p>
          <a:endParaRPr lang="it-IT"/>
        </a:p>
      </dgm:t>
    </dgm:pt>
    <dgm:pt modelId="{CB72F5B4-6F9B-4D32-BA0B-2699498AC51F}" type="sibTrans" cxnId="{3A58EBAC-9334-4FA4-A326-6EA08D0955A9}">
      <dgm:prSet/>
      <dgm:spPr/>
      <dgm:t>
        <a:bodyPr/>
        <a:lstStyle/>
        <a:p>
          <a:endParaRPr lang="it-IT"/>
        </a:p>
      </dgm:t>
    </dgm:pt>
    <dgm:pt modelId="{861FD52D-1BA6-4CA9-B657-132E823D4BEF}">
      <dgm:prSet phldrT="[Testo]"/>
      <dgm:spPr/>
      <dgm:t>
        <a:bodyPr/>
        <a:lstStyle/>
        <a:p>
          <a:r>
            <a:rPr lang="it-IT" dirty="0"/>
            <a:t>Brand </a:t>
          </a:r>
          <a:r>
            <a:rPr lang="it-IT" dirty="0" err="1"/>
            <a:t>association</a:t>
          </a:r>
          <a:endParaRPr lang="it-IT" dirty="0"/>
        </a:p>
      </dgm:t>
    </dgm:pt>
    <dgm:pt modelId="{075A2FE3-CB6D-4438-A396-BA7C44F27159}" type="parTrans" cxnId="{1FA18C62-FE77-4C13-8F60-99588B099E14}">
      <dgm:prSet/>
      <dgm:spPr/>
      <dgm:t>
        <a:bodyPr/>
        <a:lstStyle/>
        <a:p>
          <a:endParaRPr lang="it-IT"/>
        </a:p>
      </dgm:t>
    </dgm:pt>
    <dgm:pt modelId="{0F566AC3-4065-44D2-B97C-853254B52C66}" type="sibTrans" cxnId="{1FA18C62-FE77-4C13-8F60-99588B099E14}">
      <dgm:prSet/>
      <dgm:spPr/>
      <dgm:t>
        <a:bodyPr/>
        <a:lstStyle/>
        <a:p>
          <a:endParaRPr lang="it-IT"/>
        </a:p>
      </dgm:t>
    </dgm:pt>
    <dgm:pt modelId="{EC238D79-A421-4398-8C4F-1FAA1341E9B4}">
      <dgm:prSet phldrT="[Testo]"/>
      <dgm:spPr/>
      <dgm:t>
        <a:bodyPr/>
        <a:lstStyle/>
        <a:p>
          <a:r>
            <a:rPr lang="it-IT" dirty="0"/>
            <a:t>Altri asset del brand</a:t>
          </a:r>
        </a:p>
      </dgm:t>
    </dgm:pt>
    <dgm:pt modelId="{385FC97E-7048-49CA-B805-1C461866D766}" type="parTrans" cxnId="{BECF6A79-3614-4FF9-A535-0DE355F827DC}">
      <dgm:prSet/>
      <dgm:spPr/>
      <dgm:t>
        <a:bodyPr/>
        <a:lstStyle/>
        <a:p>
          <a:endParaRPr lang="it-IT"/>
        </a:p>
      </dgm:t>
    </dgm:pt>
    <dgm:pt modelId="{E1F1C5A6-0598-43AF-B705-3AD05575A0E9}" type="sibTrans" cxnId="{BECF6A79-3614-4FF9-A535-0DE355F827DC}">
      <dgm:prSet/>
      <dgm:spPr/>
      <dgm:t>
        <a:bodyPr/>
        <a:lstStyle/>
        <a:p>
          <a:endParaRPr lang="it-IT"/>
        </a:p>
      </dgm:t>
    </dgm:pt>
    <dgm:pt modelId="{21DA9EB4-11A5-4B77-A39B-A1D9E1081D3E}" type="pres">
      <dgm:prSet presAssocID="{BFD6BACA-8F19-4CA1-AA62-A88DAB668022}" presName="diagram" presStyleCnt="0">
        <dgm:presLayoutVars>
          <dgm:dir/>
          <dgm:resizeHandles val="exact"/>
        </dgm:presLayoutVars>
      </dgm:prSet>
      <dgm:spPr/>
    </dgm:pt>
    <dgm:pt modelId="{DAD23213-7C36-4B08-85EA-B8759CAF1F94}" type="pres">
      <dgm:prSet presAssocID="{9027239E-4935-4326-A373-84EF3879F841}" presName="node" presStyleLbl="node1" presStyleIdx="0" presStyleCnt="5">
        <dgm:presLayoutVars>
          <dgm:bulletEnabled val="1"/>
        </dgm:presLayoutVars>
      </dgm:prSet>
      <dgm:spPr/>
    </dgm:pt>
    <dgm:pt modelId="{7CADCD18-C675-466A-86D4-0F1779E2EE53}" type="pres">
      <dgm:prSet presAssocID="{3BD7FAC1-444E-45BF-9BB8-AF2184147C9A}" presName="sibTrans" presStyleCnt="0"/>
      <dgm:spPr/>
    </dgm:pt>
    <dgm:pt modelId="{4288CC8B-484E-49AC-8E30-85B7A524F260}" type="pres">
      <dgm:prSet presAssocID="{2706A156-9FAB-4B14-8452-AED6FEBF1E42}" presName="node" presStyleLbl="node1" presStyleIdx="1" presStyleCnt="5">
        <dgm:presLayoutVars>
          <dgm:bulletEnabled val="1"/>
        </dgm:presLayoutVars>
      </dgm:prSet>
      <dgm:spPr/>
    </dgm:pt>
    <dgm:pt modelId="{FB5B04CF-E8B2-4FC9-B31C-EDDF21FAC8DC}" type="pres">
      <dgm:prSet presAssocID="{BF120C05-6771-4AC2-8EEC-A9B6F5917896}" presName="sibTrans" presStyleCnt="0"/>
      <dgm:spPr/>
    </dgm:pt>
    <dgm:pt modelId="{DBF39AF4-0761-4CCC-A94F-DB66386D7F05}" type="pres">
      <dgm:prSet presAssocID="{2102E472-EB09-471A-B3BF-40550DAC1074}" presName="node" presStyleLbl="node1" presStyleIdx="2" presStyleCnt="5">
        <dgm:presLayoutVars>
          <dgm:bulletEnabled val="1"/>
        </dgm:presLayoutVars>
      </dgm:prSet>
      <dgm:spPr/>
    </dgm:pt>
    <dgm:pt modelId="{C70BA8A2-D04F-4CC6-973E-E3357CCBABD7}" type="pres">
      <dgm:prSet presAssocID="{CB72F5B4-6F9B-4D32-BA0B-2699498AC51F}" presName="sibTrans" presStyleCnt="0"/>
      <dgm:spPr/>
    </dgm:pt>
    <dgm:pt modelId="{5E8C0656-4A66-49AA-9AEF-F047622291DD}" type="pres">
      <dgm:prSet presAssocID="{861FD52D-1BA6-4CA9-B657-132E823D4BEF}" presName="node" presStyleLbl="node1" presStyleIdx="3" presStyleCnt="5">
        <dgm:presLayoutVars>
          <dgm:bulletEnabled val="1"/>
        </dgm:presLayoutVars>
      </dgm:prSet>
      <dgm:spPr/>
    </dgm:pt>
    <dgm:pt modelId="{A2406B09-20C7-4B62-8665-E658C55865D4}" type="pres">
      <dgm:prSet presAssocID="{0F566AC3-4065-44D2-B97C-853254B52C66}" presName="sibTrans" presStyleCnt="0"/>
      <dgm:spPr/>
    </dgm:pt>
    <dgm:pt modelId="{D5A128C8-3744-4A42-8E99-439F8302F10F}" type="pres">
      <dgm:prSet presAssocID="{EC238D79-A421-4398-8C4F-1FAA1341E9B4}" presName="node" presStyleLbl="node1" presStyleIdx="4" presStyleCnt="5">
        <dgm:presLayoutVars>
          <dgm:bulletEnabled val="1"/>
        </dgm:presLayoutVars>
      </dgm:prSet>
      <dgm:spPr/>
    </dgm:pt>
  </dgm:ptLst>
  <dgm:cxnLst>
    <dgm:cxn modelId="{6606B012-DEEE-4B4C-ABED-DB3AA4BF722C}" type="presOf" srcId="{EC238D79-A421-4398-8C4F-1FAA1341E9B4}" destId="{D5A128C8-3744-4A42-8E99-439F8302F10F}" srcOrd="0" destOrd="0" presId="urn:microsoft.com/office/officeart/2005/8/layout/default"/>
    <dgm:cxn modelId="{04C57439-AA88-4BD0-A04E-B1A58A267989}" type="presOf" srcId="{2102E472-EB09-471A-B3BF-40550DAC1074}" destId="{DBF39AF4-0761-4CCC-A94F-DB66386D7F05}" srcOrd="0" destOrd="0" presId="urn:microsoft.com/office/officeart/2005/8/layout/default"/>
    <dgm:cxn modelId="{5674855B-8AC3-4D6C-B52B-DA4EF5A758C8}" type="presOf" srcId="{BFD6BACA-8F19-4CA1-AA62-A88DAB668022}" destId="{21DA9EB4-11A5-4B77-A39B-A1D9E1081D3E}" srcOrd="0" destOrd="0" presId="urn:microsoft.com/office/officeart/2005/8/layout/default"/>
    <dgm:cxn modelId="{1FA18C62-FE77-4C13-8F60-99588B099E14}" srcId="{BFD6BACA-8F19-4CA1-AA62-A88DAB668022}" destId="{861FD52D-1BA6-4CA9-B657-132E823D4BEF}" srcOrd="3" destOrd="0" parTransId="{075A2FE3-CB6D-4438-A396-BA7C44F27159}" sibTransId="{0F566AC3-4065-44D2-B97C-853254B52C66}"/>
    <dgm:cxn modelId="{BECF6A79-3614-4FF9-A535-0DE355F827DC}" srcId="{BFD6BACA-8F19-4CA1-AA62-A88DAB668022}" destId="{EC238D79-A421-4398-8C4F-1FAA1341E9B4}" srcOrd="4" destOrd="0" parTransId="{385FC97E-7048-49CA-B805-1C461866D766}" sibTransId="{E1F1C5A6-0598-43AF-B705-3AD05575A0E9}"/>
    <dgm:cxn modelId="{3A58EBAC-9334-4FA4-A326-6EA08D0955A9}" srcId="{BFD6BACA-8F19-4CA1-AA62-A88DAB668022}" destId="{2102E472-EB09-471A-B3BF-40550DAC1074}" srcOrd="2" destOrd="0" parTransId="{74187BF5-7BE0-462A-A81F-415B25E2B401}" sibTransId="{CB72F5B4-6F9B-4D32-BA0B-2699498AC51F}"/>
    <dgm:cxn modelId="{BFA77FB3-6945-4083-AE20-B8660221AFAE}" srcId="{BFD6BACA-8F19-4CA1-AA62-A88DAB668022}" destId="{2706A156-9FAB-4B14-8452-AED6FEBF1E42}" srcOrd="1" destOrd="0" parTransId="{BCA4EC73-D3BD-449C-861D-A4D0F8979112}" sibTransId="{BF120C05-6771-4AC2-8EEC-A9B6F5917896}"/>
    <dgm:cxn modelId="{81331BD1-1EA3-4BBE-ABFA-F58D36F5FDC3}" type="presOf" srcId="{861FD52D-1BA6-4CA9-B657-132E823D4BEF}" destId="{5E8C0656-4A66-49AA-9AEF-F047622291DD}" srcOrd="0" destOrd="0" presId="urn:microsoft.com/office/officeart/2005/8/layout/default"/>
    <dgm:cxn modelId="{19E68EE4-FB80-4114-A553-FB2D73617EF8}" type="presOf" srcId="{2706A156-9FAB-4B14-8452-AED6FEBF1E42}" destId="{4288CC8B-484E-49AC-8E30-85B7A524F260}" srcOrd="0" destOrd="0" presId="urn:microsoft.com/office/officeart/2005/8/layout/default"/>
    <dgm:cxn modelId="{6F1320E9-B0D2-4A8A-AB01-86059BFF940D}" srcId="{BFD6BACA-8F19-4CA1-AA62-A88DAB668022}" destId="{9027239E-4935-4326-A373-84EF3879F841}" srcOrd="0" destOrd="0" parTransId="{00D94283-FC78-4098-B8D3-8665736EA431}" sibTransId="{3BD7FAC1-444E-45BF-9BB8-AF2184147C9A}"/>
    <dgm:cxn modelId="{0332F3F1-7E5B-46D7-B006-3639833DFDD9}" type="presOf" srcId="{9027239E-4935-4326-A373-84EF3879F841}" destId="{DAD23213-7C36-4B08-85EA-B8759CAF1F94}" srcOrd="0" destOrd="0" presId="urn:microsoft.com/office/officeart/2005/8/layout/default"/>
    <dgm:cxn modelId="{2A075EF3-E6CD-404A-AA80-5EC2E1F31E7B}" type="presParOf" srcId="{21DA9EB4-11A5-4B77-A39B-A1D9E1081D3E}" destId="{DAD23213-7C36-4B08-85EA-B8759CAF1F94}" srcOrd="0" destOrd="0" presId="urn:microsoft.com/office/officeart/2005/8/layout/default"/>
    <dgm:cxn modelId="{43960692-2A46-4ECD-A481-9D7ECBE422BA}" type="presParOf" srcId="{21DA9EB4-11A5-4B77-A39B-A1D9E1081D3E}" destId="{7CADCD18-C675-466A-86D4-0F1779E2EE53}" srcOrd="1" destOrd="0" presId="urn:microsoft.com/office/officeart/2005/8/layout/default"/>
    <dgm:cxn modelId="{60E10A30-5280-4065-82B4-E0E1BDB8A477}" type="presParOf" srcId="{21DA9EB4-11A5-4B77-A39B-A1D9E1081D3E}" destId="{4288CC8B-484E-49AC-8E30-85B7A524F260}" srcOrd="2" destOrd="0" presId="urn:microsoft.com/office/officeart/2005/8/layout/default"/>
    <dgm:cxn modelId="{693035BF-F4C3-47CC-8417-2D072655E11D}" type="presParOf" srcId="{21DA9EB4-11A5-4B77-A39B-A1D9E1081D3E}" destId="{FB5B04CF-E8B2-4FC9-B31C-EDDF21FAC8DC}" srcOrd="3" destOrd="0" presId="urn:microsoft.com/office/officeart/2005/8/layout/default"/>
    <dgm:cxn modelId="{7D3D37F2-BAF1-4621-961C-D3B0853E439C}" type="presParOf" srcId="{21DA9EB4-11A5-4B77-A39B-A1D9E1081D3E}" destId="{DBF39AF4-0761-4CCC-A94F-DB66386D7F05}" srcOrd="4" destOrd="0" presId="urn:microsoft.com/office/officeart/2005/8/layout/default"/>
    <dgm:cxn modelId="{4DE6EE8E-5B9C-4C3B-B588-41294CF221CD}" type="presParOf" srcId="{21DA9EB4-11A5-4B77-A39B-A1D9E1081D3E}" destId="{C70BA8A2-D04F-4CC6-973E-E3357CCBABD7}" srcOrd="5" destOrd="0" presId="urn:microsoft.com/office/officeart/2005/8/layout/default"/>
    <dgm:cxn modelId="{14C561A5-2D73-4CE9-A40C-036DE36FD2CD}" type="presParOf" srcId="{21DA9EB4-11A5-4B77-A39B-A1D9E1081D3E}" destId="{5E8C0656-4A66-49AA-9AEF-F047622291DD}" srcOrd="6" destOrd="0" presId="urn:microsoft.com/office/officeart/2005/8/layout/default"/>
    <dgm:cxn modelId="{C1526584-7113-4BBC-94A8-5D36238D2B0A}" type="presParOf" srcId="{21DA9EB4-11A5-4B77-A39B-A1D9E1081D3E}" destId="{A2406B09-20C7-4B62-8665-E658C55865D4}" srcOrd="7" destOrd="0" presId="urn:microsoft.com/office/officeart/2005/8/layout/default"/>
    <dgm:cxn modelId="{F51579F5-94DB-4DD6-AFC7-C394284BC959}" type="presParOf" srcId="{21DA9EB4-11A5-4B77-A39B-A1D9E1081D3E}" destId="{D5A128C8-3744-4A42-8E99-439F8302F10F}" srcOrd="8" destOrd="0" presId="urn:microsoft.com/office/officeart/2005/8/layout/defaul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B6E049CD-1672-4BB9-B951-B38B82898B63}" type="doc">
      <dgm:prSet loTypeId="urn:microsoft.com/office/officeart/2005/8/layout/hList9" loCatId="list" qsTypeId="urn:microsoft.com/office/officeart/2005/8/quickstyle/simple1" qsCatId="simple" csTypeId="urn:microsoft.com/office/officeart/2005/8/colors/colorful5" csCatId="colorful" phldr="1"/>
      <dgm:spPr/>
      <dgm:t>
        <a:bodyPr/>
        <a:lstStyle/>
        <a:p>
          <a:endParaRPr lang="it-IT"/>
        </a:p>
      </dgm:t>
    </dgm:pt>
    <dgm:pt modelId="{B3257BB5-2063-4D72-A273-25518C5672FF}">
      <dgm:prSet phldrT="[Testo]"/>
      <dgm:spPr/>
      <dgm:t>
        <a:bodyPr/>
        <a:lstStyle/>
        <a:p>
          <a:endParaRPr lang="it-IT" dirty="0"/>
        </a:p>
      </dgm:t>
    </dgm:pt>
    <dgm:pt modelId="{04AC3366-E1FC-4484-B2B9-9ABF779F3822}" type="parTrans" cxnId="{FE40C137-1227-4630-8741-5E02BF160686}">
      <dgm:prSet/>
      <dgm:spPr/>
      <dgm:t>
        <a:bodyPr/>
        <a:lstStyle/>
        <a:p>
          <a:endParaRPr lang="it-IT"/>
        </a:p>
      </dgm:t>
    </dgm:pt>
    <dgm:pt modelId="{D5538CA7-6206-4CE0-8E85-E96F55327B99}" type="sibTrans" cxnId="{FE40C137-1227-4630-8741-5E02BF160686}">
      <dgm:prSet/>
      <dgm:spPr/>
      <dgm:t>
        <a:bodyPr/>
        <a:lstStyle/>
        <a:p>
          <a:endParaRPr lang="it-IT"/>
        </a:p>
      </dgm:t>
    </dgm:pt>
    <dgm:pt modelId="{C9DB555C-8FC7-458E-984D-ABF0A4C6EA6C}">
      <dgm:prSet phldrT="[Testo]" custT="1"/>
      <dgm:spPr/>
      <dgm:t>
        <a:bodyPr/>
        <a:lstStyle/>
        <a:p>
          <a:pPr algn="ctr"/>
          <a:r>
            <a:rPr lang="it-IT" sz="3700" dirty="0">
              <a:solidFill>
                <a:schemeClr val="accent1">
                  <a:lumMod val="60000"/>
                  <a:lumOff val="40000"/>
                </a:schemeClr>
              </a:solidFill>
              <a:effectLst>
                <a:outerShdw blurRad="38100" dist="38100" dir="2700000" algn="tl">
                  <a:srgbClr val="000000">
                    <a:alpha val="43137"/>
                  </a:srgbClr>
                </a:outerShdw>
              </a:effectLst>
            </a:rPr>
            <a:t>VARIABILI FATTUALI</a:t>
          </a:r>
        </a:p>
      </dgm:t>
    </dgm:pt>
    <dgm:pt modelId="{AD7D4164-E2CE-423A-9E0C-A7AF045CB235}" type="parTrans" cxnId="{4F46F273-9582-4C8D-8FCB-6897BF8A7DE9}">
      <dgm:prSet/>
      <dgm:spPr/>
      <dgm:t>
        <a:bodyPr/>
        <a:lstStyle/>
        <a:p>
          <a:endParaRPr lang="it-IT"/>
        </a:p>
      </dgm:t>
    </dgm:pt>
    <dgm:pt modelId="{307FEEA5-6217-4041-B32F-E7746BEDC527}" type="sibTrans" cxnId="{4F46F273-9582-4C8D-8FCB-6897BF8A7DE9}">
      <dgm:prSet/>
      <dgm:spPr/>
      <dgm:t>
        <a:bodyPr/>
        <a:lstStyle/>
        <a:p>
          <a:endParaRPr lang="it-IT"/>
        </a:p>
      </dgm:t>
    </dgm:pt>
    <dgm:pt modelId="{463E1868-3081-4C76-83C2-C6C58FBF0104}">
      <dgm:prSet phldrT="[Testo]"/>
      <dgm:spPr/>
      <dgm:t>
        <a:bodyPr/>
        <a:lstStyle/>
        <a:p>
          <a:pPr algn="ctr"/>
          <a:r>
            <a:rPr lang="it-IT" dirty="0">
              <a:solidFill>
                <a:schemeClr val="accent1">
                  <a:lumMod val="75000"/>
                </a:schemeClr>
              </a:solidFill>
            </a:rPr>
            <a:t>Si riferiscono a questioni oggettive e osservabili come il layout dello store, il numero di camerini </a:t>
          </a:r>
          <a:r>
            <a:rPr lang="it-IT" dirty="0" err="1">
              <a:solidFill>
                <a:schemeClr val="accent1">
                  <a:lumMod val="75000"/>
                </a:schemeClr>
              </a:solidFill>
            </a:rPr>
            <a:t>ecc</a:t>
          </a:r>
          <a:endParaRPr lang="it-IT" dirty="0">
            <a:solidFill>
              <a:schemeClr val="accent1">
                <a:lumMod val="75000"/>
              </a:schemeClr>
            </a:solidFill>
          </a:endParaRPr>
        </a:p>
      </dgm:t>
    </dgm:pt>
    <dgm:pt modelId="{956E0892-5168-485C-8465-533FB995216A}" type="parTrans" cxnId="{BE156EBF-B6A2-4079-A1E1-109B8C05F54F}">
      <dgm:prSet/>
      <dgm:spPr/>
      <dgm:t>
        <a:bodyPr/>
        <a:lstStyle/>
        <a:p>
          <a:endParaRPr lang="it-IT"/>
        </a:p>
      </dgm:t>
    </dgm:pt>
    <dgm:pt modelId="{9A2C9753-CD7D-490C-8F1F-FE971F3E1AB4}" type="sibTrans" cxnId="{BE156EBF-B6A2-4079-A1E1-109B8C05F54F}">
      <dgm:prSet/>
      <dgm:spPr/>
      <dgm:t>
        <a:bodyPr/>
        <a:lstStyle/>
        <a:p>
          <a:endParaRPr lang="it-IT"/>
        </a:p>
      </dgm:t>
    </dgm:pt>
    <dgm:pt modelId="{BD81CA88-688E-4586-97E4-F15F1587942B}">
      <dgm:prSet phldrT="[Testo]" phldr="1"/>
      <dgm:spPr/>
      <dgm:t>
        <a:bodyPr/>
        <a:lstStyle/>
        <a:p>
          <a:endParaRPr lang="it-IT" dirty="0"/>
        </a:p>
      </dgm:t>
    </dgm:pt>
    <dgm:pt modelId="{47E94940-E37A-46FE-A588-F630E56959ED}" type="parTrans" cxnId="{FE40DF42-6A45-4DB4-A928-C9261FDCEBD9}">
      <dgm:prSet/>
      <dgm:spPr/>
      <dgm:t>
        <a:bodyPr/>
        <a:lstStyle/>
        <a:p>
          <a:endParaRPr lang="it-IT"/>
        </a:p>
      </dgm:t>
    </dgm:pt>
    <dgm:pt modelId="{ECBF7E94-7D13-4257-AF61-B89E7D9E4C58}" type="sibTrans" cxnId="{FE40DF42-6A45-4DB4-A928-C9261FDCEBD9}">
      <dgm:prSet/>
      <dgm:spPr/>
      <dgm:t>
        <a:bodyPr/>
        <a:lstStyle/>
        <a:p>
          <a:endParaRPr lang="it-IT"/>
        </a:p>
      </dgm:t>
    </dgm:pt>
    <dgm:pt modelId="{76EFAA98-D759-4F40-9BF1-C0C45854E415}">
      <dgm:prSet phldrT="[Testo]" custT="1"/>
      <dgm:spPr/>
      <dgm:t>
        <a:bodyPr/>
        <a:lstStyle/>
        <a:p>
          <a:pPr algn="ctr"/>
          <a:r>
            <a:rPr lang="it-IT" sz="3700" dirty="0">
              <a:solidFill>
                <a:schemeClr val="accent1">
                  <a:lumMod val="60000"/>
                  <a:lumOff val="40000"/>
                </a:schemeClr>
              </a:solidFill>
              <a:effectLst>
                <a:outerShdw blurRad="38100" dist="38100" dir="2700000" algn="tl">
                  <a:srgbClr val="000000">
                    <a:alpha val="43137"/>
                  </a:srgbClr>
                </a:outerShdw>
              </a:effectLst>
            </a:rPr>
            <a:t>VARIABILI EMOTIVE</a:t>
          </a:r>
        </a:p>
      </dgm:t>
    </dgm:pt>
    <dgm:pt modelId="{FC4069A4-B61A-4747-9B9C-90A8D64FE927}" type="parTrans" cxnId="{252F17D7-A066-4141-8639-C8EB5063ECC2}">
      <dgm:prSet/>
      <dgm:spPr/>
      <dgm:t>
        <a:bodyPr/>
        <a:lstStyle/>
        <a:p>
          <a:endParaRPr lang="it-IT"/>
        </a:p>
      </dgm:t>
    </dgm:pt>
    <dgm:pt modelId="{478AB87F-B3DF-4CA0-B771-C897D591F9A1}" type="sibTrans" cxnId="{252F17D7-A066-4141-8639-C8EB5063ECC2}">
      <dgm:prSet/>
      <dgm:spPr/>
      <dgm:t>
        <a:bodyPr/>
        <a:lstStyle/>
        <a:p>
          <a:endParaRPr lang="it-IT"/>
        </a:p>
      </dgm:t>
    </dgm:pt>
    <dgm:pt modelId="{64074CEC-54C8-4F26-83D2-52615D5387AC}">
      <dgm:prSet phldrT="[Testo]"/>
      <dgm:spPr/>
      <dgm:t>
        <a:bodyPr/>
        <a:lstStyle/>
        <a:p>
          <a:r>
            <a:rPr lang="it-IT" dirty="0">
              <a:solidFill>
                <a:schemeClr val="accent1">
                  <a:lumMod val="75000"/>
                </a:schemeClr>
              </a:solidFill>
            </a:rPr>
            <a:t>Si riferiscono a variabili soggettive come lo stile di vita</a:t>
          </a:r>
          <a:endParaRPr lang="it-IT" dirty="0"/>
        </a:p>
      </dgm:t>
    </dgm:pt>
    <dgm:pt modelId="{A46E5B86-F3BF-4A7F-8F8A-5A8421A91CA0}" type="parTrans" cxnId="{59AB6142-D520-45C7-B866-428EA4CFBCB8}">
      <dgm:prSet/>
      <dgm:spPr/>
      <dgm:t>
        <a:bodyPr/>
        <a:lstStyle/>
        <a:p>
          <a:endParaRPr lang="it-IT"/>
        </a:p>
      </dgm:t>
    </dgm:pt>
    <dgm:pt modelId="{192812D0-D478-40EE-9901-018FFBA67243}" type="sibTrans" cxnId="{59AB6142-D520-45C7-B866-428EA4CFBCB8}">
      <dgm:prSet/>
      <dgm:spPr/>
      <dgm:t>
        <a:bodyPr/>
        <a:lstStyle/>
        <a:p>
          <a:endParaRPr lang="it-IT"/>
        </a:p>
      </dgm:t>
    </dgm:pt>
    <dgm:pt modelId="{70BED611-6B3B-42FC-A968-F72326277787}" type="pres">
      <dgm:prSet presAssocID="{B6E049CD-1672-4BB9-B951-B38B82898B63}" presName="list" presStyleCnt="0">
        <dgm:presLayoutVars>
          <dgm:dir/>
          <dgm:animLvl val="lvl"/>
        </dgm:presLayoutVars>
      </dgm:prSet>
      <dgm:spPr/>
    </dgm:pt>
    <dgm:pt modelId="{07836F29-4251-43D2-9C51-31CDED48976E}" type="pres">
      <dgm:prSet presAssocID="{B3257BB5-2063-4D72-A273-25518C5672FF}" presName="posSpace" presStyleCnt="0"/>
      <dgm:spPr/>
    </dgm:pt>
    <dgm:pt modelId="{15F5465F-714E-4309-99C6-0BA11FBC1573}" type="pres">
      <dgm:prSet presAssocID="{B3257BB5-2063-4D72-A273-25518C5672FF}" presName="vertFlow" presStyleCnt="0"/>
      <dgm:spPr/>
    </dgm:pt>
    <dgm:pt modelId="{CA0579EC-053A-413F-9F95-956BFE972FCA}" type="pres">
      <dgm:prSet presAssocID="{B3257BB5-2063-4D72-A273-25518C5672FF}" presName="topSpace" presStyleCnt="0"/>
      <dgm:spPr/>
    </dgm:pt>
    <dgm:pt modelId="{04E5860D-3AB2-493A-9625-891335F88D39}" type="pres">
      <dgm:prSet presAssocID="{B3257BB5-2063-4D72-A273-25518C5672FF}" presName="firstComp" presStyleCnt="0"/>
      <dgm:spPr/>
    </dgm:pt>
    <dgm:pt modelId="{6A771D76-E737-4171-B109-9BCCB979F09F}" type="pres">
      <dgm:prSet presAssocID="{B3257BB5-2063-4D72-A273-25518C5672FF}" presName="firstChild" presStyleLbl="bgAccFollowNode1" presStyleIdx="0" presStyleCnt="4"/>
      <dgm:spPr/>
    </dgm:pt>
    <dgm:pt modelId="{E4C7A838-8617-426C-B79C-7045D123A86C}" type="pres">
      <dgm:prSet presAssocID="{B3257BB5-2063-4D72-A273-25518C5672FF}" presName="firstChildTx" presStyleLbl="bgAccFollowNode1" presStyleIdx="0" presStyleCnt="4">
        <dgm:presLayoutVars>
          <dgm:bulletEnabled val="1"/>
        </dgm:presLayoutVars>
      </dgm:prSet>
      <dgm:spPr/>
    </dgm:pt>
    <dgm:pt modelId="{C5F02455-BCCA-4FC9-85FB-A5481F42DF1E}" type="pres">
      <dgm:prSet presAssocID="{463E1868-3081-4C76-83C2-C6C58FBF0104}" presName="comp" presStyleCnt="0"/>
      <dgm:spPr/>
    </dgm:pt>
    <dgm:pt modelId="{66C49EE9-CBAF-4611-903F-1E45A0C722FA}" type="pres">
      <dgm:prSet presAssocID="{463E1868-3081-4C76-83C2-C6C58FBF0104}" presName="child" presStyleLbl="bgAccFollowNode1" presStyleIdx="1" presStyleCnt="4"/>
      <dgm:spPr/>
    </dgm:pt>
    <dgm:pt modelId="{4407A55B-6590-4B10-B6D8-D05B0FF2EF90}" type="pres">
      <dgm:prSet presAssocID="{463E1868-3081-4C76-83C2-C6C58FBF0104}" presName="childTx" presStyleLbl="bgAccFollowNode1" presStyleIdx="1" presStyleCnt="4">
        <dgm:presLayoutVars>
          <dgm:bulletEnabled val="1"/>
        </dgm:presLayoutVars>
      </dgm:prSet>
      <dgm:spPr/>
    </dgm:pt>
    <dgm:pt modelId="{8953919F-72B0-4798-AA76-FDBDAF3937A4}" type="pres">
      <dgm:prSet presAssocID="{B3257BB5-2063-4D72-A273-25518C5672FF}" presName="negSpace" presStyleCnt="0"/>
      <dgm:spPr/>
    </dgm:pt>
    <dgm:pt modelId="{FEC2F922-1CA7-4846-8312-0B7D9C86E38E}" type="pres">
      <dgm:prSet presAssocID="{B3257BB5-2063-4D72-A273-25518C5672FF}" presName="circle" presStyleLbl="node1" presStyleIdx="0" presStyleCnt="2"/>
      <dgm:spPr/>
    </dgm:pt>
    <dgm:pt modelId="{BE61205B-2E8F-43C3-A821-BB4C8EC66348}" type="pres">
      <dgm:prSet presAssocID="{D5538CA7-6206-4CE0-8E85-E96F55327B99}" presName="transSpace" presStyleCnt="0"/>
      <dgm:spPr/>
    </dgm:pt>
    <dgm:pt modelId="{EF995F30-13E3-4808-90D4-854A774CD90F}" type="pres">
      <dgm:prSet presAssocID="{BD81CA88-688E-4586-97E4-F15F1587942B}" presName="posSpace" presStyleCnt="0"/>
      <dgm:spPr/>
    </dgm:pt>
    <dgm:pt modelId="{56A49D33-8962-45E6-A589-FE17B913637D}" type="pres">
      <dgm:prSet presAssocID="{BD81CA88-688E-4586-97E4-F15F1587942B}" presName="vertFlow" presStyleCnt="0"/>
      <dgm:spPr/>
    </dgm:pt>
    <dgm:pt modelId="{5CFBD752-BA0F-48AA-9262-9E0FF90F4268}" type="pres">
      <dgm:prSet presAssocID="{BD81CA88-688E-4586-97E4-F15F1587942B}" presName="topSpace" presStyleCnt="0"/>
      <dgm:spPr/>
    </dgm:pt>
    <dgm:pt modelId="{D6AC5059-183A-4058-9727-B286D55BF4B3}" type="pres">
      <dgm:prSet presAssocID="{BD81CA88-688E-4586-97E4-F15F1587942B}" presName="firstComp" presStyleCnt="0"/>
      <dgm:spPr/>
    </dgm:pt>
    <dgm:pt modelId="{582D23B9-D2B8-422D-9B56-074BBD8F363C}" type="pres">
      <dgm:prSet presAssocID="{BD81CA88-688E-4586-97E4-F15F1587942B}" presName="firstChild" presStyleLbl="bgAccFollowNode1" presStyleIdx="2" presStyleCnt="4"/>
      <dgm:spPr/>
    </dgm:pt>
    <dgm:pt modelId="{27E5363B-960A-4DFE-BABA-8481E64D60A8}" type="pres">
      <dgm:prSet presAssocID="{BD81CA88-688E-4586-97E4-F15F1587942B}" presName="firstChildTx" presStyleLbl="bgAccFollowNode1" presStyleIdx="2" presStyleCnt="4">
        <dgm:presLayoutVars>
          <dgm:bulletEnabled val="1"/>
        </dgm:presLayoutVars>
      </dgm:prSet>
      <dgm:spPr/>
    </dgm:pt>
    <dgm:pt modelId="{BE6BBF0F-E361-4800-9C77-E742E16E5336}" type="pres">
      <dgm:prSet presAssocID="{64074CEC-54C8-4F26-83D2-52615D5387AC}" presName="comp" presStyleCnt="0"/>
      <dgm:spPr/>
    </dgm:pt>
    <dgm:pt modelId="{9DA3EBD8-8887-4784-BC71-8F14F898C41C}" type="pres">
      <dgm:prSet presAssocID="{64074CEC-54C8-4F26-83D2-52615D5387AC}" presName="child" presStyleLbl="bgAccFollowNode1" presStyleIdx="3" presStyleCnt="4"/>
      <dgm:spPr/>
    </dgm:pt>
    <dgm:pt modelId="{F7D70AD3-4098-4658-B005-7812802C5F5F}" type="pres">
      <dgm:prSet presAssocID="{64074CEC-54C8-4F26-83D2-52615D5387AC}" presName="childTx" presStyleLbl="bgAccFollowNode1" presStyleIdx="3" presStyleCnt="4">
        <dgm:presLayoutVars>
          <dgm:bulletEnabled val="1"/>
        </dgm:presLayoutVars>
      </dgm:prSet>
      <dgm:spPr/>
    </dgm:pt>
    <dgm:pt modelId="{E9A21600-DA18-4248-9A3E-834E0B27413B}" type="pres">
      <dgm:prSet presAssocID="{BD81CA88-688E-4586-97E4-F15F1587942B}" presName="negSpace" presStyleCnt="0"/>
      <dgm:spPr/>
    </dgm:pt>
    <dgm:pt modelId="{8C76C47A-EC53-4F07-8319-72D68B78D471}" type="pres">
      <dgm:prSet presAssocID="{BD81CA88-688E-4586-97E4-F15F1587942B}" presName="circle" presStyleLbl="node1" presStyleIdx="1" presStyleCnt="2"/>
      <dgm:spPr/>
    </dgm:pt>
  </dgm:ptLst>
  <dgm:cxnLst>
    <dgm:cxn modelId="{F92DF50D-6B3B-4F9A-B717-501AFAF2C0AC}" type="presOf" srcId="{BD81CA88-688E-4586-97E4-F15F1587942B}" destId="{8C76C47A-EC53-4F07-8319-72D68B78D471}" srcOrd="0" destOrd="0" presId="urn:microsoft.com/office/officeart/2005/8/layout/hList9"/>
    <dgm:cxn modelId="{F8270D37-3600-400D-B76A-0F95DB579BF6}" type="presOf" srcId="{B3257BB5-2063-4D72-A273-25518C5672FF}" destId="{FEC2F922-1CA7-4846-8312-0B7D9C86E38E}" srcOrd="0" destOrd="0" presId="urn:microsoft.com/office/officeart/2005/8/layout/hList9"/>
    <dgm:cxn modelId="{FE40C137-1227-4630-8741-5E02BF160686}" srcId="{B6E049CD-1672-4BB9-B951-B38B82898B63}" destId="{B3257BB5-2063-4D72-A273-25518C5672FF}" srcOrd="0" destOrd="0" parTransId="{04AC3366-E1FC-4484-B2B9-9ABF779F3822}" sibTransId="{D5538CA7-6206-4CE0-8E85-E96F55327B99}"/>
    <dgm:cxn modelId="{E64EF55B-7180-427F-A9AA-249B9A610C41}" type="presOf" srcId="{76EFAA98-D759-4F40-9BF1-C0C45854E415}" destId="{582D23B9-D2B8-422D-9B56-074BBD8F363C}" srcOrd="0" destOrd="0" presId="urn:microsoft.com/office/officeart/2005/8/layout/hList9"/>
    <dgm:cxn modelId="{59AB6142-D520-45C7-B866-428EA4CFBCB8}" srcId="{BD81CA88-688E-4586-97E4-F15F1587942B}" destId="{64074CEC-54C8-4F26-83D2-52615D5387AC}" srcOrd="1" destOrd="0" parTransId="{A46E5B86-F3BF-4A7F-8F8A-5A8421A91CA0}" sibTransId="{192812D0-D478-40EE-9901-018FFBA67243}"/>
    <dgm:cxn modelId="{FE40DF42-6A45-4DB4-A928-C9261FDCEBD9}" srcId="{B6E049CD-1672-4BB9-B951-B38B82898B63}" destId="{BD81CA88-688E-4586-97E4-F15F1587942B}" srcOrd="1" destOrd="0" parTransId="{47E94940-E37A-46FE-A588-F630E56959ED}" sibTransId="{ECBF7E94-7D13-4257-AF61-B89E7D9E4C58}"/>
    <dgm:cxn modelId="{25631C4B-29DC-4CF0-88C0-139CA388BF70}" type="presOf" srcId="{B6E049CD-1672-4BB9-B951-B38B82898B63}" destId="{70BED611-6B3B-42FC-A968-F72326277787}" srcOrd="0" destOrd="0" presId="urn:microsoft.com/office/officeart/2005/8/layout/hList9"/>
    <dgm:cxn modelId="{4F46F273-9582-4C8D-8FCB-6897BF8A7DE9}" srcId="{B3257BB5-2063-4D72-A273-25518C5672FF}" destId="{C9DB555C-8FC7-458E-984D-ABF0A4C6EA6C}" srcOrd="0" destOrd="0" parTransId="{AD7D4164-E2CE-423A-9E0C-A7AF045CB235}" sibTransId="{307FEEA5-6217-4041-B32F-E7746BEDC527}"/>
    <dgm:cxn modelId="{B5A4E177-2B6E-45FB-A636-F1E1490E49E0}" type="presOf" srcId="{463E1868-3081-4C76-83C2-C6C58FBF0104}" destId="{4407A55B-6590-4B10-B6D8-D05B0FF2EF90}" srcOrd="1" destOrd="0" presId="urn:microsoft.com/office/officeart/2005/8/layout/hList9"/>
    <dgm:cxn modelId="{979A948A-8E1C-4FB8-8C74-FBB17C08CB14}" type="presOf" srcId="{64074CEC-54C8-4F26-83D2-52615D5387AC}" destId="{9DA3EBD8-8887-4784-BC71-8F14F898C41C}" srcOrd="0" destOrd="0" presId="urn:microsoft.com/office/officeart/2005/8/layout/hList9"/>
    <dgm:cxn modelId="{C79ABFB2-4A15-4E08-8A48-FE4624C128E3}" type="presOf" srcId="{76EFAA98-D759-4F40-9BF1-C0C45854E415}" destId="{27E5363B-960A-4DFE-BABA-8481E64D60A8}" srcOrd="1" destOrd="0" presId="urn:microsoft.com/office/officeart/2005/8/layout/hList9"/>
    <dgm:cxn modelId="{BE156EBF-B6A2-4079-A1E1-109B8C05F54F}" srcId="{B3257BB5-2063-4D72-A273-25518C5672FF}" destId="{463E1868-3081-4C76-83C2-C6C58FBF0104}" srcOrd="1" destOrd="0" parTransId="{956E0892-5168-485C-8465-533FB995216A}" sibTransId="{9A2C9753-CD7D-490C-8F1F-FE971F3E1AB4}"/>
    <dgm:cxn modelId="{26902ACE-98FF-4B6C-A76C-63487CD8E85E}" type="presOf" srcId="{C9DB555C-8FC7-458E-984D-ABF0A4C6EA6C}" destId="{6A771D76-E737-4171-B109-9BCCB979F09F}" srcOrd="0" destOrd="0" presId="urn:microsoft.com/office/officeart/2005/8/layout/hList9"/>
    <dgm:cxn modelId="{252F17D7-A066-4141-8639-C8EB5063ECC2}" srcId="{BD81CA88-688E-4586-97E4-F15F1587942B}" destId="{76EFAA98-D759-4F40-9BF1-C0C45854E415}" srcOrd="0" destOrd="0" parTransId="{FC4069A4-B61A-4747-9B9C-90A8D64FE927}" sibTransId="{478AB87F-B3DF-4CA0-B771-C897D591F9A1}"/>
    <dgm:cxn modelId="{5AB214E3-3A87-4C9E-88A7-39908598C52F}" type="presOf" srcId="{C9DB555C-8FC7-458E-984D-ABF0A4C6EA6C}" destId="{E4C7A838-8617-426C-B79C-7045D123A86C}" srcOrd="1" destOrd="0" presId="urn:microsoft.com/office/officeart/2005/8/layout/hList9"/>
    <dgm:cxn modelId="{2C0B1EE4-A56A-4807-84A0-D6B7EE4A5E34}" type="presOf" srcId="{64074CEC-54C8-4F26-83D2-52615D5387AC}" destId="{F7D70AD3-4098-4658-B005-7812802C5F5F}" srcOrd="1" destOrd="0" presId="urn:microsoft.com/office/officeart/2005/8/layout/hList9"/>
    <dgm:cxn modelId="{27AD51EC-D7E4-4C7D-B215-8FCF46113E5F}" type="presOf" srcId="{463E1868-3081-4C76-83C2-C6C58FBF0104}" destId="{66C49EE9-CBAF-4611-903F-1E45A0C722FA}" srcOrd="0" destOrd="0" presId="urn:microsoft.com/office/officeart/2005/8/layout/hList9"/>
    <dgm:cxn modelId="{C92A3844-EE58-4CCA-AEDC-60926537560B}" type="presParOf" srcId="{70BED611-6B3B-42FC-A968-F72326277787}" destId="{07836F29-4251-43D2-9C51-31CDED48976E}" srcOrd="0" destOrd="0" presId="urn:microsoft.com/office/officeart/2005/8/layout/hList9"/>
    <dgm:cxn modelId="{AE48C829-6BA8-4271-9EA1-917A298CFD25}" type="presParOf" srcId="{70BED611-6B3B-42FC-A968-F72326277787}" destId="{15F5465F-714E-4309-99C6-0BA11FBC1573}" srcOrd="1" destOrd="0" presId="urn:microsoft.com/office/officeart/2005/8/layout/hList9"/>
    <dgm:cxn modelId="{0A7DDB16-C25B-44AE-9BEF-C40FDC61124B}" type="presParOf" srcId="{15F5465F-714E-4309-99C6-0BA11FBC1573}" destId="{CA0579EC-053A-413F-9F95-956BFE972FCA}" srcOrd="0" destOrd="0" presId="urn:microsoft.com/office/officeart/2005/8/layout/hList9"/>
    <dgm:cxn modelId="{8CBAB510-9D48-43FA-B576-B2AB1DF3F2EC}" type="presParOf" srcId="{15F5465F-714E-4309-99C6-0BA11FBC1573}" destId="{04E5860D-3AB2-493A-9625-891335F88D39}" srcOrd="1" destOrd="0" presId="urn:microsoft.com/office/officeart/2005/8/layout/hList9"/>
    <dgm:cxn modelId="{F9744D44-3F40-4322-891B-AB6972EF66A4}" type="presParOf" srcId="{04E5860D-3AB2-493A-9625-891335F88D39}" destId="{6A771D76-E737-4171-B109-9BCCB979F09F}" srcOrd="0" destOrd="0" presId="urn:microsoft.com/office/officeart/2005/8/layout/hList9"/>
    <dgm:cxn modelId="{05AE9254-2669-4440-BFFA-4A69503516E1}" type="presParOf" srcId="{04E5860D-3AB2-493A-9625-891335F88D39}" destId="{E4C7A838-8617-426C-B79C-7045D123A86C}" srcOrd="1" destOrd="0" presId="urn:microsoft.com/office/officeart/2005/8/layout/hList9"/>
    <dgm:cxn modelId="{079F406A-E946-42C6-AC77-B60627928179}" type="presParOf" srcId="{15F5465F-714E-4309-99C6-0BA11FBC1573}" destId="{C5F02455-BCCA-4FC9-85FB-A5481F42DF1E}" srcOrd="2" destOrd="0" presId="urn:microsoft.com/office/officeart/2005/8/layout/hList9"/>
    <dgm:cxn modelId="{C5AB8CE7-C02F-484E-B91D-FBD333D91D5D}" type="presParOf" srcId="{C5F02455-BCCA-4FC9-85FB-A5481F42DF1E}" destId="{66C49EE9-CBAF-4611-903F-1E45A0C722FA}" srcOrd="0" destOrd="0" presId="urn:microsoft.com/office/officeart/2005/8/layout/hList9"/>
    <dgm:cxn modelId="{BCD083EF-C65F-4C30-9B9F-65C076C194D2}" type="presParOf" srcId="{C5F02455-BCCA-4FC9-85FB-A5481F42DF1E}" destId="{4407A55B-6590-4B10-B6D8-D05B0FF2EF90}" srcOrd="1" destOrd="0" presId="urn:microsoft.com/office/officeart/2005/8/layout/hList9"/>
    <dgm:cxn modelId="{194878DC-AF63-42ED-8A77-64C62FE3CD48}" type="presParOf" srcId="{70BED611-6B3B-42FC-A968-F72326277787}" destId="{8953919F-72B0-4798-AA76-FDBDAF3937A4}" srcOrd="2" destOrd="0" presId="urn:microsoft.com/office/officeart/2005/8/layout/hList9"/>
    <dgm:cxn modelId="{3E8B2FE5-1EAF-4D12-8332-EA8543A88787}" type="presParOf" srcId="{70BED611-6B3B-42FC-A968-F72326277787}" destId="{FEC2F922-1CA7-4846-8312-0B7D9C86E38E}" srcOrd="3" destOrd="0" presId="urn:microsoft.com/office/officeart/2005/8/layout/hList9"/>
    <dgm:cxn modelId="{BEF64576-4A1B-4D8F-B643-815640E57AD1}" type="presParOf" srcId="{70BED611-6B3B-42FC-A968-F72326277787}" destId="{BE61205B-2E8F-43C3-A821-BB4C8EC66348}" srcOrd="4" destOrd="0" presId="urn:microsoft.com/office/officeart/2005/8/layout/hList9"/>
    <dgm:cxn modelId="{072CC7D7-0877-4490-9BFB-A3492330ADAA}" type="presParOf" srcId="{70BED611-6B3B-42FC-A968-F72326277787}" destId="{EF995F30-13E3-4808-90D4-854A774CD90F}" srcOrd="5" destOrd="0" presId="urn:microsoft.com/office/officeart/2005/8/layout/hList9"/>
    <dgm:cxn modelId="{6064D183-2623-47BB-8D03-BDF2A55FCDE7}" type="presParOf" srcId="{70BED611-6B3B-42FC-A968-F72326277787}" destId="{56A49D33-8962-45E6-A589-FE17B913637D}" srcOrd="6" destOrd="0" presId="urn:microsoft.com/office/officeart/2005/8/layout/hList9"/>
    <dgm:cxn modelId="{677CD5CC-60A1-422A-8471-76581C93EE0A}" type="presParOf" srcId="{56A49D33-8962-45E6-A589-FE17B913637D}" destId="{5CFBD752-BA0F-48AA-9262-9E0FF90F4268}" srcOrd="0" destOrd="0" presId="urn:microsoft.com/office/officeart/2005/8/layout/hList9"/>
    <dgm:cxn modelId="{CEDB0185-094A-42DF-86A7-F6F7FC7F89BB}" type="presParOf" srcId="{56A49D33-8962-45E6-A589-FE17B913637D}" destId="{D6AC5059-183A-4058-9727-B286D55BF4B3}" srcOrd="1" destOrd="0" presId="urn:microsoft.com/office/officeart/2005/8/layout/hList9"/>
    <dgm:cxn modelId="{431811CA-3FBA-46E1-982B-FA25E9708E2C}" type="presParOf" srcId="{D6AC5059-183A-4058-9727-B286D55BF4B3}" destId="{582D23B9-D2B8-422D-9B56-074BBD8F363C}" srcOrd="0" destOrd="0" presId="urn:microsoft.com/office/officeart/2005/8/layout/hList9"/>
    <dgm:cxn modelId="{9C6115E5-48F7-4A67-BABC-1E678FE5EEED}" type="presParOf" srcId="{D6AC5059-183A-4058-9727-B286D55BF4B3}" destId="{27E5363B-960A-4DFE-BABA-8481E64D60A8}" srcOrd="1" destOrd="0" presId="urn:microsoft.com/office/officeart/2005/8/layout/hList9"/>
    <dgm:cxn modelId="{A0707CB1-315F-4B81-8B80-452997B09014}" type="presParOf" srcId="{56A49D33-8962-45E6-A589-FE17B913637D}" destId="{BE6BBF0F-E361-4800-9C77-E742E16E5336}" srcOrd="2" destOrd="0" presId="urn:microsoft.com/office/officeart/2005/8/layout/hList9"/>
    <dgm:cxn modelId="{1B510F92-45AE-458C-97DA-561EA9D3FEFD}" type="presParOf" srcId="{BE6BBF0F-E361-4800-9C77-E742E16E5336}" destId="{9DA3EBD8-8887-4784-BC71-8F14F898C41C}" srcOrd="0" destOrd="0" presId="urn:microsoft.com/office/officeart/2005/8/layout/hList9"/>
    <dgm:cxn modelId="{B43A92D4-F71A-48FC-A6D6-2418C4ECA8D5}" type="presParOf" srcId="{BE6BBF0F-E361-4800-9C77-E742E16E5336}" destId="{F7D70AD3-4098-4658-B005-7812802C5F5F}" srcOrd="1" destOrd="0" presId="urn:microsoft.com/office/officeart/2005/8/layout/hList9"/>
    <dgm:cxn modelId="{4B6E02FD-7CC8-432C-8751-D25528CFE3E1}" type="presParOf" srcId="{70BED611-6B3B-42FC-A968-F72326277787}" destId="{E9A21600-DA18-4248-9A3E-834E0B27413B}" srcOrd="7" destOrd="0" presId="urn:microsoft.com/office/officeart/2005/8/layout/hList9"/>
    <dgm:cxn modelId="{01E37CD6-AFF6-4389-95F1-00682F54D23F}" type="presParOf" srcId="{70BED611-6B3B-42FC-A968-F72326277787}" destId="{8C76C47A-EC53-4F07-8319-72D68B78D471}" srcOrd="8" destOrd="0" presId="urn:microsoft.com/office/officeart/2005/8/layout/hList9"/>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EF0C4D4A-B303-4CE2-A7DE-9A5B240809AC}" type="doc">
      <dgm:prSet loTypeId="urn:microsoft.com/office/officeart/2008/layout/LinedList" loCatId="list" qsTypeId="urn:microsoft.com/office/officeart/2005/8/quickstyle/simple1" qsCatId="simple" csTypeId="urn:microsoft.com/office/officeart/2005/8/colors/accent1_2" csCatId="accent1" phldr="1"/>
      <dgm:spPr/>
      <dgm:t>
        <a:bodyPr/>
        <a:lstStyle/>
        <a:p>
          <a:endParaRPr lang="it-IT"/>
        </a:p>
      </dgm:t>
    </dgm:pt>
    <dgm:pt modelId="{904368AD-7DC3-4CAD-9927-442CBF761A12}">
      <dgm:prSet phldrT="[Testo]" phldr="1"/>
      <dgm:spPr>
        <a:solidFill>
          <a:schemeClr val="accent1">
            <a:lumMod val="20000"/>
            <a:lumOff val="80000"/>
          </a:schemeClr>
        </a:solidFill>
      </dgm:spPr>
      <dgm:t>
        <a:bodyPr/>
        <a:lstStyle/>
        <a:p>
          <a:endParaRPr lang="it-IT" dirty="0"/>
        </a:p>
      </dgm:t>
    </dgm:pt>
    <dgm:pt modelId="{515B55BF-5054-4BCF-8A88-6E3D7519C1B3}" type="parTrans" cxnId="{99CDF8C8-CA26-453D-B9F6-0801B38EAC3F}">
      <dgm:prSet/>
      <dgm:spPr/>
      <dgm:t>
        <a:bodyPr/>
        <a:lstStyle/>
        <a:p>
          <a:endParaRPr lang="it-IT"/>
        </a:p>
      </dgm:t>
    </dgm:pt>
    <dgm:pt modelId="{6D29F01B-F5C5-499F-B563-0715F87FCF58}" type="sibTrans" cxnId="{99CDF8C8-CA26-453D-B9F6-0801B38EAC3F}">
      <dgm:prSet/>
      <dgm:spPr/>
      <dgm:t>
        <a:bodyPr/>
        <a:lstStyle/>
        <a:p>
          <a:endParaRPr lang="it-IT"/>
        </a:p>
      </dgm:t>
    </dgm:pt>
    <dgm:pt modelId="{347BB4AC-731C-4159-9C7A-1313163DF5A1}">
      <dgm:prSet phldrT="[Testo]"/>
      <dgm:spPr/>
      <dgm:t>
        <a:bodyPr/>
        <a:lstStyle/>
        <a:p>
          <a:r>
            <a:rPr lang="it-IT" dirty="0">
              <a:solidFill>
                <a:schemeClr val="accent4">
                  <a:lumMod val="75000"/>
                </a:schemeClr>
              </a:solidFill>
            </a:rPr>
            <a:t>ATTIVITA’</a:t>
          </a:r>
        </a:p>
      </dgm:t>
    </dgm:pt>
    <dgm:pt modelId="{FD3BBA19-6BFC-447D-A429-7AB12B9DD6E8}" type="parTrans" cxnId="{5F459CCA-65EE-468C-9729-1BCDF3BC73E1}">
      <dgm:prSet/>
      <dgm:spPr/>
      <dgm:t>
        <a:bodyPr/>
        <a:lstStyle/>
        <a:p>
          <a:endParaRPr lang="it-IT"/>
        </a:p>
      </dgm:t>
    </dgm:pt>
    <dgm:pt modelId="{CEF8BB51-D917-40CA-9DBE-86493C2C3666}" type="sibTrans" cxnId="{5F459CCA-65EE-468C-9729-1BCDF3BC73E1}">
      <dgm:prSet/>
      <dgm:spPr/>
      <dgm:t>
        <a:bodyPr/>
        <a:lstStyle/>
        <a:p>
          <a:endParaRPr lang="it-IT"/>
        </a:p>
      </dgm:t>
    </dgm:pt>
    <dgm:pt modelId="{708B1368-2108-43AC-BBFE-3D5AB7950B6C}">
      <dgm:prSet phldrT="[Testo]"/>
      <dgm:spPr/>
      <dgm:t>
        <a:bodyPr/>
        <a:lstStyle/>
        <a:p>
          <a:r>
            <a:rPr lang="it-IT" dirty="0">
              <a:solidFill>
                <a:schemeClr val="accent4">
                  <a:lumMod val="75000"/>
                </a:schemeClr>
              </a:solidFill>
            </a:rPr>
            <a:t>AGGRESSIVITA’</a:t>
          </a:r>
        </a:p>
      </dgm:t>
    </dgm:pt>
    <dgm:pt modelId="{2732A018-5B1E-402C-B2B2-F94ECBBDC836}" type="parTrans" cxnId="{A7D5EDA6-3C8F-4722-944F-5D5D9547EFFB}">
      <dgm:prSet/>
      <dgm:spPr/>
      <dgm:t>
        <a:bodyPr/>
        <a:lstStyle/>
        <a:p>
          <a:endParaRPr lang="it-IT"/>
        </a:p>
      </dgm:t>
    </dgm:pt>
    <dgm:pt modelId="{A68262B1-CB0D-4D37-832B-A3FC05FC3BB7}" type="sibTrans" cxnId="{A7D5EDA6-3C8F-4722-944F-5D5D9547EFFB}">
      <dgm:prSet/>
      <dgm:spPr/>
      <dgm:t>
        <a:bodyPr/>
        <a:lstStyle/>
        <a:p>
          <a:endParaRPr lang="it-IT"/>
        </a:p>
      </dgm:t>
    </dgm:pt>
    <dgm:pt modelId="{267026B7-E9C6-4A28-8722-AE3ABAFC06E6}">
      <dgm:prSet phldrT="[Testo]"/>
      <dgm:spPr/>
      <dgm:t>
        <a:bodyPr/>
        <a:lstStyle/>
        <a:p>
          <a:r>
            <a:rPr lang="it-IT" dirty="0">
              <a:solidFill>
                <a:schemeClr val="accent4">
                  <a:lumMod val="75000"/>
                </a:schemeClr>
              </a:solidFill>
            </a:rPr>
            <a:t>SEMPLICITA’</a:t>
          </a:r>
        </a:p>
      </dgm:t>
    </dgm:pt>
    <dgm:pt modelId="{17693B12-61A5-45D3-8D8B-A7B18B15355F}" type="parTrans" cxnId="{2F9E1EB4-860D-4BA7-8ECC-56825087644D}">
      <dgm:prSet/>
      <dgm:spPr/>
      <dgm:t>
        <a:bodyPr/>
        <a:lstStyle/>
        <a:p>
          <a:endParaRPr lang="it-IT"/>
        </a:p>
      </dgm:t>
    </dgm:pt>
    <dgm:pt modelId="{996D8D02-188A-499A-8B16-3457CFE61976}" type="sibTrans" cxnId="{2F9E1EB4-860D-4BA7-8ECC-56825087644D}">
      <dgm:prSet/>
      <dgm:spPr/>
      <dgm:t>
        <a:bodyPr/>
        <a:lstStyle/>
        <a:p>
          <a:endParaRPr lang="it-IT"/>
        </a:p>
      </dgm:t>
    </dgm:pt>
    <dgm:pt modelId="{88402E07-C7C4-470C-A6C9-FD927BE552CA}">
      <dgm:prSet phldrT="[Testo]"/>
      <dgm:spPr/>
      <dgm:t>
        <a:bodyPr/>
        <a:lstStyle/>
        <a:p>
          <a:r>
            <a:rPr lang="it-IT" dirty="0">
              <a:solidFill>
                <a:schemeClr val="accent4">
                  <a:lumMod val="75000"/>
                </a:schemeClr>
              </a:solidFill>
            </a:rPr>
            <a:t>EMOZIONALITA’</a:t>
          </a:r>
        </a:p>
      </dgm:t>
    </dgm:pt>
    <dgm:pt modelId="{B847D37D-BE74-4B94-832A-AFBE8972D4B4}" type="parTrans" cxnId="{8CB51E35-25A6-4D03-B0DD-94EA5989CD18}">
      <dgm:prSet/>
      <dgm:spPr/>
      <dgm:t>
        <a:bodyPr/>
        <a:lstStyle/>
        <a:p>
          <a:endParaRPr lang="it-IT"/>
        </a:p>
      </dgm:t>
    </dgm:pt>
    <dgm:pt modelId="{870EE5A0-E853-4D62-921F-E018C527A62C}" type="sibTrans" cxnId="{8CB51E35-25A6-4D03-B0DD-94EA5989CD18}">
      <dgm:prSet/>
      <dgm:spPr/>
      <dgm:t>
        <a:bodyPr/>
        <a:lstStyle/>
        <a:p>
          <a:endParaRPr lang="it-IT"/>
        </a:p>
      </dgm:t>
    </dgm:pt>
    <dgm:pt modelId="{91196CBC-19F6-4EF9-81BE-3F2BAB546BDE}">
      <dgm:prSet phldrT="[Testo]"/>
      <dgm:spPr/>
      <dgm:t>
        <a:bodyPr/>
        <a:lstStyle/>
        <a:p>
          <a:r>
            <a:rPr lang="it-IT" dirty="0">
              <a:solidFill>
                <a:schemeClr val="accent4">
                  <a:lumMod val="75000"/>
                </a:schemeClr>
              </a:solidFill>
            </a:rPr>
            <a:t>RESPONSABILITA’</a:t>
          </a:r>
        </a:p>
      </dgm:t>
    </dgm:pt>
    <dgm:pt modelId="{1022A0B9-02C5-43D7-8307-82034E6E996C}" type="sibTrans" cxnId="{D9E58689-63CC-4413-8871-7FD889C4C32C}">
      <dgm:prSet/>
      <dgm:spPr/>
      <dgm:t>
        <a:bodyPr/>
        <a:lstStyle/>
        <a:p>
          <a:endParaRPr lang="it-IT"/>
        </a:p>
      </dgm:t>
    </dgm:pt>
    <dgm:pt modelId="{E1C6784C-AA3B-43DA-9900-A2FD9B1377FA}" type="parTrans" cxnId="{D9E58689-63CC-4413-8871-7FD889C4C32C}">
      <dgm:prSet/>
      <dgm:spPr/>
      <dgm:t>
        <a:bodyPr/>
        <a:lstStyle/>
        <a:p>
          <a:endParaRPr lang="it-IT"/>
        </a:p>
      </dgm:t>
    </dgm:pt>
    <dgm:pt modelId="{89361094-2064-407B-8E4D-416B9D46ED77}" type="pres">
      <dgm:prSet presAssocID="{EF0C4D4A-B303-4CE2-A7DE-9A5B240809AC}" presName="vert0" presStyleCnt="0">
        <dgm:presLayoutVars>
          <dgm:dir/>
          <dgm:animOne val="branch"/>
          <dgm:animLvl val="lvl"/>
        </dgm:presLayoutVars>
      </dgm:prSet>
      <dgm:spPr/>
    </dgm:pt>
    <dgm:pt modelId="{584495FB-4A0B-4B34-8204-53A9ABB63E9E}" type="pres">
      <dgm:prSet presAssocID="{904368AD-7DC3-4CAD-9927-442CBF761A12}" presName="thickLine" presStyleLbl="alignNode1" presStyleIdx="0" presStyleCnt="1"/>
      <dgm:spPr/>
    </dgm:pt>
    <dgm:pt modelId="{530209B5-D02B-4BB3-883B-19192694C502}" type="pres">
      <dgm:prSet presAssocID="{904368AD-7DC3-4CAD-9927-442CBF761A12}" presName="horz1" presStyleCnt="0"/>
      <dgm:spPr/>
    </dgm:pt>
    <dgm:pt modelId="{232988AB-BCC0-4FFC-9DA6-9F24B1EAF27D}" type="pres">
      <dgm:prSet presAssocID="{904368AD-7DC3-4CAD-9927-442CBF761A12}" presName="tx1" presStyleLbl="revTx" presStyleIdx="0" presStyleCnt="6"/>
      <dgm:spPr/>
    </dgm:pt>
    <dgm:pt modelId="{39FF4507-6EDD-4832-9C19-B55986F932D9}" type="pres">
      <dgm:prSet presAssocID="{904368AD-7DC3-4CAD-9927-442CBF761A12}" presName="vert1" presStyleCnt="0"/>
      <dgm:spPr/>
    </dgm:pt>
    <dgm:pt modelId="{BC125BC5-881F-4D83-B19B-DD3C3BCE6BA5}" type="pres">
      <dgm:prSet presAssocID="{91196CBC-19F6-4EF9-81BE-3F2BAB546BDE}" presName="vertSpace2a" presStyleCnt="0"/>
      <dgm:spPr/>
    </dgm:pt>
    <dgm:pt modelId="{DC0D48DA-E050-4DD8-BA9A-4961CF5FD55B}" type="pres">
      <dgm:prSet presAssocID="{91196CBC-19F6-4EF9-81BE-3F2BAB546BDE}" presName="horz2" presStyleCnt="0"/>
      <dgm:spPr/>
    </dgm:pt>
    <dgm:pt modelId="{DEFC3F16-CF78-4B95-A1AD-D5925DE1821C}" type="pres">
      <dgm:prSet presAssocID="{91196CBC-19F6-4EF9-81BE-3F2BAB546BDE}" presName="horzSpace2" presStyleCnt="0"/>
      <dgm:spPr/>
    </dgm:pt>
    <dgm:pt modelId="{55F7FDAF-2A18-46C4-9182-3C1AFA621EC4}" type="pres">
      <dgm:prSet presAssocID="{91196CBC-19F6-4EF9-81BE-3F2BAB546BDE}" presName="tx2" presStyleLbl="revTx" presStyleIdx="1" presStyleCnt="6"/>
      <dgm:spPr/>
    </dgm:pt>
    <dgm:pt modelId="{7C46C5A2-EB12-4628-BBE6-8A545C119810}" type="pres">
      <dgm:prSet presAssocID="{91196CBC-19F6-4EF9-81BE-3F2BAB546BDE}" presName="vert2" presStyleCnt="0"/>
      <dgm:spPr/>
    </dgm:pt>
    <dgm:pt modelId="{C384F605-01D9-456D-BBBA-919D86DB3483}" type="pres">
      <dgm:prSet presAssocID="{91196CBC-19F6-4EF9-81BE-3F2BAB546BDE}" presName="thinLine2b" presStyleLbl="callout" presStyleIdx="0" presStyleCnt="5"/>
      <dgm:spPr/>
    </dgm:pt>
    <dgm:pt modelId="{6CE838E7-0A3C-4295-A9B4-D8DA66535D5D}" type="pres">
      <dgm:prSet presAssocID="{91196CBC-19F6-4EF9-81BE-3F2BAB546BDE}" presName="vertSpace2b" presStyleCnt="0"/>
      <dgm:spPr/>
    </dgm:pt>
    <dgm:pt modelId="{282D5C48-8331-49CF-A15D-D80202AB82DA}" type="pres">
      <dgm:prSet presAssocID="{347BB4AC-731C-4159-9C7A-1313163DF5A1}" presName="horz2" presStyleCnt="0"/>
      <dgm:spPr/>
    </dgm:pt>
    <dgm:pt modelId="{1F3444AC-7D14-4A2B-B632-09B94F8073AF}" type="pres">
      <dgm:prSet presAssocID="{347BB4AC-731C-4159-9C7A-1313163DF5A1}" presName="horzSpace2" presStyleCnt="0"/>
      <dgm:spPr/>
    </dgm:pt>
    <dgm:pt modelId="{6EB31B3E-AE62-43B5-97A7-6A6A756B5937}" type="pres">
      <dgm:prSet presAssocID="{347BB4AC-731C-4159-9C7A-1313163DF5A1}" presName="tx2" presStyleLbl="revTx" presStyleIdx="2" presStyleCnt="6"/>
      <dgm:spPr/>
    </dgm:pt>
    <dgm:pt modelId="{D23CEB08-377F-4C28-B756-A82433AB610A}" type="pres">
      <dgm:prSet presAssocID="{347BB4AC-731C-4159-9C7A-1313163DF5A1}" presName="vert2" presStyleCnt="0"/>
      <dgm:spPr/>
    </dgm:pt>
    <dgm:pt modelId="{B1AA323D-CA64-4084-9885-24074009AAD2}" type="pres">
      <dgm:prSet presAssocID="{347BB4AC-731C-4159-9C7A-1313163DF5A1}" presName="thinLine2b" presStyleLbl="callout" presStyleIdx="1" presStyleCnt="5"/>
      <dgm:spPr/>
    </dgm:pt>
    <dgm:pt modelId="{7A69A65C-A4D6-4BF5-A2D4-6E2303A1EB31}" type="pres">
      <dgm:prSet presAssocID="{347BB4AC-731C-4159-9C7A-1313163DF5A1}" presName="vertSpace2b" presStyleCnt="0"/>
      <dgm:spPr/>
    </dgm:pt>
    <dgm:pt modelId="{8D1CAA2C-3F95-41CE-B0D2-89D1212D599F}" type="pres">
      <dgm:prSet presAssocID="{708B1368-2108-43AC-BBFE-3D5AB7950B6C}" presName="horz2" presStyleCnt="0"/>
      <dgm:spPr/>
    </dgm:pt>
    <dgm:pt modelId="{22C9E947-ABBF-4C7D-AFD6-D7EDF9AFA240}" type="pres">
      <dgm:prSet presAssocID="{708B1368-2108-43AC-BBFE-3D5AB7950B6C}" presName="horzSpace2" presStyleCnt="0"/>
      <dgm:spPr/>
    </dgm:pt>
    <dgm:pt modelId="{AC3B392B-4320-4693-AFE7-A54F183F8D97}" type="pres">
      <dgm:prSet presAssocID="{708B1368-2108-43AC-BBFE-3D5AB7950B6C}" presName="tx2" presStyleLbl="revTx" presStyleIdx="3" presStyleCnt="6"/>
      <dgm:spPr/>
    </dgm:pt>
    <dgm:pt modelId="{66896FC6-9D1C-450F-A86B-F6D665585073}" type="pres">
      <dgm:prSet presAssocID="{708B1368-2108-43AC-BBFE-3D5AB7950B6C}" presName="vert2" presStyleCnt="0"/>
      <dgm:spPr/>
    </dgm:pt>
    <dgm:pt modelId="{909522D3-B235-4465-BFF9-556F78B0BF88}" type="pres">
      <dgm:prSet presAssocID="{708B1368-2108-43AC-BBFE-3D5AB7950B6C}" presName="thinLine2b" presStyleLbl="callout" presStyleIdx="2" presStyleCnt="5"/>
      <dgm:spPr/>
    </dgm:pt>
    <dgm:pt modelId="{7C660893-4725-41FC-B03F-12162545361A}" type="pres">
      <dgm:prSet presAssocID="{708B1368-2108-43AC-BBFE-3D5AB7950B6C}" presName="vertSpace2b" presStyleCnt="0"/>
      <dgm:spPr/>
    </dgm:pt>
    <dgm:pt modelId="{77EA3D6F-64BC-4AC4-884B-4B9EE57568F3}" type="pres">
      <dgm:prSet presAssocID="{267026B7-E9C6-4A28-8722-AE3ABAFC06E6}" presName="horz2" presStyleCnt="0"/>
      <dgm:spPr/>
    </dgm:pt>
    <dgm:pt modelId="{56EBA07B-E674-4C5B-96A7-6B6E1417CBAF}" type="pres">
      <dgm:prSet presAssocID="{267026B7-E9C6-4A28-8722-AE3ABAFC06E6}" presName="horzSpace2" presStyleCnt="0"/>
      <dgm:spPr/>
    </dgm:pt>
    <dgm:pt modelId="{BBF94411-362E-4094-B7B2-F45A341988B7}" type="pres">
      <dgm:prSet presAssocID="{267026B7-E9C6-4A28-8722-AE3ABAFC06E6}" presName="tx2" presStyleLbl="revTx" presStyleIdx="4" presStyleCnt="6"/>
      <dgm:spPr/>
    </dgm:pt>
    <dgm:pt modelId="{E5854330-A1ED-4233-AC86-45109D3B2EE7}" type="pres">
      <dgm:prSet presAssocID="{267026B7-E9C6-4A28-8722-AE3ABAFC06E6}" presName="vert2" presStyleCnt="0"/>
      <dgm:spPr/>
    </dgm:pt>
    <dgm:pt modelId="{C3886F0E-CD30-4193-81C1-7340D8F29253}" type="pres">
      <dgm:prSet presAssocID="{267026B7-E9C6-4A28-8722-AE3ABAFC06E6}" presName="thinLine2b" presStyleLbl="callout" presStyleIdx="3" presStyleCnt="5"/>
      <dgm:spPr/>
    </dgm:pt>
    <dgm:pt modelId="{F93574B7-4DF3-4278-ACBE-CBBFA2F82518}" type="pres">
      <dgm:prSet presAssocID="{267026B7-E9C6-4A28-8722-AE3ABAFC06E6}" presName="vertSpace2b" presStyleCnt="0"/>
      <dgm:spPr/>
    </dgm:pt>
    <dgm:pt modelId="{AE855EDE-746F-495F-862F-BE6320F0B883}" type="pres">
      <dgm:prSet presAssocID="{88402E07-C7C4-470C-A6C9-FD927BE552CA}" presName="horz2" presStyleCnt="0"/>
      <dgm:spPr/>
    </dgm:pt>
    <dgm:pt modelId="{F8F68DDB-610E-4EEB-BD43-AC8C0E549219}" type="pres">
      <dgm:prSet presAssocID="{88402E07-C7C4-470C-A6C9-FD927BE552CA}" presName="horzSpace2" presStyleCnt="0"/>
      <dgm:spPr/>
    </dgm:pt>
    <dgm:pt modelId="{DF6CA149-F2B9-49AD-9412-4F629E01F4A9}" type="pres">
      <dgm:prSet presAssocID="{88402E07-C7C4-470C-A6C9-FD927BE552CA}" presName="tx2" presStyleLbl="revTx" presStyleIdx="5" presStyleCnt="6"/>
      <dgm:spPr/>
    </dgm:pt>
    <dgm:pt modelId="{4643A30B-DCF5-4B55-B4CC-9E74C4D286F9}" type="pres">
      <dgm:prSet presAssocID="{88402E07-C7C4-470C-A6C9-FD927BE552CA}" presName="vert2" presStyleCnt="0"/>
      <dgm:spPr/>
    </dgm:pt>
    <dgm:pt modelId="{4636C6E2-8710-4470-8170-19FB7A224532}" type="pres">
      <dgm:prSet presAssocID="{88402E07-C7C4-470C-A6C9-FD927BE552CA}" presName="thinLine2b" presStyleLbl="callout" presStyleIdx="4" presStyleCnt="5"/>
      <dgm:spPr/>
    </dgm:pt>
    <dgm:pt modelId="{EA96B8D1-8628-417A-A22F-D61F973844BD}" type="pres">
      <dgm:prSet presAssocID="{88402E07-C7C4-470C-A6C9-FD927BE552CA}" presName="vertSpace2b" presStyleCnt="0"/>
      <dgm:spPr/>
    </dgm:pt>
  </dgm:ptLst>
  <dgm:cxnLst>
    <dgm:cxn modelId="{B82FDF08-0A9E-4591-8990-9C3FE427DEE3}" type="presOf" srcId="{904368AD-7DC3-4CAD-9927-442CBF761A12}" destId="{232988AB-BCC0-4FFC-9DA6-9F24B1EAF27D}" srcOrd="0" destOrd="0" presId="urn:microsoft.com/office/officeart/2008/layout/LinedList"/>
    <dgm:cxn modelId="{DD5D5E1A-04E2-41C5-9AD9-514422DE5F9A}" type="presOf" srcId="{347BB4AC-731C-4159-9C7A-1313163DF5A1}" destId="{6EB31B3E-AE62-43B5-97A7-6A6A756B5937}" srcOrd="0" destOrd="0" presId="urn:microsoft.com/office/officeart/2008/layout/LinedList"/>
    <dgm:cxn modelId="{8CB51E35-25A6-4D03-B0DD-94EA5989CD18}" srcId="{904368AD-7DC3-4CAD-9927-442CBF761A12}" destId="{88402E07-C7C4-470C-A6C9-FD927BE552CA}" srcOrd="4" destOrd="0" parTransId="{B847D37D-BE74-4B94-832A-AFBE8972D4B4}" sibTransId="{870EE5A0-E853-4D62-921F-E018C527A62C}"/>
    <dgm:cxn modelId="{B8AB9A46-6483-4F2E-A0AA-3EFD96FA6142}" type="presOf" srcId="{91196CBC-19F6-4EF9-81BE-3F2BAB546BDE}" destId="{55F7FDAF-2A18-46C4-9182-3C1AFA621EC4}" srcOrd="0" destOrd="0" presId="urn:microsoft.com/office/officeart/2008/layout/LinedList"/>
    <dgm:cxn modelId="{68E33256-3E05-4191-B40E-4BDCEBE1F024}" type="presOf" srcId="{267026B7-E9C6-4A28-8722-AE3ABAFC06E6}" destId="{BBF94411-362E-4094-B7B2-F45A341988B7}" srcOrd="0" destOrd="0" presId="urn:microsoft.com/office/officeart/2008/layout/LinedList"/>
    <dgm:cxn modelId="{D9E58689-63CC-4413-8871-7FD889C4C32C}" srcId="{904368AD-7DC3-4CAD-9927-442CBF761A12}" destId="{91196CBC-19F6-4EF9-81BE-3F2BAB546BDE}" srcOrd="0" destOrd="0" parTransId="{E1C6784C-AA3B-43DA-9900-A2FD9B1377FA}" sibTransId="{1022A0B9-02C5-43D7-8307-82034E6E996C}"/>
    <dgm:cxn modelId="{C9E4599C-5A44-40AA-A59B-4158E28FB264}" type="presOf" srcId="{EF0C4D4A-B303-4CE2-A7DE-9A5B240809AC}" destId="{89361094-2064-407B-8E4D-416B9D46ED77}" srcOrd="0" destOrd="0" presId="urn:microsoft.com/office/officeart/2008/layout/LinedList"/>
    <dgm:cxn modelId="{A7D5EDA6-3C8F-4722-944F-5D5D9547EFFB}" srcId="{904368AD-7DC3-4CAD-9927-442CBF761A12}" destId="{708B1368-2108-43AC-BBFE-3D5AB7950B6C}" srcOrd="2" destOrd="0" parTransId="{2732A018-5B1E-402C-B2B2-F94ECBBDC836}" sibTransId="{A68262B1-CB0D-4D37-832B-A3FC05FC3BB7}"/>
    <dgm:cxn modelId="{2F9E1EB4-860D-4BA7-8ECC-56825087644D}" srcId="{904368AD-7DC3-4CAD-9927-442CBF761A12}" destId="{267026B7-E9C6-4A28-8722-AE3ABAFC06E6}" srcOrd="3" destOrd="0" parTransId="{17693B12-61A5-45D3-8D8B-A7B18B15355F}" sibTransId="{996D8D02-188A-499A-8B16-3457CFE61976}"/>
    <dgm:cxn modelId="{1480E4B4-CAD6-4705-8505-05782C75A059}" type="presOf" srcId="{708B1368-2108-43AC-BBFE-3D5AB7950B6C}" destId="{AC3B392B-4320-4693-AFE7-A54F183F8D97}" srcOrd="0" destOrd="0" presId="urn:microsoft.com/office/officeart/2008/layout/LinedList"/>
    <dgm:cxn modelId="{55A580B5-C95F-49EC-A49F-CEF41A1183AC}" type="presOf" srcId="{88402E07-C7C4-470C-A6C9-FD927BE552CA}" destId="{DF6CA149-F2B9-49AD-9412-4F629E01F4A9}" srcOrd="0" destOrd="0" presId="urn:microsoft.com/office/officeart/2008/layout/LinedList"/>
    <dgm:cxn modelId="{99CDF8C8-CA26-453D-B9F6-0801B38EAC3F}" srcId="{EF0C4D4A-B303-4CE2-A7DE-9A5B240809AC}" destId="{904368AD-7DC3-4CAD-9927-442CBF761A12}" srcOrd="0" destOrd="0" parTransId="{515B55BF-5054-4BCF-8A88-6E3D7519C1B3}" sibTransId="{6D29F01B-F5C5-499F-B563-0715F87FCF58}"/>
    <dgm:cxn modelId="{5F459CCA-65EE-468C-9729-1BCDF3BC73E1}" srcId="{904368AD-7DC3-4CAD-9927-442CBF761A12}" destId="{347BB4AC-731C-4159-9C7A-1313163DF5A1}" srcOrd="1" destOrd="0" parTransId="{FD3BBA19-6BFC-447D-A429-7AB12B9DD6E8}" sibTransId="{CEF8BB51-D917-40CA-9DBE-86493C2C3666}"/>
    <dgm:cxn modelId="{72ACFA33-0CB7-4247-B9CB-E8AA6DE8186E}" type="presParOf" srcId="{89361094-2064-407B-8E4D-416B9D46ED77}" destId="{584495FB-4A0B-4B34-8204-53A9ABB63E9E}" srcOrd="0" destOrd="0" presId="urn:microsoft.com/office/officeart/2008/layout/LinedList"/>
    <dgm:cxn modelId="{B06B0D25-0555-4AA3-AF97-8364D5DB68C3}" type="presParOf" srcId="{89361094-2064-407B-8E4D-416B9D46ED77}" destId="{530209B5-D02B-4BB3-883B-19192694C502}" srcOrd="1" destOrd="0" presId="urn:microsoft.com/office/officeart/2008/layout/LinedList"/>
    <dgm:cxn modelId="{3619DC54-9B55-4802-A4B1-68F467C64544}" type="presParOf" srcId="{530209B5-D02B-4BB3-883B-19192694C502}" destId="{232988AB-BCC0-4FFC-9DA6-9F24B1EAF27D}" srcOrd="0" destOrd="0" presId="urn:microsoft.com/office/officeart/2008/layout/LinedList"/>
    <dgm:cxn modelId="{6A0FA088-E624-4916-978A-93623E39B5ED}" type="presParOf" srcId="{530209B5-D02B-4BB3-883B-19192694C502}" destId="{39FF4507-6EDD-4832-9C19-B55986F932D9}" srcOrd="1" destOrd="0" presId="urn:microsoft.com/office/officeart/2008/layout/LinedList"/>
    <dgm:cxn modelId="{CCB9282E-46DD-4D1B-9070-7DF650974705}" type="presParOf" srcId="{39FF4507-6EDD-4832-9C19-B55986F932D9}" destId="{BC125BC5-881F-4D83-B19B-DD3C3BCE6BA5}" srcOrd="0" destOrd="0" presId="urn:microsoft.com/office/officeart/2008/layout/LinedList"/>
    <dgm:cxn modelId="{40339458-D211-486F-B46B-F93C7A3A3FF3}" type="presParOf" srcId="{39FF4507-6EDD-4832-9C19-B55986F932D9}" destId="{DC0D48DA-E050-4DD8-BA9A-4961CF5FD55B}" srcOrd="1" destOrd="0" presId="urn:microsoft.com/office/officeart/2008/layout/LinedList"/>
    <dgm:cxn modelId="{9EEFE2B5-A9FF-4DA4-9C75-2B9843AE92BF}" type="presParOf" srcId="{DC0D48DA-E050-4DD8-BA9A-4961CF5FD55B}" destId="{DEFC3F16-CF78-4B95-A1AD-D5925DE1821C}" srcOrd="0" destOrd="0" presId="urn:microsoft.com/office/officeart/2008/layout/LinedList"/>
    <dgm:cxn modelId="{B18B86BF-615D-49C5-A23A-AD49762AB37C}" type="presParOf" srcId="{DC0D48DA-E050-4DD8-BA9A-4961CF5FD55B}" destId="{55F7FDAF-2A18-46C4-9182-3C1AFA621EC4}" srcOrd="1" destOrd="0" presId="urn:microsoft.com/office/officeart/2008/layout/LinedList"/>
    <dgm:cxn modelId="{F238CE33-D186-4A37-B15C-8DBDBA13FE26}" type="presParOf" srcId="{DC0D48DA-E050-4DD8-BA9A-4961CF5FD55B}" destId="{7C46C5A2-EB12-4628-BBE6-8A545C119810}" srcOrd="2" destOrd="0" presId="urn:microsoft.com/office/officeart/2008/layout/LinedList"/>
    <dgm:cxn modelId="{0C00850D-E6FA-4B27-8E85-7B7378011A6A}" type="presParOf" srcId="{39FF4507-6EDD-4832-9C19-B55986F932D9}" destId="{C384F605-01D9-456D-BBBA-919D86DB3483}" srcOrd="2" destOrd="0" presId="urn:microsoft.com/office/officeart/2008/layout/LinedList"/>
    <dgm:cxn modelId="{6D58BAA0-70AE-4B0E-B122-F4FEF2ED4F96}" type="presParOf" srcId="{39FF4507-6EDD-4832-9C19-B55986F932D9}" destId="{6CE838E7-0A3C-4295-A9B4-D8DA66535D5D}" srcOrd="3" destOrd="0" presId="urn:microsoft.com/office/officeart/2008/layout/LinedList"/>
    <dgm:cxn modelId="{7380969D-5ABC-46A9-A5FC-56F1C03A03C1}" type="presParOf" srcId="{39FF4507-6EDD-4832-9C19-B55986F932D9}" destId="{282D5C48-8331-49CF-A15D-D80202AB82DA}" srcOrd="4" destOrd="0" presId="urn:microsoft.com/office/officeart/2008/layout/LinedList"/>
    <dgm:cxn modelId="{50C3A5D9-8DAE-4485-A724-F96E8E510D12}" type="presParOf" srcId="{282D5C48-8331-49CF-A15D-D80202AB82DA}" destId="{1F3444AC-7D14-4A2B-B632-09B94F8073AF}" srcOrd="0" destOrd="0" presId="urn:microsoft.com/office/officeart/2008/layout/LinedList"/>
    <dgm:cxn modelId="{440521A3-7E78-46BD-9F55-9F1D814F61B0}" type="presParOf" srcId="{282D5C48-8331-49CF-A15D-D80202AB82DA}" destId="{6EB31B3E-AE62-43B5-97A7-6A6A756B5937}" srcOrd="1" destOrd="0" presId="urn:microsoft.com/office/officeart/2008/layout/LinedList"/>
    <dgm:cxn modelId="{98CF5F53-3364-4188-88D5-40BB16403841}" type="presParOf" srcId="{282D5C48-8331-49CF-A15D-D80202AB82DA}" destId="{D23CEB08-377F-4C28-B756-A82433AB610A}" srcOrd="2" destOrd="0" presId="urn:microsoft.com/office/officeart/2008/layout/LinedList"/>
    <dgm:cxn modelId="{DF95ABCE-926F-452A-B730-14A9AF255026}" type="presParOf" srcId="{39FF4507-6EDD-4832-9C19-B55986F932D9}" destId="{B1AA323D-CA64-4084-9885-24074009AAD2}" srcOrd="5" destOrd="0" presId="urn:microsoft.com/office/officeart/2008/layout/LinedList"/>
    <dgm:cxn modelId="{DE783D2F-64EA-47DF-B7D9-BCD59EE0C622}" type="presParOf" srcId="{39FF4507-6EDD-4832-9C19-B55986F932D9}" destId="{7A69A65C-A4D6-4BF5-A2D4-6E2303A1EB31}" srcOrd="6" destOrd="0" presId="urn:microsoft.com/office/officeart/2008/layout/LinedList"/>
    <dgm:cxn modelId="{CA6B103A-16DE-438C-8951-574A0D33AAC1}" type="presParOf" srcId="{39FF4507-6EDD-4832-9C19-B55986F932D9}" destId="{8D1CAA2C-3F95-41CE-B0D2-89D1212D599F}" srcOrd="7" destOrd="0" presId="urn:microsoft.com/office/officeart/2008/layout/LinedList"/>
    <dgm:cxn modelId="{CBF9F94E-F1AB-493E-B0C9-6983A05B025F}" type="presParOf" srcId="{8D1CAA2C-3F95-41CE-B0D2-89D1212D599F}" destId="{22C9E947-ABBF-4C7D-AFD6-D7EDF9AFA240}" srcOrd="0" destOrd="0" presId="urn:microsoft.com/office/officeart/2008/layout/LinedList"/>
    <dgm:cxn modelId="{B2904DBB-5CE4-4429-B6F4-3C0419C034D9}" type="presParOf" srcId="{8D1CAA2C-3F95-41CE-B0D2-89D1212D599F}" destId="{AC3B392B-4320-4693-AFE7-A54F183F8D97}" srcOrd="1" destOrd="0" presId="urn:microsoft.com/office/officeart/2008/layout/LinedList"/>
    <dgm:cxn modelId="{CBFF85DB-4B77-463C-99A9-B76ECDAA0E71}" type="presParOf" srcId="{8D1CAA2C-3F95-41CE-B0D2-89D1212D599F}" destId="{66896FC6-9D1C-450F-A86B-F6D665585073}" srcOrd="2" destOrd="0" presId="urn:microsoft.com/office/officeart/2008/layout/LinedList"/>
    <dgm:cxn modelId="{87ED2075-C2C6-4130-8108-DD4C5E9B451A}" type="presParOf" srcId="{39FF4507-6EDD-4832-9C19-B55986F932D9}" destId="{909522D3-B235-4465-BFF9-556F78B0BF88}" srcOrd="8" destOrd="0" presId="urn:microsoft.com/office/officeart/2008/layout/LinedList"/>
    <dgm:cxn modelId="{1308C076-CD55-404C-BDCC-715A048A3609}" type="presParOf" srcId="{39FF4507-6EDD-4832-9C19-B55986F932D9}" destId="{7C660893-4725-41FC-B03F-12162545361A}" srcOrd="9" destOrd="0" presId="urn:microsoft.com/office/officeart/2008/layout/LinedList"/>
    <dgm:cxn modelId="{5AE4DE06-ADAD-448A-9633-3663DE912D67}" type="presParOf" srcId="{39FF4507-6EDD-4832-9C19-B55986F932D9}" destId="{77EA3D6F-64BC-4AC4-884B-4B9EE57568F3}" srcOrd="10" destOrd="0" presId="urn:microsoft.com/office/officeart/2008/layout/LinedList"/>
    <dgm:cxn modelId="{DF817443-911F-496E-AE62-DD7FD68E2AD0}" type="presParOf" srcId="{77EA3D6F-64BC-4AC4-884B-4B9EE57568F3}" destId="{56EBA07B-E674-4C5B-96A7-6B6E1417CBAF}" srcOrd="0" destOrd="0" presId="urn:microsoft.com/office/officeart/2008/layout/LinedList"/>
    <dgm:cxn modelId="{F3254FD4-7111-483C-9993-FD748E2BD822}" type="presParOf" srcId="{77EA3D6F-64BC-4AC4-884B-4B9EE57568F3}" destId="{BBF94411-362E-4094-B7B2-F45A341988B7}" srcOrd="1" destOrd="0" presId="urn:microsoft.com/office/officeart/2008/layout/LinedList"/>
    <dgm:cxn modelId="{B5B44FF0-B541-4D39-947D-A7122BD32144}" type="presParOf" srcId="{77EA3D6F-64BC-4AC4-884B-4B9EE57568F3}" destId="{E5854330-A1ED-4233-AC86-45109D3B2EE7}" srcOrd="2" destOrd="0" presId="urn:microsoft.com/office/officeart/2008/layout/LinedList"/>
    <dgm:cxn modelId="{1A73E2F7-2F1E-4EB7-8619-972FF12DEB3D}" type="presParOf" srcId="{39FF4507-6EDD-4832-9C19-B55986F932D9}" destId="{C3886F0E-CD30-4193-81C1-7340D8F29253}" srcOrd="11" destOrd="0" presId="urn:microsoft.com/office/officeart/2008/layout/LinedList"/>
    <dgm:cxn modelId="{AFF06A15-F526-415D-9E7A-361AD9FA7F4B}" type="presParOf" srcId="{39FF4507-6EDD-4832-9C19-B55986F932D9}" destId="{F93574B7-4DF3-4278-ACBE-CBBFA2F82518}" srcOrd="12" destOrd="0" presId="urn:microsoft.com/office/officeart/2008/layout/LinedList"/>
    <dgm:cxn modelId="{197A4414-E1F1-4514-8CD5-07C4EBAD78EF}" type="presParOf" srcId="{39FF4507-6EDD-4832-9C19-B55986F932D9}" destId="{AE855EDE-746F-495F-862F-BE6320F0B883}" srcOrd="13" destOrd="0" presId="urn:microsoft.com/office/officeart/2008/layout/LinedList"/>
    <dgm:cxn modelId="{BEA060F9-384D-426E-8F38-95A4D6BD7885}" type="presParOf" srcId="{AE855EDE-746F-495F-862F-BE6320F0B883}" destId="{F8F68DDB-610E-4EEB-BD43-AC8C0E549219}" srcOrd="0" destOrd="0" presId="urn:microsoft.com/office/officeart/2008/layout/LinedList"/>
    <dgm:cxn modelId="{E7B62848-8844-4842-B598-45519206C916}" type="presParOf" srcId="{AE855EDE-746F-495F-862F-BE6320F0B883}" destId="{DF6CA149-F2B9-49AD-9412-4F629E01F4A9}" srcOrd="1" destOrd="0" presId="urn:microsoft.com/office/officeart/2008/layout/LinedList"/>
    <dgm:cxn modelId="{11059459-54B3-4C0C-BF12-1835EE6F3B5A}" type="presParOf" srcId="{AE855EDE-746F-495F-862F-BE6320F0B883}" destId="{4643A30B-DCF5-4B55-B4CC-9E74C4D286F9}" srcOrd="2" destOrd="0" presId="urn:microsoft.com/office/officeart/2008/layout/LinedList"/>
    <dgm:cxn modelId="{6022356F-A8B9-4C86-8236-238A06FD47D9}" type="presParOf" srcId="{39FF4507-6EDD-4832-9C19-B55986F932D9}" destId="{4636C6E2-8710-4470-8170-19FB7A224532}" srcOrd="14" destOrd="0" presId="urn:microsoft.com/office/officeart/2008/layout/LinedList"/>
    <dgm:cxn modelId="{F067334E-2957-485D-BA0E-72F73C43B805}" type="presParOf" srcId="{39FF4507-6EDD-4832-9C19-B55986F932D9}" destId="{EA96B8D1-8628-417A-A22F-D61F973844BD}" srcOrd="15"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8A16D387-15F7-40AB-A4B2-675DFA6D03C5}" type="doc">
      <dgm:prSet loTypeId="urn:microsoft.com/office/officeart/2005/8/layout/list1" loCatId="list" qsTypeId="urn:microsoft.com/office/officeart/2005/8/quickstyle/simple1" qsCatId="simple" csTypeId="urn:microsoft.com/office/officeart/2005/8/colors/colorful2" csCatId="colorful" phldr="1"/>
      <dgm:spPr/>
      <dgm:t>
        <a:bodyPr/>
        <a:lstStyle/>
        <a:p>
          <a:endParaRPr lang="it-IT"/>
        </a:p>
      </dgm:t>
    </dgm:pt>
    <dgm:pt modelId="{6DA0EF49-4DE6-4703-9EBA-00BCDFA22B4C}">
      <dgm:prSet phldrT="[Testo]"/>
      <dgm:spPr/>
      <dgm:t>
        <a:bodyPr/>
        <a:lstStyle/>
        <a:p>
          <a:r>
            <a:rPr lang="it-IT" dirty="0"/>
            <a:t>INNOVATIVITA’ (trendy, alla moda, noioso, giovanile e moderno)</a:t>
          </a:r>
        </a:p>
      </dgm:t>
    </dgm:pt>
    <dgm:pt modelId="{E94B4089-CBE5-4AC0-9762-746B22DB01EC}" type="parTrans" cxnId="{B190AB16-87EF-4760-B4D6-8689AB1A6743}">
      <dgm:prSet/>
      <dgm:spPr/>
      <dgm:t>
        <a:bodyPr/>
        <a:lstStyle/>
        <a:p>
          <a:endParaRPr lang="it-IT"/>
        </a:p>
      </dgm:t>
    </dgm:pt>
    <dgm:pt modelId="{435B7614-9FF5-4D30-83BE-EED557043A2F}" type="sibTrans" cxnId="{B190AB16-87EF-4760-B4D6-8689AB1A6743}">
      <dgm:prSet/>
      <dgm:spPr/>
      <dgm:t>
        <a:bodyPr/>
        <a:lstStyle/>
        <a:p>
          <a:endParaRPr lang="it-IT"/>
        </a:p>
      </dgm:t>
    </dgm:pt>
    <dgm:pt modelId="{5178ECFB-998A-40E9-8DF1-A4C254DAC0E2}">
      <dgm:prSet phldrT="[Testo]"/>
      <dgm:spPr/>
      <dgm:t>
        <a:bodyPr/>
        <a:lstStyle/>
        <a:p>
          <a:r>
            <a:rPr lang="it-IT" dirty="0"/>
            <a:t>CAOS (caotico, disattento, ordinato, calmo e affollato)</a:t>
          </a:r>
        </a:p>
      </dgm:t>
    </dgm:pt>
    <dgm:pt modelId="{BD47811F-3E8D-4CB8-A4BE-389FE9BF2AA9}" type="parTrans" cxnId="{95148C5F-5D7F-4B06-8316-AD9748883EBE}">
      <dgm:prSet/>
      <dgm:spPr/>
      <dgm:t>
        <a:bodyPr/>
        <a:lstStyle/>
        <a:p>
          <a:endParaRPr lang="it-IT"/>
        </a:p>
      </dgm:t>
    </dgm:pt>
    <dgm:pt modelId="{CE3F19F7-937D-4943-9104-534F18BCB413}" type="sibTrans" cxnId="{95148C5F-5D7F-4B06-8316-AD9748883EBE}">
      <dgm:prSet/>
      <dgm:spPr/>
      <dgm:t>
        <a:bodyPr/>
        <a:lstStyle/>
        <a:p>
          <a:endParaRPr lang="it-IT"/>
        </a:p>
      </dgm:t>
    </dgm:pt>
    <dgm:pt modelId="{73E08F16-4C0E-4C2A-9F2C-13306F855882}">
      <dgm:prSet phldrT="[Testo]"/>
      <dgm:spPr/>
      <dgm:t>
        <a:bodyPr/>
        <a:lstStyle/>
        <a:p>
          <a:r>
            <a:rPr lang="it-IT" dirty="0"/>
            <a:t>VISTOSITA’ (speciale, stravagante e sorprendente)</a:t>
          </a:r>
        </a:p>
      </dgm:t>
    </dgm:pt>
    <dgm:pt modelId="{4F4A91F8-EAA1-4736-A38C-7A52BCEF92F1}" type="parTrans" cxnId="{5B836EB2-D3FF-4DA9-ACF7-BFF31DF55429}">
      <dgm:prSet/>
      <dgm:spPr/>
      <dgm:t>
        <a:bodyPr/>
        <a:lstStyle/>
        <a:p>
          <a:endParaRPr lang="it-IT"/>
        </a:p>
      </dgm:t>
    </dgm:pt>
    <dgm:pt modelId="{DAA9FB5E-4129-4030-ADAF-77708CB3AB87}" type="sibTrans" cxnId="{5B836EB2-D3FF-4DA9-ACF7-BFF31DF55429}">
      <dgm:prSet/>
      <dgm:spPr/>
      <dgm:t>
        <a:bodyPr/>
        <a:lstStyle/>
        <a:p>
          <a:endParaRPr lang="it-IT"/>
        </a:p>
      </dgm:t>
    </dgm:pt>
    <dgm:pt modelId="{06AF796A-74F2-4ED8-810F-4F1EEB98AF04}">
      <dgm:prSet phldrT="[Testo]"/>
      <dgm:spPr/>
      <dgm:t>
        <a:bodyPr/>
        <a:lstStyle/>
        <a:p>
          <a:r>
            <a:rPr lang="it-IT" dirty="0"/>
            <a:t>GRADEVOLEZZA (accessibile, affidabile, di successo e amichevole)</a:t>
          </a:r>
        </a:p>
      </dgm:t>
    </dgm:pt>
    <dgm:pt modelId="{5F2CFD66-54BA-4D8C-A14F-FE22280D8AA6}" type="parTrans" cxnId="{C8D0E0DB-DEC9-494C-8F7B-23828D0F7E1A}">
      <dgm:prSet/>
      <dgm:spPr/>
      <dgm:t>
        <a:bodyPr/>
        <a:lstStyle/>
        <a:p>
          <a:endParaRPr lang="it-IT"/>
        </a:p>
      </dgm:t>
    </dgm:pt>
    <dgm:pt modelId="{82292FC2-6BE7-43E7-987A-835C817D19E8}" type="sibTrans" cxnId="{C8D0E0DB-DEC9-494C-8F7B-23828D0F7E1A}">
      <dgm:prSet/>
      <dgm:spPr/>
      <dgm:t>
        <a:bodyPr/>
        <a:lstStyle/>
        <a:p>
          <a:endParaRPr lang="it-IT"/>
        </a:p>
      </dgm:t>
    </dgm:pt>
    <dgm:pt modelId="{6C62F104-1BE3-4810-8AD0-09CBDE636C7E}">
      <dgm:prSet phldrT="[Testo]"/>
      <dgm:spPr/>
      <dgm:t>
        <a:bodyPr/>
        <a:lstStyle/>
        <a:p>
          <a:r>
            <a:rPr lang="it-IT" dirty="0"/>
            <a:t>RAFFINATEZZA (di classe, elegante, di stile, distinto e chic)</a:t>
          </a:r>
        </a:p>
      </dgm:t>
    </dgm:pt>
    <dgm:pt modelId="{EB079723-5DA8-451D-A388-076E57B00C27}" type="parTrans" cxnId="{91F3738C-B0B7-4F1D-BCC3-D42F3C4C15E8}">
      <dgm:prSet/>
      <dgm:spPr/>
      <dgm:t>
        <a:bodyPr/>
        <a:lstStyle/>
        <a:p>
          <a:endParaRPr lang="it-IT"/>
        </a:p>
      </dgm:t>
    </dgm:pt>
    <dgm:pt modelId="{2F00BFDC-E5C7-45BE-B6E8-9F2CAF0908B8}" type="sibTrans" cxnId="{91F3738C-B0B7-4F1D-BCC3-D42F3C4C15E8}">
      <dgm:prSet/>
      <dgm:spPr/>
      <dgm:t>
        <a:bodyPr/>
        <a:lstStyle/>
        <a:p>
          <a:endParaRPr lang="it-IT"/>
        </a:p>
      </dgm:t>
    </dgm:pt>
    <dgm:pt modelId="{577AF3FC-09AB-4BBA-A567-2428078FB467}" type="pres">
      <dgm:prSet presAssocID="{8A16D387-15F7-40AB-A4B2-675DFA6D03C5}" presName="linear" presStyleCnt="0">
        <dgm:presLayoutVars>
          <dgm:dir/>
          <dgm:animLvl val="lvl"/>
          <dgm:resizeHandles val="exact"/>
        </dgm:presLayoutVars>
      </dgm:prSet>
      <dgm:spPr/>
    </dgm:pt>
    <dgm:pt modelId="{091DF5E0-883D-4856-95BF-9D4D7A981850}" type="pres">
      <dgm:prSet presAssocID="{6DA0EF49-4DE6-4703-9EBA-00BCDFA22B4C}" presName="parentLin" presStyleCnt="0"/>
      <dgm:spPr/>
    </dgm:pt>
    <dgm:pt modelId="{F7EB1028-D0A0-481F-B4D8-01EB923A88B3}" type="pres">
      <dgm:prSet presAssocID="{6DA0EF49-4DE6-4703-9EBA-00BCDFA22B4C}" presName="parentLeftMargin" presStyleLbl="node1" presStyleIdx="0" presStyleCnt="5"/>
      <dgm:spPr/>
    </dgm:pt>
    <dgm:pt modelId="{E6F78335-9805-4EDD-BD2E-3654BC01395B}" type="pres">
      <dgm:prSet presAssocID="{6DA0EF49-4DE6-4703-9EBA-00BCDFA22B4C}" presName="parentText" presStyleLbl="node1" presStyleIdx="0" presStyleCnt="5">
        <dgm:presLayoutVars>
          <dgm:chMax val="0"/>
          <dgm:bulletEnabled val="1"/>
        </dgm:presLayoutVars>
      </dgm:prSet>
      <dgm:spPr/>
    </dgm:pt>
    <dgm:pt modelId="{8CFF7F18-DC15-42AF-A26C-84566111A38C}" type="pres">
      <dgm:prSet presAssocID="{6DA0EF49-4DE6-4703-9EBA-00BCDFA22B4C}" presName="negativeSpace" presStyleCnt="0"/>
      <dgm:spPr/>
    </dgm:pt>
    <dgm:pt modelId="{FC02EFB1-EAAA-481D-9BB8-DCB6411E130A}" type="pres">
      <dgm:prSet presAssocID="{6DA0EF49-4DE6-4703-9EBA-00BCDFA22B4C}" presName="childText" presStyleLbl="conFgAcc1" presStyleIdx="0" presStyleCnt="5">
        <dgm:presLayoutVars>
          <dgm:bulletEnabled val="1"/>
        </dgm:presLayoutVars>
      </dgm:prSet>
      <dgm:spPr/>
    </dgm:pt>
    <dgm:pt modelId="{8C608118-DC63-49F7-8AF6-9A5851F09B7E}" type="pres">
      <dgm:prSet presAssocID="{435B7614-9FF5-4D30-83BE-EED557043A2F}" presName="spaceBetweenRectangles" presStyleCnt="0"/>
      <dgm:spPr/>
    </dgm:pt>
    <dgm:pt modelId="{4DAF7A93-9479-4A64-8A81-CE361298394B}" type="pres">
      <dgm:prSet presAssocID="{5178ECFB-998A-40E9-8DF1-A4C254DAC0E2}" presName="parentLin" presStyleCnt="0"/>
      <dgm:spPr/>
    </dgm:pt>
    <dgm:pt modelId="{6E579772-3586-45F1-AC16-B436CA9B5110}" type="pres">
      <dgm:prSet presAssocID="{5178ECFB-998A-40E9-8DF1-A4C254DAC0E2}" presName="parentLeftMargin" presStyleLbl="node1" presStyleIdx="0" presStyleCnt="5"/>
      <dgm:spPr/>
    </dgm:pt>
    <dgm:pt modelId="{1AED4FAB-EA4E-4DC3-ACAA-7D09EC1EB026}" type="pres">
      <dgm:prSet presAssocID="{5178ECFB-998A-40E9-8DF1-A4C254DAC0E2}" presName="parentText" presStyleLbl="node1" presStyleIdx="1" presStyleCnt="5">
        <dgm:presLayoutVars>
          <dgm:chMax val="0"/>
          <dgm:bulletEnabled val="1"/>
        </dgm:presLayoutVars>
      </dgm:prSet>
      <dgm:spPr/>
    </dgm:pt>
    <dgm:pt modelId="{137D8C7C-149D-41A2-A67F-3721971C8858}" type="pres">
      <dgm:prSet presAssocID="{5178ECFB-998A-40E9-8DF1-A4C254DAC0E2}" presName="negativeSpace" presStyleCnt="0"/>
      <dgm:spPr/>
    </dgm:pt>
    <dgm:pt modelId="{D4C41785-73A4-49D5-9ED1-459E263E4568}" type="pres">
      <dgm:prSet presAssocID="{5178ECFB-998A-40E9-8DF1-A4C254DAC0E2}" presName="childText" presStyleLbl="conFgAcc1" presStyleIdx="1" presStyleCnt="5">
        <dgm:presLayoutVars>
          <dgm:bulletEnabled val="1"/>
        </dgm:presLayoutVars>
      </dgm:prSet>
      <dgm:spPr/>
    </dgm:pt>
    <dgm:pt modelId="{4F24E85A-163B-459F-A1D0-2B947AEE2F6B}" type="pres">
      <dgm:prSet presAssocID="{CE3F19F7-937D-4943-9104-534F18BCB413}" presName="spaceBetweenRectangles" presStyleCnt="0"/>
      <dgm:spPr/>
    </dgm:pt>
    <dgm:pt modelId="{46E083DC-43B9-4D81-96A8-984A00EFC95D}" type="pres">
      <dgm:prSet presAssocID="{73E08F16-4C0E-4C2A-9F2C-13306F855882}" presName="parentLin" presStyleCnt="0"/>
      <dgm:spPr/>
    </dgm:pt>
    <dgm:pt modelId="{CAF9E2C0-3F50-4698-B14F-5F22318C57FB}" type="pres">
      <dgm:prSet presAssocID="{73E08F16-4C0E-4C2A-9F2C-13306F855882}" presName="parentLeftMargin" presStyleLbl="node1" presStyleIdx="1" presStyleCnt="5"/>
      <dgm:spPr/>
    </dgm:pt>
    <dgm:pt modelId="{F7367DAA-CEEF-4B0D-95CF-E32E18EC5BD8}" type="pres">
      <dgm:prSet presAssocID="{73E08F16-4C0E-4C2A-9F2C-13306F855882}" presName="parentText" presStyleLbl="node1" presStyleIdx="2" presStyleCnt="5">
        <dgm:presLayoutVars>
          <dgm:chMax val="0"/>
          <dgm:bulletEnabled val="1"/>
        </dgm:presLayoutVars>
      </dgm:prSet>
      <dgm:spPr/>
    </dgm:pt>
    <dgm:pt modelId="{E9FBBFF9-1178-4B05-9E0C-D06C455FFABA}" type="pres">
      <dgm:prSet presAssocID="{73E08F16-4C0E-4C2A-9F2C-13306F855882}" presName="negativeSpace" presStyleCnt="0"/>
      <dgm:spPr/>
    </dgm:pt>
    <dgm:pt modelId="{1F031FAE-A87F-482D-975A-CAAFF264EE42}" type="pres">
      <dgm:prSet presAssocID="{73E08F16-4C0E-4C2A-9F2C-13306F855882}" presName="childText" presStyleLbl="conFgAcc1" presStyleIdx="2" presStyleCnt="5">
        <dgm:presLayoutVars>
          <dgm:bulletEnabled val="1"/>
        </dgm:presLayoutVars>
      </dgm:prSet>
      <dgm:spPr/>
    </dgm:pt>
    <dgm:pt modelId="{C13BD76A-08F8-4907-95E2-B48C404B4F27}" type="pres">
      <dgm:prSet presAssocID="{DAA9FB5E-4129-4030-ADAF-77708CB3AB87}" presName="spaceBetweenRectangles" presStyleCnt="0"/>
      <dgm:spPr/>
    </dgm:pt>
    <dgm:pt modelId="{9509130B-C8EC-4FB2-8F3D-BD106CFE8242}" type="pres">
      <dgm:prSet presAssocID="{06AF796A-74F2-4ED8-810F-4F1EEB98AF04}" presName="parentLin" presStyleCnt="0"/>
      <dgm:spPr/>
    </dgm:pt>
    <dgm:pt modelId="{9C6A1956-1B47-4000-B464-FE5E3BFFF927}" type="pres">
      <dgm:prSet presAssocID="{06AF796A-74F2-4ED8-810F-4F1EEB98AF04}" presName="parentLeftMargin" presStyleLbl="node1" presStyleIdx="2" presStyleCnt="5"/>
      <dgm:spPr/>
    </dgm:pt>
    <dgm:pt modelId="{680301AF-2B9C-4F53-8634-F317279B6EC4}" type="pres">
      <dgm:prSet presAssocID="{06AF796A-74F2-4ED8-810F-4F1EEB98AF04}" presName="parentText" presStyleLbl="node1" presStyleIdx="3" presStyleCnt="5">
        <dgm:presLayoutVars>
          <dgm:chMax val="0"/>
          <dgm:bulletEnabled val="1"/>
        </dgm:presLayoutVars>
      </dgm:prSet>
      <dgm:spPr/>
    </dgm:pt>
    <dgm:pt modelId="{EB98BBEA-6A49-46B1-9A97-4DCDDBC97122}" type="pres">
      <dgm:prSet presAssocID="{06AF796A-74F2-4ED8-810F-4F1EEB98AF04}" presName="negativeSpace" presStyleCnt="0"/>
      <dgm:spPr/>
    </dgm:pt>
    <dgm:pt modelId="{9F440D5C-E8AE-4713-B562-447BC0C4347A}" type="pres">
      <dgm:prSet presAssocID="{06AF796A-74F2-4ED8-810F-4F1EEB98AF04}" presName="childText" presStyleLbl="conFgAcc1" presStyleIdx="3" presStyleCnt="5">
        <dgm:presLayoutVars>
          <dgm:bulletEnabled val="1"/>
        </dgm:presLayoutVars>
      </dgm:prSet>
      <dgm:spPr/>
    </dgm:pt>
    <dgm:pt modelId="{E209DE7A-6E2F-4AE5-9DDE-2613861A80FE}" type="pres">
      <dgm:prSet presAssocID="{82292FC2-6BE7-43E7-987A-835C817D19E8}" presName="spaceBetweenRectangles" presStyleCnt="0"/>
      <dgm:spPr/>
    </dgm:pt>
    <dgm:pt modelId="{499F23B8-462D-4948-8EF1-57ABB09D3873}" type="pres">
      <dgm:prSet presAssocID="{6C62F104-1BE3-4810-8AD0-09CBDE636C7E}" presName="parentLin" presStyleCnt="0"/>
      <dgm:spPr/>
    </dgm:pt>
    <dgm:pt modelId="{7248B107-FC3E-452B-8895-1136DC095C7D}" type="pres">
      <dgm:prSet presAssocID="{6C62F104-1BE3-4810-8AD0-09CBDE636C7E}" presName="parentLeftMargin" presStyleLbl="node1" presStyleIdx="3" presStyleCnt="5"/>
      <dgm:spPr/>
    </dgm:pt>
    <dgm:pt modelId="{96445FD2-38AA-4EC3-97D4-3E5EB401A5AB}" type="pres">
      <dgm:prSet presAssocID="{6C62F104-1BE3-4810-8AD0-09CBDE636C7E}" presName="parentText" presStyleLbl="node1" presStyleIdx="4" presStyleCnt="5">
        <dgm:presLayoutVars>
          <dgm:chMax val="0"/>
          <dgm:bulletEnabled val="1"/>
        </dgm:presLayoutVars>
      </dgm:prSet>
      <dgm:spPr/>
    </dgm:pt>
    <dgm:pt modelId="{729C1BBC-A31A-4A8F-B3C4-2E6FA12CEBD0}" type="pres">
      <dgm:prSet presAssocID="{6C62F104-1BE3-4810-8AD0-09CBDE636C7E}" presName="negativeSpace" presStyleCnt="0"/>
      <dgm:spPr/>
    </dgm:pt>
    <dgm:pt modelId="{FDAD315C-5641-48BF-946C-1F0DD7A26A9C}" type="pres">
      <dgm:prSet presAssocID="{6C62F104-1BE3-4810-8AD0-09CBDE636C7E}" presName="childText" presStyleLbl="conFgAcc1" presStyleIdx="4" presStyleCnt="5">
        <dgm:presLayoutVars>
          <dgm:bulletEnabled val="1"/>
        </dgm:presLayoutVars>
      </dgm:prSet>
      <dgm:spPr/>
    </dgm:pt>
  </dgm:ptLst>
  <dgm:cxnLst>
    <dgm:cxn modelId="{5AA76E04-3FA4-46CF-96E3-BED78077F9A3}" type="presOf" srcId="{6C62F104-1BE3-4810-8AD0-09CBDE636C7E}" destId="{7248B107-FC3E-452B-8895-1136DC095C7D}" srcOrd="0" destOrd="0" presId="urn:microsoft.com/office/officeart/2005/8/layout/list1"/>
    <dgm:cxn modelId="{B190AB16-87EF-4760-B4D6-8689AB1A6743}" srcId="{8A16D387-15F7-40AB-A4B2-675DFA6D03C5}" destId="{6DA0EF49-4DE6-4703-9EBA-00BCDFA22B4C}" srcOrd="0" destOrd="0" parTransId="{E94B4089-CBE5-4AC0-9762-746B22DB01EC}" sibTransId="{435B7614-9FF5-4D30-83BE-EED557043A2F}"/>
    <dgm:cxn modelId="{C9928820-98A2-4639-9A5F-C7D459AC35CE}" type="presOf" srcId="{8A16D387-15F7-40AB-A4B2-675DFA6D03C5}" destId="{577AF3FC-09AB-4BBA-A567-2428078FB467}" srcOrd="0" destOrd="0" presId="urn:microsoft.com/office/officeart/2005/8/layout/list1"/>
    <dgm:cxn modelId="{8B820821-2E4F-4B50-B2A5-B352A87212CB}" type="presOf" srcId="{6DA0EF49-4DE6-4703-9EBA-00BCDFA22B4C}" destId="{E6F78335-9805-4EDD-BD2E-3654BC01395B}" srcOrd="1" destOrd="0" presId="urn:microsoft.com/office/officeart/2005/8/layout/list1"/>
    <dgm:cxn modelId="{95148C5F-5D7F-4B06-8316-AD9748883EBE}" srcId="{8A16D387-15F7-40AB-A4B2-675DFA6D03C5}" destId="{5178ECFB-998A-40E9-8DF1-A4C254DAC0E2}" srcOrd="1" destOrd="0" parTransId="{BD47811F-3E8D-4CB8-A4BE-389FE9BF2AA9}" sibTransId="{CE3F19F7-937D-4943-9104-534F18BCB413}"/>
    <dgm:cxn modelId="{91F3738C-B0B7-4F1D-BCC3-D42F3C4C15E8}" srcId="{8A16D387-15F7-40AB-A4B2-675DFA6D03C5}" destId="{6C62F104-1BE3-4810-8AD0-09CBDE636C7E}" srcOrd="4" destOrd="0" parTransId="{EB079723-5DA8-451D-A388-076E57B00C27}" sibTransId="{2F00BFDC-E5C7-45BE-B6E8-9F2CAF0908B8}"/>
    <dgm:cxn modelId="{A3CE1D8D-0BA5-4140-A6AD-E7B2860B6745}" type="presOf" srcId="{73E08F16-4C0E-4C2A-9F2C-13306F855882}" destId="{F7367DAA-CEEF-4B0D-95CF-E32E18EC5BD8}" srcOrd="1" destOrd="0" presId="urn:microsoft.com/office/officeart/2005/8/layout/list1"/>
    <dgm:cxn modelId="{B5F42893-0180-49B0-8CC6-A459774BF76A}" type="presOf" srcId="{5178ECFB-998A-40E9-8DF1-A4C254DAC0E2}" destId="{6E579772-3586-45F1-AC16-B436CA9B5110}" srcOrd="0" destOrd="0" presId="urn:microsoft.com/office/officeart/2005/8/layout/list1"/>
    <dgm:cxn modelId="{003907B1-0C7B-4E67-8C63-4814BC81F3BA}" type="presOf" srcId="{06AF796A-74F2-4ED8-810F-4F1EEB98AF04}" destId="{9C6A1956-1B47-4000-B464-FE5E3BFFF927}" srcOrd="0" destOrd="0" presId="urn:microsoft.com/office/officeart/2005/8/layout/list1"/>
    <dgm:cxn modelId="{5B836EB2-D3FF-4DA9-ACF7-BFF31DF55429}" srcId="{8A16D387-15F7-40AB-A4B2-675DFA6D03C5}" destId="{73E08F16-4C0E-4C2A-9F2C-13306F855882}" srcOrd="2" destOrd="0" parTransId="{4F4A91F8-EAA1-4736-A38C-7A52BCEF92F1}" sibTransId="{DAA9FB5E-4129-4030-ADAF-77708CB3AB87}"/>
    <dgm:cxn modelId="{18A81FB9-5AAA-4641-8A70-FAE14AF90A79}" type="presOf" srcId="{6DA0EF49-4DE6-4703-9EBA-00BCDFA22B4C}" destId="{F7EB1028-D0A0-481F-B4D8-01EB923A88B3}" srcOrd="0" destOrd="0" presId="urn:microsoft.com/office/officeart/2005/8/layout/list1"/>
    <dgm:cxn modelId="{8869E8C7-D46A-488D-A13F-FF69767BB497}" type="presOf" srcId="{6C62F104-1BE3-4810-8AD0-09CBDE636C7E}" destId="{96445FD2-38AA-4EC3-97D4-3E5EB401A5AB}" srcOrd="1" destOrd="0" presId="urn:microsoft.com/office/officeart/2005/8/layout/list1"/>
    <dgm:cxn modelId="{FD591DD7-C558-4E6A-B75F-3CB40A546B43}" type="presOf" srcId="{5178ECFB-998A-40E9-8DF1-A4C254DAC0E2}" destId="{1AED4FAB-EA4E-4DC3-ACAA-7D09EC1EB026}" srcOrd="1" destOrd="0" presId="urn:microsoft.com/office/officeart/2005/8/layout/list1"/>
    <dgm:cxn modelId="{C8D0E0DB-DEC9-494C-8F7B-23828D0F7E1A}" srcId="{8A16D387-15F7-40AB-A4B2-675DFA6D03C5}" destId="{06AF796A-74F2-4ED8-810F-4F1EEB98AF04}" srcOrd="3" destOrd="0" parTransId="{5F2CFD66-54BA-4D8C-A14F-FE22280D8AA6}" sibTransId="{82292FC2-6BE7-43E7-987A-835C817D19E8}"/>
    <dgm:cxn modelId="{233492E8-5344-4AE4-B6F8-427549568846}" type="presOf" srcId="{06AF796A-74F2-4ED8-810F-4F1EEB98AF04}" destId="{680301AF-2B9C-4F53-8634-F317279B6EC4}" srcOrd="1" destOrd="0" presId="urn:microsoft.com/office/officeart/2005/8/layout/list1"/>
    <dgm:cxn modelId="{12F448F1-870B-487D-86B4-32451A188674}" type="presOf" srcId="{73E08F16-4C0E-4C2A-9F2C-13306F855882}" destId="{CAF9E2C0-3F50-4698-B14F-5F22318C57FB}" srcOrd="0" destOrd="0" presId="urn:microsoft.com/office/officeart/2005/8/layout/list1"/>
    <dgm:cxn modelId="{4A75567C-F688-4290-889C-6A9487127A1A}" type="presParOf" srcId="{577AF3FC-09AB-4BBA-A567-2428078FB467}" destId="{091DF5E0-883D-4856-95BF-9D4D7A981850}" srcOrd="0" destOrd="0" presId="urn:microsoft.com/office/officeart/2005/8/layout/list1"/>
    <dgm:cxn modelId="{B0A25E24-391A-4CA2-A1D6-075931A73CF9}" type="presParOf" srcId="{091DF5E0-883D-4856-95BF-9D4D7A981850}" destId="{F7EB1028-D0A0-481F-B4D8-01EB923A88B3}" srcOrd="0" destOrd="0" presId="urn:microsoft.com/office/officeart/2005/8/layout/list1"/>
    <dgm:cxn modelId="{27B5BD4A-12AF-47B9-8154-E62AC4316930}" type="presParOf" srcId="{091DF5E0-883D-4856-95BF-9D4D7A981850}" destId="{E6F78335-9805-4EDD-BD2E-3654BC01395B}" srcOrd="1" destOrd="0" presId="urn:microsoft.com/office/officeart/2005/8/layout/list1"/>
    <dgm:cxn modelId="{739F9396-345E-488E-8866-0E3BCBDF477D}" type="presParOf" srcId="{577AF3FC-09AB-4BBA-A567-2428078FB467}" destId="{8CFF7F18-DC15-42AF-A26C-84566111A38C}" srcOrd="1" destOrd="0" presId="urn:microsoft.com/office/officeart/2005/8/layout/list1"/>
    <dgm:cxn modelId="{448826EC-AEFB-40CE-99A2-02CD10F22760}" type="presParOf" srcId="{577AF3FC-09AB-4BBA-A567-2428078FB467}" destId="{FC02EFB1-EAAA-481D-9BB8-DCB6411E130A}" srcOrd="2" destOrd="0" presId="urn:microsoft.com/office/officeart/2005/8/layout/list1"/>
    <dgm:cxn modelId="{FD6BE520-2B4B-4909-87F0-79269BB9242A}" type="presParOf" srcId="{577AF3FC-09AB-4BBA-A567-2428078FB467}" destId="{8C608118-DC63-49F7-8AF6-9A5851F09B7E}" srcOrd="3" destOrd="0" presId="urn:microsoft.com/office/officeart/2005/8/layout/list1"/>
    <dgm:cxn modelId="{FB453469-ABD7-45EE-9745-C836AB848E89}" type="presParOf" srcId="{577AF3FC-09AB-4BBA-A567-2428078FB467}" destId="{4DAF7A93-9479-4A64-8A81-CE361298394B}" srcOrd="4" destOrd="0" presId="urn:microsoft.com/office/officeart/2005/8/layout/list1"/>
    <dgm:cxn modelId="{463A0705-CA84-46F4-8E74-FA82BC7AD650}" type="presParOf" srcId="{4DAF7A93-9479-4A64-8A81-CE361298394B}" destId="{6E579772-3586-45F1-AC16-B436CA9B5110}" srcOrd="0" destOrd="0" presId="urn:microsoft.com/office/officeart/2005/8/layout/list1"/>
    <dgm:cxn modelId="{51A244B9-B551-4717-9D92-1291BF06EA43}" type="presParOf" srcId="{4DAF7A93-9479-4A64-8A81-CE361298394B}" destId="{1AED4FAB-EA4E-4DC3-ACAA-7D09EC1EB026}" srcOrd="1" destOrd="0" presId="urn:microsoft.com/office/officeart/2005/8/layout/list1"/>
    <dgm:cxn modelId="{4B90AE8E-6041-456B-A45E-B8ABEA7DB050}" type="presParOf" srcId="{577AF3FC-09AB-4BBA-A567-2428078FB467}" destId="{137D8C7C-149D-41A2-A67F-3721971C8858}" srcOrd="5" destOrd="0" presId="urn:microsoft.com/office/officeart/2005/8/layout/list1"/>
    <dgm:cxn modelId="{519B8925-DC25-4333-B7FF-914164CF6D9B}" type="presParOf" srcId="{577AF3FC-09AB-4BBA-A567-2428078FB467}" destId="{D4C41785-73A4-49D5-9ED1-459E263E4568}" srcOrd="6" destOrd="0" presId="urn:microsoft.com/office/officeart/2005/8/layout/list1"/>
    <dgm:cxn modelId="{87157FB3-F0BC-4643-862D-61C77AD067CF}" type="presParOf" srcId="{577AF3FC-09AB-4BBA-A567-2428078FB467}" destId="{4F24E85A-163B-459F-A1D0-2B947AEE2F6B}" srcOrd="7" destOrd="0" presId="urn:microsoft.com/office/officeart/2005/8/layout/list1"/>
    <dgm:cxn modelId="{D7093725-CE6F-49C9-A964-1E58F72DCF5B}" type="presParOf" srcId="{577AF3FC-09AB-4BBA-A567-2428078FB467}" destId="{46E083DC-43B9-4D81-96A8-984A00EFC95D}" srcOrd="8" destOrd="0" presId="urn:microsoft.com/office/officeart/2005/8/layout/list1"/>
    <dgm:cxn modelId="{286A5ADC-B5E9-48D0-BEAF-19469F24B24F}" type="presParOf" srcId="{46E083DC-43B9-4D81-96A8-984A00EFC95D}" destId="{CAF9E2C0-3F50-4698-B14F-5F22318C57FB}" srcOrd="0" destOrd="0" presId="urn:microsoft.com/office/officeart/2005/8/layout/list1"/>
    <dgm:cxn modelId="{3014151E-16D3-48B1-B855-9A3E09408B4F}" type="presParOf" srcId="{46E083DC-43B9-4D81-96A8-984A00EFC95D}" destId="{F7367DAA-CEEF-4B0D-95CF-E32E18EC5BD8}" srcOrd="1" destOrd="0" presId="urn:microsoft.com/office/officeart/2005/8/layout/list1"/>
    <dgm:cxn modelId="{F1C8CE6E-4ED0-42D5-AD1E-0EF259A56C87}" type="presParOf" srcId="{577AF3FC-09AB-4BBA-A567-2428078FB467}" destId="{E9FBBFF9-1178-4B05-9E0C-D06C455FFABA}" srcOrd="9" destOrd="0" presId="urn:microsoft.com/office/officeart/2005/8/layout/list1"/>
    <dgm:cxn modelId="{7FDB73DD-1F27-46BA-B4FA-68AC608CD49B}" type="presParOf" srcId="{577AF3FC-09AB-4BBA-A567-2428078FB467}" destId="{1F031FAE-A87F-482D-975A-CAAFF264EE42}" srcOrd="10" destOrd="0" presId="urn:microsoft.com/office/officeart/2005/8/layout/list1"/>
    <dgm:cxn modelId="{03B0D829-3538-4F58-AE16-04F4D656AAD3}" type="presParOf" srcId="{577AF3FC-09AB-4BBA-A567-2428078FB467}" destId="{C13BD76A-08F8-4907-95E2-B48C404B4F27}" srcOrd="11" destOrd="0" presId="urn:microsoft.com/office/officeart/2005/8/layout/list1"/>
    <dgm:cxn modelId="{993BAFFD-846A-4D12-8DBF-6933296294BF}" type="presParOf" srcId="{577AF3FC-09AB-4BBA-A567-2428078FB467}" destId="{9509130B-C8EC-4FB2-8F3D-BD106CFE8242}" srcOrd="12" destOrd="0" presId="urn:microsoft.com/office/officeart/2005/8/layout/list1"/>
    <dgm:cxn modelId="{A447E6AE-CB3E-49B0-86D0-650F57489BC9}" type="presParOf" srcId="{9509130B-C8EC-4FB2-8F3D-BD106CFE8242}" destId="{9C6A1956-1B47-4000-B464-FE5E3BFFF927}" srcOrd="0" destOrd="0" presId="urn:microsoft.com/office/officeart/2005/8/layout/list1"/>
    <dgm:cxn modelId="{968B648C-6E67-449A-9897-382D74D2972E}" type="presParOf" srcId="{9509130B-C8EC-4FB2-8F3D-BD106CFE8242}" destId="{680301AF-2B9C-4F53-8634-F317279B6EC4}" srcOrd="1" destOrd="0" presId="urn:microsoft.com/office/officeart/2005/8/layout/list1"/>
    <dgm:cxn modelId="{ADAB02A2-E452-4636-BC44-BC4FCC7D3060}" type="presParOf" srcId="{577AF3FC-09AB-4BBA-A567-2428078FB467}" destId="{EB98BBEA-6A49-46B1-9A97-4DCDDBC97122}" srcOrd="13" destOrd="0" presId="urn:microsoft.com/office/officeart/2005/8/layout/list1"/>
    <dgm:cxn modelId="{9994A34F-6C46-459E-AD61-01E6557B49DF}" type="presParOf" srcId="{577AF3FC-09AB-4BBA-A567-2428078FB467}" destId="{9F440D5C-E8AE-4713-B562-447BC0C4347A}" srcOrd="14" destOrd="0" presId="urn:microsoft.com/office/officeart/2005/8/layout/list1"/>
    <dgm:cxn modelId="{948056AA-4303-4BF4-8696-9722B04E5589}" type="presParOf" srcId="{577AF3FC-09AB-4BBA-A567-2428078FB467}" destId="{E209DE7A-6E2F-4AE5-9DDE-2613861A80FE}" srcOrd="15" destOrd="0" presId="urn:microsoft.com/office/officeart/2005/8/layout/list1"/>
    <dgm:cxn modelId="{145FB268-F9C9-4D8A-B1C8-3216C04FD887}" type="presParOf" srcId="{577AF3FC-09AB-4BBA-A567-2428078FB467}" destId="{499F23B8-462D-4948-8EF1-57ABB09D3873}" srcOrd="16" destOrd="0" presId="urn:microsoft.com/office/officeart/2005/8/layout/list1"/>
    <dgm:cxn modelId="{411BD36E-E9C9-4F65-8958-5EBCA394E0FC}" type="presParOf" srcId="{499F23B8-462D-4948-8EF1-57ABB09D3873}" destId="{7248B107-FC3E-452B-8895-1136DC095C7D}" srcOrd="0" destOrd="0" presId="urn:microsoft.com/office/officeart/2005/8/layout/list1"/>
    <dgm:cxn modelId="{4B06B54E-6BB3-4047-9C7C-9611A40A7196}" type="presParOf" srcId="{499F23B8-462D-4948-8EF1-57ABB09D3873}" destId="{96445FD2-38AA-4EC3-97D4-3E5EB401A5AB}" srcOrd="1" destOrd="0" presId="urn:microsoft.com/office/officeart/2005/8/layout/list1"/>
    <dgm:cxn modelId="{D4879AF5-6627-4439-B721-A6B63F0A138E}" type="presParOf" srcId="{577AF3FC-09AB-4BBA-A567-2428078FB467}" destId="{729C1BBC-A31A-4A8F-B3C4-2E6FA12CEBD0}" srcOrd="17" destOrd="0" presId="urn:microsoft.com/office/officeart/2005/8/layout/list1"/>
    <dgm:cxn modelId="{16B7B1B3-9392-4594-A9AE-042EDA858357}" type="presParOf" srcId="{577AF3FC-09AB-4BBA-A567-2428078FB467}" destId="{FDAD315C-5641-48BF-946C-1F0DD7A26A9C}" srcOrd="18"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FD95CAE-5599-4D84-8C4E-4824CB40E127}">
      <dsp:nvSpPr>
        <dsp:cNvPr id="0" name=""/>
        <dsp:cNvSpPr/>
      </dsp:nvSpPr>
      <dsp:spPr>
        <a:xfrm>
          <a:off x="1704742" y="0"/>
          <a:ext cx="6411951" cy="6411951"/>
        </a:xfrm>
        <a:prstGeom prst="triangle">
          <a:avLst/>
        </a:prstGeom>
        <a:solidFill>
          <a:schemeClr val="accent4">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0AAA330C-E7EA-4887-B427-CEBD943D6CB0}">
      <dsp:nvSpPr>
        <dsp:cNvPr id="0" name=""/>
        <dsp:cNvSpPr/>
      </dsp:nvSpPr>
      <dsp:spPr>
        <a:xfrm>
          <a:off x="4910718" y="641821"/>
          <a:ext cx="4167768" cy="1139624"/>
        </a:xfrm>
        <a:prstGeom prst="roundRect">
          <a:avLst/>
        </a:prstGeom>
        <a:solidFill>
          <a:schemeClr val="lt1">
            <a:alpha val="90000"/>
            <a:hueOff val="0"/>
            <a:satOff val="0"/>
            <a:lumOff val="0"/>
            <a:alphaOff val="0"/>
          </a:schemeClr>
        </a:solidFill>
        <a:ln w="15875" cap="flat" cmpd="sng"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it-IT" sz="2400" kern="1200" dirty="0">
              <a:solidFill>
                <a:schemeClr val="tx2"/>
              </a:solidFill>
              <a:effectLst>
                <a:outerShdw blurRad="38100" dist="38100" dir="2700000" algn="tl">
                  <a:srgbClr val="000000">
                    <a:alpha val="43137"/>
                  </a:srgbClr>
                </a:outerShdw>
              </a:effectLst>
            </a:rPr>
            <a:t>1. </a:t>
          </a:r>
          <a:r>
            <a:rPr lang="it-IT" sz="2400" kern="1200" dirty="0">
              <a:solidFill>
                <a:schemeClr val="tx2"/>
              </a:solidFill>
            </a:rPr>
            <a:t>Identificare e stabilire il posizionamento del brand</a:t>
          </a:r>
        </a:p>
      </dsp:txBody>
      <dsp:txXfrm>
        <a:off x="4966350" y="697453"/>
        <a:ext cx="4056504" cy="1028360"/>
      </dsp:txXfrm>
    </dsp:sp>
    <dsp:sp modelId="{DF18E321-B443-40C7-ABA3-A5E6FE3A1A68}">
      <dsp:nvSpPr>
        <dsp:cNvPr id="0" name=""/>
        <dsp:cNvSpPr/>
      </dsp:nvSpPr>
      <dsp:spPr>
        <a:xfrm>
          <a:off x="4910718" y="1923898"/>
          <a:ext cx="4167768" cy="1139624"/>
        </a:xfrm>
        <a:prstGeom prst="roundRect">
          <a:avLst/>
        </a:prstGeom>
        <a:solidFill>
          <a:schemeClr val="lt1">
            <a:alpha val="90000"/>
            <a:hueOff val="0"/>
            <a:satOff val="0"/>
            <a:lumOff val="0"/>
            <a:alphaOff val="0"/>
          </a:schemeClr>
        </a:solidFill>
        <a:ln w="15875" cap="flat" cmpd="sng" algn="ctr">
          <a:solidFill>
            <a:schemeClr val="accent4">
              <a:hueOff val="3266964"/>
              <a:satOff val="-13592"/>
              <a:lumOff val="3203"/>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it-IT" sz="2400" kern="1200" dirty="0">
              <a:solidFill>
                <a:schemeClr val="tx2"/>
              </a:solidFill>
              <a:effectLst>
                <a:outerShdw blurRad="38100" dist="38100" dir="2700000" algn="tl">
                  <a:srgbClr val="000000">
                    <a:alpha val="43137"/>
                  </a:srgbClr>
                </a:outerShdw>
              </a:effectLst>
            </a:rPr>
            <a:t>2. </a:t>
          </a:r>
          <a:r>
            <a:rPr lang="it-IT" sz="2400" kern="1200" dirty="0">
              <a:solidFill>
                <a:schemeClr val="tx2"/>
              </a:solidFill>
            </a:rPr>
            <a:t>Pianificare e implementare programmi di brand marketing</a:t>
          </a:r>
        </a:p>
      </dsp:txBody>
      <dsp:txXfrm>
        <a:off x="4966350" y="1979530"/>
        <a:ext cx="4056504" cy="1028360"/>
      </dsp:txXfrm>
    </dsp:sp>
    <dsp:sp modelId="{5701A9ED-DDA5-499A-8474-E02E7580AC9C}">
      <dsp:nvSpPr>
        <dsp:cNvPr id="0" name=""/>
        <dsp:cNvSpPr/>
      </dsp:nvSpPr>
      <dsp:spPr>
        <a:xfrm>
          <a:off x="4910718" y="3205975"/>
          <a:ext cx="4167768" cy="1139624"/>
        </a:xfrm>
        <a:prstGeom prst="roundRect">
          <a:avLst/>
        </a:prstGeom>
        <a:solidFill>
          <a:schemeClr val="lt1">
            <a:alpha val="90000"/>
            <a:hueOff val="0"/>
            <a:satOff val="0"/>
            <a:lumOff val="0"/>
            <a:alphaOff val="0"/>
          </a:schemeClr>
        </a:solidFill>
        <a:ln w="15875" cap="flat" cmpd="sng" algn="ctr">
          <a:solidFill>
            <a:schemeClr val="accent4">
              <a:hueOff val="6533927"/>
              <a:satOff val="-27185"/>
              <a:lumOff val="6405"/>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it-IT" sz="2400" kern="1200" dirty="0">
              <a:solidFill>
                <a:schemeClr val="tx2"/>
              </a:solidFill>
              <a:effectLst>
                <a:outerShdw blurRad="38100" dist="38100" dir="2700000" algn="tl">
                  <a:srgbClr val="000000">
                    <a:alpha val="43137"/>
                  </a:srgbClr>
                </a:outerShdw>
              </a:effectLst>
            </a:rPr>
            <a:t>3. </a:t>
          </a:r>
          <a:r>
            <a:rPr lang="it-IT" sz="2400" kern="1200" dirty="0">
              <a:solidFill>
                <a:schemeClr val="tx2"/>
              </a:solidFill>
            </a:rPr>
            <a:t>Misurare e interpretare performance del brand</a:t>
          </a:r>
        </a:p>
      </dsp:txBody>
      <dsp:txXfrm>
        <a:off x="4966350" y="3261607"/>
        <a:ext cx="4056504" cy="1028360"/>
      </dsp:txXfrm>
    </dsp:sp>
    <dsp:sp modelId="{E3C0074B-E6AA-47EF-BE36-E446A959305B}">
      <dsp:nvSpPr>
        <dsp:cNvPr id="0" name=""/>
        <dsp:cNvSpPr/>
      </dsp:nvSpPr>
      <dsp:spPr>
        <a:xfrm>
          <a:off x="4910718" y="4488052"/>
          <a:ext cx="4167768" cy="1139624"/>
        </a:xfrm>
        <a:prstGeom prst="roundRect">
          <a:avLst/>
        </a:prstGeom>
        <a:solidFill>
          <a:schemeClr val="lt1">
            <a:alpha val="90000"/>
            <a:hueOff val="0"/>
            <a:satOff val="0"/>
            <a:lumOff val="0"/>
            <a:alphaOff val="0"/>
          </a:schemeClr>
        </a:solidFill>
        <a:ln w="15875" cap="flat" cmpd="sng" algn="ctr">
          <a:solidFill>
            <a:schemeClr val="accent4">
              <a:hueOff val="9800891"/>
              <a:satOff val="-40777"/>
              <a:lumOff val="9608"/>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it-IT" sz="2400" kern="1200" dirty="0">
              <a:solidFill>
                <a:schemeClr val="tx2"/>
              </a:solidFill>
              <a:effectLst>
                <a:outerShdw blurRad="38100" dist="38100" dir="2700000" algn="tl">
                  <a:srgbClr val="000000">
                    <a:alpha val="43137"/>
                  </a:srgbClr>
                </a:outerShdw>
              </a:effectLst>
            </a:rPr>
            <a:t>4. </a:t>
          </a:r>
          <a:r>
            <a:rPr lang="it-IT" sz="2400" kern="1200" dirty="0">
              <a:solidFill>
                <a:schemeClr val="tx2"/>
              </a:solidFill>
            </a:rPr>
            <a:t>Aumentare e mantenere la brand equity</a:t>
          </a:r>
        </a:p>
      </dsp:txBody>
      <dsp:txXfrm>
        <a:off x="4966350" y="4543684"/>
        <a:ext cx="4056504" cy="102836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FD95CAE-5599-4D84-8C4E-4824CB40E127}">
      <dsp:nvSpPr>
        <dsp:cNvPr id="0" name=""/>
        <dsp:cNvSpPr/>
      </dsp:nvSpPr>
      <dsp:spPr>
        <a:xfrm>
          <a:off x="1704742" y="0"/>
          <a:ext cx="6411951" cy="6411951"/>
        </a:xfrm>
        <a:prstGeom prst="triangle">
          <a:avLst/>
        </a:prstGeom>
        <a:solidFill>
          <a:schemeClr val="accent4">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0AAA330C-E7EA-4887-B427-CEBD943D6CB0}">
      <dsp:nvSpPr>
        <dsp:cNvPr id="0" name=""/>
        <dsp:cNvSpPr/>
      </dsp:nvSpPr>
      <dsp:spPr>
        <a:xfrm>
          <a:off x="4910718" y="641821"/>
          <a:ext cx="4167768" cy="2279248"/>
        </a:xfrm>
        <a:prstGeom prst="roundRect">
          <a:avLst/>
        </a:prstGeom>
        <a:solidFill>
          <a:schemeClr val="lt1">
            <a:alpha val="90000"/>
            <a:hueOff val="0"/>
            <a:satOff val="0"/>
            <a:lumOff val="0"/>
            <a:alphaOff val="0"/>
          </a:schemeClr>
        </a:solidFill>
        <a:ln w="15875" cap="flat" cmpd="sng"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10490" tIns="110490" rIns="110490" bIns="110490" numCol="1" spcCol="1270" anchor="ctr" anchorCtr="0">
          <a:noAutofit/>
        </a:bodyPr>
        <a:lstStyle/>
        <a:p>
          <a:pPr marL="0" lvl="0" indent="0" algn="ctr" defTabSz="1289050">
            <a:lnSpc>
              <a:spcPct val="90000"/>
            </a:lnSpc>
            <a:spcBef>
              <a:spcPct val="0"/>
            </a:spcBef>
            <a:spcAft>
              <a:spcPct val="35000"/>
            </a:spcAft>
            <a:buNone/>
          </a:pPr>
          <a:r>
            <a:rPr lang="it-IT" sz="2900" kern="1200" dirty="0">
              <a:solidFill>
                <a:schemeClr val="tx2"/>
              </a:solidFill>
              <a:effectLst>
                <a:outerShdw blurRad="38100" dist="38100" dir="2700000" algn="tl">
                  <a:srgbClr val="000000">
                    <a:alpha val="43137"/>
                  </a:srgbClr>
                </a:outerShdw>
              </a:effectLst>
            </a:rPr>
            <a:t>1. </a:t>
          </a:r>
          <a:r>
            <a:rPr lang="it-IT" sz="2900" kern="1200" dirty="0">
              <a:solidFill>
                <a:schemeClr val="tx2"/>
              </a:solidFill>
              <a:effectLst/>
            </a:rPr>
            <a:t>Al fine di definire il posizionamento, occorre effettuare un’analisi sul brand e sulle sue brand </a:t>
          </a:r>
          <a:r>
            <a:rPr lang="it-IT" sz="2900" kern="1200" dirty="0" err="1">
              <a:solidFill>
                <a:schemeClr val="tx2"/>
              </a:solidFill>
              <a:effectLst/>
            </a:rPr>
            <a:t>association</a:t>
          </a:r>
          <a:endParaRPr lang="it-IT" sz="2900" kern="1200" dirty="0">
            <a:solidFill>
              <a:schemeClr val="tx2"/>
            </a:solidFill>
            <a:effectLst/>
          </a:endParaRPr>
        </a:p>
      </dsp:txBody>
      <dsp:txXfrm>
        <a:off x="5021982" y="753085"/>
        <a:ext cx="3945240" cy="2056720"/>
      </dsp:txXfrm>
    </dsp:sp>
    <dsp:sp modelId="{DF18E321-B443-40C7-ABA3-A5E6FE3A1A68}">
      <dsp:nvSpPr>
        <dsp:cNvPr id="0" name=""/>
        <dsp:cNvSpPr/>
      </dsp:nvSpPr>
      <dsp:spPr>
        <a:xfrm>
          <a:off x="4910718" y="3205975"/>
          <a:ext cx="4167768" cy="2279248"/>
        </a:xfrm>
        <a:prstGeom prst="roundRect">
          <a:avLst/>
        </a:prstGeom>
        <a:solidFill>
          <a:schemeClr val="lt1">
            <a:alpha val="90000"/>
            <a:hueOff val="0"/>
            <a:satOff val="0"/>
            <a:lumOff val="0"/>
            <a:alphaOff val="0"/>
          </a:schemeClr>
        </a:solidFill>
        <a:ln w="15875" cap="flat" cmpd="sng" algn="ctr">
          <a:solidFill>
            <a:schemeClr val="accent4">
              <a:hueOff val="9800891"/>
              <a:satOff val="-40777"/>
              <a:lumOff val="9608"/>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10490" tIns="110490" rIns="110490" bIns="110490" numCol="1" spcCol="1270" anchor="ctr" anchorCtr="0">
          <a:noAutofit/>
        </a:bodyPr>
        <a:lstStyle/>
        <a:p>
          <a:pPr marL="0" lvl="0" indent="0" algn="ctr" defTabSz="1289050">
            <a:lnSpc>
              <a:spcPct val="90000"/>
            </a:lnSpc>
            <a:spcBef>
              <a:spcPct val="0"/>
            </a:spcBef>
            <a:spcAft>
              <a:spcPct val="35000"/>
            </a:spcAft>
            <a:buNone/>
          </a:pPr>
          <a:r>
            <a:rPr lang="it-IT" sz="2900" kern="1200" dirty="0">
              <a:solidFill>
                <a:schemeClr val="tx2"/>
              </a:solidFill>
              <a:effectLst>
                <a:outerShdw blurRad="38100" dist="38100" dir="2700000" algn="tl">
                  <a:srgbClr val="000000">
                    <a:alpha val="43137"/>
                  </a:srgbClr>
                </a:outerShdw>
              </a:effectLst>
            </a:rPr>
            <a:t>2. </a:t>
          </a:r>
          <a:r>
            <a:rPr lang="it-IT" sz="2900" kern="1200" dirty="0">
              <a:solidFill>
                <a:schemeClr val="tx2"/>
              </a:solidFill>
            </a:rPr>
            <a:t>Man mano che il brand acquisisce più forza, ottenendo commenti e percezioni sempre </a:t>
          </a:r>
          <a:r>
            <a:rPr lang="it-IT" sz="2900" kern="1200">
              <a:solidFill>
                <a:schemeClr val="tx2"/>
              </a:solidFill>
            </a:rPr>
            <a:t>più positivi </a:t>
          </a:r>
          <a:endParaRPr lang="it-IT" sz="2900" kern="1200" dirty="0">
            <a:solidFill>
              <a:schemeClr val="tx2"/>
            </a:solidFill>
          </a:endParaRPr>
        </a:p>
      </dsp:txBody>
      <dsp:txXfrm>
        <a:off x="5021982" y="3317239"/>
        <a:ext cx="3945240" cy="2056720"/>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FD95CAE-5599-4D84-8C4E-4824CB40E127}">
      <dsp:nvSpPr>
        <dsp:cNvPr id="0" name=""/>
        <dsp:cNvSpPr/>
      </dsp:nvSpPr>
      <dsp:spPr>
        <a:xfrm>
          <a:off x="1704742" y="0"/>
          <a:ext cx="6411951" cy="6411951"/>
        </a:xfrm>
        <a:prstGeom prst="triangle">
          <a:avLst/>
        </a:prstGeom>
        <a:solidFill>
          <a:schemeClr val="accent4">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0AAA330C-E7EA-4887-B427-CEBD943D6CB0}">
      <dsp:nvSpPr>
        <dsp:cNvPr id="0" name=""/>
        <dsp:cNvSpPr/>
      </dsp:nvSpPr>
      <dsp:spPr>
        <a:xfrm>
          <a:off x="4910718" y="641821"/>
          <a:ext cx="4167768" cy="2279248"/>
        </a:xfrm>
        <a:prstGeom prst="roundRect">
          <a:avLst/>
        </a:prstGeom>
        <a:solidFill>
          <a:schemeClr val="lt1">
            <a:alpha val="90000"/>
            <a:hueOff val="0"/>
            <a:satOff val="0"/>
            <a:lumOff val="0"/>
            <a:alphaOff val="0"/>
          </a:schemeClr>
        </a:solidFill>
        <a:ln w="15875" cap="flat" cmpd="sng"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10490" tIns="110490" rIns="110490" bIns="110490" numCol="1" spcCol="1270" anchor="ctr" anchorCtr="0">
          <a:noAutofit/>
        </a:bodyPr>
        <a:lstStyle/>
        <a:p>
          <a:pPr marL="0" lvl="0" indent="0" algn="ctr" defTabSz="1289050">
            <a:lnSpc>
              <a:spcPct val="90000"/>
            </a:lnSpc>
            <a:spcBef>
              <a:spcPct val="0"/>
            </a:spcBef>
            <a:spcAft>
              <a:spcPct val="35000"/>
            </a:spcAft>
            <a:buNone/>
          </a:pPr>
          <a:r>
            <a:rPr lang="it-IT" sz="2900" kern="1200" dirty="0">
              <a:solidFill>
                <a:schemeClr val="tx2"/>
              </a:solidFill>
              <a:effectLst>
                <a:outerShdw blurRad="38100" dist="38100" dir="2700000" algn="tl">
                  <a:srgbClr val="000000">
                    <a:alpha val="43137"/>
                  </a:srgbClr>
                </a:outerShdw>
              </a:effectLst>
            </a:rPr>
            <a:t>3. </a:t>
          </a:r>
          <a:r>
            <a:rPr lang="it-IT" sz="2900" kern="1200" dirty="0">
              <a:solidFill>
                <a:schemeClr val="tx2"/>
              </a:solidFill>
              <a:effectLst/>
            </a:rPr>
            <a:t>La ricerca di marketing è fondamentale in questa fase di gestione strategica del brand</a:t>
          </a:r>
        </a:p>
      </dsp:txBody>
      <dsp:txXfrm>
        <a:off x="5021982" y="753085"/>
        <a:ext cx="3945240" cy="2056720"/>
      </dsp:txXfrm>
    </dsp:sp>
    <dsp:sp modelId="{DF18E321-B443-40C7-ABA3-A5E6FE3A1A68}">
      <dsp:nvSpPr>
        <dsp:cNvPr id="0" name=""/>
        <dsp:cNvSpPr/>
      </dsp:nvSpPr>
      <dsp:spPr>
        <a:xfrm>
          <a:off x="4910718" y="3205975"/>
          <a:ext cx="4167768" cy="2279248"/>
        </a:xfrm>
        <a:prstGeom prst="roundRect">
          <a:avLst/>
        </a:prstGeom>
        <a:solidFill>
          <a:schemeClr val="lt1">
            <a:alpha val="90000"/>
            <a:hueOff val="0"/>
            <a:satOff val="0"/>
            <a:lumOff val="0"/>
            <a:alphaOff val="0"/>
          </a:schemeClr>
        </a:solidFill>
        <a:ln w="15875" cap="flat" cmpd="sng" algn="ctr">
          <a:solidFill>
            <a:schemeClr val="accent4">
              <a:hueOff val="9800891"/>
              <a:satOff val="-40777"/>
              <a:lumOff val="9608"/>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10490" tIns="110490" rIns="110490" bIns="110490" numCol="1" spcCol="1270" anchor="ctr" anchorCtr="0">
          <a:noAutofit/>
        </a:bodyPr>
        <a:lstStyle/>
        <a:p>
          <a:pPr marL="0" lvl="0" indent="0" algn="ctr" defTabSz="1289050">
            <a:lnSpc>
              <a:spcPct val="90000"/>
            </a:lnSpc>
            <a:spcBef>
              <a:spcPct val="0"/>
            </a:spcBef>
            <a:spcAft>
              <a:spcPct val="35000"/>
            </a:spcAft>
            <a:buNone/>
          </a:pPr>
          <a:r>
            <a:rPr lang="it-IT" sz="2900" kern="1200" dirty="0">
              <a:solidFill>
                <a:schemeClr val="tx2"/>
              </a:solidFill>
              <a:effectLst>
                <a:outerShdw blurRad="38100" dist="38100" dir="2700000" algn="tl">
                  <a:srgbClr val="000000">
                    <a:alpha val="43137"/>
                  </a:srgbClr>
                </a:outerShdw>
              </a:effectLst>
            </a:rPr>
            <a:t>4. </a:t>
          </a:r>
          <a:r>
            <a:rPr lang="it-IT" sz="2900" kern="1200" dirty="0">
              <a:solidFill>
                <a:schemeClr val="tx2"/>
              </a:solidFill>
              <a:effectLst/>
            </a:rPr>
            <a:t>Questo risponde alla necessità di avere una visione a lungo termine del brand e della sua evoluzione</a:t>
          </a:r>
        </a:p>
      </dsp:txBody>
      <dsp:txXfrm>
        <a:off x="5021982" y="3317239"/>
        <a:ext cx="3945240" cy="2056720"/>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AD23213-7C36-4B08-85EA-B8759CAF1F94}">
      <dsp:nvSpPr>
        <dsp:cNvPr id="0" name=""/>
        <dsp:cNvSpPr/>
      </dsp:nvSpPr>
      <dsp:spPr>
        <a:xfrm>
          <a:off x="0" y="860006"/>
          <a:ext cx="3132795" cy="1879677"/>
        </a:xfrm>
        <a:prstGeom prst="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0500" tIns="190500" rIns="190500" bIns="190500" numCol="1" spcCol="1270" anchor="ctr" anchorCtr="0">
          <a:noAutofit/>
        </a:bodyPr>
        <a:lstStyle/>
        <a:p>
          <a:pPr marL="0" lvl="0" indent="0" algn="ctr" defTabSz="2222500">
            <a:lnSpc>
              <a:spcPct val="90000"/>
            </a:lnSpc>
            <a:spcBef>
              <a:spcPct val="0"/>
            </a:spcBef>
            <a:spcAft>
              <a:spcPct val="35000"/>
            </a:spcAft>
            <a:buNone/>
          </a:pPr>
          <a:r>
            <a:rPr lang="it-IT" sz="5000" kern="1200" dirty="0"/>
            <a:t>Brand </a:t>
          </a:r>
          <a:r>
            <a:rPr lang="it-IT" sz="5000" kern="1200" dirty="0" err="1"/>
            <a:t>Awareness</a:t>
          </a:r>
          <a:endParaRPr lang="it-IT" sz="5000" kern="1200" dirty="0"/>
        </a:p>
      </dsp:txBody>
      <dsp:txXfrm>
        <a:off x="0" y="860006"/>
        <a:ext cx="3132795" cy="1879677"/>
      </dsp:txXfrm>
    </dsp:sp>
    <dsp:sp modelId="{4288CC8B-484E-49AC-8E30-85B7A524F260}">
      <dsp:nvSpPr>
        <dsp:cNvPr id="0" name=""/>
        <dsp:cNvSpPr/>
      </dsp:nvSpPr>
      <dsp:spPr>
        <a:xfrm>
          <a:off x="3446074" y="860006"/>
          <a:ext cx="3132795" cy="1879677"/>
        </a:xfrm>
        <a:prstGeom prst="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0500" tIns="190500" rIns="190500" bIns="190500" numCol="1" spcCol="1270" anchor="ctr" anchorCtr="0">
          <a:noAutofit/>
        </a:bodyPr>
        <a:lstStyle/>
        <a:p>
          <a:pPr marL="0" lvl="0" indent="0" algn="ctr" defTabSz="2222500">
            <a:lnSpc>
              <a:spcPct val="90000"/>
            </a:lnSpc>
            <a:spcBef>
              <a:spcPct val="0"/>
            </a:spcBef>
            <a:spcAft>
              <a:spcPct val="35000"/>
            </a:spcAft>
            <a:buNone/>
          </a:pPr>
          <a:r>
            <a:rPr lang="it-IT" sz="5000" kern="1200" dirty="0"/>
            <a:t>Brand loyalty</a:t>
          </a:r>
        </a:p>
      </dsp:txBody>
      <dsp:txXfrm>
        <a:off x="3446074" y="860006"/>
        <a:ext cx="3132795" cy="1879677"/>
      </dsp:txXfrm>
    </dsp:sp>
    <dsp:sp modelId="{DBF39AF4-0761-4CCC-A94F-DB66386D7F05}">
      <dsp:nvSpPr>
        <dsp:cNvPr id="0" name=""/>
        <dsp:cNvSpPr/>
      </dsp:nvSpPr>
      <dsp:spPr>
        <a:xfrm>
          <a:off x="6892149" y="860006"/>
          <a:ext cx="3132795" cy="1879677"/>
        </a:xfrm>
        <a:prstGeom prst="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0500" tIns="190500" rIns="190500" bIns="190500" numCol="1" spcCol="1270" anchor="ctr" anchorCtr="0">
          <a:noAutofit/>
        </a:bodyPr>
        <a:lstStyle/>
        <a:p>
          <a:pPr marL="0" lvl="0" indent="0" algn="ctr" defTabSz="2222500">
            <a:lnSpc>
              <a:spcPct val="90000"/>
            </a:lnSpc>
            <a:spcBef>
              <a:spcPct val="0"/>
            </a:spcBef>
            <a:spcAft>
              <a:spcPct val="35000"/>
            </a:spcAft>
            <a:buNone/>
          </a:pPr>
          <a:r>
            <a:rPr lang="it-IT" sz="5000" kern="1200" dirty="0"/>
            <a:t>Qualità percepita</a:t>
          </a:r>
        </a:p>
      </dsp:txBody>
      <dsp:txXfrm>
        <a:off x="6892149" y="860006"/>
        <a:ext cx="3132795" cy="1879677"/>
      </dsp:txXfrm>
    </dsp:sp>
    <dsp:sp modelId="{5E8C0656-4A66-49AA-9AEF-F047622291DD}">
      <dsp:nvSpPr>
        <dsp:cNvPr id="0" name=""/>
        <dsp:cNvSpPr/>
      </dsp:nvSpPr>
      <dsp:spPr>
        <a:xfrm>
          <a:off x="1723037" y="3052962"/>
          <a:ext cx="3132795" cy="1879677"/>
        </a:xfrm>
        <a:prstGeom prst="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0500" tIns="190500" rIns="190500" bIns="190500" numCol="1" spcCol="1270" anchor="ctr" anchorCtr="0">
          <a:noAutofit/>
        </a:bodyPr>
        <a:lstStyle/>
        <a:p>
          <a:pPr marL="0" lvl="0" indent="0" algn="ctr" defTabSz="2222500">
            <a:lnSpc>
              <a:spcPct val="90000"/>
            </a:lnSpc>
            <a:spcBef>
              <a:spcPct val="0"/>
            </a:spcBef>
            <a:spcAft>
              <a:spcPct val="35000"/>
            </a:spcAft>
            <a:buNone/>
          </a:pPr>
          <a:r>
            <a:rPr lang="it-IT" sz="5000" kern="1200" dirty="0"/>
            <a:t>Brand </a:t>
          </a:r>
          <a:r>
            <a:rPr lang="it-IT" sz="5000" kern="1200" dirty="0" err="1"/>
            <a:t>association</a:t>
          </a:r>
          <a:endParaRPr lang="it-IT" sz="5000" kern="1200" dirty="0"/>
        </a:p>
      </dsp:txBody>
      <dsp:txXfrm>
        <a:off x="1723037" y="3052962"/>
        <a:ext cx="3132795" cy="1879677"/>
      </dsp:txXfrm>
    </dsp:sp>
    <dsp:sp modelId="{D5A128C8-3744-4A42-8E99-439F8302F10F}">
      <dsp:nvSpPr>
        <dsp:cNvPr id="0" name=""/>
        <dsp:cNvSpPr/>
      </dsp:nvSpPr>
      <dsp:spPr>
        <a:xfrm>
          <a:off x="5169112" y="3052962"/>
          <a:ext cx="3132795" cy="1879677"/>
        </a:xfrm>
        <a:prstGeom prst="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0500" tIns="190500" rIns="190500" bIns="190500" numCol="1" spcCol="1270" anchor="ctr" anchorCtr="0">
          <a:noAutofit/>
        </a:bodyPr>
        <a:lstStyle/>
        <a:p>
          <a:pPr marL="0" lvl="0" indent="0" algn="ctr" defTabSz="2222500">
            <a:lnSpc>
              <a:spcPct val="90000"/>
            </a:lnSpc>
            <a:spcBef>
              <a:spcPct val="0"/>
            </a:spcBef>
            <a:spcAft>
              <a:spcPct val="35000"/>
            </a:spcAft>
            <a:buNone/>
          </a:pPr>
          <a:r>
            <a:rPr lang="it-IT" sz="5000" kern="1200" dirty="0"/>
            <a:t>Altri asset del brand</a:t>
          </a:r>
        </a:p>
      </dsp:txBody>
      <dsp:txXfrm>
        <a:off x="5169112" y="3052962"/>
        <a:ext cx="3132795" cy="1879677"/>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A771D76-E737-4171-B109-9BCCB979F09F}">
      <dsp:nvSpPr>
        <dsp:cNvPr id="0" name=""/>
        <dsp:cNvSpPr/>
      </dsp:nvSpPr>
      <dsp:spPr>
        <a:xfrm>
          <a:off x="1913928" y="1067074"/>
          <a:ext cx="3584413" cy="2390803"/>
        </a:xfrm>
        <a:prstGeom prst="rect">
          <a:avLst/>
        </a:prstGeom>
        <a:solidFill>
          <a:schemeClr val="accent5">
            <a:tint val="40000"/>
            <a:alpha val="90000"/>
            <a:hueOff val="0"/>
            <a:satOff val="0"/>
            <a:lumOff val="0"/>
            <a:alphaOff val="0"/>
          </a:schemeClr>
        </a:solidFill>
        <a:ln w="15875" cap="flat" cmpd="sng" algn="ctr">
          <a:solidFill>
            <a:schemeClr val="accent5">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0" tIns="263144" rIns="263144" bIns="263144" numCol="1" spcCol="1270" anchor="ctr" anchorCtr="0">
          <a:noAutofit/>
        </a:bodyPr>
        <a:lstStyle/>
        <a:p>
          <a:pPr marL="0" lvl="0" indent="0" algn="ctr" defTabSz="1644650">
            <a:lnSpc>
              <a:spcPct val="90000"/>
            </a:lnSpc>
            <a:spcBef>
              <a:spcPct val="0"/>
            </a:spcBef>
            <a:spcAft>
              <a:spcPct val="35000"/>
            </a:spcAft>
            <a:buNone/>
          </a:pPr>
          <a:r>
            <a:rPr lang="it-IT" sz="3700" kern="1200" dirty="0">
              <a:solidFill>
                <a:schemeClr val="accent1">
                  <a:lumMod val="60000"/>
                  <a:lumOff val="40000"/>
                </a:schemeClr>
              </a:solidFill>
              <a:effectLst>
                <a:outerShdw blurRad="38100" dist="38100" dir="2700000" algn="tl">
                  <a:srgbClr val="000000">
                    <a:alpha val="43137"/>
                  </a:srgbClr>
                </a:outerShdw>
              </a:effectLst>
            </a:rPr>
            <a:t>VARIABILI FATTUALI</a:t>
          </a:r>
        </a:p>
      </dsp:txBody>
      <dsp:txXfrm>
        <a:off x="2487434" y="1067074"/>
        <a:ext cx="3010906" cy="2390803"/>
      </dsp:txXfrm>
    </dsp:sp>
    <dsp:sp modelId="{66C49EE9-CBAF-4611-903F-1E45A0C722FA}">
      <dsp:nvSpPr>
        <dsp:cNvPr id="0" name=""/>
        <dsp:cNvSpPr/>
      </dsp:nvSpPr>
      <dsp:spPr>
        <a:xfrm>
          <a:off x="1913928" y="3457878"/>
          <a:ext cx="3584413" cy="2390803"/>
        </a:xfrm>
        <a:prstGeom prst="rect">
          <a:avLst/>
        </a:prstGeom>
        <a:solidFill>
          <a:schemeClr val="accent5">
            <a:tint val="40000"/>
            <a:alpha val="90000"/>
            <a:hueOff val="-2246587"/>
            <a:satOff val="-7611"/>
            <a:lumOff val="-976"/>
            <a:alphaOff val="0"/>
          </a:schemeClr>
        </a:solidFill>
        <a:ln w="15875" cap="flat" cmpd="sng" algn="ctr">
          <a:solidFill>
            <a:schemeClr val="accent5">
              <a:tint val="40000"/>
              <a:alpha val="90000"/>
              <a:hueOff val="-2246587"/>
              <a:satOff val="-7611"/>
              <a:lumOff val="-976"/>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0" tIns="184912" rIns="184912" bIns="184912" numCol="1" spcCol="1270" anchor="ctr" anchorCtr="0">
          <a:noAutofit/>
        </a:bodyPr>
        <a:lstStyle/>
        <a:p>
          <a:pPr marL="0" lvl="0" indent="0" algn="ctr" defTabSz="1155700">
            <a:lnSpc>
              <a:spcPct val="90000"/>
            </a:lnSpc>
            <a:spcBef>
              <a:spcPct val="0"/>
            </a:spcBef>
            <a:spcAft>
              <a:spcPct val="35000"/>
            </a:spcAft>
            <a:buNone/>
          </a:pPr>
          <a:r>
            <a:rPr lang="it-IT" sz="2600" kern="1200" dirty="0">
              <a:solidFill>
                <a:schemeClr val="accent1">
                  <a:lumMod val="75000"/>
                </a:schemeClr>
              </a:solidFill>
            </a:rPr>
            <a:t>Si riferiscono a questioni oggettive e osservabili come il layout dello store, il numero di camerini </a:t>
          </a:r>
          <a:r>
            <a:rPr lang="it-IT" sz="2600" kern="1200" dirty="0" err="1">
              <a:solidFill>
                <a:schemeClr val="accent1">
                  <a:lumMod val="75000"/>
                </a:schemeClr>
              </a:solidFill>
            </a:rPr>
            <a:t>ecc</a:t>
          </a:r>
          <a:endParaRPr lang="it-IT" sz="2600" kern="1200" dirty="0">
            <a:solidFill>
              <a:schemeClr val="accent1">
                <a:lumMod val="75000"/>
              </a:schemeClr>
            </a:solidFill>
          </a:endParaRPr>
        </a:p>
      </dsp:txBody>
      <dsp:txXfrm>
        <a:off x="2487434" y="3457878"/>
        <a:ext cx="3010906" cy="2390803"/>
      </dsp:txXfrm>
    </dsp:sp>
    <dsp:sp modelId="{FEC2F922-1CA7-4846-8312-0B7D9C86E38E}">
      <dsp:nvSpPr>
        <dsp:cNvPr id="0" name=""/>
        <dsp:cNvSpPr/>
      </dsp:nvSpPr>
      <dsp:spPr>
        <a:xfrm>
          <a:off x="2241" y="111231"/>
          <a:ext cx="2389608" cy="2389608"/>
        </a:xfrm>
        <a:prstGeom prst="ellipse">
          <a:avLst/>
        </a:prstGeom>
        <a:solidFill>
          <a:schemeClr val="accent5">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2889250">
            <a:lnSpc>
              <a:spcPct val="90000"/>
            </a:lnSpc>
            <a:spcBef>
              <a:spcPct val="0"/>
            </a:spcBef>
            <a:spcAft>
              <a:spcPct val="35000"/>
            </a:spcAft>
            <a:buNone/>
          </a:pPr>
          <a:endParaRPr lang="it-IT" sz="6500" kern="1200" dirty="0"/>
        </a:p>
      </dsp:txBody>
      <dsp:txXfrm>
        <a:off x="352191" y="461181"/>
        <a:ext cx="1689708" cy="1689708"/>
      </dsp:txXfrm>
    </dsp:sp>
    <dsp:sp modelId="{582D23B9-D2B8-422D-9B56-074BBD8F363C}">
      <dsp:nvSpPr>
        <dsp:cNvPr id="0" name=""/>
        <dsp:cNvSpPr/>
      </dsp:nvSpPr>
      <dsp:spPr>
        <a:xfrm>
          <a:off x="7887949" y="1067074"/>
          <a:ext cx="3584413" cy="2390803"/>
        </a:xfrm>
        <a:prstGeom prst="rect">
          <a:avLst/>
        </a:prstGeom>
        <a:solidFill>
          <a:schemeClr val="accent5">
            <a:tint val="40000"/>
            <a:alpha val="90000"/>
            <a:hueOff val="-4493175"/>
            <a:satOff val="-15221"/>
            <a:lumOff val="-1952"/>
            <a:alphaOff val="0"/>
          </a:schemeClr>
        </a:solidFill>
        <a:ln w="15875" cap="flat" cmpd="sng" algn="ctr">
          <a:solidFill>
            <a:schemeClr val="accent5">
              <a:tint val="40000"/>
              <a:alpha val="90000"/>
              <a:hueOff val="-4493175"/>
              <a:satOff val="-15221"/>
              <a:lumOff val="-1952"/>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0" tIns="263144" rIns="263144" bIns="263144" numCol="1" spcCol="1270" anchor="ctr" anchorCtr="0">
          <a:noAutofit/>
        </a:bodyPr>
        <a:lstStyle/>
        <a:p>
          <a:pPr marL="0" lvl="0" indent="0" algn="ctr" defTabSz="1644650">
            <a:lnSpc>
              <a:spcPct val="90000"/>
            </a:lnSpc>
            <a:spcBef>
              <a:spcPct val="0"/>
            </a:spcBef>
            <a:spcAft>
              <a:spcPct val="35000"/>
            </a:spcAft>
            <a:buNone/>
          </a:pPr>
          <a:r>
            <a:rPr lang="it-IT" sz="3700" kern="1200" dirty="0">
              <a:solidFill>
                <a:schemeClr val="accent1">
                  <a:lumMod val="60000"/>
                  <a:lumOff val="40000"/>
                </a:schemeClr>
              </a:solidFill>
              <a:effectLst>
                <a:outerShdw blurRad="38100" dist="38100" dir="2700000" algn="tl">
                  <a:srgbClr val="000000">
                    <a:alpha val="43137"/>
                  </a:srgbClr>
                </a:outerShdw>
              </a:effectLst>
            </a:rPr>
            <a:t>VARIABILI EMOTIVE</a:t>
          </a:r>
        </a:p>
      </dsp:txBody>
      <dsp:txXfrm>
        <a:off x="8461455" y="1067074"/>
        <a:ext cx="3010906" cy="2390803"/>
      </dsp:txXfrm>
    </dsp:sp>
    <dsp:sp modelId="{9DA3EBD8-8887-4784-BC71-8F14F898C41C}">
      <dsp:nvSpPr>
        <dsp:cNvPr id="0" name=""/>
        <dsp:cNvSpPr/>
      </dsp:nvSpPr>
      <dsp:spPr>
        <a:xfrm>
          <a:off x="7887949" y="3457878"/>
          <a:ext cx="3584413" cy="2390803"/>
        </a:xfrm>
        <a:prstGeom prst="rect">
          <a:avLst/>
        </a:prstGeom>
        <a:solidFill>
          <a:schemeClr val="accent5">
            <a:tint val="40000"/>
            <a:alpha val="90000"/>
            <a:hueOff val="-6739762"/>
            <a:satOff val="-22832"/>
            <a:lumOff val="-2928"/>
            <a:alphaOff val="0"/>
          </a:schemeClr>
        </a:solidFill>
        <a:ln w="15875" cap="flat" cmpd="sng" algn="ctr">
          <a:solidFill>
            <a:schemeClr val="accent5">
              <a:tint val="40000"/>
              <a:alpha val="90000"/>
              <a:hueOff val="-6739762"/>
              <a:satOff val="-22832"/>
              <a:lumOff val="-2928"/>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0" tIns="184912" rIns="184912" bIns="184912" numCol="1" spcCol="1270" anchor="ctr" anchorCtr="0">
          <a:noAutofit/>
        </a:bodyPr>
        <a:lstStyle/>
        <a:p>
          <a:pPr marL="0" lvl="0" indent="0" algn="l" defTabSz="1155700">
            <a:lnSpc>
              <a:spcPct val="90000"/>
            </a:lnSpc>
            <a:spcBef>
              <a:spcPct val="0"/>
            </a:spcBef>
            <a:spcAft>
              <a:spcPct val="35000"/>
            </a:spcAft>
            <a:buNone/>
          </a:pPr>
          <a:r>
            <a:rPr lang="it-IT" sz="2600" kern="1200" dirty="0">
              <a:solidFill>
                <a:schemeClr val="accent1">
                  <a:lumMod val="75000"/>
                </a:schemeClr>
              </a:solidFill>
            </a:rPr>
            <a:t>Si riferiscono a variabili soggettive come lo stile di vita</a:t>
          </a:r>
          <a:endParaRPr lang="it-IT" sz="2600" kern="1200" dirty="0"/>
        </a:p>
      </dsp:txBody>
      <dsp:txXfrm>
        <a:off x="8461455" y="3457878"/>
        <a:ext cx="3010906" cy="2390803"/>
      </dsp:txXfrm>
    </dsp:sp>
    <dsp:sp modelId="{8C76C47A-EC53-4F07-8319-72D68B78D471}">
      <dsp:nvSpPr>
        <dsp:cNvPr id="0" name=""/>
        <dsp:cNvSpPr/>
      </dsp:nvSpPr>
      <dsp:spPr>
        <a:xfrm>
          <a:off x="5976262" y="111231"/>
          <a:ext cx="2389608" cy="2389608"/>
        </a:xfrm>
        <a:prstGeom prst="ellipse">
          <a:avLst/>
        </a:prstGeom>
        <a:solidFill>
          <a:schemeClr val="accent5">
            <a:hueOff val="-6758543"/>
            <a:satOff val="-17419"/>
            <a:lumOff val="-11765"/>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2355850">
            <a:lnSpc>
              <a:spcPct val="90000"/>
            </a:lnSpc>
            <a:spcBef>
              <a:spcPct val="0"/>
            </a:spcBef>
            <a:spcAft>
              <a:spcPct val="35000"/>
            </a:spcAft>
            <a:buNone/>
          </a:pPr>
          <a:endParaRPr lang="it-IT" sz="5300" kern="1200" dirty="0"/>
        </a:p>
      </dsp:txBody>
      <dsp:txXfrm>
        <a:off x="6326212" y="461181"/>
        <a:ext cx="1689708" cy="1689708"/>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84495FB-4A0B-4B34-8204-53A9ABB63E9E}">
      <dsp:nvSpPr>
        <dsp:cNvPr id="0" name=""/>
        <dsp:cNvSpPr/>
      </dsp:nvSpPr>
      <dsp:spPr>
        <a:xfrm>
          <a:off x="0" y="0"/>
          <a:ext cx="8394390" cy="0"/>
        </a:xfrm>
        <a:prstGeom prst="line">
          <a:avLst/>
        </a:prstGeom>
        <a:solidFill>
          <a:schemeClr val="accent1">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232988AB-BCC0-4FFC-9DA6-9F24B1EAF27D}">
      <dsp:nvSpPr>
        <dsp:cNvPr id="0" name=""/>
        <dsp:cNvSpPr/>
      </dsp:nvSpPr>
      <dsp:spPr>
        <a:xfrm>
          <a:off x="0" y="0"/>
          <a:ext cx="1678878" cy="3930392"/>
        </a:xfrm>
        <a:prstGeom prst="rect">
          <a:avLst/>
        </a:prstGeom>
        <a:solidFill>
          <a:schemeClr val="accent1">
            <a:lumMod val="20000"/>
            <a:lumOff val="80000"/>
          </a:schemeClr>
        </a:solidFill>
        <a:ln>
          <a:noFill/>
        </a:ln>
        <a:effectLst/>
      </dsp:spPr>
      <dsp:style>
        <a:lnRef idx="0">
          <a:scrgbClr r="0" g="0" b="0"/>
        </a:lnRef>
        <a:fillRef idx="0">
          <a:scrgbClr r="0" g="0" b="0"/>
        </a:fillRef>
        <a:effectRef idx="0">
          <a:scrgbClr r="0" g="0" b="0"/>
        </a:effectRef>
        <a:fontRef idx="minor"/>
      </dsp:style>
      <dsp:txBody>
        <a:bodyPr spcFirstLastPara="0" vert="horz" wrap="square" lIns="160020" tIns="160020" rIns="160020" bIns="160020" numCol="1" spcCol="1270" anchor="t" anchorCtr="0">
          <a:noAutofit/>
        </a:bodyPr>
        <a:lstStyle/>
        <a:p>
          <a:pPr marL="0" lvl="0" indent="0" algn="l" defTabSz="1866900">
            <a:lnSpc>
              <a:spcPct val="90000"/>
            </a:lnSpc>
            <a:spcBef>
              <a:spcPct val="0"/>
            </a:spcBef>
            <a:spcAft>
              <a:spcPct val="35000"/>
            </a:spcAft>
            <a:buNone/>
          </a:pPr>
          <a:endParaRPr lang="it-IT" sz="4200" kern="1200" dirty="0"/>
        </a:p>
      </dsp:txBody>
      <dsp:txXfrm>
        <a:off x="0" y="0"/>
        <a:ext cx="1678878" cy="3930392"/>
      </dsp:txXfrm>
    </dsp:sp>
    <dsp:sp modelId="{55F7FDAF-2A18-46C4-9182-3C1AFA621EC4}">
      <dsp:nvSpPr>
        <dsp:cNvPr id="0" name=""/>
        <dsp:cNvSpPr/>
      </dsp:nvSpPr>
      <dsp:spPr>
        <a:xfrm>
          <a:off x="1804793" y="37039"/>
          <a:ext cx="6589596" cy="74078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7160" tIns="137160" rIns="137160" bIns="137160" numCol="1" spcCol="1270" anchor="t" anchorCtr="0">
          <a:noAutofit/>
        </a:bodyPr>
        <a:lstStyle/>
        <a:p>
          <a:pPr marL="0" lvl="0" indent="0" algn="l" defTabSz="1600200">
            <a:lnSpc>
              <a:spcPct val="90000"/>
            </a:lnSpc>
            <a:spcBef>
              <a:spcPct val="0"/>
            </a:spcBef>
            <a:spcAft>
              <a:spcPct val="35000"/>
            </a:spcAft>
            <a:buNone/>
          </a:pPr>
          <a:r>
            <a:rPr lang="it-IT" sz="3600" kern="1200" dirty="0">
              <a:solidFill>
                <a:schemeClr val="accent4">
                  <a:lumMod val="75000"/>
                </a:schemeClr>
              </a:solidFill>
            </a:rPr>
            <a:t>RESPONSABILITA’</a:t>
          </a:r>
        </a:p>
      </dsp:txBody>
      <dsp:txXfrm>
        <a:off x="1804793" y="37039"/>
        <a:ext cx="6589596" cy="740786"/>
      </dsp:txXfrm>
    </dsp:sp>
    <dsp:sp modelId="{C384F605-01D9-456D-BBBA-919D86DB3483}">
      <dsp:nvSpPr>
        <dsp:cNvPr id="0" name=""/>
        <dsp:cNvSpPr/>
      </dsp:nvSpPr>
      <dsp:spPr>
        <a:xfrm>
          <a:off x="1678878" y="777826"/>
          <a:ext cx="6715512" cy="0"/>
        </a:xfrm>
        <a:prstGeom prst="line">
          <a:avLst/>
        </a:prstGeom>
        <a:solidFill>
          <a:schemeClr val="accent1">
            <a:hueOff val="0"/>
            <a:satOff val="0"/>
            <a:lumOff val="0"/>
            <a:alphaOff val="0"/>
          </a:schemeClr>
        </a:solidFill>
        <a:ln w="15875" cap="flat" cmpd="sng" algn="ctr">
          <a:solidFill>
            <a:schemeClr val="accent1">
              <a:tint val="5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6EB31B3E-AE62-43B5-97A7-6A6A756B5937}">
      <dsp:nvSpPr>
        <dsp:cNvPr id="0" name=""/>
        <dsp:cNvSpPr/>
      </dsp:nvSpPr>
      <dsp:spPr>
        <a:xfrm>
          <a:off x="1804793" y="814865"/>
          <a:ext cx="6589596" cy="74078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7160" tIns="137160" rIns="137160" bIns="137160" numCol="1" spcCol="1270" anchor="t" anchorCtr="0">
          <a:noAutofit/>
        </a:bodyPr>
        <a:lstStyle/>
        <a:p>
          <a:pPr marL="0" lvl="0" indent="0" algn="l" defTabSz="1600200">
            <a:lnSpc>
              <a:spcPct val="90000"/>
            </a:lnSpc>
            <a:spcBef>
              <a:spcPct val="0"/>
            </a:spcBef>
            <a:spcAft>
              <a:spcPct val="35000"/>
            </a:spcAft>
            <a:buNone/>
          </a:pPr>
          <a:r>
            <a:rPr lang="it-IT" sz="3600" kern="1200" dirty="0">
              <a:solidFill>
                <a:schemeClr val="accent4">
                  <a:lumMod val="75000"/>
                </a:schemeClr>
              </a:solidFill>
            </a:rPr>
            <a:t>ATTIVITA’</a:t>
          </a:r>
        </a:p>
      </dsp:txBody>
      <dsp:txXfrm>
        <a:off x="1804793" y="814865"/>
        <a:ext cx="6589596" cy="740786"/>
      </dsp:txXfrm>
    </dsp:sp>
    <dsp:sp modelId="{B1AA323D-CA64-4084-9885-24074009AAD2}">
      <dsp:nvSpPr>
        <dsp:cNvPr id="0" name=""/>
        <dsp:cNvSpPr/>
      </dsp:nvSpPr>
      <dsp:spPr>
        <a:xfrm>
          <a:off x="1678878" y="1555652"/>
          <a:ext cx="6715512" cy="0"/>
        </a:xfrm>
        <a:prstGeom prst="line">
          <a:avLst/>
        </a:prstGeom>
        <a:solidFill>
          <a:schemeClr val="accent1">
            <a:hueOff val="0"/>
            <a:satOff val="0"/>
            <a:lumOff val="0"/>
            <a:alphaOff val="0"/>
          </a:schemeClr>
        </a:solidFill>
        <a:ln w="15875" cap="flat" cmpd="sng" algn="ctr">
          <a:solidFill>
            <a:schemeClr val="accent1">
              <a:tint val="5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AC3B392B-4320-4693-AFE7-A54F183F8D97}">
      <dsp:nvSpPr>
        <dsp:cNvPr id="0" name=""/>
        <dsp:cNvSpPr/>
      </dsp:nvSpPr>
      <dsp:spPr>
        <a:xfrm>
          <a:off x="1804793" y="1592691"/>
          <a:ext cx="6589596" cy="74078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7160" tIns="137160" rIns="137160" bIns="137160" numCol="1" spcCol="1270" anchor="t" anchorCtr="0">
          <a:noAutofit/>
        </a:bodyPr>
        <a:lstStyle/>
        <a:p>
          <a:pPr marL="0" lvl="0" indent="0" algn="l" defTabSz="1600200">
            <a:lnSpc>
              <a:spcPct val="90000"/>
            </a:lnSpc>
            <a:spcBef>
              <a:spcPct val="0"/>
            </a:spcBef>
            <a:spcAft>
              <a:spcPct val="35000"/>
            </a:spcAft>
            <a:buNone/>
          </a:pPr>
          <a:r>
            <a:rPr lang="it-IT" sz="3600" kern="1200" dirty="0">
              <a:solidFill>
                <a:schemeClr val="accent4">
                  <a:lumMod val="75000"/>
                </a:schemeClr>
              </a:solidFill>
            </a:rPr>
            <a:t>AGGRESSIVITA’</a:t>
          </a:r>
        </a:p>
      </dsp:txBody>
      <dsp:txXfrm>
        <a:off x="1804793" y="1592691"/>
        <a:ext cx="6589596" cy="740786"/>
      </dsp:txXfrm>
    </dsp:sp>
    <dsp:sp modelId="{909522D3-B235-4465-BFF9-556F78B0BF88}">
      <dsp:nvSpPr>
        <dsp:cNvPr id="0" name=""/>
        <dsp:cNvSpPr/>
      </dsp:nvSpPr>
      <dsp:spPr>
        <a:xfrm>
          <a:off x="1678878" y="2333478"/>
          <a:ext cx="6715512" cy="0"/>
        </a:xfrm>
        <a:prstGeom prst="line">
          <a:avLst/>
        </a:prstGeom>
        <a:solidFill>
          <a:schemeClr val="accent1">
            <a:hueOff val="0"/>
            <a:satOff val="0"/>
            <a:lumOff val="0"/>
            <a:alphaOff val="0"/>
          </a:schemeClr>
        </a:solidFill>
        <a:ln w="15875" cap="flat" cmpd="sng" algn="ctr">
          <a:solidFill>
            <a:schemeClr val="accent1">
              <a:tint val="5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BBF94411-362E-4094-B7B2-F45A341988B7}">
      <dsp:nvSpPr>
        <dsp:cNvPr id="0" name=""/>
        <dsp:cNvSpPr/>
      </dsp:nvSpPr>
      <dsp:spPr>
        <a:xfrm>
          <a:off x="1804793" y="2370517"/>
          <a:ext cx="6589596" cy="74078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7160" tIns="137160" rIns="137160" bIns="137160" numCol="1" spcCol="1270" anchor="t" anchorCtr="0">
          <a:noAutofit/>
        </a:bodyPr>
        <a:lstStyle/>
        <a:p>
          <a:pPr marL="0" lvl="0" indent="0" algn="l" defTabSz="1600200">
            <a:lnSpc>
              <a:spcPct val="90000"/>
            </a:lnSpc>
            <a:spcBef>
              <a:spcPct val="0"/>
            </a:spcBef>
            <a:spcAft>
              <a:spcPct val="35000"/>
            </a:spcAft>
            <a:buNone/>
          </a:pPr>
          <a:r>
            <a:rPr lang="it-IT" sz="3600" kern="1200" dirty="0">
              <a:solidFill>
                <a:schemeClr val="accent4">
                  <a:lumMod val="75000"/>
                </a:schemeClr>
              </a:solidFill>
            </a:rPr>
            <a:t>SEMPLICITA’</a:t>
          </a:r>
        </a:p>
      </dsp:txBody>
      <dsp:txXfrm>
        <a:off x="1804793" y="2370517"/>
        <a:ext cx="6589596" cy="740786"/>
      </dsp:txXfrm>
    </dsp:sp>
    <dsp:sp modelId="{C3886F0E-CD30-4193-81C1-7340D8F29253}">
      <dsp:nvSpPr>
        <dsp:cNvPr id="0" name=""/>
        <dsp:cNvSpPr/>
      </dsp:nvSpPr>
      <dsp:spPr>
        <a:xfrm>
          <a:off x="1678878" y="3111304"/>
          <a:ext cx="6715512" cy="0"/>
        </a:xfrm>
        <a:prstGeom prst="line">
          <a:avLst/>
        </a:prstGeom>
        <a:solidFill>
          <a:schemeClr val="accent1">
            <a:hueOff val="0"/>
            <a:satOff val="0"/>
            <a:lumOff val="0"/>
            <a:alphaOff val="0"/>
          </a:schemeClr>
        </a:solidFill>
        <a:ln w="15875" cap="flat" cmpd="sng" algn="ctr">
          <a:solidFill>
            <a:schemeClr val="accent1">
              <a:tint val="5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DF6CA149-F2B9-49AD-9412-4F629E01F4A9}">
      <dsp:nvSpPr>
        <dsp:cNvPr id="0" name=""/>
        <dsp:cNvSpPr/>
      </dsp:nvSpPr>
      <dsp:spPr>
        <a:xfrm>
          <a:off x="1804793" y="3148343"/>
          <a:ext cx="6589596" cy="74078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7160" tIns="137160" rIns="137160" bIns="137160" numCol="1" spcCol="1270" anchor="t" anchorCtr="0">
          <a:noAutofit/>
        </a:bodyPr>
        <a:lstStyle/>
        <a:p>
          <a:pPr marL="0" lvl="0" indent="0" algn="l" defTabSz="1600200">
            <a:lnSpc>
              <a:spcPct val="90000"/>
            </a:lnSpc>
            <a:spcBef>
              <a:spcPct val="0"/>
            </a:spcBef>
            <a:spcAft>
              <a:spcPct val="35000"/>
            </a:spcAft>
            <a:buNone/>
          </a:pPr>
          <a:r>
            <a:rPr lang="it-IT" sz="3600" kern="1200" dirty="0">
              <a:solidFill>
                <a:schemeClr val="accent4">
                  <a:lumMod val="75000"/>
                </a:schemeClr>
              </a:solidFill>
            </a:rPr>
            <a:t>EMOZIONALITA’</a:t>
          </a:r>
        </a:p>
      </dsp:txBody>
      <dsp:txXfrm>
        <a:off x="1804793" y="3148343"/>
        <a:ext cx="6589596" cy="740786"/>
      </dsp:txXfrm>
    </dsp:sp>
    <dsp:sp modelId="{4636C6E2-8710-4470-8170-19FB7A224532}">
      <dsp:nvSpPr>
        <dsp:cNvPr id="0" name=""/>
        <dsp:cNvSpPr/>
      </dsp:nvSpPr>
      <dsp:spPr>
        <a:xfrm>
          <a:off x="1678878" y="3889130"/>
          <a:ext cx="6715512" cy="0"/>
        </a:xfrm>
        <a:prstGeom prst="line">
          <a:avLst/>
        </a:prstGeom>
        <a:solidFill>
          <a:schemeClr val="accent1">
            <a:hueOff val="0"/>
            <a:satOff val="0"/>
            <a:lumOff val="0"/>
            <a:alphaOff val="0"/>
          </a:schemeClr>
        </a:solidFill>
        <a:ln w="15875" cap="flat" cmpd="sng" algn="ctr">
          <a:solidFill>
            <a:schemeClr val="accent1">
              <a:tint val="5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C02EFB1-EAAA-481D-9BB8-DCB6411E130A}">
      <dsp:nvSpPr>
        <dsp:cNvPr id="0" name=""/>
        <dsp:cNvSpPr/>
      </dsp:nvSpPr>
      <dsp:spPr>
        <a:xfrm>
          <a:off x="0" y="463214"/>
          <a:ext cx="11050858" cy="655200"/>
        </a:xfrm>
        <a:prstGeom prst="rect">
          <a:avLst/>
        </a:prstGeom>
        <a:solidFill>
          <a:schemeClr val="lt1">
            <a:alpha val="90000"/>
            <a:hueOff val="0"/>
            <a:satOff val="0"/>
            <a:lumOff val="0"/>
            <a:alphaOff val="0"/>
          </a:schemeClr>
        </a:solidFill>
        <a:ln w="15875"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E6F78335-9805-4EDD-BD2E-3654BC01395B}">
      <dsp:nvSpPr>
        <dsp:cNvPr id="0" name=""/>
        <dsp:cNvSpPr/>
      </dsp:nvSpPr>
      <dsp:spPr>
        <a:xfrm>
          <a:off x="552542" y="79454"/>
          <a:ext cx="7735600" cy="767520"/>
        </a:xfrm>
        <a:prstGeom prst="roundRect">
          <a:avLst/>
        </a:prstGeom>
        <a:solidFill>
          <a:schemeClr val="accent2">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92387" tIns="0" rIns="292387" bIns="0" numCol="1" spcCol="1270" anchor="ctr" anchorCtr="0">
          <a:noAutofit/>
        </a:bodyPr>
        <a:lstStyle/>
        <a:p>
          <a:pPr marL="0" lvl="0" indent="0" algn="l" defTabSz="1155700">
            <a:lnSpc>
              <a:spcPct val="90000"/>
            </a:lnSpc>
            <a:spcBef>
              <a:spcPct val="0"/>
            </a:spcBef>
            <a:spcAft>
              <a:spcPct val="35000"/>
            </a:spcAft>
            <a:buNone/>
          </a:pPr>
          <a:r>
            <a:rPr lang="it-IT" sz="2600" kern="1200" dirty="0"/>
            <a:t>INNOVATIVITA’ (trendy, alla moda, noioso, giovanile e moderno)</a:t>
          </a:r>
        </a:p>
      </dsp:txBody>
      <dsp:txXfrm>
        <a:off x="590009" y="116921"/>
        <a:ext cx="7660666" cy="692586"/>
      </dsp:txXfrm>
    </dsp:sp>
    <dsp:sp modelId="{D4C41785-73A4-49D5-9ED1-459E263E4568}">
      <dsp:nvSpPr>
        <dsp:cNvPr id="0" name=""/>
        <dsp:cNvSpPr/>
      </dsp:nvSpPr>
      <dsp:spPr>
        <a:xfrm>
          <a:off x="0" y="1642574"/>
          <a:ext cx="11050858" cy="655200"/>
        </a:xfrm>
        <a:prstGeom prst="rect">
          <a:avLst/>
        </a:prstGeom>
        <a:solidFill>
          <a:schemeClr val="lt1">
            <a:alpha val="90000"/>
            <a:hueOff val="0"/>
            <a:satOff val="0"/>
            <a:lumOff val="0"/>
            <a:alphaOff val="0"/>
          </a:schemeClr>
        </a:solidFill>
        <a:ln w="15875" cap="flat" cmpd="sng" algn="ctr">
          <a:solidFill>
            <a:schemeClr val="accent2">
              <a:hueOff val="-363841"/>
              <a:satOff val="-20982"/>
              <a:lumOff val="2157"/>
              <a:alphaOff val="0"/>
            </a:schemeClr>
          </a:solidFill>
          <a:prstDash val="solid"/>
        </a:ln>
        <a:effectLst/>
      </dsp:spPr>
      <dsp:style>
        <a:lnRef idx="2">
          <a:scrgbClr r="0" g="0" b="0"/>
        </a:lnRef>
        <a:fillRef idx="1">
          <a:scrgbClr r="0" g="0" b="0"/>
        </a:fillRef>
        <a:effectRef idx="0">
          <a:scrgbClr r="0" g="0" b="0"/>
        </a:effectRef>
        <a:fontRef idx="minor"/>
      </dsp:style>
    </dsp:sp>
    <dsp:sp modelId="{1AED4FAB-EA4E-4DC3-ACAA-7D09EC1EB026}">
      <dsp:nvSpPr>
        <dsp:cNvPr id="0" name=""/>
        <dsp:cNvSpPr/>
      </dsp:nvSpPr>
      <dsp:spPr>
        <a:xfrm>
          <a:off x="552542" y="1258814"/>
          <a:ext cx="7735600" cy="767520"/>
        </a:xfrm>
        <a:prstGeom prst="roundRect">
          <a:avLst/>
        </a:prstGeom>
        <a:solidFill>
          <a:schemeClr val="accent2">
            <a:hueOff val="-363841"/>
            <a:satOff val="-20982"/>
            <a:lumOff val="2157"/>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92387" tIns="0" rIns="292387" bIns="0" numCol="1" spcCol="1270" anchor="ctr" anchorCtr="0">
          <a:noAutofit/>
        </a:bodyPr>
        <a:lstStyle/>
        <a:p>
          <a:pPr marL="0" lvl="0" indent="0" algn="l" defTabSz="1155700">
            <a:lnSpc>
              <a:spcPct val="90000"/>
            </a:lnSpc>
            <a:spcBef>
              <a:spcPct val="0"/>
            </a:spcBef>
            <a:spcAft>
              <a:spcPct val="35000"/>
            </a:spcAft>
            <a:buNone/>
          </a:pPr>
          <a:r>
            <a:rPr lang="it-IT" sz="2600" kern="1200" dirty="0"/>
            <a:t>CAOS (caotico, disattento, ordinato, calmo e affollato)</a:t>
          </a:r>
        </a:p>
      </dsp:txBody>
      <dsp:txXfrm>
        <a:off x="590009" y="1296281"/>
        <a:ext cx="7660666" cy="692586"/>
      </dsp:txXfrm>
    </dsp:sp>
    <dsp:sp modelId="{1F031FAE-A87F-482D-975A-CAAFF264EE42}">
      <dsp:nvSpPr>
        <dsp:cNvPr id="0" name=""/>
        <dsp:cNvSpPr/>
      </dsp:nvSpPr>
      <dsp:spPr>
        <a:xfrm>
          <a:off x="0" y="2821934"/>
          <a:ext cx="11050858" cy="655200"/>
        </a:xfrm>
        <a:prstGeom prst="rect">
          <a:avLst/>
        </a:prstGeom>
        <a:solidFill>
          <a:schemeClr val="lt1">
            <a:alpha val="90000"/>
            <a:hueOff val="0"/>
            <a:satOff val="0"/>
            <a:lumOff val="0"/>
            <a:alphaOff val="0"/>
          </a:schemeClr>
        </a:solidFill>
        <a:ln w="15875" cap="flat" cmpd="sng" algn="ctr">
          <a:solidFill>
            <a:schemeClr val="accent2">
              <a:hueOff val="-727682"/>
              <a:satOff val="-41964"/>
              <a:lumOff val="4314"/>
              <a:alphaOff val="0"/>
            </a:schemeClr>
          </a:solidFill>
          <a:prstDash val="solid"/>
        </a:ln>
        <a:effectLst/>
      </dsp:spPr>
      <dsp:style>
        <a:lnRef idx="2">
          <a:scrgbClr r="0" g="0" b="0"/>
        </a:lnRef>
        <a:fillRef idx="1">
          <a:scrgbClr r="0" g="0" b="0"/>
        </a:fillRef>
        <a:effectRef idx="0">
          <a:scrgbClr r="0" g="0" b="0"/>
        </a:effectRef>
        <a:fontRef idx="minor"/>
      </dsp:style>
    </dsp:sp>
    <dsp:sp modelId="{F7367DAA-CEEF-4B0D-95CF-E32E18EC5BD8}">
      <dsp:nvSpPr>
        <dsp:cNvPr id="0" name=""/>
        <dsp:cNvSpPr/>
      </dsp:nvSpPr>
      <dsp:spPr>
        <a:xfrm>
          <a:off x="552542" y="2438174"/>
          <a:ext cx="7735600" cy="767520"/>
        </a:xfrm>
        <a:prstGeom prst="roundRect">
          <a:avLst/>
        </a:prstGeom>
        <a:solidFill>
          <a:schemeClr val="accent2">
            <a:hueOff val="-727682"/>
            <a:satOff val="-41964"/>
            <a:lumOff val="4314"/>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92387" tIns="0" rIns="292387" bIns="0" numCol="1" spcCol="1270" anchor="ctr" anchorCtr="0">
          <a:noAutofit/>
        </a:bodyPr>
        <a:lstStyle/>
        <a:p>
          <a:pPr marL="0" lvl="0" indent="0" algn="l" defTabSz="1155700">
            <a:lnSpc>
              <a:spcPct val="90000"/>
            </a:lnSpc>
            <a:spcBef>
              <a:spcPct val="0"/>
            </a:spcBef>
            <a:spcAft>
              <a:spcPct val="35000"/>
            </a:spcAft>
            <a:buNone/>
          </a:pPr>
          <a:r>
            <a:rPr lang="it-IT" sz="2600" kern="1200" dirty="0"/>
            <a:t>VISTOSITA’ (speciale, stravagante e sorprendente)</a:t>
          </a:r>
        </a:p>
      </dsp:txBody>
      <dsp:txXfrm>
        <a:off x="590009" y="2475641"/>
        <a:ext cx="7660666" cy="692586"/>
      </dsp:txXfrm>
    </dsp:sp>
    <dsp:sp modelId="{9F440D5C-E8AE-4713-B562-447BC0C4347A}">
      <dsp:nvSpPr>
        <dsp:cNvPr id="0" name=""/>
        <dsp:cNvSpPr/>
      </dsp:nvSpPr>
      <dsp:spPr>
        <a:xfrm>
          <a:off x="0" y="4001295"/>
          <a:ext cx="11050858" cy="655200"/>
        </a:xfrm>
        <a:prstGeom prst="rect">
          <a:avLst/>
        </a:prstGeom>
        <a:solidFill>
          <a:schemeClr val="lt1">
            <a:alpha val="90000"/>
            <a:hueOff val="0"/>
            <a:satOff val="0"/>
            <a:lumOff val="0"/>
            <a:alphaOff val="0"/>
          </a:schemeClr>
        </a:solidFill>
        <a:ln w="15875" cap="flat" cmpd="sng" algn="ctr">
          <a:solidFill>
            <a:schemeClr val="accent2">
              <a:hueOff val="-1091522"/>
              <a:satOff val="-62946"/>
              <a:lumOff val="6471"/>
              <a:alphaOff val="0"/>
            </a:schemeClr>
          </a:solidFill>
          <a:prstDash val="solid"/>
        </a:ln>
        <a:effectLst/>
      </dsp:spPr>
      <dsp:style>
        <a:lnRef idx="2">
          <a:scrgbClr r="0" g="0" b="0"/>
        </a:lnRef>
        <a:fillRef idx="1">
          <a:scrgbClr r="0" g="0" b="0"/>
        </a:fillRef>
        <a:effectRef idx="0">
          <a:scrgbClr r="0" g="0" b="0"/>
        </a:effectRef>
        <a:fontRef idx="minor"/>
      </dsp:style>
    </dsp:sp>
    <dsp:sp modelId="{680301AF-2B9C-4F53-8634-F317279B6EC4}">
      <dsp:nvSpPr>
        <dsp:cNvPr id="0" name=""/>
        <dsp:cNvSpPr/>
      </dsp:nvSpPr>
      <dsp:spPr>
        <a:xfrm>
          <a:off x="552542" y="3617535"/>
          <a:ext cx="7735600" cy="767520"/>
        </a:xfrm>
        <a:prstGeom prst="roundRect">
          <a:avLst/>
        </a:prstGeom>
        <a:solidFill>
          <a:schemeClr val="accent2">
            <a:hueOff val="-1091522"/>
            <a:satOff val="-62946"/>
            <a:lumOff val="6471"/>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92387" tIns="0" rIns="292387" bIns="0" numCol="1" spcCol="1270" anchor="ctr" anchorCtr="0">
          <a:noAutofit/>
        </a:bodyPr>
        <a:lstStyle/>
        <a:p>
          <a:pPr marL="0" lvl="0" indent="0" algn="l" defTabSz="1155700">
            <a:lnSpc>
              <a:spcPct val="90000"/>
            </a:lnSpc>
            <a:spcBef>
              <a:spcPct val="0"/>
            </a:spcBef>
            <a:spcAft>
              <a:spcPct val="35000"/>
            </a:spcAft>
            <a:buNone/>
          </a:pPr>
          <a:r>
            <a:rPr lang="it-IT" sz="2600" kern="1200" dirty="0"/>
            <a:t>GRADEVOLEZZA (accessibile, affidabile, di successo e amichevole)</a:t>
          </a:r>
        </a:p>
      </dsp:txBody>
      <dsp:txXfrm>
        <a:off x="590009" y="3655002"/>
        <a:ext cx="7660666" cy="692586"/>
      </dsp:txXfrm>
    </dsp:sp>
    <dsp:sp modelId="{FDAD315C-5641-48BF-946C-1F0DD7A26A9C}">
      <dsp:nvSpPr>
        <dsp:cNvPr id="0" name=""/>
        <dsp:cNvSpPr/>
      </dsp:nvSpPr>
      <dsp:spPr>
        <a:xfrm>
          <a:off x="0" y="5180655"/>
          <a:ext cx="11050858" cy="655200"/>
        </a:xfrm>
        <a:prstGeom prst="rect">
          <a:avLst/>
        </a:prstGeom>
        <a:solidFill>
          <a:schemeClr val="lt1">
            <a:alpha val="90000"/>
            <a:hueOff val="0"/>
            <a:satOff val="0"/>
            <a:lumOff val="0"/>
            <a:alphaOff val="0"/>
          </a:schemeClr>
        </a:solidFill>
        <a:ln w="15875" cap="flat" cmpd="sng" algn="ctr">
          <a:solidFill>
            <a:schemeClr val="accent2">
              <a:hueOff val="-1455363"/>
              <a:satOff val="-83928"/>
              <a:lumOff val="8628"/>
              <a:alphaOff val="0"/>
            </a:schemeClr>
          </a:solidFill>
          <a:prstDash val="solid"/>
        </a:ln>
        <a:effectLst/>
      </dsp:spPr>
      <dsp:style>
        <a:lnRef idx="2">
          <a:scrgbClr r="0" g="0" b="0"/>
        </a:lnRef>
        <a:fillRef idx="1">
          <a:scrgbClr r="0" g="0" b="0"/>
        </a:fillRef>
        <a:effectRef idx="0">
          <a:scrgbClr r="0" g="0" b="0"/>
        </a:effectRef>
        <a:fontRef idx="minor"/>
      </dsp:style>
    </dsp:sp>
    <dsp:sp modelId="{96445FD2-38AA-4EC3-97D4-3E5EB401A5AB}">
      <dsp:nvSpPr>
        <dsp:cNvPr id="0" name=""/>
        <dsp:cNvSpPr/>
      </dsp:nvSpPr>
      <dsp:spPr>
        <a:xfrm>
          <a:off x="552542" y="4796895"/>
          <a:ext cx="7735600" cy="767520"/>
        </a:xfrm>
        <a:prstGeom prst="roundRect">
          <a:avLst/>
        </a:prstGeom>
        <a:solidFill>
          <a:schemeClr val="accent2">
            <a:hueOff val="-1455363"/>
            <a:satOff val="-83928"/>
            <a:lumOff val="8628"/>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92387" tIns="0" rIns="292387" bIns="0" numCol="1" spcCol="1270" anchor="ctr" anchorCtr="0">
          <a:noAutofit/>
        </a:bodyPr>
        <a:lstStyle/>
        <a:p>
          <a:pPr marL="0" lvl="0" indent="0" algn="l" defTabSz="1155700">
            <a:lnSpc>
              <a:spcPct val="90000"/>
            </a:lnSpc>
            <a:spcBef>
              <a:spcPct val="0"/>
            </a:spcBef>
            <a:spcAft>
              <a:spcPct val="35000"/>
            </a:spcAft>
            <a:buNone/>
          </a:pPr>
          <a:r>
            <a:rPr lang="it-IT" sz="2600" kern="1200" dirty="0"/>
            <a:t>RAFFINATEZZA (di classe, elegante, di stile, distinto e chic)</a:t>
          </a:r>
        </a:p>
      </dsp:txBody>
      <dsp:txXfrm>
        <a:off x="590009" y="4834362"/>
        <a:ext cx="7660666" cy="692586"/>
      </dsp:txXfrm>
    </dsp:sp>
  </dsp:spTree>
</dsp:drawing>
</file>

<file path=ppt/diagrams/layout1.xml><?xml version="1.0" encoding="utf-8"?>
<dgm:layoutDef xmlns:dgm="http://schemas.openxmlformats.org/drawingml/2006/diagram" xmlns:a="http://schemas.openxmlformats.org/drawingml/2006/main" uniqueId="urn:microsoft.com/office/officeart/2005/8/layout/pyramid2">
  <dgm:title val=""/>
  <dgm:desc val=""/>
  <dgm:catLst>
    <dgm:cat type="pyramid" pri="3000"/>
    <dgm:cat type="list" pri="21000"/>
    <dgm:cat type="convert" pri="17000"/>
  </dgm:catLst>
  <dgm:sampData useDef="1">
    <dgm:dataModel>
      <dgm:ptLst/>
      <dgm:bg/>
      <dgm:whole/>
    </dgm:dataModel>
  </dgm:sampData>
  <dgm:styleData useDef="1">
    <dgm:dataModel>
      <dgm:ptLst/>
      <dgm:bg/>
      <dgm:whole/>
    </dgm:dataModel>
  </dgm:styleData>
  <dgm:clrData useDef="1">
    <dgm:dataModel>
      <dgm:ptLst/>
      <dgm:bg/>
      <dgm:whole/>
    </dgm:dataModel>
  </dgm:clrData>
  <dgm:layoutNode name="compositeShape">
    <dgm:alg type="composite"/>
    <dgm:shape xmlns:r="http://schemas.openxmlformats.org/officeDocument/2006/relationships" r:blip="">
      <dgm:adjLst/>
    </dgm:shape>
    <dgm:presOf/>
    <dgm:varLst>
      <dgm:dir/>
      <dgm:resizeHandles/>
    </dgm:varLst>
    <dgm:choose name="Name0">
      <dgm:if name="Name1" func="var" arg="dir" op="equ" val="norm">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l" for="ch" forName="theList" refType="w" refFor="ch" refForName="pyramid" fact="0.5"/>
          <dgm:constr type="h" for="des" forName="aSpace" refType="h" fact="0.1"/>
        </dgm:constrLst>
      </dgm:if>
      <dgm:else name="Name2">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r" for="ch" forName="theList" refType="w" refFor="ch" refForName="pyramid" fact="0.5"/>
          <dgm:constr type="h" for="des" forName="aSpace" refType="h" fact="0.1"/>
        </dgm:constrLst>
      </dgm:else>
    </dgm:choose>
    <dgm:ruleLst/>
    <dgm:choose name="Name3">
      <dgm:if name="Name4" axis="ch" ptType="node" func="cnt" op="gte" val="1">
        <dgm:layoutNode name="pyramid" styleLbl="node1">
          <dgm:alg type="sp"/>
          <dgm:shape xmlns:r="http://schemas.openxmlformats.org/officeDocument/2006/relationships" type="triangle" r:blip="">
            <dgm:adjLst/>
          </dgm:shape>
          <dgm:presOf/>
          <dgm:constrLst/>
          <dgm:ruleLst/>
        </dgm:layoutNode>
        <dgm:layoutNode name="theList">
          <dgm:alg type="lin">
            <dgm:param type="linDir" val="fromT"/>
          </dgm:alg>
          <dgm:shape xmlns:r="http://schemas.openxmlformats.org/officeDocument/2006/relationships" r:blip="">
            <dgm:adjLst/>
          </dgm:shape>
          <dgm:presOf/>
          <dgm:constrLst>
            <dgm:constr type="w" for="ch" forName="aNode" refType="w"/>
            <dgm:constr type="h" for="ch" forName="aNode" refType="h"/>
            <dgm:constr type="primFontSz" for="ch" ptType="node" op="equ"/>
          </dgm:constrLst>
          <dgm:ruleLst/>
          <dgm:forEach name="aNodeForEach" axis="ch" ptType="node">
            <dgm:layoutNode name="aNode" styleLbl="fgAcc1">
              <dgm:varLst>
                <dgm:bulletEnabled val="1"/>
              </dgm:varLst>
              <dgm:alg type="tx"/>
              <dgm:shape xmlns:r="http://schemas.openxmlformats.org/officeDocument/2006/relationships" type="roundRect" r:blip="">
                <dgm:adjLst/>
              </dgm:shape>
              <dgm:presOf axis="desOrSelf" ptType="node"/>
              <dgm:constrLst>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aSpace">
              <dgm:alg type="sp"/>
              <dgm:shape xmlns:r="http://schemas.openxmlformats.org/officeDocument/2006/relationships" r:blip="">
                <dgm:adjLst/>
              </dgm:shape>
              <dgm:presOf/>
              <dgm:constrLst/>
              <dgm:ruleLst/>
            </dgm:layoutNode>
          </dgm:forEach>
        </dgm:layoutNode>
      </dgm:if>
      <dgm:else name="Name5"/>
    </dgm:choose>
  </dgm:layoutNode>
</dgm:layoutDef>
</file>

<file path=ppt/diagrams/layout2.xml><?xml version="1.0" encoding="utf-8"?>
<dgm:layoutDef xmlns:dgm="http://schemas.openxmlformats.org/drawingml/2006/diagram" xmlns:a="http://schemas.openxmlformats.org/drawingml/2006/main" uniqueId="urn:microsoft.com/office/officeart/2005/8/layout/pyramid2">
  <dgm:title val=""/>
  <dgm:desc val=""/>
  <dgm:catLst>
    <dgm:cat type="pyramid" pri="3000"/>
    <dgm:cat type="list" pri="21000"/>
    <dgm:cat type="convert" pri="17000"/>
  </dgm:catLst>
  <dgm:sampData useDef="1">
    <dgm:dataModel>
      <dgm:ptLst/>
      <dgm:bg/>
      <dgm:whole/>
    </dgm:dataModel>
  </dgm:sampData>
  <dgm:styleData useDef="1">
    <dgm:dataModel>
      <dgm:ptLst/>
      <dgm:bg/>
      <dgm:whole/>
    </dgm:dataModel>
  </dgm:styleData>
  <dgm:clrData useDef="1">
    <dgm:dataModel>
      <dgm:ptLst/>
      <dgm:bg/>
      <dgm:whole/>
    </dgm:dataModel>
  </dgm:clrData>
  <dgm:layoutNode name="compositeShape">
    <dgm:alg type="composite"/>
    <dgm:shape xmlns:r="http://schemas.openxmlformats.org/officeDocument/2006/relationships" r:blip="">
      <dgm:adjLst/>
    </dgm:shape>
    <dgm:presOf/>
    <dgm:varLst>
      <dgm:dir/>
      <dgm:resizeHandles/>
    </dgm:varLst>
    <dgm:choose name="Name0">
      <dgm:if name="Name1" func="var" arg="dir" op="equ" val="norm">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l" for="ch" forName="theList" refType="w" refFor="ch" refForName="pyramid" fact="0.5"/>
          <dgm:constr type="h" for="des" forName="aSpace" refType="h" fact="0.1"/>
        </dgm:constrLst>
      </dgm:if>
      <dgm:else name="Name2">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r" for="ch" forName="theList" refType="w" refFor="ch" refForName="pyramid" fact="0.5"/>
          <dgm:constr type="h" for="des" forName="aSpace" refType="h" fact="0.1"/>
        </dgm:constrLst>
      </dgm:else>
    </dgm:choose>
    <dgm:ruleLst/>
    <dgm:choose name="Name3">
      <dgm:if name="Name4" axis="ch" ptType="node" func="cnt" op="gte" val="1">
        <dgm:layoutNode name="pyramid" styleLbl="node1">
          <dgm:alg type="sp"/>
          <dgm:shape xmlns:r="http://schemas.openxmlformats.org/officeDocument/2006/relationships" type="triangle" r:blip="">
            <dgm:adjLst/>
          </dgm:shape>
          <dgm:presOf/>
          <dgm:constrLst/>
          <dgm:ruleLst/>
        </dgm:layoutNode>
        <dgm:layoutNode name="theList">
          <dgm:alg type="lin">
            <dgm:param type="linDir" val="fromT"/>
          </dgm:alg>
          <dgm:shape xmlns:r="http://schemas.openxmlformats.org/officeDocument/2006/relationships" r:blip="">
            <dgm:adjLst/>
          </dgm:shape>
          <dgm:presOf/>
          <dgm:constrLst>
            <dgm:constr type="w" for="ch" forName="aNode" refType="w"/>
            <dgm:constr type="h" for="ch" forName="aNode" refType="h"/>
            <dgm:constr type="primFontSz" for="ch" ptType="node" op="equ"/>
          </dgm:constrLst>
          <dgm:ruleLst/>
          <dgm:forEach name="aNodeForEach" axis="ch" ptType="node">
            <dgm:layoutNode name="aNode" styleLbl="fgAcc1">
              <dgm:varLst>
                <dgm:bulletEnabled val="1"/>
              </dgm:varLst>
              <dgm:alg type="tx"/>
              <dgm:shape xmlns:r="http://schemas.openxmlformats.org/officeDocument/2006/relationships" type="roundRect" r:blip="">
                <dgm:adjLst/>
              </dgm:shape>
              <dgm:presOf axis="desOrSelf" ptType="node"/>
              <dgm:constrLst>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aSpace">
              <dgm:alg type="sp"/>
              <dgm:shape xmlns:r="http://schemas.openxmlformats.org/officeDocument/2006/relationships" r:blip="">
                <dgm:adjLst/>
              </dgm:shape>
              <dgm:presOf/>
              <dgm:constrLst/>
              <dgm:ruleLst/>
            </dgm:layoutNode>
          </dgm:forEach>
        </dgm:layoutNode>
      </dgm:if>
      <dgm:else name="Name5"/>
    </dgm:choose>
  </dgm:layoutNode>
</dgm:layoutDef>
</file>

<file path=ppt/diagrams/layout3.xml><?xml version="1.0" encoding="utf-8"?>
<dgm:layoutDef xmlns:dgm="http://schemas.openxmlformats.org/drawingml/2006/diagram" xmlns:a="http://schemas.openxmlformats.org/drawingml/2006/main" uniqueId="urn:microsoft.com/office/officeart/2005/8/layout/pyramid2">
  <dgm:title val=""/>
  <dgm:desc val=""/>
  <dgm:catLst>
    <dgm:cat type="pyramid" pri="3000"/>
    <dgm:cat type="list" pri="21000"/>
    <dgm:cat type="convert" pri="17000"/>
  </dgm:catLst>
  <dgm:sampData useDef="1">
    <dgm:dataModel>
      <dgm:ptLst/>
      <dgm:bg/>
      <dgm:whole/>
    </dgm:dataModel>
  </dgm:sampData>
  <dgm:styleData useDef="1">
    <dgm:dataModel>
      <dgm:ptLst/>
      <dgm:bg/>
      <dgm:whole/>
    </dgm:dataModel>
  </dgm:styleData>
  <dgm:clrData useDef="1">
    <dgm:dataModel>
      <dgm:ptLst/>
      <dgm:bg/>
      <dgm:whole/>
    </dgm:dataModel>
  </dgm:clrData>
  <dgm:layoutNode name="compositeShape">
    <dgm:alg type="composite"/>
    <dgm:shape xmlns:r="http://schemas.openxmlformats.org/officeDocument/2006/relationships" r:blip="">
      <dgm:adjLst/>
    </dgm:shape>
    <dgm:presOf/>
    <dgm:varLst>
      <dgm:dir/>
      <dgm:resizeHandles/>
    </dgm:varLst>
    <dgm:choose name="Name0">
      <dgm:if name="Name1" func="var" arg="dir" op="equ" val="norm">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l" for="ch" forName="theList" refType="w" refFor="ch" refForName="pyramid" fact="0.5"/>
          <dgm:constr type="h" for="des" forName="aSpace" refType="h" fact="0.1"/>
        </dgm:constrLst>
      </dgm:if>
      <dgm:else name="Name2">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r" for="ch" forName="theList" refType="w" refFor="ch" refForName="pyramid" fact="0.5"/>
          <dgm:constr type="h" for="des" forName="aSpace" refType="h" fact="0.1"/>
        </dgm:constrLst>
      </dgm:else>
    </dgm:choose>
    <dgm:ruleLst/>
    <dgm:choose name="Name3">
      <dgm:if name="Name4" axis="ch" ptType="node" func="cnt" op="gte" val="1">
        <dgm:layoutNode name="pyramid" styleLbl="node1">
          <dgm:alg type="sp"/>
          <dgm:shape xmlns:r="http://schemas.openxmlformats.org/officeDocument/2006/relationships" type="triangle" r:blip="">
            <dgm:adjLst/>
          </dgm:shape>
          <dgm:presOf/>
          <dgm:constrLst/>
          <dgm:ruleLst/>
        </dgm:layoutNode>
        <dgm:layoutNode name="theList">
          <dgm:alg type="lin">
            <dgm:param type="linDir" val="fromT"/>
          </dgm:alg>
          <dgm:shape xmlns:r="http://schemas.openxmlformats.org/officeDocument/2006/relationships" r:blip="">
            <dgm:adjLst/>
          </dgm:shape>
          <dgm:presOf/>
          <dgm:constrLst>
            <dgm:constr type="w" for="ch" forName="aNode" refType="w"/>
            <dgm:constr type="h" for="ch" forName="aNode" refType="h"/>
            <dgm:constr type="primFontSz" for="ch" ptType="node" op="equ"/>
          </dgm:constrLst>
          <dgm:ruleLst/>
          <dgm:forEach name="aNodeForEach" axis="ch" ptType="node">
            <dgm:layoutNode name="aNode" styleLbl="fgAcc1">
              <dgm:varLst>
                <dgm:bulletEnabled val="1"/>
              </dgm:varLst>
              <dgm:alg type="tx"/>
              <dgm:shape xmlns:r="http://schemas.openxmlformats.org/officeDocument/2006/relationships" type="roundRect" r:blip="">
                <dgm:adjLst/>
              </dgm:shape>
              <dgm:presOf axis="desOrSelf" ptType="node"/>
              <dgm:constrLst>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aSpace">
              <dgm:alg type="sp"/>
              <dgm:shape xmlns:r="http://schemas.openxmlformats.org/officeDocument/2006/relationships" r:blip="">
                <dgm:adjLst/>
              </dgm:shape>
              <dgm:presOf/>
              <dgm:constrLst/>
              <dgm:ruleLst/>
            </dgm:layoutNode>
          </dgm:forEach>
        </dgm:layoutNode>
      </dgm:if>
      <dgm:else name="Name5"/>
    </dgm:choose>
  </dgm:layoutNode>
</dgm:layoutDef>
</file>

<file path=ppt/diagrams/layout4.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hList9">
  <dgm:title val=""/>
  <dgm:desc val=""/>
  <dgm:catLst>
    <dgm:cat type="list" pri="8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3" srcId="0" destId="1" srcOrd="0" destOrd="0"/>
        <dgm:cxn modelId="4" srcId="0" destId="2" srcOrd="1" destOrd="0"/>
        <dgm:cxn modelId="13" srcId="1" destId="11" srcOrd="0" destOrd="0"/>
        <dgm:cxn modelId="14" srcId="1" destId="12" srcOrd="0" destOrd="0"/>
        <dgm:cxn modelId="23" srcId="2" destId="21" srcOrd="0" destOrd="0"/>
        <dgm:cxn modelId="24" srcId="2" destId="22" srcOrd="0" destOrd="0"/>
      </dgm:cxnLst>
      <dgm:bg/>
      <dgm:whole/>
    </dgm:dataModel>
  </dgm:sampData>
  <dgm:styleData>
    <dgm:dataModel>
      <dgm:ptLst>
        <dgm:pt modelId="0" type="doc"/>
        <dgm:pt modelId="1"/>
        <dgm:pt modelId="2"/>
      </dgm:ptLst>
      <dgm:cxnLst>
        <dgm:cxn modelId="3" srcId="0" destId="1" srcOrd="0" destOrd="0"/>
        <dgm:cxn modelId="4" srcId="1" destId="2" srcOrd="0" destOrd="0"/>
      </dgm:cxnLst>
      <dgm:bg/>
      <dgm:whole/>
    </dgm:dataModel>
  </dgm:styleData>
  <dgm:clrData>
    <dgm:dataModel>
      <dgm:ptLst>
        <dgm:pt modelId="0" type="doc"/>
        <dgm:pt modelId="1"/>
        <dgm:pt modelId="11"/>
        <dgm:pt modelId="12"/>
        <dgm:pt modelId="13"/>
        <dgm:pt modelId="14"/>
        <dgm:pt modelId="2"/>
        <dgm:pt modelId="21"/>
        <dgm:pt modelId="22"/>
        <dgm:pt modelId="23"/>
        <dgm:pt modelId="24"/>
        <dgm:pt modelId="3"/>
        <dgm:pt modelId="31"/>
        <dgm:pt modelId="32"/>
        <dgm:pt modelId="33"/>
        <dgm:pt modelId="34"/>
      </dgm:ptLst>
      <dgm:cxnLst>
        <dgm:cxn modelId="4" srcId="0" destId="1" srcOrd="0" destOrd="0"/>
        <dgm:cxn modelId="5" srcId="0" destId="2" srcOrd="1" destOrd="0"/>
        <dgm:cxn modelId="6" srcId="0" destId="3" srcOrd="1" destOrd="0"/>
        <dgm:cxn modelId="15" srcId="1" destId="11" srcOrd="0" destOrd="0"/>
        <dgm:cxn modelId="16" srcId="1" destId="12" srcOrd="0" destOrd="0"/>
        <dgm:cxn modelId="17" srcId="1" destId="13" srcOrd="0" destOrd="0"/>
        <dgm:cxn modelId="18" srcId="1" destId="14" srcOrd="0" destOrd="0"/>
        <dgm:cxn modelId="25" srcId="2" destId="21" srcOrd="0" destOrd="0"/>
        <dgm:cxn modelId="26" srcId="2" destId="22" srcOrd="0" destOrd="0"/>
        <dgm:cxn modelId="27" srcId="2" destId="23" srcOrd="0" destOrd="0"/>
        <dgm:cxn modelId="28" srcId="2" destId="24" srcOrd="0" destOrd="0"/>
        <dgm:cxn modelId="35" srcId="3" destId="31" srcOrd="0" destOrd="0"/>
        <dgm:cxn modelId="36" srcId="3" destId="32" srcOrd="0" destOrd="0"/>
        <dgm:cxn modelId="37" srcId="3" destId="33" srcOrd="0" destOrd="0"/>
        <dgm:cxn modelId="38" srcId="3" destId="34" srcOrd="0" destOrd="0"/>
      </dgm:cxnLst>
      <dgm:bg/>
      <dgm:whole/>
    </dgm:dataModel>
  </dgm:clrData>
  <dgm:layoutNode name="list">
    <dgm:varLst>
      <dgm:dir/>
      <dgm:animLvl val="lvl"/>
    </dgm:varLst>
    <dgm:choose name="Name0">
      <dgm:if name="Name1" func="var" arg="dir" op="equ" val="norm">
        <dgm:alg type="lin">
          <dgm:param type="linDir" val="fromL"/>
          <dgm:param type="fallback" val="2D"/>
          <dgm:param type="nodeVertAlign" val="t"/>
        </dgm:alg>
      </dgm:if>
      <dgm:else name="Name2">
        <dgm:alg type="lin">
          <dgm:param type="linDir" val="fromR"/>
          <dgm:param type="fallback" val="2D"/>
          <dgm:param type="nodeVertAlign" val="t"/>
        </dgm:alg>
      </dgm:else>
    </dgm:choose>
    <dgm:shape xmlns:r="http://schemas.openxmlformats.org/officeDocument/2006/relationships" r:blip="">
      <dgm:adjLst/>
    </dgm:shape>
    <dgm:presOf/>
    <dgm:constrLst>
      <dgm:constr type="w" for="ch" forName="circle" refType="w" fact="0.5"/>
      <dgm:constr type="w" for="ch" forName="vertFlow" refType="w" fact="0.75"/>
      <dgm:constr type="h" for="des" forName="firstComp" refType="w" refFor="ch" refForName="vertFlow" fact="0.667"/>
      <dgm:constr type="h" for="des" forName="comp" refType="h" refFor="des" refForName="firstComp" op="equ"/>
      <dgm:constr type="h" for="des" forName="topSpace" refType="w" refFor="ch" refForName="circle" op="equ" fact="0.4"/>
      <dgm:constr type="w" for="ch" forName="posSpace" refType="w" fact="0.4"/>
      <dgm:constr type="w" for="ch" forName="negSpace" refType="w" fact="-1.15"/>
      <dgm:constr type="w" for="ch" forName="transSpace" refType="w" fact="0.75"/>
      <dgm:constr type="primFontSz" for="ch" forName="circle" op="equ" val="65"/>
      <dgm:constr type="primFontSz" for="des" forName="firstChildTx" val="65"/>
      <dgm:constr type="primFontSz" for="des" forName="childTx" refType="primFontSz" refFor="des" refForName="firstChildTx" op="equ"/>
    </dgm:constrLst>
    <dgm:ruleLst/>
    <dgm:forEach name="Name3" axis="ch" ptType="node">
      <dgm:layoutNode name="posSpace">
        <dgm:alg type="sp"/>
        <dgm:shape xmlns:r="http://schemas.openxmlformats.org/officeDocument/2006/relationships" r:blip="">
          <dgm:adjLst/>
        </dgm:shape>
        <dgm:presOf/>
        <dgm:constrLst/>
        <dgm:ruleLst/>
      </dgm:layoutNode>
      <dgm:layoutNode name="vertFlow">
        <dgm:alg type="lin">
          <dgm:param type="linDir" val="fromT"/>
        </dgm:alg>
        <dgm:shape xmlns:r="http://schemas.openxmlformats.org/officeDocument/2006/relationships" r:blip="">
          <dgm:adjLst/>
        </dgm:shape>
        <dgm:presOf/>
        <dgm:constrLst>
          <dgm:constr type="w" for="ch" forName="firstComp" refType="w"/>
          <dgm:constr type="w" for="ch" forName="comp" refType="w"/>
        </dgm:constrLst>
        <dgm:ruleLst/>
        <dgm:layoutNode name="topSpace">
          <dgm:alg type="sp"/>
          <dgm:shape xmlns:r="http://schemas.openxmlformats.org/officeDocument/2006/relationships" r:blip="">
            <dgm:adjLst/>
          </dgm:shape>
          <dgm:presOf/>
          <dgm:constrLst/>
          <dgm:ruleLst/>
        </dgm:layoutNode>
        <dgm:layoutNode name="firstComp">
          <dgm:alg type="composite"/>
          <dgm:shape xmlns:r="http://schemas.openxmlformats.org/officeDocument/2006/relationships" r:blip="">
            <dgm:adjLst/>
          </dgm:shape>
          <dgm:presOf/>
          <dgm:choose name="Name4">
            <dgm:if name="Name5" func="var" arg="dir" op="equ" val="norm">
              <dgm:constrLst>
                <dgm:constr type="l" for="ch" forName="firstChild"/>
                <dgm:constr type="t" for="ch" forName="firstChild"/>
                <dgm:constr type="w" for="ch" forName="firstChild" refType="w"/>
                <dgm:constr type="h" for="ch" forName="firstChild" refType="h"/>
                <dgm:constr type="l" for="ch" forName="firstChildTx" refType="w" fact="0.16"/>
                <dgm:constr type="r" for="ch" forName="firstChildTx" refType="w"/>
                <dgm:constr type="h" for="ch" forName="firstChildTx" refFor="ch" refForName="firstChild" op="equ"/>
              </dgm:constrLst>
            </dgm:if>
            <dgm:else name="Name6">
              <dgm:constrLst>
                <dgm:constr type="l" for="ch" forName="firstChild"/>
                <dgm:constr type="t" for="ch" forName="firstChild"/>
                <dgm:constr type="w" for="ch" forName="firstChild" refType="w"/>
                <dgm:constr type="h" for="ch" forName="firstChild" refType="h"/>
                <dgm:constr type="l" for="ch" forName="firstChildTx"/>
                <dgm:constr type="r" for="ch" forName="firstChildTx" refType="w" fact="0.825"/>
                <dgm:constr type="h" for="ch" forName="firstChildTx" refFor="ch" refForName="firstChild" op="equ"/>
              </dgm:constrLst>
            </dgm:else>
          </dgm:choose>
          <dgm:ruleLst/>
          <dgm:layoutNode name="firstChild" styleLbl="bgAccFollowNode1">
            <dgm:alg type="sp"/>
            <dgm:shape xmlns:r="http://schemas.openxmlformats.org/officeDocument/2006/relationships" type="rect" r:blip="">
              <dgm:adjLst/>
            </dgm:shape>
            <dgm:presOf axis="ch desOrSelf" ptType="node node" cnt="1 0"/>
            <dgm:constrLst/>
            <dgm:ruleLst/>
          </dgm:layoutNode>
          <dgm:layoutNode name="firstChildTx" styleLbl="bgAccFollowNode1">
            <dgm:varLst>
              <dgm:bulletEnabled val="1"/>
            </dgm:varLst>
            <dgm:alg type="tx">
              <dgm:param type="parTxLTRAlign" val="l"/>
            </dgm:alg>
            <dgm:shape xmlns:r="http://schemas.openxmlformats.org/officeDocument/2006/relationships" type="rect" r:blip="" hideGeom="1">
              <dgm:adjLst/>
            </dgm:shape>
            <dgm:presOf axis="ch desOrSelf" ptType="node node" cnt="1 0"/>
            <dgm:choose name="Name7">
              <dgm:if name="Name8" func="var" arg="dir" op="equ" val="norm">
                <dgm:constrLst>
                  <dgm:constr type="primFontSz" val="65"/>
                  <dgm:constr type="lMarg"/>
                </dgm:constrLst>
              </dgm:if>
              <dgm:else name="Name9">
                <dgm:constrLst>
                  <dgm:constr type="primFontSz" val="65"/>
                  <dgm:constr type="rMarg"/>
                </dgm:constrLst>
              </dgm:else>
            </dgm:choose>
            <dgm:ruleLst>
              <dgm:rule type="primFontSz" val="5" fact="NaN" max="NaN"/>
            </dgm:ruleLst>
          </dgm:layoutNode>
        </dgm:layoutNode>
        <dgm:forEach name="Name10" axis="ch" ptType="node" st="2">
          <dgm:layoutNode name="comp">
            <dgm:alg type="composite"/>
            <dgm:shape xmlns:r="http://schemas.openxmlformats.org/officeDocument/2006/relationships" r:blip="">
              <dgm:adjLst/>
            </dgm:shape>
            <dgm:presOf/>
            <dgm:choose name="Name11">
              <dgm:if name="Name12" func="var" arg="dir" op="equ" val="norm">
                <dgm:constrLst>
                  <dgm:constr type="l" for="ch" forName="child"/>
                  <dgm:constr type="t" for="ch" forName="child"/>
                  <dgm:constr type="w" for="ch" forName="child" refType="w"/>
                  <dgm:constr type="h" for="ch" forName="child" refType="h"/>
                  <dgm:constr type="l" for="ch" forName="childTx" refType="w" fact="0.16"/>
                  <dgm:constr type="r" for="ch" forName="childTx" refType="w"/>
                  <dgm:constr type="h" for="ch" forName="childTx" refFor="ch" refForName="child" op="equ"/>
                </dgm:constrLst>
              </dgm:if>
              <dgm:else name="Name13">
                <dgm:constrLst>
                  <dgm:constr type="l" for="ch" forName="child"/>
                  <dgm:constr type="t" for="ch" forName="child"/>
                  <dgm:constr type="w" for="ch" forName="child" refType="w"/>
                  <dgm:constr type="h" for="ch" forName="child" refType="h"/>
                  <dgm:constr type="l" for="ch" forName="childTx"/>
                  <dgm:constr type="r" for="ch" forName="childTx" refType="w" fact="0.825"/>
                  <dgm:constr type="h" for="ch" forName="childTx" refFor="ch" refForName="child" op="equ"/>
                </dgm:constrLst>
              </dgm:else>
            </dgm:choose>
            <dgm:ruleLst/>
            <dgm:layoutNode name="child" styleLbl="bgAccFollowNode1">
              <dgm:alg type="sp"/>
              <dgm:shape xmlns:r="http://schemas.openxmlformats.org/officeDocument/2006/relationships" type="rect" r:blip="">
                <dgm:adjLst/>
              </dgm:shape>
              <dgm:presOf axis="desOrSelf" ptType="node"/>
              <dgm:constrLst/>
              <dgm:ruleLst/>
            </dgm:layoutNode>
            <dgm:layoutNode name="childTx" styleLbl="bgAccFollowNode1">
              <dgm:varLst>
                <dgm:bulletEnabled val="1"/>
              </dgm:varLst>
              <dgm:alg type="tx">
                <dgm:param type="parTxLTRAlign" val="l"/>
              </dgm:alg>
              <dgm:shape xmlns:r="http://schemas.openxmlformats.org/officeDocument/2006/relationships" type="rect" r:blip="" hideGeom="1">
                <dgm:adjLst/>
              </dgm:shape>
              <dgm:presOf axis="desOrSelf" ptType="node"/>
              <dgm:choose name="Name14">
                <dgm:if name="Name15" func="var" arg="dir" op="equ" val="norm">
                  <dgm:constrLst>
                    <dgm:constr type="primFontSz" val="65"/>
                    <dgm:constr type="lMarg"/>
                  </dgm:constrLst>
                </dgm:if>
                <dgm:else name="Name16">
                  <dgm:constrLst>
                    <dgm:constr type="primFontSz" val="65"/>
                    <dgm:constr type="rMarg"/>
                  </dgm:constrLst>
                </dgm:else>
              </dgm:choose>
              <dgm:ruleLst>
                <dgm:rule type="primFontSz" val="5" fact="NaN" max="NaN"/>
              </dgm:ruleLst>
            </dgm:layoutNode>
          </dgm:layoutNode>
        </dgm:forEach>
      </dgm:layoutNode>
      <dgm:layoutNode name="negSpace">
        <dgm:alg type="sp"/>
        <dgm:shape xmlns:r="http://schemas.openxmlformats.org/officeDocument/2006/relationships" r:blip="">
          <dgm:adjLst/>
        </dgm:shape>
        <dgm:presOf/>
        <dgm:constrLst/>
        <dgm:ruleLst/>
      </dgm:layoutNode>
      <dgm:layoutNode name="circle" styleLbl="node1">
        <dgm:alg type="tx"/>
        <dgm:shape xmlns:r="http://schemas.openxmlformats.org/officeDocument/2006/relationships" type="ellipse" r:blip="">
          <dgm:adjLst/>
        </dgm:shape>
        <dgm:presOf axis="self"/>
        <dgm:constrLst>
          <dgm:constr type="lMarg"/>
          <dgm:constr type="rMarg"/>
          <dgm:constr type="tMarg"/>
          <dgm:constr type="bMarg"/>
          <dgm:constr type="h" refType="w"/>
        </dgm:constrLst>
        <dgm:ruleLst>
          <dgm:rule type="primFontSz" val="5" fact="NaN" max="NaN"/>
        </dgm:ruleLst>
      </dgm:layoutNode>
      <dgm:forEach name="Name17" axis="followSib" ptType="sibTrans" cnt="1">
        <dgm:layoutNode name="transSpace">
          <dgm:alg type="sp"/>
          <dgm:shape xmlns:r="http://schemas.openxmlformats.org/officeDocument/2006/relationships" r:blip="">
            <dgm:adjLst/>
          </dgm:shape>
          <dgm:presOf/>
          <dgm:constrLst/>
          <dgm:ruleLst/>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7.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8084648-72B3-40D5-B14F-1FEE6C5251F5}" type="datetimeFigureOut">
              <a:rPr lang="it-IT" smtClean="0"/>
              <a:t>17/04/2024</a:t>
            </a:fld>
            <a:endParaRPr lang="it-IT"/>
          </a:p>
        </p:txBody>
      </p:sp>
      <p:sp>
        <p:nvSpPr>
          <p:cNvPr id="4" name="Segnaposto immagin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it-IT"/>
          </a:p>
        </p:txBody>
      </p:sp>
      <p:sp>
        <p:nvSpPr>
          <p:cNvPr id="5" name="Segnaposto note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6" name="Segnaposto piè di pa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it-IT"/>
          </a:p>
        </p:txBody>
      </p:sp>
      <p:sp>
        <p:nvSpPr>
          <p:cNvPr id="7" name="Segnaposto numero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0F5EAE5-8899-46E6-88C0-DBF392EFE8D4}" type="slidenum">
              <a:rPr lang="it-IT" smtClean="0"/>
              <a:t>‹N›</a:t>
            </a:fld>
            <a:endParaRPr lang="it-IT"/>
          </a:p>
        </p:txBody>
      </p:sp>
    </p:spTree>
    <p:extLst>
      <p:ext uri="{BB962C8B-B14F-4D97-AF65-F5344CB8AC3E}">
        <p14:creationId xmlns:p14="http://schemas.microsoft.com/office/powerpoint/2010/main" val="411449929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numero diapositiva 3"/>
          <p:cNvSpPr>
            <a:spLocks noGrp="1"/>
          </p:cNvSpPr>
          <p:nvPr>
            <p:ph type="sldNum" sz="quarter" idx="5"/>
          </p:nvPr>
        </p:nvSpPr>
        <p:spPr/>
        <p:txBody>
          <a:bodyPr/>
          <a:lstStyle/>
          <a:p>
            <a:fld id="{3B6AF120-6321-44C2-AEB3-F75BB8FF439A}" type="slidenum">
              <a:rPr lang="it-IT" smtClean="0"/>
              <a:t>12</a:t>
            </a:fld>
            <a:endParaRPr lang="it-IT"/>
          </a:p>
        </p:txBody>
      </p:sp>
    </p:spTree>
    <p:extLst>
      <p:ext uri="{BB962C8B-B14F-4D97-AF65-F5344CB8AC3E}">
        <p14:creationId xmlns:p14="http://schemas.microsoft.com/office/powerpoint/2010/main" val="259105007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numero diapositiva 3"/>
          <p:cNvSpPr>
            <a:spLocks noGrp="1"/>
          </p:cNvSpPr>
          <p:nvPr>
            <p:ph type="sldNum" sz="quarter" idx="5"/>
          </p:nvPr>
        </p:nvSpPr>
        <p:spPr/>
        <p:txBody>
          <a:bodyPr/>
          <a:lstStyle/>
          <a:p>
            <a:fld id="{3B6AF120-6321-44C2-AEB3-F75BB8FF439A}" type="slidenum">
              <a:rPr lang="it-IT" smtClean="0"/>
              <a:t>17</a:t>
            </a:fld>
            <a:endParaRPr lang="it-IT"/>
          </a:p>
        </p:txBody>
      </p:sp>
    </p:spTree>
    <p:extLst>
      <p:ext uri="{BB962C8B-B14F-4D97-AF65-F5344CB8AC3E}">
        <p14:creationId xmlns:p14="http://schemas.microsoft.com/office/powerpoint/2010/main" val="347652395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numero diapositiva 3"/>
          <p:cNvSpPr>
            <a:spLocks noGrp="1"/>
          </p:cNvSpPr>
          <p:nvPr>
            <p:ph type="sldNum" sz="quarter" idx="5"/>
          </p:nvPr>
        </p:nvSpPr>
        <p:spPr/>
        <p:txBody>
          <a:bodyPr/>
          <a:lstStyle/>
          <a:p>
            <a:fld id="{3B6AF120-6321-44C2-AEB3-F75BB8FF439A}" type="slidenum">
              <a:rPr lang="it-IT" smtClean="0"/>
              <a:t>18</a:t>
            </a:fld>
            <a:endParaRPr lang="it-IT"/>
          </a:p>
        </p:txBody>
      </p:sp>
    </p:spTree>
    <p:extLst>
      <p:ext uri="{BB962C8B-B14F-4D97-AF65-F5344CB8AC3E}">
        <p14:creationId xmlns:p14="http://schemas.microsoft.com/office/powerpoint/2010/main" val="181218951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numero diapositiva 3"/>
          <p:cNvSpPr>
            <a:spLocks noGrp="1"/>
          </p:cNvSpPr>
          <p:nvPr>
            <p:ph type="sldNum" sz="quarter" idx="5"/>
          </p:nvPr>
        </p:nvSpPr>
        <p:spPr/>
        <p:txBody>
          <a:bodyPr/>
          <a:lstStyle/>
          <a:p>
            <a:fld id="{3B6AF120-6321-44C2-AEB3-F75BB8FF439A}" type="slidenum">
              <a:rPr lang="it-IT" smtClean="0"/>
              <a:t>23</a:t>
            </a:fld>
            <a:endParaRPr lang="it-IT"/>
          </a:p>
        </p:txBody>
      </p:sp>
    </p:spTree>
    <p:extLst>
      <p:ext uri="{BB962C8B-B14F-4D97-AF65-F5344CB8AC3E}">
        <p14:creationId xmlns:p14="http://schemas.microsoft.com/office/powerpoint/2010/main" val="146552649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titolo">
    <p:spTree>
      <p:nvGrpSpPr>
        <p:cNvPr id="1" name=""/>
        <p:cNvGrpSpPr/>
        <p:nvPr/>
      </p:nvGrpSpPr>
      <p:grpSpPr>
        <a:xfrm>
          <a:off x="0" y="0"/>
          <a:ext cx="0" cy="0"/>
          <a:chOff x="0" y="0"/>
          <a:chExt cx="0" cy="0"/>
        </a:xfrm>
      </p:grpSpPr>
      <p:sp>
        <p:nvSpPr>
          <p:cNvPr id="10" name="Rectangle 9"/>
          <p:cNvSpPr/>
          <p:nvPr/>
        </p:nvSpPr>
        <p:spPr>
          <a:xfrm>
            <a:off x="0" y="0"/>
            <a:ext cx="12192000" cy="4572001"/>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5"/>
          <p:cNvSpPr/>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457200" y="4960137"/>
            <a:ext cx="7772400" cy="1463040"/>
          </a:xfrm>
        </p:spPr>
        <p:txBody>
          <a:bodyPr anchor="ctr">
            <a:normAutofit/>
          </a:bodyPr>
          <a:lstStyle>
            <a:lvl1pPr algn="r">
              <a:defRPr sz="5000" spc="200" baseline="0"/>
            </a:lvl1pPr>
          </a:lstStyle>
          <a:p>
            <a:r>
              <a:rPr lang="it-IT"/>
              <a:t>Fare clic per modificare lo stile del titolo</a:t>
            </a:r>
            <a:endParaRPr lang="en-US" dirty="0"/>
          </a:p>
        </p:txBody>
      </p:sp>
      <p:sp>
        <p:nvSpPr>
          <p:cNvPr id="3" name="Subtitle 2"/>
          <p:cNvSpPr>
            <a:spLocks noGrp="1"/>
          </p:cNvSpPr>
          <p:nvPr>
            <p:ph type="subTitle" idx="1"/>
          </p:nvPr>
        </p:nvSpPr>
        <p:spPr>
          <a:xfrm>
            <a:off x="8610600" y="4960137"/>
            <a:ext cx="3200400" cy="1463040"/>
          </a:xfrm>
        </p:spPr>
        <p:txBody>
          <a:bodyPr lIns="91440" rIns="91440" anchor="ctr">
            <a:normAutofit/>
          </a:bodyPr>
          <a:lstStyle>
            <a:lvl1pPr marL="0" indent="0" algn="l">
              <a:lnSpc>
                <a:spcPct val="100000"/>
              </a:lnSpc>
              <a:spcBef>
                <a:spcPts val="0"/>
              </a:spcBef>
              <a:buNone/>
              <a:defRPr sz="1800">
                <a:solidFill>
                  <a:schemeClr val="tx1">
                    <a:lumMod val="95000"/>
                    <a:lumOff val="5000"/>
                  </a:schemeClr>
                </a:solidFill>
              </a:defRPr>
            </a:lvl1pPr>
            <a:lvl2pPr marL="457200" indent="0" algn="ctr">
              <a:buNone/>
              <a:defRPr sz="1800"/>
            </a:lvl2pPr>
            <a:lvl3pPr marL="914400" indent="0" algn="ctr">
              <a:buNone/>
              <a:defRPr sz="1800"/>
            </a:lvl3pPr>
            <a:lvl4pPr marL="1371600" indent="0" algn="ctr">
              <a:buNone/>
              <a:defRPr sz="1800"/>
            </a:lvl4pPr>
            <a:lvl5pPr marL="1828800" indent="0" algn="ctr">
              <a:buNone/>
              <a:defRPr sz="1800"/>
            </a:lvl5pPr>
            <a:lvl6pPr marL="2286000" indent="0" algn="ctr">
              <a:buNone/>
              <a:defRPr sz="1800"/>
            </a:lvl6pPr>
            <a:lvl7pPr marL="2743200" indent="0" algn="ctr">
              <a:buNone/>
              <a:defRPr sz="1800"/>
            </a:lvl7pPr>
            <a:lvl8pPr marL="3200400" indent="0" algn="ctr">
              <a:buNone/>
              <a:defRPr sz="1800"/>
            </a:lvl8pPr>
            <a:lvl9pPr marL="3657600" indent="0" algn="ctr">
              <a:buNone/>
              <a:defRPr sz="1800"/>
            </a:lvl9pPr>
          </a:lstStyle>
          <a:p>
            <a:r>
              <a:rPr lang="it-IT"/>
              <a:t>Fare clic per modificare lo stile del sottotitolo dello schema</a:t>
            </a:r>
            <a:endParaRPr lang="en-US" dirty="0"/>
          </a:p>
        </p:txBody>
      </p:sp>
      <p:sp>
        <p:nvSpPr>
          <p:cNvPr id="4" name="Date Placeholder 3"/>
          <p:cNvSpPr>
            <a:spLocks noGrp="1"/>
          </p:cNvSpPr>
          <p:nvPr>
            <p:ph type="dt" sz="half" idx="10"/>
          </p:nvPr>
        </p:nvSpPr>
        <p:spPr/>
        <p:txBody>
          <a:bodyPr/>
          <a:lstStyle>
            <a:lvl1pPr algn="l">
              <a:defRPr/>
            </a:lvl1pPr>
          </a:lstStyle>
          <a:p>
            <a:fld id="{E8555D31-F77D-4493-BF5F-AA6C8007E04B}" type="datetimeFigureOut">
              <a:rPr lang="it-IT" smtClean="0"/>
              <a:t>17/04/2024</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D0B53CF5-E70A-49A7-A1C2-DC204ACD2248}" type="slidenum">
              <a:rPr lang="it-IT" smtClean="0"/>
              <a:t>‹N›</a:t>
            </a:fld>
            <a:endParaRPr lang="it-IT"/>
          </a:p>
        </p:txBody>
      </p:sp>
      <p:cxnSp>
        <p:nvCxnSpPr>
          <p:cNvPr id="8" name="Straight Connector 7"/>
          <p:cNvCxnSpPr/>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25504305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a:t>
            </a:r>
            <a:endParaRPr lang="en-US" dirty="0"/>
          </a:p>
        </p:txBody>
      </p:sp>
      <p:sp>
        <p:nvSpPr>
          <p:cNvPr id="3" name="Vertical Text Placeholder 2"/>
          <p:cNvSpPr>
            <a:spLocks noGrp="1"/>
          </p:cNvSpPr>
          <p:nvPr>
            <p:ph type="body" orient="vert" idx="1"/>
          </p:nvPr>
        </p:nvSpPr>
        <p:spPr/>
        <p:txBody>
          <a:bodyPr vert="eaVert"/>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E8555D31-F77D-4493-BF5F-AA6C8007E04B}" type="datetimeFigureOut">
              <a:rPr lang="it-IT" smtClean="0"/>
              <a:t>17/04/2024</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D0B53CF5-E70A-49A7-A1C2-DC204ACD2248}" type="slidenum">
              <a:rPr lang="it-IT" smtClean="0"/>
              <a:t>‹N›</a:t>
            </a:fld>
            <a:endParaRPr lang="it-IT"/>
          </a:p>
        </p:txBody>
      </p:sp>
    </p:spTree>
    <p:extLst>
      <p:ext uri="{BB962C8B-B14F-4D97-AF65-F5344CB8AC3E}">
        <p14:creationId xmlns:p14="http://schemas.microsoft.com/office/powerpoint/2010/main" val="109516348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1_Titolo e testo vertical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762000"/>
            <a:ext cx="2628900" cy="5410200"/>
          </a:xfrm>
        </p:spPr>
        <p:txBody>
          <a:bodyPr vert="eaVert" lIns="45720" tIns="91440" rIns="45720" bIns="91440"/>
          <a:lstStyle/>
          <a:p>
            <a:r>
              <a:rPr lang="it-IT"/>
              <a:t>Fare clic per modificare lo stile del titolo</a:t>
            </a:r>
            <a:endParaRPr lang="en-US" dirty="0"/>
          </a:p>
        </p:txBody>
      </p:sp>
      <p:sp>
        <p:nvSpPr>
          <p:cNvPr id="3" name="Vertical Text Placeholder 2"/>
          <p:cNvSpPr>
            <a:spLocks noGrp="1"/>
          </p:cNvSpPr>
          <p:nvPr>
            <p:ph type="body" orient="vert" idx="1"/>
          </p:nvPr>
        </p:nvSpPr>
        <p:spPr>
          <a:xfrm>
            <a:off x="990601" y="762000"/>
            <a:ext cx="7581900" cy="5410200"/>
          </a:xfrm>
        </p:spPr>
        <p:txBody>
          <a:bodyPr vert="eaVert"/>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E8555D31-F77D-4493-BF5F-AA6C8007E04B}" type="datetimeFigureOut">
              <a:rPr lang="it-IT" smtClean="0"/>
              <a:t>17/04/2024</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D0B53CF5-E70A-49A7-A1C2-DC204ACD2248}" type="slidenum">
              <a:rPr lang="it-IT" smtClean="0"/>
              <a:t>‹N›</a:t>
            </a:fld>
            <a:endParaRPr lang="it-IT"/>
          </a:p>
        </p:txBody>
      </p:sp>
      <p:cxnSp>
        <p:nvCxnSpPr>
          <p:cNvPr id="7" name="Straight Connector 6"/>
          <p:cNvCxnSpPr/>
          <p:nvPr/>
        </p:nvCxnSpPr>
        <p:spPr>
          <a:xfrm rot="5400000" flipV="1">
            <a:off x="10058400" y="59263"/>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563486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a:t>
            </a:r>
            <a:endParaRPr lang="en-US" dirty="0"/>
          </a:p>
        </p:txBody>
      </p:sp>
      <p:sp>
        <p:nvSpPr>
          <p:cNvPr id="3" name="Content Placeholder 2"/>
          <p:cNvSpPr>
            <a:spLocks noGrp="1"/>
          </p:cNvSpPr>
          <p:nvPr>
            <p:ph idx="1"/>
          </p:nvPr>
        </p:nvSpPr>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E8555D31-F77D-4493-BF5F-AA6C8007E04B}" type="datetimeFigureOut">
              <a:rPr lang="it-IT" smtClean="0"/>
              <a:t>17/04/2024</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D0B53CF5-E70A-49A7-A1C2-DC204ACD2248}" type="slidenum">
              <a:rPr lang="it-IT" smtClean="0"/>
              <a:t>‹N›</a:t>
            </a:fld>
            <a:endParaRPr lang="it-IT"/>
          </a:p>
        </p:txBody>
      </p:sp>
    </p:spTree>
    <p:extLst>
      <p:ext uri="{BB962C8B-B14F-4D97-AF65-F5344CB8AC3E}">
        <p14:creationId xmlns:p14="http://schemas.microsoft.com/office/powerpoint/2010/main" val="11078963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Intestazione sezione">
    <p:spTree>
      <p:nvGrpSpPr>
        <p:cNvPr id="1" name=""/>
        <p:cNvGrpSpPr/>
        <p:nvPr/>
      </p:nvGrpSpPr>
      <p:grpSpPr>
        <a:xfrm>
          <a:off x="0" y="0"/>
          <a:ext cx="0" cy="0"/>
          <a:chOff x="0" y="0"/>
          <a:chExt cx="0" cy="0"/>
        </a:xfrm>
      </p:grpSpPr>
      <p:sp>
        <p:nvSpPr>
          <p:cNvPr id="9" name="Rectangle 8"/>
          <p:cNvSpPr/>
          <p:nvPr/>
        </p:nvSpPr>
        <p:spPr>
          <a:xfrm>
            <a:off x="0" y="0"/>
            <a:ext cx="12192000" cy="4572001"/>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5"/>
          <p:cNvSpPr/>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4960137"/>
            <a:ext cx="7772400" cy="1463040"/>
          </a:xfrm>
        </p:spPr>
        <p:txBody>
          <a:bodyPr anchor="ctr">
            <a:normAutofit/>
          </a:bodyPr>
          <a:lstStyle>
            <a:lvl1pPr algn="r">
              <a:defRPr sz="5000" b="0" spc="200" baseline="0"/>
            </a:lvl1pPr>
          </a:lstStyle>
          <a:p>
            <a:r>
              <a:rPr lang="it-IT"/>
              <a:t>Fare clic per modificare lo stile del titolo</a:t>
            </a:r>
            <a:endParaRPr lang="en-US" dirty="0"/>
          </a:p>
        </p:txBody>
      </p:sp>
      <p:sp>
        <p:nvSpPr>
          <p:cNvPr id="3" name="Text Placeholder 2"/>
          <p:cNvSpPr>
            <a:spLocks noGrp="1"/>
          </p:cNvSpPr>
          <p:nvPr>
            <p:ph type="body" idx="1"/>
          </p:nvPr>
        </p:nvSpPr>
        <p:spPr>
          <a:xfrm>
            <a:off x="8610600" y="4960137"/>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stili del testo dello schema</a:t>
            </a:r>
          </a:p>
        </p:txBody>
      </p:sp>
      <p:sp>
        <p:nvSpPr>
          <p:cNvPr id="4" name="Date Placeholder 3"/>
          <p:cNvSpPr>
            <a:spLocks noGrp="1"/>
          </p:cNvSpPr>
          <p:nvPr>
            <p:ph type="dt" sz="half" idx="10"/>
          </p:nvPr>
        </p:nvSpPr>
        <p:spPr/>
        <p:txBody>
          <a:bodyPr/>
          <a:lstStyle/>
          <a:p>
            <a:fld id="{E8555D31-F77D-4493-BF5F-AA6C8007E04B}" type="datetimeFigureOut">
              <a:rPr lang="it-IT" smtClean="0"/>
              <a:t>17/04/2024</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D0B53CF5-E70A-49A7-A1C2-DC204ACD2248}" type="slidenum">
              <a:rPr lang="it-IT" smtClean="0"/>
              <a:t>‹N›</a:t>
            </a:fld>
            <a:endParaRPr lang="it-IT"/>
          </a:p>
        </p:txBody>
      </p:sp>
      <p:cxnSp>
        <p:nvCxnSpPr>
          <p:cNvPr id="8" name="Straight Connector 7"/>
          <p:cNvCxnSpPr/>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611838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le 1"/>
          <p:cNvSpPr>
            <a:spLocks noGrp="1"/>
          </p:cNvSpPr>
          <p:nvPr>
            <p:ph type="title"/>
          </p:nvPr>
        </p:nvSpPr>
        <p:spPr>
          <a:xfrm>
            <a:off x="1024128" y="585216"/>
            <a:ext cx="9720072" cy="1499616"/>
          </a:xfrm>
        </p:spPr>
        <p:txBody>
          <a:bodyPr/>
          <a:lstStyle/>
          <a:p>
            <a:r>
              <a:rPr lang="it-IT"/>
              <a:t>Fare clic per modificare lo stile del titolo</a:t>
            </a:r>
            <a:endParaRPr lang="en-US" dirty="0"/>
          </a:p>
        </p:txBody>
      </p:sp>
      <p:sp>
        <p:nvSpPr>
          <p:cNvPr id="3" name="Content Placeholder 2"/>
          <p:cNvSpPr>
            <a:spLocks noGrp="1"/>
          </p:cNvSpPr>
          <p:nvPr>
            <p:ph sz="half" idx="1"/>
          </p:nvPr>
        </p:nvSpPr>
        <p:spPr>
          <a:xfrm>
            <a:off x="1024127" y="2286000"/>
            <a:ext cx="4754880" cy="4023360"/>
          </a:xfrm>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Content Placeholder 3"/>
          <p:cNvSpPr>
            <a:spLocks noGrp="1"/>
          </p:cNvSpPr>
          <p:nvPr>
            <p:ph sz="half" idx="2"/>
          </p:nvPr>
        </p:nvSpPr>
        <p:spPr>
          <a:xfrm>
            <a:off x="5989320" y="2286000"/>
            <a:ext cx="4754880" cy="4023360"/>
          </a:xfrm>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Date Placeholder 4"/>
          <p:cNvSpPr>
            <a:spLocks noGrp="1"/>
          </p:cNvSpPr>
          <p:nvPr>
            <p:ph type="dt" sz="half" idx="10"/>
          </p:nvPr>
        </p:nvSpPr>
        <p:spPr/>
        <p:txBody>
          <a:bodyPr/>
          <a:lstStyle/>
          <a:p>
            <a:fld id="{E8555D31-F77D-4493-BF5F-AA6C8007E04B}" type="datetimeFigureOut">
              <a:rPr lang="it-IT" smtClean="0"/>
              <a:t>17/04/2024</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D0B53CF5-E70A-49A7-A1C2-DC204ACD2248}" type="slidenum">
              <a:rPr lang="it-IT" smtClean="0"/>
              <a:t>‹N›</a:t>
            </a:fld>
            <a:endParaRPr lang="it-IT"/>
          </a:p>
        </p:txBody>
      </p:sp>
    </p:spTree>
    <p:extLst>
      <p:ext uri="{BB962C8B-B14F-4D97-AF65-F5344CB8AC3E}">
        <p14:creationId xmlns:p14="http://schemas.microsoft.com/office/powerpoint/2010/main" val="23218388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it-IT"/>
              <a:t>Fare clic per modificare lo stile del titolo</a:t>
            </a:r>
            <a:endParaRPr lang="en-US" dirty="0"/>
          </a:p>
        </p:txBody>
      </p:sp>
      <p:sp>
        <p:nvSpPr>
          <p:cNvPr id="3" name="Text Placeholder 2"/>
          <p:cNvSpPr>
            <a:spLocks noGrp="1"/>
          </p:cNvSpPr>
          <p:nvPr>
            <p:ph type="body" idx="1"/>
          </p:nvPr>
        </p:nvSpPr>
        <p:spPr>
          <a:xfrm>
            <a:off x="1024128" y="2179636"/>
            <a:ext cx="4754880" cy="822960"/>
          </a:xfrm>
        </p:spPr>
        <p:txBody>
          <a:bodyPr lIns="137160" rIns="137160" anchor="ctr">
            <a:normAutofit/>
          </a:bodyPr>
          <a:lstStyle>
            <a:lvl1pPr marL="0" indent="0">
              <a:spcBef>
                <a:spcPts val="0"/>
              </a:spcBef>
              <a:spcAft>
                <a:spcPts val="0"/>
              </a:spcAft>
              <a:buNone/>
              <a:defRPr sz="2300" b="0" cap="none" baseline="0">
                <a:solidFill>
                  <a:schemeClr val="accent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stili del testo dello schema</a:t>
            </a:r>
          </a:p>
        </p:txBody>
      </p:sp>
      <p:sp>
        <p:nvSpPr>
          <p:cNvPr id="4" name="Content Placeholder 3"/>
          <p:cNvSpPr>
            <a:spLocks noGrp="1"/>
          </p:cNvSpPr>
          <p:nvPr>
            <p:ph sz="half" idx="2"/>
          </p:nvPr>
        </p:nvSpPr>
        <p:spPr>
          <a:xfrm>
            <a:off x="1024128" y="2967788"/>
            <a:ext cx="4754880" cy="3341572"/>
          </a:xfrm>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Text Placeholder 4"/>
          <p:cNvSpPr>
            <a:spLocks noGrp="1"/>
          </p:cNvSpPr>
          <p:nvPr>
            <p:ph type="body" sz="quarter" idx="3"/>
          </p:nvPr>
        </p:nvSpPr>
        <p:spPr>
          <a:xfrm>
            <a:off x="5990888" y="2179636"/>
            <a:ext cx="4754880" cy="822960"/>
          </a:xfrm>
        </p:spPr>
        <p:txBody>
          <a:bodyPr lIns="137160" rIns="137160" anchor="ctr">
            <a:normAutofit/>
          </a:bodyPr>
          <a:lstStyle>
            <a:lvl1pPr marL="0" indent="0">
              <a:spcBef>
                <a:spcPts val="0"/>
              </a:spcBef>
              <a:spcAft>
                <a:spcPts val="0"/>
              </a:spcAft>
              <a:buNone/>
              <a:defRPr lang="en-US" sz="2300" b="0" kern="1200" cap="none" baseline="0" dirty="0">
                <a:solidFill>
                  <a:schemeClr val="accen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90000"/>
              </a:lnSpc>
              <a:spcBef>
                <a:spcPts val="1800"/>
              </a:spcBef>
              <a:buNone/>
            </a:pPr>
            <a:r>
              <a:rPr lang="it-IT"/>
              <a:t>Fare clic per modificare stili del testo dello schema</a:t>
            </a:r>
          </a:p>
        </p:txBody>
      </p:sp>
      <p:sp>
        <p:nvSpPr>
          <p:cNvPr id="6" name="Content Placeholder 5"/>
          <p:cNvSpPr>
            <a:spLocks noGrp="1"/>
          </p:cNvSpPr>
          <p:nvPr>
            <p:ph sz="quarter" idx="4"/>
          </p:nvPr>
        </p:nvSpPr>
        <p:spPr>
          <a:xfrm>
            <a:off x="5990888" y="2967788"/>
            <a:ext cx="4754880" cy="3341572"/>
          </a:xfrm>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7" name="Date Placeholder 6"/>
          <p:cNvSpPr>
            <a:spLocks noGrp="1"/>
          </p:cNvSpPr>
          <p:nvPr>
            <p:ph type="dt" sz="half" idx="10"/>
          </p:nvPr>
        </p:nvSpPr>
        <p:spPr/>
        <p:txBody>
          <a:bodyPr/>
          <a:lstStyle/>
          <a:p>
            <a:fld id="{E8555D31-F77D-4493-BF5F-AA6C8007E04B}" type="datetimeFigureOut">
              <a:rPr lang="it-IT" smtClean="0"/>
              <a:t>17/04/2024</a:t>
            </a:fld>
            <a:endParaRPr lang="it-IT"/>
          </a:p>
        </p:txBody>
      </p:sp>
      <p:sp>
        <p:nvSpPr>
          <p:cNvPr id="8" name="Footer Placeholder 7"/>
          <p:cNvSpPr>
            <a:spLocks noGrp="1"/>
          </p:cNvSpPr>
          <p:nvPr>
            <p:ph type="ftr" sz="quarter" idx="11"/>
          </p:nvPr>
        </p:nvSpPr>
        <p:spPr/>
        <p:txBody>
          <a:bodyPr/>
          <a:lstStyle/>
          <a:p>
            <a:endParaRPr lang="it-IT"/>
          </a:p>
        </p:txBody>
      </p:sp>
      <p:sp>
        <p:nvSpPr>
          <p:cNvPr id="9" name="Slide Number Placeholder 8"/>
          <p:cNvSpPr>
            <a:spLocks noGrp="1"/>
          </p:cNvSpPr>
          <p:nvPr>
            <p:ph type="sldNum" sz="quarter" idx="12"/>
          </p:nvPr>
        </p:nvSpPr>
        <p:spPr/>
        <p:txBody>
          <a:bodyPr/>
          <a:lstStyle/>
          <a:p>
            <a:fld id="{D0B53CF5-E70A-49A7-A1C2-DC204ACD2248}" type="slidenum">
              <a:rPr lang="it-IT" smtClean="0"/>
              <a:t>‹N›</a:t>
            </a:fld>
            <a:endParaRPr lang="it-IT"/>
          </a:p>
        </p:txBody>
      </p:sp>
    </p:spTree>
    <p:extLst>
      <p:ext uri="{BB962C8B-B14F-4D97-AF65-F5344CB8AC3E}">
        <p14:creationId xmlns:p14="http://schemas.microsoft.com/office/powerpoint/2010/main" val="304694513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a:t>
            </a:r>
            <a:endParaRPr lang="en-US" dirty="0"/>
          </a:p>
        </p:txBody>
      </p:sp>
      <p:sp>
        <p:nvSpPr>
          <p:cNvPr id="3" name="Date Placeholder 2"/>
          <p:cNvSpPr>
            <a:spLocks noGrp="1"/>
          </p:cNvSpPr>
          <p:nvPr>
            <p:ph type="dt" sz="half" idx="10"/>
          </p:nvPr>
        </p:nvSpPr>
        <p:spPr/>
        <p:txBody>
          <a:bodyPr/>
          <a:lstStyle/>
          <a:p>
            <a:fld id="{E8555D31-F77D-4493-BF5F-AA6C8007E04B}" type="datetimeFigureOut">
              <a:rPr lang="it-IT" smtClean="0"/>
              <a:t>17/04/2024</a:t>
            </a:fld>
            <a:endParaRPr lang="it-IT"/>
          </a:p>
        </p:txBody>
      </p:sp>
      <p:sp>
        <p:nvSpPr>
          <p:cNvPr id="4" name="Footer Placeholder 3"/>
          <p:cNvSpPr>
            <a:spLocks noGrp="1"/>
          </p:cNvSpPr>
          <p:nvPr>
            <p:ph type="ftr" sz="quarter" idx="11"/>
          </p:nvPr>
        </p:nvSpPr>
        <p:spPr/>
        <p:txBody>
          <a:bodyPr/>
          <a:lstStyle/>
          <a:p>
            <a:endParaRPr lang="it-IT"/>
          </a:p>
        </p:txBody>
      </p:sp>
      <p:sp>
        <p:nvSpPr>
          <p:cNvPr id="5" name="Slide Number Placeholder 4"/>
          <p:cNvSpPr>
            <a:spLocks noGrp="1"/>
          </p:cNvSpPr>
          <p:nvPr>
            <p:ph type="sldNum" sz="quarter" idx="12"/>
          </p:nvPr>
        </p:nvSpPr>
        <p:spPr/>
        <p:txBody>
          <a:bodyPr/>
          <a:lstStyle/>
          <a:p>
            <a:fld id="{D0B53CF5-E70A-49A7-A1C2-DC204ACD2248}" type="slidenum">
              <a:rPr lang="it-IT" smtClean="0"/>
              <a:t>‹N›</a:t>
            </a:fld>
            <a:endParaRPr lang="it-IT"/>
          </a:p>
        </p:txBody>
      </p:sp>
    </p:spTree>
    <p:extLst>
      <p:ext uri="{BB962C8B-B14F-4D97-AF65-F5344CB8AC3E}">
        <p14:creationId xmlns:p14="http://schemas.microsoft.com/office/powerpoint/2010/main" val="426530083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Vuota">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8555D31-F77D-4493-BF5F-AA6C8007E04B}" type="datetimeFigureOut">
              <a:rPr lang="it-IT" smtClean="0"/>
              <a:t>17/04/2024</a:t>
            </a:fld>
            <a:endParaRPr lang="it-IT"/>
          </a:p>
        </p:txBody>
      </p:sp>
      <p:sp>
        <p:nvSpPr>
          <p:cNvPr id="3" name="Footer Placeholder 2"/>
          <p:cNvSpPr>
            <a:spLocks noGrp="1"/>
          </p:cNvSpPr>
          <p:nvPr>
            <p:ph type="ftr" sz="quarter" idx="11"/>
          </p:nvPr>
        </p:nvSpPr>
        <p:spPr/>
        <p:txBody>
          <a:bodyPr/>
          <a:lstStyle/>
          <a:p>
            <a:endParaRPr lang="it-IT"/>
          </a:p>
        </p:txBody>
      </p:sp>
      <p:sp>
        <p:nvSpPr>
          <p:cNvPr id="4" name="Slide Number Placeholder 3"/>
          <p:cNvSpPr>
            <a:spLocks noGrp="1"/>
          </p:cNvSpPr>
          <p:nvPr>
            <p:ph type="sldNum" sz="quarter" idx="12"/>
          </p:nvPr>
        </p:nvSpPr>
        <p:spPr/>
        <p:txBody>
          <a:bodyPr/>
          <a:lstStyle/>
          <a:p>
            <a:fld id="{D0B53CF5-E70A-49A7-A1C2-DC204ACD2248}" type="slidenum">
              <a:rPr lang="it-IT" smtClean="0"/>
              <a:t>‹N›</a:t>
            </a:fld>
            <a:endParaRPr lang="it-IT"/>
          </a:p>
        </p:txBody>
      </p:sp>
    </p:spTree>
    <p:extLst>
      <p:ext uri="{BB962C8B-B14F-4D97-AF65-F5344CB8AC3E}">
        <p14:creationId xmlns:p14="http://schemas.microsoft.com/office/powerpoint/2010/main" val="36522422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8" name="Title 7"/>
          <p:cNvSpPr>
            <a:spLocks noGrp="1"/>
          </p:cNvSpPr>
          <p:nvPr>
            <p:ph type="title"/>
          </p:nvPr>
        </p:nvSpPr>
        <p:spPr>
          <a:xfrm>
            <a:off x="1024128" y="471509"/>
            <a:ext cx="4389120" cy="1737360"/>
          </a:xfrm>
        </p:spPr>
        <p:txBody>
          <a:bodyPr>
            <a:noAutofit/>
          </a:bodyPr>
          <a:lstStyle>
            <a:lvl1pPr>
              <a:lnSpc>
                <a:spcPct val="80000"/>
              </a:lnSpc>
              <a:defRPr sz="4000"/>
            </a:lvl1pPr>
          </a:lstStyle>
          <a:p>
            <a:r>
              <a:rPr lang="it-IT"/>
              <a:t>Fare clic per modificare lo stile del titolo</a:t>
            </a:r>
            <a:endParaRPr lang="en-US" dirty="0"/>
          </a:p>
        </p:txBody>
      </p:sp>
      <p:sp>
        <p:nvSpPr>
          <p:cNvPr id="3" name="Content Placeholder 2"/>
          <p:cNvSpPr>
            <a:spLocks noGrp="1"/>
          </p:cNvSpPr>
          <p:nvPr>
            <p:ph idx="1"/>
          </p:nvPr>
        </p:nvSpPr>
        <p:spPr>
          <a:xfrm>
            <a:off x="5715000" y="822960"/>
            <a:ext cx="5678424" cy="5184648"/>
          </a:xfrm>
        </p:spPr>
        <p:txBody>
          <a:bodyPr/>
          <a:lstStyle>
            <a:lvl1pPr>
              <a:defRPr sz="2400"/>
            </a:lvl1pPr>
            <a:lvl2pPr>
              <a:defRPr sz="2000"/>
            </a:lvl2pPr>
            <a:lvl3pPr>
              <a:defRPr sz="1600"/>
            </a:lvl3pPr>
            <a:lvl4pPr>
              <a:defRPr sz="1600"/>
            </a:lvl4pPr>
            <a:lvl5pPr>
              <a:defRPr sz="1600"/>
            </a:lvl5pPr>
            <a:lvl6pPr>
              <a:defRPr sz="1600"/>
            </a:lvl6pPr>
            <a:lvl7pPr>
              <a:defRPr sz="1600"/>
            </a:lvl7pPr>
            <a:lvl8pPr>
              <a:defRPr sz="1600"/>
            </a:lvl8pPr>
            <a:lvl9pPr>
              <a:defRPr sz="16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Text Placeholder 3"/>
          <p:cNvSpPr>
            <a:spLocks noGrp="1"/>
          </p:cNvSpPr>
          <p:nvPr>
            <p:ph type="body" sz="half" idx="2"/>
          </p:nvPr>
        </p:nvSpPr>
        <p:spPr>
          <a:xfrm>
            <a:off x="1024128" y="2257506"/>
            <a:ext cx="4389120" cy="3762294"/>
          </a:xfrm>
        </p:spPr>
        <p:txBody>
          <a:bodyPr lIns="91440" rIns="91440">
            <a:normAutofit/>
          </a:bodyPr>
          <a:lstStyle>
            <a:lvl1pPr marL="0" indent="0">
              <a:lnSpc>
                <a:spcPct val="108000"/>
              </a:lnSpc>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stili del testo dello schema</a:t>
            </a:r>
          </a:p>
        </p:txBody>
      </p:sp>
      <p:sp>
        <p:nvSpPr>
          <p:cNvPr id="5" name="Date Placeholder 4"/>
          <p:cNvSpPr>
            <a:spLocks noGrp="1"/>
          </p:cNvSpPr>
          <p:nvPr>
            <p:ph type="dt" sz="half" idx="10"/>
          </p:nvPr>
        </p:nvSpPr>
        <p:spPr/>
        <p:txBody>
          <a:bodyPr/>
          <a:lstStyle/>
          <a:p>
            <a:fld id="{E8555D31-F77D-4493-BF5F-AA6C8007E04B}" type="datetimeFigureOut">
              <a:rPr lang="it-IT" smtClean="0"/>
              <a:t>17/04/2024</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D0B53CF5-E70A-49A7-A1C2-DC204ACD2248}" type="slidenum">
              <a:rPr lang="it-IT" smtClean="0"/>
              <a:t>‹N›</a:t>
            </a:fld>
            <a:endParaRPr lang="it-IT"/>
          </a:p>
        </p:txBody>
      </p:sp>
    </p:spTree>
    <p:extLst>
      <p:ext uri="{BB962C8B-B14F-4D97-AF65-F5344CB8AC3E}">
        <p14:creationId xmlns:p14="http://schemas.microsoft.com/office/powerpoint/2010/main" val="107017774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magine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457200" y="4960138"/>
            <a:ext cx="7772400" cy="1463040"/>
          </a:xfrm>
        </p:spPr>
        <p:txBody>
          <a:bodyPr anchor="ctr">
            <a:normAutofit/>
          </a:bodyPr>
          <a:lstStyle>
            <a:lvl1pPr algn="r">
              <a:defRPr sz="5000" spc="200" baseline="0"/>
            </a:lvl1pPr>
          </a:lstStyle>
          <a:p>
            <a:r>
              <a:rPr lang="it-IT"/>
              <a:t>Fare clic per modificare lo stile del titolo</a:t>
            </a:r>
            <a:endParaRPr lang="en-US" dirty="0"/>
          </a:p>
        </p:txBody>
      </p:sp>
      <p:sp>
        <p:nvSpPr>
          <p:cNvPr id="3" name="Picture Placeholder 2"/>
          <p:cNvSpPr>
            <a:spLocks noGrp="1" noChangeAspect="1"/>
          </p:cNvSpPr>
          <p:nvPr>
            <p:ph type="pic" idx="1"/>
          </p:nvPr>
        </p:nvSpPr>
        <p:spPr>
          <a:xfrm>
            <a:off x="0" y="-1"/>
            <a:ext cx="12188952" cy="4572000"/>
          </a:xfrm>
          <a:solidFill>
            <a:schemeClr val="accent1">
              <a:lumMod val="60000"/>
              <a:lumOff val="40000"/>
            </a:schemeClr>
          </a:solidFill>
        </p:spPr>
        <p:txBody>
          <a:bodyPr lIns="457200" tIns="365760" rIns="45720" bIns="4572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it-IT"/>
              <a:t>Fare clic sull'icona per inserire un'immagine</a:t>
            </a:r>
            <a:endParaRPr lang="en-US" dirty="0"/>
          </a:p>
        </p:txBody>
      </p:sp>
      <p:sp>
        <p:nvSpPr>
          <p:cNvPr id="4" name="Text Placeholder 3"/>
          <p:cNvSpPr>
            <a:spLocks noGrp="1"/>
          </p:cNvSpPr>
          <p:nvPr>
            <p:ph type="body" sz="half" idx="2"/>
          </p:nvPr>
        </p:nvSpPr>
        <p:spPr>
          <a:xfrm>
            <a:off x="8610600" y="4960138"/>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stili del testo dello schema</a:t>
            </a:r>
          </a:p>
        </p:txBody>
      </p:sp>
      <p:sp>
        <p:nvSpPr>
          <p:cNvPr id="5" name="Date Placeholder 4"/>
          <p:cNvSpPr>
            <a:spLocks noGrp="1"/>
          </p:cNvSpPr>
          <p:nvPr>
            <p:ph type="dt" sz="half" idx="10"/>
          </p:nvPr>
        </p:nvSpPr>
        <p:spPr/>
        <p:txBody>
          <a:bodyPr/>
          <a:lstStyle/>
          <a:p>
            <a:fld id="{E8555D31-F77D-4493-BF5F-AA6C8007E04B}" type="datetimeFigureOut">
              <a:rPr lang="it-IT" smtClean="0"/>
              <a:t>17/04/2024</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D0B53CF5-E70A-49A7-A1C2-DC204ACD2248}" type="slidenum">
              <a:rPr lang="it-IT" smtClean="0"/>
              <a:t>‹N›</a:t>
            </a:fld>
            <a:endParaRPr lang="it-IT"/>
          </a:p>
        </p:txBody>
      </p:sp>
      <p:cxnSp>
        <p:nvCxnSpPr>
          <p:cNvPr id="8" name="Straight Connector 7"/>
          <p:cNvCxnSpPr/>
          <p:nvPr/>
        </p:nvCxnSpPr>
        <p:spPr>
          <a:xfrm flipV="1">
            <a:off x="8386843" y="5264106"/>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8090264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24128" y="585216"/>
            <a:ext cx="9720072" cy="1499616"/>
          </a:xfrm>
          <a:prstGeom prst="rect">
            <a:avLst/>
          </a:prstGeom>
        </p:spPr>
        <p:txBody>
          <a:bodyPr vert="horz" lIns="91440" tIns="45720" rIns="91440" bIns="45720" rtlCol="0" anchor="ctr">
            <a:normAutofit/>
          </a:bodyPr>
          <a:lstStyle/>
          <a:p>
            <a:r>
              <a:rPr lang="it-IT"/>
              <a:t>Fare clic per modificare lo stile del titolo</a:t>
            </a:r>
            <a:endParaRPr lang="en-US" dirty="0"/>
          </a:p>
        </p:txBody>
      </p:sp>
      <p:sp>
        <p:nvSpPr>
          <p:cNvPr id="3" name="Text Placeholder 2"/>
          <p:cNvSpPr>
            <a:spLocks noGrp="1"/>
          </p:cNvSpPr>
          <p:nvPr>
            <p:ph type="body" idx="1"/>
          </p:nvPr>
        </p:nvSpPr>
        <p:spPr>
          <a:xfrm>
            <a:off x="1024128" y="2286000"/>
            <a:ext cx="9720073" cy="4023360"/>
          </a:xfrm>
          <a:prstGeom prst="rect">
            <a:avLst/>
          </a:prstGeom>
        </p:spPr>
        <p:txBody>
          <a:bodyPr vert="horz" lIns="45720" tIns="45720" rIns="45720" bIns="45720" rtlCol="0">
            <a:normAutofit/>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2"/>
          </p:nvPr>
        </p:nvSpPr>
        <p:spPr>
          <a:xfrm>
            <a:off x="1024129" y="6470704"/>
            <a:ext cx="2154143"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E8555D31-F77D-4493-BF5F-AA6C8007E04B}" type="datetimeFigureOut">
              <a:rPr lang="it-IT" smtClean="0"/>
              <a:t>17/04/2024</a:t>
            </a:fld>
            <a:endParaRPr lang="it-IT"/>
          </a:p>
        </p:txBody>
      </p:sp>
      <p:sp>
        <p:nvSpPr>
          <p:cNvPr id="5" name="Footer Placeholder 4"/>
          <p:cNvSpPr>
            <a:spLocks noGrp="1"/>
          </p:cNvSpPr>
          <p:nvPr>
            <p:ph type="ftr" sz="quarter" idx="3"/>
          </p:nvPr>
        </p:nvSpPr>
        <p:spPr>
          <a:xfrm>
            <a:off x="4842932" y="6470704"/>
            <a:ext cx="5901459" cy="274320"/>
          </a:xfrm>
          <a:prstGeom prst="rect">
            <a:avLst/>
          </a:prstGeom>
        </p:spPr>
        <p:txBody>
          <a:bodyPr vert="horz" lIns="91440" tIns="45720" rIns="91440" bIns="45720" rtlCol="0" anchor="ctr"/>
          <a:lstStyle>
            <a:lvl1pPr algn="r">
              <a:defRPr sz="1000" cap="all" baseline="0">
                <a:solidFill>
                  <a:schemeClr val="tx1">
                    <a:lumMod val="95000"/>
                    <a:lumOff val="5000"/>
                  </a:schemeClr>
                </a:solidFill>
                <a:latin typeface="+mj-lt"/>
              </a:defRPr>
            </a:lvl1pPr>
          </a:lstStyle>
          <a:p>
            <a:endParaRPr lang="it-IT"/>
          </a:p>
        </p:txBody>
      </p:sp>
      <p:sp>
        <p:nvSpPr>
          <p:cNvPr id="6" name="Slide Number Placeholder 5"/>
          <p:cNvSpPr>
            <a:spLocks noGrp="1"/>
          </p:cNvSpPr>
          <p:nvPr>
            <p:ph type="sldNum" sz="quarter" idx="4"/>
          </p:nvPr>
        </p:nvSpPr>
        <p:spPr>
          <a:xfrm>
            <a:off x="10837333" y="6470704"/>
            <a:ext cx="973667"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D0B53CF5-E70A-49A7-A1C2-DC204ACD2248}" type="slidenum">
              <a:rPr lang="it-IT" smtClean="0"/>
              <a:t>‹N›</a:t>
            </a:fld>
            <a:endParaRPr lang="it-IT"/>
          </a:p>
        </p:txBody>
      </p:sp>
      <p:cxnSp>
        <p:nvCxnSpPr>
          <p:cNvPr id="7" name="Straight Connector 6"/>
          <p:cNvCxnSpPr/>
          <p:nvPr/>
        </p:nvCxnSpPr>
        <p:spPr>
          <a:xfrm flipV="1">
            <a:off x="762000" y="826324"/>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88637269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80000"/>
        </a:lnSpc>
        <a:spcBef>
          <a:spcPct val="0"/>
        </a:spcBef>
        <a:buNone/>
        <a:defRPr sz="5000" kern="1200" cap="all" spc="100" baseline="0">
          <a:solidFill>
            <a:schemeClr val="tx1">
              <a:lumMod val="95000"/>
              <a:lumOff val="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Tw Cen MT" panose="020B0602020104020603" pitchFamily="34" charset="0"/>
        <a:buChar char=" "/>
        <a:defRPr sz="2200" kern="1200">
          <a:solidFill>
            <a:schemeClr val="tx1"/>
          </a:solidFill>
          <a:latin typeface="+mn-lt"/>
          <a:ea typeface="+mn-ea"/>
          <a:cs typeface="+mn-cs"/>
        </a:defRPr>
      </a:lvl1pPr>
      <a:lvl2pPr marL="26517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800" kern="1200">
          <a:solidFill>
            <a:schemeClr val="tx1"/>
          </a:solidFill>
          <a:latin typeface="+mn-lt"/>
          <a:ea typeface="+mn-ea"/>
          <a:cs typeface="+mn-cs"/>
        </a:defRPr>
      </a:lvl2pPr>
      <a:lvl3pPr marL="4480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3pPr>
      <a:lvl4pPr marL="59436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4pPr>
      <a:lvl5pPr marL="77724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9.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5.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16.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2.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slideLayout" Target="../slideLayouts/slideLayout2.xml"/><Relationship Id="rId1" Type="http://schemas.openxmlformats.org/officeDocument/2006/relationships/themeOverride" Target="../theme/themeOverride3.xml"/></Relationships>
</file>

<file path=ppt/slides/_rels/slide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4.xml"/></Relationships>
</file>

<file path=ppt/slides/_rels/slide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5.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Layout" Target="../slideLayouts/slideLayout2.xml"/><Relationship Id="rId1" Type="http://schemas.openxmlformats.org/officeDocument/2006/relationships/themeOverride" Target="../theme/themeOverride6.xml"/></Relationships>
</file>

<file path=ppt/slides/_rels/slide8.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7.xml"/></Relationships>
</file>

<file path=ppt/slides/_rels/slide9.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olo 3">
            <a:extLst>
              <a:ext uri="{FF2B5EF4-FFF2-40B4-BE49-F238E27FC236}">
                <a16:creationId xmlns:a16="http://schemas.microsoft.com/office/drawing/2014/main" id="{E3F31ED3-03AB-490B-98A5-8D760E0582EB}"/>
              </a:ext>
            </a:extLst>
          </p:cNvPr>
          <p:cNvSpPr>
            <a:spLocks noGrp="1"/>
          </p:cNvSpPr>
          <p:nvPr>
            <p:ph type="ctrTitle"/>
          </p:nvPr>
        </p:nvSpPr>
        <p:spPr>
          <a:xfrm>
            <a:off x="562303" y="4824249"/>
            <a:ext cx="7730359" cy="1767094"/>
          </a:xfrm>
        </p:spPr>
        <p:txBody>
          <a:bodyPr>
            <a:normAutofit fontScale="90000"/>
          </a:bodyPr>
          <a:lstStyle/>
          <a:p>
            <a:pPr marL="457200" algn="ctr">
              <a:lnSpc>
                <a:spcPct val="107000"/>
              </a:lnSpc>
            </a:pPr>
            <a:r>
              <a:rPr lang="it-IT" sz="3600" dirty="0">
                <a:solidFill>
                  <a:srgbClr val="222222"/>
                </a:solidFill>
                <a:effectLst/>
                <a:latin typeface="Arial" panose="020B0604020202020204" pitchFamily="34" charset="0"/>
                <a:ea typeface="Calibri" panose="020F0502020204030204" pitchFamily="34" charset="0"/>
                <a:cs typeface="Times New Roman" panose="02020603050405020304" pitchFamily="18" charset="0"/>
              </a:rPr>
              <a:t> </a:t>
            </a:r>
            <a:br>
              <a:rPr lang="it-IT" sz="3600" dirty="0">
                <a:effectLst/>
                <a:latin typeface="Calibri" panose="020F0502020204030204" pitchFamily="34" charset="0"/>
                <a:ea typeface="Calibri" panose="020F0502020204030204" pitchFamily="34" charset="0"/>
                <a:cs typeface="Times New Roman" panose="02020603050405020304" pitchFamily="18" charset="0"/>
              </a:rPr>
            </a:br>
            <a:br>
              <a:rPr lang="it-IT" sz="3600" b="1" dirty="0">
                <a:solidFill>
                  <a:schemeClr val="accent2"/>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br>
            <a:r>
              <a:rPr lang="it-IT" sz="3600" b="1" dirty="0">
                <a:solidFill>
                  <a:schemeClr val="tx2"/>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LA STRATEGIA DI MARCA DEL DISTRIBUTORE</a:t>
            </a:r>
            <a:br>
              <a:rPr lang="it-IT" sz="2700" dirty="0">
                <a:solidFill>
                  <a:schemeClr val="accent1"/>
                </a:solidFill>
                <a:effectLst/>
                <a:latin typeface="Times New Roman" panose="02020603050405020304" pitchFamily="18" charset="0"/>
                <a:ea typeface="Calibri" panose="020F0502020204030204" pitchFamily="34" charset="0"/>
                <a:cs typeface="Times New Roman" panose="02020603050405020304" pitchFamily="18" charset="0"/>
              </a:rPr>
            </a:br>
            <a:endParaRPr lang="it-IT" sz="2700" dirty="0">
              <a:solidFill>
                <a:schemeClr val="accent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66113826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CasellaDiTesto 2"/>
          <p:cNvSpPr txBox="1"/>
          <p:nvPr/>
        </p:nvSpPr>
        <p:spPr>
          <a:xfrm>
            <a:off x="998560" y="584688"/>
            <a:ext cx="10194879" cy="4154984"/>
          </a:xfrm>
          <a:prstGeom prst="rect">
            <a:avLst/>
          </a:prstGeom>
          <a:solidFill>
            <a:schemeClr val="bg1"/>
          </a:solidFill>
          <a:ln>
            <a:solidFill>
              <a:schemeClr val="accent1">
                <a:lumMod val="60000"/>
                <a:lumOff val="40000"/>
              </a:schemeClr>
            </a:solidFill>
          </a:ln>
        </p:spPr>
        <p:txBody>
          <a:bodyPr wrap="square" rtlCol="0">
            <a:spAutoFit/>
          </a:bodyPr>
          <a:lstStyle/>
          <a:p>
            <a:r>
              <a:rPr lang="it-IT" sz="3300" dirty="0">
                <a:solidFill>
                  <a:schemeClr val="accent1"/>
                </a:solidFill>
              </a:rPr>
              <a:t>La terza fase del processo ci porta a due elementi: quello cognitivo, il giudizio, e, quello affettivo, i sentimenti.</a:t>
            </a:r>
          </a:p>
          <a:p>
            <a:endParaRPr lang="it-IT" sz="3300" dirty="0">
              <a:solidFill>
                <a:schemeClr val="accent1"/>
              </a:solidFill>
            </a:endParaRPr>
          </a:p>
          <a:p>
            <a:r>
              <a:rPr lang="it-IT" sz="3300" dirty="0">
                <a:solidFill>
                  <a:schemeClr val="accent1"/>
                </a:solidFill>
              </a:rPr>
              <a:t>Il concetto di RISONANZA rappresenta, infine, il livello più forte di coinvolgimento dell’individuo nei confronti di un particolare brand</a:t>
            </a:r>
          </a:p>
          <a:p>
            <a:endParaRPr lang="it-IT" sz="3300" dirty="0">
              <a:solidFill>
                <a:schemeClr val="accent1"/>
              </a:solidFill>
            </a:endParaRPr>
          </a:p>
          <a:p>
            <a:r>
              <a:rPr lang="it-IT" sz="3300" dirty="0">
                <a:solidFill>
                  <a:schemeClr val="accent1"/>
                </a:solidFill>
              </a:rPr>
              <a:t> </a:t>
            </a:r>
          </a:p>
        </p:txBody>
      </p:sp>
      <p:cxnSp>
        <p:nvCxnSpPr>
          <p:cNvPr id="4" name="Connettore 2 3">
            <a:extLst>
              <a:ext uri="{FF2B5EF4-FFF2-40B4-BE49-F238E27FC236}">
                <a16:creationId xmlns:a16="http://schemas.microsoft.com/office/drawing/2014/main" id="{FEAD438E-F415-4248-B680-B94A2FC1B7B7}"/>
              </a:ext>
            </a:extLst>
          </p:cNvPr>
          <p:cNvCxnSpPr/>
          <p:nvPr/>
        </p:nvCxnSpPr>
        <p:spPr>
          <a:xfrm>
            <a:off x="7437863" y="4226312"/>
            <a:ext cx="0" cy="148311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344625405"/>
      </p:ext>
    </p:extLst>
  </p:cSld>
  <p:clrMapOvr>
    <a:overrideClrMapping bg1="lt1" tx1="dk1" bg2="lt2" tx2="dk2" accent1="accent1" accent2="accent2" accent3="accent3" accent4="accent4" accent5="accent5" accent6="accent6" hlink="hlink" folHlink="folHlink"/>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asellaDiTesto 2"/>
          <p:cNvSpPr txBox="1"/>
          <p:nvPr/>
        </p:nvSpPr>
        <p:spPr>
          <a:xfrm>
            <a:off x="998560" y="584688"/>
            <a:ext cx="10194879" cy="4154984"/>
          </a:xfrm>
          <a:prstGeom prst="rect">
            <a:avLst/>
          </a:prstGeom>
          <a:solidFill>
            <a:schemeClr val="bg1"/>
          </a:solidFill>
          <a:ln>
            <a:solidFill>
              <a:schemeClr val="accent1">
                <a:lumMod val="60000"/>
                <a:lumOff val="40000"/>
              </a:schemeClr>
            </a:solidFill>
          </a:ln>
        </p:spPr>
        <p:txBody>
          <a:bodyPr wrap="square" rtlCol="0">
            <a:spAutoFit/>
          </a:bodyPr>
          <a:lstStyle/>
          <a:p>
            <a:r>
              <a:rPr lang="it-IT" sz="3300" dirty="0">
                <a:solidFill>
                  <a:schemeClr val="tx2"/>
                </a:solidFill>
              </a:rPr>
              <a:t>Questa fase porta il rapporto tra il consumatore e il brand a un nuovo livello, in cui idealmente è la persona stessa a promuovere la marca. </a:t>
            </a:r>
          </a:p>
          <a:p>
            <a:endParaRPr lang="it-IT" sz="3300" dirty="0">
              <a:solidFill>
                <a:schemeClr val="tx2"/>
              </a:solidFill>
            </a:endParaRPr>
          </a:p>
          <a:p>
            <a:r>
              <a:rPr lang="it-IT" sz="3300" dirty="0">
                <a:solidFill>
                  <a:schemeClr val="tx2"/>
                </a:solidFill>
              </a:rPr>
              <a:t>In tal caso, è molto probabile che il consumatore abbia una fedeltà molto forte verso il brand, e pertanto continuerà a comprare quel brand.</a:t>
            </a:r>
          </a:p>
          <a:p>
            <a:r>
              <a:rPr lang="it-IT" sz="3300" dirty="0">
                <a:solidFill>
                  <a:schemeClr val="accent1"/>
                </a:solidFill>
              </a:rPr>
              <a:t> </a:t>
            </a:r>
          </a:p>
        </p:txBody>
      </p:sp>
    </p:spTree>
    <p:extLst>
      <p:ext uri="{BB962C8B-B14F-4D97-AF65-F5344CB8AC3E}">
        <p14:creationId xmlns:p14="http://schemas.microsoft.com/office/powerpoint/2010/main" val="177445234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DE51109-4816-4126-B23D-CFE48B3746F3}"/>
              </a:ext>
            </a:extLst>
          </p:cNvPr>
          <p:cNvSpPr>
            <a:spLocks noGrp="1"/>
          </p:cNvSpPr>
          <p:nvPr>
            <p:ph type="title"/>
          </p:nvPr>
        </p:nvSpPr>
        <p:spPr>
          <a:xfrm>
            <a:off x="704171" y="2502454"/>
            <a:ext cx="10783657" cy="1499616"/>
          </a:xfrm>
          <a:solidFill>
            <a:schemeClr val="accent1">
              <a:lumMod val="20000"/>
              <a:lumOff val="80000"/>
            </a:schemeClr>
          </a:solidFill>
        </p:spPr>
        <p:txBody>
          <a:bodyPr>
            <a:normAutofit/>
          </a:bodyPr>
          <a:lstStyle/>
          <a:p>
            <a:pPr algn="ctr"/>
            <a:r>
              <a:rPr lang="it-IT" dirty="0">
                <a:solidFill>
                  <a:schemeClr val="tx2"/>
                </a:solidFill>
                <a:latin typeface="Algerian" panose="04020705040A02060702" pitchFamily="82" charset="0"/>
              </a:rPr>
              <a:t>LA COSTRUZIONE DEL BRAND</a:t>
            </a:r>
          </a:p>
        </p:txBody>
      </p:sp>
    </p:spTree>
    <p:extLst>
      <p:ext uri="{BB962C8B-B14F-4D97-AF65-F5344CB8AC3E}">
        <p14:creationId xmlns:p14="http://schemas.microsoft.com/office/powerpoint/2010/main" val="101691701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asellaDiTesto 2"/>
          <p:cNvSpPr txBox="1"/>
          <p:nvPr/>
        </p:nvSpPr>
        <p:spPr>
          <a:xfrm>
            <a:off x="998560" y="1889381"/>
            <a:ext cx="10194879" cy="2308324"/>
          </a:xfrm>
          <a:prstGeom prst="rect">
            <a:avLst/>
          </a:prstGeom>
          <a:solidFill>
            <a:schemeClr val="bg1"/>
          </a:solidFill>
          <a:ln>
            <a:solidFill>
              <a:schemeClr val="accent1">
                <a:lumMod val="60000"/>
                <a:lumOff val="40000"/>
              </a:schemeClr>
            </a:solidFill>
          </a:ln>
        </p:spPr>
        <p:txBody>
          <a:bodyPr wrap="square" rtlCol="0">
            <a:spAutoFit/>
          </a:bodyPr>
          <a:lstStyle/>
          <a:p>
            <a:r>
              <a:rPr lang="it-IT" sz="3700" dirty="0">
                <a:solidFill>
                  <a:schemeClr val="accent1">
                    <a:lumMod val="60000"/>
                    <a:lumOff val="40000"/>
                  </a:schemeClr>
                </a:solidFill>
                <a:effectLst>
                  <a:outerShdw blurRad="38100" dist="38100" dir="2700000" algn="tl">
                    <a:srgbClr val="000000">
                      <a:alpha val="43137"/>
                    </a:srgbClr>
                  </a:outerShdw>
                </a:effectLst>
              </a:rPr>
              <a:t>KELLER, 2008</a:t>
            </a:r>
          </a:p>
          <a:p>
            <a:endParaRPr lang="it-IT" sz="3700" dirty="0">
              <a:solidFill>
                <a:schemeClr val="accent1">
                  <a:lumMod val="60000"/>
                  <a:lumOff val="40000"/>
                </a:schemeClr>
              </a:solidFill>
              <a:effectLst>
                <a:outerShdw blurRad="38100" dist="38100" dir="2700000" algn="tl">
                  <a:srgbClr val="000000">
                    <a:alpha val="43137"/>
                  </a:srgbClr>
                </a:outerShdw>
              </a:effectLst>
            </a:endParaRPr>
          </a:p>
          <a:p>
            <a:r>
              <a:rPr lang="it-IT" sz="3300" dirty="0">
                <a:solidFill>
                  <a:schemeClr val="tx2"/>
                </a:solidFill>
                <a:effectLst>
                  <a:outerShdw blurRad="38100" dist="38100" dir="2700000" algn="tl">
                    <a:srgbClr val="000000">
                      <a:alpha val="43137"/>
                    </a:srgbClr>
                  </a:outerShdw>
                </a:effectLst>
              </a:rPr>
              <a:t>Identifica 4 fasi nel processo di gestione del brand</a:t>
            </a:r>
            <a:endParaRPr lang="it-IT" sz="3300" dirty="0">
              <a:solidFill>
                <a:schemeClr val="tx2"/>
              </a:solidFill>
            </a:endParaRPr>
          </a:p>
          <a:p>
            <a:r>
              <a:rPr lang="it-IT" sz="3300" dirty="0">
                <a:solidFill>
                  <a:schemeClr val="tx2"/>
                </a:solidFill>
              </a:rPr>
              <a:t> </a:t>
            </a:r>
          </a:p>
        </p:txBody>
      </p:sp>
      <p:sp>
        <p:nvSpPr>
          <p:cNvPr id="2" name="Freccia in giù 1">
            <a:extLst>
              <a:ext uri="{FF2B5EF4-FFF2-40B4-BE49-F238E27FC236}">
                <a16:creationId xmlns:a16="http://schemas.microsoft.com/office/drawing/2014/main" id="{D2535A8E-9858-4933-BF14-E13CE77405EB}"/>
              </a:ext>
            </a:extLst>
          </p:cNvPr>
          <p:cNvSpPr/>
          <p:nvPr/>
        </p:nvSpPr>
        <p:spPr>
          <a:xfrm>
            <a:off x="8586439" y="4572000"/>
            <a:ext cx="602166" cy="791737"/>
          </a:xfrm>
          <a:prstGeom prst="downArrow">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Tree>
    <p:extLst>
      <p:ext uri="{BB962C8B-B14F-4D97-AF65-F5344CB8AC3E}">
        <p14:creationId xmlns:p14="http://schemas.microsoft.com/office/powerpoint/2010/main" val="317396081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Diagramma 3">
            <a:extLst>
              <a:ext uri="{FF2B5EF4-FFF2-40B4-BE49-F238E27FC236}">
                <a16:creationId xmlns:a16="http://schemas.microsoft.com/office/drawing/2014/main" id="{8D74DA94-2057-44B7-8B78-6A6588808E13}"/>
              </a:ext>
            </a:extLst>
          </p:cNvPr>
          <p:cNvGraphicFramePr/>
          <p:nvPr>
            <p:extLst>
              <p:ext uri="{D42A27DB-BD31-4B8C-83A1-F6EECF244321}">
                <p14:modId xmlns:p14="http://schemas.microsoft.com/office/powerpoint/2010/main" val="2997396520"/>
              </p:ext>
            </p:extLst>
          </p:nvPr>
        </p:nvGraphicFramePr>
        <p:xfrm>
          <a:off x="702527" y="178420"/>
          <a:ext cx="10783229" cy="641195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9619037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Diagramma 3">
            <a:extLst>
              <a:ext uri="{FF2B5EF4-FFF2-40B4-BE49-F238E27FC236}">
                <a16:creationId xmlns:a16="http://schemas.microsoft.com/office/drawing/2014/main" id="{8D74DA94-2057-44B7-8B78-6A6588808E13}"/>
              </a:ext>
            </a:extLst>
          </p:cNvPr>
          <p:cNvGraphicFramePr/>
          <p:nvPr>
            <p:extLst>
              <p:ext uri="{D42A27DB-BD31-4B8C-83A1-F6EECF244321}">
                <p14:modId xmlns:p14="http://schemas.microsoft.com/office/powerpoint/2010/main" val="3387955265"/>
              </p:ext>
            </p:extLst>
          </p:nvPr>
        </p:nvGraphicFramePr>
        <p:xfrm>
          <a:off x="702527" y="178420"/>
          <a:ext cx="10783229" cy="641195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35852933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Diagramma 3">
            <a:extLst>
              <a:ext uri="{FF2B5EF4-FFF2-40B4-BE49-F238E27FC236}">
                <a16:creationId xmlns:a16="http://schemas.microsoft.com/office/drawing/2014/main" id="{8D74DA94-2057-44B7-8B78-6A6588808E13}"/>
              </a:ext>
            </a:extLst>
          </p:cNvPr>
          <p:cNvGraphicFramePr/>
          <p:nvPr>
            <p:extLst>
              <p:ext uri="{D42A27DB-BD31-4B8C-83A1-F6EECF244321}">
                <p14:modId xmlns:p14="http://schemas.microsoft.com/office/powerpoint/2010/main" val="937695053"/>
              </p:ext>
            </p:extLst>
          </p:nvPr>
        </p:nvGraphicFramePr>
        <p:xfrm>
          <a:off x="702527" y="178420"/>
          <a:ext cx="10783229" cy="641195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02318982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DE51109-4816-4126-B23D-CFE48B3746F3}"/>
              </a:ext>
            </a:extLst>
          </p:cNvPr>
          <p:cNvSpPr>
            <a:spLocks noGrp="1"/>
          </p:cNvSpPr>
          <p:nvPr>
            <p:ph type="title"/>
          </p:nvPr>
        </p:nvSpPr>
        <p:spPr>
          <a:xfrm>
            <a:off x="704171" y="2502454"/>
            <a:ext cx="10783657" cy="1499616"/>
          </a:xfrm>
          <a:solidFill>
            <a:schemeClr val="accent1">
              <a:lumMod val="20000"/>
              <a:lumOff val="80000"/>
            </a:schemeClr>
          </a:solidFill>
        </p:spPr>
        <p:txBody>
          <a:bodyPr>
            <a:normAutofit/>
          </a:bodyPr>
          <a:lstStyle/>
          <a:p>
            <a:pPr algn="ctr"/>
            <a:r>
              <a:rPr lang="it-IT" dirty="0">
                <a:solidFill>
                  <a:schemeClr val="tx2"/>
                </a:solidFill>
                <a:latin typeface="Algerian" panose="04020705040A02060702" pitchFamily="82" charset="0"/>
              </a:rPr>
              <a:t>DIMENSIONE DELLA BRAND EQUITY</a:t>
            </a:r>
          </a:p>
        </p:txBody>
      </p:sp>
    </p:spTree>
    <p:extLst>
      <p:ext uri="{BB962C8B-B14F-4D97-AF65-F5344CB8AC3E}">
        <p14:creationId xmlns:p14="http://schemas.microsoft.com/office/powerpoint/2010/main" val="71941162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Diagramma 4">
            <a:extLst>
              <a:ext uri="{FF2B5EF4-FFF2-40B4-BE49-F238E27FC236}">
                <a16:creationId xmlns:a16="http://schemas.microsoft.com/office/drawing/2014/main" id="{0EA1C941-1E37-44B0-A559-B210620CE093}"/>
              </a:ext>
            </a:extLst>
          </p:cNvPr>
          <p:cNvGraphicFramePr/>
          <p:nvPr>
            <p:extLst>
              <p:ext uri="{D42A27DB-BD31-4B8C-83A1-F6EECF244321}">
                <p14:modId xmlns:p14="http://schemas.microsoft.com/office/powerpoint/2010/main" val="4182809466"/>
              </p:ext>
            </p:extLst>
          </p:nvPr>
        </p:nvGraphicFramePr>
        <p:xfrm>
          <a:off x="1416205" y="334537"/>
          <a:ext cx="10024945" cy="579264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30889633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asellaDiTesto 2"/>
          <p:cNvSpPr txBox="1"/>
          <p:nvPr/>
        </p:nvSpPr>
        <p:spPr>
          <a:xfrm>
            <a:off x="853594" y="261304"/>
            <a:ext cx="10194879" cy="6170920"/>
          </a:xfrm>
          <a:prstGeom prst="rect">
            <a:avLst/>
          </a:prstGeom>
          <a:solidFill>
            <a:schemeClr val="bg1"/>
          </a:solidFill>
          <a:ln>
            <a:solidFill>
              <a:schemeClr val="accent1">
                <a:lumMod val="60000"/>
                <a:lumOff val="40000"/>
              </a:schemeClr>
            </a:solidFill>
          </a:ln>
        </p:spPr>
        <p:txBody>
          <a:bodyPr wrap="square" rtlCol="0">
            <a:spAutoFit/>
          </a:bodyPr>
          <a:lstStyle/>
          <a:p>
            <a:r>
              <a:rPr lang="it-IT" sz="3700" dirty="0">
                <a:solidFill>
                  <a:schemeClr val="accent1">
                    <a:lumMod val="60000"/>
                    <a:lumOff val="40000"/>
                  </a:schemeClr>
                </a:solidFill>
                <a:effectLst>
                  <a:outerShdw blurRad="38100" dist="38100" dir="2700000" algn="tl">
                    <a:srgbClr val="000000">
                      <a:alpha val="43137"/>
                    </a:srgbClr>
                  </a:outerShdw>
                </a:effectLst>
              </a:rPr>
              <a:t>1. BRAND AWARENESS</a:t>
            </a:r>
          </a:p>
          <a:p>
            <a:pPr marL="514350" indent="-514350">
              <a:buAutoNum type="arabicPeriod"/>
            </a:pPr>
            <a:endParaRPr lang="it-IT" sz="3700" dirty="0">
              <a:solidFill>
                <a:schemeClr val="accent1">
                  <a:lumMod val="60000"/>
                  <a:lumOff val="40000"/>
                </a:schemeClr>
              </a:solidFill>
              <a:effectLst>
                <a:outerShdw blurRad="38100" dist="38100" dir="2700000" algn="tl">
                  <a:srgbClr val="000000">
                    <a:alpha val="43137"/>
                  </a:srgbClr>
                </a:outerShdw>
              </a:effectLst>
            </a:endParaRPr>
          </a:p>
          <a:p>
            <a:r>
              <a:rPr lang="it-IT" sz="3200" dirty="0">
                <a:solidFill>
                  <a:schemeClr val="tx2"/>
                </a:solidFill>
              </a:rPr>
              <a:t>Questo aspetto è la base per lo sviluppo di un brand forte. Senza alti livelli di brand </a:t>
            </a:r>
            <a:r>
              <a:rPr lang="it-IT" sz="3200" dirty="0" err="1">
                <a:solidFill>
                  <a:schemeClr val="tx2"/>
                </a:solidFill>
              </a:rPr>
              <a:t>awareness</a:t>
            </a:r>
            <a:r>
              <a:rPr lang="it-IT" sz="3200" dirty="0">
                <a:solidFill>
                  <a:schemeClr val="tx2"/>
                </a:solidFill>
              </a:rPr>
              <a:t>, risulterebbe molto complesso costruire una brand positioning nella mente degli shopper.</a:t>
            </a:r>
          </a:p>
          <a:p>
            <a:endParaRPr lang="it-IT" sz="3200" dirty="0">
              <a:solidFill>
                <a:schemeClr val="tx2"/>
              </a:solidFill>
            </a:endParaRPr>
          </a:p>
          <a:p>
            <a:r>
              <a:rPr lang="it-IT" sz="3200" dirty="0">
                <a:solidFill>
                  <a:schemeClr val="tx2"/>
                </a:solidFill>
              </a:rPr>
              <a:t>Pertanto, i brand che generano alti livelli di </a:t>
            </a:r>
            <a:r>
              <a:rPr lang="it-IT" sz="3200" dirty="0" err="1">
                <a:solidFill>
                  <a:schemeClr val="tx2"/>
                </a:solidFill>
              </a:rPr>
              <a:t>awareness</a:t>
            </a:r>
            <a:r>
              <a:rPr lang="it-IT" sz="3200" dirty="0">
                <a:solidFill>
                  <a:schemeClr val="tx2"/>
                </a:solidFill>
              </a:rPr>
              <a:t> determinano una maggior propensione all’acquisto nel caso in cui l’acquirente si ritrovi di fronte a una vasta gamma di marche con cui non ha molta familiarità</a:t>
            </a:r>
          </a:p>
          <a:p>
            <a:r>
              <a:rPr lang="it-IT" sz="3300" dirty="0">
                <a:solidFill>
                  <a:schemeClr val="tx2"/>
                </a:solidFill>
              </a:rPr>
              <a:t> </a:t>
            </a:r>
          </a:p>
        </p:txBody>
      </p:sp>
    </p:spTree>
    <p:extLst>
      <p:ext uri="{BB962C8B-B14F-4D97-AF65-F5344CB8AC3E}">
        <p14:creationId xmlns:p14="http://schemas.microsoft.com/office/powerpoint/2010/main" val="238886128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CasellaDiTesto 2"/>
          <p:cNvSpPr txBox="1"/>
          <p:nvPr/>
        </p:nvSpPr>
        <p:spPr>
          <a:xfrm>
            <a:off x="998560" y="718503"/>
            <a:ext cx="10194879" cy="2215991"/>
          </a:xfrm>
          <a:prstGeom prst="rect">
            <a:avLst/>
          </a:prstGeom>
          <a:solidFill>
            <a:schemeClr val="bg1"/>
          </a:solidFill>
        </p:spPr>
        <p:txBody>
          <a:bodyPr wrap="square" rtlCol="0">
            <a:spAutoFit/>
          </a:bodyPr>
          <a:lstStyle/>
          <a:p>
            <a:r>
              <a:rPr lang="it-IT" sz="4000" i="1" dirty="0">
                <a:solidFill>
                  <a:schemeClr val="accent1">
                    <a:lumMod val="40000"/>
                    <a:lumOff val="60000"/>
                  </a:schemeClr>
                </a:solidFill>
                <a:effectLst>
                  <a:outerShdw blurRad="38100" dist="38100" dir="2700000" algn="tl">
                    <a:srgbClr val="000000">
                      <a:alpha val="43137"/>
                    </a:srgbClr>
                  </a:outerShdw>
                </a:effectLst>
              </a:rPr>
              <a:t>Per i dettaglianti, IL BRANDING</a:t>
            </a:r>
          </a:p>
          <a:p>
            <a:endParaRPr lang="it-IT" sz="2800" dirty="0"/>
          </a:p>
          <a:p>
            <a:pPr algn="r"/>
            <a:r>
              <a:rPr lang="it-IT" sz="3500" i="1" dirty="0">
                <a:solidFill>
                  <a:schemeClr val="tx2"/>
                </a:solidFill>
              </a:rPr>
              <a:t>E’ anche una componente critica della loro strategia complessiva di retail marketing</a:t>
            </a:r>
            <a:endParaRPr lang="it-IT" sz="2800" dirty="0"/>
          </a:p>
        </p:txBody>
      </p:sp>
    </p:spTree>
    <p:extLst>
      <p:ext uri="{BB962C8B-B14F-4D97-AF65-F5344CB8AC3E}">
        <p14:creationId xmlns:p14="http://schemas.microsoft.com/office/powerpoint/2010/main" val="4204263014"/>
      </p:ext>
    </p:extLst>
  </p:cSld>
  <p:clrMapOvr>
    <a:overrideClrMapping bg1="lt1" tx1="dk1" bg2="lt2" tx2="dk2" accent1="accent1" accent2="accent2" accent3="accent3" accent4="accent4" accent5="accent5" accent6="accent6" hlink="hlink" folHlink="folHlink"/>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asellaDiTesto 2"/>
          <p:cNvSpPr txBox="1"/>
          <p:nvPr/>
        </p:nvSpPr>
        <p:spPr>
          <a:xfrm>
            <a:off x="853594" y="261304"/>
            <a:ext cx="10194879" cy="4185761"/>
          </a:xfrm>
          <a:prstGeom prst="rect">
            <a:avLst/>
          </a:prstGeom>
          <a:solidFill>
            <a:schemeClr val="bg1"/>
          </a:solidFill>
          <a:ln>
            <a:solidFill>
              <a:schemeClr val="accent1">
                <a:lumMod val="60000"/>
                <a:lumOff val="40000"/>
              </a:schemeClr>
            </a:solidFill>
          </a:ln>
        </p:spPr>
        <p:txBody>
          <a:bodyPr wrap="square" rtlCol="0">
            <a:spAutoFit/>
          </a:bodyPr>
          <a:lstStyle/>
          <a:p>
            <a:r>
              <a:rPr lang="it-IT" sz="3700" dirty="0">
                <a:solidFill>
                  <a:schemeClr val="accent1">
                    <a:lumMod val="60000"/>
                    <a:lumOff val="40000"/>
                  </a:schemeClr>
                </a:solidFill>
                <a:effectLst>
                  <a:outerShdw blurRad="38100" dist="38100" dir="2700000" algn="tl">
                    <a:srgbClr val="000000">
                      <a:alpha val="43137"/>
                    </a:srgbClr>
                  </a:outerShdw>
                </a:effectLst>
              </a:rPr>
              <a:t>2. BRAND LOYALTY</a:t>
            </a:r>
          </a:p>
          <a:p>
            <a:pPr marL="514350" indent="-514350">
              <a:buAutoNum type="arabicPeriod"/>
            </a:pPr>
            <a:endParaRPr lang="it-IT" sz="3700" dirty="0">
              <a:solidFill>
                <a:schemeClr val="accent1">
                  <a:lumMod val="60000"/>
                  <a:lumOff val="40000"/>
                </a:schemeClr>
              </a:solidFill>
              <a:effectLst>
                <a:outerShdw blurRad="38100" dist="38100" dir="2700000" algn="tl">
                  <a:srgbClr val="000000">
                    <a:alpha val="43137"/>
                  </a:srgbClr>
                </a:outerShdw>
              </a:effectLst>
            </a:endParaRPr>
          </a:p>
          <a:p>
            <a:r>
              <a:rPr lang="it-IT" sz="3200" dirty="0" err="1">
                <a:solidFill>
                  <a:schemeClr val="tx2"/>
                </a:solidFill>
              </a:rPr>
              <a:t>Un’equity</a:t>
            </a:r>
            <a:r>
              <a:rPr lang="it-IT" sz="3200" dirty="0">
                <a:solidFill>
                  <a:schemeClr val="tx2"/>
                </a:solidFill>
              </a:rPr>
              <a:t> forte ruota intorno ai concetti di fedeltà e coinvolgimento del consumatore verso quel brand. </a:t>
            </a:r>
          </a:p>
          <a:p>
            <a:r>
              <a:rPr lang="it-IT" sz="3200" dirty="0">
                <a:solidFill>
                  <a:schemeClr val="tx2"/>
                </a:solidFill>
              </a:rPr>
              <a:t>In generale risulta più conveniente per l’impresa fidelizzare i clienti attuali rispetto a cercare di conquistarne di nuovi, poiché i clienti fedeli hanno meno probabilità di spostare la propria preferenza verso un altro brand</a:t>
            </a:r>
            <a:endParaRPr lang="it-IT" sz="3300" dirty="0">
              <a:solidFill>
                <a:schemeClr val="tx2"/>
              </a:solidFill>
            </a:endParaRPr>
          </a:p>
        </p:txBody>
      </p:sp>
    </p:spTree>
    <p:extLst>
      <p:ext uri="{BB962C8B-B14F-4D97-AF65-F5344CB8AC3E}">
        <p14:creationId xmlns:p14="http://schemas.microsoft.com/office/powerpoint/2010/main" val="25352587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asellaDiTesto 2"/>
          <p:cNvSpPr txBox="1"/>
          <p:nvPr/>
        </p:nvSpPr>
        <p:spPr>
          <a:xfrm>
            <a:off x="853594" y="261304"/>
            <a:ext cx="10194879" cy="3693319"/>
          </a:xfrm>
          <a:prstGeom prst="rect">
            <a:avLst/>
          </a:prstGeom>
          <a:solidFill>
            <a:schemeClr val="bg1"/>
          </a:solidFill>
          <a:ln>
            <a:solidFill>
              <a:schemeClr val="accent1">
                <a:lumMod val="60000"/>
                <a:lumOff val="40000"/>
              </a:schemeClr>
            </a:solidFill>
          </a:ln>
        </p:spPr>
        <p:txBody>
          <a:bodyPr wrap="square" rtlCol="0">
            <a:spAutoFit/>
          </a:bodyPr>
          <a:lstStyle/>
          <a:p>
            <a:r>
              <a:rPr lang="it-IT" sz="3700" dirty="0">
                <a:solidFill>
                  <a:schemeClr val="accent1">
                    <a:lumMod val="60000"/>
                    <a:lumOff val="40000"/>
                  </a:schemeClr>
                </a:solidFill>
                <a:effectLst>
                  <a:outerShdw blurRad="38100" dist="38100" dir="2700000" algn="tl">
                    <a:srgbClr val="000000">
                      <a:alpha val="43137"/>
                    </a:srgbClr>
                  </a:outerShdw>
                </a:effectLst>
              </a:rPr>
              <a:t>3. QUALITA’ PERCEPITA</a:t>
            </a:r>
          </a:p>
          <a:p>
            <a:pPr marL="514350" indent="-514350">
              <a:buAutoNum type="arabicPeriod"/>
            </a:pPr>
            <a:endParaRPr lang="it-IT" sz="3700" dirty="0">
              <a:solidFill>
                <a:schemeClr val="accent1">
                  <a:lumMod val="60000"/>
                  <a:lumOff val="40000"/>
                </a:schemeClr>
              </a:solidFill>
              <a:effectLst>
                <a:outerShdw blurRad="38100" dist="38100" dir="2700000" algn="tl">
                  <a:srgbClr val="000000">
                    <a:alpha val="43137"/>
                  </a:srgbClr>
                </a:outerShdw>
              </a:effectLst>
            </a:endParaRPr>
          </a:p>
          <a:p>
            <a:r>
              <a:rPr lang="it-IT" sz="3200" dirty="0">
                <a:solidFill>
                  <a:schemeClr val="tx2"/>
                </a:solidFill>
              </a:rPr>
              <a:t>Si riferisce alla percezione che il cliente ha della qualità complessiva di un brand rispetto ad altri che vengono valutati nella fase della decisione d’acquisto. Tale variabile considera aspetti quali, le prestazioni, l’affidabilità, lo stile, il design ecc.</a:t>
            </a:r>
            <a:endParaRPr lang="it-IT" sz="3300" dirty="0">
              <a:solidFill>
                <a:schemeClr val="tx2"/>
              </a:solidFill>
            </a:endParaRPr>
          </a:p>
        </p:txBody>
      </p:sp>
    </p:spTree>
    <p:extLst>
      <p:ext uri="{BB962C8B-B14F-4D97-AF65-F5344CB8AC3E}">
        <p14:creationId xmlns:p14="http://schemas.microsoft.com/office/powerpoint/2010/main" val="319694299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asellaDiTesto 2"/>
          <p:cNvSpPr txBox="1"/>
          <p:nvPr/>
        </p:nvSpPr>
        <p:spPr>
          <a:xfrm>
            <a:off x="853594" y="261304"/>
            <a:ext cx="10194879" cy="4678204"/>
          </a:xfrm>
          <a:prstGeom prst="rect">
            <a:avLst/>
          </a:prstGeom>
          <a:solidFill>
            <a:schemeClr val="bg1"/>
          </a:solidFill>
          <a:ln>
            <a:solidFill>
              <a:schemeClr val="accent1">
                <a:lumMod val="60000"/>
                <a:lumOff val="40000"/>
              </a:schemeClr>
            </a:solidFill>
          </a:ln>
        </p:spPr>
        <p:txBody>
          <a:bodyPr wrap="square" rtlCol="0">
            <a:spAutoFit/>
          </a:bodyPr>
          <a:lstStyle/>
          <a:p>
            <a:r>
              <a:rPr lang="it-IT" sz="3700" dirty="0">
                <a:solidFill>
                  <a:schemeClr val="accent1">
                    <a:lumMod val="60000"/>
                    <a:lumOff val="40000"/>
                  </a:schemeClr>
                </a:solidFill>
                <a:effectLst>
                  <a:outerShdw blurRad="38100" dist="38100" dir="2700000" algn="tl">
                    <a:srgbClr val="000000">
                      <a:alpha val="43137"/>
                    </a:srgbClr>
                  </a:outerShdw>
                </a:effectLst>
              </a:rPr>
              <a:t>4. ALTRI ASSET DEL BRAND</a:t>
            </a:r>
          </a:p>
          <a:p>
            <a:pPr marL="514350" indent="-514350">
              <a:buAutoNum type="arabicPeriod"/>
            </a:pPr>
            <a:endParaRPr lang="it-IT" sz="3700" dirty="0">
              <a:solidFill>
                <a:schemeClr val="accent1">
                  <a:lumMod val="60000"/>
                  <a:lumOff val="40000"/>
                </a:schemeClr>
              </a:solidFill>
              <a:effectLst>
                <a:outerShdw blurRad="38100" dist="38100" dir="2700000" algn="tl">
                  <a:srgbClr val="000000">
                    <a:alpha val="43137"/>
                  </a:srgbClr>
                </a:outerShdw>
              </a:effectLst>
            </a:endParaRPr>
          </a:p>
          <a:p>
            <a:r>
              <a:rPr lang="it-IT" sz="3200" dirty="0">
                <a:solidFill>
                  <a:schemeClr val="tx2"/>
                </a:solidFill>
              </a:rPr>
              <a:t>Per quanto riguarda la questione di come sfruttare il brand e far leva sui suoi punti di forza, una soluzione potrebbe essere un esercizio di CO-BRANDING.</a:t>
            </a:r>
          </a:p>
          <a:p>
            <a:endParaRPr lang="it-IT" sz="3200" dirty="0">
              <a:solidFill>
                <a:schemeClr val="tx2"/>
              </a:solidFill>
            </a:endParaRPr>
          </a:p>
          <a:p>
            <a:r>
              <a:rPr lang="it-IT" sz="3200" dirty="0">
                <a:solidFill>
                  <a:schemeClr val="tx2"/>
                </a:solidFill>
              </a:rPr>
              <a:t>Si tratta di due brand con valori simili che diventano partner in una o più strategie di marketing, come promozioni congiunte o la creazione di un </a:t>
            </a:r>
            <a:r>
              <a:rPr lang="it-IT" sz="3200">
                <a:solidFill>
                  <a:schemeClr val="tx2"/>
                </a:solidFill>
              </a:rPr>
              <a:t>nuovo prodotto.</a:t>
            </a:r>
            <a:endParaRPr lang="it-IT" sz="3300" dirty="0">
              <a:solidFill>
                <a:schemeClr val="tx2"/>
              </a:solidFill>
            </a:endParaRPr>
          </a:p>
        </p:txBody>
      </p:sp>
    </p:spTree>
    <p:extLst>
      <p:ext uri="{BB962C8B-B14F-4D97-AF65-F5344CB8AC3E}">
        <p14:creationId xmlns:p14="http://schemas.microsoft.com/office/powerpoint/2010/main" val="388897644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DE51109-4816-4126-B23D-CFE48B3746F3}"/>
              </a:ext>
            </a:extLst>
          </p:cNvPr>
          <p:cNvSpPr>
            <a:spLocks noGrp="1"/>
          </p:cNvSpPr>
          <p:nvPr>
            <p:ph type="title"/>
          </p:nvPr>
        </p:nvSpPr>
        <p:spPr>
          <a:xfrm>
            <a:off x="704171" y="2502454"/>
            <a:ext cx="10783657" cy="1499616"/>
          </a:xfrm>
          <a:solidFill>
            <a:schemeClr val="accent1">
              <a:lumMod val="20000"/>
              <a:lumOff val="80000"/>
            </a:schemeClr>
          </a:solidFill>
        </p:spPr>
        <p:txBody>
          <a:bodyPr>
            <a:normAutofit/>
          </a:bodyPr>
          <a:lstStyle/>
          <a:p>
            <a:pPr algn="ctr"/>
            <a:r>
              <a:rPr lang="it-IT" dirty="0">
                <a:solidFill>
                  <a:schemeClr val="tx2"/>
                </a:solidFill>
                <a:latin typeface="Algerian" panose="04020705040A02060702" pitchFamily="82" charset="0"/>
              </a:rPr>
              <a:t>BRAND PERSONALITY</a:t>
            </a:r>
          </a:p>
        </p:txBody>
      </p:sp>
    </p:spTree>
    <p:extLst>
      <p:ext uri="{BB962C8B-B14F-4D97-AF65-F5344CB8AC3E}">
        <p14:creationId xmlns:p14="http://schemas.microsoft.com/office/powerpoint/2010/main" val="160877339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asellaDiTesto 2"/>
          <p:cNvSpPr txBox="1"/>
          <p:nvPr/>
        </p:nvSpPr>
        <p:spPr>
          <a:xfrm>
            <a:off x="842443" y="1097645"/>
            <a:ext cx="10194879" cy="4216539"/>
          </a:xfrm>
          <a:prstGeom prst="rect">
            <a:avLst/>
          </a:prstGeom>
          <a:solidFill>
            <a:schemeClr val="bg1"/>
          </a:solidFill>
          <a:ln>
            <a:solidFill>
              <a:schemeClr val="accent1">
                <a:lumMod val="60000"/>
                <a:lumOff val="40000"/>
              </a:schemeClr>
            </a:solidFill>
          </a:ln>
        </p:spPr>
        <p:txBody>
          <a:bodyPr wrap="square" rtlCol="0">
            <a:spAutoFit/>
          </a:bodyPr>
          <a:lstStyle/>
          <a:p>
            <a:r>
              <a:rPr lang="it-IT" sz="3300" dirty="0">
                <a:solidFill>
                  <a:schemeClr val="tx2"/>
                </a:solidFill>
                <a:effectLst>
                  <a:outerShdw blurRad="38100" dist="38100" dir="2700000" algn="tl">
                    <a:srgbClr val="000000">
                      <a:alpha val="43137"/>
                    </a:srgbClr>
                  </a:outerShdw>
                </a:effectLst>
              </a:rPr>
              <a:t>Nello sviluppo del brand, </a:t>
            </a:r>
          </a:p>
          <a:p>
            <a:r>
              <a:rPr lang="it-IT" sz="3300" dirty="0">
                <a:solidFill>
                  <a:schemeClr val="tx2"/>
                </a:solidFill>
              </a:rPr>
              <a:t>È importante considerarlo come se fosse un individuo.</a:t>
            </a:r>
          </a:p>
          <a:p>
            <a:endParaRPr lang="it-IT" sz="3300" dirty="0">
              <a:solidFill>
                <a:schemeClr val="tx2"/>
              </a:solidFill>
            </a:endParaRPr>
          </a:p>
          <a:p>
            <a:r>
              <a:rPr lang="it-IT" sz="3700" dirty="0">
                <a:solidFill>
                  <a:schemeClr val="accent1">
                    <a:lumMod val="40000"/>
                    <a:lumOff val="60000"/>
                  </a:schemeClr>
                </a:solidFill>
                <a:effectLst>
                  <a:outerShdw blurRad="38100" dist="38100" dir="2700000" algn="tl">
                    <a:srgbClr val="000000">
                      <a:alpha val="43137"/>
                    </a:srgbClr>
                  </a:outerShdw>
                </a:effectLst>
              </a:rPr>
              <a:t>AAKER E FOURNIER, 1995 </a:t>
            </a:r>
            <a:r>
              <a:rPr lang="it-IT" sz="3300" dirty="0">
                <a:solidFill>
                  <a:schemeClr val="tx2"/>
                </a:solidFill>
              </a:rPr>
              <a:t>…  </a:t>
            </a:r>
            <a:r>
              <a:rPr lang="it-IT" sz="3300" i="1" dirty="0">
                <a:solidFill>
                  <a:schemeClr val="tx2"/>
                </a:solidFill>
              </a:rPr>
              <a:t>definiscono la brand </a:t>
            </a:r>
            <a:r>
              <a:rPr lang="it-IT" sz="3300" i="1" dirty="0" err="1">
                <a:solidFill>
                  <a:schemeClr val="tx2"/>
                </a:solidFill>
              </a:rPr>
              <a:t>personality</a:t>
            </a:r>
            <a:r>
              <a:rPr lang="it-IT" sz="3300" i="1" dirty="0">
                <a:solidFill>
                  <a:schemeClr val="tx2"/>
                </a:solidFill>
              </a:rPr>
              <a:t>, come </a:t>
            </a:r>
          </a:p>
          <a:p>
            <a:endParaRPr lang="it-IT" sz="3300" dirty="0">
              <a:solidFill>
                <a:schemeClr val="tx2"/>
              </a:solidFill>
            </a:endParaRPr>
          </a:p>
          <a:p>
            <a:pPr algn="r"/>
            <a:r>
              <a:rPr lang="it-IT" sz="3300" i="1" dirty="0">
                <a:solidFill>
                  <a:schemeClr val="tx2"/>
                </a:solidFill>
              </a:rPr>
              <a:t>«L’insieme dei significati costruiti da un osservatore per descrivere le caratteristiche interiori di un’altra persona»</a:t>
            </a:r>
          </a:p>
        </p:txBody>
      </p:sp>
    </p:spTree>
    <p:extLst>
      <p:ext uri="{BB962C8B-B14F-4D97-AF65-F5344CB8AC3E}">
        <p14:creationId xmlns:p14="http://schemas.microsoft.com/office/powerpoint/2010/main" val="224856265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asellaDiTesto 2"/>
          <p:cNvSpPr txBox="1"/>
          <p:nvPr/>
        </p:nvSpPr>
        <p:spPr>
          <a:xfrm>
            <a:off x="842443" y="1097645"/>
            <a:ext cx="10194879" cy="2631490"/>
          </a:xfrm>
          <a:prstGeom prst="rect">
            <a:avLst/>
          </a:prstGeom>
          <a:solidFill>
            <a:schemeClr val="bg1"/>
          </a:solidFill>
          <a:ln>
            <a:solidFill>
              <a:schemeClr val="accent2">
                <a:lumMod val="40000"/>
                <a:lumOff val="60000"/>
              </a:schemeClr>
            </a:solidFill>
          </a:ln>
        </p:spPr>
        <p:txBody>
          <a:bodyPr wrap="square" rtlCol="0">
            <a:spAutoFit/>
          </a:bodyPr>
          <a:lstStyle/>
          <a:p>
            <a:r>
              <a:rPr lang="it-IT" sz="3300" i="1" dirty="0">
                <a:solidFill>
                  <a:schemeClr val="accent2">
                    <a:lumMod val="75000"/>
                  </a:schemeClr>
                </a:solidFill>
                <a:effectLst>
                  <a:outerShdw blurRad="38100" dist="38100" dir="2700000" algn="tl">
                    <a:srgbClr val="000000">
                      <a:alpha val="43137"/>
                    </a:srgbClr>
                  </a:outerShdw>
                </a:effectLst>
              </a:rPr>
              <a:t>NEL CONTESTO DELLA VENDITA AL DETTAGLIO</a:t>
            </a:r>
          </a:p>
          <a:p>
            <a:endParaRPr lang="it-IT" sz="3300" i="1" dirty="0">
              <a:solidFill>
                <a:schemeClr val="accent2">
                  <a:lumMod val="75000"/>
                </a:schemeClr>
              </a:solidFill>
              <a:effectLst>
                <a:outerShdw blurRad="38100" dist="38100" dir="2700000" algn="tl">
                  <a:srgbClr val="000000">
                    <a:alpha val="43137"/>
                  </a:srgbClr>
                </a:outerShdw>
              </a:effectLst>
            </a:endParaRPr>
          </a:p>
          <a:p>
            <a:r>
              <a:rPr lang="it-IT" sz="3300" i="1" dirty="0">
                <a:solidFill>
                  <a:schemeClr val="accent2">
                    <a:lumMod val="75000"/>
                  </a:schemeClr>
                </a:solidFill>
                <a:effectLst>
                  <a:outerShdw blurRad="38100" dist="38100" dir="2700000" algn="tl">
                    <a:srgbClr val="000000">
                      <a:alpha val="43137"/>
                    </a:srgbClr>
                  </a:outerShdw>
                </a:effectLst>
              </a:rPr>
              <a:t>L’immagine del negozio si riferisce alla combinazione di fattori che formano la percezione da parte degli shopper di un particolare negozio.</a:t>
            </a:r>
          </a:p>
        </p:txBody>
      </p:sp>
      <p:sp>
        <p:nvSpPr>
          <p:cNvPr id="2" name="Freccia in giù 1">
            <a:extLst>
              <a:ext uri="{FF2B5EF4-FFF2-40B4-BE49-F238E27FC236}">
                <a16:creationId xmlns:a16="http://schemas.microsoft.com/office/drawing/2014/main" id="{6D36B4BC-AA58-4CE5-93CD-B338C937D63F}"/>
              </a:ext>
            </a:extLst>
          </p:cNvPr>
          <p:cNvSpPr/>
          <p:nvPr/>
        </p:nvSpPr>
        <p:spPr>
          <a:xfrm>
            <a:off x="8207298" y="4427034"/>
            <a:ext cx="691375" cy="847493"/>
          </a:xfrm>
          <a:prstGeom prst="downArrow">
            <a:avLst/>
          </a:prstGeom>
          <a:solidFill>
            <a:schemeClr val="accent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Tree>
    <p:extLst>
      <p:ext uri="{BB962C8B-B14F-4D97-AF65-F5344CB8AC3E}">
        <p14:creationId xmlns:p14="http://schemas.microsoft.com/office/powerpoint/2010/main" val="231637942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Diagramma 3">
            <a:extLst>
              <a:ext uri="{FF2B5EF4-FFF2-40B4-BE49-F238E27FC236}">
                <a16:creationId xmlns:a16="http://schemas.microsoft.com/office/drawing/2014/main" id="{39CF3D60-9F3A-4841-A141-57C9DB9BE44C}"/>
              </a:ext>
            </a:extLst>
          </p:cNvPr>
          <p:cNvGraphicFramePr/>
          <p:nvPr>
            <p:extLst>
              <p:ext uri="{D42A27DB-BD31-4B8C-83A1-F6EECF244321}">
                <p14:modId xmlns:p14="http://schemas.microsoft.com/office/powerpoint/2010/main" val="3141289299"/>
              </p:ext>
            </p:extLst>
          </p:nvPr>
        </p:nvGraphicFramePr>
        <p:xfrm>
          <a:off x="457201" y="178420"/>
          <a:ext cx="11474604" cy="595991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64195849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asellaDiTesto 2"/>
          <p:cNvSpPr txBox="1"/>
          <p:nvPr/>
        </p:nvSpPr>
        <p:spPr>
          <a:xfrm>
            <a:off x="875897" y="2580757"/>
            <a:ext cx="10194879" cy="1323439"/>
          </a:xfrm>
          <a:prstGeom prst="rect">
            <a:avLst/>
          </a:prstGeom>
          <a:solidFill>
            <a:schemeClr val="accent1">
              <a:lumMod val="50000"/>
            </a:schemeClr>
          </a:solidFill>
          <a:ln>
            <a:solidFill>
              <a:schemeClr val="accent2">
                <a:lumMod val="40000"/>
                <a:lumOff val="60000"/>
              </a:schemeClr>
            </a:solidFill>
          </a:ln>
        </p:spPr>
        <p:txBody>
          <a:bodyPr wrap="square" rtlCol="0">
            <a:spAutoFit/>
          </a:bodyPr>
          <a:lstStyle/>
          <a:p>
            <a:pPr algn="ctr"/>
            <a:r>
              <a:rPr lang="it-IT" sz="4000" i="1" dirty="0">
                <a:solidFill>
                  <a:schemeClr val="bg1"/>
                </a:solidFill>
                <a:effectLst>
                  <a:outerShdw blurRad="38100" dist="38100" dir="2700000" algn="tl">
                    <a:srgbClr val="000000">
                      <a:alpha val="43137"/>
                    </a:srgbClr>
                  </a:outerShdw>
                </a:effectLst>
              </a:rPr>
              <a:t>E’ facile supporre che personalità e immagine del negozio siano lo stesso fenomeno.</a:t>
            </a:r>
          </a:p>
        </p:txBody>
      </p:sp>
    </p:spTree>
    <p:extLst>
      <p:ext uri="{BB962C8B-B14F-4D97-AF65-F5344CB8AC3E}">
        <p14:creationId xmlns:p14="http://schemas.microsoft.com/office/powerpoint/2010/main" val="352341087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asellaDiTesto 2"/>
          <p:cNvSpPr txBox="1"/>
          <p:nvPr/>
        </p:nvSpPr>
        <p:spPr>
          <a:xfrm>
            <a:off x="574814" y="662747"/>
            <a:ext cx="10194879" cy="5632311"/>
          </a:xfrm>
          <a:prstGeom prst="rect">
            <a:avLst/>
          </a:prstGeom>
          <a:solidFill>
            <a:schemeClr val="bg1"/>
          </a:solidFill>
          <a:ln>
            <a:solidFill>
              <a:schemeClr val="accent1">
                <a:lumMod val="75000"/>
              </a:schemeClr>
            </a:solidFill>
          </a:ln>
        </p:spPr>
        <p:txBody>
          <a:bodyPr wrap="square" rtlCol="0">
            <a:spAutoFit/>
          </a:bodyPr>
          <a:lstStyle/>
          <a:p>
            <a:r>
              <a:rPr lang="it-IT" sz="4000" i="1" dirty="0">
                <a:solidFill>
                  <a:schemeClr val="accent1">
                    <a:lumMod val="60000"/>
                    <a:lumOff val="40000"/>
                  </a:schemeClr>
                </a:solidFill>
                <a:effectLst>
                  <a:outerShdw blurRad="38100" dist="38100" dir="2700000" algn="tl">
                    <a:srgbClr val="000000">
                      <a:alpha val="43137"/>
                    </a:srgbClr>
                  </a:outerShdw>
                </a:effectLst>
              </a:rPr>
              <a:t>DAS, DATTA e GUIN, 2012, pag. 98-99</a:t>
            </a:r>
          </a:p>
          <a:p>
            <a:endParaRPr lang="it-IT" sz="4000" i="1" dirty="0">
              <a:solidFill>
                <a:srgbClr val="002060"/>
              </a:solidFill>
              <a:effectLst>
                <a:outerShdw blurRad="38100" dist="38100" dir="2700000" algn="tl">
                  <a:srgbClr val="000000">
                    <a:alpha val="43137"/>
                  </a:srgbClr>
                </a:outerShdw>
              </a:effectLst>
            </a:endParaRPr>
          </a:p>
          <a:p>
            <a:r>
              <a:rPr lang="it-IT" sz="4000" i="1" dirty="0">
                <a:solidFill>
                  <a:srgbClr val="002060"/>
                </a:solidFill>
              </a:rPr>
              <a:t>Fanno una distinzione tra le due e suggeriscono che la personalità dello store si riferisce alla «percezione del consumatore dei tratti di personalità umana attribuiti a un brand al dettaglio»</a:t>
            </a:r>
          </a:p>
          <a:p>
            <a:endParaRPr lang="it-IT" sz="4000" i="1" dirty="0">
              <a:solidFill>
                <a:schemeClr val="accent1">
                  <a:lumMod val="60000"/>
                  <a:lumOff val="40000"/>
                </a:schemeClr>
              </a:solidFill>
              <a:effectLst>
                <a:outerShdw blurRad="38100" dist="38100" dir="2700000" algn="tl">
                  <a:srgbClr val="000000">
                    <a:alpha val="43137"/>
                  </a:srgbClr>
                </a:outerShdw>
              </a:effectLst>
            </a:endParaRPr>
          </a:p>
          <a:p>
            <a:pPr algn="ctr"/>
            <a:endParaRPr lang="it-IT" sz="4000" i="1" dirty="0">
              <a:solidFill>
                <a:srgbClr val="0070C0"/>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89854800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asellaDiTesto 2"/>
          <p:cNvSpPr txBox="1"/>
          <p:nvPr/>
        </p:nvSpPr>
        <p:spPr>
          <a:xfrm>
            <a:off x="284882" y="116337"/>
            <a:ext cx="11290084" cy="1785104"/>
          </a:xfrm>
          <a:prstGeom prst="rect">
            <a:avLst/>
          </a:prstGeom>
          <a:solidFill>
            <a:schemeClr val="bg1"/>
          </a:solidFill>
          <a:ln>
            <a:solidFill>
              <a:schemeClr val="accent1">
                <a:lumMod val="75000"/>
              </a:schemeClr>
            </a:solidFill>
          </a:ln>
        </p:spPr>
        <p:txBody>
          <a:bodyPr wrap="square" rtlCol="0">
            <a:spAutoFit/>
          </a:bodyPr>
          <a:lstStyle/>
          <a:p>
            <a:r>
              <a:rPr lang="it-IT" sz="4000" i="1" dirty="0">
                <a:solidFill>
                  <a:schemeClr val="accent1">
                    <a:lumMod val="60000"/>
                    <a:lumOff val="40000"/>
                  </a:schemeClr>
                </a:solidFill>
                <a:effectLst>
                  <a:outerShdw blurRad="38100" dist="38100" dir="2700000" algn="tl">
                    <a:srgbClr val="000000">
                      <a:alpha val="43137"/>
                    </a:srgbClr>
                  </a:outerShdw>
                </a:effectLst>
              </a:rPr>
              <a:t>GEUENS, WEIJTERS e WULF, 2009</a:t>
            </a:r>
          </a:p>
          <a:p>
            <a:r>
              <a:rPr lang="it-IT" sz="3500" dirty="0">
                <a:solidFill>
                  <a:srgbClr val="002060"/>
                </a:solidFill>
              </a:rPr>
              <a:t>Hanno sviluppato una scala di personalità basata su cinque fattori:</a:t>
            </a:r>
          </a:p>
        </p:txBody>
      </p:sp>
      <p:graphicFrame>
        <p:nvGraphicFramePr>
          <p:cNvPr id="2" name="Diagramma 1">
            <a:extLst>
              <a:ext uri="{FF2B5EF4-FFF2-40B4-BE49-F238E27FC236}">
                <a16:creationId xmlns:a16="http://schemas.microsoft.com/office/drawing/2014/main" id="{92DD1F0C-7D60-465E-AB78-6015ACDF35A5}"/>
              </a:ext>
            </a:extLst>
          </p:cNvPr>
          <p:cNvGraphicFramePr/>
          <p:nvPr/>
        </p:nvGraphicFramePr>
        <p:xfrm>
          <a:off x="2032000" y="2207941"/>
          <a:ext cx="8394390" cy="393039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33923664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CasellaDiTesto 2"/>
          <p:cNvSpPr txBox="1"/>
          <p:nvPr/>
        </p:nvSpPr>
        <p:spPr>
          <a:xfrm>
            <a:off x="998560" y="718503"/>
            <a:ext cx="10194879" cy="2554545"/>
          </a:xfrm>
          <a:prstGeom prst="rect">
            <a:avLst/>
          </a:prstGeom>
          <a:solidFill>
            <a:schemeClr val="bg1"/>
          </a:solidFill>
          <a:ln>
            <a:solidFill>
              <a:schemeClr val="accent1">
                <a:lumMod val="60000"/>
                <a:lumOff val="40000"/>
              </a:schemeClr>
            </a:solidFill>
          </a:ln>
        </p:spPr>
        <p:txBody>
          <a:bodyPr wrap="square" rtlCol="0">
            <a:spAutoFit/>
          </a:bodyPr>
          <a:lstStyle/>
          <a:p>
            <a:r>
              <a:rPr lang="it-IT" sz="4000" i="1" dirty="0">
                <a:solidFill>
                  <a:schemeClr val="accent1">
                    <a:lumMod val="40000"/>
                    <a:lumOff val="60000"/>
                  </a:schemeClr>
                </a:solidFill>
                <a:effectLst>
                  <a:outerShdw blurRad="38100" dist="38100" dir="2700000" algn="tl">
                    <a:srgbClr val="000000">
                      <a:alpha val="43137"/>
                    </a:srgbClr>
                  </a:outerShdw>
                </a:effectLst>
              </a:rPr>
              <a:t>GLI SHOPPER</a:t>
            </a:r>
            <a:endParaRPr lang="it-IT" sz="4000" i="1" dirty="0">
              <a:solidFill>
                <a:schemeClr val="accent1"/>
              </a:solidFill>
              <a:effectLst>
                <a:outerShdw blurRad="38100" dist="38100" dir="2700000" algn="tl">
                  <a:srgbClr val="000000">
                    <a:alpha val="43137"/>
                  </a:srgbClr>
                </a:outerShdw>
              </a:effectLst>
            </a:endParaRPr>
          </a:p>
          <a:p>
            <a:r>
              <a:rPr lang="it-IT" sz="4000" i="1" dirty="0">
                <a:solidFill>
                  <a:schemeClr val="accent1"/>
                </a:solidFill>
                <a:effectLst>
                  <a:outerShdw blurRad="38100" dist="38100" dir="2700000" algn="tl">
                    <a:srgbClr val="000000">
                      <a:alpha val="43137"/>
                    </a:srgbClr>
                  </a:outerShdw>
                </a:effectLst>
              </a:rPr>
              <a:t>Frequentano gli store che sono in linea con le loro aspettativa e che corrispondono ai loro criteri di valutazione.</a:t>
            </a:r>
            <a:endParaRPr lang="it-IT" sz="2800" dirty="0">
              <a:solidFill>
                <a:schemeClr val="accent1"/>
              </a:solidFill>
            </a:endParaRPr>
          </a:p>
        </p:txBody>
      </p:sp>
      <p:sp>
        <p:nvSpPr>
          <p:cNvPr id="4" name="CasellaDiTesto 3">
            <a:extLst>
              <a:ext uri="{FF2B5EF4-FFF2-40B4-BE49-F238E27FC236}">
                <a16:creationId xmlns:a16="http://schemas.microsoft.com/office/drawing/2014/main" id="{796A8D6E-102C-4890-84CA-2BC1C552EE3B}"/>
              </a:ext>
            </a:extLst>
          </p:cNvPr>
          <p:cNvSpPr txBox="1"/>
          <p:nvPr/>
        </p:nvSpPr>
        <p:spPr>
          <a:xfrm>
            <a:off x="998560" y="3725616"/>
            <a:ext cx="10194879" cy="2246769"/>
          </a:xfrm>
          <a:prstGeom prst="rect">
            <a:avLst/>
          </a:prstGeom>
          <a:solidFill>
            <a:schemeClr val="bg1"/>
          </a:solidFill>
          <a:ln>
            <a:solidFill>
              <a:schemeClr val="accent1">
                <a:lumMod val="60000"/>
                <a:lumOff val="40000"/>
              </a:schemeClr>
            </a:solidFill>
          </a:ln>
        </p:spPr>
        <p:txBody>
          <a:bodyPr wrap="square" rtlCol="0">
            <a:spAutoFit/>
          </a:bodyPr>
          <a:lstStyle/>
          <a:p>
            <a:r>
              <a:rPr lang="it-IT" sz="3500" i="1" dirty="0">
                <a:solidFill>
                  <a:schemeClr val="accent1">
                    <a:lumMod val="40000"/>
                    <a:lumOff val="60000"/>
                  </a:schemeClr>
                </a:solidFill>
                <a:effectLst>
                  <a:outerShdw blurRad="38100" dist="38100" dir="2700000" algn="tl">
                    <a:srgbClr val="000000">
                      <a:alpha val="43137"/>
                    </a:srgbClr>
                  </a:outerShdw>
                </a:effectLst>
              </a:rPr>
              <a:t>Un’immagine positiva e rilevante del punto vendita consente al retailer di fidelizzare i clienti e di sviluppare la fedeltà e il coinvolgimento nei confronti della propria proposta di valore.</a:t>
            </a:r>
            <a:endParaRPr lang="it-IT" sz="3500" dirty="0">
              <a:solidFill>
                <a:schemeClr val="accent1"/>
              </a:solidFill>
            </a:endParaRPr>
          </a:p>
        </p:txBody>
      </p:sp>
    </p:spTree>
    <p:extLst>
      <p:ext uri="{BB962C8B-B14F-4D97-AF65-F5344CB8AC3E}">
        <p14:creationId xmlns:p14="http://schemas.microsoft.com/office/powerpoint/2010/main" val="4227541787"/>
      </p:ext>
    </p:extLst>
  </p:cSld>
  <p:clrMapOvr>
    <a:overrideClrMapping bg1="lt1" tx1="dk1" bg2="lt2" tx2="dk2" accent1="accent1" accent2="accent2" accent3="accent3" accent4="accent4" accent5="accent5" accent6="accent6" hlink="hlink" folHlink="folHlink"/>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asellaDiTesto 2"/>
          <p:cNvSpPr txBox="1"/>
          <p:nvPr/>
        </p:nvSpPr>
        <p:spPr>
          <a:xfrm>
            <a:off x="574814" y="662747"/>
            <a:ext cx="10194879" cy="3462486"/>
          </a:xfrm>
          <a:prstGeom prst="rect">
            <a:avLst/>
          </a:prstGeom>
          <a:solidFill>
            <a:schemeClr val="bg1"/>
          </a:solidFill>
          <a:ln>
            <a:solidFill>
              <a:schemeClr val="accent1">
                <a:lumMod val="75000"/>
              </a:schemeClr>
            </a:solidFill>
          </a:ln>
        </p:spPr>
        <p:txBody>
          <a:bodyPr wrap="square" rtlCol="0">
            <a:spAutoFit/>
          </a:bodyPr>
          <a:lstStyle/>
          <a:p>
            <a:r>
              <a:rPr lang="it-IT" sz="4000" i="1" dirty="0">
                <a:solidFill>
                  <a:schemeClr val="accent1">
                    <a:lumMod val="60000"/>
                    <a:lumOff val="40000"/>
                  </a:schemeClr>
                </a:solidFill>
                <a:effectLst>
                  <a:outerShdw blurRad="38100" dist="38100" dir="2700000" algn="tl">
                    <a:srgbClr val="000000">
                      <a:alpha val="43137"/>
                    </a:srgbClr>
                  </a:outerShdw>
                </a:effectLst>
              </a:rPr>
              <a:t>WILLEMS ET AL., 2011</a:t>
            </a:r>
          </a:p>
          <a:p>
            <a:endParaRPr lang="it-IT" sz="3300" dirty="0">
              <a:solidFill>
                <a:schemeClr val="accent1"/>
              </a:solidFill>
            </a:endParaRPr>
          </a:p>
          <a:p>
            <a:r>
              <a:rPr lang="it-IT" sz="3300" dirty="0">
                <a:solidFill>
                  <a:schemeClr val="accent1"/>
                </a:solidFill>
              </a:rPr>
              <a:t>Hanno esaminato il settore della moda e hanno sviluppato una scala specifica che comprende le seguenti dimensioni: </a:t>
            </a:r>
          </a:p>
          <a:p>
            <a:endParaRPr lang="it-IT" sz="4000" i="1" dirty="0">
              <a:solidFill>
                <a:schemeClr val="accent1">
                  <a:lumMod val="60000"/>
                  <a:lumOff val="40000"/>
                </a:schemeClr>
              </a:solidFill>
              <a:effectLst>
                <a:outerShdw blurRad="38100" dist="38100" dir="2700000" algn="tl">
                  <a:srgbClr val="000000">
                    <a:alpha val="43137"/>
                  </a:srgbClr>
                </a:outerShdw>
              </a:effectLst>
            </a:endParaRPr>
          </a:p>
          <a:p>
            <a:pPr algn="ctr"/>
            <a:endParaRPr lang="it-IT" sz="4000" i="1" dirty="0">
              <a:solidFill>
                <a:srgbClr val="0070C0"/>
              </a:solidFill>
              <a:effectLst>
                <a:outerShdw blurRad="38100" dist="38100" dir="2700000" algn="tl">
                  <a:srgbClr val="000000">
                    <a:alpha val="43137"/>
                  </a:srgbClr>
                </a:outerShdw>
              </a:effectLst>
            </a:endParaRPr>
          </a:p>
        </p:txBody>
      </p:sp>
      <p:sp>
        <p:nvSpPr>
          <p:cNvPr id="2" name="Freccia in giù 1">
            <a:extLst>
              <a:ext uri="{FF2B5EF4-FFF2-40B4-BE49-F238E27FC236}">
                <a16:creationId xmlns:a16="http://schemas.microsoft.com/office/drawing/2014/main" id="{2827411E-D125-4929-A6D6-AB12E533C8B6}"/>
              </a:ext>
            </a:extLst>
          </p:cNvPr>
          <p:cNvSpPr/>
          <p:nvPr/>
        </p:nvSpPr>
        <p:spPr>
          <a:xfrm>
            <a:off x="9043639" y="4415883"/>
            <a:ext cx="825190" cy="858644"/>
          </a:xfrm>
          <a:prstGeom prst="downArrow">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Tree>
    <p:extLst>
      <p:ext uri="{BB962C8B-B14F-4D97-AF65-F5344CB8AC3E}">
        <p14:creationId xmlns:p14="http://schemas.microsoft.com/office/powerpoint/2010/main" val="212846923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Diagramma 3">
            <a:extLst>
              <a:ext uri="{FF2B5EF4-FFF2-40B4-BE49-F238E27FC236}">
                <a16:creationId xmlns:a16="http://schemas.microsoft.com/office/drawing/2014/main" id="{21CA6C4E-1A48-4430-A6CE-8F0F1E3CB361}"/>
              </a:ext>
            </a:extLst>
          </p:cNvPr>
          <p:cNvGraphicFramePr/>
          <p:nvPr>
            <p:extLst>
              <p:ext uri="{D42A27DB-BD31-4B8C-83A1-F6EECF244321}">
                <p14:modId xmlns:p14="http://schemas.microsoft.com/office/powerpoint/2010/main" val="99235024"/>
              </p:ext>
            </p:extLst>
          </p:nvPr>
        </p:nvGraphicFramePr>
        <p:xfrm>
          <a:off x="602166" y="223024"/>
          <a:ext cx="11050858" cy="591531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03424663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5" name="Picture 2">
            <a:extLst>
              <a:ext uri="{FF2B5EF4-FFF2-40B4-BE49-F238E27FC236}">
                <a16:creationId xmlns:a16="http://schemas.microsoft.com/office/drawing/2014/main" id="{88C0577B-0B72-4EEB-841A-5CE9C17769F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98395" y="412594"/>
            <a:ext cx="8748132" cy="61554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371385283"/>
      </p:ext>
    </p:extLst>
  </p:cSld>
  <p:clrMapOvr>
    <a:overrideClrMapping bg1="lt1" tx1="dk1" bg2="lt2" tx2="dk2" accent1="accent1" accent2="accent2" accent3="accent3" accent4="accent4" accent5="accent5" accent6="accent6" hlink="hlink" folHlink="folHlink"/>
  </p:clrMapOvr>
</p:sld>
</file>

<file path=ppt/slides/slide5.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CasellaDiTesto 2"/>
          <p:cNvSpPr txBox="1"/>
          <p:nvPr/>
        </p:nvSpPr>
        <p:spPr>
          <a:xfrm>
            <a:off x="998560" y="1644054"/>
            <a:ext cx="10194879" cy="4216539"/>
          </a:xfrm>
          <a:prstGeom prst="rect">
            <a:avLst/>
          </a:prstGeom>
          <a:solidFill>
            <a:schemeClr val="bg1"/>
          </a:solidFill>
          <a:ln>
            <a:solidFill>
              <a:schemeClr val="accent1">
                <a:lumMod val="60000"/>
                <a:lumOff val="40000"/>
              </a:schemeClr>
            </a:solidFill>
          </a:ln>
        </p:spPr>
        <p:txBody>
          <a:bodyPr wrap="square" rtlCol="0">
            <a:spAutoFit/>
          </a:bodyPr>
          <a:lstStyle/>
          <a:p>
            <a:r>
              <a:rPr lang="it-IT" sz="4000" i="1" dirty="0">
                <a:solidFill>
                  <a:schemeClr val="accent1">
                    <a:lumMod val="40000"/>
                    <a:lumOff val="60000"/>
                  </a:schemeClr>
                </a:solidFill>
                <a:effectLst>
                  <a:outerShdw blurRad="38100" dist="38100" dir="2700000" algn="tl">
                    <a:srgbClr val="000000">
                      <a:alpha val="43137"/>
                    </a:srgbClr>
                  </a:outerShdw>
                </a:effectLst>
              </a:rPr>
              <a:t>KELLER, 2008</a:t>
            </a:r>
          </a:p>
          <a:p>
            <a:r>
              <a:rPr lang="it-IT" sz="4000" dirty="0">
                <a:solidFill>
                  <a:schemeClr val="tx2"/>
                </a:solidFill>
              </a:rPr>
              <a:t>Uno dei principali autori di riferimento sul tema del branding che ha sviluppato un modello chiamato </a:t>
            </a:r>
          </a:p>
          <a:p>
            <a:endParaRPr lang="it-IT" sz="4000" dirty="0">
              <a:solidFill>
                <a:schemeClr val="tx2"/>
              </a:solidFill>
            </a:endParaRPr>
          </a:p>
          <a:p>
            <a:pPr algn="r"/>
            <a:r>
              <a:rPr lang="it-IT" sz="4000" i="1" dirty="0">
                <a:solidFill>
                  <a:srgbClr val="0070C0"/>
                </a:solidFill>
                <a:effectLst>
                  <a:outerShdw blurRad="38100" dist="38100" dir="2700000" algn="tl">
                    <a:srgbClr val="000000">
                      <a:alpha val="43137"/>
                    </a:srgbClr>
                  </a:outerShdw>
                </a:effectLst>
              </a:rPr>
              <a:t>CUSTOMER-BASED BRAND EQUITY (CBBE)</a:t>
            </a:r>
          </a:p>
          <a:p>
            <a:endParaRPr lang="it-IT" sz="2800" dirty="0">
              <a:solidFill>
                <a:schemeClr val="accent1"/>
              </a:solidFill>
            </a:endParaRPr>
          </a:p>
        </p:txBody>
      </p:sp>
      <p:cxnSp>
        <p:nvCxnSpPr>
          <p:cNvPr id="5" name="Connettore 2 4">
            <a:extLst>
              <a:ext uri="{FF2B5EF4-FFF2-40B4-BE49-F238E27FC236}">
                <a16:creationId xmlns:a16="http://schemas.microsoft.com/office/drawing/2014/main" id="{90A618F3-38FB-4183-AA9D-2EFB9E22DB74}"/>
              </a:ext>
            </a:extLst>
          </p:cNvPr>
          <p:cNvCxnSpPr/>
          <p:nvPr/>
        </p:nvCxnSpPr>
        <p:spPr>
          <a:xfrm>
            <a:off x="7828156" y="5586761"/>
            <a:ext cx="0" cy="98130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519996499"/>
      </p:ext>
    </p:extLst>
  </p:cSld>
  <p:clrMapOvr>
    <a:overrideClrMapping bg1="lt1" tx1="dk1" bg2="lt2" tx2="dk2" accent1="accent1" accent2="accent2" accent3="accent3" accent4="accent4" accent5="accent5" accent6="accent6" hlink="hlink" folHlink="folHlink"/>
  </p:clrMapOvr>
</p:sld>
</file>

<file path=ppt/slides/slide6.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CasellaDiTesto 2"/>
          <p:cNvSpPr txBox="1"/>
          <p:nvPr/>
        </p:nvSpPr>
        <p:spPr>
          <a:xfrm>
            <a:off x="1110072" y="785410"/>
            <a:ext cx="10194879" cy="5447645"/>
          </a:xfrm>
          <a:prstGeom prst="rect">
            <a:avLst/>
          </a:prstGeom>
          <a:solidFill>
            <a:schemeClr val="bg1"/>
          </a:solidFill>
          <a:ln>
            <a:solidFill>
              <a:schemeClr val="accent1">
                <a:lumMod val="60000"/>
                <a:lumOff val="40000"/>
              </a:schemeClr>
            </a:solidFill>
          </a:ln>
        </p:spPr>
        <p:txBody>
          <a:bodyPr wrap="square" rtlCol="0">
            <a:spAutoFit/>
          </a:bodyPr>
          <a:lstStyle/>
          <a:p>
            <a:r>
              <a:rPr lang="it-IT" sz="4000" i="1" dirty="0">
                <a:solidFill>
                  <a:schemeClr val="tx2"/>
                </a:solidFill>
                <a:effectLst>
                  <a:outerShdw blurRad="38100" dist="38100" dir="2700000" algn="tl">
                    <a:srgbClr val="000000">
                      <a:alpha val="43137"/>
                    </a:srgbClr>
                  </a:outerShdw>
                </a:effectLst>
              </a:rPr>
              <a:t>Effetto differenziale che la conoscenza della marca (BRAND KNOWLEDGE) esercita sulla risposta del consumatore alle azioni di marketing della marca stessa.</a:t>
            </a:r>
          </a:p>
          <a:p>
            <a:endParaRPr lang="it-IT" sz="4000" i="1" dirty="0">
              <a:solidFill>
                <a:schemeClr val="tx2"/>
              </a:solidFill>
              <a:effectLst>
                <a:outerShdw blurRad="38100" dist="38100" dir="2700000" algn="tl">
                  <a:srgbClr val="000000">
                    <a:alpha val="43137"/>
                  </a:srgbClr>
                </a:outerShdw>
              </a:effectLst>
            </a:endParaRPr>
          </a:p>
          <a:p>
            <a:pPr algn="ctr"/>
            <a:r>
              <a:rPr lang="it-IT" sz="4000" i="1" dirty="0">
                <a:solidFill>
                  <a:schemeClr val="accent2">
                    <a:lumMod val="75000"/>
                  </a:schemeClr>
                </a:solidFill>
                <a:effectLst>
                  <a:outerShdw blurRad="38100" dist="38100" dir="2700000" algn="tl">
                    <a:srgbClr val="000000">
                      <a:alpha val="43137"/>
                    </a:srgbClr>
                  </a:outerShdw>
                </a:effectLst>
              </a:rPr>
              <a:t>Si basa sul principio di costruzione del brand attraverso una serie di passi o fasi (sei) dalla base della piramide fino all’apice </a:t>
            </a:r>
          </a:p>
          <a:p>
            <a:endParaRPr lang="it-IT" sz="2800" dirty="0">
              <a:solidFill>
                <a:schemeClr val="accent1"/>
              </a:solidFill>
            </a:endParaRPr>
          </a:p>
        </p:txBody>
      </p:sp>
      <p:sp>
        <p:nvSpPr>
          <p:cNvPr id="2" name="Freccia in giù 1">
            <a:extLst>
              <a:ext uri="{FF2B5EF4-FFF2-40B4-BE49-F238E27FC236}">
                <a16:creationId xmlns:a16="http://schemas.microsoft.com/office/drawing/2014/main" id="{F85C9E2C-D5D3-47AA-BD24-5E20C5A26758}"/>
              </a:ext>
            </a:extLst>
          </p:cNvPr>
          <p:cNvSpPr/>
          <p:nvPr/>
        </p:nvSpPr>
        <p:spPr>
          <a:xfrm>
            <a:off x="7961971" y="3256156"/>
            <a:ext cx="512956" cy="613317"/>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Tree>
    <p:extLst>
      <p:ext uri="{BB962C8B-B14F-4D97-AF65-F5344CB8AC3E}">
        <p14:creationId xmlns:p14="http://schemas.microsoft.com/office/powerpoint/2010/main" val="1309628651"/>
      </p:ext>
    </p:extLst>
  </p:cSld>
  <p:clrMapOvr>
    <a:overrideClrMapping bg1="lt1" tx1="dk1" bg2="lt2" tx2="dk2" accent1="accent1" accent2="accent2" accent3="accent3" accent4="accent4" accent5="accent5" accent6="accent6" hlink="hlink" folHlink="folHlink"/>
  </p:clrMapOvr>
</p:sld>
</file>

<file path=ppt/slides/slide7.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4" name="Picture 2">
            <a:extLst>
              <a:ext uri="{FF2B5EF4-FFF2-40B4-BE49-F238E27FC236}">
                <a16:creationId xmlns:a16="http://schemas.microsoft.com/office/drawing/2014/main" id="{A3E0D831-ACB2-43A4-85F6-5DD5205CE91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10377" y="507381"/>
            <a:ext cx="8869963" cy="58432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000632882"/>
      </p:ext>
    </p:extLst>
  </p:cSld>
  <p:clrMapOvr>
    <a:overrideClrMapping bg1="lt1" tx1="dk1" bg2="lt2" tx2="dk2" accent1="accent1" accent2="accent2" accent3="accent3" accent4="accent4" accent5="accent5" accent6="accent6" hlink="hlink" folHlink="folHlink"/>
  </p:clrMapOvr>
</p:sld>
</file>

<file path=ppt/slides/slide8.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CasellaDiTesto 2"/>
          <p:cNvSpPr txBox="1"/>
          <p:nvPr/>
        </p:nvSpPr>
        <p:spPr>
          <a:xfrm>
            <a:off x="1266190" y="1499088"/>
            <a:ext cx="10194879" cy="4262705"/>
          </a:xfrm>
          <a:prstGeom prst="rect">
            <a:avLst/>
          </a:prstGeom>
          <a:solidFill>
            <a:schemeClr val="bg1"/>
          </a:solidFill>
          <a:ln>
            <a:solidFill>
              <a:schemeClr val="accent1">
                <a:lumMod val="60000"/>
                <a:lumOff val="40000"/>
              </a:schemeClr>
            </a:solidFill>
          </a:ln>
        </p:spPr>
        <p:txBody>
          <a:bodyPr wrap="square" rtlCol="0">
            <a:spAutoFit/>
          </a:bodyPr>
          <a:lstStyle/>
          <a:p>
            <a:r>
              <a:rPr lang="it-IT" sz="3700" dirty="0">
                <a:solidFill>
                  <a:schemeClr val="accent2">
                    <a:lumMod val="75000"/>
                  </a:schemeClr>
                </a:solidFill>
                <a:effectLst>
                  <a:outerShdw blurRad="38100" dist="38100" dir="2700000" algn="tl">
                    <a:srgbClr val="000000">
                      <a:alpha val="43137"/>
                    </a:srgbClr>
                  </a:outerShdw>
                </a:effectLst>
              </a:rPr>
              <a:t>PIRAMIDE</a:t>
            </a:r>
          </a:p>
          <a:p>
            <a:endParaRPr lang="it-IT" sz="3300" dirty="0">
              <a:solidFill>
                <a:schemeClr val="accent1"/>
              </a:solidFill>
            </a:endParaRPr>
          </a:p>
          <a:p>
            <a:r>
              <a:rPr lang="it-IT" sz="3300" dirty="0">
                <a:solidFill>
                  <a:schemeClr val="accent1"/>
                </a:solidFill>
              </a:rPr>
              <a:t>Il termine </a:t>
            </a:r>
            <a:r>
              <a:rPr lang="it-IT" sz="3600" dirty="0">
                <a:solidFill>
                  <a:schemeClr val="accent1">
                    <a:lumMod val="40000"/>
                    <a:lumOff val="60000"/>
                  </a:schemeClr>
                </a:solidFill>
                <a:effectLst>
                  <a:outerShdw blurRad="38100" dist="38100" dir="2700000" algn="tl">
                    <a:srgbClr val="000000">
                      <a:alpha val="43137"/>
                    </a:srgbClr>
                  </a:outerShdw>
                </a:effectLst>
              </a:rPr>
              <a:t>RILEVANZA</a:t>
            </a:r>
            <a:r>
              <a:rPr lang="it-IT" sz="3300" dirty="0">
                <a:solidFill>
                  <a:schemeClr val="accent1"/>
                </a:solidFill>
              </a:rPr>
              <a:t> si riferisce ad aspetti del brand che sono evidenti e riconoscibili per il consumatore; aspetti che fanno si che il consumatore includa la marca nell’insieme delle caratteristiche che prenda in considerazione quando valuta le alternative nelle prime fasi del processo d’acquisto di un prodotto.</a:t>
            </a:r>
          </a:p>
        </p:txBody>
      </p:sp>
    </p:spTree>
    <p:extLst>
      <p:ext uri="{BB962C8B-B14F-4D97-AF65-F5344CB8AC3E}">
        <p14:creationId xmlns:p14="http://schemas.microsoft.com/office/powerpoint/2010/main" val="3857900535"/>
      </p:ext>
    </p:extLst>
  </p:cSld>
  <p:clrMapOvr>
    <a:overrideClrMapping bg1="lt1" tx1="dk1" bg2="lt2" tx2="dk2" accent1="accent1" accent2="accent2" accent3="accent3" accent4="accent4" accent5="accent5" accent6="accent6" hlink="hlink" folHlink="folHlink"/>
  </p:clrMapOvr>
</p:sld>
</file>

<file path=ppt/slides/slide9.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CasellaDiTesto 2"/>
          <p:cNvSpPr txBox="1"/>
          <p:nvPr/>
        </p:nvSpPr>
        <p:spPr>
          <a:xfrm>
            <a:off x="853595" y="2168162"/>
            <a:ext cx="10194879" cy="3647152"/>
          </a:xfrm>
          <a:prstGeom prst="rect">
            <a:avLst/>
          </a:prstGeom>
          <a:solidFill>
            <a:schemeClr val="bg1"/>
          </a:solidFill>
          <a:ln>
            <a:solidFill>
              <a:schemeClr val="accent1">
                <a:lumMod val="60000"/>
                <a:lumOff val="40000"/>
              </a:schemeClr>
            </a:solidFill>
          </a:ln>
        </p:spPr>
        <p:txBody>
          <a:bodyPr wrap="square" rtlCol="0">
            <a:spAutoFit/>
          </a:bodyPr>
          <a:lstStyle/>
          <a:p>
            <a:r>
              <a:rPr lang="it-IT" sz="3300" dirty="0">
                <a:solidFill>
                  <a:schemeClr val="accent1"/>
                </a:solidFill>
              </a:rPr>
              <a:t>Il livello successivo della piramide copre la questione della performance e si riferisce alla capacità del prodotto/servizio di soddisfare le esigenze funzionali e le richieste del consumatore.</a:t>
            </a:r>
          </a:p>
          <a:p>
            <a:r>
              <a:rPr lang="it-IT" sz="3300" dirty="0">
                <a:solidFill>
                  <a:schemeClr val="accent1"/>
                </a:solidFill>
              </a:rPr>
              <a:t>Questo aspetto riguarda le caratteristiche del prodotto come la qualità, la durata, il servizio al cliente, il prezzo e così via.</a:t>
            </a:r>
          </a:p>
        </p:txBody>
      </p:sp>
    </p:spTree>
    <p:extLst>
      <p:ext uri="{BB962C8B-B14F-4D97-AF65-F5344CB8AC3E}">
        <p14:creationId xmlns:p14="http://schemas.microsoft.com/office/powerpoint/2010/main" val="2102824091"/>
      </p:ext>
    </p:extLst>
  </p:cSld>
  <p:clrMapOvr>
    <a:overrideClrMapping bg1="lt1" tx1="dk1" bg2="lt2" tx2="dk2" accent1="accent1" accent2="accent2" accent3="accent3" accent4="accent4" accent5="accent5" accent6="accent6" hlink="hlink" folHlink="folHlink"/>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ntegral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Integrale">
      <a:majorFont>
        <a:latin typeface="Tw Cen MT Condensed" panose="020B06060201040202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panose="020B06020201040206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Integrale">
      <a:fillStyleLst>
        <a:solidFill>
          <a:schemeClr val="phClr"/>
        </a:solidFill>
        <a:gradFill rotWithShape="1">
          <a:gsLst>
            <a:gs pos="0">
              <a:schemeClr val="phClr">
                <a:tint val="83000"/>
                <a:satMod val="100000"/>
                <a:lumMod val="100000"/>
              </a:schemeClr>
            </a:gs>
            <a:gs pos="100000">
              <a:schemeClr val="phClr">
                <a:tint val="61000"/>
                <a:satMod val="150000"/>
                <a:lumMod val="100000"/>
              </a:schemeClr>
            </a:gs>
          </a:gsLst>
          <a:path path="circle">
            <a:fillToRect l="100000" t="100000" r="100000" b="100000"/>
          </a:path>
        </a:gradFill>
        <a:gradFill rotWithShape="1">
          <a:gsLst>
            <a:gs pos="0">
              <a:schemeClr val="phClr">
                <a:tint val="100000"/>
                <a:shade val="85000"/>
                <a:satMod val="100000"/>
                <a:lumMod val="100000"/>
              </a:schemeClr>
            </a:gs>
            <a:gs pos="100000">
              <a:schemeClr val="phClr">
                <a:tint val="90000"/>
                <a:shade val="100000"/>
                <a:satMod val="150000"/>
                <a:lumMod val="100000"/>
              </a:schemeClr>
            </a:gs>
          </a:gsLst>
          <a:path path="circle">
            <a:fillToRect l="100000" t="100000" r="100000" b="100000"/>
          </a:path>
        </a:gradFill>
      </a:fillStyleLst>
      <a:lnStyleLst>
        <a:ln w="9525" cap="flat" cmpd="sng" algn="ctr">
          <a:solidFill>
            <a:schemeClr val="phClr"/>
          </a:solidFill>
          <a:prstDash val="solid"/>
        </a:ln>
        <a:ln w="15875"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50800" dist="12700" dir="5400000" algn="ctr" rotWithShape="0">
              <a:srgbClr val="000000">
                <a:alpha val="50000"/>
              </a:srgbClr>
            </a:outerShdw>
          </a:effectLst>
        </a:effectStyle>
        <a:effectStyle>
          <a:effectLst>
            <a:outerShdw blurRad="76200" dist="25400" dir="5400000" algn="ctr" rotWithShape="0">
              <a:srgbClr val="000000">
                <a:alpha val="60000"/>
              </a:srgbClr>
            </a:outerShdw>
          </a:effectLst>
          <a:scene3d>
            <a:camera prst="orthographicFront">
              <a:rot lat="0" lon="0" rev="0"/>
            </a:camera>
            <a:lightRig rig="flat" dir="t">
              <a:rot lat="0" lon="0" rev="3600000"/>
            </a:lightRig>
          </a:scene3d>
          <a:sp3d contourW="12700" prstMaterial="flat">
            <a:bevelT w="38100" h="44450" prst="angle"/>
            <a:contourClr>
              <a:schemeClr val="phClr">
                <a:shade val="35000"/>
                <a:satMod val="160000"/>
              </a:schemeClr>
            </a:contourClr>
          </a:sp3d>
        </a:effectStyle>
      </a:effectStyleLst>
      <a:bgFillStyleLst>
        <a:solidFill>
          <a:schemeClr val="phClr"/>
        </a:solidFill>
        <a:solidFill>
          <a:schemeClr val="phClr">
            <a:tint val="95000"/>
            <a:shade val="85000"/>
            <a:satMod val="125000"/>
          </a:schemeClr>
        </a:solidFill>
        <a:blipFill rotWithShape="1">
          <a:blip xmlns:r="http://schemas.openxmlformats.org/officeDocument/2006/relationships" r:embed="rId1">
            <a:duotone>
              <a:schemeClr val="phClr">
                <a:tint val="95000"/>
                <a:shade val="74000"/>
                <a:satMod val="230000"/>
              </a:schemeClr>
              <a:schemeClr val="phClr">
                <a:tint val="92000"/>
                <a:shade val="69000"/>
                <a:satMod val="250000"/>
              </a:schemeClr>
            </a:duotone>
          </a:blip>
          <a:tile tx="0" ty="0" sx="40000" sy="40000" flip="none" algn="tl"/>
        </a:blipFill>
      </a:bgFillStyleLst>
    </a:fmtScheme>
  </a:themeElements>
  <a:objectDefaults/>
  <a:extraClrSchemeLst/>
  <a:extLst>
    <a:ext uri="{05A4C25C-085E-4340-85A3-A5531E510DB2}">
      <thm15:themeFamily xmlns:thm15="http://schemas.microsoft.com/office/thememl/2012/main" name="Integral" id="{3577F8C9-A904-41D8-97D2-FD898F53F20E}" vid="{682D6EBE-8D36-4FF2-9DB3-F3D8D7B6715D}"/>
    </a:ext>
  </a:ext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themeOverride>
</file>

<file path=ppt/theme/themeOverride2.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themeOverride>
</file>

<file path=ppt/theme/themeOverride3.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themeOverride>
</file>

<file path=ppt/theme/themeOverride4.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themeOverride>
</file>

<file path=ppt/theme/themeOverride5.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themeOverride>
</file>

<file path=ppt/theme/themeOverride6.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themeOverride>
</file>

<file path=ppt/theme/themeOverride7.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themeOverride>
</file>

<file path=ppt/theme/themeOverride8.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themeOverride>
</file>

<file path=ppt/theme/themeOverride9.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themeOverride>
</file>

<file path=docProps/app.xml><?xml version="1.0" encoding="utf-8"?>
<Properties xmlns="http://schemas.openxmlformats.org/officeDocument/2006/extended-properties" xmlns:vt="http://schemas.openxmlformats.org/officeDocument/2006/docPropsVTypes">
  <Template/>
  <TotalTime>1781</TotalTime>
  <Words>1020</Words>
  <Application>Microsoft Office PowerPoint</Application>
  <PresentationFormat>Widescreen</PresentationFormat>
  <Paragraphs>102</Paragraphs>
  <Slides>31</Slides>
  <Notes>4</Notes>
  <HiddenSlides>0</HiddenSlides>
  <MMClips>0</MMClips>
  <ScaleCrop>false</ScaleCrop>
  <HeadingPairs>
    <vt:vector size="6" baseType="variant">
      <vt:variant>
        <vt:lpstr>Caratteri utilizzati</vt:lpstr>
      </vt:variant>
      <vt:variant>
        <vt:i4>7</vt:i4>
      </vt:variant>
      <vt:variant>
        <vt:lpstr>Tema</vt:lpstr>
      </vt:variant>
      <vt:variant>
        <vt:i4>1</vt:i4>
      </vt:variant>
      <vt:variant>
        <vt:lpstr>Titoli diapositive</vt:lpstr>
      </vt:variant>
      <vt:variant>
        <vt:i4>31</vt:i4>
      </vt:variant>
    </vt:vector>
  </HeadingPairs>
  <TitlesOfParts>
    <vt:vector size="39" baseType="lpstr">
      <vt:lpstr>Algerian</vt:lpstr>
      <vt:lpstr>Arial</vt:lpstr>
      <vt:lpstr>Calibri</vt:lpstr>
      <vt:lpstr>Times New Roman</vt:lpstr>
      <vt:lpstr>Tw Cen MT</vt:lpstr>
      <vt:lpstr>Tw Cen MT Condensed</vt:lpstr>
      <vt:lpstr>Wingdings 3</vt:lpstr>
      <vt:lpstr>Integrale</vt:lpstr>
      <vt:lpstr>   LA STRATEGIA DI MARCA DEL DISTRIBUTORE </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LA COSTRUZIONE DEL BRAND</vt:lpstr>
      <vt:lpstr>Presentazione standard di PowerPoint</vt:lpstr>
      <vt:lpstr>Presentazione standard di PowerPoint</vt:lpstr>
      <vt:lpstr>Presentazione standard di PowerPoint</vt:lpstr>
      <vt:lpstr>Presentazione standard di PowerPoint</vt:lpstr>
      <vt:lpstr>DIMENSIONE DELLA BRAND EQUITY</vt:lpstr>
      <vt:lpstr>Presentazione standard di PowerPoint</vt:lpstr>
      <vt:lpstr>Presentazione standard di PowerPoint</vt:lpstr>
      <vt:lpstr>Presentazione standard di PowerPoint</vt:lpstr>
      <vt:lpstr>Presentazione standard di PowerPoint</vt:lpstr>
      <vt:lpstr>Presentazione standard di PowerPoint</vt:lpstr>
      <vt:lpstr>BRAND PERSONALITY</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Presentazione standard di PowerPoint</dc:title>
  <dc:creator>Rossana</dc:creator>
  <cp:lastModifiedBy>Rossana Piccolo</cp:lastModifiedBy>
  <cp:revision>72</cp:revision>
  <dcterms:created xsi:type="dcterms:W3CDTF">2023-02-25T07:42:26Z</dcterms:created>
  <dcterms:modified xsi:type="dcterms:W3CDTF">2024-04-16T22:50:59Z</dcterms:modified>
</cp:coreProperties>
</file>