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0"/>
  </p:normalViewPr>
  <p:slideViewPr>
    <p:cSldViewPr snapToGrid="0" snapToObjects="1">
      <p:cViewPr varScale="1">
        <p:scale>
          <a:sx n="109" d="100"/>
          <a:sy n="109" d="100"/>
        </p:scale>
        <p:origin x="172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Obiettivi della lezione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Comprendere come cambia la leadership nel contesto digitale.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Analizzare le dinamiche dei gruppi di lavoro ibridi.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Riconoscere le nuove competenze relazionali e tecnologiche dei leader.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Valutare l’impatto del digitale su fiducia, collaborazione e benessere.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661751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2400" dirty="0"/>
              <a:t>Dalla leadership </a:t>
            </a:r>
            <a:r>
              <a:rPr sz="2400" dirty="0" err="1"/>
              <a:t>tradizionale</a:t>
            </a:r>
            <a:r>
              <a:rPr sz="2400" dirty="0"/>
              <a:t> </a:t>
            </a:r>
            <a:r>
              <a:rPr sz="2400" dirty="0" err="1"/>
              <a:t>alla</a:t>
            </a:r>
            <a:r>
              <a:rPr sz="2400" dirty="0"/>
              <a:t> digital leadership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Leadership </a:t>
            </a:r>
            <a:r>
              <a:rPr dirty="0" err="1"/>
              <a:t>tradizionale</a:t>
            </a:r>
            <a:r>
              <a:rPr dirty="0"/>
              <a:t>: </a:t>
            </a:r>
            <a:r>
              <a:rPr dirty="0" err="1"/>
              <a:t>controllo</a:t>
            </a:r>
            <a:r>
              <a:rPr dirty="0"/>
              <a:t>, </a:t>
            </a:r>
            <a:r>
              <a:rPr dirty="0" err="1"/>
              <a:t>gerarchia</a:t>
            </a:r>
            <a:r>
              <a:rPr dirty="0"/>
              <a:t>, </a:t>
            </a:r>
            <a:r>
              <a:rPr dirty="0" err="1"/>
              <a:t>prossimità</a:t>
            </a:r>
            <a:r>
              <a:rPr dirty="0"/>
              <a:t> </a:t>
            </a:r>
            <a:r>
              <a:rPr dirty="0" err="1"/>
              <a:t>fisica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Digital leadership: </a:t>
            </a:r>
            <a:r>
              <a:rPr dirty="0" err="1"/>
              <a:t>visione</a:t>
            </a:r>
            <a:r>
              <a:rPr dirty="0"/>
              <a:t>, fiducia, empowerment, </a:t>
            </a:r>
            <a:r>
              <a:rPr dirty="0" err="1"/>
              <a:t>connettività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💡 'Il leader </a:t>
            </a:r>
            <a:r>
              <a:rPr dirty="0" err="1"/>
              <a:t>digitale</a:t>
            </a:r>
            <a:r>
              <a:rPr dirty="0"/>
              <a:t> non dirige: </a:t>
            </a:r>
            <a:r>
              <a:rPr dirty="0" err="1"/>
              <a:t>connette</a:t>
            </a:r>
            <a:r>
              <a:rPr dirty="0"/>
              <a:t>.'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 err="1"/>
              <a:t>Comunicazione</a:t>
            </a:r>
            <a:r>
              <a:rPr dirty="0"/>
              <a:t> </a:t>
            </a:r>
            <a:r>
              <a:rPr dirty="0" err="1"/>
              <a:t>reticolare</a:t>
            </a:r>
            <a:r>
              <a:rPr dirty="0"/>
              <a:t>, </a:t>
            </a:r>
            <a:r>
              <a:rPr dirty="0" err="1"/>
              <a:t>motivazione</a:t>
            </a:r>
            <a:r>
              <a:rPr dirty="0"/>
              <a:t> </a:t>
            </a:r>
            <a:r>
              <a:rPr dirty="0" err="1"/>
              <a:t>intrinseca</a:t>
            </a:r>
            <a:r>
              <a:rPr dirty="0"/>
              <a:t>, </a:t>
            </a:r>
            <a:r>
              <a:rPr dirty="0" err="1"/>
              <a:t>risultati</a:t>
            </a:r>
            <a:r>
              <a:rPr dirty="0"/>
              <a:t> </a:t>
            </a:r>
            <a:r>
              <a:rPr dirty="0" err="1"/>
              <a:t>basati</a:t>
            </a:r>
            <a:r>
              <a:rPr dirty="0"/>
              <a:t> </a:t>
            </a:r>
            <a:r>
              <a:rPr dirty="0" err="1"/>
              <a:t>sulla</a:t>
            </a:r>
            <a:r>
              <a:rPr dirty="0"/>
              <a:t> fiducia.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Modelli di leadership contemporanea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Servant leadership – guida al servizio del gruppo.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Transformational leadership – ispirazione e visione.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Distributed leadership – responsabilità condivisa.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Adaptive leadership – flessibilità e apprendimento continuo.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E-leadership – capacità di guidare a distanza.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📊 Gartner (2024): l’80% dei manager guida team ibridi o digitali.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Le competenze del leader digitale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Digital literacy e conoscenza degli strumenti collaborativi.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Empatia e ascolto attivo.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Motivazione a distanza e inclusività.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Gestione della complessità e del cambiamento.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🧠 Il leader del futuro è un facilitatore di intelligenze collettive.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La fiducia nei team virtuali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Costruire fiducia senza prossimità fisica.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Trasparenza e feedback costante.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Valorizzare autonomia e responsabilità.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Evitare isolamento e disconnessione emotiva.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💬 Come si mantiene coesione quando la distanza è digitale?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Dinamiche dei gruppi di lavoro digitali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Collaborazione asincrona e netiquette.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Ruoli fluidi e competenze trasversali.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Creatività collettiva online.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Necessità di rituali condivisi (daily meeting, retrospettive).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7311617" cy="80021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2800" dirty="0" err="1"/>
              <a:t>Dimensione</a:t>
            </a:r>
            <a:r>
              <a:rPr sz="2800" dirty="0"/>
              <a:t> </a:t>
            </a:r>
            <a:r>
              <a:rPr sz="2800" dirty="0" err="1"/>
              <a:t>sociologica</a:t>
            </a:r>
            <a:r>
              <a:rPr sz="2800" dirty="0"/>
              <a:t> </a:t>
            </a:r>
            <a:r>
              <a:rPr sz="2800" dirty="0" err="1"/>
              <a:t>della</a:t>
            </a:r>
            <a:r>
              <a:rPr sz="2800" dirty="0"/>
              <a:t> leadership </a:t>
            </a:r>
            <a:r>
              <a:rPr sz="2800" dirty="0" err="1"/>
              <a:t>digitale</a:t>
            </a:r>
            <a:endParaRPr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Bauman: </a:t>
            </a:r>
            <a:r>
              <a:rPr dirty="0" err="1"/>
              <a:t>comunità</a:t>
            </a:r>
            <a:r>
              <a:rPr dirty="0"/>
              <a:t> </a:t>
            </a:r>
            <a:r>
              <a:rPr dirty="0" err="1"/>
              <a:t>liquida</a:t>
            </a:r>
            <a:r>
              <a:rPr dirty="0"/>
              <a:t> e </a:t>
            </a:r>
            <a:r>
              <a:rPr dirty="0" err="1"/>
              <a:t>ricerca</a:t>
            </a:r>
            <a:r>
              <a:rPr dirty="0"/>
              <a:t> di </a:t>
            </a:r>
            <a:r>
              <a:rPr dirty="0" err="1"/>
              <a:t>legami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Goffman: </a:t>
            </a:r>
            <a:r>
              <a:rPr dirty="0" err="1"/>
              <a:t>rappresentazione</a:t>
            </a:r>
            <a:r>
              <a:rPr dirty="0"/>
              <a:t> di </a:t>
            </a:r>
            <a:r>
              <a:rPr dirty="0" err="1"/>
              <a:t>sé</a:t>
            </a:r>
            <a:r>
              <a:rPr dirty="0"/>
              <a:t> </a:t>
            </a:r>
            <a:r>
              <a:rPr dirty="0" err="1"/>
              <a:t>negli</a:t>
            </a:r>
            <a:r>
              <a:rPr dirty="0"/>
              <a:t> </a:t>
            </a:r>
            <a:r>
              <a:rPr dirty="0" err="1"/>
              <a:t>spazi</a:t>
            </a:r>
            <a:r>
              <a:rPr dirty="0"/>
              <a:t> </a:t>
            </a:r>
            <a:r>
              <a:rPr dirty="0" err="1"/>
              <a:t>digitali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Castells: le </a:t>
            </a:r>
            <a:r>
              <a:rPr dirty="0" err="1"/>
              <a:t>reti</a:t>
            </a:r>
            <a:r>
              <a:rPr dirty="0"/>
              <a:t> come </a:t>
            </a:r>
            <a:r>
              <a:rPr dirty="0" err="1"/>
              <a:t>nuova</a:t>
            </a:r>
            <a:r>
              <a:rPr dirty="0"/>
              <a:t> forma di </a:t>
            </a:r>
            <a:r>
              <a:rPr dirty="0" err="1"/>
              <a:t>potere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Sennett: la </a:t>
            </a:r>
            <a:r>
              <a:rPr dirty="0" err="1"/>
              <a:t>cooperazione</a:t>
            </a:r>
            <a:r>
              <a:rPr dirty="0"/>
              <a:t> come </a:t>
            </a:r>
            <a:r>
              <a:rPr dirty="0" err="1"/>
              <a:t>arte</a:t>
            </a:r>
            <a:r>
              <a:rPr dirty="0"/>
              <a:t> </a:t>
            </a:r>
            <a:r>
              <a:rPr dirty="0" err="1"/>
              <a:t>civica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📚 La leadership </a:t>
            </a:r>
            <a:r>
              <a:rPr dirty="0" err="1"/>
              <a:t>digitale</a:t>
            </a:r>
            <a:r>
              <a:rPr dirty="0"/>
              <a:t> </a:t>
            </a:r>
            <a:r>
              <a:rPr dirty="0" err="1"/>
              <a:t>costruisce</a:t>
            </a:r>
            <a:r>
              <a:rPr dirty="0"/>
              <a:t> senso e </a:t>
            </a:r>
            <a:r>
              <a:rPr dirty="0" err="1"/>
              <a:t>identità</a:t>
            </a:r>
            <a:r>
              <a:rPr dirty="0"/>
              <a:t> </a:t>
            </a:r>
            <a:r>
              <a:rPr dirty="0" err="1"/>
              <a:t>collettiva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Casi aziendali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📌 Microsoft – modello 'hybrid by design'.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📌 Spotify – 'squad system' per team autogestiti.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📌 Zappos – olocrazia e leadership diffusa.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📌 Enel – Digital Workplace e cultura collaborativa globale.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Criticità e rischi della leadership digitale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⚠️ Overload informativo e multitasking.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⚠️ Perdita di empatia e comunicazione non verbale.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⚠️ Leadership frammentata o invisibile.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⚠️ Burnout e stress digitale.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⚠️ Polarizzazione tra on-site e remote workers.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Indicatori di efficacia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Engagement del team.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Qualità della comunicazione.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Turnover e retention.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Fiducia e collaborazione.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• Performance e innovazione collettiva.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1548822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dirty="0" err="1"/>
              <a:t>Sintesi</a:t>
            </a:r>
            <a:r>
              <a:rPr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7772400" cy="457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✅ La leadership digitale è relazionale, etica e adattiva.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✅ I team digitali funzionano con fiducia e scopo comune.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✅ Il leader non è al centro: è la rete stessa.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✅ La tecnologia è ambiente sociale, non solo strumento.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32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457200"/>
            <a:ext cx="8229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t>Letture consigliate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645920"/>
            <a:ext cx="6309420" cy="304185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Sennett R. (2012), </a:t>
            </a:r>
            <a:r>
              <a:rPr dirty="0" err="1"/>
              <a:t>Insieme</a:t>
            </a:r>
            <a:r>
              <a:rPr dirty="0"/>
              <a:t>. </a:t>
            </a:r>
            <a:r>
              <a:rPr dirty="0" err="1"/>
              <a:t>Rituali</a:t>
            </a:r>
            <a:r>
              <a:rPr dirty="0"/>
              <a:t>, </a:t>
            </a:r>
            <a:r>
              <a:rPr dirty="0" err="1"/>
              <a:t>piaceri</a:t>
            </a:r>
            <a:r>
              <a:rPr dirty="0"/>
              <a:t> e </a:t>
            </a:r>
            <a:r>
              <a:rPr dirty="0" err="1"/>
              <a:t>politiche</a:t>
            </a:r>
            <a:r>
              <a:rPr dirty="0"/>
              <a:t> </a:t>
            </a:r>
            <a:endParaRPr lang="it-IT"/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t>della</a:t>
            </a:r>
            <a:r>
              <a:rPr dirty="0"/>
              <a:t> </a:t>
            </a:r>
            <a:r>
              <a:rPr dirty="0" err="1"/>
              <a:t>collaborazione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Castells M. (2009), </a:t>
            </a:r>
            <a:r>
              <a:rPr dirty="0" err="1"/>
              <a:t>Comunicazione</a:t>
            </a:r>
            <a:r>
              <a:rPr dirty="0"/>
              <a:t> e </a:t>
            </a:r>
            <a:r>
              <a:rPr dirty="0" err="1"/>
              <a:t>potere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Bauman Z. (2002), </a:t>
            </a:r>
            <a:r>
              <a:rPr dirty="0" err="1"/>
              <a:t>Comunità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Kotter J. (2017), Accelerate! Building Strategic Agility.</a:t>
            </a:r>
          </a:p>
          <a:p>
            <a:pPr>
              <a:spcAft>
                <a:spcPts val="1000"/>
              </a:spcAft>
              <a:defRPr sz="2200">
                <a:solidFill>
                  <a:srgbClr val="F0F0F0"/>
                </a:solidFill>
              </a:defRPr>
            </a:pPr>
            <a:r>
              <a:rPr dirty="0"/>
              <a:t>Northouse P. (2021), Leadership. Theory and Practice.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541</Words>
  <Application>Microsoft Macintosh PowerPoint</Application>
  <PresentationFormat>Presentazione su schermo (4:3)</PresentationFormat>
  <Paragraphs>93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/>
  <cp:keywords/>
  <dc:description>generated using python-pptx</dc:description>
  <cp:lastModifiedBy>Microsoft Office User</cp:lastModifiedBy>
  <cp:revision>4</cp:revision>
  <dcterms:created xsi:type="dcterms:W3CDTF">2013-01-27T09:14:16Z</dcterms:created>
  <dcterms:modified xsi:type="dcterms:W3CDTF">2025-10-16T10:39:17Z</dcterms:modified>
  <cp:category/>
</cp:coreProperties>
</file>