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9" r:id="rId4"/>
    <p:sldId id="258" r:id="rId5"/>
    <p:sldId id="257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75"/>
  </p:normalViewPr>
  <p:slideViewPr>
    <p:cSldViewPr snapToGrid="0">
      <p:cViewPr varScale="1">
        <p:scale>
          <a:sx n="93" d="100"/>
          <a:sy n="93" d="100"/>
        </p:scale>
        <p:origin x="216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E7532E-447D-8A74-A671-DFEBF33D40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03DCDF6-64CC-0413-8EE1-6F5E29FAAE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3A8854-58C8-0AE2-1565-CE20B3CBB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2D9-333A-5248-8A97-8E2D8EF2BA18}" type="datetimeFigureOut">
              <a:rPr lang="it-IT" smtClean="0"/>
              <a:t>26/11/25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5DEA42B-F530-2593-A685-0287CF83C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80B139B-C958-A669-F6C1-1FC844DB1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98DB-5F03-5249-890C-FFE55D11D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478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A926D1-81EC-993F-6684-B3F2C0857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30F2668-AC49-12EB-0D68-E70B3A778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A5A1ED-6E35-AC8F-2A85-E109AA0FE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2D9-333A-5248-8A97-8E2D8EF2BA18}" type="datetimeFigureOut">
              <a:rPr lang="it-IT" smtClean="0"/>
              <a:t>26/11/25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C54402E-E9EA-6AE1-16D2-4C95009C9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13EDE5B-231A-2F06-55DC-1096392EF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98DB-5F03-5249-890C-FFE55D11D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8360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D1330D-C29F-6593-4751-79F06070F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06BE22-2718-FB64-9D11-8742C3A51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E646EE-719B-F8E4-EEF5-80FB4FED8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2D9-333A-5248-8A97-8E2D8EF2BA18}" type="datetimeFigureOut">
              <a:rPr lang="it-IT" smtClean="0"/>
              <a:t>26/11/25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2954C94-0FCA-BF05-0C1D-F19009764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DC2986-AA94-7DBC-11BA-9F9F54DDC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98DB-5F03-5249-890C-FFE55D11D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2267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FB2250-F4CC-415A-7850-D6AD9F5F7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1C2C425-83DB-2BFC-E5E7-6F6BDBE3F8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6E665F2-5B8A-6CF7-0BF3-E1587B200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870FE5A-9B13-93C0-6E67-BFB2FDD59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2D9-333A-5248-8A97-8E2D8EF2BA18}" type="datetimeFigureOut">
              <a:rPr lang="it-IT" smtClean="0"/>
              <a:t>26/11/25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6D01B7F-F56A-2AF0-68EC-A1B645DB6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5D0F4F5-3BDC-C0EC-89BE-97A4CD51F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98DB-5F03-5249-890C-FFE55D11D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8354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952A11-AD37-9D68-D015-30E0AE51B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B1983BB-5FC4-B4D7-89E2-B2C49FF7A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D3AE2CD-9C7F-A747-0667-96437A33B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8829628-E67E-4F98-98CE-DF24EADADB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54BCB6B-6B62-59A5-90F0-A9927D5B1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C031295-5C42-71C6-F31D-5F2666A2D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2D9-333A-5248-8A97-8E2D8EF2BA18}" type="datetimeFigureOut">
              <a:rPr lang="it-IT" smtClean="0"/>
              <a:t>26/11/25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0B8690D-0335-997C-1657-7F978ACD6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0E56B57-F959-B00E-6025-E4C0ECCB9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98DB-5F03-5249-890C-FFE55D11D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9066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EFA2AB-0893-712D-0392-9895A7F22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B7C4929-F3F5-F43A-D10E-07700D417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2D9-333A-5248-8A97-8E2D8EF2BA18}" type="datetimeFigureOut">
              <a:rPr lang="it-IT" smtClean="0"/>
              <a:t>26/11/25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5A09C0-C968-6150-B058-8619D41C4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DBA8561-E825-0B21-6597-3922A22FE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98DB-5F03-5249-890C-FFE55D11D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4659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B9FC0D0-B134-2892-71E9-DAF27CC8A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2D9-333A-5248-8A97-8E2D8EF2BA18}" type="datetimeFigureOut">
              <a:rPr lang="it-IT" smtClean="0"/>
              <a:t>26/11/25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61B5EA5-A19B-8D12-9929-5A5CD8815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19C502-FB9A-91D3-2592-852D0330C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98DB-5F03-5249-890C-FFE55D11D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6321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1FC128-4E2D-9D2D-A456-9EB88A088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3DA7C28-8114-2517-6EDA-869045EE5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2733205-901D-83A0-C17E-5A0E33B15B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00672A7-E0DF-9B16-DB79-107D97C5F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2D9-333A-5248-8A97-8E2D8EF2BA18}" type="datetimeFigureOut">
              <a:rPr lang="it-IT" smtClean="0"/>
              <a:t>26/11/25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EE2FFCE-2A73-45CC-1BD6-549B825E4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EFFF991-E711-95AA-278A-E2601271F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98DB-5F03-5249-890C-FFE55D11D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8680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83F61C-90A0-5F0A-043F-F12F041C7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C41B1B6-753F-F542-C73C-8F0DD20745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8F2B59B-A6FD-4D0A-3615-459FD0A289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D224FE4-DCBB-7F4A-DE06-2B05C0F7F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2D9-333A-5248-8A97-8E2D8EF2BA18}" type="datetimeFigureOut">
              <a:rPr lang="it-IT" smtClean="0"/>
              <a:t>26/11/25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828ECA0-D549-059C-F462-0A7160B5D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598C4C1-93D6-D09D-2D0D-C5DE41BF7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98DB-5F03-5249-890C-FFE55D11D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1994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F11C79-BF9F-43E5-617D-533FFD4CC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7C9518E-D012-5CA4-C443-27F4CC5A29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482415-B46E-7A55-C0A5-5A372F532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2D9-333A-5248-8A97-8E2D8EF2BA18}" type="datetimeFigureOut">
              <a:rPr lang="it-IT" smtClean="0"/>
              <a:t>26/11/25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10FEBC-53EB-D6C0-F076-2861ECD49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E09C93-D46B-E94B-E605-177BAA42D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98DB-5F03-5249-890C-FFE55D11D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6690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353B063-B612-B448-24F2-E5A418D435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867373C-840E-ABDD-5FC6-2365650639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D4D3733-CA4D-6067-E3DA-097E14614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0D2D9-333A-5248-8A97-8E2D8EF2BA18}" type="datetimeFigureOut">
              <a:rPr lang="it-IT" smtClean="0"/>
              <a:t>26/11/25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03B42E-B480-7483-181E-74DFE7A28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91654F-3E15-7F2B-B63D-91C18A64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A98DB-5F03-5249-890C-FFE55D11D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7907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5BF772C-9313-183D-FF52-B791FFB56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644AD82-49FE-53F7-D6FD-81BF90CAF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10134C-A7FB-CA76-B2FE-E61C339236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0D2D9-333A-5248-8A97-8E2D8EF2BA18}" type="datetimeFigureOut">
              <a:rPr lang="it-IT" smtClean="0"/>
              <a:t>26/11/25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768FB2-8229-BCD2-7735-A8A47A9382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EC4631-BA2F-DFBC-559C-BBA7BE756D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A98DB-5F03-5249-890C-FFE55D11DF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2341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0EC9C1F-C147-C780-1CA1-60E0F5174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794" y="0"/>
            <a:ext cx="75964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089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540410-951D-64F5-4085-032FF6E3D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2AF432B-0FA5-C981-C8D3-BDDFFBE74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114" y="0"/>
            <a:ext cx="76417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867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21DCCD-CDDD-BE20-D99C-DF59EE749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BC4E0DD-9623-9673-0C67-DF951FDEC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43" y="0"/>
            <a:ext cx="77724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5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352BEC-FC59-C9EC-9D41-5BE4039E6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9574591-97C4-BE6A-9351-43B382F9E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435" y="0"/>
            <a:ext cx="7591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216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4BF214-FF6C-4501-702B-0102C4D57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FD270A4-12D5-C347-593C-6EE26C629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857" y="1360990"/>
            <a:ext cx="7772400" cy="364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3164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0</Words>
  <Application>Microsoft Macintosh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Alberto De Nicola</dc:creator>
  <cp:lastModifiedBy>Alberto De Nicola</cp:lastModifiedBy>
  <cp:revision>1</cp:revision>
  <dcterms:created xsi:type="dcterms:W3CDTF">2025-11-26T09:11:39Z</dcterms:created>
  <dcterms:modified xsi:type="dcterms:W3CDTF">2025-11-26T10:01:32Z</dcterms:modified>
</cp:coreProperties>
</file>