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8" r:id="rId1"/>
  </p:sldMasterIdLst>
  <p:sldIdLst>
    <p:sldId id="256" r:id="rId2"/>
    <p:sldId id="257" r:id="rId3"/>
    <p:sldId id="258" r:id="rId4"/>
    <p:sldId id="259" r:id="rId5"/>
    <p:sldId id="260" r:id="rId6"/>
    <p:sldId id="262" r:id="rId7"/>
    <p:sldId id="263" r:id="rId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92"/>
    <p:restoredTop sz="94669"/>
  </p:normalViewPr>
  <p:slideViewPr>
    <p:cSldViewPr snapToGrid="0">
      <p:cViewPr varScale="1">
        <p:scale>
          <a:sx n="91" d="100"/>
          <a:sy n="91" d="100"/>
        </p:scale>
        <p:origin x="192" y="6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diagrams/_rels/data2.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diagrams/_rels/drawing2.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24FBBF-FFE1-44FA-979E-ACF205BB158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88D8611F-8991-4DC3-BC06-FFF72BC005A6}">
      <dgm:prSet/>
      <dgm:spPr/>
      <dgm:t>
        <a:bodyPr/>
        <a:lstStyle/>
        <a:p>
          <a:r>
            <a:rPr lang="it-IT"/>
            <a:t>Non solo organi di distribuzione, ma sistemi di diffusione di un bene immateriale</a:t>
          </a:r>
          <a:endParaRPr lang="en-US"/>
        </a:p>
      </dgm:t>
    </dgm:pt>
    <dgm:pt modelId="{AF84C04E-CF0D-4CB7-8491-2750CC18F27F}" type="parTrans" cxnId="{4CD1FAEC-471B-4C0C-A441-7DC10A8D0B3F}">
      <dgm:prSet/>
      <dgm:spPr/>
      <dgm:t>
        <a:bodyPr/>
        <a:lstStyle/>
        <a:p>
          <a:endParaRPr lang="en-US"/>
        </a:p>
      </dgm:t>
    </dgm:pt>
    <dgm:pt modelId="{E46C78B7-1F53-4DF8-9288-16ECAB0BF0BA}" type="sibTrans" cxnId="{4CD1FAEC-471B-4C0C-A441-7DC10A8D0B3F}">
      <dgm:prSet/>
      <dgm:spPr/>
      <dgm:t>
        <a:bodyPr/>
        <a:lstStyle/>
        <a:p>
          <a:endParaRPr lang="en-US"/>
        </a:p>
      </dgm:t>
    </dgm:pt>
    <dgm:pt modelId="{641DD511-6440-4335-91E3-C2D7FFB25195}">
      <dgm:prSet/>
      <dgm:spPr/>
      <dgm:t>
        <a:bodyPr/>
        <a:lstStyle/>
        <a:p>
          <a:r>
            <a:rPr lang="it-IT"/>
            <a:t>Riferimento organizzativo e progettuale per le Regioni e gli enti locali</a:t>
          </a:r>
          <a:endParaRPr lang="en-US"/>
        </a:p>
      </dgm:t>
    </dgm:pt>
    <dgm:pt modelId="{6EB55F84-EF22-4E0B-916E-52D0C227E7F9}" type="parTrans" cxnId="{4FD558BB-2745-490A-80DD-999A5AC0D4D6}">
      <dgm:prSet/>
      <dgm:spPr/>
      <dgm:t>
        <a:bodyPr/>
        <a:lstStyle/>
        <a:p>
          <a:endParaRPr lang="en-US"/>
        </a:p>
      </dgm:t>
    </dgm:pt>
    <dgm:pt modelId="{F4A71A96-F76B-474C-AF08-E8459C4A691B}" type="sibTrans" cxnId="{4FD558BB-2745-490A-80DD-999A5AC0D4D6}">
      <dgm:prSet/>
      <dgm:spPr/>
      <dgm:t>
        <a:bodyPr/>
        <a:lstStyle/>
        <a:p>
          <a:endParaRPr lang="en-US"/>
        </a:p>
      </dgm:t>
    </dgm:pt>
    <dgm:pt modelId="{D377F31D-5120-4F00-B18D-2E75E12BAF1E}">
      <dgm:prSet/>
      <dgm:spPr/>
      <dgm:t>
        <a:bodyPr/>
        <a:lstStyle/>
        <a:p>
          <a:r>
            <a:rPr lang="it-IT"/>
            <a:t>Nascono solitamente come forma giuridica dell’associazione di enti per promuovere e coordinare l’attività teatrale su territorio regionale</a:t>
          </a:r>
          <a:endParaRPr lang="en-US"/>
        </a:p>
      </dgm:t>
    </dgm:pt>
    <dgm:pt modelId="{BB48134D-9506-4AC8-862D-2D3ED724A9E6}" type="parTrans" cxnId="{E9FC8E38-6C78-4358-86FD-E2B0DAB2E65D}">
      <dgm:prSet/>
      <dgm:spPr/>
      <dgm:t>
        <a:bodyPr/>
        <a:lstStyle/>
        <a:p>
          <a:endParaRPr lang="en-US"/>
        </a:p>
      </dgm:t>
    </dgm:pt>
    <dgm:pt modelId="{F6912E68-20E3-476A-942A-313959C72CD3}" type="sibTrans" cxnId="{E9FC8E38-6C78-4358-86FD-E2B0DAB2E65D}">
      <dgm:prSet/>
      <dgm:spPr/>
      <dgm:t>
        <a:bodyPr/>
        <a:lstStyle/>
        <a:p>
          <a:endParaRPr lang="en-US"/>
        </a:p>
      </dgm:t>
    </dgm:pt>
    <dgm:pt modelId="{3BB90CB9-3D14-4878-AB8D-D2DDBE894487}">
      <dgm:prSet/>
      <dgm:spPr/>
      <dgm:t>
        <a:bodyPr/>
        <a:lstStyle/>
        <a:p>
          <a:r>
            <a:rPr lang="it-IT"/>
            <a:t>Promotori e aderenti: Regioni e Province, Comuni, teatri comunali</a:t>
          </a:r>
          <a:endParaRPr lang="en-US"/>
        </a:p>
      </dgm:t>
    </dgm:pt>
    <dgm:pt modelId="{848DBB3D-9697-407A-9E24-2A5765D93022}" type="parTrans" cxnId="{9DCBDF6A-67F7-4C1A-905A-1A266C0E8955}">
      <dgm:prSet/>
      <dgm:spPr/>
      <dgm:t>
        <a:bodyPr/>
        <a:lstStyle/>
        <a:p>
          <a:endParaRPr lang="en-US"/>
        </a:p>
      </dgm:t>
    </dgm:pt>
    <dgm:pt modelId="{683760F8-A7A7-4E99-B6EF-ABE828274EDA}" type="sibTrans" cxnId="{9DCBDF6A-67F7-4C1A-905A-1A266C0E8955}">
      <dgm:prSet/>
      <dgm:spPr/>
      <dgm:t>
        <a:bodyPr/>
        <a:lstStyle/>
        <a:p>
          <a:endParaRPr lang="en-US"/>
        </a:p>
      </dgm:t>
    </dgm:pt>
    <dgm:pt modelId="{B974E3E8-533A-4217-8068-F61928FDFC9D}">
      <dgm:prSet/>
      <dgm:spPr/>
      <dgm:t>
        <a:bodyPr/>
        <a:lstStyle/>
        <a:p>
          <a:r>
            <a:rPr lang="it-IT"/>
            <a:t>Da anni Settanta: leggi a favore che ne precisano le funzioni</a:t>
          </a:r>
          <a:endParaRPr lang="en-US"/>
        </a:p>
      </dgm:t>
    </dgm:pt>
    <dgm:pt modelId="{3AAD1FF0-4651-4088-AFB5-BC40EFC68A65}" type="parTrans" cxnId="{58EBD76D-3AF0-45B9-86F7-8C05782CC906}">
      <dgm:prSet/>
      <dgm:spPr/>
      <dgm:t>
        <a:bodyPr/>
        <a:lstStyle/>
        <a:p>
          <a:endParaRPr lang="en-US"/>
        </a:p>
      </dgm:t>
    </dgm:pt>
    <dgm:pt modelId="{7BBEF988-6EFE-406D-A619-544B13866439}" type="sibTrans" cxnId="{58EBD76D-3AF0-45B9-86F7-8C05782CC906}">
      <dgm:prSet/>
      <dgm:spPr/>
      <dgm:t>
        <a:bodyPr/>
        <a:lstStyle/>
        <a:p>
          <a:endParaRPr lang="en-US"/>
        </a:p>
      </dgm:t>
    </dgm:pt>
    <dgm:pt modelId="{0CF2DCCF-4F72-484E-8959-C8342BB813F1}">
      <dgm:prSet/>
      <dgm:spPr/>
      <dgm:t>
        <a:bodyPr/>
        <a:lstStyle/>
        <a:p>
          <a:r>
            <a:rPr lang="it-IT" dirty="0"/>
            <a:t>Inizialmente attività di promozione poi anche di audience </a:t>
          </a:r>
          <a:r>
            <a:rPr lang="it-IT" dirty="0" err="1"/>
            <a:t>development</a:t>
          </a:r>
          <a:endParaRPr lang="en-US" dirty="0"/>
        </a:p>
      </dgm:t>
    </dgm:pt>
    <dgm:pt modelId="{417C0BC6-B5A2-4C65-A280-3986E000F961}" type="parTrans" cxnId="{03035102-3A04-4047-87D5-E0D710FB8C10}">
      <dgm:prSet/>
      <dgm:spPr/>
      <dgm:t>
        <a:bodyPr/>
        <a:lstStyle/>
        <a:p>
          <a:endParaRPr lang="en-US"/>
        </a:p>
      </dgm:t>
    </dgm:pt>
    <dgm:pt modelId="{8F68ED5A-DB11-4565-A730-53BCD5BC305F}" type="sibTrans" cxnId="{03035102-3A04-4047-87D5-E0D710FB8C10}">
      <dgm:prSet/>
      <dgm:spPr/>
      <dgm:t>
        <a:bodyPr/>
        <a:lstStyle/>
        <a:p>
          <a:endParaRPr lang="en-US"/>
        </a:p>
      </dgm:t>
    </dgm:pt>
    <dgm:pt modelId="{E6A36696-052C-46A1-8BA6-D28662E0F90A}" type="pres">
      <dgm:prSet presAssocID="{9624FBBF-FFE1-44FA-979E-ACF205BB158D}" presName="root" presStyleCnt="0">
        <dgm:presLayoutVars>
          <dgm:dir/>
          <dgm:resizeHandles val="exact"/>
        </dgm:presLayoutVars>
      </dgm:prSet>
      <dgm:spPr/>
    </dgm:pt>
    <dgm:pt modelId="{6321B906-3B5B-45D0-A150-220098D470E4}" type="pres">
      <dgm:prSet presAssocID="{88D8611F-8991-4DC3-BC06-FFF72BC005A6}" presName="compNode" presStyleCnt="0"/>
      <dgm:spPr/>
    </dgm:pt>
    <dgm:pt modelId="{01132CAE-D94D-4C44-A636-6F4224CF6CE0}" type="pres">
      <dgm:prSet presAssocID="{88D8611F-8991-4DC3-BC06-FFF72BC005A6}" presName="bgRect" presStyleLbl="bgShp" presStyleIdx="0" presStyleCnt="6"/>
      <dgm:spPr/>
    </dgm:pt>
    <dgm:pt modelId="{1276E0EA-8709-4C32-BF1B-20189450BEF2}" type="pres">
      <dgm:prSet presAssocID="{88D8611F-8991-4DC3-BC06-FFF72BC005A6}"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Reni"/>
        </a:ext>
      </dgm:extLst>
    </dgm:pt>
    <dgm:pt modelId="{F43370DE-16B2-42D5-96DE-444A2451918A}" type="pres">
      <dgm:prSet presAssocID="{88D8611F-8991-4DC3-BC06-FFF72BC005A6}" presName="spaceRect" presStyleCnt="0"/>
      <dgm:spPr/>
    </dgm:pt>
    <dgm:pt modelId="{8F073C26-2EFD-480A-85CC-7DEEB6A598A9}" type="pres">
      <dgm:prSet presAssocID="{88D8611F-8991-4DC3-BC06-FFF72BC005A6}" presName="parTx" presStyleLbl="revTx" presStyleIdx="0" presStyleCnt="6">
        <dgm:presLayoutVars>
          <dgm:chMax val="0"/>
          <dgm:chPref val="0"/>
        </dgm:presLayoutVars>
      </dgm:prSet>
      <dgm:spPr/>
    </dgm:pt>
    <dgm:pt modelId="{E626E454-1DB8-4746-89F2-E8DB26F0240B}" type="pres">
      <dgm:prSet presAssocID="{E46C78B7-1F53-4DF8-9288-16ECAB0BF0BA}" presName="sibTrans" presStyleCnt="0"/>
      <dgm:spPr/>
    </dgm:pt>
    <dgm:pt modelId="{63619A48-B511-49A8-9ECB-C08821581362}" type="pres">
      <dgm:prSet presAssocID="{641DD511-6440-4335-91E3-C2D7FFB25195}" presName="compNode" presStyleCnt="0"/>
      <dgm:spPr/>
    </dgm:pt>
    <dgm:pt modelId="{4D109336-6A9D-4495-A1CC-967BBCC2482B}" type="pres">
      <dgm:prSet presAssocID="{641DD511-6440-4335-91E3-C2D7FFB25195}" presName="bgRect" presStyleLbl="bgShp" presStyleIdx="1" presStyleCnt="6"/>
      <dgm:spPr/>
    </dgm:pt>
    <dgm:pt modelId="{9C97998E-FC64-4144-819F-53A4A29651FC}" type="pres">
      <dgm:prSet presAssocID="{641DD511-6440-4335-91E3-C2D7FFB25195}"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erarchia"/>
        </a:ext>
      </dgm:extLst>
    </dgm:pt>
    <dgm:pt modelId="{9715E2C6-07A7-4D36-9313-B9D1BB49F12A}" type="pres">
      <dgm:prSet presAssocID="{641DD511-6440-4335-91E3-C2D7FFB25195}" presName="spaceRect" presStyleCnt="0"/>
      <dgm:spPr/>
    </dgm:pt>
    <dgm:pt modelId="{5ED71353-6DA4-4BF9-AE2C-278F9D4F57B6}" type="pres">
      <dgm:prSet presAssocID="{641DD511-6440-4335-91E3-C2D7FFB25195}" presName="parTx" presStyleLbl="revTx" presStyleIdx="1" presStyleCnt="6">
        <dgm:presLayoutVars>
          <dgm:chMax val="0"/>
          <dgm:chPref val="0"/>
        </dgm:presLayoutVars>
      </dgm:prSet>
      <dgm:spPr/>
    </dgm:pt>
    <dgm:pt modelId="{91DADF6E-69B0-471D-A119-11168CD5A439}" type="pres">
      <dgm:prSet presAssocID="{F4A71A96-F76B-474C-AF08-E8459C4A691B}" presName="sibTrans" presStyleCnt="0"/>
      <dgm:spPr/>
    </dgm:pt>
    <dgm:pt modelId="{C4EBFE66-8A13-4D2A-B299-6F45F628CE12}" type="pres">
      <dgm:prSet presAssocID="{D377F31D-5120-4F00-B18D-2E75E12BAF1E}" presName="compNode" presStyleCnt="0"/>
      <dgm:spPr/>
    </dgm:pt>
    <dgm:pt modelId="{1D7DEA1F-E6D7-41BC-982E-A3E838E4733E}" type="pres">
      <dgm:prSet presAssocID="{D377F31D-5120-4F00-B18D-2E75E12BAF1E}" presName="bgRect" presStyleLbl="bgShp" presStyleIdx="2" presStyleCnt="6"/>
      <dgm:spPr/>
    </dgm:pt>
    <dgm:pt modelId="{505FE21F-F3F3-4C08-8535-71DD7760533C}" type="pres">
      <dgm:prSet presAssocID="{D377F31D-5120-4F00-B18D-2E75E12BAF1E}"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Indicatore"/>
        </a:ext>
      </dgm:extLst>
    </dgm:pt>
    <dgm:pt modelId="{523C5936-20A3-4BF7-B594-17C109205F29}" type="pres">
      <dgm:prSet presAssocID="{D377F31D-5120-4F00-B18D-2E75E12BAF1E}" presName="spaceRect" presStyleCnt="0"/>
      <dgm:spPr/>
    </dgm:pt>
    <dgm:pt modelId="{8E6B36B7-56A2-4FA9-A2A7-7D9FD3AF9C64}" type="pres">
      <dgm:prSet presAssocID="{D377F31D-5120-4F00-B18D-2E75E12BAF1E}" presName="parTx" presStyleLbl="revTx" presStyleIdx="2" presStyleCnt="6">
        <dgm:presLayoutVars>
          <dgm:chMax val="0"/>
          <dgm:chPref val="0"/>
        </dgm:presLayoutVars>
      </dgm:prSet>
      <dgm:spPr/>
    </dgm:pt>
    <dgm:pt modelId="{B8F39645-CBBB-4381-ACDC-26E1C93924A3}" type="pres">
      <dgm:prSet presAssocID="{F6912E68-20E3-476A-942A-313959C72CD3}" presName="sibTrans" presStyleCnt="0"/>
      <dgm:spPr/>
    </dgm:pt>
    <dgm:pt modelId="{0F1AEBB8-595A-4773-8947-D023F92A8E9C}" type="pres">
      <dgm:prSet presAssocID="{3BB90CB9-3D14-4878-AB8D-D2DDBE894487}" presName="compNode" presStyleCnt="0"/>
      <dgm:spPr/>
    </dgm:pt>
    <dgm:pt modelId="{B455A0A9-88F7-495A-BF72-477BBD80FD40}" type="pres">
      <dgm:prSet presAssocID="{3BB90CB9-3D14-4878-AB8D-D2DDBE894487}" presName="bgRect" presStyleLbl="bgShp" presStyleIdx="3" presStyleCnt="6"/>
      <dgm:spPr/>
    </dgm:pt>
    <dgm:pt modelId="{5CA9D5C1-8E1B-472E-805E-63BA030510EA}" type="pres">
      <dgm:prSet presAssocID="{3BB90CB9-3D14-4878-AB8D-D2DDBE894487}"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ramma"/>
        </a:ext>
      </dgm:extLst>
    </dgm:pt>
    <dgm:pt modelId="{C401E883-A897-43F2-87B2-06B738B8AA46}" type="pres">
      <dgm:prSet presAssocID="{3BB90CB9-3D14-4878-AB8D-D2DDBE894487}" presName="spaceRect" presStyleCnt="0"/>
      <dgm:spPr/>
    </dgm:pt>
    <dgm:pt modelId="{4338CD7A-B360-43B9-916E-21111FF96078}" type="pres">
      <dgm:prSet presAssocID="{3BB90CB9-3D14-4878-AB8D-D2DDBE894487}" presName="parTx" presStyleLbl="revTx" presStyleIdx="3" presStyleCnt="6">
        <dgm:presLayoutVars>
          <dgm:chMax val="0"/>
          <dgm:chPref val="0"/>
        </dgm:presLayoutVars>
      </dgm:prSet>
      <dgm:spPr/>
    </dgm:pt>
    <dgm:pt modelId="{2A2DB3C5-1397-49D8-922E-3AE7C75B0EDF}" type="pres">
      <dgm:prSet presAssocID="{683760F8-A7A7-4E99-B6EF-ABE828274EDA}" presName="sibTrans" presStyleCnt="0"/>
      <dgm:spPr/>
    </dgm:pt>
    <dgm:pt modelId="{20AFFC2B-D289-449D-8C70-2C31A1144357}" type="pres">
      <dgm:prSet presAssocID="{B974E3E8-533A-4217-8068-F61928FDFC9D}" presName="compNode" presStyleCnt="0"/>
      <dgm:spPr/>
    </dgm:pt>
    <dgm:pt modelId="{8F77B931-6CD5-4D90-8C3E-F33F9DC27EDB}" type="pres">
      <dgm:prSet presAssocID="{B974E3E8-533A-4217-8068-F61928FDFC9D}" presName="bgRect" presStyleLbl="bgShp" presStyleIdx="4" presStyleCnt="6"/>
      <dgm:spPr/>
    </dgm:pt>
    <dgm:pt modelId="{4872A5B0-911A-48EC-AE54-0CA2F8608C28}" type="pres">
      <dgm:prSet presAssocID="{B974E3E8-533A-4217-8068-F61928FDFC9D}"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Segno di spunta"/>
        </a:ext>
      </dgm:extLst>
    </dgm:pt>
    <dgm:pt modelId="{73D990F2-EF15-41F4-8A81-3075B6C83952}" type="pres">
      <dgm:prSet presAssocID="{B974E3E8-533A-4217-8068-F61928FDFC9D}" presName="spaceRect" presStyleCnt="0"/>
      <dgm:spPr/>
    </dgm:pt>
    <dgm:pt modelId="{91CF91CB-78ED-47F8-B484-09CD45DAF8F3}" type="pres">
      <dgm:prSet presAssocID="{B974E3E8-533A-4217-8068-F61928FDFC9D}" presName="parTx" presStyleLbl="revTx" presStyleIdx="4" presStyleCnt="6">
        <dgm:presLayoutVars>
          <dgm:chMax val="0"/>
          <dgm:chPref val="0"/>
        </dgm:presLayoutVars>
      </dgm:prSet>
      <dgm:spPr/>
    </dgm:pt>
    <dgm:pt modelId="{537F8E5C-11C7-4B87-ADC4-A7291972BCC1}" type="pres">
      <dgm:prSet presAssocID="{7BBEF988-6EFE-406D-A619-544B13866439}" presName="sibTrans" presStyleCnt="0"/>
      <dgm:spPr/>
    </dgm:pt>
    <dgm:pt modelId="{F5463591-C2CB-4648-AAE1-7573EDDE24AB}" type="pres">
      <dgm:prSet presAssocID="{0CF2DCCF-4F72-484E-8959-C8342BB813F1}" presName="compNode" presStyleCnt="0"/>
      <dgm:spPr/>
    </dgm:pt>
    <dgm:pt modelId="{FD3E17E4-0DD1-492F-BD3C-4C552B7D3D42}" type="pres">
      <dgm:prSet presAssocID="{0CF2DCCF-4F72-484E-8959-C8342BB813F1}" presName="bgRect" presStyleLbl="bgShp" presStyleIdx="5" presStyleCnt="6"/>
      <dgm:spPr/>
    </dgm:pt>
    <dgm:pt modelId="{1CB830AD-6FD5-4762-B0AF-ABEF7E23513D}" type="pres">
      <dgm:prSet presAssocID="{0CF2DCCF-4F72-484E-8959-C8342BB813F1}"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tenti"/>
        </a:ext>
      </dgm:extLst>
    </dgm:pt>
    <dgm:pt modelId="{EAF0A231-AD94-4BBF-90D2-EE3B1FA1BE0E}" type="pres">
      <dgm:prSet presAssocID="{0CF2DCCF-4F72-484E-8959-C8342BB813F1}" presName="spaceRect" presStyleCnt="0"/>
      <dgm:spPr/>
    </dgm:pt>
    <dgm:pt modelId="{94C8B84F-891A-4DBE-AB38-99BE65EB8FC2}" type="pres">
      <dgm:prSet presAssocID="{0CF2DCCF-4F72-484E-8959-C8342BB813F1}" presName="parTx" presStyleLbl="revTx" presStyleIdx="5" presStyleCnt="6">
        <dgm:presLayoutVars>
          <dgm:chMax val="0"/>
          <dgm:chPref val="0"/>
        </dgm:presLayoutVars>
      </dgm:prSet>
      <dgm:spPr/>
    </dgm:pt>
  </dgm:ptLst>
  <dgm:cxnLst>
    <dgm:cxn modelId="{03035102-3A04-4047-87D5-E0D710FB8C10}" srcId="{9624FBBF-FFE1-44FA-979E-ACF205BB158D}" destId="{0CF2DCCF-4F72-484E-8959-C8342BB813F1}" srcOrd="5" destOrd="0" parTransId="{417C0BC6-B5A2-4C65-A280-3986E000F961}" sibTransId="{8F68ED5A-DB11-4565-A730-53BCD5BC305F}"/>
    <dgm:cxn modelId="{CE407817-7D1E-4DD1-918F-6C650DAF602E}" type="presOf" srcId="{641DD511-6440-4335-91E3-C2D7FFB25195}" destId="{5ED71353-6DA4-4BF9-AE2C-278F9D4F57B6}" srcOrd="0" destOrd="0" presId="urn:microsoft.com/office/officeart/2018/2/layout/IconVerticalSolidList"/>
    <dgm:cxn modelId="{E9FC8E38-6C78-4358-86FD-E2B0DAB2E65D}" srcId="{9624FBBF-FFE1-44FA-979E-ACF205BB158D}" destId="{D377F31D-5120-4F00-B18D-2E75E12BAF1E}" srcOrd="2" destOrd="0" parTransId="{BB48134D-9506-4AC8-862D-2D3ED724A9E6}" sibTransId="{F6912E68-20E3-476A-942A-313959C72CD3}"/>
    <dgm:cxn modelId="{9DCBDF6A-67F7-4C1A-905A-1A266C0E8955}" srcId="{9624FBBF-FFE1-44FA-979E-ACF205BB158D}" destId="{3BB90CB9-3D14-4878-AB8D-D2DDBE894487}" srcOrd="3" destOrd="0" parTransId="{848DBB3D-9697-407A-9E24-2A5765D93022}" sibTransId="{683760F8-A7A7-4E99-B6EF-ABE828274EDA}"/>
    <dgm:cxn modelId="{58EBD76D-3AF0-45B9-86F7-8C05782CC906}" srcId="{9624FBBF-FFE1-44FA-979E-ACF205BB158D}" destId="{B974E3E8-533A-4217-8068-F61928FDFC9D}" srcOrd="4" destOrd="0" parTransId="{3AAD1FF0-4651-4088-AFB5-BC40EFC68A65}" sibTransId="{7BBEF988-6EFE-406D-A619-544B13866439}"/>
    <dgm:cxn modelId="{1F04547A-2818-4BA9-95AA-B0B8D0AF788D}" type="presOf" srcId="{3BB90CB9-3D14-4878-AB8D-D2DDBE894487}" destId="{4338CD7A-B360-43B9-916E-21111FF96078}" srcOrd="0" destOrd="0" presId="urn:microsoft.com/office/officeart/2018/2/layout/IconVerticalSolidList"/>
    <dgm:cxn modelId="{EA3F1E8D-CA2B-4035-9D51-BBB50A113877}" type="presOf" srcId="{9624FBBF-FFE1-44FA-979E-ACF205BB158D}" destId="{E6A36696-052C-46A1-8BA6-D28662E0F90A}" srcOrd="0" destOrd="0" presId="urn:microsoft.com/office/officeart/2018/2/layout/IconVerticalSolidList"/>
    <dgm:cxn modelId="{46ADB3A3-DFE8-467B-8BC7-D191BF90AA49}" type="presOf" srcId="{88D8611F-8991-4DC3-BC06-FFF72BC005A6}" destId="{8F073C26-2EFD-480A-85CC-7DEEB6A598A9}" srcOrd="0" destOrd="0" presId="urn:microsoft.com/office/officeart/2018/2/layout/IconVerticalSolidList"/>
    <dgm:cxn modelId="{4FD558BB-2745-490A-80DD-999A5AC0D4D6}" srcId="{9624FBBF-FFE1-44FA-979E-ACF205BB158D}" destId="{641DD511-6440-4335-91E3-C2D7FFB25195}" srcOrd="1" destOrd="0" parTransId="{6EB55F84-EF22-4E0B-916E-52D0C227E7F9}" sibTransId="{F4A71A96-F76B-474C-AF08-E8459C4A691B}"/>
    <dgm:cxn modelId="{F9FC89C7-8525-4395-921C-E553E7FFD8FF}" type="presOf" srcId="{0CF2DCCF-4F72-484E-8959-C8342BB813F1}" destId="{94C8B84F-891A-4DBE-AB38-99BE65EB8FC2}" srcOrd="0" destOrd="0" presId="urn:microsoft.com/office/officeart/2018/2/layout/IconVerticalSolidList"/>
    <dgm:cxn modelId="{08D469D6-2397-49C7-894D-40E85C92074B}" type="presOf" srcId="{B974E3E8-533A-4217-8068-F61928FDFC9D}" destId="{91CF91CB-78ED-47F8-B484-09CD45DAF8F3}" srcOrd="0" destOrd="0" presId="urn:microsoft.com/office/officeart/2018/2/layout/IconVerticalSolidList"/>
    <dgm:cxn modelId="{8DACEBE3-F56D-421A-974C-99C97ECA7133}" type="presOf" srcId="{D377F31D-5120-4F00-B18D-2E75E12BAF1E}" destId="{8E6B36B7-56A2-4FA9-A2A7-7D9FD3AF9C64}" srcOrd="0" destOrd="0" presId="urn:microsoft.com/office/officeart/2018/2/layout/IconVerticalSolidList"/>
    <dgm:cxn modelId="{4CD1FAEC-471B-4C0C-A441-7DC10A8D0B3F}" srcId="{9624FBBF-FFE1-44FA-979E-ACF205BB158D}" destId="{88D8611F-8991-4DC3-BC06-FFF72BC005A6}" srcOrd="0" destOrd="0" parTransId="{AF84C04E-CF0D-4CB7-8491-2750CC18F27F}" sibTransId="{E46C78B7-1F53-4DF8-9288-16ECAB0BF0BA}"/>
    <dgm:cxn modelId="{577E6F78-306B-46A3-B9A6-556881CD57DB}" type="presParOf" srcId="{E6A36696-052C-46A1-8BA6-D28662E0F90A}" destId="{6321B906-3B5B-45D0-A150-220098D470E4}" srcOrd="0" destOrd="0" presId="urn:microsoft.com/office/officeart/2018/2/layout/IconVerticalSolidList"/>
    <dgm:cxn modelId="{A5BC89E6-C550-485F-A6FA-819E2FAC8C3A}" type="presParOf" srcId="{6321B906-3B5B-45D0-A150-220098D470E4}" destId="{01132CAE-D94D-4C44-A636-6F4224CF6CE0}" srcOrd="0" destOrd="0" presId="urn:microsoft.com/office/officeart/2018/2/layout/IconVerticalSolidList"/>
    <dgm:cxn modelId="{6CD44C12-931F-4904-8CD7-565DD17E116C}" type="presParOf" srcId="{6321B906-3B5B-45D0-A150-220098D470E4}" destId="{1276E0EA-8709-4C32-BF1B-20189450BEF2}" srcOrd="1" destOrd="0" presId="urn:microsoft.com/office/officeart/2018/2/layout/IconVerticalSolidList"/>
    <dgm:cxn modelId="{A47F43C2-0B99-4E8D-B033-FF13BF021CE0}" type="presParOf" srcId="{6321B906-3B5B-45D0-A150-220098D470E4}" destId="{F43370DE-16B2-42D5-96DE-444A2451918A}" srcOrd="2" destOrd="0" presId="urn:microsoft.com/office/officeart/2018/2/layout/IconVerticalSolidList"/>
    <dgm:cxn modelId="{86B42581-1E0E-42E1-A6E8-B3C6271CEA85}" type="presParOf" srcId="{6321B906-3B5B-45D0-A150-220098D470E4}" destId="{8F073C26-2EFD-480A-85CC-7DEEB6A598A9}" srcOrd="3" destOrd="0" presId="urn:microsoft.com/office/officeart/2018/2/layout/IconVerticalSolidList"/>
    <dgm:cxn modelId="{76BB9641-35F8-454D-88A5-81AC74574FB5}" type="presParOf" srcId="{E6A36696-052C-46A1-8BA6-D28662E0F90A}" destId="{E626E454-1DB8-4746-89F2-E8DB26F0240B}" srcOrd="1" destOrd="0" presId="urn:microsoft.com/office/officeart/2018/2/layout/IconVerticalSolidList"/>
    <dgm:cxn modelId="{18A5CF54-31DC-4BB2-8F4B-A08BA564CE5D}" type="presParOf" srcId="{E6A36696-052C-46A1-8BA6-D28662E0F90A}" destId="{63619A48-B511-49A8-9ECB-C08821581362}" srcOrd="2" destOrd="0" presId="urn:microsoft.com/office/officeart/2018/2/layout/IconVerticalSolidList"/>
    <dgm:cxn modelId="{24D14E65-475D-4950-BAB2-9AC09D0CE4C9}" type="presParOf" srcId="{63619A48-B511-49A8-9ECB-C08821581362}" destId="{4D109336-6A9D-4495-A1CC-967BBCC2482B}" srcOrd="0" destOrd="0" presId="urn:microsoft.com/office/officeart/2018/2/layout/IconVerticalSolidList"/>
    <dgm:cxn modelId="{564A95D1-5642-4A0C-B09A-D24CBE2DF437}" type="presParOf" srcId="{63619A48-B511-49A8-9ECB-C08821581362}" destId="{9C97998E-FC64-4144-819F-53A4A29651FC}" srcOrd="1" destOrd="0" presId="urn:microsoft.com/office/officeart/2018/2/layout/IconVerticalSolidList"/>
    <dgm:cxn modelId="{A9F4920F-F9F7-47A3-A187-C288515497D3}" type="presParOf" srcId="{63619A48-B511-49A8-9ECB-C08821581362}" destId="{9715E2C6-07A7-4D36-9313-B9D1BB49F12A}" srcOrd="2" destOrd="0" presId="urn:microsoft.com/office/officeart/2018/2/layout/IconVerticalSolidList"/>
    <dgm:cxn modelId="{3626C18F-9175-41FA-9CF4-70EAB0BE3C9C}" type="presParOf" srcId="{63619A48-B511-49A8-9ECB-C08821581362}" destId="{5ED71353-6DA4-4BF9-AE2C-278F9D4F57B6}" srcOrd="3" destOrd="0" presId="urn:microsoft.com/office/officeart/2018/2/layout/IconVerticalSolidList"/>
    <dgm:cxn modelId="{30CDBD6C-C55F-4428-AFB1-07E6839C63F1}" type="presParOf" srcId="{E6A36696-052C-46A1-8BA6-D28662E0F90A}" destId="{91DADF6E-69B0-471D-A119-11168CD5A439}" srcOrd="3" destOrd="0" presId="urn:microsoft.com/office/officeart/2018/2/layout/IconVerticalSolidList"/>
    <dgm:cxn modelId="{3624B7AE-EDD1-4A6B-89B0-60A88607A10E}" type="presParOf" srcId="{E6A36696-052C-46A1-8BA6-D28662E0F90A}" destId="{C4EBFE66-8A13-4D2A-B299-6F45F628CE12}" srcOrd="4" destOrd="0" presId="urn:microsoft.com/office/officeart/2018/2/layout/IconVerticalSolidList"/>
    <dgm:cxn modelId="{A0EB56D5-0F57-4E80-AB5C-8981C804C5B9}" type="presParOf" srcId="{C4EBFE66-8A13-4D2A-B299-6F45F628CE12}" destId="{1D7DEA1F-E6D7-41BC-982E-A3E838E4733E}" srcOrd="0" destOrd="0" presId="urn:microsoft.com/office/officeart/2018/2/layout/IconVerticalSolidList"/>
    <dgm:cxn modelId="{90BE903F-891E-47A6-A5B5-10C72739B6FC}" type="presParOf" srcId="{C4EBFE66-8A13-4D2A-B299-6F45F628CE12}" destId="{505FE21F-F3F3-4C08-8535-71DD7760533C}" srcOrd="1" destOrd="0" presId="urn:microsoft.com/office/officeart/2018/2/layout/IconVerticalSolidList"/>
    <dgm:cxn modelId="{8D66693B-FC09-404B-9CCA-02E94E067FC3}" type="presParOf" srcId="{C4EBFE66-8A13-4D2A-B299-6F45F628CE12}" destId="{523C5936-20A3-4BF7-B594-17C109205F29}" srcOrd="2" destOrd="0" presId="urn:microsoft.com/office/officeart/2018/2/layout/IconVerticalSolidList"/>
    <dgm:cxn modelId="{B341350A-1569-484D-8A58-602568078B5B}" type="presParOf" srcId="{C4EBFE66-8A13-4D2A-B299-6F45F628CE12}" destId="{8E6B36B7-56A2-4FA9-A2A7-7D9FD3AF9C64}" srcOrd="3" destOrd="0" presId="urn:microsoft.com/office/officeart/2018/2/layout/IconVerticalSolidList"/>
    <dgm:cxn modelId="{B127BC95-55FC-413B-BBC2-411AB71BD700}" type="presParOf" srcId="{E6A36696-052C-46A1-8BA6-D28662E0F90A}" destId="{B8F39645-CBBB-4381-ACDC-26E1C93924A3}" srcOrd="5" destOrd="0" presId="urn:microsoft.com/office/officeart/2018/2/layout/IconVerticalSolidList"/>
    <dgm:cxn modelId="{6154D10C-ECE2-4E4D-B990-74BC861CE361}" type="presParOf" srcId="{E6A36696-052C-46A1-8BA6-D28662E0F90A}" destId="{0F1AEBB8-595A-4773-8947-D023F92A8E9C}" srcOrd="6" destOrd="0" presId="urn:microsoft.com/office/officeart/2018/2/layout/IconVerticalSolidList"/>
    <dgm:cxn modelId="{1C72B5C5-9B55-43BD-B590-D56B0321F592}" type="presParOf" srcId="{0F1AEBB8-595A-4773-8947-D023F92A8E9C}" destId="{B455A0A9-88F7-495A-BF72-477BBD80FD40}" srcOrd="0" destOrd="0" presId="urn:microsoft.com/office/officeart/2018/2/layout/IconVerticalSolidList"/>
    <dgm:cxn modelId="{D6AEC57B-4039-45F6-AE72-9E8AC411E417}" type="presParOf" srcId="{0F1AEBB8-595A-4773-8947-D023F92A8E9C}" destId="{5CA9D5C1-8E1B-472E-805E-63BA030510EA}" srcOrd="1" destOrd="0" presId="urn:microsoft.com/office/officeart/2018/2/layout/IconVerticalSolidList"/>
    <dgm:cxn modelId="{AE8FFB6A-F682-4872-8683-33DB60458AA3}" type="presParOf" srcId="{0F1AEBB8-595A-4773-8947-D023F92A8E9C}" destId="{C401E883-A897-43F2-87B2-06B738B8AA46}" srcOrd="2" destOrd="0" presId="urn:microsoft.com/office/officeart/2018/2/layout/IconVerticalSolidList"/>
    <dgm:cxn modelId="{8A73E86C-7B75-4DD1-91A5-A964C3920EFD}" type="presParOf" srcId="{0F1AEBB8-595A-4773-8947-D023F92A8E9C}" destId="{4338CD7A-B360-43B9-916E-21111FF96078}" srcOrd="3" destOrd="0" presId="urn:microsoft.com/office/officeart/2018/2/layout/IconVerticalSolidList"/>
    <dgm:cxn modelId="{C92B7B4F-424A-4152-93B2-0AABDAA6F5D1}" type="presParOf" srcId="{E6A36696-052C-46A1-8BA6-D28662E0F90A}" destId="{2A2DB3C5-1397-49D8-922E-3AE7C75B0EDF}" srcOrd="7" destOrd="0" presId="urn:microsoft.com/office/officeart/2018/2/layout/IconVerticalSolidList"/>
    <dgm:cxn modelId="{DB39B996-4177-4FCE-8D12-380BDFACFE48}" type="presParOf" srcId="{E6A36696-052C-46A1-8BA6-D28662E0F90A}" destId="{20AFFC2B-D289-449D-8C70-2C31A1144357}" srcOrd="8" destOrd="0" presId="urn:microsoft.com/office/officeart/2018/2/layout/IconVerticalSolidList"/>
    <dgm:cxn modelId="{F0394C96-BB7D-4922-8CC9-C94D3A1DDC89}" type="presParOf" srcId="{20AFFC2B-D289-449D-8C70-2C31A1144357}" destId="{8F77B931-6CD5-4D90-8C3E-F33F9DC27EDB}" srcOrd="0" destOrd="0" presId="urn:microsoft.com/office/officeart/2018/2/layout/IconVerticalSolidList"/>
    <dgm:cxn modelId="{8EB3C12A-0A1A-404E-939C-1B447B78D93D}" type="presParOf" srcId="{20AFFC2B-D289-449D-8C70-2C31A1144357}" destId="{4872A5B0-911A-48EC-AE54-0CA2F8608C28}" srcOrd="1" destOrd="0" presId="urn:microsoft.com/office/officeart/2018/2/layout/IconVerticalSolidList"/>
    <dgm:cxn modelId="{9D8722F6-6635-481B-A269-7BC3973AF943}" type="presParOf" srcId="{20AFFC2B-D289-449D-8C70-2C31A1144357}" destId="{73D990F2-EF15-41F4-8A81-3075B6C83952}" srcOrd="2" destOrd="0" presId="urn:microsoft.com/office/officeart/2018/2/layout/IconVerticalSolidList"/>
    <dgm:cxn modelId="{104CB80E-D281-4A9B-8E7A-A995F61B62FE}" type="presParOf" srcId="{20AFFC2B-D289-449D-8C70-2C31A1144357}" destId="{91CF91CB-78ED-47F8-B484-09CD45DAF8F3}" srcOrd="3" destOrd="0" presId="urn:microsoft.com/office/officeart/2018/2/layout/IconVerticalSolidList"/>
    <dgm:cxn modelId="{2B080B6A-3F71-4BC9-92C3-7563D4BE596C}" type="presParOf" srcId="{E6A36696-052C-46A1-8BA6-D28662E0F90A}" destId="{537F8E5C-11C7-4B87-ADC4-A7291972BCC1}" srcOrd="9" destOrd="0" presId="urn:microsoft.com/office/officeart/2018/2/layout/IconVerticalSolidList"/>
    <dgm:cxn modelId="{AD8F7709-2C4B-42CD-8352-E1C77CC7C68F}" type="presParOf" srcId="{E6A36696-052C-46A1-8BA6-D28662E0F90A}" destId="{F5463591-C2CB-4648-AAE1-7573EDDE24AB}" srcOrd="10" destOrd="0" presId="urn:microsoft.com/office/officeart/2018/2/layout/IconVerticalSolidList"/>
    <dgm:cxn modelId="{1A32E869-5146-44F0-AE0B-EBB1C3983D36}" type="presParOf" srcId="{F5463591-C2CB-4648-AAE1-7573EDDE24AB}" destId="{FD3E17E4-0DD1-492F-BD3C-4C552B7D3D42}" srcOrd="0" destOrd="0" presId="urn:microsoft.com/office/officeart/2018/2/layout/IconVerticalSolidList"/>
    <dgm:cxn modelId="{652478EE-F637-43B3-9491-DABF9984A801}" type="presParOf" srcId="{F5463591-C2CB-4648-AAE1-7573EDDE24AB}" destId="{1CB830AD-6FD5-4762-B0AF-ABEF7E23513D}" srcOrd="1" destOrd="0" presId="urn:microsoft.com/office/officeart/2018/2/layout/IconVerticalSolidList"/>
    <dgm:cxn modelId="{CA8D2486-E77F-4BFE-AE55-AC95755AB69E}" type="presParOf" srcId="{F5463591-C2CB-4648-AAE1-7573EDDE24AB}" destId="{EAF0A231-AD94-4BBF-90D2-EE3B1FA1BE0E}" srcOrd="2" destOrd="0" presId="urn:microsoft.com/office/officeart/2018/2/layout/IconVerticalSolidList"/>
    <dgm:cxn modelId="{AC689C93-94AB-4EBD-9363-5139034DE1B7}" type="presParOf" srcId="{F5463591-C2CB-4648-AAE1-7573EDDE24AB}" destId="{94C8B84F-891A-4DBE-AB38-99BE65EB8FC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75333F-36A5-4C09-8F8E-C96AA272D69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6EAFB73-726F-44E8-BB79-1284CDBA8F66}">
      <dgm:prSet/>
      <dgm:spPr/>
      <dgm:t>
        <a:bodyPr/>
        <a:lstStyle/>
        <a:p>
          <a:r>
            <a:rPr lang="it-IT"/>
            <a:t>Teatri di maggiori dimensioni (oltre 500 posti)</a:t>
          </a:r>
          <a:endParaRPr lang="en-US"/>
        </a:p>
      </dgm:t>
    </dgm:pt>
    <dgm:pt modelId="{6372D4B1-0224-41F8-A430-645D794C28F0}" type="parTrans" cxnId="{ADB35C7C-EBED-4644-A4BE-60A505FF50F5}">
      <dgm:prSet/>
      <dgm:spPr/>
      <dgm:t>
        <a:bodyPr/>
        <a:lstStyle/>
        <a:p>
          <a:endParaRPr lang="en-US"/>
        </a:p>
      </dgm:t>
    </dgm:pt>
    <dgm:pt modelId="{609248DE-94A7-432F-8BD1-8578C3D5C592}" type="sibTrans" cxnId="{ADB35C7C-EBED-4644-A4BE-60A505FF50F5}">
      <dgm:prSet/>
      <dgm:spPr/>
      <dgm:t>
        <a:bodyPr/>
        <a:lstStyle/>
        <a:p>
          <a:endParaRPr lang="en-US"/>
        </a:p>
      </dgm:t>
    </dgm:pt>
    <dgm:pt modelId="{650AC297-88E1-4BFB-A5CA-2A246CCD8F0C}">
      <dgm:prSet/>
      <dgm:spPr/>
      <dgm:t>
        <a:bodyPr/>
        <a:lstStyle/>
        <a:p>
          <a:r>
            <a:rPr lang="it-IT"/>
            <a:t>scelta su compagnie, complessi artistici e repertori conosciuti = pubblico di abbonati per cui si tende a ridurre il rischio artistico</a:t>
          </a:r>
          <a:endParaRPr lang="en-US"/>
        </a:p>
      </dgm:t>
    </dgm:pt>
    <dgm:pt modelId="{CFA41C0C-71B9-43FB-B053-C09A6C2D81C0}" type="parTrans" cxnId="{D4E58933-E41F-440F-82E7-75A0BC408284}">
      <dgm:prSet/>
      <dgm:spPr/>
      <dgm:t>
        <a:bodyPr/>
        <a:lstStyle/>
        <a:p>
          <a:endParaRPr lang="en-US"/>
        </a:p>
      </dgm:t>
    </dgm:pt>
    <dgm:pt modelId="{DA8A771C-C8E7-4F46-8BE2-FD6287AD841C}" type="sibTrans" cxnId="{D4E58933-E41F-440F-82E7-75A0BC408284}">
      <dgm:prSet/>
      <dgm:spPr/>
      <dgm:t>
        <a:bodyPr/>
        <a:lstStyle/>
        <a:p>
          <a:endParaRPr lang="en-US"/>
        </a:p>
      </dgm:t>
    </dgm:pt>
    <dgm:pt modelId="{8BF87E97-F061-4C2F-AD57-C1AFFABB49E0}" type="pres">
      <dgm:prSet presAssocID="{A975333F-36A5-4C09-8F8E-C96AA272D696}" presName="root" presStyleCnt="0">
        <dgm:presLayoutVars>
          <dgm:dir/>
          <dgm:resizeHandles val="exact"/>
        </dgm:presLayoutVars>
      </dgm:prSet>
      <dgm:spPr/>
    </dgm:pt>
    <dgm:pt modelId="{CD24C20D-FD91-49DF-82B3-C52FFEE241CD}" type="pres">
      <dgm:prSet presAssocID="{76EAFB73-726F-44E8-BB79-1284CDBA8F66}" presName="compNode" presStyleCnt="0"/>
      <dgm:spPr/>
    </dgm:pt>
    <dgm:pt modelId="{14F72B64-5BBF-4745-9032-DEDA28AB4BA1}" type="pres">
      <dgm:prSet presAssocID="{76EAFB73-726F-44E8-BB79-1284CDBA8F66}" presName="bgRect" presStyleLbl="bgShp" presStyleIdx="0" presStyleCnt="2"/>
      <dgm:spPr/>
    </dgm:pt>
    <dgm:pt modelId="{11CC118A-C349-44AD-9FD0-066E953FBC23}" type="pres">
      <dgm:prSet presAssocID="{76EAFB73-726F-44E8-BB79-1284CDBA8F66}"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ramma"/>
        </a:ext>
      </dgm:extLst>
    </dgm:pt>
    <dgm:pt modelId="{1B2F293A-CB87-4F5F-A17A-9FCEB5D50784}" type="pres">
      <dgm:prSet presAssocID="{76EAFB73-726F-44E8-BB79-1284CDBA8F66}" presName="spaceRect" presStyleCnt="0"/>
      <dgm:spPr/>
    </dgm:pt>
    <dgm:pt modelId="{C9ABF707-9A5F-4B6B-A2E9-D268F1678A50}" type="pres">
      <dgm:prSet presAssocID="{76EAFB73-726F-44E8-BB79-1284CDBA8F66}" presName="parTx" presStyleLbl="revTx" presStyleIdx="0" presStyleCnt="2">
        <dgm:presLayoutVars>
          <dgm:chMax val="0"/>
          <dgm:chPref val="0"/>
        </dgm:presLayoutVars>
      </dgm:prSet>
      <dgm:spPr/>
    </dgm:pt>
    <dgm:pt modelId="{D439DD26-3F0E-433C-8085-002E8B68C42F}" type="pres">
      <dgm:prSet presAssocID="{609248DE-94A7-432F-8BD1-8578C3D5C592}" presName="sibTrans" presStyleCnt="0"/>
      <dgm:spPr/>
    </dgm:pt>
    <dgm:pt modelId="{60AA1B9B-AD1C-475F-84E8-4C2DFCF33C0B}" type="pres">
      <dgm:prSet presAssocID="{650AC297-88E1-4BFB-A5CA-2A246CCD8F0C}" presName="compNode" presStyleCnt="0"/>
      <dgm:spPr/>
    </dgm:pt>
    <dgm:pt modelId="{B66417A4-18E8-45A1-A573-08991286E277}" type="pres">
      <dgm:prSet presAssocID="{650AC297-88E1-4BFB-A5CA-2A246CCD8F0C}" presName="bgRect" presStyleLbl="bgShp" presStyleIdx="1" presStyleCnt="2"/>
      <dgm:spPr/>
    </dgm:pt>
    <dgm:pt modelId="{E4EB9A89-2B52-4459-8B9E-65D0DA8DB7AF}" type="pres">
      <dgm:prSet presAssocID="{650AC297-88E1-4BFB-A5CA-2A246CCD8F0C}"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egno di spunta"/>
        </a:ext>
      </dgm:extLst>
    </dgm:pt>
    <dgm:pt modelId="{E1C7DDDB-7890-4F97-8251-A10ECE35B797}" type="pres">
      <dgm:prSet presAssocID="{650AC297-88E1-4BFB-A5CA-2A246CCD8F0C}" presName="spaceRect" presStyleCnt="0"/>
      <dgm:spPr/>
    </dgm:pt>
    <dgm:pt modelId="{E21A5E25-7778-4EE5-9C2E-F51ADE879EBB}" type="pres">
      <dgm:prSet presAssocID="{650AC297-88E1-4BFB-A5CA-2A246CCD8F0C}" presName="parTx" presStyleLbl="revTx" presStyleIdx="1" presStyleCnt="2">
        <dgm:presLayoutVars>
          <dgm:chMax val="0"/>
          <dgm:chPref val="0"/>
        </dgm:presLayoutVars>
      </dgm:prSet>
      <dgm:spPr/>
    </dgm:pt>
  </dgm:ptLst>
  <dgm:cxnLst>
    <dgm:cxn modelId="{D4E58933-E41F-440F-82E7-75A0BC408284}" srcId="{A975333F-36A5-4C09-8F8E-C96AA272D696}" destId="{650AC297-88E1-4BFB-A5CA-2A246CCD8F0C}" srcOrd="1" destOrd="0" parTransId="{CFA41C0C-71B9-43FB-B053-C09A6C2D81C0}" sibTransId="{DA8A771C-C8E7-4F46-8BE2-FD6287AD841C}"/>
    <dgm:cxn modelId="{ACA9E43E-C647-4E96-8B13-8FA309DD1E63}" type="presOf" srcId="{650AC297-88E1-4BFB-A5CA-2A246CCD8F0C}" destId="{E21A5E25-7778-4EE5-9C2E-F51ADE879EBB}" srcOrd="0" destOrd="0" presId="urn:microsoft.com/office/officeart/2018/2/layout/IconVerticalSolidList"/>
    <dgm:cxn modelId="{78C91941-2607-49EF-AC08-271C44047631}" type="presOf" srcId="{A975333F-36A5-4C09-8F8E-C96AA272D696}" destId="{8BF87E97-F061-4C2F-AD57-C1AFFABB49E0}" srcOrd="0" destOrd="0" presId="urn:microsoft.com/office/officeart/2018/2/layout/IconVerticalSolidList"/>
    <dgm:cxn modelId="{24CCC75E-F43A-4881-BB03-9CA6E2428190}" type="presOf" srcId="{76EAFB73-726F-44E8-BB79-1284CDBA8F66}" destId="{C9ABF707-9A5F-4B6B-A2E9-D268F1678A50}" srcOrd="0" destOrd="0" presId="urn:microsoft.com/office/officeart/2018/2/layout/IconVerticalSolidList"/>
    <dgm:cxn modelId="{ADB35C7C-EBED-4644-A4BE-60A505FF50F5}" srcId="{A975333F-36A5-4C09-8F8E-C96AA272D696}" destId="{76EAFB73-726F-44E8-BB79-1284CDBA8F66}" srcOrd="0" destOrd="0" parTransId="{6372D4B1-0224-41F8-A430-645D794C28F0}" sibTransId="{609248DE-94A7-432F-8BD1-8578C3D5C592}"/>
    <dgm:cxn modelId="{6A0C139F-E22C-4D8B-8FC0-3EE62DE53CFF}" type="presParOf" srcId="{8BF87E97-F061-4C2F-AD57-C1AFFABB49E0}" destId="{CD24C20D-FD91-49DF-82B3-C52FFEE241CD}" srcOrd="0" destOrd="0" presId="urn:microsoft.com/office/officeart/2018/2/layout/IconVerticalSolidList"/>
    <dgm:cxn modelId="{FAEA024A-FE05-438C-8E42-47DFB13B02BA}" type="presParOf" srcId="{CD24C20D-FD91-49DF-82B3-C52FFEE241CD}" destId="{14F72B64-5BBF-4745-9032-DEDA28AB4BA1}" srcOrd="0" destOrd="0" presId="urn:microsoft.com/office/officeart/2018/2/layout/IconVerticalSolidList"/>
    <dgm:cxn modelId="{86F0C588-9780-4CE5-AE84-2909A933C8BD}" type="presParOf" srcId="{CD24C20D-FD91-49DF-82B3-C52FFEE241CD}" destId="{11CC118A-C349-44AD-9FD0-066E953FBC23}" srcOrd="1" destOrd="0" presId="urn:microsoft.com/office/officeart/2018/2/layout/IconVerticalSolidList"/>
    <dgm:cxn modelId="{EB958DAD-EFC7-4C7F-8A7A-D33E4D92FB60}" type="presParOf" srcId="{CD24C20D-FD91-49DF-82B3-C52FFEE241CD}" destId="{1B2F293A-CB87-4F5F-A17A-9FCEB5D50784}" srcOrd="2" destOrd="0" presId="urn:microsoft.com/office/officeart/2018/2/layout/IconVerticalSolidList"/>
    <dgm:cxn modelId="{A1EC4E60-40AB-4E3D-BCCF-4C3CA3E4B8C6}" type="presParOf" srcId="{CD24C20D-FD91-49DF-82B3-C52FFEE241CD}" destId="{C9ABF707-9A5F-4B6B-A2E9-D268F1678A50}" srcOrd="3" destOrd="0" presId="urn:microsoft.com/office/officeart/2018/2/layout/IconVerticalSolidList"/>
    <dgm:cxn modelId="{7B5759D2-DEC2-4497-B328-A7563952EA87}" type="presParOf" srcId="{8BF87E97-F061-4C2F-AD57-C1AFFABB49E0}" destId="{D439DD26-3F0E-433C-8085-002E8B68C42F}" srcOrd="1" destOrd="0" presId="urn:microsoft.com/office/officeart/2018/2/layout/IconVerticalSolidList"/>
    <dgm:cxn modelId="{086666D2-E502-4080-9A7A-60A558E486E5}" type="presParOf" srcId="{8BF87E97-F061-4C2F-AD57-C1AFFABB49E0}" destId="{60AA1B9B-AD1C-475F-84E8-4C2DFCF33C0B}" srcOrd="2" destOrd="0" presId="urn:microsoft.com/office/officeart/2018/2/layout/IconVerticalSolidList"/>
    <dgm:cxn modelId="{53480947-1126-40EB-AAFC-2A08B4AE4845}" type="presParOf" srcId="{60AA1B9B-AD1C-475F-84E8-4C2DFCF33C0B}" destId="{B66417A4-18E8-45A1-A573-08991286E277}" srcOrd="0" destOrd="0" presId="urn:microsoft.com/office/officeart/2018/2/layout/IconVerticalSolidList"/>
    <dgm:cxn modelId="{591BECC7-5C5F-4335-8CFA-369E79722663}" type="presParOf" srcId="{60AA1B9B-AD1C-475F-84E8-4C2DFCF33C0B}" destId="{E4EB9A89-2B52-4459-8B9E-65D0DA8DB7AF}" srcOrd="1" destOrd="0" presId="urn:microsoft.com/office/officeart/2018/2/layout/IconVerticalSolidList"/>
    <dgm:cxn modelId="{F13C4F22-26BA-41D7-8A2C-FED968DA0B6C}" type="presParOf" srcId="{60AA1B9B-AD1C-475F-84E8-4C2DFCF33C0B}" destId="{E1C7DDDB-7890-4F97-8251-A10ECE35B797}" srcOrd="2" destOrd="0" presId="urn:microsoft.com/office/officeart/2018/2/layout/IconVerticalSolidList"/>
    <dgm:cxn modelId="{FDEEC353-1292-493A-9BD1-281B13BFF79C}" type="presParOf" srcId="{60AA1B9B-AD1C-475F-84E8-4C2DFCF33C0B}" destId="{E21A5E25-7778-4EE5-9C2E-F51ADE879EB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32CAE-D94D-4C44-A636-6F4224CF6CE0}">
      <dsp:nvSpPr>
        <dsp:cNvPr id="0" name=""/>
        <dsp:cNvSpPr/>
      </dsp:nvSpPr>
      <dsp:spPr>
        <a:xfrm>
          <a:off x="0" y="1478"/>
          <a:ext cx="9985248" cy="63021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76E0EA-8709-4C32-BF1B-20189450BEF2}">
      <dsp:nvSpPr>
        <dsp:cNvPr id="0" name=""/>
        <dsp:cNvSpPr/>
      </dsp:nvSpPr>
      <dsp:spPr>
        <a:xfrm>
          <a:off x="190639" y="143276"/>
          <a:ext cx="346616" cy="3466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073C26-2EFD-480A-85CC-7DEEB6A598A9}">
      <dsp:nvSpPr>
        <dsp:cNvPr id="0" name=""/>
        <dsp:cNvSpPr/>
      </dsp:nvSpPr>
      <dsp:spPr>
        <a:xfrm>
          <a:off x="727895" y="1478"/>
          <a:ext cx="9257352" cy="63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98" tIns="66698" rIns="66698" bIns="66698" numCol="1" spcCol="1270" anchor="ctr" anchorCtr="0">
          <a:noAutofit/>
        </a:bodyPr>
        <a:lstStyle/>
        <a:p>
          <a:pPr marL="0" lvl="0" indent="0" algn="l" defTabSz="755650">
            <a:lnSpc>
              <a:spcPct val="90000"/>
            </a:lnSpc>
            <a:spcBef>
              <a:spcPct val="0"/>
            </a:spcBef>
            <a:spcAft>
              <a:spcPct val="35000"/>
            </a:spcAft>
            <a:buNone/>
          </a:pPr>
          <a:r>
            <a:rPr lang="it-IT" sz="1700" kern="1200"/>
            <a:t>Non solo organi di distribuzione, ma sistemi di diffusione di un bene immateriale</a:t>
          </a:r>
          <a:endParaRPr lang="en-US" sz="1700" kern="1200"/>
        </a:p>
      </dsp:txBody>
      <dsp:txXfrm>
        <a:off x="727895" y="1478"/>
        <a:ext cx="9257352" cy="630212"/>
      </dsp:txXfrm>
    </dsp:sp>
    <dsp:sp modelId="{4D109336-6A9D-4495-A1CC-967BBCC2482B}">
      <dsp:nvSpPr>
        <dsp:cNvPr id="0" name=""/>
        <dsp:cNvSpPr/>
      </dsp:nvSpPr>
      <dsp:spPr>
        <a:xfrm>
          <a:off x="0" y="789244"/>
          <a:ext cx="9985248" cy="63021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97998E-FC64-4144-819F-53A4A29651FC}">
      <dsp:nvSpPr>
        <dsp:cNvPr id="0" name=""/>
        <dsp:cNvSpPr/>
      </dsp:nvSpPr>
      <dsp:spPr>
        <a:xfrm>
          <a:off x="190639" y="931042"/>
          <a:ext cx="346616" cy="3466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D71353-6DA4-4BF9-AE2C-278F9D4F57B6}">
      <dsp:nvSpPr>
        <dsp:cNvPr id="0" name=""/>
        <dsp:cNvSpPr/>
      </dsp:nvSpPr>
      <dsp:spPr>
        <a:xfrm>
          <a:off x="727895" y="789244"/>
          <a:ext cx="9257352" cy="63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98" tIns="66698" rIns="66698" bIns="66698" numCol="1" spcCol="1270" anchor="ctr" anchorCtr="0">
          <a:noAutofit/>
        </a:bodyPr>
        <a:lstStyle/>
        <a:p>
          <a:pPr marL="0" lvl="0" indent="0" algn="l" defTabSz="755650">
            <a:lnSpc>
              <a:spcPct val="90000"/>
            </a:lnSpc>
            <a:spcBef>
              <a:spcPct val="0"/>
            </a:spcBef>
            <a:spcAft>
              <a:spcPct val="35000"/>
            </a:spcAft>
            <a:buNone/>
          </a:pPr>
          <a:r>
            <a:rPr lang="it-IT" sz="1700" kern="1200"/>
            <a:t>Riferimento organizzativo e progettuale per le Regioni e gli enti locali</a:t>
          </a:r>
          <a:endParaRPr lang="en-US" sz="1700" kern="1200"/>
        </a:p>
      </dsp:txBody>
      <dsp:txXfrm>
        <a:off x="727895" y="789244"/>
        <a:ext cx="9257352" cy="630212"/>
      </dsp:txXfrm>
    </dsp:sp>
    <dsp:sp modelId="{1D7DEA1F-E6D7-41BC-982E-A3E838E4733E}">
      <dsp:nvSpPr>
        <dsp:cNvPr id="0" name=""/>
        <dsp:cNvSpPr/>
      </dsp:nvSpPr>
      <dsp:spPr>
        <a:xfrm>
          <a:off x="0" y="1577010"/>
          <a:ext cx="9985248" cy="63021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5FE21F-F3F3-4C08-8535-71DD7760533C}">
      <dsp:nvSpPr>
        <dsp:cNvPr id="0" name=""/>
        <dsp:cNvSpPr/>
      </dsp:nvSpPr>
      <dsp:spPr>
        <a:xfrm>
          <a:off x="190639" y="1718808"/>
          <a:ext cx="346616" cy="3466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6B36B7-56A2-4FA9-A2A7-7D9FD3AF9C64}">
      <dsp:nvSpPr>
        <dsp:cNvPr id="0" name=""/>
        <dsp:cNvSpPr/>
      </dsp:nvSpPr>
      <dsp:spPr>
        <a:xfrm>
          <a:off x="727895" y="1577010"/>
          <a:ext cx="9257352" cy="63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98" tIns="66698" rIns="66698" bIns="66698" numCol="1" spcCol="1270" anchor="ctr" anchorCtr="0">
          <a:noAutofit/>
        </a:bodyPr>
        <a:lstStyle/>
        <a:p>
          <a:pPr marL="0" lvl="0" indent="0" algn="l" defTabSz="755650">
            <a:lnSpc>
              <a:spcPct val="90000"/>
            </a:lnSpc>
            <a:spcBef>
              <a:spcPct val="0"/>
            </a:spcBef>
            <a:spcAft>
              <a:spcPct val="35000"/>
            </a:spcAft>
            <a:buNone/>
          </a:pPr>
          <a:r>
            <a:rPr lang="it-IT" sz="1700" kern="1200"/>
            <a:t>Nascono solitamente come forma giuridica dell’associazione di enti per promuovere e coordinare l’attività teatrale su territorio regionale</a:t>
          </a:r>
          <a:endParaRPr lang="en-US" sz="1700" kern="1200"/>
        </a:p>
      </dsp:txBody>
      <dsp:txXfrm>
        <a:off x="727895" y="1577010"/>
        <a:ext cx="9257352" cy="630212"/>
      </dsp:txXfrm>
    </dsp:sp>
    <dsp:sp modelId="{B455A0A9-88F7-495A-BF72-477BBD80FD40}">
      <dsp:nvSpPr>
        <dsp:cNvPr id="0" name=""/>
        <dsp:cNvSpPr/>
      </dsp:nvSpPr>
      <dsp:spPr>
        <a:xfrm>
          <a:off x="0" y="2364776"/>
          <a:ext cx="9985248" cy="63021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A9D5C1-8E1B-472E-805E-63BA030510EA}">
      <dsp:nvSpPr>
        <dsp:cNvPr id="0" name=""/>
        <dsp:cNvSpPr/>
      </dsp:nvSpPr>
      <dsp:spPr>
        <a:xfrm>
          <a:off x="190639" y="2506574"/>
          <a:ext cx="346616" cy="3466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38CD7A-B360-43B9-916E-21111FF96078}">
      <dsp:nvSpPr>
        <dsp:cNvPr id="0" name=""/>
        <dsp:cNvSpPr/>
      </dsp:nvSpPr>
      <dsp:spPr>
        <a:xfrm>
          <a:off x="727895" y="2364776"/>
          <a:ext cx="9257352" cy="63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98" tIns="66698" rIns="66698" bIns="66698" numCol="1" spcCol="1270" anchor="ctr" anchorCtr="0">
          <a:noAutofit/>
        </a:bodyPr>
        <a:lstStyle/>
        <a:p>
          <a:pPr marL="0" lvl="0" indent="0" algn="l" defTabSz="755650">
            <a:lnSpc>
              <a:spcPct val="90000"/>
            </a:lnSpc>
            <a:spcBef>
              <a:spcPct val="0"/>
            </a:spcBef>
            <a:spcAft>
              <a:spcPct val="35000"/>
            </a:spcAft>
            <a:buNone/>
          </a:pPr>
          <a:r>
            <a:rPr lang="it-IT" sz="1700" kern="1200"/>
            <a:t>Promotori e aderenti: Regioni e Province, Comuni, teatri comunali</a:t>
          </a:r>
          <a:endParaRPr lang="en-US" sz="1700" kern="1200"/>
        </a:p>
      </dsp:txBody>
      <dsp:txXfrm>
        <a:off x="727895" y="2364776"/>
        <a:ext cx="9257352" cy="630212"/>
      </dsp:txXfrm>
    </dsp:sp>
    <dsp:sp modelId="{8F77B931-6CD5-4D90-8C3E-F33F9DC27EDB}">
      <dsp:nvSpPr>
        <dsp:cNvPr id="0" name=""/>
        <dsp:cNvSpPr/>
      </dsp:nvSpPr>
      <dsp:spPr>
        <a:xfrm>
          <a:off x="0" y="3152542"/>
          <a:ext cx="9985248" cy="63021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72A5B0-911A-48EC-AE54-0CA2F8608C28}">
      <dsp:nvSpPr>
        <dsp:cNvPr id="0" name=""/>
        <dsp:cNvSpPr/>
      </dsp:nvSpPr>
      <dsp:spPr>
        <a:xfrm>
          <a:off x="190639" y="3294340"/>
          <a:ext cx="346616" cy="3466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CF91CB-78ED-47F8-B484-09CD45DAF8F3}">
      <dsp:nvSpPr>
        <dsp:cNvPr id="0" name=""/>
        <dsp:cNvSpPr/>
      </dsp:nvSpPr>
      <dsp:spPr>
        <a:xfrm>
          <a:off x="727895" y="3152542"/>
          <a:ext cx="9257352" cy="63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98" tIns="66698" rIns="66698" bIns="66698" numCol="1" spcCol="1270" anchor="ctr" anchorCtr="0">
          <a:noAutofit/>
        </a:bodyPr>
        <a:lstStyle/>
        <a:p>
          <a:pPr marL="0" lvl="0" indent="0" algn="l" defTabSz="755650">
            <a:lnSpc>
              <a:spcPct val="90000"/>
            </a:lnSpc>
            <a:spcBef>
              <a:spcPct val="0"/>
            </a:spcBef>
            <a:spcAft>
              <a:spcPct val="35000"/>
            </a:spcAft>
            <a:buNone/>
          </a:pPr>
          <a:r>
            <a:rPr lang="it-IT" sz="1700" kern="1200"/>
            <a:t>Da anni Settanta: leggi a favore che ne precisano le funzioni</a:t>
          </a:r>
          <a:endParaRPr lang="en-US" sz="1700" kern="1200"/>
        </a:p>
      </dsp:txBody>
      <dsp:txXfrm>
        <a:off x="727895" y="3152542"/>
        <a:ext cx="9257352" cy="630212"/>
      </dsp:txXfrm>
    </dsp:sp>
    <dsp:sp modelId="{FD3E17E4-0DD1-492F-BD3C-4C552B7D3D42}">
      <dsp:nvSpPr>
        <dsp:cNvPr id="0" name=""/>
        <dsp:cNvSpPr/>
      </dsp:nvSpPr>
      <dsp:spPr>
        <a:xfrm>
          <a:off x="0" y="3940308"/>
          <a:ext cx="9985248" cy="63021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B830AD-6FD5-4762-B0AF-ABEF7E23513D}">
      <dsp:nvSpPr>
        <dsp:cNvPr id="0" name=""/>
        <dsp:cNvSpPr/>
      </dsp:nvSpPr>
      <dsp:spPr>
        <a:xfrm>
          <a:off x="190639" y="4082106"/>
          <a:ext cx="346616" cy="3466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C8B84F-891A-4DBE-AB38-99BE65EB8FC2}">
      <dsp:nvSpPr>
        <dsp:cNvPr id="0" name=""/>
        <dsp:cNvSpPr/>
      </dsp:nvSpPr>
      <dsp:spPr>
        <a:xfrm>
          <a:off x="727895" y="3940308"/>
          <a:ext cx="9257352" cy="63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98" tIns="66698" rIns="66698" bIns="66698" numCol="1" spcCol="1270" anchor="ctr" anchorCtr="0">
          <a:noAutofit/>
        </a:bodyPr>
        <a:lstStyle/>
        <a:p>
          <a:pPr marL="0" lvl="0" indent="0" algn="l" defTabSz="755650">
            <a:lnSpc>
              <a:spcPct val="90000"/>
            </a:lnSpc>
            <a:spcBef>
              <a:spcPct val="0"/>
            </a:spcBef>
            <a:spcAft>
              <a:spcPct val="35000"/>
            </a:spcAft>
            <a:buNone/>
          </a:pPr>
          <a:r>
            <a:rPr lang="it-IT" sz="1700" kern="1200" dirty="0"/>
            <a:t>Inizialmente attività di promozione poi anche di audience </a:t>
          </a:r>
          <a:r>
            <a:rPr lang="it-IT" sz="1700" kern="1200" dirty="0" err="1"/>
            <a:t>development</a:t>
          </a:r>
          <a:endParaRPr lang="en-US" sz="1700" kern="1200" dirty="0"/>
        </a:p>
      </dsp:txBody>
      <dsp:txXfrm>
        <a:off x="727895" y="3940308"/>
        <a:ext cx="9257352" cy="6302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F72B64-5BBF-4745-9032-DEDA28AB4BA1}">
      <dsp:nvSpPr>
        <dsp:cNvPr id="0" name=""/>
        <dsp:cNvSpPr/>
      </dsp:nvSpPr>
      <dsp:spPr>
        <a:xfrm>
          <a:off x="0" y="934791"/>
          <a:ext cx="6439309" cy="172576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CC118A-C349-44AD-9FD0-066E953FBC23}">
      <dsp:nvSpPr>
        <dsp:cNvPr id="0" name=""/>
        <dsp:cNvSpPr/>
      </dsp:nvSpPr>
      <dsp:spPr>
        <a:xfrm>
          <a:off x="522045" y="1323090"/>
          <a:ext cx="949173" cy="94917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ABF707-9A5F-4B6B-A2E9-D268F1678A50}">
      <dsp:nvSpPr>
        <dsp:cNvPr id="0" name=""/>
        <dsp:cNvSpPr/>
      </dsp:nvSpPr>
      <dsp:spPr>
        <a:xfrm>
          <a:off x="1993264" y="934791"/>
          <a:ext cx="4446044" cy="17257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644" tIns="182644" rIns="182644" bIns="182644" numCol="1" spcCol="1270" anchor="ctr" anchorCtr="0">
          <a:noAutofit/>
        </a:bodyPr>
        <a:lstStyle/>
        <a:p>
          <a:pPr marL="0" lvl="0" indent="0" algn="l" defTabSz="977900">
            <a:lnSpc>
              <a:spcPct val="90000"/>
            </a:lnSpc>
            <a:spcBef>
              <a:spcPct val="0"/>
            </a:spcBef>
            <a:spcAft>
              <a:spcPct val="35000"/>
            </a:spcAft>
            <a:buNone/>
          </a:pPr>
          <a:r>
            <a:rPr lang="it-IT" sz="2200" kern="1200"/>
            <a:t>Teatri di maggiori dimensioni (oltre 500 posti)</a:t>
          </a:r>
          <a:endParaRPr lang="en-US" sz="2200" kern="1200"/>
        </a:p>
      </dsp:txBody>
      <dsp:txXfrm>
        <a:off x="1993264" y="934791"/>
        <a:ext cx="4446044" cy="1725769"/>
      </dsp:txXfrm>
    </dsp:sp>
    <dsp:sp modelId="{B66417A4-18E8-45A1-A573-08991286E277}">
      <dsp:nvSpPr>
        <dsp:cNvPr id="0" name=""/>
        <dsp:cNvSpPr/>
      </dsp:nvSpPr>
      <dsp:spPr>
        <a:xfrm>
          <a:off x="0" y="3092004"/>
          <a:ext cx="6439309" cy="172576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EB9A89-2B52-4459-8B9E-65D0DA8DB7AF}">
      <dsp:nvSpPr>
        <dsp:cNvPr id="0" name=""/>
        <dsp:cNvSpPr/>
      </dsp:nvSpPr>
      <dsp:spPr>
        <a:xfrm>
          <a:off x="522045" y="3480302"/>
          <a:ext cx="949173" cy="94917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1A5E25-7778-4EE5-9C2E-F51ADE879EBB}">
      <dsp:nvSpPr>
        <dsp:cNvPr id="0" name=""/>
        <dsp:cNvSpPr/>
      </dsp:nvSpPr>
      <dsp:spPr>
        <a:xfrm>
          <a:off x="1993264" y="3092004"/>
          <a:ext cx="4446044" cy="17257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644" tIns="182644" rIns="182644" bIns="182644" numCol="1" spcCol="1270" anchor="ctr" anchorCtr="0">
          <a:noAutofit/>
        </a:bodyPr>
        <a:lstStyle/>
        <a:p>
          <a:pPr marL="0" lvl="0" indent="0" algn="l" defTabSz="977900">
            <a:lnSpc>
              <a:spcPct val="90000"/>
            </a:lnSpc>
            <a:spcBef>
              <a:spcPct val="0"/>
            </a:spcBef>
            <a:spcAft>
              <a:spcPct val="35000"/>
            </a:spcAft>
            <a:buNone/>
          </a:pPr>
          <a:r>
            <a:rPr lang="it-IT" sz="2200" kern="1200"/>
            <a:t>scelta su compagnie, complessi artistici e repertori conosciuti = pubblico di abbonati per cui si tende a ridurre il rischio artistico</a:t>
          </a:r>
          <a:endParaRPr lang="en-US" sz="2200" kern="1200"/>
        </a:p>
      </dsp:txBody>
      <dsp:txXfrm>
        <a:off x="1993264" y="3092004"/>
        <a:ext cx="4446044" cy="172576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5EAD1-9200-DDD9-8F6D-AD5C90E1D940}"/>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FA13483-A24C-97DB-1FAB-B1EE383D6793}"/>
              </a:ext>
            </a:extLst>
          </p:cNvPr>
          <p:cNvSpPr/>
          <p:nvPr/>
        </p:nvSpPr>
        <p:spPr>
          <a:xfrm>
            <a:off x="5067300" y="-429"/>
            <a:ext cx="7142987" cy="6857571"/>
          </a:xfrm>
          <a:prstGeom prst="rect">
            <a:avLst/>
          </a:prstGeom>
          <a:gradFill>
            <a:gsLst>
              <a:gs pos="0">
                <a:srgbClr val="FF411C"/>
              </a:gs>
              <a:gs pos="100000">
                <a:srgbClr val="92248E"/>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30CBF15A-228E-7325-6D7D-982EA5375DC4}"/>
              </a:ext>
            </a:extLst>
          </p:cNvPr>
          <p:cNvSpPr/>
          <p:nvPr/>
        </p:nvSpPr>
        <p:spPr>
          <a:xfrm>
            <a:off x="5067301" y="0"/>
            <a:ext cx="7158340" cy="6858000"/>
          </a:xfrm>
          <a:prstGeom prst="rect">
            <a:avLst/>
          </a:prstGeom>
          <a:gradFill>
            <a:gsLst>
              <a:gs pos="27000">
                <a:srgbClr val="DA002F">
                  <a:alpha val="6000"/>
                </a:srgbClr>
              </a:gs>
              <a:gs pos="98000">
                <a:srgbClr val="9B3597">
                  <a:alpha val="72941"/>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EBBC545E-CFDF-A40B-046E-AEC9E529B81C}"/>
              </a:ext>
            </a:extLst>
          </p:cNvPr>
          <p:cNvSpPr/>
          <p:nvPr/>
        </p:nvSpPr>
        <p:spPr>
          <a:xfrm rot="10800000">
            <a:off x="5067300" y="4571999"/>
            <a:ext cx="7158340" cy="2286000"/>
          </a:xfrm>
          <a:prstGeom prst="rect">
            <a:avLst/>
          </a:prstGeom>
          <a:gradFill>
            <a:gsLst>
              <a:gs pos="28000">
                <a:srgbClr val="FF907A">
                  <a:alpha val="40000"/>
                </a:srgbClr>
              </a:gs>
              <a:gs pos="100000">
                <a:srgbClr val="DA002F">
                  <a:alpha val="20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Oval 14">
            <a:extLst>
              <a:ext uri="{FF2B5EF4-FFF2-40B4-BE49-F238E27FC236}">
                <a16:creationId xmlns:a16="http://schemas.microsoft.com/office/drawing/2014/main" id="{B90503D3-D62B-0038-E24C-05C4B676AF66}"/>
              </a:ext>
            </a:extLst>
          </p:cNvPr>
          <p:cNvSpPr/>
          <p:nvPr/>
        </p:nvSpPr>
        <p:spPr>
          <a:xfrm rot="13704304">
            <a:off x="6080918" y="830588"/>
            <a:ext cx="4998441" cy="4998441"/>
          </a:xfrm>
          <a:prstGeom prst="ellipse">
            <a:avLst/>
          </a:prstGeom>
          <a:gradFill>
            <a:gsLst>
              <a:gs pos="39000">
                <a:srgbClr val="FFDBCC">
                  <a:alpha val="0"/>
                </a:srgbClr>
              </a:gs>
              <a:gs pos="100000">
                <a:srgbClr val="FF907A">
                  <a:alpha val="20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687568" y="1270535"/>
            <a:ext cx="5513832" cy="2889504"/>
          </a:xfrm>
        </p:spPr>
        <p:txBody>
          <a:bodyPr vert="horz" lIns="91440" tIns="45720" rIns="91440" bIns="45720" rtlCol="0" anchor="b">
            <a:normAutofit/>
          </a:bodyPr>
          <a:lstStyle>
            <a:lvl1pPr>
              <a:defRPr lang="en-US" sz="3600" cap="all" spc="700" baseline="0" dirty="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687568" y="4974336"/>
            <a:ext cx="5715000" cy="1481328"/>
          </a:xfrm>
        </p:spPr>
        <p:txBody>
          <a:bodyPr vert="horz" lIns="91440" tIns="45720" rIns="91440" bIns="45720" rtlCol="0" anchor="ctr">
            <a:normAutofit/>
          </a:bodyPr>
          <a:lstStyle>
            <a:lvl1pPr marL="0" indent="0">
              <a:buNone/>
              <a:defRPr lang="en-US" cap="all" spc="400" baseline="0" dirty="0">
                <a:solidFill>
                  <a:schemeClr val="bg1"/>
                </a:solidFill>
              </a:defRPr>
            </a:lvl1pPr>
          </a:lstStyle>
          <a:p>
            <a:pPr lvl="0"/>
            <a:r>
              <a:rPr lang="en-US" dirty="0"/>
              <a:t>Click to edit Master subtitle style</a:t>
            </a:r>
          </a:p>
        </p:txBody>
      </p:sp>
      <p:sp>
        <p:nvSpPr>
          <p:cNvPr id="20" name="Picture Placeholder 19">
            <a:extLst>
              <a:ext uri="{FF2B5EF4-FFF2-40B4-BE49-F238E27FC236}">
                <a16:creationId xmlns:a16="http://schemas.microsoft.com/office/drawing/2014/main" id="{60A6A082-894A-7F2D-AA57-EBD48EAFBDB9}"/>
              </a:ext>
            </a:extLst>
          </p:cNvPr>
          <p:cNvSpPr>
            <a:spLocks noGrp="1"/>
          </p:cNvSpPr>
          <p:nvPr>
            <p:ph type="pic" sz="quarter" idx="13" hasCustomPrompt="1"/>
          </p:nvPr>
        </p:nvSpPr>
        <p:spPr>
          <a:xfrm>
            <a:off x="0" y="0"/>
            <a:ext cx="5067300" cy="6858000"/>
          </a:xfrm>
          <a:blipFill>
            <a:blip r:embed="rId2">
              <a:alphaModFix amt="70000"/>
            </a:blip>
            <a:stretch>
              <a:fillRect/>
            </a:stretch>
          </a:blipFill>
        </p:spPr>
        <p:txBody>
          <a:bodyPr/>
          <a:lstStyle>
            <a:lvl1pPr marL="0" indent="0">
              <a:buNone/>
              <a:defRPr/>
            </a:lvl1pPr>
          </a:lstStyle>
          <a:p>
            <a:r>
              <a:rPr lang="en-US" dirty="0"/>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687566" y="6455664"/>
            <a:ext cx="2902571" cy="365760"/>
          </a:xfrm>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608425" y="6455664"/>
            <a:ext cx="2986167" cy="365760"/>
          </a:xfrm>
        </p:spPr>
        <p:txBody>
          <a:bodyPr/>
          <a:lstStyle>
            <a:lvl1pPr>
              <a:defRPr>
                <a:solidFill>
                  <a:schemeClr val="bg1"/>
                </a:solidFill>
              </a:defRPr>
            </a:lvl1pPr>
          </a:lstStyle>
          <a:p>
            <a:fld id="{22927AFB-A171-440E-85AE-8173A49EBA6A}" type="datetime2">
              <a:rPr lang="en-US" smtClean="0"/>
              <a:t>Wednesday, May 6, 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45701680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33272" y="347472"/>
            <a:ext cx="9985248" cy="960120"/>
          </a:xfrm>
        </p:spPr>
        <p:txBody>
          <a:body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033272" y="1563624"/>
            <a:ext cx="9985248"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274BCA4-07E8-484C-A268-7A7F4DBB4C79}" type="datetime2">
              <a:rPr lang="en-US" smtClean="0"/>
              <a:t>Wednesday, May 6,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560900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CCAF72-A322-2B88-2E9E-10B288C8315E}"/>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A2EF993-7F0D-4ECF-FD85-4AAFAAAF91C6}"/>
              </a:ext>
            </a:extLst>
          </p:cNvPr>
          <p:cNvSpPr/>
          <p:nvPr/>
        </p:nvSpPr>
        <p:spPr>
          <a:xfrm rot="10800000" flipH="1">
            <a:off x="0" y="4571999"/>
            <a:ext cx="12192003" cy="2286219"/>
          </a:xfrm>
          <a:prstGeom prst="rect">
            <a:avLst/>
          </a:prstGeom>
          <a:gradFill>
            <a:gsLst>
              <a:gs pos="0">
                <a:srgbClr val="FF907A"/>
              </a:gs>
              <a:gs pos="100000">
                <a:srgbClr val="DA002F"/>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id="{C6D141E1-516D-D7D9-7CAC-EBABCB077CDD}"/>
              </a:ext>
            </a:extLst>
          </p:cNvPr>
          <p:cNvSpPr/>
          <p:nvPr/>
        </p:nvSpPr>
        <p:spPr>
          <a:xfrm rot="10800000" flipH="1">
            <a:off x="4038600" y="4571779"/>
            <a:ext cx="8151938" cy="2286329"/>
          </a:xfrm>
          <a:prstGeom prst="rect">
            <a:avLst/>
          </a:prstGeom>
          <a:gradFill>
            <a:gsLst>
              <a:gs pos="0">
                <a:srgbClr val="FF5076">
                  <a:alpha val="0"/>
                </a:srgbClr>
              </a:gs>
              <a:gs pos="99000">
                <a:srgbClr val="91049C">
                  <a:alpha val="81961"/>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Freeform: Shape 10">
            <a:extLst>
              <a:ext uri="{FF2B5EF4-FFF2-40B4-BE49-F238E27FC236}">
                <a16:creationId xmlns:a16="http://schemas.microsoft.com/office/drawing/2014/main" id="{D973ECF1-2707-D092-89EA-AC6D4B79E56F}"/>
              </a:ext>
            </a:extLst>
          </p:cNvPr>
          <p:cNvSpPr/>
          <p:nvPr/>
        </p:nvSpPr>
        <p:spPr>
          <a:xfrm rot="14834054">
            <a:off x="3015414" y="2996601"/>
            <a:ext cx="2352194" cy="3826944"/>
          </a:xfrm>
          <a:custGeom>
            <a:avLst/>
            <a:gdLst>
              <a:gd name="connsiteX0" fmla="*/ 2352194 w 2352194"/>
              <a:gd name="connsiteY0" fmla="*/ 8624 h 3826944"/>
              <a:gd name="connsiteX1" fmla="*/ 749804 w 2352194"/>
              <a:gd name="connsiteY1" fmla="*/ 3826944 h 3826944"/>
              <a:gd name="connsiteX2" fmla="*/ 566692 w 2352194"/>
              <a:gd name="connsiteY2" fmla="*/ 3648149 h 3826944"/>
              <a:gd name="connsiteX3" fmla="*/ 0 w 2352194"/>
              <a:gd name="connsiteY3" fmla="*/ 2181415 h 3826944"/>
              <a:gd name="connsiteX4" fmla="*/ 2181415 w 2352194"/>
              <a:gd name="connsiteY4" fmla="*/ 0 h 3826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2194" h="3826944">
                <a:moveTo>
                  <a:pt x="2352194" y="8624"/>
                </a:moveTo>
                <a:lnTo>
                  <a:pt x="749804" y="3826944"/>
                </a:lnTo>
                <a:lnTo>
                  <a:pt x="566692" y="3648149"/>
                </a:lnTo>
                <a:cubicBezTo>
                  <a:pt x="214596" y="3260758"/>
                  <a:pt x="0" y="2746147"/>
                  <a:pt x="0" y="2181415"/>
                </a:cubicBezTo>
                <a:cubicBezTo>
                  <a:pt x="0" y="976653"/>
                  <a:pt x="976652" y="0"/>
                  <a:pt x="2181415" y="0"/>
                </a:cubicBezTo>
                <a:close/>
              </a:path>
            </a:pathLst>
          </a:custGeom>
          <a:gradFill>
            <a:gsLst>
              <a:gs pos="0">
                <a:srgbClr val="FFBCAF">
                  <a:alpha val="33725"/>
                </a:srgbClr>
              </a:gs>
              <a:gs pos="100000">
                <a:srgbClr val="FF907A">
                  <a:alpha val="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4">
            <a:extLst>
              <a:ext uri="{FF2B5EF4-FFF2-40B4-BE49-F238E27FC236}">
                <a16:creationId xmlns:a16="http://schemas.microsoft.com/office/drawing/2014/main" id="{F09FDFDA-46A6-DCC7-FA34-612FC4BF8109}"/>
              </a:ext>
            </a:extLst>
          </p:cNvPr>
          <p:cNvSpPr/>
          <p:nvPr/>
        </p:nvSpPr>
        <p:spPr>
          <a:xfrm flipH="1">
            <a:off x="3047998" y="4571999"/>
            <a:ext cx="9143999" cy="1841109"/>
          </a:xfrm>
          <a:prstGeom prst="rect">
            <a:avLst/>
          </a:prstGeom>
          <a:gradFill>
            <a:gsLst>
              <a:gs pos="0">
                <a:srgbClr val="FF411C">
                  <a:alpha val="29804"/>
                </a:srgbClr>
              </a:gs>
              <a:gs pos="78000">
                <a:srgbClr val="DA002F">
                  <a:alpha val="0"/>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4791456"/>
            <a:ext cx="10570464" cy="1170432"/>
          </a:xfrm>
        </p:spPr>
        <p:txBody>
          <a:bodyPr vert="horz" lIns="91440" tIns="45720" rIns="91440" bIns="45720" rtlCol="0" anchor="b">
            <a:normAutofit/>
          </a:bodyPr>
          <a:lstStyle>
            <a:lvl1pPr>
              <a:defRPr lang="en-US" sz="4000" cap="all" spc="70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6025896"/>
            <a:ext cx="10579608" cy="429768"/>
          </a:xfrm>
        </p:spPr>
        <p:txBody>
          <a:bodyPr vert="horz" lIns="91440" tIns="45720" rIns="91440" bIns="45720" rtlCol="0">
            <a:normAutofit/>
          </a:bodyPr>
          <a:lstStyle>
            <a:lvl1pPr marL="0" indent="0">
              <a:buNone/>
              <a:defRPr lang="en-US" sz="1600" cap="all" spc="400" baseline="0">
                <a:solidFill>
                  <a:schemeClr val="bg1"/>
                </a:solidFill>
                <a:latin typeface="+mj-lt"/>
              </a:defRPr>
            </a:lvl1pPr>
          </a:lstStyle>
          <a:p>
            <a:pPr lvl="0"/>
            <a:r>
              <a:rPr lang="en-US" dirty="0"/>
              <a:t>Click to edit Master subtitle style</a:t>
            </a:r>
          </a:p>
        </p:txBody>
      </p:sp>
      <p:sp>
        <p:nvSpPr>
          <p:cNvPr id="17" name="Picture Placeholder 16">
            <a:extLst>
              <a:ext uri="{FF2B5EF4-FFF2-40B4-BE49-F238E27FC236}">
                <a16:creationId xmlns:a16="http://schemas.microsoft.com/office/drawing/2014/main" id="{CC20621E-D3A1-DE2F-A48A-0A5F27957211}"/>
              </a:ext>
            </a:extLst>
          </p:cNvPr>
          <p:cNvSpPr>
            <a:spLocks noGrp="1"/>
          </p:cNvSpPr>
          <p:nvPr>
            <p:ph type="pic" sz="quarter" idx="13" hasCustomPrompt="1"/>
          </p:nvPr>
        </p:nvSpPr>
        <p:spPr>
          <a:xfrm>
            <a:off x="0" y="0"/>
            <a:ext cx="12192000" cy="4572000"/>
          </a:xfrm>
          <a:blipFill dpi="0" rotWithShape="1">
            <a:blip r:embed="rId2">
              <a:alphaModFix amt="70000"/>
            </a:blip>
            <a:srcRect/>
            <a:stretch>
              <a:fillRect/>
            </a:stretch>
          </a:blipFill>
        </p:spPr>
        <p:txBody>
          <a:bodyPr/>
          <a:lstStyle>
            <a:lvl1pPr marL="0" indent="0">
              <a:buNone/>
              <a:defRPr/>
            </a:lvl1pPr>
          </a:lstStyle>
          <a:p>
            <a:r>
              <a:rPr lang="en-US" dirty="0"/>
              <a:t>.</a:t>
            </a:r>
          </a:p>
        </p:txBody>
      </p:sp>
      <p:sp>
        <p:nvSpPr>
          <p:cNvPr id="19" name="Footer Placeholder 18">
            <a:extLst>
              <a:ext uri="{FF2B5EF4-FFF2-40B4-BE49-F238E27FC236}">
                <a16:creationId xmlns:a16="http://schemas.microsoft.com/office/drawing/2014/main" id="{382602B3-F8C3-D957-5C3F-DF1749FA8532}"/>
              </a:ext>
            </a:extLst>
          </p:cNvPr>
          <p:cNvSpPr>
            <a:spLocks noGrp="1"/>
          </p:cNvSpPr>
          <p:nvPr>
            <p:ph type="ftr" sz="quarter" idx="15"/>
          </p:nvPr>
        </p:nvSpPr>
        <p:spPr>
          <a:xfrm>
            <a:off x="731520" y="6455664"/>
            <a:ext cx="3557016" cy="365760"/>
          </a:xfrm>
        </p:spPr>
        <p:txBody>
          <a:bodyPr/>
          <a:lstStyle>
            <a:lvl1pPr>
              <a:defRPr>
                <a:solidFill>
                  <a:schemeClr val="bg1"/>
                </a:solidFill>
                <a:effectLst/>
              </a:defRPr>
            </a:lvl1pPr>
          </a:lstStyle>
          <a:p>
            <a:r>
              <a:rPr lang="en-US"/>
              <a:t>Sample Footer Text</a:t>
            </a:r>
          </a:p>
        </p:txBody>
      </p:sp>
      <p:sp>
        <p:nvSpPr>
          <p:cNvPr id="18" name="Date Placeholder 17">
            <a:extLst>
              <a:ext uri="{FF2B5EF4-FFF2-40B4-BE49-F238E27FC236}">
                <a16:creationId xmlns:a16="http://schemas.microsoft.com/office/drawing/2014/main" id="{A0E38CC7-EEB9-1AD7-7B03-603746FE3FF6}"/>
              </a:ext>
            </a:extLst>
          </p:cNvPr>
          <p:cNvSpPr>
            <a:spLocks noGrp="1"/>
          </p:cNvSpPr>
          <p:nvPr>
            <p:ph type="dt" sz="half" idx="14"/>
          </p:nvPr>
        </p:nvSpPr>
        <p:spPr/>
        <p:txBody>
          <a:bodyPr/>
          <a:lstStyle>
            <a:lvl1pPr>
              <a:defRPr>
                <a:solidFill>
                  <a:schemeClr val="bg1"/>
                </a:solidFill>
              </a:defRPr>
            </a:lvl1pPr>
          </a:lstStyle>
          <a:p>
            <a:fld id="{8EC5E238-6443-4E66-ABD7-AFE41A3FA712}" type="datetime2">
              <a:rPr lang="en-US" smtClean="0"/>
              <a:t>Wednesday, May 6, 2026</a:t>
            </a:fld>
            <a:endParaRPr lang="en-US"/>
          </a:p>
        </p:txBody>
      </p:sp>
      <p:sp>
        <p:nvSpPr>
          <p:cNvPr id="20" name="Slide Number Placeholder 19">
            <a:extLst>
              <a:ext uri="{FF2B5EF4-FFF2-40B4-BE49-F238E27FC236}">
                <a16:creationId xmlns:a16="http://schemas.microsoft.com/office/drawing/2014/main" id="{B153FF4E-D18A-13B0-6B0A-CF7AF0A5232B}"/>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98121726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5EAD1-9200-DDD9-8F6D-AD5C90E1D940}"/>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D2DD7BB-25B8-B7A3-8E13-EDE8E1090689}"/>
              </a:ext>
            </a:extLst>
          </p:cNvPr>
          <p:cNvSpPr/>
          <p:nvPr/>
        </p:nvSpPr>
        <p:spPr>
          <a:xfrm rot="10800000" flipH="1">
            <a:off x="0" y="0"/>
            <a:ext cx="6096000" cy="6868461"/>
          </a:xfrm>
          <a:prstGeom prst="rect">
            <a:avLst/>
          </a:prstGeom>
          <a:gradFill>
            <a:gsLst>
              <a:gs pos="0">
                <a:srgbClr val="FE4A00">
                  <a:alpha val="65882"/>
                </a:srgbClr>
              </a:gs>
              <a:gs pos="100000">
                <a:srgbClr val="A6025C"/>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FB6C05D2-D53F-950D-185E-08B200EEFEB9}"/>
              </a:ext>
            </a:extLst>
          </p:cNvPr>
          <p:cNvSpPr/>
          <p:nvPr/>
        </p:nvSpPr>
        <p:spPr>
          <a:xfrm rot="10800000" flipH="1">
            <a:off x="-18287" y="4582455"/>
            <a:ext cx="6114286" cy="2275539"/>
          </a:xfrm>
          <a:prstGeom prst="rect">
            <a:avLst/>
          </a:prstGeom>
          <a:gradFill>
            <a:gsLst>
              <a:gs pos="0">
                <a:srgbClr val="DA002F">
                  <a:alpha val="0"/>
                </a:srgbClr>
              </a:gs>
              <a:gs pos="99000">
                <a:srgbClr val="92248E">
                  <a:alpha val="26667"/>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BC0AF5C2-3AA9-7510-308E-9D21678F7EFC}"/>
              </a:ext>
            </a:extLst>
          </p:cNvPr>
          <p:cNvSpPr/>
          <p:nvPr/>
        </p:nvSpPr>
        <p:spPr>
          <a:xfrm rot="5400000" flipH="1">
            <a:off x="-148955" y="532365"/>
            <a:ext cx="6878924" cy="5814190"/>
          </a:xfrm>
          <a:prstGeom prst="rect">
            <a:avLst/>
          </a:prstGeom>
          <a:gradFill>
            <a:gsLst>
              <a:gs pos="0">
                <a:srgbClr val="FE4A00">
                  <a:alpha val="0"/>
                </a:srgbClr>
              </a:gs>
              <a:gs pos="100000">
                <a:srgbClr val="A60296">
                  <a:alpha val="38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Oval 10">
            <a:extLst>
              <a:ext uri="{FF2B5EF4-FFF2-40B4-BE49-F238E27FC236}">
                <a16:creationId xmlns:a16="http://schemas.microsoft.com/office/drawing/2014/main" id="{13D13448-08C3-4231-6CCA-F17E4C608199}"/>
              </a:ext>
            </a:extLst>
          </p:cNvPr>
          <p:cNvSpPr/>
          <p:nvPr/>
        </p:nvSpPr>
        <p:spPr>
          <a:xfrm rot="10800000">
            <a:off x="949046" y="1319084"/>
            <a:ext cx="4648799" cy="4648799"/>
          </a:xfrm>
          <a:prstGeom prst="ellipse">
            <a:avLst/>
          </a:prstGeom>
          <a:gradFill>
            <a:gsLst>
              <a:gs pos="31000">
                <a:srgbClr val="FF907A">
                  <a:alpha val="0"/>
                </a:srgbClr>
              </a:gs>
              <a:gs pos="85000">
                <a:srgbClr val="FFBCAF">
                  <a:alpha val="12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941832"/>
            <a:ext cx="4626864" cy="3209544"/>
          </a:xfrm>
        </p:spPr>
        <p:txBody>
          <a:bodyPr vert="horz" lIns="91440" tIns="45720" rIns="91440" bIns="45720" rtlCol="0" anchor="b">
            <a:normAutofit/>
          </a:bodyPr>
          <a:lstStyle>
            <a:lvl1pPr>
              <a:defRPr lang="en-US" sz="3600" cap="all" spc="700" baseline="0" dirty="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4974336"/>
            <a:ext cx="4626864" cy="1453896"/>
          </a:xfrm>
        </p:spPr>
        <p:txBody>
          <a:bodyPr vert="horz" lIns="91440" tIns="45720" rIns="91440" bIns="45720" rtlCol="0" anchor="ctr">
            <a:normAutofit/>
          </a:bodyPr>
          <a:lstStyle>
            <a:lvl1pPr marL="0" indent="0">
              <a:buNone/>
              <a:defRPr lang="en-US" cap="all" spc="400" baseline="0" dirty="0">
                <a:solidFill>
                  <a:schemeClr val="bg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31520" y="6455664"/>
            <a:ext cx="4096512" cy="365760"/>
          </a:xfrm>
        </p:spPr>
        <p:txBody>
          <a:bodyPr/>
          <a:lstStyle>
            <a:lvl1pPr algn="l">
              <a:defRPr>
                <a:solidFill>
                  <a:schemeClr val="bg1"/>
                </a:solidFill>
              </a:defRPr>
            </a:lvl1pPr>
          </a:lstStyle>
          <a:p>
            <a:fld id="{F2D689D1-54B3-41D9-B112-32329B9B3CC6}" type="datetime2">
              <a:rPr lang="en-US" smtClean="0"/>
              <a:t>Wednesday, May 6, 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4809744" y="6455664"/>
            <a:ext cx="548640" cy="365760"/>
          </a:xfrm>
        </p:spPr>
        <p:txBody>
          <a:bodyPr/>
          <a:lstStyle>
            <a:lvl1pPr>
              <a:defRPr>
                <a:solidFill>
                  <a:schemeClr val="bg1"/>
                </a:solidFill>
              </a:defRPr>
            </a:lvl1pPr>
          </a:lstStyle>
          <a:p>
            <a:fld id="{CC057153-B650-4DEB-B370-79DDCFDCE934}" type="slidenum">
              <a:rPr lang="en-US" smtClean="0"/>
              <a:pPr/>
              <a:t>‹N›</a:t>
            </a:fld>
            <a:endParaRPr lang="en-US"/>
          </a:p>
        </p:txBody>
      </p:sp>
      <p:sp>
        <p:nvSpPr>
          <p:cNvPr id="20" name="Picture Placeholder 19">
            <a:extLst>
              <a:ext uri="{FF2B5EF4-FFF2-40B4-BE49-F238E27FC236}">
                <a16:creationId xmlns:a16="http://schemas.microsoft.com/office/drawing/2014/main" id="{60A6A082-894A-7F2D-AA57-EBD48EAFBDB9}"/>
              </a:ext>
            </a:extLst>
          </p:cNvPr>
          <p:cNvSpPr>
            <a:spLocks noGrp="1"/>
          </p:cNvSpPr>
          <p:nvPr>
            <p:ph type="pic" sz="quarter" idx="13" hasCustomPrompt="1"/>
          </p:nvPr>
        </p:nvSpPr>
        <p:spPr>
          <a:xfrm>
            <a:off x="6092952" y="0"/>
            <a:ext cx="6099048" cy="6858000"/>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376178601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58E3E8-0931-8EEE-FF77-1C25EBBE79AA}"/>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3CE0C29-D9B0-E434-079F-9F0C40DF20EC}"/>
              </a:ext>
            </a:extLst>
          </p:cNvPr>
          <p:cNvSpPr/>
          <p:nvPr/>
        </p:nvSpPr>
        <p:spPr>
          <a:xfrm rot="5400000" flipH="1">
            <a:off x="-1399562" y="1399556"/>
            <a:ext cx="6875820" cy="4076703"/>
          </a:xfrm>
          <a:prstGeom prst="rect">
            <a:avLst/>
          </a:prstGeom>
          <a:gradFill>
            <a:gsLst>
              <a:gs pos="11000">
                <a:srgbClr val="92248E"/>
              </a:gs>
              <a:gs pos="100000">
                <a:srgbClr val="FF411C">
                  <a:alpha val="8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F9F604E-FEFA-3809-8244-5B72EE7BB044}"/>
              </a:ext>
            </a:extLst>
          </p:cNvPr>
          <p:cNvSpPr/>
          <p:nvPr/>
        </p:nvSpPr>
        <p:spPr>
          <a:xfrm rot="16200000">
            <a:off x="890124" y="3681875"/>
            <a:ext cx="2296453" cy="4076701"/>
          </a:xfrm>
          <a:prstGeom prst="rect">
            <a:avLst/>
          </a:prstGeom>
          <a:gradFill>
            <a:gsLst>
              <a:gs pos="0">
                <a:srgbClr val="DA002F">
                  <a:alpha val="55000"/>
                </a:srgbClr>
              </a:gs>
              <a:gs pos="100000">
                <a:srgbClr val="FF907A">
                  <a:alpha val="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8E261-930C-6A44-A568-9DD2A88D3526}"/>
              </a:ext>
            </a:extLst>
          </p:cNvPr>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rgbClr val="FFDBCC">
                  <a:alpha val="0"/>
                </a:srgbClr>
              </a:gs>
              <a:gs pos="100000">
                <a:srgbClr val="FF907A">
                  <a:alpha val="30000"/>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850392"/>
            <a:ext cx="2935224" cy="3035808"/>
          </a:xfrm>
        </p:spPr>
        <p:txBody>
          <a:bodyPr vert="horz" lIns="91440" tIns="45720" rIns="91440" bIns="45720" rtlCol="0" anchor="t">
            <a:normAutofit/>
          </a:bodyPr>
          <a:lstStyle>
            <a:lvl1pPr>
              <a:defRPr lang="en-US" cap="all" spc="70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5001768"/>
            <a:ext cx="2926080" cy="1490472"/>
          </a:xfrm>
        </p:spPr>
        <p:txBody>
          <a:bodyPr vert="horz" lIns="91440" tIns="45720" rIns="91440" bIns="45720" rtlCol="0" anchor="ctr">
            <a:normAutofit/>
          </a:bodyPr>
          <a:lstStyle>
            <a:lvl1pPr marL="0" indent="0">
              <a:buNone/>
              <a:defRPr lang="en-US" sz="1600" cap="all" spc="400" baseline="0" dirty="0">
                <a:solidFill>
                  <a:schemeClr val="bg1"/>
                </a:solidFill>
                <a:latin typeface="+mj-lt"/>
              </a:defRPr>
            </a:lvl1pPr>
          </a:lstStyle>
          <a:p>
            <a:pPr lvl="0"/>
            <a:r>
              <a:rPr lang="en-US" dirty="0"/>
              <a:t>Click to edit Master subtitle style</a:t>
            </a:r>
          </a:p>
        </p:txBody>
      </p:sp>
      <p:sp>
        <p:nvSpPr>
          <p:cNvPr id="18" name="Footer Placeholder 17">
            <a:extLst>
              <a:ext uri="{FF2B5EF4-FFF2-40B4-BE49-F238E27FC236}">
                <a16:creationId xmlns:a16="http://schemas.microsoft.com/office/drawing/2014/main" id="{EEDD729C-2F42-9729-3280-C9066997083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19" name="Slide Number Placeholder 18">
            <a:extLst>
              <a:ext uri="{FF2B5EF4-FFF2-40B4-BE49-F238E27FC236}">
                <a16:creationId xmlns:a16="http://schemas.microsoft.com/office/drawing/2014/main" id="{036F8F79-3CDB-6415-DDB2-2D674522D5B0}"/>
              </a:ext>
            </a:extLst>
          </p:cNvPr>
          <p:cNvSpPr>
            <a:spLocks noGrp="1"/>
          </p:cNvSpPr>
          <p:nvPr>
            <p:ph type="sldNum" sz="quarter" idx="12"/>
          </p:nvPr>
        </p:nvSpPr>
        <p:spPr>
          <a:xfrm>
            <a:off x="32004" y="6455664"/>
            <a:ext cx="548640" cy="365760"/>
          </a:xfrm>
        </p:spPr>
        <p:txBody>
          <a:bodyPr/>
          <a:lstStyle>
            <a:lvl1pPr>
              <a:defRPr>
                <a:solidFill>
                  <a:schemeClr val="bg1"/>
                </a:solidFill>
              </a:defRPr>
            </a:lvl1pPr>
          </a:lstStyle>
          <a:p>
            <a:fld id="{CC057153-B650-4DEB-B370-79DDCFDCE934}" type="slidenum">
              <a:rPr lang="en-US" smtClean="0"/>
              <a:pPr/>
              <a:t>‹N›</a:t>
            </a:fld>
            <a:endParaRPr lang="en-US"/>
          </a:p>
        </p:txBody>
      </p:sp>
      <p:sp>
        <p:nvSpPr>
          <p:cNvPr id="17" name="Date Placeholder 16">
            <a:extLst>
              <a:ext uri="{FF2B5EF4-FFF2-40B4-BE49-F238E27FC236}">
                <a16:creationId xmlns:a16="http://schemas.microsoft.com/office/drawing/2014/main" id="{7911B295-8CBE-7949-8048-EBF414619287}"/>
              </a:ext>
            </a:extLst>
          </p:cNvPr>
          <p:cNvSpPr>
            <a:spLocks noGrp="1"/>
          </p:cNvSpPr>
          <p:nvPr>
            <p:ph type="dt" sz="half" idx="10"/>
          </p:nvPr>
        </p:nvSpPr>
        <p:spPr>
          <a:xfrm>
            <a:off x="612648" y="6455664"/>
            <a:ext cx="3227832" cy="365760"/>
          </a:xfrm>
        </p:spPr>
        <p:txBody>
          <a:bodyPr/>
          <a:lstStyle>
            <a:lvl1pPr algn="l">
              <a:defRPr>
                <a:solidFill>
                  <a:schemeClr val="bg1"/>
                </a:solidFill>
              </a:defRPr>
            </a:lvl1pPr>
          </a:lstStyle>
          <a:p>
            <a:fld id="{E144AFCF-5D00-4E8A-BE78-0A3382672AA6}" type="datetime2">
              <a:rPr lang="en-US" smtClean="0"/>
              <a:t>Wednesday, May 6, 2026</a:t>
            </a:fld>
            <a:endParaRPr lang="en-US"/>
          </a:p>
        </p:txBody>
      </p:sp>
      <p:sp>
        <p:nvSpPr>
          <p:cNvPr id="15" name="Picture Placeholder 14">
            <a:extLst>
              <a:ext uri="{FF2B5EF4-FFF2-40B4-BE49-F238E27FC236}">
                <a16:creationId xmlns:a16="http://schemas.microsoft.com/office/drawing/2014/main" id="{B889FC6C-F243-CA40-35F8-13153EA5EBE9}"/>
              </a:ext>
            </a:extLst>
          </p:cNvPr>
          <p:cNvSpPr>
            <a:spLocks noGrp="1"/>
          </p:cNvSpPr>
          <p:nvPr>
            <p:ph type="pic" sz="quarter" idx="13" hasCustomPrompt="1"/>
          </p:nvPr>
        </p:nvSpPr>
        <p:spPr>
          <a:xfrm>
            <a:off x="4076700" y="0"/>
            <a:ext cx="8115300" cy="6868452"/>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11521057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0FE7F8B-D1C1-6301-75A5-2EC4374F9AF1}"/>
              </a:ext>
            </a:extLst>
          </p:cNvPr>
          <p:cNvSpPr/>
          <p:nvPr/>
        </p:nvSpPr>
        <p:spPr>
          <a:xfrm flipH="1" flipV="1">
            <a:off x="-14449" y="0"/>
            <a:ext cx="12224736"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C1D8467A-A1B6-E7E6-CAD4-E63E0FE2CCCB}"/>
              </a:ext>
            </a:extLst>
          </p:cNvPr>
          <p:cNvSpPr/>
          <p:nvPr/>
        </p:nvSpPr>
        <p:spPr>
          <a:xfrm flipV="1">
            <a:off x="-7227" y="-5046"/>
            <a:ext cx="12217513" cy="6865568"/>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2A9C06E7-BC9C-2F5F-5DD1-D04EB713C63D}"/>
              </a:ext>
            </a:extLst>
          </p:cNvPr>
          <p:cNvSpPr/>
          <p:nvPr/>
        </p:nvSpPr>
        <p:spPr>
          <a:xfrm rot="10800000" flipH="1" flipV="1">
            <a:off x="-25514" y="-5045"/>
            <a:ext cx="12217514" cy="6865568"/>
          </a:xfrm>
          <a:prstGeom prst="rect">
            <a:avLst/>
          </a:prstGeom>
          <a:gradFill>
            <a:gsLst>
              <a:gs pos="0">
                <a:srgbClr val="FA0036">
                  <a:alpha val="4000"/>
                </a:srgbClr>
              </a:gs>
              <a:gs pos="99000">
                <a:schemeClr val="accent2">
                  <a:alpha val="98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985261F8-8CD8-F2E0-C386-BE6A16D95BFC}"/>
              </a:ext>
            </a:extLst>
          </p:cNvPr>
          <p:cNvSpPr/>
          <p:nvPr/>
        </p:nvSpPr>
        <p:spPr>
          <a:xfrm rot="16200000" flipH="1" flipV="1">
            <a:off x="3802775" y="-3817222"/>
            <a:ext cx="4571999" cy="12206450"/>
          </a:xfrm>
          <a:prstGeom prst="rect">
            <a:avLst/>
          </a:prstGeom>
          <a:gradFill>
            <a:gsLst>
              <a:gs pos="0">
                <a:srgbClr val="D861D4">
                  <a:alpha val="0"/>
                </a:srgbClr>
              </a:gs>
              <a:gs pos="100000">
                <a:srgbClr val="FF7037">
                  <a:alpha val="66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Oval 14">
            <a:extLst>
              <a:ext uri="{FF2B5EF4-FFF2-40B4-BE49-F238E27FC236}">
                <a16:creationId xmlns:a16="http://schemas.microsoft.com/office/drawing/2014/main" id="{D3D4A82C-6849-A88D-6D57-833E9A7481B9}"/>
              </a:ext>
            </a:extLst>
          </p:cNvPr>
          <p:cNvSpPr/>
          <p:nvPr/>
        </p:nvSpPr>
        <p:spPr>
          <a:xfrm rot="13168948" flipH="1" flipV="1">
            <a:off x="1027160" y="609473"/>
            <a:ext cx="5005754" cy="5005754"/>
          </a:xfrm>
          <a:prstGeom prst="ellipse">
            <a:avLst/>
          </a:prstGeom>
          <a:gradFill>
            <a:gsLst>
              <a:gs pos="31000">
                <a:srgbClr val="FF907A">
                  <a:alpha val="0"/>
                </a:srgbClr>
              </a:gs>
              <a:gs pos="85000">
                <a:srgbClr val="FFBCAF">
                  <a:alpha val="2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55CA38-7F60-D664-4EC0-C54B60C02BCF}"/>
              </a:ext>
            </a:extLst>
          </p:cNvPr>
          <p:cNvSpPr/>
          <p:nvPr/>
        </p:nvSpPr>
        <p:spPr>
          <a:xfrm rot="5400000" flipV="1">
            <a:off x="-1913484" y="1896512"/>
            <a:ext cx="6860522" cy="3062447"/>
          </a:xfrm>
          <a:prstGeom prst="rect">
            <a:avLst/>
          </a:prstGeom>
          <a:gradFill>
            <a:gsLst>
              <a:gs pos="0">
                <a:srgbClr val="FA0036">
                  <a:alpha val="62000"/>
                </a:srgbClr>
              </a:gs>
              <a:gs pos="77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557016" y="987552"/>
            <a:ext cx="7644384" cy="2944368"/>
          </a:xfrm>
        </p:spPr>
        <p:txBody>
          <a:bodyPr vert="horz" lIns="91440" tIns="45720" rIns="91440" bIns="45720" rtlCol="0" anchor="b">
            <a:normAutofit/>
          </a:bodyPr>
          <a:lstStyle>
            <a:lvl1pPr>
              <a:defRPr lang="en-US" sz="5400" cap="all" spc="70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538728" y="5294376"/>
            <a:ext cx="7644384" cy="1078992"/>
          </a:xfrm>
        </p:spPr>
        <p:txBody>
          <a:bodyPr vert="horz" lIns="91440" tIns="45720" rIns="91440" bIns="45720" rtlCol="0" anchor="ctr">
            <a:normAutofit/>
          </a:bodyPr>
          <a:lstStyle>
            <a:lvl1pPr marL="0" indent="0">
              <a:buNone/>
              <a:defRPr lang="en-US" cap="all" spc="400" baseline="0">
                <a:solidFill>
                  <a:schemeClr val="bg1"/>
                </a:solidFill>
                <a:latin typeface="+mj-lt"/>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F3DE8AB4-3D9C-4366-A8D9-9A4F01D11121}" type="datetime2">
              <a:rPr lang="en-US" smtClean="0"/>
              <a:t>Wednesday, May 6, 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3427116923"/>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344B8E2B-A9B5-DCE0-5C06-E99F762397CB}"/>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8C38FEA-146D-53B3-36B0-5CBD8040636E}"/>
              </a:ext>
            </a:extLst>
          </p:cNvPr>
          <p:cNvSpPr/>
          <p:nvPr/>
        </p:nvSpPr>
        <p:spPr>
          <a:xfrm flipH="1">
            <a:off x="9143995" y="0"/>
            <a:ext cx="3076356" cy="6858000"/>
          </a:xfrm>
          <a:prstGeom prst="rect">
            <a:avLst/>
          </a:prstGeom>
          <a:gradFill>
            <a:gsLst>
              <a:gs pos="0">
                <a:srgbClr val="FF907A"/>
              </a:gs>
              <a:gs pos="100000">
                <a:srgbClr val="DA002F">
                  <a:alpha val="85882"/>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684D35E-A520-CA7A-97CB-6D815AB4CC5D}"/>
              </a:ext>
            </a:extLst>
          </p:cNvPr>
          <p:cNvSpPr/>
          <p:nvPr/>
        </p:nvSpPr>
        <p:spPr>
          <a:xfrm flipH="1">
            <a:off x="9143990" y="-1"/>
            <a:ext cx="3076355" cy="4572001"/>
          </a:xfrm>
          <a:prstGeom prst="rect">
            <a:avLst/>
          </a:prstGeom>
          <a:gradFill>
            <a:gsLst>
              <a:gs pos="26000">
                <a:srgbClr val="FE4A00">
                  <a:alpha val="0"/>
                </a:srgbClr>
              </a:gs>
              <a:gs pos="100000">
                <a:srgbClr val="DA002F">
                  <a:alpha val="65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85E890B-58C1-DD36-E90B-FFF0BE0CB5CB}"/>
              </a:ext>
            </a:extLst>
          </p:cNvPr>
          <p:cNvSpPr/>
          <p:nvPr/>
        </p:nvSpPr>
        <p:spPr>
          <a:xfrm rot="5400000" flipH="1">
            <a:off x="7253161" y="1890822"/>
            <a:ext cx="6858001" cy="3076355"/>
          </a:xfrm>
          <a:prstGeom prst="rect">
            <a:avLst/>
          </a:prstGeom>
          <a:gradFill>
            <a:gsLst>
              <a:gs pos="2000">
                <a:srgbClr val="9B3597"/>
              </a:gs>
              <a:gs pos="60000">
                <a:srgbClr val="D861D4">
                  <a:alpha val="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BCD52CC-E8F2-3220-AE19-8A482DD1F236}"/>
              </a:ext>
            </a:extLst>
          </p:cNvPr>
          <p:cNvSpPr/>
          <p:nvPr/>
        </p:nvSpPr>
        <p:spPr>
          <a:xfrm rot="12508972">
            <a:off x="7949750" y="1673989"/>
            <a:ext cx="3201591" cy="4397456"/>
          </a:xfrm>
          <a:custGeom>
            <a:avLst/>
            <a:gdLst>
              <a:gd name="connsiteX0" fmla="*/ 3201591 w 3201591"/>
              <a:gd name="connsiteY0" fmla="*/ 4296647 h 4397456"/>
              <a:gd name="connsiteX1" fmla="*/ 3007294 w 3201591"/>
              <a:gd name="connsiteY1" fmla="*/ 4346606 h 4397456"/>
              <a:gd name="connsiteX2" fmla="*/ 2502877 w 3201591"/>
              <a:gd name="connsiteY2" fmla="*/ 4397456 h 4397456"/>
              <a:gd name="connsiteX3" fmla="*/ 0 w 3201591"/>
              <a:gd name="connsiteY3" fmla="*/ 1894579 h 4397456"/>
              <a:gd name="connsiteX4" fmla="*/ 733076 w 3201591"/>
              <a:gd name="connsiteY4" fmla="*/ 124777 h 4397456"/>
              <a:gd name="connsiteX5" fmla="*/ 870365 w 3201591"/>
              <a:gd name="connsiteY5" fmla="*/ 0 h 439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1591" h="4397456">
                <a:moveTo>
                  <a:pt x="3201591" y="4296647"/>
                </a:moveTo>
                <a:lnTo>
                  <a:pt x="3007294" y="4346606"/>
                </a:lnTo>
                <a:cubicBezTo>
                  <a:pt x="2844362" y="4379947"/>
                  <a:pt x="2675664" y="4397456"/>
                  <a:pt x="2502877" y="4397456"/>
                </a:cubicBezTo>
                <a:cubicBezTo>
                  <a:pt x="1120576" y="4397456"/>
                  <a:pt x="0" y="3276880"/>
                  <a:pt x="0" y="1894579"/>
                </a:cubicBezTo>
                <a:cubicBezTo>
                  <a:pt x="0" y="1203428"/>
                  <a:pt x="280144" y="577709"/>
                  <a:pt x="733076" y="124777"/>
                </a:cubicBezTo>
                <a:lnTo>
                  <a:pt x="870365" y="0"/>
                </a:lnTo>
                <a:close/>
              </a:path>
            </a:pathLst>
          </a:custGeom>
          <a:gradFill>
            <a:gsLst>
              <a:gs pos="31000">
                <a:srgbClr val="FF907A">
                  <a:alpha val="0"/>
                </a:srgbClr>
              </a:gs>
              <a:gs pos="85000">
                <a:srgbClr val="FFBCAF">
                  <a:alpha val="1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612648"/>
            <a:ext cx="7004304" cy="3557016"/>
          </a:xfrm>
        </p:spPr>
        <p:txBody>
          <a:bodyPr vert="horz" lIns="91440" tIns="45720" rIns="91440" bIns="45720" rtlCol="0" anchor="t">
            <a:normAutofit/>
          </a:bodyPr>
          <a:lstStyle>
            <a:lvl1pPr>
              <a:defRPr lang="en-US" sz="4800" cap="all" spc="550" baseline="0"/>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4965192"/>
            <a:ext cx="6391656" cy="1490472"/>
          </a:xfrm>
        </p:spPr>
        <p:txBody>
          <a:bodyPr vert="horz" lIns="91440" tIns="45720" rIns="91440" bIns="45720" rtlCol="0" anchor="ctr">
            <a:normAutofit/>
          </a:bodyPr>
          <a:lstStyle>
            <a:lvl1pPr marL="0" indent="0">
              <a:buNone/>
              <a:defRPr lang="en-US" cap="all" spc="400" baseline="0">
                <a:latin typeface="+mj-lt"/>
              </a:defRPr>
            </a:lvl1pPr>
          </a:lstStyle>
          <a:p>
            <a:pPr lvl="0"/>
            <a:r>
              <a:rPr lang="en-US" dirty="0"/>
              <a:t>Click to edit Master subtitle style</a:t>
            </a:r>
          </a:p>
        </p:txBody>
      </p:sp>
      <p:sp>
        <p:nvSpPr>
          <p:cNvPr id="13" name="Footer Placeholder 12">
            <a:extLst>
              <a:ext uri="{FF2B5EF4-FFF2-40B4-BE49-F238E27FC236}">
                <a16:creationId xmlns:a16="http://schemas.microsoft.com/office/drawing/2014/main" id="{FED2F463-51E0-AB87-A5B5-6942461AD535}"/>
              </a:ext>
            </a:extLst>
          </p:cNvPr>
          <p:cNvSpPr>
            <a:spLocks noGrp="1"/>
          </p:cNvSpPr>
          <p:nvPr>
            <p:ph type="ftr" sz="quarter" idx="11"/>
          </p:nvPr>
        </p:nvSpPr>
        <p:spPr/>
        <p:txBody>
          <a:bodyPr/>
          <a:lstStyle/>
          <a:p>
            <a:r>
              <a:rPr lang="en-US"/>
              <a:t>Sample Footer Text</a:t>
            </a:r>
          </a:p>
        </p:txBody>
      </p:sp>
      <p:sp>
        <p:nvSpPr>
          <p:cNvPr id="12" name="Date Placeholder 11">
            <a:extLst>
              <a:ext uri="{FF2B5EF4-FFF2-40B4-BE49-F238E27FC236}">
                <a16:creationId xmlns:a16="http://schemas.microsoft.com/office/drawing/2014/main" id="{30796B80-FA43-2B89-5F9F-72443F8E5C6E}"/>
              </a:ext>
            </a:extLst>
          </p:cNvPr>
          <p:cNvSpPr>
            <a:spLocks noGrp="1"/>
          </p:cNvSpPr>
          <p:nvPr>
            <p:ph type="dt" sz="half" idx="10"/>
          </p:nvPr>
        </p:nvSpPr>
        <p:spPr>
          <a:xfrm>
            <a:off x="4954909" y="6455664"/>
            <a:ext cx="3472868" cy="365760"/>
          </a:xfrm>
        </p:spPr>
        <p:txBody>
          <a:bodyPr/>
          <a:lstStyle>
            <a:lvl1pPr>
              <a:defRPr>
                <a:solidFill>
                  <a:schemeClr val="tx1"/>
                </a:solidFill>
              </a:defRPr>
            </a:lvl1pPr>
          </a:lstStyle>
          <a:p>
            <a:fld id="{5259F214-985C-4E7A-8724-986944FA2171}" type="datetime2">
              <a:rPr lang="en-US" smtClean="0"/>
              <a:t>Wednesday, May 6, 2026</a:t>
            </a:fld>
            <a:endParaRPr lang="en-US"/>
          </a:p>
        </p:txBody>
      </p:sp>
      <p:sp>
        <p:nvSpPr>
          <p:cNvPr id="14" name="Slide Number Placeholder 13">
            <a:extLst>
              <a:ext uri="{FF2B5EF4-FFF2-40B4-BE49-F238E27FC236}">
                <a16:creationId xmlns:a16="http://schemas.microsoft.com/office/drawing/2014/main" id="{FC1096F3-B460-B6B3-0D52-AEFDD7F69A2E}"/>
              </a:ext>
            </a:extLst>
          </p:cNvPr>
          <p:cNvSpPr>
            <a:spLocks noGrp="1"/>
          </p:cNvSpPr>
          <p:nvPr>
            <p:ph type="sldNum" sz="quarter" idx="12"/>
          </p:nvPr>
        </p:nvSpPr>
        <p:spPr>
          <a:xfrm>
            <a:off x="8409489" y="6455664"/>
            <a:ext cx="548640" cy="365760"/>
          </a:xfrm>
        </p:spPr>
        <p:txBody>
          <a:bodyPr/>
          <a:lstStyle>
            <a:lvl1pPr>
              <a:defRPr>
                <a:solidFill>
                  <a:schemeClr val="tx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411162470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F7CFA0-C3A1-5564-DD4B-90674874B08D}"/>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4E2F783-0ED7-1F0B-219A-198549E350DD}"/>
              </a:ext>
            </a:extLst>
          </p:cNvPr>
          <p:cNvSpPr/>
          <p:nvPr/>
        </p:nvSpPr>
        <p:spPr>
          <a:xfrm>
            <a:off x="-6" y="-25866"/>
            <a:ext cx="12192005" cy="4589428"/>
          </a:xfrm>
          <a:prstGeom prst="rect">
            <a:avLst/>
          </a:prstGeom>
          <a:gradFill>
            <a:gsLst>
              <a:gs pos="8000">
                <a:srgbClr val="D861D4"/>
              </a:gs>
              <a:gs pos="100000">
                <a:srgbClr val="DA002F">
                  <a:alpha val="8500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2F09062-D41B-0E2E-C1C0-F27562ED9597}"/>
              </a:ext>
            </a:extLst>
          </p:cNvPr>
          <p:cNvSpPr/>
          <p:nvPr/>
        </p:nvSpPr>
        <p:spPr>
          <a:xfrm rot="16200000">
            <a:off x="3805950" y="-3822495"/>
            <a:ext cx="4580101" cy="12191999"/>
          </a:xfrm>
          <a:prstGeom prst="rect">
            <a:avLst/>
          </a:prstGeom>
          <a:gradFill>
            <a:gsLst>
              <a:gs pos="0">
                <a:srgbClr val="FE4A00">
                  <a:alpha val="50000"/>
                </a:srgbClr>
              </a:gs>
              <a:gs pos="99000">
                <a:srgbClr val="A3299D"/>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BA6D366-64E2-13D3-2734-861E811E1F1A}"/>
              </a:ext>
            </a:extLst>
          </p:cNvPr>
          <p:cNvSpPr/>
          <p:nvPr/>
        </p:nvSpPr>
        <p:spPr>
          <a:xfrm rot="10800000">
            <a:off x="8150806" y="-25872"/>
            <a:ext cx="4041192" cy="4589427"/>
          </a:xfrm>
          <a:prstGeom prst="rect">
            <a:avLst/>
          </a:prstGeom>
          <a:gradFill>
            <a:gsLst>
              <a:gs pos="0">
                <a:srgbClr val="DA002F">
                  <a:alpha val="0"/>
                </a:srgbClr>
              </a:gs>
              <a:gs pos="84000">
                <a:srgbClr val="FF907A">
                  <a:alpha val="32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E5B9BA8-AE27-B639-DB51-7E498FA9422B}"/>
              </a:ext>
            </a:extLst>
          </p:cNvPr>
          <p:cNvSpPr/>
          <p:nvPr/>
        </p:nvSpPr>
        <p:spPr>
          <a:xfrm rot="12508972">
            <a:off x="5485611" y="-1118641"/>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41000">
                <a:srgbClr val="FF907A">
                  <a:alpha val="0"/>
                </a:srgbClr>
              </a:gs>
              <a:gs pos="100000">
                <a:srgbClr val="FFBCAF">
                  <a:alpha val="33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585216"/>
            <a:ext cx="6858000" cy="3200400"/>
          </a:xfrm>
        </p:spPr>
        <p:txBody>
          <a:bodyPr vert="horz" lIns="91440" tIns="45720" rIns="91440" bIns="45720" rtlCol="0" anchor="b">
            <a:normAutofit/>
          </a:bodyPr>
          <a:lstStyle>
            <a:lvl1pPr>
              <a:defRPr lang="en-US" sz="4800" cap="all" spc="55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4965192"/>
            <a:ext cx="6391656" cy="1490472"/>
          </a:xfrm>
        </p:spPr>
        <p:txBody>
          <a:bodyPr vert="horz" lIns="91440" tIns="45720" rIns="91440" bIns="45720" rtlCol="0" anchor="ctr">
            <a:normAutofit/>
          </a:bodyPr>
          <a:lstStyle>
            <a:lvl1pPr marL="0" indent="0">
              <a:buNone/>
              <a:defRPr lang="en-US" cap="all" spc="400" baseline="0" dirty="0">
                <a:latin typeface="+mj-lt"/>
              </a:defRPr>
            </a:lvl1pPr>
          </a:lstStyle>
          <a:p>
            <a:pPr lvl="0"/>
            <a:r>
              <a:rPr lang="en-US" dirty="0"/>
              <a:t>Click to edit Master subtitle style</a:t>
            </a:r>
          </a:p>
        </p:txBody>
      </p:sp>
      <p:sp>
        <p:nvSpPr>
          <p:cNvPr id="18" name="Footer Placeholder 17">
            <a:extLst>
              <a:ext uri="{FF2B5EF4-FFF2-40B4-BE49-F238E27FC236}">
                <a16:creationId xmlns:a16="http://schemas.microsoft.com/office/drawing/2014/main" id="{EEDD729C-2F42-9729-3280-C9066997083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17" name="Date Placeholder 16">
            <a:extLst>
              <a:ext uri="{FF2B5EF4-FFF2-40B4-BE49-F238E27FC236}">
                <a16:creationId xmlns:a16="http://schemas.microsoft.com/office/drawing/2014/main" id="{7911B295-8CBE-7949-8048-EBF414619287}"/>
              </a:ext>
            </a:extLst>
          </p:cNvPr>
          <p:cNvSpPr>
            <a:spLocks noGrp="1"/>
          </p:cNvSpPr>
          <p:nvPr>
            <p:ph type="dt" sz="half" idx="10"/>
          </p:nvPr>
        </p:nvSpPr>
        <p:spPr/>
        <p:txBody>
          <a:bodyPr/>
          <a:lstStyle>
            <a:lvl1pPr>
              <a:defRPr>
                <a:solidFill>
                  <a:schemeClr val="tx1"/>
                </a:solidFill>
              </a:defRPr>
            </a:lvl1pPr>
          </a:lstStyle>
          <a:p>
            <a:fld id="{258C9C02-FCB9-44E9-9951-263455134367}" type="datetime2">
              <a:rPr lang="en-US" smtClean="0"/>
              <a:t>Wednesday, May 6, 2026</a:t>
            </a:fld>
            <a:endParaRPr lang="en-US"/>
          </a:p>
        </p:txBody>
      </p:sp>
      <p:sp>
        <p:nvSpPr>
          <p:cNvPr id="19" name="Slide Number Placeholder 18">
            <a:extLst>
              <a:ext uri="{FF2B5EF4-FFF2-40B4-BE49-F238E27FC236}">
                <a16:creationId xmlns:a16="http://schemas.microsoft.com/office/drawing/2014/main" id="{036F8F79-3CDB-6415-DDB2-2D674522D5B0}"/>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75117141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1BDDB7-A96E-2151-63B9-28A103D980D2}"/>
              </a:ext>
            </a:extLst>
          </p:cNvPr>
          <p:cNvSpPr/>
          <p:nvPr/>
        </p:nvSpPr>
        <p:spPr>
          <a:xfrm flipH="1">
            <a:off x="-7229" y="-2522"/>
            <a:ext cx="12217516"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6DA992C5-451E-EC0E-D54A-B0AA21D57F04}"/>
              </a:ext>
            </a:extLst>
          </p:cNvPr>
          <p:cNvSpPr/>
          <p:nvPr/>
        </p:nvSpPr>
        <p:spPr>
          <a:xfrm>
            <a:off x="-7227" y="-5045"/>
            <a:ext cx="12217513" cy="6860523"/>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5A4914C5-E872-F937-694B-9226A87D21A6}"/>
              </a:ext>
            </a:extLst>
          </p:cNvPr>
          <p:cNvSpPr/>
          <p:nvPr/>
        </p:nvSpPr>
        <p:spPr>
          <a:xfrm rot="10800000" flipH="1">
            <a:off x="7226" y="-5045"/>
            <a:ext cx="12203060" cy="6863044"/>
          </a:xfrm>
          <a:prstGeom prst="rect">
            <a:avLst/>
          </a:prstGeom>
          <a:gradFill>
            <a:gsLst>
              <a:gs pos="0">
                <a:srgbClr val="FA0036">
                  <a:alpha val="4000"/>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7B2BF5D5-EB9E-9501-6A32-C2BB4C8ED6A7}"/>
              </a:ext>
            </a:extLst>
          </p:cNvPr>
          <p:cNvSpPr/>
          <p:nvPr/>
        </p:nvSpPr>
        <p:spPr>
          <a:xfrm rot="5400000" flipH="1">
            <a:off x="4958529" y="-4965758"/>
            <a:ext cx="2286000" cy="12217514"/>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Oval 11">
            <a:extLst>
              <a:ext uri="{FF2B5EF4-FFF2-40B4-BE49-F238E27FC236}">
                <a16:creationId xmlns:a16="http://schemas.microsoft.com/office/drawing/2014/main" id="{90768E01-CF59-AC8E-6819-61512B528C04}"/>
              </a:ext>
            </a:extLst>
          </p:cNvPr>
          <p:cNvSpPr/>
          <p:nvPr/>
        </p:nvSpPr>
        <p:spPr>
          <a:xfrm rot="8431052" flipH="1">
            <a:off x="1403739" y="524809"/>
            <a:ext cx="5005754" cy="5005754"/>
          </a:xfrm>
          <a:prstGeom prst="ellipse">
            <a:avLst/>
          </a:prstGeom>
          <a:gradFill>
            <a:gsLst>
              <a:gs pos="31000">
                <a:srgbClr val="FF907A">
                  <a:alpha val="0"/>
                </a:srgbClr>
              </a:gs>
              <a:gs pos="85000">
                <a:srgbClr val="FFBCAF">
                  <a:alpha val="2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86865A1-AC73-67A9-BC14-E75D3F26BDE9}"/>
              </a:ext>
            </a:extLst>
          </p:cNvPr>
          <p:cNvSpPr/>
          <p:nvPr/>
        </p:nvSpPr>
        <p:spPr>
          <a:xfrm rot="16200000">
            <a:off x="-1913484" y="1896512"/>
            <a:ext cx="6860522" cy="3062447"/>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657600" y="2807208"/>
            <a:ext cx="7644384" cy="3346704"/>
          </a:xfrm>
        </p:spPr>
        <p:txBody>
          <a:bodyPr anchor="t">
            <a:normAutofit/>
          </a:bodyPr>
          <a:lstStyle>
            <a:lvl1pPr>
              <a:lnSpc>
                <a:spcPct val="110000"/>
              </a:lnSpc>
              <a:defRPr sz="5400" cap="all" spc="700" baseline="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bg1"/>
                </a:solidFill>
              </a:defRPr>
            </a:lvl1pPr>
          </a:lstStyle>
          <a:p>
            <a:fld id="{18A3F06B-6751-4328-A64C-7E682DA41140}" type="datetime2">
              <a:rPr lang="en-US" smtClean="0"/>
              <a:t>Wednesday, May 6, 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bg1"/>
                </a:solidFill>
              </a:defRPr>
            </a:lvl1pPr>
          </a:lstStyle>
          <a:p>
            <a:fld id="{84145AC3-CC88-4C8A-A6CE-8D44921B6A23}" type="slidenum">
              <a:rPr lang="en-US" smtClean="0"/>
              <a:pPr/>
              <a:t>‹N›</a:t>
            </a:fld>
            <a:endParaRPr lang="en-US"/>
          </a:p>
        </p:txBody>
      </p:sp>
    </p:spTree>
    <p:extLst>
      <p:ext uri="{BB962C8B-B14F-4D97-AF65-F5344CB8AC3E}">
        <p14:creationId xmlns:p14="http://schemas.microsoft.com/office/powerpoint/2010/main" val="1535747807"/>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2555FD-4C27-26F9-D396-F44BD2552350}"/>
              </a:ext>
            </a:extLst>
          </p:cNvPr>
          <p:cNvSpPr/>
          <p:nvPr/>
        </p:nvSpPr>
        <p:spPr>
          <a:xfrm flipH="1">
            <a:off x="0" y="0"/>
            <a:ext cx="12188952"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114D9F56-D5FE-5416-E898-561CCD18E63E}"/>
              </a:ext>
            </a:extLst>
          </p:cNvPr>
          <p:cNvSpPr/>
          <p:nvPr/>
        </p:nvSpPr>
        <p:spPr>
          <a:xfrm>
            <a:off x="-7226" y="2522"/>
            <a:ext cx="12210294" cy="6855478"/>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Rectangle 14">
            <a:extLst>
              <a:ext uri="{FF2B5EF4-FFF2-40B4-BE49-F238E27FC236}">
                <a16:creationId xmlns:a16="http://schemas.microsoft.com/office/drawing/2014/main" id="{DCE312D2-549E-F681-7F68-B8AAD2F7696A}"/>
              </a:ext>
            </a:extLst>
          </p:cNvPr>
          <p:cNvSpPr/>
          <p:nvPr/>
        </p:nvSpPr>
        <p:spPr>
          <a:xfrm rot="10800000" flipH="1">
            <a:off x="383414" y="0"/>
            <a:ext cx="11826874" cy="6858000"/>
          </a:xfrm>
          <a:prstGeom prst="rect">
            <a:avLst/>
          </a:prstGeom>
          <a:gradFill>
            <a:gsLst>
              <a:gs pos="0">
                <a:srgbClr val="FA0036">
                  <a:alpha val="4000"/>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Rectangle 15">
            <a:extLst>
              <a:ext uri="{FF2B5EF4-FFF2-40B4-BE49-F238E27FC236}">
                <a16:creationId xmlns:a16="http://schemas.microsoft.com/office/drawing/2014/main" id="{5CC4FFFC-E214-3024-4ED7-32DAAA7A66E0}"/>
              </a:ext>
            </a:extLst>
          </p:cNvPr>
          <p:cNvSpPr/>
          <p:nvPr/>
        </p:nvSpPr>
        <p:spPr>
          <a:xfrm rot="5400000" flipH="1">
            <a:off x="4945773" y="-4953002"/>
            <a:ext cx="2286000" cy="12192001"/>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7" name="Rectangle 16">
            <a:extLst>
              <a:ext uri="{FF2B5EF4-FFF2-40B4-BE49-F238E27FC236}">
                <a16:creationId xmlns:a16="http://schemas.microsoft.com/office/drawing/2014/main" id="{963C23C4-6670-C4D3-CA25-EAF7EB91AC78}"/>
              </a:ext>
            </a:extLst>
          </p:cNvPr>
          <p:cNvSpPr/>
          <p:nvPr/>
        </p:nvSpPr>
        <p:spPr>
          <a:xfrm rot="10800000">
            <a:off x="3048" y="-5047"/>
            <a:ext cx="12188952" cy="6420678"/>
          </a:xfrm>
          <a:prstGeom prst="rect">
            <a:avLst/>
          </a:prstGeom>
          <a:gradFill>
            <a:gsLst>
              <a:gs pos="0">
                <a:srgbClr val="FA0036">
                  <a:alpha val="22000"/>
                </a:srgbClr>
              </a:gs>
              <a:gs pos="52000">
                <a:srgbClr val="FF907A">
                  <a:alpha val="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Oval 17">
            <a:extLst>
              <a:ext uri="{FF2B5EF4-FFF2-40B4-BE49-F238E27FC236}">
                <a16:creationId xmlns:a16="http://schemas.microsoft.com/office/drawing/2014/main" id="{FAF9AED1-BD83-3598-C1F0-DC7ED0150981}"/>
              </a:ext>
            </a:extLst>
          </p:cNvPr>
          <p:cNvSpPr/>
          <p:nvPr/>
        </p:nvSpPr>
        <p:spPr>
          <a:xfrm rot="20481594" flipH="1">
            <a:off x="6172247" y="626278"/>
            <a:ext cx="5005754" cy="5005754"/>
          </a:xfrm>
          <a:prstGeom prst="ellipse">
            <a:avLst/>
          </a:prstGeom>
          <a:gradFill>
            <a:gsLst>
              <a:gs pos="31000">
                <a:srgbClr val="FF907A">
                  <a:alpha val="0"/>
                </a:srgbClr>
              </a:gs>
              <a:gs pos="85000">
                <a:srgbClr val="FFBCAF">
                  <a:alpha val="1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731520" y="2596896"/>
            <a:ext cx="8933688" cy="3566160"/>
          </a:xfrm>
        </p:spPr>
        <p:txBody>
          <a:bodyPr anchor="b">
            <a:normAutofit/>
          </a:bodyPr>
          <a:lstStyle>
            <a:lvl1pPr>
              <a:lnSpc>
                <a:spcPct val="110000"/>
              </a:lnSpc>
              <a:defRPr sz="6000" cap="all" spc="700" baseline="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bg1"/>
                </a:solidFill>
              </a:defRPr>
            </a:lvl1pPr>
          </a:lstStyle>
          <a:p>
            <a:fld id="{CF9D34E2-F5B0-4166-BCAC-F99A4EBB0C26}" type="datetime2">
              <a:rPr lang="en-US" smtClean="0"/>
              <a:t>Wednesday, May 6, 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bg1"/>
                </a:solidFill>
              </a:defRPr>
            </a:lvl1pPr>
          </a:lstStyle>
          <a:p>
            <a:fld id="{84145AC3-CC88-4C8A-A6CE-8D44921B6A23}" type="slidenum">
              <a:rPr lang="en-US" smtClean="0"/>
              <a:pPr/>
              <a:t>‹N›</a:t>
            </a:fld>
            <a:endParaRPr lang="en-US"/>
          </a:p>
        </p:txBody>
      </p:sp>
    </p:spTree>
    <p:extLst>
      <p:ext uri="{BB962C8B-B14F-4D97-AF65-F5344CB8AC3E}">
        <p14:creationId xmlns:p14="http://schemas.microsoft.com/office/powerpoint/2010/main" val="3143651561"/>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B5C5E01-6047-09D9-CA8C-ACF771ED4F5F}"/>
              </a:ext>
            </a:extLst>
          </p:cNvPr>
          <p:cNvSpPr/>
          <p:nvPr/>
        </p:nvSpPr>
        <p:spPr>
          <a:xfrm>
            <a:off x="-2" y="0"/>
            <a:ext cx="1219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3735CD2-2790-A02E-C1A3-EB251A110779}"/>
              </a:ext>
            </a:extLst>
          </p:cNvPr>
          <p:cNvSpPr/>
          <p:nvPr/>
        </p:nvSpPr>
        <p:spPr>
          <a:xfrm flipH="1">
            <a:off x="-2" y="0"/>
            <a:ext cx="6096000" cy="6858000"/>
          </a:xfrm>
          <a:prstGeom prst="rect">
            <a:avLst/>
          </a:prstGeom>
          <a:gradFill>
            <a:gsLst>
              <a:gs pos="8000">
                <a:srgbClr val="FF907A"/>
              </a:gs>
              <a:gs pos="100000">
                <a:srgbClr val="DA002F">
                  <a:alpha val="88627"/>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27BCFA5-D41F-08E8-0C59-3B6D1AE8FC85}"/>
              </a:ext>
            </a:extLst>
          </p:cNvPr>
          <p:cNvSpPr/>
          <p:nvPr/>
        </p:nvSpPr>
        <p:spPr>
          <a:xfrm flipH="1">
            <a:off x="0" y="17416"/>
            <a:ext cx="5067300" cy="6840156"/>
          </a:xfrm>
          <a:prstGeom prst="rect">
            <a:avLst/>
          </a:prstGeom>
          <a:gradFill>
            <a:gsLst>
              <a:gs pos="22000">
                <a:srgbClr val="FF5076">
                  <a:alpha val="0"/>
                </a:srgbClr>
              </a:gs>
              <a:gs pos="99000">
                <a:srgbClr val="92248E">
                  <a:alpha val="91765"/>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E833A7D-2BA4-F824-376C-8607C290E93B}"/>
              </a:ext>
            </a:extLst>
          </p:cNvPr>
          <p:cNvSpPr/>
          <p:nvPr/>
        </p:nvSpPr>
        <p:spPr>
          <a:xfrm rot="5400000" flipH="1">
            <a:off x="-20998" y="723590"/>
            <a:ext cx="6595192" cy="5638799"/>
          </a:xfrm>
          <a:prstGeom prst="rect">
            <a:avLst/>
          </a:prstGeom>
          <a:gradFill>
            <a:gsLst>
              <a:gs pos="2000">
                <a:srgbClr val="DA002F">
                  <a:alpha val="18824"/>
                </a:srgbClr>
              </a:gs>
              <a:gs pos="57000">
                <a:srgbClr val="FE4A00">
                  <a:alpha val="0"/>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CFC381E-3DA3-22D7-F3CB-6FF3B17D6865}"/>
              </a:ext>
            </a:extLst>
          </p:cNvPr>
          <p:cNvSpPr/>
          <p:nvPr/>
        </p:nvSpPr>
        <p:spPr>
          <a:xfrm rot="12508972">
            <a:off x="652110" y="716188"/>
            <a:ext cx="5005754" cy="5005754"/>
          </a:xfrm>
          <a:prstGeom prst="ellipse">
            <a:avLst/>
          </a:prstGeom>
          <a:gradFill>
            <a:gsLst>
              <a:gs pos="31000">
                <a:srgbClr val="FF907A">
                  <a:alpha val="0"/>
                </a:srgbClr>
              </a:gs>
              <a:gs pos="85000">
                <a:srgbClr val="FFBCAF">
                  <a:alpha val="22745"/>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822960" y="2029968"/>
            <a:ext cx="4398264" cy="2825496"/>
          </a:xfrm>
        </p:spPr>
        <p:txBody>
          <a:bodyPr anchor="ctr">
            <a:normAutofit/>
          </a:bodyPr>
          <a:lstStyle>
            <a:lvl1pPr algn="ctr">
              <a:lnSpc>
                <a:spcPct val="110000"/>
              </a:lnSpc>
              <a:defRPr sz="4000" cap="all" spc="700" baseline="0">
                <a:solidFill>
                  <a:schemeClr val="bg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004304" y="584688"/>
            <a:ext cx="4517136" cy="5688623"/>
          </a:xfrm>
        </p:spPr>
        <p:txBody>
          <a:bodyPr vert="horz" lIns="91440" tIns="45720" rIns="91440" bIns="45720" rtlCol="0" anchor="ctr">
            <a:normAutofit/>
          </a:bodyPr>
          <a:lstStyle>
            <a:lvl1pPr marL="342900" indent="-342900">
              <a:buFont typeface="+mj-lt"/>
              <a:buAutoNum type="arabicPeriod"/>
              <a:defRPr lang="en-US" sz="1800"/>
            </a:lvl1pPr>
            <a:lvl2pPr marL="571500" indent="-342900">
              <a:buFont typeface="+mj-lt"/>
              <a:buAutoNum type="arabicPeriod"/>
              <a:defRPr sz="1600"/>
            </a:lvl2pPr>
            <a:lvl3pPr marL="800100" indent="-342900">
              <a:buFont typeface="+mj-lt"/>
              <a:buAutoNum type="arabicPeriod"/>
              <a:defRPr sz="1400"/>
            </a:lvl3pPr>
            <a:lvl4pPr>
              <a:buFont typeface="+mj-lt"/>
              <a:buAutoNum type="arabicPeriod"/>
              <a:defRPr sz="1400"/>
            </a:lvl4pPr>
            <a:lvl5pPr>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1"/>
                </a:solidFill>
              </a:defRPr>
            </a:lvl1pPr>
          </a:lstStyle>
          <a:p>
            <a:fld id="{802FDF1D-424D-4F55-8CAE-9342A40AFD81}" type="datetime2">
              <a:rPr lang="en-US" smtClean="0"/>
              <a:t>Wednesday, May 6, 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76215277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hot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E51A20-2748-7167-D322-21FEFCFAA88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CBB6C2A-5CA9-E68C-069E-E0E25559DCC0}"/>
              </a:ext>
            </a:extLst>
          </p:cNvPr>
          <p:cNvSpPr/>
          <p:nvPr/>
        </p:nvSpPr>
        <p:spPr>
          <a:xfrm flipH="1">
            <a:off x="-1" y="6408743"/>
            <a:ext cx="12191998" cy="449257"/>
          </a:xfrm>
          <a:prstGeom prst="rect">
            <a:avLst/>
          </a:prstGeom>
          <a:gradFill>
            <a:gsLst>
              <a:gs pos="34000">
                <a:srgbClr val="FE4A00">
                  <a:alpha val="72941"/>
                </a:srgbClr>
              </a:gs>
              <a:gs pos="100000">
                <a:srgbClr val="DA002F">
                  <a:alpha val="88627"/>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80550C-DE5E-1065-0630-D03C188FDDD1}"/>
              </a:ext>
            </a:extLst>
          </p:cNvPr>
          <p:cNvSpPr/>
          <p:nvPr/>
        </p:nvSpPr>
        <p:spPr>
          <a:xfrm flipH="1">
            <a:off x="-1" y="6408742"/>
            <a:ext cx="6281929" cy="449258"/>
          </a:xfrm>
          <a:prstGeom prst="rect">
            <a:avLst/>
          </a:prstGeom>
          <a:gradFill>
            <a:gsLst>
              <a:gs pos="0">
                <a:srgbClr val="FD5353">
                  <a:alpha val="54902"/>
                </a:srgbClr>
              </a:gs>
              <a:gs pos="99000">
                <a:srgbClr val="972D8F">
                  <a:alpha val="73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86600" y="1014984"/>
            <a:ext cx="4489704" cy="1463040"/>
          </a:xfrm>
        </p:spPr>
        <p:txBody>
          <a:bodyPr anchor="t">
            <a:normAutofit/>
          </a:bodyPr>
          <a:lstStyle>
            <a:lvl1pPr>
              <a:defRPr sz="4000" cap="all" spc="700" baseline="0"/>
            </a:lvl1pPr>
          </a:lstStyle>
          <a:p>
            <a:r>
              <a:rPr lang="en-US" dirty="0"/>
              <a:t>Click to edit Master title style</a:t>
            </a:r>
          </a:p>
        </p:txBody>
      </p:sp>
      <p:sp>
        <p:nvSpPr>
          <p:cNvPr id="14" name="Picture Placeholder 13">
            <a:extLst>
              <a:ext uri="{FF2B5EF4-FFF2-40B4-BE49-F238E27FC236}">
                <a16:creationId xmlns:a16="http://schemas.microsoft.com/office/drawing/2014/main" id="{446617FE-5546-1330-38DE-729B1DB01C4F}"/>
              </a:ext>
            </a:extLst>
          </p:cNvPr>
          <p:cNvSpPr>
            <a:spLocks noGrp="1"/>
          </p:cNvSpPr>
          <p:nvPr>
            <p:ph type="pic" sz="quarter" idx="18" hasCustomPrompt="1"/>
          </p:nvPr>
        </p:nvSpPr>
        <p:spPr>
          <a:xfrm>
            <a:off x="0" y="-1"/>
            <a:ext cx="6281928" cy="6411311"/>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086600" y="2633472"/>
            <a:ext cx="4498848" cy="2980944"/>
          </a:xfrm>
        </p:spPr>
        <p:txBody>
          <a:bodyPr anchor="b">
            <a:normAutofit/>
          </a:bodyPr>
          <a:lstStyle>
            <a:lvl1pPr marL="342900" indent="-342900">
              <a:buFont typeface="+mj-lt"/>
              <a:buAutoNum type="arabicPeriod"/>
              <a:defRPr sz="1800"/>
            </a:lvl1pPr>
            <a:lvl2pPr marL="571500" indent="-342900">
              <a:buFont typeface="+mj-lt"/>
              <a:buAutoNum type="arabicPeriod"/>
              <a:defRPr sz="1600"/>
            </a:lvl2pPr>
            <a:lvl3pPr marL="685800" indent="-228600">
              <a:buFont typeface="+mj-lt"/>
              <a:buAutoNum type="arabicPeriod"/>
              <a:defRPr sz="1400"/>
            </a:lvl3pPr>
            <a:lvl4pPr marL="914400" indent="-228600">
              <a:buFont typeface="+mj-lt"/>
              <a:buAutoNum type="arabicPeriod"/>
              <a:defRPr sz="1400"/>
            </a:lvl4pPr>
            <a:lvl5pPr marL="1143000" indent="-2286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A9C33D4E-E2BE-E898-8127-4DC0FEE7EF69}"/>
              </a:ext>
            </a:extLst>
          </p:cNvPr>
          <p:cNvSpPr>
            <a:spLocks noGrp="1"/>
          </p:cNvSpPr>
          <p:nvPr>
            <p:ph type="ftr" sz="quarter" idx="16"/>
          </p:nvPr>
        </p:nvSpPr>
        <p:spPr>
          <a:xfrm>
            <a:off x="137160" y="6455664"/>
            <a:ext cx="3557016" cy="365760"/>
          </a:xfrm>
        </p:spPr>
        <p:txBody>
          <a:bodyPr/>
          <a:lstStyle>
            <a:lvl1pPr>
              <a:defRPr>
                <a:solidFill>
                  <a:schemeClr val="bg1"/>
                </a:solidFill>
              </a:defRPr>
            </a:lvl1pPr>
          </a:lstStyle>
          <a:p>
            <a:r>
              <a:rPr lang="en-US"/>
              <a:t>Sample Footer Text</a:t>
            </a:r>
          </a:p>
        </p:txBody>
      </p:sp>
      <p:sp>
        <p:nvSpPr>
          <p:cNvPr id="10" name="Date Placeholder 9">
            <a:extLst>
              <a:ext uri="{FF2B5EF4-FFF2-40B4-BE49-F238E27FC236}">
                <a16:creationId xmlns:a16="http://schemas.microsoft.com/office/drawing/2014/main" id="{9153B13C-4F7F-491E-137A-C175D2F34347}"/>
              </a:ext>
            </a:extLst>
          </p:cNvPr>
          <p:cNvSpPr>
            <a:spLocks noGrp="1"/>
          </p:cNvSpPr>
          <p:nvPr>
            <p:ph type="dt" sz="half" idx="15"/>
          </p:nvPr>
        </p:nvSpPr>
        <p:spPr/>
        <p:txBody>
          <a:bodyPr/>
          <a:lstStyle/>
          <a:p>
            <a:fld id="{A7019B1F-F9E0-40A8-8123-21681C0812EB}" type="datetime2">
              <a:rPr lang="en-US" smtClean="0"/>
              <a:t>Wednesday, May 6, 2026</a:t>
            </a:fld>
            <a:endParaRPr lang="en-US"/>
          </a:p>
        </p:txBody>
      </p:sp>
      <p:sp>
        <p:nvSpPr>
          <p:cNvPr id="12" name="Slide Number Placeholder 11">
            <a:extLst>
              <a:ext uri="{FF2B5EF4-FFF2-40B4-BE49-F238E27FC236}">
                <a16:creationId xmlns:a16="http://schemas.microsoft.com/office/drawing/2014/main" id="{465A4B81-1CBB-716F-B325-C1ECB6BA2529}"/>
              </a:ext>
            </a:extLst>
          </p:cNvPr>
          <p:cNvSpPr>
            <a:spLocks noGrp="1"/>
          </p:cNvSpPr>
          <p:nvPr>
            <p:ph type="sldNum" sz="quarter" idx="17"/>
          </p:nvPr>
        </p:nvSpPr>
        <p:spPr/>
        <p:txBody>
          <a:bodyPr/>
          <a:lstStyle/>
          <a:p>
            <a:fld id="{CC057153-B650-4DEB-B370-79DDCFDCE934}" type="slidenum">
              <a:rPr lang="en-US" smtClean="0"/>
              <a:pPr/>
              <a:t>‹N›</a:t>
            </a:fld>
            <a:endParaRPr lang="en-US"/>
          </a:p>
        </p:txBody>
      </p:sp>
    </p:spTree>
    <p:extLst>
      <p:ext uri="{BB962C8B-B14F-4D97-AF65-F5344CB8AC3E}">
        <p14:creationId xmlns:p14="http://schemas.microsoft.com/office/powerpoint/2010/main" val="2137305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Cont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9FF914-ECFF-A4E1-AD86-108676B324D3}"/>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98606AF-234E-F01C-E350-3E326E5ABE30}"/>
              </a:ext>
            </a:extLst>
          </p:cNvPr>
          <p:cNvSpPr/>
          <p:nvPr/>
        </p:nvSpPr>
        <p:spPr>
          <a:xfrm>
            <a:off x="-11209" y="0"/>
            <a:ext cx="12203208" cy="1698952"/>
          </a:xfrm>
          <a:prstGeom prst="rect">
            <a:avLst/>
          </a:prstGeom>
          <a:gradFill>
            <a:gsLst>
              <a:gs pos="0">
                <a:srgbClr val="DA002F"/>
              </a:gs>
              <a:gs pos="100000">
                <a:srgbClr val="FF8463"/>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FE6AE3A-A1C7-E9CA-615A-87942C8FD35D}"/>
              </a:ext>
            </a:extLst>
          </p:cNvPr>
          <p:cNvSpPr/>
          <p:nvPr/>
        </p:nvSpPr>
        <p:spPr>
          <a:xfrm>
            <a:off x="-11210" y="4199"/>
            <a:ext cx="8126510" cy="1694753"/>
          </a:xfrm>
          <a:prstGeom prst="rect">
            <a:avLst/>
          </a:prstGeom>
          <a:gradFill>
            <a:gsLst>
              <a:gs pos="37000">
                <a:srgbClr val="FF6C4F">
                  <a:alpha val="41961"/>
                </a:srgbClr>
              </a:gs>
              <a:gs pos="99000">
                <a:srgbClr val="DA002F">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C082EBC-AF50-5C78-B731-0C4380660AF5}"/>
              </a:ext>
            </a:extLst>
          </p:cNvPr>
          <p:cNvSpPr/>
          <p:nvPr/>
        </p:nvSpPr>
        <p:spPr>
          <a:xfrm>
            <a:off x="5466" y="-6046"/>
            <a:ext cx="12197741" cy="1694753"/>
          </a:xfrm>
          <a:prstGeom prst="rect">
            <a:avLst/>
          </a:prstGeom>
          <a:gradFill>
            <a:gsLst>
              <a:gs pos="32000">
                <a:srgbClr val="D861D4">
                  <a:alpha val="0"/>
                </a:srgbClr>
              </a:gs>
              <a:gs pos="100000">
                <a:srgbClr val="93258E">
                  <a:alpha val="65882"/>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33272" y="347472"/>
            <a:ext cx="9875520" cy="1033272"/>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033272" y="2203703"/>
            <a:ext cx="9875520" cy="4067623"/>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137160" y="6455664"/>
            <a:ext cx="3557016" cy="365760"/>
          </a:xfrm>
        </p:spPr>
        <p:txBody>
          <a:bodyPr/>
          <a:lstStyle>
            <a:lvl1pPr>
              <a:defRPr>
                <a:solidFill>
                  <a:schemeClr val="tx1"/>
                </a:solidFill>
              </a:defRPr>
            </a:lvl1p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326AF6F-B60F-4C18-B9AB-ED82420774C4}" type="datetime2">
              <a:rPr lang="en-US" smtClean="0"/>
              <a:t>Wednesday, May 6,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504071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33272" y="2103120"/>
            <a:ext cx="4325112" cy="2454796"/>
          </a:xfrm>
        </p:spPr>
        <p:txBody>
          <a:bodyPr anchor="t">
            <a:normAutofit/>
          </a:bodyPr>
          <a:lstStyle>
            <a:lvl1pPr>
              <a:defRPr sz="44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103120"/>
            <a:ext cx="4325112" cy="2459736"/>
          </a:xfrm>
        </p:spPr>
        <p:txBody>
          <a:bodyPr vert="horz" lIns="91440" tIns="45720" rIns="91440" bIns="45720" rtlCol="0">
            <a:normAutofit/>
          </a:bodyPr>
          <a:lstStyle>
            <a:lvl1pPr marL="0" indent="0">
              <a:buNone/>
              <a:defRPr lang="en-US" sz="2000" dirty="0"/>
            </a:lvl1pPr>
            <a:lvl2pPr marL="228600" indent="0">
              <a:buNone/>
              <a:defRPr lang="en-US" sz="1800" dirty="0"/>
            </a:lvl2pPr>
            <a:lvl3pPr marL="457200" indent="0">
              <a:buNone/>
              <a:defRPr lang="en-US" sz="1600" dirty="0"/>
            </a:lvl3pPr>
            <a:lvl4pPr marL="685800" indent="0">
              <a:buNone/>
              <a:defRPr lang="en-US" sz="14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CF6005E-1485-423F-B5D4-36E24475CFEE}" type="datetime2">
              <a:rPr lang="en-US" smtClean="0"/>
              <a:t>Wednesday, May 6,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767419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600200"/>
            <a:ext cx="3813048" cy="2999232"/>
          </a:xfrm>
        </p:spPr>
        <p:txBody>
          <a:bodyPr anchor="t">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711371" y="1600200"/>
            <a:ext cx="4892656" cy="3657600"/>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04E31E-DF49-445C-800F-5FFC1FA8170B}" type="datetime2">
              <a:rPr lang="en-US" smtClean="0"/>
              <a:t>Wednesday, May 6,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4369906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600200"/>
            <a:ext cx="3611880" cy="2999232"/>
          </a:xfrm>
        </p:spPr>
        <p:txBody>
          <a:bodyPr anchor="t">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065776" y="1600200"/>
            <a:ext cx="6135624" cy="42976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3541D06-5B5C-452D-81B5-D55337162AD4}" type="datetime2">
              <a:rPr lang="en-US" smtClean="0"/>
              <a:t>Wednesday, May 6,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687898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704088"/>
            <a:ext cx="3547872" cy="4965192"/>
          </a:xfrm>
        </p:spPr>
        <p:txBody>
          <a:bodyPr anchor="t">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065776" y="704088"/>
            <a:ext cx="6394704"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08F4B41-77D5-4516-9B41-E9168C96B23B}" type="datetime2">
              <a:rPr lang="en-US" smtClean="0"/>
              <a:t>Wednesday, May 6,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4174432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704088"/>
            <a:ext cx="2916936" cy="2916936"/>
          </a:xfrm>
        </p:spPr>
        <p:txBody>
          <a:bodyPr anchor="t">
            <a:normAutofit/>
          </a:bodyPr>
          <a:lstStyle>
            <a:lvl1pPr>
              <a:defRPr sz="32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588626" y="704088"/>
            <a:ext cx="713232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bg1"/>
                </a:solidFill>
              </a:defRPr>
            </a:lvl1pPr>
          </a:lstStyle>
          <a:p>
            <a:fld id="{1D37B679-27F6-4DEC-AE7E-AE12D4B5C168}" type="datetime2">
              <a:rPr lang="en-US" smtClean="0"/>
              <a:t>Wednesday, May 6,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43482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68DFF7-84C4-DA92-2628-88F515669E31}"/>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8358C6A-FFB7-7F91-94AA-423822AA8C38}"/>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7B507E-31E7-16F8-CF5C-A1250BA873D8}"/>
              </a:ext>
            </a:extLst>
          </p:cNvPr>
          <p:cNvSpPr/>
          <p:nvPr/>
        </p:nvSpPr>
        <p:spPr>
          <a:xfrm flipH="1">
            <a:off x="8022440" y="6406116"/>
            <a:ext cx="4169557"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475488"/>
            <a:ext cx="6400800" cy="1197864"/>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56232"/>
            <a:ext cx="6400800" cy="40050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33F47ADC-E381-68F6-8F09-4B69A1B92548}"/>
              </a:ext>
            </a:extLst>
          </p:cNvPr>
          <p:cNvSpPr>
            <a:spLocks noGrp="1"/>
          </p:cNvSpPr>
          <p:nvPr>
            <p:ph type="pic" sz="quarter" idx="15" hasCustomPrompt="1"/>
          </p:nvPr>
        </p:nvSpPr>
        <p:spPr>
          <a:xfrm>
            <a:off x="8022440" y="603504"/>
            <a:ext cx="3553863" cy="5202936"/>
          </a:xfrm>
          <a:blipFill>
            <a:blip r:embed="rId2">
              <a:alphaModFix amt="70000"/>
            </a:blip>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A318DFB-5F24-4AAB-A84B-D248D5DAC033}" type="datetime2">
              <a:rPr lang="en-US" smtClean="0"/>
              <a:t>Wednesday, May 6,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bg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4971311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371C36B-E56C-A499-1D3F-AC8DC09B0AE3}"/>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BC72D07-FB95-F16C-6535-C8AEB3ACAFA0}"/>
              </a:ext>
            </a:extLst>
          </p:cNvPr>
          <p:cNvSpPr/>
          <p:nvPr/>
        </p:nvSpPr>
        <p:spPr>
          <a:xfrm rot="10800000" flipH="1">
            <a:off x="0" y="6408316"/>
            <a:ext cx="12192000" cy="449684"/>
          </a:xfrm>
          <a:prstGeom prst="rect">
            <a:avLst/>
          </a:prstGeom>
          <a:gradFill>
            <a:gsLst>
              <a:gs pos="14000">
                <a:srgbClr val="FE4A00">
                  <a:alpha val="27843"/>
                </a:srgbClr>
              </a:gs>
              <a:gs pos="100000">
                <a:srgbClr val="DA002F">
                  <a:alpha val="84706"/>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CAA119A-27E9-C86D-0929-AC7B5A35BD16}"/>
              </a:ext>
            </a:extLst>
          </p:cNvPr>
          <p:cNvSpPr/>
          <p:nvPr/>
        </p:nvSpPr>
        <p:spPr>
          <a:xfrm flipH="1">
            <a:off x="3807553" y="6408316"/>
            <a:ext cx="8384444" cy="449684"/>
          </a:xfrm>
          <a:prstGeom prst="rect">
            <a:avLst/>
          </a:prstGeom>
          <a:gradFill>
            <a:gsLst>
              <a:gs pos="9000">
                <a:srgbClr val="D861D4">
                  <a:alpha val="67843"/>
                </a:srgbClr>
              </a:gs>
              <a:gs pos="99000">
                <a:srgbClr val="92248E"/>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18304" y="310896"/>
            <a:ext cx="6858000" cy="923544"/>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11" name="Picture Placeholder 10">
            <a:extLst>
              <a:ext uri="{FF2B5EF4-FFF2-40B4-BE49-F238E27FC236}">
                <a16:creationId xmlns:a16="http://schemas.microsoft.com/office/drawing/2014/main" id="{B6DF379E-0D41-B503-1F7F-4E6B2B90CC41}"/>
              </a:ext>
            </a:extLst>
          </p:cNvPr>
          <p:cNvSpPr>
            <a:spLocks noGrp="1"/>
          </p:cNvSpPr>
          <p:nvPr>
            <p:ph type="pic" sz="quarter" idx="15" hasCustomPrompt="1"/>
          </p:nvPr>
        </p:nvSpPr>
        <p:spPr>
          <a:xfrm>
            <a:off x="603503" y="603504"/>
            <a:ext cx="3192563" cy="520293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18304" y="1380744"/>
            <a:ext cx="6858000" cy="46085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bg1"/>
                </a:solidFill>
                <a:effectLst/>
              </a:defRPr>
            </a:lvl1pPr>
          </a:lstStyle>
          <a:p>
            <a:fld id="{71286253-1B6C-4476-BA10-7DFF05BDD8C1}" type="datetime2">
              <a:rPr lang="en-US" smtClean="0"/>
              <a:t>Wednesday, May 6,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874881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541EC5E-2E3A-29A5-7F01-3D098A93FA76}"/>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CDB1A6A-A82E-C28C-BC71-E59067A1D47F}"/>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2B683A0-4783-F398-8347-7EAF3DEE633C}"/>
              </a:ext>
            </a:extLst>
          </p:cNvPr>
          <p:cNvSpPr/>
          <p:nvPr/>
        </p:nvSpPr>
        <p:spPr>
          <a:xfrm flipH="1">
            <a:off x="8491125" y="6406116"/>
            <a:ext cx="3700874"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12572"/>
            <a:ext cx="6858000" cy="923544"/>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6085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86917188-FC72-8B54-8EBD-7107C6956DBB}"/>
              </a:ext>
            </a:extLst>
          </p:cNvPr>
          <p:cNvSpPr>
            <a:spLocks noGrp="1"/>
          </p:cNvSpPr>
          <p:nvPr>
            <p:ph type="pic" sz="quarter" idx="15" hasCustomPrompt="1"/>
          </p:nvPr>
        </p:nvSpPr>
        <p:spPr>
          <a:xfrm>
            <a:off x="8491126" y="603504"/>
            <a:ext cx="3085177" cy="5202936"/>
          </a:xfrm>
          <a:blipFill>
            <a:blip r:embed="rId2">
              <a:alphaModFix amt="70000"/>
            </a:blip>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C26721B-6321-48CC-A06F-4DC67D115E8F}" type="datetime2">
              <a:rPr lang="en-US" smtClean="0"/>
              <a:t>Wednesday, May 6,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bg1"/>
                </a:solidFill>
                <a:effectLst/>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5173085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00FDF4-E04E-45E3-73D7-9BD1BD2BCA87}"/>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9DCA41D-9DCB-DD45-31CF-2ACE1D2C681B}"/>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21F0C67-B5B9-BA90-0D30-7132F7490891}"/>
              </a:ext>
            </a:extLst>
          </p:cNvPr>
          <p:cNvSpPr/>
          <p:nvPr/>
        </p:nvSpPr>
        <p:spPr>
          <a:xfrm flipH="1">
            <a:off x="5247320" y="6400799"/>
            <a:ext cx="6944677"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3912" y="475488"/>
            <a:ext cx="5440680" cy="1197864"/>
          </a:xfrm>
        </p:spPr>
        <p:txBody>
          <a:bodyPr anchor="b"/>
          <a:lstStyle/>
          <a:p>
            <a:r>
              <a:rPr lang="en-US" dirty="0"/>
              <a:t>Click to edit Master title style</a:t>
            </a:r>
          </a:p>
        </p:txBody>
      </p:sp>
      <p:sp>
        <p:nvSpPr>
          <p:cNvPr id="16" name="Footer Placeholder 15">
            <a:extLst>
              <a:ext uri="{FF2B5EF4-FFF2-40B4-BE49-F238E27FC236}">
                <a16:creationId xmlns:a16="http://schemas.microsoft.com/office/drawing/2014/main" id="{4567FAE1-288E-FD4A-3F64-DC3B7101D933}"/>
              </a:ext>
            </a:extLst>
          </p:cNvPr>
          <p:cNvSpPr>
            <a:spLocks noGrp="1"/>
          </p:cNvSpPr>
          <p:nvPr>
            <p:ph type="ftr" sz="quarter" idx="17"/>
          </p:nvPr>
        </p:nvSpPr>
        <p:spPr/>
        <p:txBody>
          <a:bodyPr/>
          <a:lstStyle/>
          <a:p>
            <a:r>
              <a:rPr lang="en-US"/>
              <a:t>Sample Footer Text</a:t>
            </a:r>
          </a:p>
        </p:txBody>
      </p:sp>
      <p:sp>
        <p:nvSpPr>
          <p:cNvPr id="11" name="Picture Placeholder 10">
            <a:extLst>
              <a:ext uri="{FF2B5EF4-FFF2-40B4-BE49-F238E27FC236}">
                <a16:creationId xmlns:a16="http://schemas.microsoft.com/office/drawing/2014/main" id="{C7A5FBC8-9F7C-5DDE-5C2A-6D231CC88D55}"/>
              </a:ext>
            </a:extLst>
          </p:cNvPr>
          <p:cNvSpPr>
            <a:spLocks noGrp="1"/>
          </p:cNvSpPr>
          <p:nvPr>
            <p:ph type="pic" sz="quarter" idx="15" hasCustomPrompt="1"/>
          </p:nvPr>
        </p:nvSpPr>
        <p:spPr>
          <a:xfrm>
            <a:off x="603504" y="603504"/>
            <a:ext cx="4643816" cy="520293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153912" y="1856232"/>
            <a:ext cx="5440680" cy="40050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Date Placeholder 14">
            <a:extLst>
              <a:ext uri="{FF2B5EF4-FFF2-40B4-BE49-F238E27FC236}">
                <a16:creationId xmlns:a16="http://schemas.microsoft.com/office/drawing/2014/main" id="{35913992-B8EA-FD20-FD4D-5B72B7A440D1}"/>
              </a:ext>
            </a:extLst>
          </p:cNvPr>
          <p:cNvSpPr>
            <a:spLocks noGrp="1"/>
          </p:cNvSpPr>
          <p:nvPr>
            <p:ph type="dt" sz="half" idx="16"/>
          </p:nvPr>
        </p:nvSpPr>
        <p:spPr/>
        <p:txBody>
          <a:bodyPr/>
          <a:lstStyle/>
          <a:p>
            <a:fld id="{CD5DF956-88B4-4B11-B70D-3316C48FAF0D}" type="datetime2">
              <a:rPr lang="en-US" smtClean="0"/>
              <a:t>Wednesday, May 6, 2026</a:t>
            </a:fld>
            <a:endParaRPr lang="en-US"/>
          </a:p>
        </p:txBody>
      </p:sp>
      <p:sp>
        <p:nvSpPr>
          <p:cNvPr id="17" name="Slide Number Placeholder 16">
            <a:extLst>
              <a:ext uri="{FF2B5EF4-FFF2-40B4-BE49-F238E27FC236}">
                <a16:creationId xmlns:a16="http://schemas.microsoft.com/office/drawing/2014/main" id="{D5201357-21DD-EA1C-08A2-FA2DAB225074}"/>
              </a:ext>
            </a:extLst>
          </p:cNvPr>
          <p:cNvSpPr>
            <a:spLocks noGrp="1"/>
          </p:cNvSpPr>
          <p:nvPr>
            <p:ph type="sldNum" sz="quarter" idx="18"/>
          </p:nvPr>
        </p:nvSpPr>
        <p:spPr/>
        <p:txBody>
          <a:bodyPr/>
          <a:lstStyle/>
          <a:p>
            <a:fld id="{CC057153-B650-4DEB-B370-79DDCFDCE934}" type="slidenum">
              <a:rPr lang="en-US" smtClean="0"/>
              <a:pPr/>
              <a:t>‹N›</a:t>
            </a:fld>
            <a:endParaRPr lang="en-US"/>
          </a:p>
        </p:txBody>
      </p:sp>
    </p:spTree>
    <p:extLst>
      <p:ext uri="{BB962C8B-B14F-4D97-AF65-F5344CB8AC3E}">
        <p14:creationId xmlns:p14="http://schemas.microsoft.com/office/powerpoint/2010/main" val="18831590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205052-C3B6-6D2C-A5A8-3EFDF993E71B}"/>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81E3123-7D9E-2A08-F196-CDF340945D9D}"/>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FF22AD7-5E04-F73B-69E6-5FA92F998C90}"/>
              </a:ext>
            </a:extLst>
          </p:cNvPr>
          <p:cNvSpPr/>
          <p:nvPr/>
        </p:nvSpPr>
        <p:spPr>
          <a:xfrm flipH="1">
            <a:off x="7284615" y="6400799"/>
            <a:ext cx="4907382"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74736" y="475488"/>
            <a:ext cx="3401568" cy="1197864"/>
          </a:xfrm>
        </p:spPr>
        <p:txBody>
          <a:bodyPr anchor="b"/>
          <a:lstStyle/>
          <a:p>
            <a:r>
              <a:rPr lang="en-US" dirty="0"/>
              <a:t>Click to edit Master title style</a:t>
            </a:r>
          </a:p>
        </p:txBody>
      </p:sp>
      <p:sp>
        <p:nvSpPr>
          <p:cNvPr id="12" name="Footer Placeholder 11">
            <a:extLst>
              <a:ext uri="{FF2B5EF4-FFF2-40B4-BE49-F238E27FC236}">
                <a16:creationId xmlns:a16="http://schemas.microsoft.com/office/drawing/2014/main" id="{B6E8A78A-1F40-EF49-1E08-D6397550623A}"/>
              </a:ext>
            </a:extLst>
          </p:cNvPr>
          <p:cNvSpPr>
            <a:spLocks noGrp="1"/>
          </p:cNvSpPr>
          <p:nvPr>
            <p:ph type="ftr" sz="quarter" idx="17"/>
          </p:nvPr>
        </p:nvSpPr>
        <p:spPr/>
        <p:txBody>
          <a:bodyPr/>
          <a:lstStyle/>
          <a:p>
            <a:r>
              <a:rPr lang="en-US"/>
              <a:t>Sample Footer Text</a:t>
            </a:r>
          </a:p>
        </p:txBody>
      </p:sp>
      <p:sp>
        <p:nvSpPr>
          <p:cNvPr id="10" name="Picture Placeholder 9">
            <a:extLst>
              <a:ext uri="{FF2B5EF4-FFF2-40B4-BE49-F238E27FC236}">
                <a16:creationId xmlns:a16="http://schemas.microsoft.com/office/drawing/2014/main" id="{7DC519FC-A3E9-4C11-0C12-6C530C7375C1}"/>
              </a:ext>
            </a:extLst>
          </p:cNvPr>
          <p:cNvSpPr>
            <a:spLocks noGrp="1"/>
          </p:cNvSpPr>
          <p:nvPr>
            <p:ph type="pic" sz="quarter" idx="15" hasCustomPrompt="1"/>
          </p:nvPr>
        </p:nvSpPr>
        <p:spPr>
          <a:xfrm>
            <a:off x="603504" y="603504"/>
            <a:ext cx="6681111" cy="520293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74736" y="1856232"/>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10">
            <a:extLst>
              <a:ext uri="{FF2B5EF4-FFF2-40B4-BE49-F238E27FC236}">
                <a16:creationId xmlns:a16="http://schemas.microsoft.com/office/drawing/2014/main" id="{D89D3850-0B82-7481-3C6F-0BDFA5DB5578}"/>
              </a:ext>
            </a:extLst>
          </p:cNvPr>
          <p:cNvSpPr>
            <a:spLocks noGrp="1"/>
          </p:cNvSpPr>
          <p:nvPr>
            <p:ph type="dt" sz="half" idx="16"/>
          </p:nvPr>
        </p:nvSpPr>
        <p:spPr/>
        <p:txBody>
          <a:bodyPr/>
          <a:lstStyle/>
          <a:p>
            <a:fld id="{9AB004D8-8BA8-480E-9129-E735C18CC49D}" type="datetime2">
              <a:rPr lang="en-US" smtClean="0"/>
              <a:t>Wednesday, May 6, 2026</a:t>
            </a:fld>
            <a:endParaRPr lang="en-US"/>
          </a:p>
        </p:txBody>
      </p:sp>
      <p:sp>
        <p:nvSpPr>
          <p:cNvPr id="13" name="Slide Number Placeholder 12">
            <a:extLst>
              <a:ext uri="{FF2B5EF4-FFF2-40B4-BE49-F238E27FC236}">
                <a16:creationId xmlns:a16="http://schemas.microsoft.com/office/drawing/2014/main" id="{64DFD1F8-B2A4-E3EB-CFCC-88A8CB48722E}"/>
              </a:ext>
            </a:extLst>
          </p:cNvPr>
          <p:cNvSpPr>
            <a:spLocks noGrp="1"/>
          </p:cNvSpPr>
          <p:nvPr>
            <p:ph type="sldNum" sz="quarter" idx="18"/>
          </p:nvPr>
        </p:nvSpPr>
        <p:spPr/>
        <p:txBody>
          <a:bodyPr/>
          <a:lstStyle/>
          <a:p>
            <a:fld id="{CC057153-B650-4DEB-B370-79DDCFDCE934}" type="slidenum">
              <a:rPr lang="en-US" smtClean="0"/>
              <a:pPr/>
              <a:t>‹N›</a:t>
            </a:fld>
            <a:endParaRPr lang="en-US"/>
          </a:p>
        </p:txBody>
      </p:sp>
    </p:spTree>
    <p:extLst>
      <p:ext uri="{BB962C8B-B14F-4D97-AF65-F5344CB8AC3E}">
        <p14:creationId xmlns:p14="http://schemas.microsoft.com/office/powerpoint/2010/main" val="35639054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F18C7C-1969-9C01-D038-301F240DE5F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B92EA85-E779-E444-F045-AF74D3205F21}"/>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BB930F6-9FDA-0841-96E2-360254453D93}"/>
              </a:ext>
            </a:extLst>
          </p:cNvPr>
          <p:cNvSpPr/>
          <p:nvPr/>
        </p:nvSpPr>
        <p:spPr>
          <a:xfrm flipH="1">
            <a:off x="7562434" y="6406116"/>
            <a:ext cx="4629564"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704087"/>
            <a:ext cx="2907792" cy="2377440"/>
          </a:xfrm>
        </p:spPr>
        <p:txBody>
          <a:bodyPr anchor="t"/>
          <a:lstStyle/>
          <a:p>
            <a:r>
              <a:rPr lang="en-US" dirty="0"/>
              <a:t>Click to edit Master title style</a:t>
            </a:r>
          </a:p>
        </p:txBody>
      </p:sp>
      <p:sp>
        <p:nvSpPr>
          <p:cNvPr id="12" name="Footer Placeholder 11">
            <a:extLst>
              <a:ext uri="{FF2B5EF4-FFF2-40B4-BE49-F238E27FC236}">
                <a16:creationId xmlns:a16="http://schemas.microsoft.com/office/drawing/2014/main" id="{B6E8A78A-1F40-EF49-1E08-D6397550623A}"/>
              </a:ext>
            </a:extLst>
          </p:cNvPr>
          <p:cNvSpPr>
            <a:spLocks noGrp="1"/>
          </p:cNvSpPr>
          <p:nvPr>
            <p:ph type="ftr" sz="quarter" idx="17"/>
          </p:nvPr>
        </p:nvSpPr>
        <p:spPr/>
        <p:txBody>
          <a:bodyPr/>
          <a:lstStyle/>
          <a:p>
            <a:r>
              <a:rPr lang="en-US"/>
              <a:t>Sample Footer Text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023360" y="704088"/>
            <a:ext cx="2843784" cy="511149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a:extLst>
              <a:ext uri="{FF2B5EF4-FFF2-40B4-BE49-F238E27FC236}">
                <a16:creationId xmlns:a16="http://schemas.microsoft.com/office/drawing/2014/main" id="{7DC519FC-A3E9-4C11-0C12-6C530C7375C1}"/>
              </a:ext>
            </a:extLst>
          </p:cNvPr>
          <p:cNvSpPr>
            <a:spLocks noGrp="1"/>
          </p:cNvSpPr>
          <p:nvPr>
            <p:ph type="pic" sz="quarter" idx="15" hasCustomPrompt="1"/>
          </p:nvPr>
        </p:nvSpPr>
        <p:spPr>
          <a:xfrm>
            <a:off x="7562436" y="0"/>
            <a:ext cx="4629564" cy="6409944"/>
          </a:xfrm>
          <a:blipFill>
            <a:blip r:embed="rId2">
              <a:alphaModFix amt="70000"/>
            </a:blip>
            <a:stretch>
              <a:fillRect/>
            </a:stretch>
          </a:blipFill>
        </p:spPr>
        <p:txBody>
          <a:bodyPr/>
          <a:lstStyle>
            <a:lvl1pPr marL="0" indent="0">
              <a:buNone/>
              <a:defRPr/>
            </a:lvl1pPr>
          </a:lstStyle>
          <a:p>
            <a:r>
              <a:rPr lang="en-US" dirty="0"/>
              <a:t>.</a:t>
            </a:r>
          </a:p>
        </p:txBody>
      </p:sp>
      <p:sp>
        <p:nvSpPr>
          <p:cNvPr id="11" name="Date Placeholder 10">
            <a:extLst>
              <a:ext uri="{FF2B5EF4-FFF2-40B4-BE49-F238E27FC236}">
                <a16:creationId xmlns:a16="http://schemas.microsoft.com/office/drawing/2014/main" id="{D89D3850-0B82-7481-3C6F-0BDFA5DB5578}"/>
              </a:ext>
            </a:extLst>
          </p:cNvPr>
          <p:cNvSpPr>
            <a:spLocks noGrp="1"/>
          </p:cNvSpPr>
          <p:nvPr>
            <p:ph type="dt" sz="half" idx="16"/>
          </p:nvPr>
        </p:nvSpPr>
        <p:spPr/>
        <p:txBody>
          <a:bodyPr/>
          <a:lstStyle/>
          <a:p>
            <a:fld id="{D4A58DCA-69A1-40C7-8F11-9BD47CD4C934}" type="datetime2">
              <a:rPr lang="en-US" smtClean="0"/>
              <a:t>Wednesday, May 6, 2026</a:t>
            </a:fld>
            <a:endParaRPr lang="en-US"/>
          </a:p>
        </p:txBody>
      </p:sp>
      <p:sp>
        <p:nvSpPr>
          <p:cNvPr id="13" name="Slide Number Placeholder 12">
            <a:extLst>
              <a:ext uri="{FF2B5EF4-FFF2-40B4-BE49-F238E27FC236}">
                <a16:creationId xmlns:a16="http://schemas.microsoft.com/office/drawing/2014/main" id="{64DFD1F8-B2A4-E3EB-CFCC-88A8CB48722E}"/>
              </a:ext>
            </a:extLst>
          </p:cNvPr>
          <p:cNvSpPr>
            <a:spLocks noGrp="1"/>
          </p:cNvSpPr>
          <p:nvPr>
            <p:ph type="sldNum" sz="quarter" idx="18"/>
          </p:nvPr>
        </p:nvSpPr>
        <p:spPr/>
        <p:txBody>
          <a:bodyPr/>
          <a:lstStyle/>
          <a:p>
            <a:fld id="{CC057153-B650-4DEB-B370-79DDCFDCE934}" type="slidenum">
              <a:rPr lang="en-US" smtClean="0"/>
              <a:pPr/>
              <a:t>‹N›</a:t>
            </a:fld>
            <a:endParaRPr lang="en-US"/>
          </a:p>
        </p:txBody>
      </p:sp>
    </p:spTree>
    <p:extLst>
      <p:ext uri="{BB962C8B-B14F-4D97-AF65-F5344CB8AC3E}">
        <p14:creationId xmlns:p14="http://schemas.microsoft.com/office/powerpoint/2010/main" val="29881459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F18C7C-1969-9C01-D038-301F240DE5F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B92EA85-E779-E444-F045-AF74D3205F21}"/>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BB930F6-9FDA-0841-96E2-360254453D93}"/>
              </a:ext>
            </a:extLst>
          </p:cNvPr>
          <p:cNvSpPr/>
          <p:nvPr/>
        </p:nvSpPr>
        <p:spPr>
          <a:xfrm flipH="1">
            <a:off x="8305800" y="6406116"/>
            <a:ext cx="3886200"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704088"/>
            <a:ext cx="2907792" cy="2377440"/>
          </a:xfrm>
        </p:spPr>
        <p:txBody>
          <a:bodyPr anchor="t"/>
          <a:lstStyle/>
          <a:p>
            <a:r>
              <a:rPr lang="en-US" dirty="0"/>
              <a:t>Click to edit Master title style</a:t>
            </a:r>
          </a:p>
        </p:txBody>
      </p:sp>
      <p:sp>
        <p:nvSpPr>
          <p:cNvPr id="12" name="Footer Placeholder 11">
            <a:extLst>
              <a:ext uri="{FF2B5EF4-FFF2-40B4-BE49-F238E27FC236}">
                <a16:creationId xmlns:a16="http://schemas.microsoft.com/office/drawing/2014/main" id="{B6E8A78A-1F40-EF49-1E08-D6397550623A}"/>
              </a:ext>
            </a:extLst>
          </p:cNvPr>
          <p:cNvSpPr>
            <a:spLocks noGrp="1"/>
          </p:cNvSpPr>
          <p:nvPr>
            <p:ph type="ftr" sz="quarter" idx="17"/>
          </p:nvPr>
        </p:nvSpPr>
        <p:spPr/>
        <p:txBody>
          <a:bodyPr/>
          <a:lstStyle/>
          <a:p>
            <a:r>
              <a:rPr lang="en-US"/>
              <a:t>Sample Footer Text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023360" y="704088"/>
            <a:ext cx="3776472" cy="534770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a:extLst>
              <a:ext uri="{FF2B5EF4-FFF2-40B4-BE49-F238E27FC236}">
                <a16:creationId xmlns:a16="http://schemas.microsoft.com/office/drawing/2014/main" id="{7DC519FC-A3E9-4C11-0C12-6C530C7375C1}"/>
              </a:ext>
            </a:extLst>
          </p:cNvPr>
          <p:cNvSpPr>
            <a:spLocks noGrp="1"/>
          </p:cNvSpPr>
          <p:nvPr>
            <p:ph type="pic" sz="quarter" idx="15" hasCustomPrompt="1"/>
          </p:nvPr>
        </p:nvSpPr>
        <p:spPr>
          <a:xfrm>
            <a:off x="8305800" y="0"/>
            <a:ext cx="3886200" cy="6406116"/>
          </a:xfrm>
          <a:blipFill>
            <a:blip r:embed="rId2">
              <a:alphaModFix amt="70000"/>
            </a:blip>
            <a:stretch>
              <a:fillRect/>
            </a:stretch>
          </a:blipFill>
        </p:spPr>
        <p:txBody>
          <a:bodyPr/>
          <a:lstStyle>
            <a:lvl1pPr marL="0" indent="0">
              <a:buNone/>
              <a:defRPr/>
            </a:lvl1pPr>
          </a:lstStyle>
          <a:p>
            <a:r>
              <a:rPr lang="en-US" dirty="0"/>
              <a:t>.</a:t>
            </a:r>
          </a:p>
        </p:txBody>
      </p:sp>
      <p:sp>
        <p:nvSpPr>
          <p:cNvPr id="11" name="Date Placeholder 10">
            <a:extLst>
              <a:ext uri="{FF2B5EF4-FFF2-40B4-BE49-F238E27FC236}">
                <a16:creationId xmlns:a16="http://schemas.microsoft.com/office/drawing/2014/main" id="{D89D3850-0B82-7481-3C6F-0BDFA5DB5578}"/>
              </a:ext>
            </a:extLst>
          </p:cNvPr>
          <p:cNvSpPr>
            <a:spLocks noGrp="1"/>
          </p:cNvSpPr>
          <p:nvPr>
            <p:ph type="dt" sz="half" idx="16"/>
          </p:nvPr>
        </p:nvSpPr>
        <p:spPr/>
        <p:txBody>
          <a:bodyPr/>
          <a:lstStyle/>
          <a:p>
            <a:fld id="{33DFD5A6-3F5B-4C93-83C0-9BE650DA7164}" type="datetime2">
              <a:rPr lang="en-US" smtClean="0"/>
              <a:t>Wednesday, May 6, 2026</a:t>
            </a:fld>
            <a:endParaRPr lang="en-US"/>
          </a:p>
        </p:txBody>
      </p:sp>
      <p:sp>
        <p:nvSpPr>
          <p:cNvPr id="13" name="Slide Number Placeholder 12">
            <a:extLst>
              <a:ext uri="{FF2B5EF4-FFF2-40B4-BE49-F238E27FC236}">
                <a16:creationId xmlns:a16="http://schemas.microsoft.com/office/drawing/2014/main" id="{64DFD1F8-B2A4-E3EB-CFCC-88A8CB48722E}"/>
              </a:ext>
            </a:extLst>
          </p:cNvPr>
          <p:cNvSpPr>
            <a:spLocks noGrp="1"/>
          </p:cNvSpPr>
          <p:nvPr>
            <p:ph type="sldNum" sz="quarter" idx="18"/>
          </p:nvPr>
        </p:nvSpPr>
        <p:spPr/>
        <p:txBody>
          <a:bodyPr/>
          <a:lstStyle/>
          <a:p>
            <a:fld id="{CC057153-B650-4DEB-B370-79DDCFDCE934}" type="slidenum">
              <a:rPr lang="en-US" smtClean="0"/>
              <a:pPr/>
              <a:t>‹N›</a:t>
            </a:fld>
            <a:endParaRPr lang="en-US"/>
          </a:p>
        </p:txBody>
      </p:sp>
    </p:spTree>
    <p:extLst>
      <p:ext uri="{BB962C8B-B14F-4D97-AF65-F5344CB8AC3E}">
        <p14:creationId xmlns:p14="http://schemas.microsoft.com/office/powerpoint/2010/main" val="5704580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270C72-937F-4EEB-59FB-6FC29DF45701}"/>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BABC61-0C94-EB2C-729D-13A2A74C04A2}"/>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F3E17B-3D55-4567-37F8-1842ADBFD144}"/>
              </a:ext>
            </a:extLst>
          </p:cNvPr>
          <p:cNvSpPr/>
          <p:nvPr/>
        </p:nvSpPr>
        <p:spPr>
          <a:xfrm flipH="1">
            <a:off x="5029200" y="6406116"/>
            <a:ext cx="7162798"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923544"/>
            <a:ext cx="3840480" cy="2505456"/>
          </a:xfrm>
        </p:spPr>
        <p:txBody>
          <a:bodyPr anchor="b"/>
          <a:lstStyle>
            <a:lvl1pPr algn="r">
              <a:defRPr/>
            </a:lvl1pPr>
          </a:lstStyle>
          <a:p>
            <a:r>
              <a:rPr lang="en-US" dirty="0"/>
              <a:t>Click to edit Master title style</a:t>
            </a:r>
          </a:p>
        </p:txBody>
      </p:sp>
      <p:sp>
        <p:nvSpPr>
          <p:cNvPr id="9" name="Footer Placeholder 8">
            <a:extLst>
              <a:ext uri="{FF2B5EF4-FFF2-40B4-BE49-F238E27FC236}">
                <a16:creationId xmlns:a16="http://schemas.microsoft.com/office/drawing/2014/main" id="{E44DBEB0-C6B6-5CB8-ABF9-1B2039BB0E59}"/>
              </a:ext>
            </a:extLst>
          </p:cNvPr>
          <p:cNvSpPr>
            <a:spLocks noGrp="1"/>
          </p:cNvSpPr>
          <p:nvPr>
            <p:ph type="ftr" sz="quarter" idx="16"/>
          </p:nvPr>
        </p:nvSpPr>
        <p:spPr/>
        <p:txBody>
          <a:bodyPr/>
          <a:lstStyle/>
          <a:p>
            <a:r>
              <a:rPr lang="en-US"/>
              <a:t>Sample Footer Text</a:t>
            </a:r>
          </a:p>
        </p:txBody>
      </p:sp>
      <p:sp>
        <p:nvSpPr>
          <p:cNvPr id="12" name="Picture Placeholder 11">
            <a:extLst>
              <a:ext uri="{FF2B5EF4-FFF2-40B4-BE49-F238E27FC236}">
                <a16:creationId xmlns:a16="http://schemas.microsoft.com/office/drawing/2014/main" id="{4FFF810E-C78F-40FB-2AAF-2EF21D0EC3A2}"/>
              </a:ext>
            </a:extLst>
          </p:cNvPr>
          <p:cNvSpPr>
            <a:spLocks noGrp="1"/>
          </p:cNvSpPr>
          <p:nvPr>
            <p:ph type="pic" sz="quarter" idx="18" hasCustomPrompt="1"/>
          </p:nvPr>
        </p:nvSpPr>
        <p:spPr>
          <a:xfrm>
            <a:off x="5065776" y="0"/>
            <a:ext cx="6135624" cy="3291840"/>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5029200" y="3511295"/>
            <a:ext cx="6172200" cy="2606283"/>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397A2D71-C1A3-7AD4-8B7D-05B964D2B9E6}"/>
              </a:ext>
            </a:extLst>
          </p:cNvPr>
          <p:cNvSpPr>
            <a:spLocks noGrp="1"/>
          </p:cNvSpPr>
          <p:nvPr>
            <p:ph type="dt" sz="half" idx="15"/>
          </p:nvPr>
        </p:nvSpPr>
        <p:spPr/>
        <p:txBody>
          <a:bodyPr/>
          <a:lstStyle/>
          <a:p>
            <a:fld id="{CDFE0BFE-5A09-4B35-B85E-8253DEA6CAA6}" type="datetime2">
              <a:rPr lang="en-US" smtClean="0"/>
              <a:t>Wednesday, May 6, 2026</a:t>
            </a:fld>
            <a:endParaRPr lang="en-US"/>
          </a:p>
        </p:txBody>
      </p:sp>
      <p:sp>
        <p:nvSpPr>
          <p:cNvPr id="10" name="Slide Number Placeholder 9">
            <a:extLst>
              <a:ext uri="{FF2B5EF4-FFF2-40B4-BE49-F238E27FC236}">
                <a16:creationId xmlns:a16="http://schemas.microsoft.com/office/drawing/2014/main" id="{0776449E-1F63-DCB9-E493-5C6901BE3C26}"/>
              </a:ext>
            </a:extLst>
          </p:cNvPr>
          <p:cNvSpPr>
            <a:spLocks noGrp="1"/>
          </p:cNvSpPr>
          <p:nvPr>
            <p:ph type="sldNum" sz="quarter" idx="17"/>
          </p:nvPr>
        </p:nvSpPr>
        <p:spPr/>
        <p:txBody>
          <a:bodyPr/>
          <a:lstStyle/>
          <a:p>
            <a:fld id="{CC057153-B650-4DEB-B370-79DDCFDCE934}" type="slidenum">
              <a:rPr lang="en-US" smtClean="0"/>
              <a:pPr/>
              <a:t>‹N›</a:t>
            </a:fld>
            <a:endParaRPr lang="en-US"/>
          </a:p>
        </p:txBody>
      </p:sp>
    </p:spTree>
    <p:extLst>
      <p:ext uri="{BB962C8B-B14F-4D97-AF65-F5344CB8AC3E}">
        <p14:creationId xmlns:p14="http://schemas.microsoft.com/office/powerpoint/2010/main" val="18443446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016717-EA73-3C76-64BF-8AA29BC563AE}"/>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0460BC6-378A-8F4F-1D44-FA6677F92D4E}"/>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4AC97FE-4F82-FCF7-08CC-137F322BADB5}"/>
              </a:ext>
            </a:extLst>
          </p:cNvPr>
          <p:cNvSpPr/>
          <p:nvPr/>
        </p:nvSpPr>
        <p:spPr>
          <a:xfrm flipH="1">
            <a:off x="5029200" y="6406116"/>
            <a:ext cx="7162798"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24128" y="932688"/>
            <a:ext cx="3392424" cy="3182112"/>
          </a:xfrm>
        </p:spPr>
        <p:txBody>
          <a:bodyPr anchor="b"/>
          <a:lstStyle>
            <a:lvl1pPr algn="r">
              <a:defRPr/>
            </a:lvl1pPr>
          </a:lstStyle>
          <a:p>
            <a:r>
              <a:rPr lang="en-US" dirty="0"/>
              <a:t>Click to edit Master title style</a:t>
            </a:r>
          </a:p>
        </p:txBody>
      </p:sp>
      <p:sp>
        <p:nvSpPr>
          <p:cNvPr id="9" name="Footer Placeholder 8">
            <a:extLst>
              <a:ext uri="{FF2B5EF4-FFF2-40B4-BE49-F238E27FC236}">
                <a16:creationId xmlns:a16="http://schemas.microsoft.com/office/drawing/2014/main" id="{E44DBEB0-C6B6-5CB8-ABF9-1B2039BB0E59}"/>
              </a:ext>
            </a:extLst>
          </p:cNvPr>
          <p:cNvSpPr>
            <a:spLocks noGrp="1"/>
          </p:cNvSpPr>
          <p:nvPr>
            <p:ph type="ftr" sz="quarter" idx="16"/>
          </p:nvPr>
        </p:nvSpPr>
        <p:spPr/>
        <p:txBody>
          <a:bodyPr/>
          <a:lstStyle/>
          <a:p>
            <a:r>
              <a:rPr lang="en-US"/>
              <a:t>Sample Footer Text</a:t>
            </a:r>
          </a:p>
        </p:txBody>
      </p:sp>
      <p:sp>
        <p:nvSpPr>
          <p:cNvPr id="12" name="Picture Placeholder 11">
            <a:extLst>
              <a:ext uri="{FF2B5EF4-FFF2-40B4-BE49-F238E27FC236}">
                <a16:creationId xmlns:a16="http://schemas.microsoft.com/office/drawing/2014/main" id="{4FFF810E-C78F-40FB-2AAF-2EF21D0EC3A2}"/>
              </a:ext>
            </a:extLst>
          </p:cNvPr>
          <p:cNvSpPr>
            <a:spLocks noGrp="1"/>
          </p:cNvSpPr>
          <p:nvPr>
            <p:ph type="pic" sz="quarter" idx="18" hasCustomPrompt="1"/>
          </p:nvPr>
        </p:nvSpPr>
        <p:spPr>
          <a:xfrm>
            <a:off x="5065776" y="0"/>
            <a:ext cx="6135624" cy="3959352"/>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5029200" y="4206240"/>
            <a:ext cx="6172200" cy="164592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397A2D71-C1A3-7AD4-8B7D-05B964D2B9E6}"/>
              </a:ext>
            </a:extLst>
          </p:cNvPr>
          <p:cNvSpPr>
            <a:spLocks noGrp="1"/>
          </p:cNvSpPr>
          <p:nvPr>
            <p:ph type="dt" sz="half" idx="15"/>
          </p:nvPr>
        </p:nvSpPr>
        <p:spPr/>
        <p:txBody>
          <a:bodyPr/>
          <a:lstStyle/>
          <a:p>
            <a:fld id="{E451324D-67C5-4E93-BC3F-7AE321E5F6D8}" type="datetime2">
              <a:rPr lang="en-US" smtClean="0"/>
              <a:t>Wednesday, May 6, 2026</a:t>
            </a:fld>
            <a:endParaRPr lang="en-US"/>
          </a:p>
        </p:txBody>
      </p:sp>
      <p:sp>
        <p:nvSpPr>
          <p:cNvPr id="10" name="Slide Number Placeholder 9">
            <a:extLst>
              <a:ext uri="{FF2B5EF4-FFF2-40B4-BE49-F238E27FC236}">
                <a16:creationId xmlns:a16="http://schemas.microsoft.com/office/drawing/2014/main" id="{0776449E-1F63-DCB9-E493-5C6901BE3C26}"/>
              </a:ext>
            </a:extLst>
          </p:cNvPr>
          <p:cNvSpPr>
            <a:spLocks noGrp="1"/>
          </p:cNvSpPr>
          <p:nvPr>
            <p:ph type="sldNum" sz="quarter" idx="17"/>
          </p:nvPr>
        </p:nvSpPr>
        <p:spPr/>
        <p:txBody>
          <a:bodyPr/>
          <a:lstStyle/>
          <a:p>
            <a:fld id="{CC057153-B650-4DEB-B370-79DDCFDCE934}" type="slidenum">
              <a:rPr lang="en-US" smtClean="0"/>
              <a:pPr/>
              <a:t>‹N›</a:t>
            </a:fld>
            <a:endParaRPr lang="en-US"/>
          </a:p>
        </p:txBody>
      </p:sp>
    </p:spTree>
    <p:extLst>
      <p:ext uri="{BB962C8B-B14F-4D97-AF65-F5344CB8AC3E}">
        <p14:creationId xmlns:p14="http://schemas.microsoft.com/office/powerpoint/2010/main" val="21220792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E51A20-2748-7167-D322-21FEFCFAA88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CBB6C2A-5CA9-E68C-069E-E0E25559DCC0}"/>
              </a:ext>
            </a:extLst>
          </p:cNvPr>
          <p:cNvSpPr/>
          <p:nvPr/>
        </p:nvSpPr>
        <p:spPr>
          <a:xfrm flipH="1">
            <a:off x="-1" y="6408741"/>
            <a:ext cx="12191998" cy="449259"/>
          </a:xfrm>
          <a:prstGeom prst="rect">
            <a:avLst/>
          </a:prstGeom>
          <a:gradFill>
            <a:gsLst>
              <a:gs pos="34000">
                <a:srgbClr val="FE4A00">
                  <a:alpha val="72941"/>
                </a:srgbClr>
              </a:gs>
              <a:gs pos="100000">
                <a:srgbClr val="DA002F">
                  <a:alpha val="88627"/>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80550C-DE5E-1065-0630-D03C188FDDD1}"/>
              </a:ext>
            </a:extLst>
          </p:cNvPr>
          <p:cNvSpPr/>
          <p:nvPr/>
        </p:nvSpPr>
        <p:spPr>
          <a:xfrm flipH="1">
            <a:off x="-1" y="6408314"/>
            <a:ext cx="7783998" cy="449686"/>
          </a:xfrm>
          <a:prstGeom prst="rect">
            <a:avLst/>
          </a:prstGeom>
          <a:gradFill>
            <a:gsLst>
              <a:gs pos="0">
                <a:srgbClr val="FD5353">
                  <a:alpha val="54902"/>
                </a:srgbClr>
              </a:gs>
              <a:gs pos="99000">
                <a:srgbClr val="972D8F">
                  <a:alpha val="73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832104"/>
            <a:ext cx="3273552" cy="1947672"/>
          </a:xfrm>
        </p:spPr>
        <p:txBody>
          <a:bodyPr anchor="b"/>
          <a:lstStyle/>
          <a:p>
            <a:r>
              <a:rPr lang="en-US" dirty="0"/>
              <a:t>Click to edit Master title style</a:t>
            </a:r>
          </a:p>
        </p:txBody>
      </p:sp>
      <p:sp>
        <p:nvSpPr>
          <p:cNvPr id="14" name="Picture Placeholder 13">
            <a:extLst>
              <a:ext uri="{FF2B5EF4-FFF2-40B4-BE49-F238E27FC236}">
                <a16:creationId xmlns:a16="http://schemas.microsoft.com/office/drawing/2014/main" id="{446617FE-5546-1330-38DE-729B1DB01C4F}"/>
              </a:ext>
            </a:extLst>
          </p:cNvPr>
          <p:cNvSpPr>
            <a:spLocks noGrp="1"/>
          </p:cNvSpPr>
          <p:nvPr>
            <p:ph type="pic" sz="quarter" idx="18" hasCustomPrompt="1"/>
          </p:nvPr>
        </p:nvSpPr>
        <p:spPr>
          <a:xfrm>
            <a:off x="0" y="-1"/>
            <a:ext cx="7783999" cy="6411311"/>
          </a:xfrm>
          <a:blipFill>
            <a:blip r:embed="rId2">
              <a:alphaModFix amt="70000"/>
            </a:blip>
            <a:stretch>
              <a:fillRect/>
            </a:stretch>
          </a:blipFill>
        </p:spPr>
        <p:txBody>
          <a:bodyPr/>
          <a:lstStyle>
            <a:lvl1pPr marL="0" indent="0">
              <a:buNone/>
              <a:defRPr/>
            </a:lvl1pPr>
          </a:lstStyle>
          <a:p>
            <a:r>
              <a:rPr lang="en-US" dirty="0"/>
              <a:t>.</a:t>
            </a:r>
          </a:p>
        </p:txBody>
      </p:sp>
      <p:sp>
        <p:nvSpPr>
          <p:cNvPr id="11" name="Footer Placeholder 10">
            <a:extLst>
              <a:ext uri="{FF2B5EF4-FFF2-40B4-BE49-F238E27FC236}">
                <a16:creationId xmlns:a16="http://schemas.microsoft.com/office/drawing/2014/main" id="{A9C33D4E-E2BE-E898-8127-4DC0FEE7EF69}"/>
              </a:ext>
            </a:extLst>
          </p:cNvPr>
          <p:cNvSpPr>
            <a:spLocks noGrp="1"/>
          </p:cNvSpPr>
          <p:nvPr>
            <p:ph type="ftr" sz="quarter" idx="16"/>
          </p:nvPr>
        </p:nvSpPr>
        <p:spPr>
          <a:xfrm>
            <a:off x="67056" y="6455664"/>
            <a:ext cx="3557016" cy="365760"/>
          </a:xfrm>
        </p:spPr>
        <p:txBody>
          <a:bodyPr/>
          <a:lstStyle>
            <a:lvl1pPr>
              <a:defRPr>
                <a:solidFill>
                  <a:schemeClr val="bg1"/>
                </a:solidFill>
              </a:defRPr>
            </a:lvl1pPr>
          </a:lstStyle>
          <a:p>
            <a:r>
              <a:rPr lang="en-US"/>
              <a:t>Sample Footer Text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2852928"/>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a:extLst>
              <a:ext uri="{FF2B5EF4-FFF2-40B4-BE49-F238E27FC236}">
                <a16:creationId xmlns:a16="http://schemas.microsoft.com/office/drawing/2014/main" id="{9153B13C-4F7F-491E-137A-C175D2F34347}"/>
              </a:ext>
            </a:extLst>
          </p:cNvPr>
          <p:cNvSpPr>
            <a:spLocks noGrp="1"/>
          </p:cNvSpPr>
          <p:nvPr>
            <p:ph type="dt" sz="half" idx="15"/>
          </p:nvPr>
        </p:nvSpPr>
        <p:spPr/>
        <p:txBody>
          <a:bodyPr/>
          <a:lstStyle/>
          <a:p>
            <a:fld id="{59639FB1-C416-4550-8B7F-818DCA7584C4}" type="datetime2">
              <a:rPr lang="en-US" smtClean="0"/>
              <a:t>Wednesday, May 6, 2026</a:t>
            </a:fld>
            <a:endParaRPr lang="en-US"/>
          </a:p>
        </p:txBody>
      </p:sp>
      <p:sp>
        <p:nvSpPr>
          <p:cNvPr id="12" name="Slide Number Placeholder 11">
            <a:extLst>
              <a:ext uri="{FF2B5EF4-FFF2-40B4-BE49-F238E27FC236}">
                <a16:creationId xmlns:a16="http://schemas.microsoft.com/office/drawing/2014/main" id="{465A4B81-1CBB-716F-B325-C1ECB6BA2529}"/>
              </a:ext>
            </a:extLst>
          </p:cNvPr>
          <p:cNvSpPr>
            <a:spLocks noGrp="1"/>
          </p:cNvSpPr>
          <p:nvPr>
            <p:ph type="sldNum" sz="quarter" idx="17"/>
          </p:nvPr>
        </p:nvSpPr>
        <p:spPr/>
        <p:txBody>
          <a:bodyPr/>
          <a:lstStyle/>
          <a:p>
            <a:fld id="{CC057153-B650-4DEB-B370-79DDCFDCE934}" type="slidenum">
              <a:rPr lang="en-US" smtClean="0"/>
              <a:pPr/>
              <a:t>‹N›</a:t>
            </a:fld>
            <a:endParaRPr lang="en-US"/>
          </a:p>
        </p:txBody>
      </p:sp>
    </p:spTree>
    <p:extLst>
      <p:ext uri="{BB962C8B-B14F-4D97-AF65-F5344CB8AC3E}">
        <p14:creationId xmlns:p14="http://schemas.microsoft.com/office/powerpoint/2010/main" val="34653602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471F3A-3E6D-0DF1-74AB-CC9D04CFAEEB}"/>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CBED10C-5619-54D2-5D2D-E5D0A3E26E93}"/>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F596777-297F-86C7-883A-2CA5E5F7CD86}"/>
              </a:ext>
            </a:extLst>
          </p:cNvPr>
          <p:cNvSpPr/>
          <p:nvPr/>
        </p:nvSpPr>
        <p:spPr>
          <a:xfrm flipH="1">
            <a:off x="6158536" y="6400799"/>
            <a:ext cx="6033460"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12064"/>
            <a:ext cx="10844784" cy="1170432"/>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4" name="Picture Placeholder 3">
            <a:extLst>
              <a:ext uri="{FF2B5EF4-FFF2-40B4-BE49-F238E27FC236}">
                <a16:creationId xmlns:a16="http://schemas.microsoft.com/office/drawing/2014/main" id="{BC6A79F2-1363-2482-D116-A2760202AE87}"/>
              </a:ext>
            </a:extLst>
          </p:cNvPr>
          <p:cNvSpPr>
            <a:spLocks noGrp="1"/>
          </p:cNvSpPr>
          <p:nvPr>
            <p:ph type="pic" sz="quarter" idx="15" hasCustomPrompt="1"/>
          </p:nvPr>
        </p:nvSpPr>
        <p:spPr>
          <a:xfrm>
            <a:off x="731520" y="1984247"/>
            <a:ext cx="6214110" cy="3879839"/>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699959" y="1984248"/>
            <a:ext cx="3876346" cy="3879839"/>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3DAA390-4D48-496D-9CF9-AA47EC8054B6}" type="datetime2">
              <a:rPr lang="en-US" smtClean="0"/>
              <a:t>Wednesday, May 6,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3564380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E99FD1-4C4F-942E-5C24-C7F30C3E1065}"/>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2093A5D-CF9E-656F-6E4D-BBE26617BBEC}"/>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7D037C8-31EA-E42D-7880-3FC907A897D8}"/>
              </a:ext>
            </a:extLst>
          </p:cNvPr>
          <p:cNvSpPr/>
          <p:nvPr/>
        </p:nvSpPr>
        <p:spPr>
          <a:xfrm flipH="1">
            <a:off x="4380987" y="6400799"/>
            <a:ext cx="7811009"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886200"/>
            <a:ext cx="3649468" cy="2048256"/>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4" name="Picture Placeholder 3">
            <a:extLst>
              <a:ext uri="{FF2B5EF4-FFF2-40B4-BE49-F238E27FC236}">
                <a16:creationId xmlns:a16="http://schemas.microsoft.com/office/drawing/2014/main" id="{DC72D447-6660-458A-13D3-C4FF07038659}"/>
              </a:ext>
            </a:extLst>
          </p:cNvPr>
          <p:cNvSpPr>
            <a:spLocks noGrp="1"/>
          </p:cNvSpPr>
          <p:nvPr>
            <p:ph type="pic" sz="quarter" idx="15" hasCustomPrompt="1"/>
          </p:nvPr>
        </p:nvSpPr>
        <p:spPr>
          <a:xfrm>
            <a:off x="731518" y="0"/>
            <a:ext cx="3520440" cy="364845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148072" y="704088"/>
            <a:ext cx="6428232" cy="5230368"/>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63F89BF-AB4A-41EB-BD3C-EE6397432347}" type="datetime2">
              <a:rPr lang="en-US" smtClean="0"/>
              <a:t>Wednesday, May 6,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1854637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75F419-3BE9-4269-E538-DB069E0C3295}"/>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FEA2F20-DFC9-8EAE-10DC-BC89113C2D4F}"/>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B4C5968-63F8-AF79-49F2-4D9E9C22DD6B}"/>
              </a:ext>
            </a:extLst>
          </p:cNvPr>
          <p:cNvSpPr/>
          <p:nvPr/>
        </p:nvSpPr>
        <p:spPr>
          <a:xfrm flipH="1">
            <a:off x="3626812" y="6400799"/>
            <a:ext cx="8565184"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704088"/>
            <a:ext cx="2895292" cy="1581912"/>
          </a:xfrm>
        </p:spPr>
        <p:txBody>
          <a:bodyPr anchor="t">
            <a:normAutofit/>
          </a:bodyPr>
          <a:lstStyle>
            <a:lvl1pPr>
              <a:defRPr sz="32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4" name="Picture Placeholder 3">
            <a:extLst>
              <a:ext uri="{FF2B5EF4-FFF2-40B4-BE49-F238E27FC236}">
                <a16:creationId xmlns:a16="http://schemas.microsoft.com/office/drawing/2014/main" id="{4A3F22A9-E31A-48F3-DD64-8A1764532472}"/>
              </a:ext>
            </a:extLst>
          </p:cNvPr>
          <p:cNvSpPr>
            <a:spLocks noGrp="1"/>
          </p:cNvSpPr>
          <p:nvPr>
            <p:ph type="pic" sz="quarter" idx="15" hasCustomPrompt="1"/>
          </p:nvPr>
        </p:nvSpPr>
        <p:spPr>
          <a:xfrm>
            <a:off x="731520" y="2368296"/>
            <a:ext cx="2788920" cy="3429000"/>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53128" y="704088"/>
            <a:ext cx="7123176" cy="5175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31C1CA1-E6E1-4903-A39F-729F30B73A81}" type="datetime2">
              <a:rPr lang="en-US" smtClean="0"/>
              <a:t>Wednesday, May 6,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7928080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034161-664F-95F7-2318-8455D39DC535}"/>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grpSp>
        <p:nvGrpSpPr>
          <p:cNvPr id="9" name="Group 8">
            <a:extLst>
              <a:ext uri="{FF2B5EF4-FFF2-40B4-BE49-F238E27FC236}">
                <a16:creationId xmlns:a16="http://schemas.microsoft.com/office/drawing/2014/main" id="{02F5F8B4-8FF0-1254-0A5B-CC22084F6C2D}"/>
              </a:ext>
            </a:extLst>
          </p:cNvPr>
          <p:cNvGrpSpPr/>
          <p:nvPr/>
        </p:nvGrpSpPr>
        <p:grpSpPr>
          <a:xfrm flipH="1" flipV="1">
            <a:off x="-12756" y="2522"/>
            <a:ext cx="12217513" cy="6863044"/>
            <a:chOff x="585170" y="-169430"/>
            <a:chExt cx="12217513" cy="6863044"/>
          </a:xfrm>
        </p:grpSpPr>
        <p:sp>
          <p:nvSpPr>
            <p:cNvPr id="10" name="Rectangle 9">
              <a:extLst>
                <a:ext uri="{FF2B5EF4-FFF2-40B4-BE49-F238E27FC236}">
                  <a16:creationId xmlns:a16="http://schemas.microsoft.com/office/drawing/2014/main" id="{5B4E1ECA-F93C-A483-C4F1-29C42597B7D2}"/>
                </a:ext>
              </a:extLst>
            </p:cNvPr>
            <p:cNvSpPr/>
            <p:nvPr/>
          </p:nvSpPr>
          <p:spPr>
            <a:xfrm>
              <a:off x="585170" y="-169430"/>
              <a:ext cx="12217513" cy="6860523"/>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7C06865F-89CC-BE15-EAA2-7DE6517391D6}"/>
                </a:ext>
              </a:extLst>
            </p:cNvPr>
            <p:cNvSpPr/>
            <p:nvPr/>
          </p:nvSpPr>
          <p:spPr>
            <a:xfrm rot="10800000" flipH="1">
              <a:off x="585170" y="-169430"/>
              <a:ext cx="12203060" cy="6863044"/>
            </a:xfrm>
            <a:prstGeom prst="rect">
              <a:avLst/>
            </a:prstGeom>
            <a:gradFill>
              <a:gsLst>
                <a:gs pos="0">
                  <a:srgbClr val="FA0036">
                    <a:alpha val="3922"/>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CEAFE0B0-2261-5CA7-AE61-EDC374B643E3}"/>
                </a:ext>
              </a:extLst>
            </p:cNvPr>
            <p:cNvSpPr/>
            <p:nvPr/>
          </p:nvSpPr>
          <p:spPr>
            <a:xfrm rot="5400000" flipH="1">
              <a:off x="5550927" y="-5130142"/>
              <a:ext cx="2286000" cy="12217513"/>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F7AA7DB0-DE62-3BEE-FB72-481649D63F9F}"/>
                </a:ext>
              </a:extLst>
            </p:cNvPr>
            <p:cNvSpPr/>
            <p:nvPr/>
          </p:nvSpPr>
          <p:spPr>
            <a:xfrm rot="16200000">
              <a:off x="-1313867" y="1732127"/>
              <a:ext cx="6860522" cy="3062447"/>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14" name="Rectangle 13">
            <a:extLst>
              <a:ext uri="{FF2B5EF4-FFF2-40B4-BE49-F238E27FC236}">
                <a16:creationId xmlns:a16="http://schemas.microsoft.com/office/drawing/2014/main" id="{B3FCEE29-6799-F2C5-729F-491AE62D49D7}"/>
              </a:ext>
            </a:extLst>
          </p:cNvPr>
          <p:cNvSpPr/>
          <p:nvPr/>
        </p:nvSpPr>
        <p:spPr>
          <a:xfrm>
            <a:off x="-18286" y="4719145"/>
            <a:ext cx="12221346" cy="21489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853789-FF7A-62BD-CDC8-87D588F55405}"/>
              </a:ext>
            </a:extLst>
          </p:cNvPr>
          <p:cNvSpPr>
            <a:spLocks noGrp="1"/>
          </p:cNvSpPr>
          <p:nvPr>
            <p:ph type="title"/>
          </p:nvPr>
        </p:nvSpPr>
        <p:spPr>
          <a:xfrm>
            <a:off x="1060704" y="4974336"/>
            <a:ext cx="10433304" cy="1444752"/>
          </a:xfrm>
        </p:spPr>
        <p:txBody>
          <a:bodyPr anchor="ctr">
            <a:normAutofit/>
          </a:bodyPr>
          <a:lstStyle>
            <a:lvl1pPr algn="ctr">
              <a:lnSpc>
                <a:spcPct val="120000"/>
              </a:lnSpc>
              <a:defRPr sz="2800" b="0" cap="all" spc="300" baseline="0">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AAEC55A6-88B7-630F-AEB8-0B2270F5DE54}"/>
              </a:ext>
            </a:extLst>
          </p:cNvPr>
          <p:cNvSpPr>
            <a:spLocks noGrp="1"/>
          </p:cNvSpPr>
          <p:nvPr>
            <p:ph sz="quarter" idx="13" hasCustomPrompt="1"/>
          </p:nvPr>
        </p:nvSpPr>
        <p:spPr>
          <a:xfrm>
            <a:off x="1060704" y="704088"/>
            <a:ext cx="10661904" cy="3849624"/>
          </a:xfrm>
        </p:spPr>
        <p:txBody>
          <a:bodyPr anchor="b">
            <a:normAutofit/>
          </a:bodyPr>
          <a:lstStyle>
            <a:lvl1pPr marL="0" indent="0" algn="ctr">
              <a:buNone/>
              <a:defRPr sz="27000" b="1">
                <a:solidFill>
                  <a:schemeClr val="bg1"/>
                </a:solidFill>
                <a:latin typeface="+mj-lt"/>
              </a:defRPr>
            </a:lvl1pPr>
          </a:lstStyle>
          <a:p>
            <a:pPr lvl="0"/>
            <a:r>
              <a:rPr lang="en-US" dirty="0"/>
              <a:t>##%</a:t>
            </a:r>
          </a:p>
        </p:txBody>
      </p:sp>
      <p:sp>
        <p:nvSpPr>
          <p:cNvPr id="3" name="Footer Placeholder 2">
            <a:extLst>
              <a:ext uri="{FF2B5EF4-FFF2-40B4-BE49-F238E27FC236}">
                <a16:creationId xmlns:a16="http://schemas.microsoft.com/office/drawing/2014/main" id="{39DF6A63-6BD8-15C3-E64B-8E6AD05CAE65}"/>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8A1B3FB7-267A-B05B-39EB-A75DD59B8C13}"/>
              </a:ext>
            </a:extLst>
          </p:cNvPr>
          <p:cNvSpPr>
            <a:spLocks noGrp="1"/>
          </p:cNvSpPr>
          <p:nvPr>
            <p:ph type="dt" sz="half" idx="11"/>
          </p:nvPr>
        </p:nvSpPr>
        <p:spPr/>
        <p:txBody>
          <a:bodyPr/>
          <a:lstStyle>
            <a:lvl1pPr>
              <a:defRPr>
                <a:solidFill>
                  <a:schemeClr val="tx1"/>
                </a:solidFill>
              </a:defRPr>
            </a:lvl1pPr>
          </a:lstStyle>
          <a:p>
            <a:fld id="{09D80555-5AA0-4039-B1D1-43225C709886}" type="datetime2">
              <a:rPr lang="en-US" smtClean="0"/>
              <a:t>Wednesday, May 6, 2026</a:t>
            </a:fld>
            <a:endParaRPr lang="en-US" dirty="0"/>
          </a:p>
        </p:txBody>
      </p:sp>
      <p:sp>
        <p:nvSpPr>
          <p:cNvPr id="5" name="Slide Number Placeholder 4">
            <a:extLst>
              <a:ext uri="{FF2B5EF4-FFF2-40B4-BE49-F238E27FC236}">
                <a16:creationId xmlns:a16="http://schemas.microsoft.com/office/drawing/2014/main" id="{62715E72-747E-7DEF-08E7-1715D8FA926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2370303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B2D57-DDE5-A73E-9F8B-DA3ACB699FFB}"/>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15" name="Rectangle 14">
            <a:extLst>
              <a:ext uri="{FF2B5EF4-FFF2-40B4-BE49-F238E27FC236}">
                <a16:creationId xmlns:a16="http://schemas.microsoft.com/office/drawing/2014/main" id="{F366F834-30C7-711B-1DA9-E85C7CC17F11}"/>
              </a:ext>
            </a:extLst>
          </p:cNvPr>
          <p:cNvSpPr/>
          <p:nvPr/>
        </p:nvSpPr>
        <p:spPr>
          <a:xfrm flipH="1">
            <a:off x="18287" y="-2522"/>
            <a:ext cx="12192000" cy="6865568"/>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Rectangle 15">
            <a:extLst>
              <a:ext uri="{FF2B5EF4-FFF2-40B4-BE49-F238E27FC236}">
                <a16:creationId xmlns:a16="http://schemas.microsoft.com/office/drawing/2014/main" id="{5766A7B6-C07F-DDF6-2DA7-A25316E3DB49}"/>
              </a:ext>
            </a:extLst>
          </p:cNvPr>
          <p:cNvSpPr/>
          <p:nvPr/>
        </p:nvSpPr>
        <p:spPr>
          <a:xfrm>
            <a:off x="-7227" y="-5045"/>
            <a:ext cx="12217513" cy="6868091"/>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7" name="Rectangle 16">
            <a:extLst>
              <a:ext uri="{FF2B5EF4-FFF2-40B4-BE49-F238E27FC236}">
                <a16:creationId xmlns:a16="http://schemas.microsoft.com/office/drawing/2014/main" id="{D61767CC-CF27-DF8F-8449-932B71E7F814}"/>
              </a:ext>
            </a:extLst>
          </p:cNvPr>
          <p:cNvSpPr/>
          <p:nvPr/>
        </p:nvSpPr>
        <p:spPr>
          <a:xfrm rot="10800000" flipH="1">
            <a:off x="429475" y="-5045"/>
            <a:ext cx="11788038" cy="6863044"/>
          </a:xfrm>
          <a:prstGeom prst="rect">
            <a:avLst/>
          </a:prstGeom>
          <a:gradFill>
            <a:gsLst>
              <a:gs pos="0">
                <a:srgbClr val="FA0036">
                  <a:alpha val="3922"/>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Rectangle 17">
            <a:extLst>
              <a:ext uri="{FF2B5EF4-FFF2-40B4-BE49-F238E27FC236}">
                <a16:creationId xmlns:a16="http://schemas.microsoft.com/office/drawing/2014/main" id="{FCDF59EC-E66B-10C0-FD29-4F5A7C07CC05}"/>
              </a:ext>
            </a:extLst>
          </p:cNvPr>
          <p:cNvSpPr/>
          <p:nvPr/>
        </p:nvSpPr>
        <p:spPr>
          <a:xfrm rot="5400000" flipH="1">
            <a:off x="4958529" y="-4965758"/>
            <a:ext cx="2286000" cy="12217514"/>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Rectangle 18">
            <a:extLst>
              <a:ext uri="{FF2B5EF4-FFF2-40B4-BE49-F238E27FC236}">
                <a16:creationId xmlns:a16="http://schemas.microsoft.com/office/drawing/2014/main" id="{014A4547-53B1-493D-CE90-DA2AB946D64A}"/>
              </a:ext>
            </a:extLst>
          </p:cNvPr>
          <p:cNvSpPr/>
          <p:nvPr/>
        </p:nvSpPr>
        <p:spPr>
          <a:xfrm rot="16200000">
            <a:off x="-900224" y="892997"/>
            <a:ext cx="6860522" cy="5074531"/>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CF853789-FF7A-62BD-CDC8-87D588F55405}"/>
              </a:ext>
            </a:extLst>
          </p:cNvPr>
          <p:cNvSpPr>
            <a:spLocks noGrp="1"/>
          </p:cNvSpPr>
          <p:nvPr>
            <p:ph type="title"/>
          </p:nvPr>
        </p:nvSpPr>
        <p:spPr>
          <a:xfrm>
            <a:off x="2057400" y="4809744"/>
            <a:ext cx="8156448" cy="1545336"/>
          </a:xfrm>
        </p:spPr>
        <p:txBody>
          <a:bodyPr anchor="t">
            <a:normAutofit/>
          </a:bodyPr>
          <a:lstStyle>
            <a:lvl1pPr algn="ctr">
              <a:lnSpc>
                <a:spcPct val="120000"/>
              </a:lnSpc>
              <a:defRPr sz="2800" b="0" cap="all" spc="300" baseline="0">
                <a:solidFill>
                  <a:schemeClr val="bg1"/>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AAEC55A6-88B7-630F-AEB8-0B2270F5DE54}"/>
              </a:ext>
            </a:extLst>
          </p:cNvPr>
          <p:cNvSpPr>
            <a:spLocks noGrp="1"/>
          </p:cNvSpPr>
          <p:nvPr>
            <p:ph sz="quarter" idx="13" hasCustomPrompt="1"/>
          </p:nvPr>
        </p:nvSpPr>
        <p:spPr>
          <a:xfrm>
            <a:off x="822960" y="603504"/>
            <a:ext cx="10543032" cy="4114800"/>
          </a:xfrm>
        </p:spPr>
        <p:txBody>
          <a:bodyPr anchor="b">
            <a:normAutofit/>
          </a:bodyPr>
          <a:lstStyle>
            <a:lvl1pPr marL="0" indent="0" algn="ctr">
              <a:buNone/>
              <a:defRPr sz="25000" b="1">
                <a:solidFill>
                  <a:schemeClr val="bg1"/>
                </a:solidFill>
                <a:latin typeface="+mj-lt"/>
              </a:defRPr>
            </a:lvl1pPr>
          </a:lstStyle>
          <a:p>
            <a:pPr lvl="0"/>
            <a:r>
              <a:rPr lang="en-US" dirty="0"/>
              <a:t>##%</a:t>
            </a:r>
          </a:p>
        </p:txBody>
      </p:sp>
      <p:sp>
        <p:nvSpPr>
          <p:cNvPr id="3" name="Footer Placeholder 2">
            <a:extLst>
              <a:ext uri="{FF2B5EF4-FFF2-40B4-BE49-F238E27FC236}">
                <a16:creationId xmlns:a16="http://schemas.microsoft.com/office/drawing/2014/main" id="{39DF6A63-6BD8-15C3-E64B-8E6AD05CAE65}"/>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8A1B3FB7-267A-B05B-39EB-A75DD59B8C13}"/>
              </a:ext>
            </a:extLst>
          </p:cNvPr>
          <p:cNvSpPr>
            <a:spLocks noGrp="1"/>
          </p:cNvSpPr>
          <p:nvPr>
            <p:ph type="dt" sz="half" idx="11"/>
          </p:nvPr>
        </p:nvSpPr>
        <p:spPr/>
        <p:txBody>
          <a:bodyPr/>
          <a:lstStyle>
            <a:lvl1pPr>
              <a:defRPr>
                <a:solidFill>
                  <a:schemeClr val="bg1"/>
                </a:solidFill>
              </a:defRPr>
            </a:lvl1pPr>
          </a:lstStyle>
          <a:p>
            <a:fld id="{A3282FB1-48E5-4F0A-9E9C-35DF3C629227}" type="datetime2">
              <a:rPr lang="en-US" smtClean="0"/>
              <a:t>Wednesday, May 6, 2026</a:t>
            </a:fld>
            <a:endParaRPr lang="en-US" dirty="0"/>
          </a:p>
        </p:txBody>
      </p:sp>
      <p:sp>
        <p:nvSpPr>
          <p:cNvPr id="5" name="Slide Number Placeholder 4">
            <a:extLst>
              <a:ext uri="{FF2B5EF4-FFF2-40B4-BE49-F238E27FC236}">
                <a16:creationId xmlns:a16="http://schemas.microsoft.com/office/drawing/2014/main" id="{62715E72-747E-7DEF-08E7-1715D8FA926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39511868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53789-FF7A-62BD-CDC8-87D588F55405}"/>
              </a:ext>
            </a:extLst>
          </p:cNvPr>
          <p:cNvSpPr>
            <a:spLocks noGrp="1"/>
          </p:cNvSpPr>
          <p:nvPr>
            <p:ph type="title"/>
          </p:nvPr>
        </p:nvSpPr>
        <p:spPr>
          <a:xfrm>
            <a:off x="731520" y="4809744"/>
            <a:ext cx="5897880" cy="1353312"/>
          </a:xfrm>
        </p:spPr>
        <p:txBody>
          <a:bodyPr vert="horz" lIns="91440" tIns="45720" rIns="91440" bIns="45720" rtlCol="0" anchor="t">
            <a:normAutofit/>
          </a:bodyPr>
          <a:lstStyle>
            <a:lvl1pPr>
              <a:lnSpc>
                <a:spcPct val="120000"/>
              </a:lnSpc>
              <a:defRPr lang="en-US" sz="2800" b="0" dirty="0">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AAEC55A6-88B7-630F-AEB8-0B2270F5DE54}"/>
              </a:ext>
            </a:extLst>
          </p:cNvPr>
          <p:cNvSpPr>
            <a:spLocks noGrp="1"/>
          </p:cNvSpPr>
          <p:nvPr>
            <p:ph sz="quarter" idx="13" hasCustomPrompt="1"/>
          </p:nvPr>
        </p:nvSpPr>
        <p:spPr>
          <a:xfrm>
            <a:off x="731520" y="603504"/>
            <a:ext cx="10863072" cy="4206240"/>
          </a:xfrm>
        </p:spPr>
        <p:txBody>
          <a:bodyPr vert="horz" lIns="91440" tIns="45720" rIns="91440" bIns="45720" rtlCol="0" anchor="b">
            <a:normAutofit/>
          </a:bodyPr>
          <a:lstStyle>
            <a:lvl1pPr marL="0" indent="0">
              <a:buNone/>
              <a:defRPr lang="en-US" sz="27800" b="1" dirty="0">
                <a:latin typeface="+mj-lt"/>
              </a:defRPr>
            </a:lvl1pPr>
          </a:lstStyle>
          <a:p>
            <a:pPr lvl="0"/>
            <a:r>
              <a:rPr lang="en-US" dirty="0"/>
              <a:t>##%</a:t>
            </a:r>
          </a:p>
        </p:txBody>
      </p:sp>
      <p:sp>
        <p:nvSpPr>
          <p:cNvPr id="3" name="Footer Placeholder 2">
            <a:extLst>
              <a:ext uri="{FF2B5EF4-FFF2-40B4-BE49-F238E27FC236}">
                <a16:creationId xmlns:a16="http://schemas.microsoft.com/office/drawing/2014/main" id="{39DF6A63-6BD8-15C3-E64B-8E6AD05CAE65}"/>
              </a:ext>
            </a:extLst>
          </p:cNvPr>
          <p:cNvSpPr>
            <a:spLocks noGrp="1"/>
          </p:cNvSpPr>
          <p:nvPr>
            <p:ph type="ftr" sz="quarter" idx="10"/>
          </p:nvPr>
        </p:nvSpPr>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8A1B3FB7-267A-B05B-39EB-A75DD59B8C13}"/>
              </a:ext>
            </a:extLst>
          </p:cNvPr>
          <p:cNvSpPr>
            <a:spLocks noGrp="1"/>
          </p:cNvSpPr>
          <p:nvPr>
            <p:ph type="dt" sz="half" idx="11"/>
          </p:nvPr>
        </p:nvSpPr>
        <p:spPr/>
        <p:txBody>
          <a:bodyPr/>
          <a:lstStyle>
            <a:lvl1pPr>
              <a:defRPr>
                <a:solidFill>
                  <a:schemeClr val="bg1"/>
                </a:solidFill>
              </a:defRPr>
            </a:lvl1pPr>
          </a:lstStyle>
          <a:p>
            <a:fld id="{E0149A69-19C1-4748-AF82-9FE4A85BF936}" type="datetime2">
              <a:rPr lang="en-US" smtClean="0"/>
              <a:t>Wednesday, May 6, 2026</a:t>
            </a:fld>
            <a:endParaRPr lang="en-US" dirty="0"/>
          </a:p>
        </p:txBody>
      </p:sp>
      <p:sp>
        <p:nvSpPr>
          <p:cNvPr id="5" name="Slide Number Placeholder 4">
            <a:extLst>
              <a:ext uri="{FF2B5EF4-FFF2-40B4-BE49-F238E27FC236}">
                <a16:creationId xmlns:a16="http://schemas.microsoft.com/office/drawing/2014/main" id="{62715E72-747E-7DEF-08E7-1715D8FA926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29528558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AFD00E-68E4-2C52-ADE7-B3CCEEF5D30D}"/>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FA70C64-A82F-539E-FA22-E9EDFA88F0CB}"/>
              </a:ext>
            </a:extLst>
          </p:cNvPr>
          <p:cNvSpPr/>
          <p:nvPr/>
        </p:nvSpPr>
        <p:spPr>
          <a:xfrm flipH="1">
            <a:off x="-1" y="0"/>
            <a:ext cx="3076356" cy="6858000"/>
          </a:xfrm>
          <a:prstGeom prst="rect">
            <a:avLst/>
          </a:prstGeom>
          <a:gradFill>
            <a:gsLst>
              <a:gs pos="0">
                <a:srgbClr val="FF907A"/>
              </a:gs>
              <a:gs pos="100000">
                <a:srgbClr val="DA002F">
                  <a:alpha val="85882"/>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B51035-B1FE-075C-1780-50D3B30B2326}"/>
              </a:ext>
            </a:extLst>
          </p:cNvPr>
          <p:cNvSpPr/>
          <p:nvPr/>
        </p:nvSpPr>
        <p:spPr>
          <a:xfrm flipH="1">
            <a:off x="-6" y="-1"/>
            <a:ext cx="3076355" cy="4572001"/>
          </a:xfrm>
          <a:prstGeom prst="rect">
            <a:avLst/>
          </a:prstGeom>
          <a:gradFill>
            <a:gsLst>
              <a:gs pos="26000">
                <a:srgbClr val="FE4A00">
                  <a:alpha val="0"/>
                </a:srgbClr>
              </a:gs>
              <a:gs pos="100000">
                <a:srgbClr val="DA002F">
                  <a:alpha val="65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B1594AB-F53B-583B-B352-D96F6BEA3EAE}"/>
              </a:ext>
            </a:extLst>
          </p:cNvPr>
          <p:cNvSpPr/>
          <p:nvPr/>
        </p:nvSpPr>
        <p:spPr>
          <a:xfrm rot="5400000" flipH="1">
            <a:off x="-1890835" y="1890822"/>
            <a:ext cx="6858001" cy="3076355"/>
          </a:xfrm>
          <a:prstGeom prst="rect">
            <a:avLst/>
          </a:prstGeom>
          <a:gradFill>
            <a:gsLst>
              <a:gs pos="2000">
                <a:srgbClr val="9B3597"/>
              </a:gs>
              <a:gs pos="60000">
                <a:srgbClr val="D861D4">
                  <a:alpha val="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516DC94B-3BDB-1A55-CF02-E0ACF543DF06}"/>
              </a:ext>
            </a:extLst>
          </p:cNvPr>
          <p:cNvSpPr/>
          <p:nvPr/>
        </p:nvSpPr>
        <p:spPr>
          <a:xfrm rot="10800000">
            <a:off x="-25" y="875999"/>
            <a:ext cx="2609262" cy="4648800"/>
          </a:xfrm>
          <a:custGeom>
            <a:avLst/>
            <a:gdLst>
              <a:gd name="connsiteX0" fmla="*/ 2324400 w 2609262"/>
              <a:gd name="connsiteY0" fmla="*/ 4648800 h 4648800"/>
              <a:gd name="connsiteX1" fmla="*/ 0 w 2609262"/>
              <a:gd name="connsiteY1" fmla="*/ 2324400 h 4648800"/>
              <a:gd name="connsiteX2" fmla="*/ 2324400 w 2609262"/>
              <a:gd name="connsiteY2" fmla="*/ 0 h 4648800"/>
              <a:gd name="connsiteX3" fmla="*/ 2562056 w 2609262"/>
              <a:gd name="connsiteY3" fmla="*/ 12001 h 4648800"/>
              <a:gd name="connsiteX4" fmla="*/ 2609262 w 2609262"/>
              <a:gd name="connsiteY4" fmla="*/ 19205 h 4648800"/>
              <a:gd name="connsiteX5" fmla="*/ 2609262 w 2609262"/>
              <a:gd name="connsiteY5" fmla="*/ 4629595 h 4648800"/>
              <a:gd name="connsiteX6" fmla="*/ 2562056 w 2609262"/>
              <a:gd name="connsiteY6" fmla="*/ 4636799 h 4648800"/>
              <a:gd name="connsiteX7" fmla="*/ 2324400 w 2609262"/>
              <a:gd name="connsiteY7" fmla="*/ 4648800 h 464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9262" h="4648800">
                <a:moveTo>
                  <a:pt x="2324400" y="4648800"/>
                </a:moveTo>
                <a:cubicBezTo>
                  <a:pt x="1040669" y="4648800"/>
                  <a:pt x="0" y="3608131"/>
                  <a:pt x="0" y="2324400"/>
                </a:cubicBezTo>
                <a:cubicBezTo>
                  <a:pt x="0" y="1040669"/>
                  <a:pt x="1040669" y="0"/>
                  <a:pt x="2324400" y="0"/>
                </a:cubicBezTo>
                <a:cubicBezTo>
                  <a:pt x="2404633" y="0"/>
                  <a:pt x="2483917" y="4065"/>
                  <a:pt x="2562056" y="12001"/>
                </a:cubicBezTo>
                <a:lnTo>
                  <a:pt x="2609262" y="19205"/>
                </a:lnTo>
                <a:lnTo>
                  <a:pt x="2609262" y="4629595"/>
                </a:lnTo>
                <a:lnTo>
                  <a:pt x="2562056" y="4636799"/>
                </a:lnTo>
                <a:cubicBezTo>
                  <a:pt x="2483917" y="4644735"/>
                  <a:pt x="2404633" y="4648800"/>
                  <a:pt x="2324400" y="4648800"/>
                </a:cubicBezTo>
                <a:close/>
              </a:path>
            </a:pathLst>
          </a:custGeom>
          <a:gradFill>
            <a:gsLst>
              <a:gs pos="31000">
                <a:srgbClr val="FF907A">
                  <a:alpha val="0"/>
                </a:srgbClr>
              </a:gs>
              <a:gs pos="85000">
                <a:srgbClr val="FFBCAF">
                  <a:alpha val="12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3897458" y="731520"/>
            <a:ext cx="6794097" cy="5559552"/>
          </a:xfrm>
        </p:spPr>
        <p:txBody>
          <a:bodyPr anchor="ctr">
            <a:normAutofit/>
          </a:bodyPr>
          <a:lstStyle>
            <a:lvl1pPr marL="0" indent="0">
              <a:lnSpc>
                <a:spcPct val="100000"/>
              </a:lnSpc>
              <a:buNone/>
              <a:defRPr sz="4800" b="1">
                <a:latin typeface="+mj-lt"/>
              </a:defRPr>
            </a:lvl1pPr>
            <a:lvl2pPr marL="228600" indent="0">
              <a:lnSpc>
                <a:spcPct val="100000"/>
              </a:lnSpc>
              <a:buNone/>
              <a:defRPr sz="4400" b="1">
                <a:latin typeface="+mj-lt"/>
              </a:defRPr>
            </a:lvl2pPr>
            <a:lvl3pPr marL="457200" indent="0">
              <a:lnSpc>
                <a:spcPct val="100000"/>
              </a:lnSpc>
              <a:buNone/>
              <a:defRPr sz="4000" b="1">
                <a:latin typeface="+mj-lt"/>
              </a:defRPr>
            </a:lvl3pPr>
            <a:lvl4pPr marL="685800" indent="0">
              <a:lnSpc>
                <a:spcPct val="100000"/>
              </a:lnSpc>
              <a:buNone/>
              <a:defRPr sz="3600" b="1">
                <a:latin typeface="+mj-lt"/>
              </a:defRPr>
            </a:lvl4pPr>
            <a:lvl5pPr marL="914400" indent="0">
              <a:lnSpc>
                <a:spcPct val="100000"/>
              </a:lnSpc>
              <a:buNone/>
              <a:defRPr sz="3200" b="1">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775528E2-81C6-40A8-BAF0-0F7E271EAAEB}" type="datetime2">
              <a:rPr lang="en-US" smtClean="0"/>
              <a:t>Wednesday, May 6, 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7699662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731520" y="978408"/>
            <a:ext cx="10177272" cy="4837176"/>
          </a:xfrm>
        </p:spPr>
        <p:txBody>
          <a:bodyPr anchor="b">
            <a:normAutofit/>
          </a:bodyPr>
          <a:lstStyle>
            <a:lvl1pPr marL="0" indent="0">
              <a:lnSpc>
                <a:spcPct val="110000"/>
              </a:lnSpc>
              <a:buNone/>
              <a:defRPr sz="4800" b="1" cap="none" spc="100" baseline="0">
                <a:latin typeface="+mj-lt"/>
              </a:defRPr>
            </a:lvl1pPr>
            <a:lvl2pPr marL="228600" indent="0">
              <a:lnSpc>
                <a:spcPct val="110000"/>
              </a:lnSpc>
              <a:buNone/>
              <a:defRPr sz="4000" b="1" cap="none" spc="100" baseline="0">
                <a:latin typeface="+mj-lt"/>
              </a:defRPr>
            </a:lvl2pPr>
            <a:lvl3pPr marL="457200" indent="0">
              <a:lnSpc>
                <a:spcPct val="110000"/>
              </a:lnSpc>
              <a:buNone/>
              <a:defRPr sz="3600" b="1" cap="none" spc="100" baseline="0">
                <a:latin typeface="+mj-lt"/>
              </a:defRPr>
            </a:lvl3pPr>
            <a:lvl4pPr marL="685800" indent="0">
              <a:lnSpc>
                <a:spcPct val="110000"/>
              </a:lnSpc>
              <a:buNone/>
              <a:defRPr sz="3200" b="1" cap="none" spc="100" baseline="0">
                <a:latin typeface="+mj-lt"/>
              </a:defRPr>
            </a:lvl4pPr>
            <a:lvl5pPr marL="914400" indent="0">
              <a:lnSpc>
                <a:spcPct val="110000"/>
              </a:lnSpc>
              <a:buNone/>
              <a:defRPr sz="2800" b="1" cap="none" spc="100" baseline="0">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7EFC605F-F3B5-44D1-B7F6-31C6B11C8978}" type="datetime2">
              <a:rPr lang="en-US" smtClean="0"/>
              <a:t>Wednesday, May 6, 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a:t>
            </a:fld>
            <a:endParaRPr lang="en-US"/>
          </a:p>
        </p:txBody>
      </p:sp>
    </p:spTree>
    <p:extLst>
      <p:ext uri="{BB962C8B-B14F-4D97-AF65-F5344CB8AC3E}">
        <p14:creationId xmlns:p14="http://schemas.microsoft.com/office/powerpoint/2010/main" val="12402427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09A4D1-63C5-2E23-5C6B-F8AF94782183}"/>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grpSp>
        <p:nvGrpSpPr>
          <p:cNvPr id="8" name="Group 7">
            <a:extLst>
              <a:ext uri="{FF2B5EF4-FFF2-40B4-BE49-F238E27FC236}">
                <a16:creationId xmlns:a16="http://schemas.microsoft.com/office/drawing/2014/main" id="{42070271-1317-4457-72C3-9560AF9D7416}"/>
              </a:ext>
            </a:extLst>
          </p:cNvPr>
          <p:cNvGrpSpPr/>
          <p:nvPr/>
        </p:nvGrpSpPr>
        <p:grpSpPr>
          <a:xfrm flipH="1" flipV="1">
            <a:off x="-12756" y="2522"/>
            <a:ext cx="12217513" cy="6863044"/>
            <a:chOff x="585170" y="-169430"/>
            <a:chExt cx="12217513" cy="6863044"/>
          </a:xfrm>
        </p:grpSpPr>
        <p:sp>
          <p:nvSpPr>
            <p:cNvPr id="9" name="Rectangle 8">
              <a:extLst>
                <a:ext uri="{FF2B5EF4-FFF2-40B4-BE49-F238E27FC236}">
                  <a16:creationId xmlns:a16="http://schemas.microsoft.com/office/drawing/2014/main" id="{A3EA2358-7C35-E7F3-E8C3-3D28909E4016}"/>
                </a:ext>
              </a:extLst>
            </p:cNvPr>
            <p:cNvSpPr/>
            <p:nvPr/>
          </p:nvSpPr>
          <p:spPr>
            <a:xfrm>
              <a:off x="585170" y="-169430"/>
              <a:ext cx="12217513" cy="6860523"/>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8E347F1A-F45E-1DB5-00F2-8254D6979D46}"/>
                </a:ext>
              </a:extLst>
            </p:cNvPr>
            <p:cNvSpPr/>
            <p:nvPr/>
          </p:nvSpPr>
          <p:spPr>
            <a:xfrm rot="10800000" flipH="1">
              <a:off x="585170" y="-169430"/>
              <a:ext cx="12203060" cy="6863044"/>
            </a:xfrm>
            <a:prstGeom prst="rect">
              <a:avLst/>
            </a:prstGeom>
            <a:gradFill>
              <a:gsLst>
                <a:gs pos="0">
                  <a:srgbClr val="FA0036">
                    <a:alpha val="3922"/>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B4CF8B62-DFD0-EBF8-5BB9-282EB5B6124B}"/>
                </a:ext>
              </a:extLst>
            </p:cNvPr>
            <p:cNvSpPr/>
            <p:nvPr/>
          </p:nvSpPr>
          <p:spPr>
            <a:xfrm rot="5400000" flipH="1">
              <a:off x="5550927" y="-5130142"/>
              <a:ext cx="2286000" cy="12217513"/>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3EBCED88-F67D-F1DB-27DB-72BF0D6DDBFF}"/>
                </a:ext>
              </a:extLst>
            </p:cNvPr>
            <p:cNvSpPr/>
            <p:nvPr/>
          </p:nvSpPr>
          <p:spPr>
            <a:xfrm rot="16200000">
              <a:off x="-1313867" y="1732127"/>
              <a:ext cx="6860522" cy="3062447"/>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14" name="Freeform: Shape 13">
            <a:extLst>
              <a:ext uri="{FF2B5EF4-FFF2-40B4-BE49-F238E27FC236}">
                <a16:creationId xmlns:a16="http://schemas.microsoft.com/office/drawing/2014/main" id="{D6EBBFD2-5112-E929-5402-0348DC2938AB}"/>
              </a:ext>
            </a:extLst>
          </p:cNvPr>
          <p:cNvSpPr/>
          <p:nvPr/>
        </p:nvSpPr>
        <p:spPr>
          <a:xfrm rot="12508972">
            <a:off x="5465204" y="1877618"/>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41000">
                <a:srgbClr val="FF907A">
                  <a:alpha val="0"/>
                </a:srgbClr>
              </a:gs>
              <a:gs pos="100000">
                <a:srgbClr val="FFBCAF">
                  <a:alpha val="33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7069311F-FD36-C119-8B93-522F477634FB}"/>
              </a:ext>
            </a:extLst>
          </p:cNvPr>
          <p:cNvSpPr/>
          <p:nvPr/>
        </p:nvSpPr>
        <p:spPr>
          <a:xfrm flipV="1">
            <a:off x="-18286" y="-5046"/>
            <a:ext cx="12221346" cy="50949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731519" y="731520"/>
            <a:ext cx="9181224" cy="3806425"/>
          </a:xfrm>
        </p:spPr>
        <p:txBody>
          <a:bodyPr anchor="t">
            <a:normAutofit/>
          </a:bodyPr>
          <a:lstStyle>
            <a:lvl1pPr marL="0" indent="0">
              <a:lnSpc>
                <a:spcPct val="110000"/>
              </a:lnSpc>
              <a:buNone/>
              <a:defRPr sz="4600" b="1" cap="none" spc="100" baseline="0">
                <a:latin typeface="+mj-lt"/>
              </a:defRPr>
            </a:lvl1pPr>
            <a:lvl2pPr marL="228600" indent="0">
              <a:lnSpc>
                <a:spcPct val="110000"/>
              </a:lnSpc>
              <a:buNone/>
              <a:defRPr sz="3600" b="1" cap="none" spc="100" baseline="0">
                <a:latin typeface="+mj-lt"/>
              </a:defRPr>
            </a:lvl2pPr>
            <a:lvl3pPr marL="457200" indent="0">
              <a:lnSpc>
                <a:spcPct val="110000"/>
              </a:lnSpc>
              <a:buNone/>
              <a:defRPr sz="3200" b="1" cap="none" spc="100" baseline="0">
                <a:latin typeface="+mj-lt"/>
              </a:defRPr>
            </a:lvl3pPr>
            <a:lvl4pPr marL="685800" indent="0">
              <a:lnSpc>
                <a:spcPct val="110000"/>
              </a:lnSpc>
              <a:buNone/>
              <a:defRPr sz="2800" b="1" cap="none" spc="100" baseline="0">
                <a:latin typeface="+mj-lt"/>
              </a:defRPr>
            </a:lvl4pPr>
            <a:lvl5pPr marL="914400" indent="0">
              <a:lnSpc>
                <a:spcPct val="110000"/>
              </a:lnSpc>
              <a:buNone/>
              <a:defRPr sz="2400" b="1" cap="none" spc="100" baseline="0">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D154D5DB-B0AB-4B30-B4E2-CD0D5A147634}" type="datetime2">
              <a:rPr lang="en-US" smtClean="0"/>
              <a:t>Wednesday, May 6, 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‹N›</a:t>
            </a:fld>
            <a:endParaRPr lang="en-US"/>
          </a:p>
        </p:txBody>
      </p:sp>
    </p:spTree>
    <p:extLst>
      <p:ext uri="{BB962C8B-B14F-4D97-AF65-F5344CB8AC3E}">
        <p14:creationId xmlns:p14="http://schemas.microsoft.com/office/powerpoint/2010/main" val="29047203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C6A6A9-A341-BF9D-FA80-3868D42AC72B}"/>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C59BFB5-5C25-0FCB-27C7-A478767CACAC}"/>
              </a:ext>
            </a:extLst>
          </p:cNvPr>
          <p:cNvSpPr/>
          <p:nvPr/>
        </p:nvSpPr>
        <p:spPr>
          <a:xfrm>
            <a:off x="1009651" y="1028701"/>
            <a:ext cx="10172700" cy="480059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BB5F22C-2988-B6EC-AA0B-D03BCA1A0B45}"/>
              </a:ext>
            </a:extLst>
          </p:cNvPr>
          <p:cNvSpPr/>
          <p:nvPr/>
        </p:nvSpPr>
        <p:spPr>
          <a:xfrm rot="10800000" flipH="1">
            <a:off x="1009651" y="4853253"/>
            <a:ext cx="10172700" cy="976045"/>
          </a:xfrm>
          <a:prstGeom prst="rect">
            <a:avLst/>
          </a:prstGeom>
          <a:gradFill>
            <a:gsLst>
              <a:gs pos="0">
                <a:srgbClr val="FE4A00">
                  <a:alpha val="66667"/>
                </a:srgbClr>
              </a:gs>
              <a:gs pos="100000">
                <a:srgbClr val="9C2C97"/>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F509EC5E-5DB0-5907-06E8-B18F1AE29144}"/>
              </a:ext>
            </a:extLst>
          </p:cNvPr>
          <p:cNvSpPr/>
          <p:nvPr/>
        </p:nvSpPr>
        <p:spPr>
          <a:xfrm flipH="1">
            <a:off x="1009648" y="4853256"/>
            <a:ext cx="7105652" cy="976043"/>
          </a:xfrm>
          <a:prstGeom prst="rect">
            <a:avLst/>
          </a:prstGeom>
          <a:gradFill>
            <a:gsLst>
              <a:gs pos="0">
                <a:srgbClr val="FF6753">
                  <a:alpha val="0"/>
                </a:srgbClr>
              </a:gs>
              <a:gs pos="99000">
                <a:srgbClr val="D6002E">
                  <a:alpha val="4400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E11148C-8DD9-6154-C68C-8F67AD965837}"/>
              </a:ext>
            </a:extLst>
          </p:cNvPr>
          <p:cNvSpPr>
            <a:spLocks noGrp="1"/>
          </p:cNvSpPr>
          <p:nvPr>
            <p:ph type="title" hasCustomPrompt="1"/>
          </p:nvPr>
        </p:nvSpPr>
        <p:spPr>
          <a:xfrm>
            <a:off x="1499616" y="5020056"/>
            <a:ext cx="9198864" cy="649224"/>
          </a:xfrm>
        </p:spPr>
        <p:txBody>
          <a:bodyPr anchor="ctr">
            <a:normAutofit/>
          </a:bodyPr>
          <a:lstStyle>
            <a:lvl1pPr algn="ctr">
              <a:lnSpc>
                <a:spcPct val="120000"/>
              </a:lnSpc>
              <a:defRPr sz="1600" b="1" cap="all" spc="400" baseline="0">
                <a:solidFill>
                  <a:schemeClr val="bg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664F8300-91F9-3B16-1D97-7082381C6AB9}"/>
              </a:ext>
            </a:extLst>
          </p:cNvPr>
          <p:cNvSpPr>
            <a:spLocks noGrp="1"/>
          </p:cNvSpPr>
          <p:nvPr>
            <p:ph sz="quarter" idx="13" hasCustomPrompt="1"/>
          </p:nvPr>
        </p:nvSpPr>
        <p:spPr>
          <a:xfrm>
            <a:off x="2020824" y="1737360"/>
            <a:ext cx="8156448" cy="2569464"/>
          </a:xfrm>
        </p:spPr>
        <p:txBody>
          <a:bodyPr anchor="ctr">
            <a:normAutofit/>
          </a:bodyPr>
          <a:lstStyle>
            <a:lvl1pPr marL="0" indent="0" algn="ctr">
              <a:lnSpc>
                <a:spcPct val="110000"/>
              </a:lnSpc>
              <a:buNone/>
              <a:defRPr sz="3500">
                <a:latin typeface="+mj-lt"/>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dirty="0"/>
              <a:t>Click to edit Quote</a:t>
            </a:r>
          </a:p>
        </p:txBody>
      </p:sp>
      <p:sp>
        <p:nvSpPr>
          <p:cNvPr id="12" name="Date Placeholder 11">
            <a:extLst>
              <a:ext uri="{FF2B5EF4-FFF2-40B4-BE49-F238E27FC236}">
                <a16:creationId xmlns:a16="http://schemas.microsoft.com/office/drawing/2014/main" id="{D18FECD6-59B2-0E39-163B-DB3FB28DD902}"/>
              </a:ext>
            </a:extLst>
          </p:cNvPr>
          <p:cNvSpPr>
            <a:spLocks noGrp="1"/>
          </p:cNvSpPr>
          <p:nvPr>
            <p:ph type="dt" sz="half" idx="14"/>
          </p:nvPr>
        </p:nvSpPr>
        <p:spPr/>
        <p:txBody>
          <a:bodyPr/>
          <a:lstStyle>
            <a:lvl1pPr>
              <a:defRPr>
                <a:solidFill>
                  <a:schemeClr val="tx1"/>
                </a:solidFill>
              </a:defRPr>
            </a:lvl1pPr>
          </a:lstStyle>
          <a:p>
            <a:fld id="{D579EA1B-07C3-4F43-B7BA-72BA44EE9757}" type="datetime2">
              <a:rPr lang="en-US" smtClean="0"/>
              <a:t>Wednesday, May 6, 2026</a:t>
            </a:fld>
            <a:endParaRPr lang="en-US" dirty="0"/>
          </a:p>
        </p:txBody>
      </p:sp>
      <p:sp>
        <p:nvSpPr>
          <p:cNvPr id="13" name="Footer Placeholder 12">
            <a:extLst>
              <a:ext uri="{FF2B5EF4-FFF2-40B4-BE49-F238E27FC236}">
                <a16:creationId xmlns:a16="http://schemas.microsoft.com/office/drawing/2014/main" id="{A98F5A93-8140-CBD8-D340-993817719AED}"/>
              </a:ext>
            </a:extLst>
          </p:cNvPr>
          <p:cNvSpPr>
            <a:spLocks noGrp="1"/>
          </p:cNvSpPr>
          <p:nvPr>
            <p:ph type="ftr" sz="quarter" idx="15"/>
          </p:nvPr>
        </p:nvSpPr>
        <p:spPr/>
        <p:txBody>
          <a:bodyPr/>
          <a:lstStyle/>
          <a:p>
            <a:r>
              <a:rPr lang="en-US"/>
              <a:t>Sample Footer Text</a:t>
            </a:r>
          </a:p>
        </p:txBody>
      </p:sp>
      <p:sp>
        <p:nvSpPr>
          <p:cNvPr id="14" name="Slide Number Placeholder 13">
            <a:extLst>
              <a:ext uri="{FF2B5EF4-FFF2-40B4-BE49-F238E27FC236}">
                <a16:creationId xmlns:a16="http://schemas.microsoft.com/office/drawing/2014/main" id="{1EF16B6F-7839-1AC1-F1B6-E5DD5CB264B2}"/>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608829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BF513F4-C880-287E-B00A-BD9B413CBEEB}"/>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Rectangle 3">
            <a:extLst>
              <a:ext uri="{FF2B5EF4-FFF2-40B4-BE49-F238E27FC236}">
                <a16:creationId xmlns:a16="http://schemas.microsoft.com/office/drawing/2014/main" id="{9B08A6AB-C3A8-7501-6BC6-83CFA6C0F9A3}"/>
              </a:ext>
            </a:extLst>
          </p:cNvPr>
          <p:cNvSpPr/>
          <p:nvPr/>
        </p:nvSpPr>
        <p:spPr>
          <a:xfrm>
            <a:off x="1009651" y="1028698"/>
            <a:ext cx="10172706" cy="48006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73F9668-0C20-D45C-536B-66FBB7F30C45}"/>
              </a:ext>
            </a:extLst>
          </p:cNvPr>
          <p:cNvSpPr/>
          <p:nvPr/>
        </p:nvSpPr>
        <p:spPr>
          <a:xfrm flipH="1">
            <a:off x="1009649" y="1028699"/>
            <a:ext cx="10174534" cy="4800598"/>
          </a:xfrm>
          <a:prstGeom prst="rect">
            <a:avLst/>
          </a:prstGeom>
          <a:gradFill>
            <a:gsLst>
              <a:gs pos="9000">
                <a:srgbClr val="FF9265"/>
              </a:gs>
              <a:gs pos="95000">
                <a:srgbClr val="DA002F">
                  <a:alpha val="79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8C2C855-B15C-090B-5493-3D36B8A52654}"/>
              </a:ext>
            </a:extLst>
          </p:cNvPr>
          <p:cNvSpPr/>
          <p:nvPr/>
        </p:nvSpPr>
        <p:spPr>
          <a:xfrm rot="10800000" flipH="1">
            <a:off x="1005991" y="4421079"/>
            <a:ext cx="10176358" cy="1408215"/>
          </a:xfrm>
          <a:prstGeom prst="rect">
            <a:avLst/>
          </a:prstGeom>
          <a:gradFill>
            <a:gsLst>
              <a:gs pos="26000">
                <a:srgbClr val="BA0267">
                  <a:alpha val="0"/>
                </a:srgbClr>
              </a:gs>
              <a:gs pos="95000">
                <a:srgbClr val="9B3597">
                  <a:alpha val="62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981CB20-1010-8C73-0086-CAB904E4B99D}"/>
              </a:ext>
            </a:extLst>
          </p:cNvPr>
          <p:cNvSpPr/>
          <p:nvPr/>
        </p:nvSpPr>
        <p:spPr>
          <a:xfrm rot="5400000" flipH="1">
            <a:off x="3568444" y="-1531928"/>
            <a:ext cx="4800598" cy="9921854"/>
          </a:xfrm>
          <a:prstGeom prst="rect">
            <a:avLst/>
          </a:prstGeom>
          <a:gradFill>
            <a:gsLst>
              <a:gs pos="22000">
                <a:srgbClr val="A60296">
                  <a:alpha val="49000"/>
                </a:srgbClr>
              </a:gs>
              <a:gs pos="99000">
                <a:srgbClr val="DA002F">
                  <a:alpha val="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11148C-8DD9-6154-C68C-8F67AD965837}"/>
              </a:ext>
            </a:extLst>
          </p:cNvPr>
          <p:cNvSpPr>
            <a:spLocks noGrp="1"/>
          </p:cNvSpPr>
          <p:nvPr>
            <p:ph type="title" hasCustomPrompt="1"/>
          </p:nvPr>
        </p:nvSpPr>
        <p:spPr>
          <a:xfrm>
            <a:off x="1792224" y="4736592"/>
            <a:ext cx="8349303" cy="795528"/>
          </a:xfrm>
        </p:spPr>
        <p:txBody>
          <a:bodyPr vert="horz" lIns="91440" tIns="45720" rIns="91440" bIns="45720" rtlCol="0" anchor="ctr">
            <a:normAutofit/>
          </a:bodyPr>
          <a:lstStyle>
            <a:lvl1pPr>
              <a:lnSpc>
                <a:spcPct val="120000"/>
              </a:lnSpc>
              <a:defRPr lang="en-US" sz="2200" cap="all" spc="400" baseline="0" dirty="0">
                <a:solidFill>
                  <a:schemeClr val="bg1"/>
                </a:solidFill>
              </a:defRPr>
            </a:lvl1pPr>
          </a:lstStyle>
          <a:p>
            <a:pPr lvl="0"/>
            <a:r>
              <a:rPr lang="en-US" dirty="0"/>
              <a:t>Quote Author</a:t>
            </a:r>
          </a:p>
        </p:txBody>
      </p:sp>
      <p:sp>
        <p:nvSpPr>
          <p:cNvPr id="7" name="Content Placeholder 6">
            <a:extLst>
              <a:ext uri="{FF2B5EF4-FFF2-40B4-BE49-F238E27FC236}">
                <a16:creationId xmlns:a16="http://schemas.microsoft.com/office/drawing/2014/main" id="{664F8300-91F9-3B16-1D97-7082381C6AB9}"/>
              </a:ext>
            </a:extLst>
          </p:cNvPr>
          <p:cNvSpPr>
            <a:spLocks noGrp="1"/>
          </p:cNvSpPr>
          <p:nvPr>
            <p:ph sz="quarter" idx="13" hasCustomPrompt="1"/>
          </p:nvPr>
        </p:nvSpPr>
        <p:spPr>
          <a:xfrm>
            <a:off x="1655064" y="1481328"/>
            <a:ext cx="8001000" cy="2752344"/>
          </a:xfrm>
        </p:spPr>
        <p:txBody>
          <a:bodyPr vert="horz" lIns="91440" tIns="45720" rIns="91440" bIns="45720" rtlCol="0" anchor="ctr">
            <a:normAutofit/>
          </a:bodyPr>
          <a:lstStyle>
            <a:lvl1pPr marL="128016" indent="-137160">
              <a:lnSpc>
                <a:spcPct val="110000"/>
              </a:lnSpc>
              <a:buNone/>
              <a:defRPr lang="en-US" sz="3200" dirty="0">
                <a:solidFill>
                  <a:schemeClr val="bg1"/>
                </a:solidFill>
                <a:latin typeface="+mj-lt"/>
              </a:defRPr>
            </a:lvl1pPr>
          </a:lstStyle>
          <a:p>
            <a:pPr lvl="0"/>
            <a:r>
              <a:rPr lang="en-US" dirty="0"/>
              <a:t>Click to edit Quote</a:t>
            </a:r>
          </a:p>
        </p:txBody>
      </p:sp>
      <p:sp>
        <p:nvSpPr>
          <p:cNvPr id="12" name="Date Placeholder 11">
            <a:extLst>
              <a:ext uri="{FF2B5EF4-FFF2-40B4-BE49-F238E27FC236}">
                <a16:creationId xmlns:a16="http://schemas.microsoft.com/office/drawing/2014/main" id="{D18FECD6-59B2-0E39-163B-DB3FB28DD902}"/>
              </a:ext>
            </a:extLst>
          </p:cNvPr>
          <p:cNvSpPr>
            <a:spLocks noGrp="1"/>
          </p:cNvSpPr>
          <p:nvPr>
            <p:ph type="dt" sz="half" idx="14"/>
          </p:nvPr>
        </p:nvSpPr>
        <p:spPr/>
        <p:txBody>
          <a:bodyPr/>
          <a:lstStyle>
            <a:lvl1pPr>
              <a:defRPr>
                <a:solidFill>
                  <a:schemeClr val="tx1"/>
                </a:solidFill>
              </a:defRPr>
            </a:lvl1pPr>
          </a:lstStyle>
          <a:p>
            <a:fld id="{B7C3807E-EE2A-4FC6-9EE1-019AAE762D48}" type="datetime2">
              <a:rPr lang="en-US" smtClean="0"/>
              <a:t>Wednesday, May 6, 2026</a:t>
            </a:fld>
            <a:endParaRPr lang="en-US" dirty="0"/>
          </a:p>
        </p:txBody>
      </p:sp>
      <p:sp>
        <p:nvSpPr>
          <p:cNvPr id="13" name="Footer Placeholder 12">
            <a:extLst>
              <a:ext uri="{FF2B5EF4-FFF2-40B4-BE49-F238E27FC236}">
                <a16:creationId xmlns:a16="http://schemas.microsoft.com/office/drawing/2014/main" id="{A98F5A93-8140-CBD8-D340-993817719AED}"/>
              </a:ext>
            </a:extLst>
          </p:cNvPr>
          <p:cNvSpPr>
            <a:spLocks noGrp="1"/>
          </p:cNvSpPr>
          <p:nvPr>
            <p:ph type="ftr" sz="quarter" idx="15"/>
          </p:nvPr>
        </p:nvSpPr>
        <p:spPr/>
        <p:txBody>
          <a:bodyPr/>
          <a:lstStyle/>
          <a:p>
            <a:r>
              <a:rPr lang="en-US"/>
              <a:t>Sample Footer Text</a:t>
            </a:r>
          </a:p>
        </p:txBody>
      </p:sp>
      <p:sp>
        <p:nvSpPr>
          <p:cNvPr id="14" name="Slide Number Placeholder 13">
            <a:extLst>
              <a:ext uri="{FF2B5EF4-FFF2-40B4-BE49-F238E27FC236}">
                <a16:creationId xmlns:a16="http://schemas.microsoft.com/office/drawing/2014/main" id="{1EF16B6F-7839-1AC1-F1B6-E5DD5CB264B2}"/>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42245303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69A9201-705F-55B6-3F46-D68411A32E2A}"/>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4BBA50-2898-3426-D749-CD2833395810}"/>
              </a:ext>
            </a:extLst>
          </p:cNvPr>
          <p:cNvSpPr/>
          <p:nvPr/>
        </p:nvSpPr>
        <p:spPr>
          <a:xfrm>
            <a:off x="1009651" y="1028701"/>
            <a:ext cx="10172700" cy="4800598"/>
          </a:xfrm>
          <a:prstGeom prst="rect">
            <a:avLst/>
          </a:prstGeom>
          <a:solidFill>
            <a:srgbClr val="FFFFFF"/>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D6BEDF5-EA71-E3BD-29EA-A8A58B1227EE}"/>
              </a:ext>
            </a:extLst>
          </p:cNvPr>
          <p:cNvSpPr/>
          <p:nvPr/>
        </p:nvSpPr>
        <p:spPr>
          <a:xfrm flipH="1">
            <a:off x="8115303" y="1028698"/>
            <a:ext cx="3086100" cy="4800599"/>
          </a:xfrm>
          <a:prstGeom prst="rect">
            <a:avLst/>
          </a:prstGeom>
          <a:gradFill>
            <a:gsLst>
              <a:gs pos="0">
                <a:srgbClr val="FE4A00">
                  <a:alpha val="81000"/>
                </a:srgbClr>
              </a:gs>
              <a:gs pos="100000">
                <a:srgbClr val="9C2C97"/>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2ABA6F75-CEBF-CDAC-9F4B-3C794F813211}"/>
              </a:ext>
            </a:extLst>
          </p:cNvPr>
          <p:cNvSpPr/>
          <p:nvPr/>
        </p:nvSpPr>
        <p:spPr>
          <a:xfrm rot="10800000" flipH="1">
            <a:off x="8124832" y="1028696"/>
            <a:ext cx="3076572" cy="3584648"/>
          </a:xfrm>
          <a:prstGeom prst="rect">
            <a:avLst/>
          </a:prstGeom>
          <a:gradFill>
            <a:gsLst>
              <a:gs pos="0">
                <a:srgbClr val="FF6753">
                  <a:alpha val="0"/>
                </a:srgbClr>
              </a:gs>
              <a:gs pos="99000">
                <a:srgbClr val="D6002E">
                  <a:alpha val="4400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E11148C-8DD9-6154-C68C-8F67AD965837}"/>
              </a:ext>
            </a:extLst>
          </p:cNvPr>
          <p:cNvSpPr>
            <a:spLocks noGrp="1"/>
          </p:cNvSpPr>
          <p:nvPr>
            <p:ph type="title" hasCustomPrompt="1"/>
          </p:nvPr>
        </p:nvSpPr>
        <p:spPr>
          <a:xfrm>
            <a:off x="8531352" y="1792224"/>
            <a:ext cx="2322576" cy="3465576"/>
          </a:xfrm>
        </p:spPr>
        <p:txBody>
          <a:bodyPr anchor="ctr">
            <a:normAutofit/>
          </a:bodyPr>
          <a:lstStyle>
            <a:lvl1pPr algn="ctr">
              <a:lnSpc>
                <a:spcPct val="120000"/>
              </a:lnSpc>
              <a:defRPr sz="1600" b="0" cap="all" spc="400" baseline="0">
                <a:solidFill>
                  <a:schemeClr val="bg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664F8300-91F9-3B16-1D97-7082381C6AB9}"/>
              </a:ext>
            </a:extLst>
          </p:cNvPr>
          <p:cNvSpPr>
            <a:spLocks noGrp="1"/>
          </p:cNvSpPr>
          <p:nvPr>
            <p:ph sz="quarter" idx="13" hasCustomPrompt="1"/>
          </p:nvPr>
        </p:nvSpPr>
        <p:spPr>
          <a:xfrm>
            <a:off x="1737360" y="1399032"/>
            <a:ext cx="5751576" cy="4041648"/>
          </a:xfrm>
        </p:spPr>
        <p:txBody>
          <a:bodyPr vert="horz" lIns="91440" tIns="45720" rIns="91440" bIns="45720" rtlCol="0" anchor="ctr">
            <a:normAutofit/>
          </a:bodyPr>
          <a:lstStyle>
            <a:lvl1pPr marL="182880" indent="-182880">
              <a:lnSpc>
                <a:spcPct val="110000"/>
              </a:lnSpc>
              <a:spcBef>
                <a:spcPts val="0"/>
              </a:spcBef>
              <a:buNone/>
              <a:defRPr lang="en-US" sz="3400" b="1" dirty="0">
                <a:latin typeface="+mj-lt"/>
              </a:defRPr>
            </a:lvl1pPr>
          </a:lstStyle>
          <a:p>
            <a:pPr lvl="0"/>
            <a:r>
              <a:rPr lang="en-US" dirty="0"/>
              <a:t>Click to edit Quote</a:t>
            </a:r>
          </a:p>
        </p:txBody>
      </p:sp>
      <p:sp>
        <p:nvSpPr>
          <p:cNvPr id="12" name="Date Placeholder 11">
            <a:extLst>
              <a:ext uri="{FF2B5EF4-FFF2-40B4-BE49-F238E27FC236}">
                <a16:creationId xmlns:a16="http://schemas.microsoft.com/office/drawing/2014/main" id="{D18FECD6-59B2-0E39-163B-DB3FB28DD902}"/>
              </a:ext>
            </a:extLst>
          </p:cNvPr>
          <p:cNvSpPr>
            <a:spLocks noGrp="1"/>
          </p:cNvSpPr>
          <p:nvPr>
            <p:ph type="dt" sz="half" idx="14"/>
          </p:nvPr>
        </p:nvSpPr>
        <p:spPr/>
        <p:txBody>
          <a:bodyPr/>
          <a:lstStyle>
            <a:lvl1pPr>
              <a:defRPr>
                <a:solidFill>
                  <a:schemeClr val="tx1"/>
                </a:solidFill>
              </a:defRPr>
            </a:lvl1pPr>
          </a:lstStyle>
          <a:p>
            <a:fld id="{993F7370-1EC1-45B2-A4ED-6E75D0D33CB2}" type="datetime2">
              <a:rPr lang="en-US" smtClean="0"/>
              <a:t>Wednesday, May 6, 2026</a:t>
            </a:fld>
            <a:endParaRPr lang="en-US" dirty="0"/>
          </a:p>
        </p:txBody>
      </p:sp>
      <p:sp>
        <p:nvSpPr>
          <p:cNvPr id="13" name="Footer Placeholder 12">
            <a:extLst>
              <a:ext uri="{FF2B5EF4-FFF2-40B4-BE49-F238E27FC236}">
                <a16:creationId xmlns:a16="http://schemas.microsoft.com/office/drawing/2014/main" id="{A98F5A93-8140-CBD8-D340-993817719AED}"/>
              </a:ext>
            </a:extLst>
          </p:cNvPr>
          <p:cNvSpPr>
            <a:spLocks noGrp="1"/>
          </p:cNvSpPr>
          <p:nvPr>
            <p:ph type="ftr" sz="quarter" idx="15"/>
          </p:nvPr>
        </p:nvSpPr>
        <p:spPr/>
        <p:txBody>
          <a:bodyPr/>
          <a:lstStyle/>
          <a:p>
            <a:r>
              <a:rPr lang="en-US"/>
              <a:t>Sample Footer Text</a:t>
            </a:r>
          </a:p>
        </p:txBody>
      </p:sp>
      <p:sp>
        <p:nvSpPr>
          <p:cNvPr id="14" name="Slide Number Placeholder 13">
            <a:extLst>
              <a:ext uri="{FF2B5EF4-FFF2-40B4-BE49-F238E27FC236}">
                <a16:creationId xmlns:a16="http://schemas.microsoft.com/office/drawing/2014/main" id="{1EF16B6F-7839-1AC1-F1B6-E5DD5CB264B2}"/>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4974383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1" y="294248"/>
            <a:ext cx="10844784" cy="958480"/>
          </a:xfrm>
        </p:spPr>
        <p:txBody>
          <a:body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731521" y="1563624"/>
            <a:ext cx="507492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501384" y="1563624"/>
            <a:ext cx="507492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4DB88F3-C7E5-4A3A-8622-BE18DF2C9CD0}" type="datetime2">
              <a:rPr lang="en-US" smtClean="0"/>
              <a:t>Wednesday, May 6,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0568664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731520" y="292608"/>
            <a:ext cx="10844784" cy="960120"/>
          </a:xfrm>
        </p:spPr>
        <p:txBody>
          <a:bodyPr/>
          <a:lstStyle/>
          <a:p>
            <a:r>
              <a:rPr lang="en-US" dirty="0"/>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074" y="1380744"/>
            <a:ext cx="507492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731520" y="2020888"/>
            <a:ext cx="5074920" cy="411473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01384" y="1380744"/>
            <a:ext cx="507492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500622" y="2020888"/>
            <a:ext cx="5074920" cy="411473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E8B58457-C0B1-48D7-AA49-8444851E001C}" type="datetime2">
              <a:rPr lang="en-US" smtClean="0"/>
              <a:t>Wednesday, May 6, 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25617111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731520" y="292608"/>
            <a:ext cx="9985248" cy="96012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5E425F8A-070F-4C2E-8BEF-7769438DDE34}" type="datetime2">
              <a:rPr lang="en-US" smtClean="0"/>
              <a:t>Wednesday, May 6, 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8451036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682FA0DE-C1EF-4C95-BCFB-EDA7D552732F}" type="datetime2">
              <a:rPr lang="en-US" smtClean="0"/>
              <a:t>Wednesday, May 6, 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31416967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731520" y="553616"/>
            <a:ext cx="3595634" cy="1757505"/>
          </a:xfrm>
        </p:spPr>
        <p:txBody>
          <a:bodyPr anchor="t">
            <a:normAutofit/>
          </a:bodyPr>
          <a:lstStyle>
            <a:lvl1pPr>
              <a:defRPr sz="2800"/>
            </a:lvl1pPr>
          </a:lstStyle>
          <a:p>
            <a:r>
              <a:rPr lang="en-US" dirty="0"/>
              <a:t>Click to edit Master title style</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731520"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39309" cy="575256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62CA9131-97A4-4253-BF80-685917177C53}" type="datetime2">
              <a:rPr lang="en-US" smtClean="0"/>
              <a:t>Wednesday, May 6, 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1106526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731520" y="557784"/>
            <a:ext cx="3713996" cy="2212313"/>
          </a:xfrm>
        </p:spPr>
        <p:txBody>
          <a:bodyPr anchor="t">
            <a:normAutofit/>
          </a:bodyPr>
          <a:lstStyle>
            <a:lvl1pPr>
              <a:defRPr sz="3200"/>
            </a:lvl1pPr>
          </a:lstStyle>
          <a:p>
            <a:r>
              <a:rPr lang="en-US" dirty="0"/>
              <a:t>Click to edit Master title style</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731520" y="2826137"/>
            <a:ext cx="3310128" cy="3153877"/>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Picture Placeholder 8">
            <a:extLst>
              <a:ext uri="{FF2B5EF4-FFF2-40B4-BE49-F238E27FC236}">
                <a16:creationId xmlns:a16="http://schemas.microsoft.com/office/drawing/2014/main" id="{6E5A5D34-8853-9D0F-8F1B-90E5CC5A7D5F}"/>
              </a:ext>
            </a:extLst>
          </p:cNvPr>
          <p:cNvSpPr>
            <a:spLocks noGrp="1"/>
          </p:cNvSpPr>
          <p:nvPr>
            <p:ph type="pic" sz="quarter" idx="13" hasCustomPrompt="1"/>
          </p:nvPr>
        </p:nvSpPr>
        <p:spPr>
          <a:xfrm>
            <a:off x="5421313" y="603504"/>
            <a:ext cx="6154737" cy="5376510"/>
          </a:xfrm>
          <a:blipFill>
            <a:blip r:embed="rId2">
              <a:alphaModFix amt="70000"/>
            </a:blip>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A2EAB38C-EAAD-4752-A6B6-9F33A31C7FA1}" type="datetime2">
              <a:rPr lang="en-US" smtClean="0"/>
              <a:t>Wednesday, May 6, 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‹N›</a:t>
            </a:fld>
            <a:endParaRPr lang="en-US"/>
          </a:p>
        </p:txBody>
      </p:sp>
    </p:spTree>
    <p:extLst>
      <p:ext uri="{BB962C8B-B14F-4D97-AF65-F5344CB8AC3E}">
        <p14:creationId xmlns:p14="http://schemas.microsoft.com/office/powerpoint/2010/main" val="7986515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80E46A2F-19F0-DFCD-9CE3-04C79F793D8F}"/>
              </a:ext>
            </a:extLst>
          </p:cNvPr>
          <p:cNvSpPr/>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7" name="Rectangle 6">
            <a:extLst>
              <a:ext uri="{FF2B5EF4-FFF2-40B4-BE49-F238E27FC236}">
                <a16:creationId xmlns:a16="http://schemas.microsoft.com/office/drawing/2014/main" id="{C51DC8D0-ECB3-9C81-4ADA-D2C30B00B146}"/>
              </a:ext>
            </a:extLst>
          </p:cNvPr>
          <p:cNvSpPr/>
          <p:nvPr/>
        </p:nvSpPr>
        <p:spPr>
          <a:xfrm>
            <a:off x="-6" y="1"/>
            <a:ext cx="12192006" cy="3200400"/>
          </a:xfrm>
          <a:prstGeom prst="rect">
            <a:avLst/>
          </a:prstGeom>
          <a:gradFill>
            <a:gsLst>
              <a:gs pos="8000">
                <a:srgbClr val="D861D4"/>
              </a:gs>
              <a:gs pos="100000">
                <a:srgbClr val="DA002F">
                  <a:alpha val="77647"/>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A9673D-65B2-D6C4-C53F-8652E7E8A8A2}"/>
              </a:ext>
            </a:extLst>
          </p:cNvPr>
          <p:cNvSpPr/>
          <p:nvPr/>
        </p:nvSpPr>
        <p:spPr>
          <a:xfrm rot="16200000">
            <a:off x="4495799" y="-4495803"/>
            <a:ext cx="3200402" cy="12192003"/>
          </a:xfrm>
          <a:prstGeom prst="rect">
            <a:avLst/>
          </a:prstGeom>
          <a:gradFill>
            <a:gsLst>
              <a:gs pos="0">
                <a:srgbClr val="FE4A00">
                  <a:alpha val="49804"/>
                </a:srgbClr>
              </a:gs>
              <a:gs pos="99000">
                <a:srgbClr val="92248E">
                  <a:alpha val="62353"/>
                </a:srgb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2E07E3-56CC-285D-C461-695C95F6ECD4}"/>
              </a:ext>
            </a:extLst>
          </p:cNvPr>
          <p:cNvSpPr/>
          <p:nvPr/>
        </p:nvSpPr>
        <p:spPr>
          <a:xfrm rot="10800000">
            <a:off x="8115300" y="-1"/>
            <a:ext cx="4076700" cy="3200400"/>
          </a:xfrm>
          <a:prstGeom prst="rect">
            <a:avLst/>
          </a:prstGeom>
          <a:gradFill>
            <a:gsLst>
              <a:gs pos="0">
                <a:srgbClr val="DA002F">
                  <a:alpha val="12941"/>
                </a:srgbClr>
              </a:gs>
              <a:gs pos="84000">
                <a:srgbClr val="FF907A">
                  <a:alpha val="20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F013C450-5422-C684-DC49-499D1A1B957B}"/>
              </a:ext>
            </a:extLst>
          </p:cNvPr>
          <p:cNvSpPr/>
          <p:nvPr/>
        </p:nvSpPr>
        <p:spPr>
          <a:xfrm rot="12508972">
            <a:off x="5601200" y="-1241452"/>
            <a:ext cx="4600694" cy="3518859"/>
          </a:xfrm>
          <a:custGeom>
            <a:avLst/>
            <a:gdLst>
              <a:gd name="connsiteX0" fmla="*/ 4600694 w 4600694"/>
              <a:gd name="connsiteY0" fmla="*/ 1140993 h 3518859"/>
              <a:gd name="connsiteX1" fmla="*/ 218087 w 4600694"/>
              <a:gd name="connsiteY1" fmla="*/ 3518859 h 3518859"/>
              <a:gd name="connsiteX2" fmla="*/ 141518 w 4600694"/>
              <a:gd name="connsiteY2" fmla="*/ 3334617 h 3518859"/>
              <a:gd name="connsiteX3" fmla="*/ 0 w 4600694"/>
              <a:gd name="connsiteY3" fmla="*/ 2502877 h 3518859"/>
              <a:gd name="connsiteX4" fmla="*/ 2502877 w 4600694"/>
              <a:gd name="connsiteY4" fmla="*/ 0 h 3518859"/>
              <a:gd name="connsiteX5" fmla="*/ 4526396 w 4600694"/>
              <a:gd name="connsiteY5" fmla="*/ 1029569 h 351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0694" h="3518859">
                <a:moveTo>
                  <a:pt x="4600694" y="1140993"/>
                </a:moveTo>
                <a:lnTo>
                  <a:pt x="218087" y="3518859"/>
                </a:lnTo>
                <a:lnTo>
                  <a:pt x="141518" y="3334617"/>
                </a:lnTo>
                <a:cubicBezTo>
                  <a:pt x="49860" y="3074390"/>
                  <a:pt x="0" y="2794456"/>
                  <a:pt x="0" y="2502877"/>
                </a:cubicBezTo>
                <a:cubicBezTo>
                  <a:pt x="0" y="1120576"/>
                  <a:pt x="1120576" y="0"/>
                  <a:pt x="2502877" y="0"/>
                </a:cubicBezTo>
                <a:cubicBezTo>
                  <a:pt x="3334417" y="0"/>
                  <a:pt x="4071245" y="405511"/>
                  <a:pt x="4526396" y="1029569"/>
                </a:cubicBezTo>
                <a:close/>
              </a:path>
            </a:pathLst>
          </a:custGeom>
          <a:gradFill>
            <a:gsLst>
              <a:gs pos="31000">
                <a:srgbClr val="FF907A">
                  <a:alpha val="0"/>
                </a:srgbClr>
              </a:gs>
              <a:gs pos="85000">
                <a:srgbClr val="FFBCAF">
                  <a:alpha val="23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179576"/>
            <a:ext cx="10881360" cy="1728216"/>
          </a:xfrm>
        </p:spPr>
        <p:txBody>
          <a:bodyPr anchor="b">
            <a:normAutofit/>
          </a:bodyPr>
          <a:lstStyle>
            <a:lvl1pPr>
              <a:defRPr sz="600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731520" y="3657600"/>
            <a:ext cx="10881360" cy="27432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70D6DD4-D4A4-4FD2-90EE-29743B49734D}" type="datetime2">
              <a:rPr lang="en-US" smtClean="0"/>
              <a:t>Wednesday, May 6,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3351045601"/>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3875154-47EA-9315-F160-02DA5541D65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8" name="Rectangle 7">
            <a:extLst>
              <a:ext uri="{FF2B5EF4-FFF2-40B4-BE49-F238E27FC236}">
                <a16:creationId xmlns:a16="http://schemas.microsoft.com/office/drawing/2014/main" id="{9617130E-6216-789E-BE08-6D1E3E75622B}"/>
              </a:ext>
            </a:extLst>
          </p:cNvPr>
          <p:cNvSpPr/>
          <p:nvPr/>
        </p:nvSpPr>
        <p:spPr>
          <a:xfrm>
            <a:off x="-6" y="1"/>
            <a:ext cx="12192006" cy="3200400"/>
          </a:xfrm>
          <a:prstGeom prst="rect">
            <a:avLst/>
          </a:prstGeom>
          <a:gradFill>
            <a:gsLst>
              <a:gs pos="8000">
                <a:srgbClr val="D861D4"/>
              </a:gs>
              <a:gs pos="100000">
                <a:srgbClr val="DA002F">
                  <a:alpha val="77647"/>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7499983-7B9C-7C3D-25C2-1715A4226DE4}"/>
              </a:ext>
            </a:extLst>
          </p:cNvPr>
          <p:cNvSpPr/>
          <p:nvPr/>
        </p:nvSpPr>
        <p:spPr>
          <a:xfrm rot="16200000">
            <a:off x="4495799" y="-4495803"/>
            <a:ext cx="3200402" cy="12192003"/>
          </a:xfrm>
          <a:prstGeom prst="rect">
            <a:avLst/>
          </a:prstGeom>
          <a:gradFill>
            <a:gsLst>
              <a:gs pos="0">
                <a:srgbClr val="FE4A00">
                  <a:alpha val="49804"/>
                </a:srgbClr>
              </a:gs>
              <a:gs pos="99000">
                <a:srgbClr val="92248E">
                  <a:alpha val="62353"/>
                </a:srgb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0492B90-6109-F01B-1ABB-6BED7A1F1389}"/>
              </a:ext>
            </a:extLst>
          </p:cNvPr>
          <p:cNvSpPr/>
          <p:nvPr/>
        </p:nvSpPr>
        <p:spPr>
          <a:xfrm rot="10800000">
            <a:off x="8115300" y="-5"/>
            <a:ext cx="4076700" cy="3200404"/>
          </a:xfrm>
          <a:prstGeom prst="rect">
            <a:avLst/>
          </a:prstGeom>
          <a:gradFill>
            <a:gsLst>
              <a:gs pos="0">
                <a:srgbClr val="DA002F">
                  <a:alpha val="12941"/>
                </a:srgbClr>
              </a:gs>
              <a:gs pos="84000">
                <a:srgbClr val="FF907A">
                  <a:alpha val="20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8F1BDFB-261A-F796-17BC-584DAB2E77B1}"/>
              </a:ext>
            </a:extLst>
          </p:cNvPr>
          <p:cNvSpPr/>
          <p:nvPr/>
        </p:nvSpPr>
        <p:spPr>
          <a:xfrm rot="12508972">
            <a:off x="5601200" y="-1241452"/>
            <a:ext cx="4600694" cy="3518859"/>
          </a:xfrm>
          <a:custGeom>
            <a:avLst/>
            <a:gdLst>
              <a:gd name="connsiteX0" fmla="*/ 4600694 w 4600694"/>
              <a:gd name="connsiteY0" fmla="*/ 1140993 h 3518859"/>
              <a:gd name="connsiteX1" fmla="*/ 218087 w 4600694"/>
              <a:gd name="connsiteY1" fmla="*/ 3518859 h 3518859"/>
              <a:gd name="connsiteX2" fmla="*/ 141518 w 4600694"/>
              <a:gd name="connsiteY2" fmla="*/ 3334617 h 3518859"/>
              <a:gd name="connsiteX3" fmla="*/ 0 w 4600694"/>
              <a:gd name="connsiteY3" fmla="*/ 2502877 h 3518859"/>
              <a:gd name="connsiteX4" fmla="*/ 2502877 w 4600694"/>
              <a:gd name="connsiteY4" fmla="*/ 0 h 3518859"/>
              <a:gd name="connsiteX5" fmla="*/ 4526396 w 4600694"/>
              <a:gd name="connsiteY5" fmla="*/ 1029569 h 351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0694" h="3518859">
                <a:moveTo>
                  <a:pt x="4600694" y="1140993"/>
                </a:moveTo>
                <a:lnTo>
                  <a:pt x="218087" y="3518859"/>
                </a:lnTo>
                <a:lnTo>
                  <a:pt x="141518" y="3334617"/>
                </a:lnTo>
                <a:cubicBezTo>
                  <a:pt x="49860" y="3074390"/>
                  <a:pt x="0" y="2794456"/>
                  <a:pt x="0" y="2502877"/>
                </a:cubicBezTo>
                <a:cubicBezTo>
                  <a:pt x="0" y="1120576"/>
                  <a:pt x="1120576" y="0"/>
                  <a:pt x="2502877" y="0"/>
                </a:cubicBezTo>
                <a:cubicBezTo>
                  <a:pt x="3334417" y="0"/>
                  <a:pt x="4071245" y="405511"/>
                  <a:pt x="4526396" y="1029569"/>
                </a:cubicBezTo>
                <a:close/>
              </a:path>
            </a:pathLst>
          </a:custGeom>
          <a:gradFill>
            <a:gsLst>
              <a:gs pos="31000">
                <a:srgbClr val="FF907A">
                  <a:alpha val="0"/>
                </a:srgbClr>
              </a:gs>
              <a:gs pos="85000">
                <a:srgbClr val="FFBCAF">
                  <a:alpha val="23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179576"/>
            <a:ext cx="9994392" cy="1728216"/>
          </a:xfrm>
        </p:spPr>
        <p:txBody>
          <a:bodyPr anchor="b">
            <a:normAutofit/>
          </a:bodyPr>
          <a:lstStyle>
            <a:lvl1pPr>
              <a:defRPr sz="600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31520" y="3931920"/>
            <a:ext cx="9994392" cy="1806728"/>
          </a:xfrm>
        </p:spPr>
        <p:txBody>
          <a:bodyPr vert="horz" lIns="91440" tIns="45720" rIns="91440" bIns="45720" rtlCol="0">
            <a:normAutofit/>
          </a:bodyPr>
          <a:lstStyle>
            <a:lvl1pPr marL="0" indent="0">
              <a:buNone/>
              <a:defRPr lang="en-US" sz="2400" dirty="0"/>
            </a:lvl1pPr>
            <a:lvl2pPr marL="228600" indent="0">
              <a:buNone/>
              <a:defRPr lang="en-US" sz="2000" dirty="0"/>
            </a:lvl2pPr>
            <a:lvl3pPr marL="457200" indent="0">
              <a:buNone/>
              <a:defRPr lang="en-US" sz="1800" dirty="0"/>
            </a:lvl3pPr>
            <a:lvl4pPr marL="685800" indent="0">
              <a:buNone/>
              <a:defRPr lang="en-US" sz="16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D7812B7D-2375-41E3-8CF6-637C0157FD6F}" type="datetime2">
              <a:rPr lang="en-US" smtClean="0"/>
              <a:t>Wednesday, May 6,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21964698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E3211F5-0F92-9768-CA9E-42BD20D242AD}"/>
              </a:ext>
            </a:extLst>
          </p:cNvPr>
          <p:cNvSpPr/>
          <p:nvPr/>
        </p:nvSpPr>
        <p:spPr>
          <a:xfrm rot="10800000" flipH="1">
            <a:off x="0" y="6410026"/>
            <a:ext cx="12192000" cy="448056"/>
          </a:xfrm>
          <a:prstGeom prst="rect">
            <a:avLst/>
          </a:prstGeom>
          <a:gradFill>
            <a:gsLst>
              <a:gs pos="62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6965722-DE3B-A05F-AE94-E31AF26EBF9D}"/>
              </a:ext>
            </a:extLst>
          </p:cNvPr>
          <p:cNvSpPr/>
          <p:nvPr/>
        </p:nvSpPr>
        <p:spPr>
          <a:xfrm flipH="1">
            <a:off x="4076700" y="6409937"/>
            <a:ext cx="8115298" cy="448063"/>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033272" y="347472"/>
            <a:ext cx="9985248" cy="132588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033272" y="1837944"/>
            <a:ext cx="9985248" cy="435254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rot="5400000">
            <a:off x="-1581912" y="1682496"/>
            <a:ext cx="3557016" cy="365760"/>
          </a:xfrm>
          <a:prstGeom prst="rect">
            <a:avLst/>
          </a:prstGeom>
        </p:spPr>
        <p:txBody>
          <a:bodyPr vert="horz" lIns="91440" tIns="45720" rIns="91440" bIns="45720" rtlCol="0" anchor="ctr"/>
          <a:lstStyle>
            <a:lvl1pPr algn="l">
              <a:defRPr sz="800" b="1">
                <a:solidFill>
                  <a:schemeClr val="tx1"/>
                </a:solidFill>
                <a:latin typeface="+mj-lt"/>
              </a:defRPr>
            </a:lvl1pPr>
          </a:lstStyle>
          <a:p>
            <a:r>
              <a:rPr lang="en-US"/>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922008" y="6455664"/>
            <a:ext cx="4672584" cy="365760"/>
          </a:xfrm>
          <a:prstGeom prst="rect">
            <a:avLst/>
          </a:prstGeom>
        </p:spPr>
        <p:txBody>
          <a:bodyPr vert="horz" lIns="91440" tIns="45720" rIns="91440" bIns="45720" rtlCol="0" anchor="ctr"/>
          <a:lstStyle>
            <a:lvl1pPr algn="r">
              <a:defRPr sz="800" cap="all" spc="300" baseline="0">
                <a:solidFill>
                  <a:schemeClr val="bg1"/>
                </a:solidFill>
              </a:defRPr>
            </a:lvl1pPr>
          </a:lstStyle>
          <a:p>
            <a:fld id="{7FA31CB7-48AA-4691-B614-160E906C518A}" type="datetime2">
              <a:rPr lang="en-US" smtClean="0"/>
              <a:t>Wednesday, May 6, 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76304" y="6455664"/>
            <a:ext cx="548640" cy="365760"/>
          </a:xfrm>
          <a:prstGeom prst="rect">
            <a:avLst/>
          </a:prstGeom>
        </p:spPr>
        <p:txBody>
          <a:bodyPr vert="horz" lIns="91440" tIns="45720" rIns="91440" bIns="45720" rtlCol="0" anchor="ctr"/>
          <a:lstStyle>
            <a:lvl1pPr algn="r">
              <a:defRPr sz="800" spc="200" baseline="0">
                <a:solidFill>
                  <a:schemeClr val="bg1"/>
                </a:solidFill>
              </a:defRPr>
            </a:lvl1pPr>
          </a:lstStyle>
          <a:p>
            <a:fld id="{CC057153-B650-4DEB-B370-79DDCFDCE934}" type="slidenum">
              <a:rPr lang="en-US" smtClean="0"/>
              <a:pPr/>
              <a:t>‹N›</a:t>
            </a:fld>
            <a:endParaRPr lang="en-US"/>
          </a:p>
        </p:txBody>
      </p:sp>
    </p:spTree>
    <p:extLst>
      <p:ext uri="{BB962C8B-B14F-4D97-AF65-F5344CB8AC3E}">
        <p14:creationId xmlns:p14="http://schemas.microsoft.com/office/powerpoint/2010/main" val="101405513"/>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 id="2147483886" r:id="rId23"/>
    <p:sldLayoutId id="2147483887" r:id="rId24"/>
    <p:sldLayoutId id="2147483888" r:id="rId25"/>
    <p:sldLayoutId id="2147483889" r:id="rId26"/>
    <p:sldLayoutId id="2147483890" r:id="rId27"/>
    <p:sldLayoutId id="2147483891" r:id="rId28"/>
    <p:sldLayoutId id="2147483892" r:id="rId29"/>
    <p:sldLayoutId id="2147483893" r:id="rId30"/>
    <p:sldLayoutId id="2147483894" r:id="rId31"/>
    <p:sldLayoutId id="2147483863" r:id="rId32"/>
    <p:sldLayoutId id="2147483895" r:id="rId33"/>
    <p:sldLayoutId id="2147483896" r:id="rId34"/>
    <p:sldLayoutId id="2147483897" r:id="rId35"/>
    <p:sldLayoutId id="2147483898" r:id="rId36"/>
    <p:sldLayoutId id="2147483899" r:id="rId37"/>
    <p:sldLayoutId id="2147483900" r:id="rId38"/>
    <p:sldLayoutId id="2147483901" r:id="rId39"/>
    <p:sldLayoutId id="2147483902" r:id="rId40"/>
    <p:sldLayoutId id="2147483907" r:id="rId41"/>
    <p:sldLayoutId id="2147483903" r:id="rId42"/>
    <p:sldLayoutId id="2147483904" r:id="rId43"/>
    <p:sldLayoutId id="2147483905" r:id="rId44"/>
    <p:sldLayoutId id="2147483906" r:id="rId45"/>
    <p:sldLayoutId id="2147483860" r:id="rId46"/>
    <p:sldLayoutId id="2147483861" r:id="rId47"/>
    <p:sldLayoutId id="2147483862" r:id="rId48"/>
  </p:sldLayoutIdLs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informadanza.com/blog/2017/12/23/la-dame-au-camelias-apre-la-stagione-di-balletti-alla-scala/" TargetMode="External"/><Relationship Id="rId2" Type="http://schemas.openxmlformats.org/officeDocument/2006/relationships/image" Target="../media/image20.jpg"/><Relationship Id="rId1" Type="http://schemas.openxmlformats.org/officeDocument/2006/relationships/slideLayout" Target="../slideLayouts/slideLayout28.xml"/><Relationship Id="rId4" Type="http://schemas.openxmlformats.org/officeDocument/2006/relationships/hyperlink" Target="https://creativecommons.org/licenses/by-nc-sa/3.0/"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hyperlink" Target="https://www.inscena.org/" TargetMode="External"/><Relationship Id="rId2" Type="http://schemas.openxmlformats.org/officeDocument/2006/relationships/hyperlink" Target="https://www.networkdanzaxl.org/" TargetMode="External"/><Relationship Id="rId1" Type="http://schemas.openxmlformats.org/officeDocument/2006/relationships/slideLayout" Target="../slideLayouts/slideLayout2.xml"/><Relationship Id="rId4" Type="http://schemas.openxmlformats.org/officeDocument/2006/relationships/hyperlink" Target="https://www.adrianaborriello.it/d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DF36C3-6177-B532-00DE-4D096D8FF580}"/>
              </a:ext>
            </a:extLst>
          </p:cNvPr>
          <p:cNvSpPr>
            <a:spLocks noGrp="1"/>
          </p:cNvSpPr>
          <p:nvPr>
            <p:ph type="title"/>
          </p:nvPr>
        </p:nvSpPr>
        <p:spPr>
          <a:xfrm>
            <a:off x="8311896" y="832104"/>
            <a:ext cx="3273552" cy="1947672"/>
          </a:xfrm>
        </p:spPr>
        <p:txBody>
          <a:bodyPr anchor="b">
            <a:normAutofit/>
          </a:bodyPr>
          <a:lstStyle/>
          <a:p>
            <a:r>
              <a:rPr lang="it-IT" dirty="0"/>
              <a:t>Comunicazione e progettazione per la danza</a:t>
            </a:r>
          </a:p>
        </p:txBody>
      </p:sp>
      <p:pic>
        <p:nvPicPr>
          <p:cNvPr id="5" name="Segnaposto immagine 4" descr="La Dame au camélias apre la stagione di balletti alla Scala – InformaDanza">
            <a:extLst>
              <a:ext uri="{FF2B5EF4-FFF2-40B4-BE49-F238E27FC236}">
                <a16:creationId xmlns:a16="http://schemas.microsoft.com/office/drawing/2014/main" id="{8D1717AF-150E-398C-67B0-144082C94599}"/>
              </a:ext>
            </a:extLst>
          </p:cNvPr>
          <p:cNvPicPr>
            <a:picLocks noGrp="1" noChangeAspect="1"/>
          </p:cNvPicPr>
          <p:nvPr>
            <p:ph type="pic" sz="quarter" idx="18"/>
          </p:nvPr>
        </p:nvPicPr>
        <p:blipFill>
          <a:blip r:embed="rId2">
            <a:extLst>
              <a:ext uri="{837473B0-CC2E-450A-ABE3-18F120FF3D39}">
                <a1611:picAttrSrcUrl xmlns:a1611="http://schemas.microsoft.com/office/drawing/2016/11/main" r:id="rId3"/>
              </a:ext>
            </a:extLst>
          </a:blip>
          <a:srcRect l="9637" r="9637"/>
          <a:stretch/>
        </p:blipFill>
        <p:spPr>
          <a:xfrm>
            <a:off x="574" y="-1"/>
            <a:ext cx="7782851" cy="6411311"/>
          </a:xfrm>
          <a:noFill/>
        </p:spPr>
      </p:pic>
      <p:sp>
        <p:nvSpPr>
          <p:cNvPr id="3" name="Sottotitolo 2">
            <a:extLst>
              <a:ext uri="{FF2B5EF4-FFF2-40B4-BE49-F238E27FC236}">
                <a16:creationId xmlns:a16="http://schemas.microsoft.com/office/drawing/2014/main" id="{BF2881A9-5668-4C3E-80D5-9A812D843353}"/>
              </a:ext>
            </a:extLst>
          </p:cNvPr>
          <p:cNvSpPr>
            <a:spLocks noGrp="1"/>
          </p:cNvSpPr>
          <p:nvPr>
            <p:ph sz="quarter" idx="14"/>
          </p:nvPr>
        </p:nvSpPr>
        <p:spPr>
          <a:xfrm>
            <a:off x="8311896" y="2852928"/>
            <a:ext cx="3273552" cy="2953512"/>
          </a:xfrm>
        </p:spPr>
        <p:txBody>
          <a:bodyPr>
            <a:normAutofit/>
          </a:bodyPr>
          <a:lstStyle/>
          <a:p>
            <a:r>
              <a:rPr lang="it-IT" dirty="0" err="1"/>
              <a:t>CdS</a:t>
            </a:r>
            <a:r>
              <a:rPr lang="it-IT" dirty="0"/>
              <a:t> MACS</a:t>
            </a:r>
          </a:p>
          <a:p>
            <a:r>
              <a:rPr lang="it-IT" dirty="0"/>
              <a:t>2025-2026</a:t>
            </a:r>
          </a:p>
        </p:txBody>
      </p:sp>
      <p:sp>
        <p:nvSpPr>
          <p:cNvPr id="6" name="CasellaDiTesto 5">
            <a:extLst>
              <a:ext uri="{FF2B5EF4-FFF2-40B4-BE49-F238E27FC236}">
                <a16:creationId xmlns:a16="http://schemas.microsoft.com/office/drawing/2014/main" id="{16B50601-9E23-6F8B-16BF-F4E2EB17F2DC}"/>
              </a:ext>
            </a:extLst>
          </p:cNvPr>
          <p:cNvSpPr txBox="1"/>
          <p:nvPr/>
        </p:nvSpPr>
        <p:spPr>
          <a:xfrm>
            <a:off x="4621983" y="6211255"/>
            <a:ext cx="3161442" cy="200055"/>
          </a:xfrm>
          <a:prstGeom prst="rect">
            <a:avLst/>
          </a:prstGeom>
          <a:solidFill>
            <a:srgbClr val="000000"/>
          </a:solidFill>
        </p:spPr>
        <p:txBody>
          <a:bodyPr wrap="none" rtlCol="0">
            <a:spAutoFit/>
          </a:bodyPr>
          <a:lstStyle/>
          <a:p>
            <a:pPr algn="r">
              <a:spcAft>
                <a:spcPts val="600"/>
              </a:spcAft>
            </a:pPr>
            <a:r>
              <a:rPr lang="it-IT" sz="700">
                <a:solidFill>
                  <a:srgbClr val="FFFFFF"/>
                </a:solidFill>
                <a:hlinkClick r:id="rId3" tooltip="https://www.informadanza.com/blog/2017/12/23/la-dame-au-camelias-apre-la-stagione-di-balletti-alla-scala/">
                  <a:extLst>
                    <a:ext uri="{A12FA001-AC4F-418D-AE19-62706E023703}">
                      <ahyp:hlinkClr xmlns:ahyp="http://schemas.microsoft.com/office/drawing/2018/hyperlinkcolor" val="tx"/>
                    </a:ext>
                  </a:extLst>
                </a:hlinkClick>
              </a:rPr>
              <a:t>Questa foto</a:t>
            </a:r>
            <a:r>
              <a:rPr lang="it-IT" sz="700">
                <a:solidFill>
                  <a:srgbClr val="FFFFFF"/>
                </a:solidFill>
              </a:rPr>
              <a:t> di Autore sconosciuto è concesso in licenza da </a:t>
            </a:r>
            <a:r>
              <a:rPr lang="it-IT"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it-IT" sz="700">
              <a:solidFill>
                <a:srgbClr val="FFFFFF"/>
              </a:solidFill>
            </a:endParaRPr>
          </a:p>
        </p:txBody>
      </p:sp>
    </p:spTree>
    <p:extLst>
      <p:ext uri="{BB962C8B-B14F-4D97-AF65-F5344CB8AC3E}">
        <p14:creationId xmlns:p14="http://schemas.microsoft.com/office/powerpoint/2010/main" val="2560884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46526C1-3208-D8D6-6E0D-4F7286377F15}"/>
              </a:ext>
            </a:extLst>
          </p:cNvPr>
          <p:cNvSpPr>
            <a:spLocks noGrp="1"/>
          </p:cNvSpPr>
          <p:nvPr>
            <p:ph type="title"/>
          </p:nvPr>
        </p:nvSpPr>
        <p:spPr>
          <a:xfrm>
            <a:off x="1033272" y="347472"/>
            <a:ext cx="9985248" cy="960120"/>
          </a:xfrm>
        </p:spPr>
        <p:txBody>
          <a:bodyPr anchor="b">
            <a:normAutofit/>
          </a:bodyPr>
          <a:lstStyle/>
          <a:p>
            <a:r>
              <a:rPr lang="it-IT" dirty="0"/>
              <a:t>Circuiti regionali multidisciplinari</a:t>
            </a:r>
          </a:p>
        </p:txBody>
      </p:sp>
      <p:graphicFrame>
        <p:nvGraphicFramePr>
          <p:cNvPr id="5" name="Segnaposto contenuto 2">
            <a:extLst>
              <a:ext uri="{FF2B5EF4-FFF2-40B4-BE49-F238E27FC236}">
                <a16:creationId xmlns:a16="http://schemas.microsoft.com/office/drawing/2014/main" id="{5BCE4C64-37BB-80A9-89AA-8ED5256D3CB5}"/>
              </a:ext>
            </a:extLst>
          </p:cNvPr>
          <p:cNvGraphicFramePr>
            <a:graphicFrameLocks noGrp="1"/>
          </p:cNvGraphicFramePr>
          <p:nvPr>
            <p:ph idx="1"/>
            <p:extLst>
              <p:ext uri="{D42A27DB-BD31-4B8C-83A1-F6EECF244321}">
                <p14:modId xmlns:p14="http://schemas.microsoft.com/office/powerpoint/2010/main" val="1275577349"/>
              </p:ext>
            </p:extLst>
          </p:nvPr>
        </p:nvGraphicFramePr>
        <p:xfrm>
          <a:off x="1033272" y="1563624"/>
          <a:ext cx="998524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0516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680D958-A466-43E9-EE93-48CCDE40F6E6}"/>
              </a:ext>
            </a:extLst>
          </p:cNvPr>
          <p:cNvSpPr>
            <a:spLocks noGrp="1"/>
          </p:cNvSpPr>
          <p:nvPr>
            <p:ph type="title"/>
          </p:nvPr>
        </p:nvSpPr>
        <p:spPr/>
        <p:txBody>
          <a:bodyPr>
            <a:normAutofit fontScale="90000"/>
          </a:bodyPr>
          <a:lstStyle/>
          <a:p>
            <a:r>
              <a:rPr lang="it-IT" dirty="0"/>
              <a:t>Circuiti regionali </a:t>
            </a:r>
            <a:br>
              <a:rPr lang="it-IT" dirty="0"/>
            </a:br>
            <a:r>
              <a:rPr lang="it-IT" b="0" dirty="0"/>
              <a:t>L’ACS – Abruzzo Molise Circuito Spettacolo</a:t>
            </a:r>
            <a:endParaRPr lang="it-IT" dirty="0"/>
          </a:p>
        </p:txBody>
      </p:sp>
      <p:sp>
        <p:nvSpPr>
          <p:cNvPr id="3" name="Segnaposto contenuto 2">
            <a:extLst>
              <a:ext uri="{FF2B5EF4-FFF2-40B4-BE49-F238E27FC236}">
                <a16:creationId xmlns:a16="http://schemas.microsoft.com/office/drawing/2014/main" id="{E65DBE00-4C55-20A8-CD45-6001A6878F73}"/>
              </a:ext>
            </a:extLst>
          </p:cNvPr>
          <p:cNvSpPr>
            <a:spLocks noGrp="1"/>
          </p:cNvSpPr>
          <p:nvPr>
            <p:ph idx="1"/>
          </p:nvPr>
        </p:nvSpPr>
        <p:spPr>
          <a:xfrm>
            <a:off x="1033272" y="1307592"/>
            <a:ext cx="9985248" cy="4828032"/>
          </a:xfrm>
        </p:spPr>
        <p:txBody>
          <a:bodyPr>
            <a:noAutofit/>
          </a:bodyPr>
          <a:lstStyle/>
          <a:p>
            <a:r>
              <a:rPr lang="it-IT" sz="1100" dirty="0"/>
              <a:t>Nasce  nel 2002 con il nome di AIDA che nel 2006 diventa Electa creative </a:t>
            </a:r>
            <a:r>
              <a:rPr lang="it-IT" sz="1100" dirty="0" err="1"/>
              <a:t>arts</a:t>
            </a:r>
            <a:r>
              <a:rPr lang="it-IT" sz="1100" dirty="0"/>
              <a:t> per arrivare alla sua denominazione attuale nel 2014. Costituitasi come Associazione Culturale è diventata nel 2021 impresa sociale che ha nella distribuzione dello spettacolo dal vivo e nella progettazione e realizzazione di attività culturali ad ampio raggio il cuore della sua </a:t>
            </a:r>
            <a:r>
              <a:rPr lang="it-IT" sz="1100" i="1" dirty="0" err="1"/>
              <a:t>mission</a:t>
            </a:r>
            <a:r>
              <a:rPr lang="it-IT" sz="1100" dirty="0" err="1"/>
              <a:t>culturale</a:t>
            </a:r>
            <a:r>
              <a:rPr lang="it-IT" sz="1100" dirty="0"/>
              <a:t>. Nata sulla scia della volontà di cambiamento, dopo il “terremoto” finanziario che ha colpito l’A.T.A.M. (lo storico circuito d’Abruzzo e Molise), l’ACS è diventata nel triennio 2015-2017 circuito di danza riconosciuto dal </a:t>
            </a:r>
            <a:r>
              <a:rPr lang="it-IT" sz="1100" dirty="0" err="1"/>
              <a:t>MiC</a:t>
            </a:r>
            <a:r>
              <a:rPr lang="it-IT" sz="1100" dirty="0"/>
              <a:t> attraverso il FUS per poi ingrandirsi e diventare nel triennio 2018-2020 circuito multidisciplinare di Prosa, Danza, Musica e Circo per le regioni Abruzzo e Molise. Uno tra i pochi circuiti regionali d’Italia non partecipato da Enti pubblici (Comune, Regione, </a:t>
            </a:r>
            <a:r>
              <a:rPr lang="it-IT" sz="1100" dirty="0" err="1"/>
              <a:t>etc</a:t>
            </a:r>
            <a:r>
              <a:rPr lang="it-IT" sz="1100" dirty="0"/>
              <a:t>…), l’ACS ha impostato, nel tempo, la propria azione culturale e programmatica secondo criteri di qualità, efficacia ed impatto sia sui territori che sulle comunità con un forte tasso di innovazione e ricerca. L’ACS non si limita alla distribuzione dello spettacolo dal vivo nei territori di riferimento, ma mette in pratica azioni e attività per generare processi di valorizzazione delle proprie comunità di riferimento. Se i primi anni dell’Associazione, tra il 2002 e il 2014, sono stati caratterizzati da un’attenzione specifica verso il settore della danza, con importanti festival e rassegne di settore, fino ad essere riconosciuta dal </a:t>
            </a:r>
            <a:r>
              <a:rPr lang="it-IT" sz="1100" dirty="0" err="1"/>
              <a:t>MiC</a:t>
            </a:r>
            <a:r>
              <a:rPr lang="it-IT" sz="1100" dirty="0"/>
              <a:t> nel 2013 quale Ente di Promozione per la Danza, dal 2014 l’ACS acquisisce la sua fisionomia attuale come uno tra i principali attori della vita culturale delle regioni Abruzzo e Molise. Proprio dalla situazione culturale di quegli anni, che ha visto il disgregarsi di storiche realtà, nasce uno degli obiettivi principali dell’Associazione, quello di ricostruire un tessuto culturale forte nelle regioni Abruzzo e Molise capace di percorrere una strada personale ed efficace nella vita culturale delle comunità di riferimento. Dal 2015 l’ACS realizza stagioni di prosa, per adulti e ragazzi, festival, spettacoli e rassegne di danza, concerti in tutte le aree delle regioni Abruzzo e Molise per un totale di circa duecentocinquanta recite ogni anno. Grazie ad una solida e ampia rete di collaborazioni valorizza l’eccezionale patrimonio dei grandi e dei piccoli teatri con un’offerta culturale di qualità a prezzi sempre accessibili garantendo agli Enti Locali una qualificata collaborazione artistica e amministrativa sul territorio. Promuove la prosa, la danza e la musica di qualità, con particolare attenzione alle produzioni abruzzesi e molisane; forma spettatori sempre più numerosi e consapevoli e contribuisce al rinnovamento della scena teatrale italiana.</a:t>
            </a:r>
            <a:br>
              <a:rPr lang="it-IT" sz="1100" dirty="0"/>
            </a:br>
            <a:r>
              <a:rPr lang="it-IT" sz="1100" dirty="0"/>
              <a:t>La programmazione è affiancata da una costante attività di formazione del pubblico: incontri con gli artisti, letture, corsi, laboratori, approfondimenti tematici. Specifiche rassegne e progetti di formazione e orientamento sono rivolti alle giovani generazioni in collaborazione con gli istituti scolastici e le Università.</a:t>
            </a:r>
            <a:br>
              <a:rPr lang="it-IT" sz="1100" dirty="0"/>
            </a:br>
            <a:r>
              <a:rPr lang="it-IT" sz="1100" dirty="0"/>
              <a:t>ACS non ha scopo di lucro e riconosce nei linguaggi delle arti sceniche il mezzo privilegiato di aggregazione civile e sociale per favorire il senso di crescita e di appartenenza culturale delle comunità.</a:t>
            </a:r>
          </a:p>
        </p:txBody>
      </p:sp>
    </p:spTree>
    <p:extLst>
      <p:ext uri="{BB962C8B-B14F-4D97-AF65-F5344CB8AC3E}">
        <p14:creationId xmlns:p14="http://schemas.microsoft.com/office/powerpoint/2010/main" val="3396406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2BC8640-4A52-DE8C-17F3-C89B0D1923EE}"/>
              </a:ext>
            </a:extLst>
          </p:cNvPr>
          <p:cNvSpPr>
            <a:spLocks noGrp="1"/>
          </p:cNvSpPr>
          <p:nvPr>
            <p:ph type="title"/>
          </p:nvPr>
        </p:nvSpPr>
        <p:spPr/>
        <p:txBody>
          <a:bodyPr>
            <a:normAutofit/>
          </a:bodyPr>
          <a:lstStyle/>
          <a:p>
            <a:r>
              <a:rPr lang="it-IT" dirty="0"/>
              <a:t>Circuiti regionali </a:t>
            </a:r>
          </a:p>
        </p:txBody>
      </p:sp>
      <p:sp>
        <p:nvSpPr>
          <p:cNvPr id="3" name="Segnaposto contenuto 2">
            <a:extLst>
              <a:ext uri="{FF2B5EF4-FFF2-40B4-BE49-F238E27FC236}">
                <a16:creationId xmlns:a16="http://schemas.microsoft.com/office/drawing/2014/main" id="{71AC7FB0-8B6D-E82C-B24A-43AB5728532C}"/>
              </a:ext>
            </a:extLst>
          </p:cNvPr>
          <p:cNvSpPr>
            <a:spLocks noGrp="1"/>
          </p:cNvSpPr>
          <p:nvPr>
            <p:ph idx="1"/>
          </p:nvPr>
        </p:nvSpPr>
        <p:spPr/>
        <p:txBody>
          <a:bodyPr/>
          <a:lstStyle/>
          <a:p>
            <a:r>
              <a:rPr lang="it-IT" dirty="0"/>
              <a:t>ANART: Associazione nazionale che rappresenta i circuiti</a:t>
            </a:r>
          </a:p>
          <a:p>
            <a:r>
              <a:rPr lang="it-IT" dirty="0"/>
              <a:t>AGIS: Associazione Generale Italiana Spettacolo – al suo interno associazione indipendente che riunisce i circuiti</a:t>
            </a:r>
          </a:p>
          <a:p>
            <a:r>
              <a:rPr lang="it-IT" dirty="0"/>
              <a:t>Legge n. 836 dicembre 1978: scopo generale è incremento e diffusione delle attività teatrali</a:t>
            </a:r>
          </a:p>
          <a:p>
            <a:r>
              <a:rPr lang="it-IT" dirty="0"/>
              <a:t>Legge Tognoli del 1992: viene specificato che sono finalizzati alla distribuzione</a:t>
            </a:r>
          </a:p>
          <a:p>
            <a:r>
              <a:rPr lang="it-IT" dirty="0"/>
              <a:t>Nato e cresciuti a partire da anni Settanta, nel 2002 erano 17 i Circuiti finanziati dal Ministero</a:t>
            </a:r>
          </a:p>
          <a:p>
            <a:r>
              <a:rPr lang="it-IT" dirty="0"/>
              <a:t>Disciplina del FUS del 2014: diventano multidisciplinari</a:t>
            </a:r>
          </a:p>
          <a:p>
            <a:r>
              <a:rPr lang="it-IT" dirty="0"/>
              <a:t>Operano in aree periferiche</a:t>
            </a:r>
          </a:p>
        </p:txBody>
      </p:sp>
    </p:spTree>
    <p:extLst>
      <p:ext uri="{BB962C8B-B14F-4D97-AF65-F5344CB8AC3E}">
        <p14:creationId xmlns:p14="http://schemas.microsoft.com/office/powerpoint/2010/main" val="840907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02CF75-DF50-8A12-63CD-A3C863C9795B}"/>
              </a:ext>
            </a:extLst>
          </p:cNvPr>
          <p:cNvSpPr>
            <a:spLocks noGrp="1"/>
          </p:cNvSpPr>
          <p:nvPr>
            <p:ph type="title"/>
          </p:nvPr>
        </p:nvSpPr>
        <p:spPr/>
        <p:txBody>
          <a:bodyPr/>
          <a:lstStyle/>
          <a:p>
            <a:r>
              <a:rPr lang="it-IT" dirty="0"/>
              <a:t>Danza e teatri</a:t>
            </a:r>
          </a:p>
        </p:txBody>
      </p:sp>
      <p:sp>
        <p:nvSpPr>
          <p:cNvPr id="3" name="Segnaposto contenuto 2">
            <a:extLst>
              <a:ext uri="{FF2B5EF4-FFF2-40B4-BE49-F238E27FC236}">
                <a16:creationId xmlns:a16="http://schemas.microsoft.com/office/drawing/2014/main" id="{121073F0-2542-9906-4400-7BBD5C5585EF}"/>
              </a:ext>
            </a:extLst>
          </p:cNvPr>
          <p:cNvSpPr>
            <a:spLocks noGrp="1"/>
          </p:cNvSpPr>
          <p:nvPr>
            <p:ph idx="1"/>
          </p:nvPr>
        </p:nvSpPr>
        <p:spPr/>
        <p:txBody>
          <a:bodyPr>
            <a:normAutofit fontScale="92500"/>
          </a:bodyPr>
          <a:lstStyle/>
          <a:p>
            <a:r>
              <a:rPr lang="it-IT" dirty="0"/>
              <a:t>Negli ultimi anni: aumento di spettacoli di danza</a:t>
            </a:r>
          </a:p>
          <a:p>
            <a:endParaRPr lang="it-IT" dirty="0"/>
          </a:p>
          <a:p>
            <a:endParaRPr lang="it-IT" dirty="0"/>
          </a:p>
          <a:p>
            <a:pPr marL="0" indent="0">
              <a:buNone/>
            </a:pPr>
            <a:endParaRPr lang="it-IT" dirty="0"/>
          </a:p>
          <a:p>
            <a:r>
              <a:rPr lang="it-IT" dirty="0"/>
              <a:t>azione del DM 2014 che ha introdotto correttivi e premialità ai teatri che programmano la danza: compito di diffusione è stato attribuito a un numero maggiore di soggetti introducendo la categoria dei circuiti e aprendo accesso al finanziamento a organismi gestori di sale</a:t>
            </a:r>
          </a:p>
          <a:p>
            <a:r>
              <a:rPr lang="it-IT" dirty="0"/>
              <a:t>Dal 2014 cresciuto del 10,6 % anche finanziamento a favore della danza</a:t>
            </a:r>
          </a:p>
          <a:p>
            <a:pPr marL="0" indent="0">
              <a:buNone/>
            </a:pPr>
            <a:endParaRPr lang="it-IT" dirty="0"/>
          </a:p>
          <a:p>
            <a:pPr marL="0" indent="0">
              <a:buNone/>
            </a:pPr>
            <a:endParaRPr lang="it-IT" dirty="0"/>
          </a:p>
          <a:p>
            <a:pPr algn="ctr"/>
            <a:r>
              <a:rPr lang="it-IT" dirty="0"/>
              <a:t>molti teatri si aprono alla danza</a:t>
            </a:r>
          </a:p>
        </p:txBody>
      </p:sp>
      <p:sp>
        <p:nvSpPr>
          <p:cNvPr id="4" name="Freccia giù 3">
            <a:extLst>
              <a:ext uri="{FF2B5EF4-FFF2-40B4-BE49-F238E27FC236}">
                <a16:creationId xmlns:a16="http://schemas.microsoft.com/office/drawing/2014/main" id="{52E1C901-1778-8E21-B639-AA1D6A55CF8E}"/>
              </a:ext>
            </a:extLst>
          </p:cNvPr>
          <p:cNvSpPr/>
          <p:nvPr/>
        </p:nvSpPr>
        <p:spPr>
          <a:xfrm>
            <a:off x="5866228" y="2152357"/>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Uguale 4">
            <a:extLst>
              <a:ext uri="{FF2B5EF4-FFF2-40B4-BE49-F238E27FC236}">
                <a16:creationId xmlns:a16="http://schemas.microsoft.com/office/drawing/2014/main" id="{F3627CC0-153C-2A5F-26AB-6257D8A97EB2}"/>
              </a:ext>
            </a:extLst>
          </p:cNvPr>
          <p:cNvSpPr/>
          <p:nvPr/>
        </p:nvSpPr>
        <p:spPr>
          <a:xfrm>
            <a:off x="5568696" y="4614203"/>
            <a:ext cx="914400" cy="914400"/>
          </a:xfrm>
          <a:prstGeom prst="mathEqua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818839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BACCF2-297F-22D5-9DB1-BEB9649AD99F}"/>
              </a:ext>
            </a:extLst>
          </p:cNvPr>
          <p:cNvSpPr>
            <a:spLocks noGrp="1"/>
          </p:cNvSpPr>
          <p:nvPr>
            <p:ph type="title"/>
          </p:nvPr>
        </p:nvSpPr>
        <p:spPr>
          <a:xfrm>
            <a:off x="731520" y="553616"/>
            <a:ext cx="3595634" cy="1757505"/>
          </a:xfrm>
        </p:spPr>
        <p:txBody>
          <a:bodyPr anchor="t">
            <a:normAutofit/>
          </a:bodyPr>
          <a:lstStyle/>
          <a:p>
            <a:r>
              <a:rPr lang="it-IT" dirty="0"/>
              <a:t>Teatri e la danza</a:t>
            </a:r>
          </a:p>
        </p:txBody>
      </p:sp>
      <p:sp>
        <p:nvSpPr>
          <p:cNvPr id="10" name="Segnaposto testo 3">
            <a:extLst>
              <a:ext uri="{FF2B5EF4-FFF2-40B4-BE49-F238E27FC236}">
                <a16:creationId xmlns:a16="http://schemas.microsoft.com/office/drawing/2014/main" id="{718E29AD-6FD8-072D-4413-AB8052D8A2E2}"/>
              </a:ext>
            </a:extLst>
          </p:cNvPr>
          <p:cNvSpPr>
            <a:spLocks noGrp="1"/>
          </p:cNvSpPr>
          <p:nvPr>
            <p:ph type="body" sz="half" idx="2"/>
          </p:nvPr>
        </p:nvSpPr>
        <p:spPr>
          <a:xfrm>
            <a:off x="731520" y="2311121"/>
            <a:ext cx="3309608" cy="3993263"/>
          </a:xfrm>
        </p:spPr>
        <p:txBody>
          <a:bodyPr anchor="t">
            <a:normAutofit/>
          </a:bodyPr>
          <a:lstStyle/>
          <a:p>
            <a:pPr marL="0" indent="0">
              <a:buNone/>
            </a:pPr>
            <a:r>
              <a:rPr lang="en-US" b="1" kern="1200"/>
              <a:t>Azioni </a:t>
            </a:r>
            <a:r>
              <a:rPr lang="en-US" b="1" kern="1200" err="1"/>
              <a:t>pedagogiche</a:t>
            </a:r>
            <a:r>
              <a:rPr lang="en-US" b="1" kern="1200"/>
              <a:t> e </a:t>
            </a:r>
            <a:r>
              <a:rPr lang="en-US" b="1" kern="1200" err="1"/>
              <a:t>divulgative</a:t>
            </a:r>
            <a:r>
              <a:rPr lang="en-US" b="1" kern="1200"/>
              <a:t>:</a:t>
            </a:r>
          </a:p>
          <a:p>
            <a:pPr marL="0"/>
            <a:r>
              <a:rPr lang="en-US" kern="1200" dirty="0" err="1"/>
              <a:t>presentazioni</a:t>
            </a:r>
            <a:r>
              <a:rPr lang="en-US" kern="1200" dirty="0"/>
              <a:t>,</a:t>
            </a:r>
          </a:p>
          <a:p>
            <a:pPr marL="0"/>
            <a:r>
              <a:rPr lang="en-US" kern="1200" dirty="0" err="1"/>
              <a:t>momenti</a:t>
            </a:r>
            <a:r>
              <a:rPr lang="en-US" kern="1200" dirty="0"/>
              <a:t> di </a:t>
            </a:r>
            <a:r>
              <a:rPr lang="en-US" kern="1200" dirty="0" err="1"/>
              <a:t>pratica</a:t>
            </a:r>
            <a:r>
              <a:rPr lang="en-US" kern="1200" dirty="0"/>
              <a:t> e </a:t>
            </a:r>
            <a:r>
              <a:rPr lang="en-US" kern="1200" dirty="0" err="1"/>
              <a:t>approfondimento</a:t>
            </a:r>
            <a:endParaRPr lang="en-US" kern="1200" dirty="0"/>
          </a:p>
          <a:p>
            <a:pPr marL="0"/>
            <a:r>
              <a:rPr lang="en-US" kern="1200" dirty="0" err="1"/>
              <a:t>rapporti</a:t>
            </a:r>
            <a:r>
              <a:rPr lang="en-US" kern="1200" dirty="0"/>
              <a:t> con le </a:t>
            </a:r>
            <a:r>
              <a:rPr lang="en-US" kern="1200" dirty="0" err="1"/>
              <a:t>istituzioni</a:t>
            </a:r>
            <a:r>
              <a:rPr lang="en-US" kern="1200" dirty="0"/>
              <a:t> </a:t>
            </a:r>
            <a:r>
              <a:rPr lang="en-US" kern="1200" dirty="0" err="1"/>
              <a:t>scolastiche</a:t>
            </a:r>
            <a:r>
              <a:rPr lang="en-US" kern="1200" dirty="0"/>
              <a:t> e mondo del </a:t>
            </a:r>
            <a:r>
              <a:rPr lang="en-US" kern="1200" dirty="0" err="1"/>
              <a:t>sociale</a:t>
            </a:r>
            <a:endParaRPr lang="en-US" kern="1200" dirty="0"/>
          </a:p>
        </p:txBody>
      </p:sp>
      <p:graphicFrame>
        <p:nvGraphicFramePr>
          <p:cNvPr id="12" name="Segnaposto testo 2">
            <a:extLst>
              <a:ext uri="{FF2B5EF4-FFF2-40B4-BE49-F238E27FC236}">
                <a16:creationId xmlns:a16="http://schemas.microsoft.com/office/drawing/2014/main" id="{ABC8244E-9C30-86D9-E261-B2FDCC5328C5}"/>
              </a:ext>
            </a:extLst>
          </p:cNvPr>
          <p:cNvGraphicFramePr>
            <a:graphicFrameLocks noGrp="1"/>
          </p:cNvGraphicFramePr>
          <p:nvPr>
            <p:ph idx="1"/>
            <p:extLst>
              <p:ext uri="{D42A27DB-BD31-4B8C-83A1-F6EECF244321}">
                <p14:modId xmlns:p14="http://schemas.microsoft.com/office/powerpoint/2010/main" val="838217688"/>
              </p:ext>
            </p:extLst>
          </p:nvPr>
        </p:nvGraphicFramePr>
        <p:xfrm>
          <a:off x="5136995" y="553616"/>
          <a:ext cx="6439309" cy="57525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34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343EDC-E736-6B5A-DFEB-BBD5CADAA782}"/>
              </a:ext>
            </a:extLst>
          </p:cNvPr>
          <p:cNvSpPr>
            <a:spLocks noGrp="1"/>
          </p:cNvSpPr>
          <p:nvPr>
            <p:ph type="title"/>
          </p:nvPr>
        </p:nvSpPr>
        <p:spPr/>
        <p:txBody>
          <a:bodyPr/>
          <a:lstStyle/>
          <a:p>
            <a:r>
              <a:rPr lang="it-IT" dirty="0"/>
              <a:t>Promozione</a:t>
            </a:r>
          </a:p>
        </p:txBody>
      </p:sp>
      <p:sp>
        <p:nvSpPr>
          <p:cNvPr id="3" name="Segnaposto contenuto 2">
            <a:extLst>
              <a:ext uri="{FF2B5EF4-FFF2-40B4-BE49-F238E27FC236}">
                <a16:creationId xmlns:a16="http://schemas.microsoft.com/office/drawing/2014/main" id="{DA0035BC-A384-535E-B936-2D42BE6F9528}"/>
              </a:ext>
            </a:extLst>
          </p:cNvPr>
          <p:cNvSpPr>
            <a:spLocks noGrp="1"/>
          </p:cNvSpPr>
          <p:nvPr>
            <p:ph idx="1"/>
          </p:nvPr>
        </p:nvSpPr>
        <p:spPr/>
        <p:txBody>
          <a:bodyPr/>
          <a:lstStyle/>
          <a:p>
            <a:r>
              <a:rPr lang="it-IT" dirty="0"/>
              <a:t>Ricambio generazionale: vetrina Anticorpi XL </a:t>
            </a:r>
            <a:r>
              <a:rPr lang="it-IT" dirty="0">
                <a:hlinkClick r:id="rId2"/>
              </a:rPr>
              <a:t>https://www.networkdanzaxl.org/</a:t>
            </a:r>
            <a:endParaRPr lang="it-IT" dirty="0"/>
          </a:p>
          <a:p>
            <a:r>
              <a:rPr lang="it-IT" dirty="0"/>
              <a:t>Coesione e inclusione sociale </a:t>
            </a:r>
            <a:r>
              <a:rPr lang="it-IT" dirty="0">
                <a:hlinkClick r:id="rId3"/>
              </a:rPr>
              <a:t>https://www.inscena.org/</a:t>
            </a:r>
            <a:endParaRPr lang="it-IT" dirty="0"/>
          </a:p>
          <a:p>
            <a:r>
              <a:rPr lang="it-IT" dirty="0"/>
              <a:t>perfezionamento professionale </a:t>
            </a:r>
            <a:r>
              <a:rPr lang="it-IT" dirty="0">
                <a:hlinkClick r:id="rId4"/>
              </a:rPr>
              <a:t>https://www.adrianaborriello.it/da-re/</a:t>
            </a:r>
            <a:endParaRPr lang="it-IT" dirty="0"/>
          </a:p>
          <a:p>
            <a:r>
              <a:rPr lang="it-IT" dirty="0"/>
              <a:t>Formazione del pubblico varie </a:t>
            </a:r>
            <a:r>
              <a:rPr lang="it-IT"/>
              <a:t>eterogenee attività</a:t>
            </a:r>
            <a:endParaRPr lang="it-IT" dirty="0"/>
          </a:p>
        </p:txBody>
      </p:sp>
    </p:spTree>
    <p:extLst>
      <p:ext uri="{BB962C8B-B14F-4D97-AF65-F5344CB8AC3E}">
        <p14:creationId xmlns:p14="http://schemas.microsoft.com/office/powerpoint/2010/main" val="1669292282"/>
      </p:ext>
    </p:extLst>
  </p:cSld>
  <p:clrMapOvr>
    <a:masterClrMapping/>
  </p:clrMapOvr>
</p:sld>
</file>

<file path=ppt/theme/theme1.xml><?xml version="1.0" encoding="utf-8"?>
<a:theme xmlns:a="http://schemas.openxmlformats.org/drawingml/2006/main" name="GradientRise">
  <a:themeElements>
    <a:clrScheme name="GradientRise">
      <a:dk1>
        <a:sysClr val="windowText" lastClr="000000"/>
      </a:dk1>
      <a:lt1>
        <a:srgbClr val="FFFFFF"/>
      </a:lt1>
      <a:dk2>
        <a:srgbClr val="3C0F3A"/>
      </a:dk2>
      <a:lt2>
        <a:srgbClr val="F1F2F2"/>
      </a:lt2>
      <a:accent1>
        <a:srgbClr val="A6025C"/>
      </a:accent1>
      <a:accent2>
        <a:srgbClr val="92248E"/>
      </a:accent2>
      <a:accent3>
        <a:srgbClr val="DE95C4"/>
      </a:accent3>
      <a:accent4>
        <a:srgbClr val="FE4A00"/>
      </a:accent4>
      <a:accent5>
        <a:srgbClr val="DA002F"/>
      </a:accent5>
      <a:accent6>
        <a:srgbClr val="FF907A"/>
      </a:accent6>
      <a:hlink>
        <a:srgbClr val="CA71E4"/>
      </a:hlink>
      <a:folHlink>
        <a:srgbClr val="E45E49"/>
      </a:folHlink>
    </a:clrScheme>
    <a:fontScheme name="Custom 3">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 id="{FF74CFCA-15A8-4A19-8791-A4B07AC19AED}" vid="{4F1DA30D-FBF7-47F9-8AB5-ACED5332D3E0}"/>
    </a:ext>
  </a:extLst>
</a:theme>
</file>

<file path=docProps/app.xml><?xml version="1.0" encoding="utf-8"?>
<Properties xmlns="http://schemas.openxmlformats.org/officeDocument/2006/extended-properties" xmlns:vt="http://schemas.openxmlformats.org/officeDocument/2006/docPropsVTypes">
  <TotalTime>98</TotalTime>
  <Words>915</Words>
  <Application>Microsoft Macintosh PowerPoint</Application>
  <PresentationFormat>Widescreen</PresentationFormat>
  <Paragraphs>43</Paragraphs>
  <Slides>7</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7</vt:i4>
      </vt:variant>
    </vt:vector>
  </HeadingPairs>
  <TitlesOfParts>
    <vt:vector size="12" baseType="lpstr">
      <vt:lpstr>Arial</vt:lpstr>
      <vt:lpstr>Avenir Next LT Pro</vt:lpstr>
      <vt:lpstr>Avenir Next LT Pro Light</vt:lpstr>
      <vt:lpstr>Neue Haas Grotesk Text Pro</vt:lpstr>
      <vt:lpstr>GradientRise</vt:lpstr>
      <vt:lpstr>Comunicazione e progettazione per la danza</vt:lpstr>
      <vt:lpstr>Circuiti regionali multidisciplinari</vt:lpstr>
      <vt:lpstr>Circuiti regionali  L’ACS – Abruzzo Molise Circuito Spettacolo</vt:lpstr>
      <vt:lpstr>Circuiti regionali </vt:lpstr>
      <vt:lpstr>Danza e teatri</vt:lpstr>
      <vt:lpstr>Teatri e la danza</vt:lpstr>
      <vt:lpstr>Promozione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Nika Tomasevic</dc:creator>
  <cp:lastModifiedBy>Nika Tomasevic</cp:lastModifiedBy>
  <cp:revision>1</cp:revision>
  <dcterms:created xsi:type="dcterms:W3CDTF">2026-05-06T10:48:12Z</dcterms:created>
  <dcterms:modified xsi:type="dcterms:W3CDTF">2026-05-06T12:26:43Z</dcterms:modified>
</cp:coreProperties>
</file>