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60"/>
  </p:normalViewPr>
  <p:slideViewPr>
    <p:cSldViewPr snapToGrid="0">
      <p:cViewPr varScale="1">
        <p:scale>
          <a:sx n="88" d="100"/>
          <a:sy n="88" d="100"/>
        </p:scale>
        <p:origin x="17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928786-FE6F-3516-BAC4-9C0A30982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DB0D909-FBEA-96CD-9DE3-289DE13483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E81708-9744-7ECD-EF61-79269F3E7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3AAB32-67CF-4C3F-543F-E527021F0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7DBA83-4F7B-F1FA-FE79-2F4BC9A37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930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FAC12-0F0C-C265-0F22-09E4B64E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798AF6-CE3B-21AC-5443-A1633D5EB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F53A6D-1832-A81F-994A-0B0E02E32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28D9BD-CFE1-FD42-94BB-BA9EC78F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8614D9-AE54-50FB-F8E1-37D4F2AF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3467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72C548-3606-CF4B-104B-B2B9BAC18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3C71C2-734F-A839-C8CC-F6FDB1F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6CD9D8-70FD-6F37-7533-7A49A3D3E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DAD422-DB41-F27E-9014-41C6BBDC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C5789B-CF68-1CCF-10E5-31AA02DB3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4087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C26D8-EDC3-9FEB-5F05-BB16149E7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45804AD-AD27-5AA0-C7BC-9A0FB79CA5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EFFB141-92AD-4DFF-4494-0383FF75A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F78E08D-0F40-107A-595E-B89A0801E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742A5AA-8B50-58CE-C813-9CD376F7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982E2F-8B7A-A2E6-DD2B-197F397D3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606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78149E-7019-E7F4-A395-77240D1B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7F76908-6339-1645-C6CF-E28885C10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4D7CD43-08CD-D8B1-DCB9-5614BEA34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462403C-88A2-D8DE-72BF-8EF15C7182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19D292E-4CE0-9AC9-0F06-D38BBC4CA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52E7B31-0480-5BCB-CE8C-7E00C0785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8D7A843-5A9C-C6D2-A45C-5EEB3F11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772C4F4-A846-0E40-F6E4-5FE941230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5341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0CE17F-4856-E9D1-E025-425CFE3D9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7376D30-181E-FCFE-71DE-DFDA27FEB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72DF417-1627-4EFD-F7A5-91FDAA1B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1406833-B0DE-215F-05EE-68B47D0BE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269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7CB71F9-4D25-5AF5-EA7F-306306D9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491FF02-6D6C-0F19-3F1D-B66F011D0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5FFF2D-70D3-961C-B719-9AE4D3326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325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FB9FE2-677A-795E-B313-0DD7105F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132809-01F4-EFCA-6CC9-2D49E751C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D39B4E4-31D1-E0A7-F7F9-F9D34B9A0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8AFF92-48C3-35FA-A169-520D9FAB6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CABA6F8-1696-797C-6D06-8BF8F0F8C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4D7FF4F-F590-A5A4-1B27-43524B479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265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AE03BA-4876-F382-2465-F4584D770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B52297C-B94B-C161-3A20-DF6239572B7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B65E3C1-400D-40D2-0CFE-A5C1B3A9A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17EBF1D-8C45-22FF-1134-4B4AC5847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DB11728-2808-A6C4-ACD6-FA966D183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50000F4-74C4-5182-81A4-FB13294E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044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556A21-8C4B-BACD-ED42-4484BE3C2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1EB6151-F7A1-2A0E-1437-7760270D2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4D79241-5825-E909-D30A-ACEB34311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5FCF8B-C497-1D37-5066-EAFE7ABC6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9E67E9-885E-8D3E-7B89-6D2DE4D46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556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E32D12E-19BD-D77A-9461-C39EA5049C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ACE15F8-8D99-1EC0-A0D7-1CB8A9295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A2E960-59DE-54D7-6955-719873118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83B042-917D-0843-A0BC-E06A10CFA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6AD496-3F75-49C1-0413-146179FF5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397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50E3009-645E-34A9-CD13-CAC4B9C0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7F7B41-7266-E996-A7B4-04F6D5D64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DA6D5F-1B6C-CC0B-C62D-76366C8866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1E642A-E108-024B-BF30-39FA123ADF32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5B02DA-4323-8C2B-AD30-13A4EE5D0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2A65AF-E897-4E03-253F-407F967286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48347E-FF70-524F-B080-AF584084BC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44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9AFDC83-0372-0B34-1B2D-AC3CB752C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904" y="301195"/>
            <a:ext cx="9816192" cy="625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759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michele del carlo</dc:creator>
  <cp:lastModifiedBy>michele del carlo</cp:lastModifiedBy>
  <cp:revision>1</cp:revision>
  <dcterms:created xsi:type="dcterms:W3CDTF">2026-09-28T06:20:39Z</dcterms:created>
  <dcterms:modified xsi:type="dcterms:W3CDTF">2026-09-28T06:22:25Z</dcterms:modified>
</cp:coreProperties>
</file>