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handoutMasterIdLst>
    <p:handoutMasterId r:id="rId16"/>
  </p:handoutMasterIdLst>
  <p:sldIdLst>
    <p:sldId id="271" r:id="rId2"/>
    <p:sldId id="261" r:id="rId3"/>
    <p:sldId id="260" r:id="rId4"/>
    <p:sldId id="266" r:id="rId5"/>
    <p:sldId id="257" r:id="rId6"/>
    <p:sldId id="259" r:id="rId7"/>
    <p:sldId id="262" r:id="rId8"/>
    <p:sldId id="263" r:id="rId9"/>
    <p:sldId id="264" r:id="rId10"/>
    <p:sldId id="265" r:id="rId11"/>
    <p:sldId id="267" r:id="rId12"/>
    <p:sldId id="268" r:id="rId13"/>
    <p:sldId id="269" r:id="rId14"/>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8" d="100"/>
          <a:sy n="68" d="100"/>
        </p:scale>
        <p:origin x="612" y="60"/>
      </p:cViewPr>
      <p:guideLst/>
    </p:cSldViewPr>
  </p:slideViewPr>
  <p:notesTextViewPr>
    <p:cViewPr>
      <p:scale>
        <a:sx n="1" d="1"/>
        <a:sy n="1" d="1"/>
      </p:scale>
      <p:origin x="0" y="0"/>
    </p:cViewPr>
  </p:notesTextViewPr>
  <p:notesViewPr>
    <p:cSldViewPr snapToGrid="0">
      <p:cViewPr varScale="1">
        <p:scale>
          <a:sx n="71" d="100"/>
          <a:sy n="71" d="100"/>
        </p:scale>
        <p:origin x="418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derica losito" userId="580d1d91ccc528fd" providerId="LiveId" clId="{DE7BDE98-7186-4FCC-9B9C-5366E8276ABC}"/>
    <pc:docChg chg="undo custSel addSld delSld modSld sldOrd">
      <pc:chgData name="federica losito" userId="580d1d91ccc528fd" providerId="LiveId" clId="{DE7BDE98-7186-4FCC-9B9C-5366E8276ABC}" dt="2021-11-29T10:44:58.618" v="3678" actId="1035"/>
      <pc:docMkLst>
        <pc:docMk/>
      </pc:docMkLst>
      <pc:sldChg chg="del ord">
        <pc:chgData name="federica losito" userId="580d1d91ccc528fd" providerId="LiveId" clId="{DE7BDE98-7186-4FCC-9B9C-5366E8276ABC}" dt="2021-11-28T17:47:43.092" v="2700" actId="2696"/>
        <pc:sldMkLst>
          <pc:docMk/>
          <pc:sldMk cId="2979223466" sldId="256"/>
        </pc:sldMkLst>
      </pc:sldChg>
      <pc:sldChg chg="add">
        <pc:chgData name="federica losito" userId="580d1d91ccc528fd" providerId="LiveId" clId="{DE7BDE98-7186-4FCC-9B9C-5366E8276ABC}" dt="2021-11-28T17:47:52.997" v="2702"/>
        <pc:sldMkLst>
          <pc:docMk/>
          <pc:sldMk cId="2639770329" sldId="257"/>
        </pc:sldMkLst>
      </pc:sldChg>
      <pc:sldChg chg="del">
        <pc:chgData name="federica losito" userId="580d1d91ccc528fd" providerId="LiveId" clId="{DE7BDE98-7186-4FCC-9B9C-5366E8276ABC}" dt="2021-11-28T17:47:50.840" v="2701" actId="2696"/>
        <pc:sldMkLst>
          <pc:docMk/>
          <pc:sldMk cId="4242289676" sldId="257"/>
        </pc:sldMkLst>
      </pc:sldChg>
      <pc:sldChg chg="del">
        <pc:chgData name="federica losito" userId="580d1d91ccc528fd" providerId="LiveId" clId="{DE7BDE98-7186-4FCC-9B9C-5366E8276ABC}" dt="2021-11-28T17:47:26.141" v="2695" actId="2696"/>
        <pc:sldMkLst>
          <pc:docMk/>
          <pc:sldMk cId="664177165" sldId="258"/>
        </pc:sldMkLst>
      </pc:sldChg>
      <pc:sldChg chg="del">
        <pc:chgData name="federica losito" userId="580d1d91ccc528fd" providerId="LiveId" clId="{DE7BDE98-7186-4FCC-9B9C-5366E8276ABC}" dt="2021-11-28T17:47:57.964" v="2703" actId="2696"/>
        <pc:sldMkLst>
          <pc:docMk/>
          <pc:sldMk cId="2664888113" sldId="259"/>
        </pc:sldMkLst>
      </pc:sldChg>
      <pc:sldChg chg="add">
        <pc:chgData name="federica losito" userId="580d1d91ccc528fd" providerId="LiveId" clId="{DE7BDE98-7186-4FCC-9B9C-5366E8276ABC}" dt="2021-11-28T17:48:00.636" v="2704"/>
        <pc:sldMkLst>
          <pc:docMk/>
          <pc:sldMk cId="3311188674" sldId="259"/>
        </pc:sldMkLst>
      </pc:sldChg>
      <pc:sldChg chg="addSp modSp new mod ord">
        <pc:chgData name="federica losito" userId="580d1d91ccc528fd" providerId="LiveId" clId="{DE7BDE98-7186-4FCC-9B9C-5366E8276ABC}" dt="2021-11-28T18:27:29.824" v="3032" actId="122"/>
        <pc:sldMkLst>
          <pc:docMk/>
          <pc:sldMk cId="1348094765" sldId="260"/>
        </pc:sldMkLst>
        <pc:spChg chg="mod">
          <ac:chgData name="federica losito" userId="580d1d91ccc528fd" providerId="LiveId" clId="{DE7BDE98-7186-4FCC-9B9C-5366E8276ABC}" dt="2021-11-28T18:27:29.824" v="3032" actId="122"/>
          <ac:spMkLst>
            <pc:docMk/>
            <pc:sldMk cId="1348094765" sldId="260"/>
            <ac:spMk id="2" creationId="{478A7556-A231-4839-A4F6-61A9BD65111E}"/>
          </ac:spMkLst>
        </pc:spChg>
        <pc:spChg chg="mod">
          <ac:chgData name="federica losito" userId="580d1d91ccc528fd" providerId="LiveId" clId="{DE7BDE98-7186-4FCC-9B9C-5366E8276ABC}" dt="2021-11-28T18:24:11.753" v="3001" actId="113"/>
          <ac:spMkLst>
            <pc:docMk/>
            <pc:sldMk cId="1348094765" sldId="260"/>
            <ac:spMk id="3" creationId="{59850EAA-84D9-429F-A158-415BF7A75A9F}"/>
          </ac:spMkLst>
        </pc:spChg>
        <pc:picChg chg="add mod">
          <ac:chgData name="federica losito" userId="580d1d91ccc528fd" providerId="LiveId" clId="{DE7BDE98-7186-4FCC-9B9C-5366E8276ABC}" dt="2021-11-28T18:27:12.500" v="3030" actId="14100"/>
          <ac:picMkLst>
            <pc:docMk/>
            <pc:sldMk cId="1348094765" sldId="260"/>
            <ac:picMk id="5" creationId="{C2E0CD28-1C29-4B30-B0ED-16976E110906}"/>
          </ac:picMkLst>
        </pc:picChg>
        <pc:picChg chg="add mod">
          <ac:chgData name="federica losito" userId="580d1d91ccc528fd" providerId="LiveId" clId="{DE7BDE98-7186-4FCC-9B9C-5366E8276ABC}" dt="2021-11-28T18:27:18.545" v="3031" actId="1076"/>
          <ac:picMkLst>
            <pc:docMk/>
            <pc:sldMk cId="1348094765" sldId="260"/>
            <ac:picMk id="7" creationId="{8970E145-0ECB-407E-8761-BFFB256D2E30}"/>
          </ac:picMkLst>
        </pc:picChg>
      </pc:sldChg>
      <pc:sldChg chg="addSp modSp new mod">
        <pc:chgData name="federica losito" userId="580d1d91ccc528fd" providerId="LiveId" clId="{DE7BDE98-7186-4FCC-9B9C-5366E8276ABC}" dt="2021-11-28T18:26:55.753" v="3026" actId="1076"/>
        <pc:sldMkLst>
          <pc:docMk/>
          <pc:sldMk cId="511039424" sldId="261"/>
        </pc:sldMkLst>
        <pc:spChg chg="mod">
          <ac:chgData name="federica losito" userId="580d1d91ccc528fd" providerId="LiveId" clId="{DE7BDE98-7186-4FCC-9B9C-5366E8276ABC}" dt="2021-11-28T17:35:02.963" v="2635" actId="20577"/>
          <ac:spMkLst>
            <pc:docMk/>
            <pc:sldMk cId="511039424" sldId="261"/>
            <ac:spMk id="2" creationId="{10EFF51A-E4CF-4BCE-A57A-0EDCB1BD6C89}"/>
          </ac:spMkLst>
        </pc:spChg>
        <pc:spChg chg="mod">
          <ac:chgData name="federica losito" userId="580d1d91ccc528fd" providerId="LiveId" clId="{DE7BDE98-7186-4FCC-9B9C-5366E8276ABC}" dt="2021-11-28T18:26:11.012" v="3019" actId="12"/>
          <ac:spMkLst>
            <pc:docMk/>
            <pc:sldMk cId="511039424" sldId="261"/>
            <ac:spMk id="3" creationId="{DBFB5C04-1394-43C7-96BB-EE3C96D08B8E}"/>
          </ac:spMkLst>
        </pc:spChg>
        <pc:picChg chg="add mod">
          <ac:chgData name="federica losito" userId="580d1d91ccc528fd" providerId="LiveId" clId="{DE7BDE98-7186-4FCC-9B9C-5366E8276ABC}" dt="2021-11-28T18:26:55.753" v="3026" actId="1076"/>
          <ac:picMkLst>
            <pc:docMk/>
            <pc:sldMk cId="511039424" sldId="261"/>
            <ac:picMk id="5" creationId="{57061717-F642-4D5C-816A-715063617F93}"/>
          </ac:picMkLst>
        </pc:picChg>
      </pc:sldChg>
      <pc:sldChg chg="addSp delSp modSp new mod">
        <pc:chgData name="federica losito" userId="580d1d91ccc528fd" providerId="LiveId" clId="{DE7BDE98-7186-4FCC-9B9C-5366E8276ABC}" dt="2021-11-28T20:15:34.443" v="3492" actId="113"/>
        <pc:sldMkLst>
          <pc:docMk/>
          <pc:sldMk cId="2882688783" sldId="262"/>
        </pc:sldMkLst>
        <pc:spChg chg="mod">
          <ac:chgData name="federica losito" userId="580d1d91ccc528fd" providerId="LiveId" clId="{DE7BDE98-7186-4FCC-9B9C-5366E8276ABC}" dt="2021-11-28T17:56:36.385" v="2728" actId="20577"/>
          <ac:spMkLst>
            <pc:docMk/>
            <pc:sldMk cId="2882688783" sldId="262"/>
            <ac:spMk id="2" creationId="{79B3C597-6566-40F8-A972-04A991C2A884}"/>
          </ac:spMkLst>
        </pc:spChg>
        <pc:spChg chg="mod">
          <ac:chgData name="federica losito" userId="580d1d91ccc528fd" providerId="LiveId" clId="{DE7BDE98-7186-4FCC-9B9C-5366E8276ABC}" dt="2021-11-28T20:15:34.443" v="3492" actId="113"/>
          <ac:spMkLst>
            <pc:docMk/>
            <pc:sldMk cId="2882688783" sldId="262"/>
            <ac:spMk id="3" creationId="{237118C7-CEB6-4F3B-9A05-9BD7744A67EE}"/>
          </ac:spMkLst>
        </pc:spChg>
        <pc:spChg chg="add mod">
          <ac:chgData name="federica losito" userId="580d1d91ccc528fd" providerId="LiveId" clId="{DE7BDE98-7186-4FCC-9B9C-5366E8276ABC}" dt="2021-11-28T18:21:58.835" v="2920" actId="1076"/>
          <ac:spMkLst>
            <pc:docMk/>
            <pc:sldMk cId="2882688783" sldId="262"/>
            <ac:spMk id="8" creationId="{2F9975DF-7A70-40F6-A6D1-D0C35589D114}"/>
          </ac:spMkLst>
        </pc:spChg>
        <pc:spChg chg="add mod">
          <ac:chgData name="federica losito" userId="580d1d91ccc528fd" providerId="LiveId" clId="{DE7BDE98-7186-4FCC-9B9C-5366E8276ABC}" dt="2021-11-28T18:21:43.979" v="2900" actId="1076"/>
          <ac:spMkLst>
            <pc:docMk/>
            <pc:sldMk cId="2882688783" sldId="262"/>
            <ac:spMk id="9" creationId="{31F703B9-AAE7-4B0B-AECD-BF18657706D3}"/>
          </ac:spMkLst>
        </pc:spChg>
        <pc:spChg chg="add mod">
          <ac:chgData name="federica losito" userId="580d1d91ccc528fd" providerId="LiveId" clId="{DE7BDE98-7186-4FCC-9B9C-5366E8276ABC}" dt="2021-11-28T18:22:37.460" v="2964" actId="1076"/>
          <ac:spMkLst>
            <pc:docMk/>
            <pc:sldMk cId="2882688783" sldId="262"/>
            <ac:spMk id="10" creationId="{4508ECF1-56CB-4E1F-A706-00C72AD91B34}"/>
          </ac:spMkLst>
        </pc:spChg>
        <pc:picChg chg="add del mod">
          <ac:chgData name="federica losito" userId="580d1d91ccc528fd" providerId="LiveId" clId="{DE7BDE98-7186-4FCC-9B9C-5366E8276ABC}" dt="2021-11-28T18:00:50.442" v="2737" actId="478"/>
          <ac:picMkLst>
            <pc:docMk/>
            <pc:sldMk cId="2882688783" sldId="262"/>
            <ac:picMk id="5" creationId="{7967D806-E52F-47A4-A2BF-A302DE7B7B08}"/>
          </ac:picMkLst>
        </pc:picChg>
        <pc:picChg chg="add mod">
          <ac:chgData name="federica losito" userId="580d1d91ccc528fd" providerId="LiveId" clId="{DE7BDE98-7186-4FCC-9B9C-5366E8276ABC}" dt="2021-11-28T18:02:34.331" v="2754" actId="208"/>
          <ac:picMkLst>
            <pc:docMk/>
            <pc:sldMk cId="2882688783" sldId="262"/>
            <ac:picMk id="7" creationId="{D18F8BDE-3731-4206-B18F-2B7390938142}"/>
          </ac:picMkLst>
        </pc:picChg>
      </pc:sldChg>
      <pc:sldChg chg="addSp modSp new mod">
        <pc:chgData name="federica losito" userId="580d1d91ccc528fd" providerId="LiveId" clId="{DE7BDE98-7186-4FCC-9B9C-5366E8276ABC}" dt="2021-11-28T20:16:14.563" v="3497" actId="113"/>
        <pc:sldMkLst>
          <pc:docMk/>
          <pc:sldMk cId="2741122887" sldId="263"/>
        </pc:sldMkLst>
        <pc:spChg chg="mod">
          <ac:chgData name="federica losito" userId="580d1d91ccc528fd" providerId="LiveId" clId="{DE7BDE98-7186-4FCC-9B9C-5366E8276ABC}" dt="2021-11-28T18:18:19.228" v="2848" actId="1076"/>
          <ac:spMkLst>
            <pc:docMk/>
            <pc:sldMk cId="2741122887" sldId="263"/>
            <ac:spMk id="2" creationId="{F93BDEE0-B30D-4578-8A7B-84F7FBE3F15D}"/>
          </ac:spMkLst>
        </pc:spChg>
        <pc:spChg chg="mod">
          <ac:chgData name="federica losito" userId="580d1d91ccc528fd" providerId="LiveId" clId="{DE7BDE98-7186-4FCC-9B9C-5366E8276ABC}" dt="2021-11-28T20:16:14.563" v="3497" actId="113"/>
          <ac:spMkLst>
            <pc:docMk/>
            <pc:sldMk cId="2741122887" sldId="263"/>
            <ac:spMk id="3" creationId="{F49D324C-C2D6-4F1E-933B-970F986694DB}"/>
          </ac:spMkLst>
        </pc:spChg>
        <pc:picChg chg="add mod">
          <ac:chgData name="federica losito" userId="580d1d91ccc528fd" providerId="LiveId" clId="{DE7BDE98-7186-4FCC-9B9C-5366E8276ABC}" dt="2021-11-28T18:18:46.461" v="2854" actId="14100"/>
          <ac:picMkLst>
            <pc:docMk/>
            <pc:sldMk cId="2741122887" sldId="263"/>
            <ac:picMk id="5" creationId="{04A1A6B7-DFEF-481F-B01D-8ECA9B8D6A88}"/>
          </ac:picMkLst>
        </pc:picChg>
      </pc:sldChg>
      <pc:sldChg chg="addSp modSp new mod">
        <pc:chgData name="federica losito" userId="580d1d91ccc528fd" providerId="LiveId" clId="{DE7BDE98-7186-4FCC-9B9C-5366E8276ABC}" dt="2021-11-28T22:08:51.462" v="3599" actId="20577"/>
        <pc:sldMkLst>
          <pc:docMk/>
          <pc:sldMk cId="526489718" sldId="264"/>
        </pc:sldMkLst>
        <pc:spChg chg="mod">
          <ac:chgData name="federica losito" userId="580d1d91ccc528fd" providerId="LiveId" clId="{DE7BDE98-7186-4FCC-9B9C-5366E8276ABC}" dt="2021-11-28T18:14:10.233" v="2812" actId="1076"/>
          <ac:spMkLst>
            <pc:docMk/>
            <pc:sldMk cId="526489718" sldId="264"/>
            <ac:spMk id="2" creationId="{F6CC21B5-60AC-49FC-9D53-143AEC165DED}"/>
          </ac:spMkLst>
        </pc:spChg>
        <pc:spChg chg="mod">
          <ac:chgData name="federica losito" userId="580d1d91ccc528fd" providerId="LiveId" clId="{DE7BDE98-7186-4FCC-9B9C-5366E8276ABC}" dt="2021-11-28T22:08:51.462" v="3599" actId="20577"/>
          <ac:spMkLst>
            <pc:docMk/>
            <pc:sldMk cId="526489718" sldId="264"/>
            <ac:spMk id="3" creationId="{736684FF-D579-43B9-ACE3-3C6CC4A4E2FF}"/>
          </ac:spMkLst>
        </pc:spChg>
        <pc:picChg chg="add mod">
          <ac:chgData name="federica losito" userId="580d1d91ccc528fd" providerId="LiveId" clId="{DE7BDE98-7186-4FCC-9B9C-5366E8276ABC}" dt="2021-11-28T18:12:02.111" v="2789" actId="1440"/>
          <ac:picMkLst>
            <pc:docMk/>
            <pc:sldMk cId="526489718" sldId="264"/>
            <ac:picMk id="5" creationId="{D7F51E6C-946A-46FF-B99C-93DF45C993EC}"/>
          </ac:picMkLst>
        </pc:picChg>
      </pc:sldChg>
      <pc:sldChg chg="addSp modSp new mod">
        <pc:chgData name="federica losito" userId="580d1d91ccc528fd" providerId="LiveId" clId="{DE7BDE98-7186-4FCC-9B9C-5366E8276ABC}" dt="2021-11-28T20:17:04.695" v="3522" actId="20577"/>
        <pc:sldMkLst>
          <pc:docMk/>
          <pc:sldMk cId="4030527558" sldId="265"/>
        </pc:sldMkLst>
        <pc:spChg chg="mod">
          <ac:chgData name="federica losito" userId="580d1d91ccc528fd" providerId="LiveId" clId="{DE7BDE98-7186-4FCC-9B9C-5366E8276ABC}" dt="2021-11-28T18:15:41.428" v="2840" actId="1076"/>
          <ac:spMkLst>
            <pc:docMk/>
            <pc:sldMk cId="4030527558" sldId="265"/>
            <ac:spMk id="2" creationId="{77C0C5DA-D8A6-4EB5-BA1C-0A9A2164AD91}"/>
          </ac:spMkLst>
        </pc:spChg>
        <pc:spChg chg="mod">
          <ac:chgData name="federica losito" userId="580d1d91ccc528fd" providerId="LiveId" clId="{DE7BDE98-7186-4FCC-9B9C-5366E8276ABC}" dt="2021-11-28T20:17:04.695" v="3522" actId="20577"/>
          <ac:spMkLst>
            <pc:docMk/>
            <pc:sldMk cId="4030527558" sldId="265"/>
            <ac:spMk id="3" creationId="{C9D7C791-AE8F-4F09-BA43-627E07656532}"/>
          </ac:spMkLst>
        </pc:spChg>
        <pc:picChg chg="add mod">
          <ac:chgData name="federica losito" userId="580d1d91ccc528fd" providerId="LiveId" clId="{DE7BDE98-7186-4FCC-9B9C-5366E8276ABC}" dt="2021-11-28T18:11:45.660" v="2786" actId="1076"/>
          <ac:picMkLst>
            <pc:docMk/>
            <pc:sldMk cId="4030527558" sldId="265"/>
            <ac:picMk id="5" creationId="{D974A523-BC4B-4238-96E0-ACA2F74B8AB9}"/>
          </ac:picMkLst>
        </pc:picChg>
      </pc:sldChg>
      <pc:sldChg chg="modSp add mod ord">
        <pc:chgData name="federica losito" userId="580d1d91ccc528fd" providerId="LiveId" clId="{DE7BDE98-7186-4FCC-9B9C-5366E8276ABC}" dt="2021-11-29T10:44:58.618" v="3678" actId="1035"/>
        <pc:sldMkLst>
          <pc:docMk/>
          <pc:sldMk cId="34463346" sldId="266"/>
        </pc:sldMkLst>
        <pc:spChg chg="mod">
          <ac:chgData name="federica losito" userId="580d1d91ccc528fd" providerId="LiveId" clId="{DE7BDE98-7186-4FCC-9B9C-5366E8276ABC}" dt="2021-11-28T22:18:19.217" v="3611" actId="20577"/>
          <ac:spMkLst>
            <pc:docMk/>
            <pc:sldMk cId="34463346" sldId="266"/>
            <ac:spMk id="7" creationId="{830C1137-A55C-BD45-A2C7-E529B2A30C13}"/>
          </ac:spMkLst>
        </pc:spChg>
        <pc:picChg chg="mod">
          <ac:chgData name="federica losito" userId="580d1d91ccc528fd" providerId="LiveId" clId="{DE7BDE98-7186-4FCC-9B9C-5366E8276ABC}" dt="2021-11-29T10:44:58.618" v="3678" actId="1035"/>
          <ac:picMkLst>
            <pc:docMk/>
            <pc:sldMk cId="34463346" sldId="266"/>
            <ac:picMk id="9" creationId="{A84F8C33-24B2-5C40-A75D-9CB92C12A27C}"/>
          </ac:picMkLst>
        </pc:picChg>
      </pc:sldChg>
      <pc:sldChg chg="new del">
        <pc:chgData name="federica losito" userId="580d1d91ccc528fd" providerId="LiveId" clId="{DE7BDE98-7186-4FCC-9B9C-5366E8276ABC}" dt="2021-11-28T17:46:45.759" v="2693" actId="680"/>
        <pc:sldMkLst>
          <pc:docMk/>
          <pc:sldMk cId="374119933" sldId="266"/>
        </pc:sldMkLst>
      </pc:sldChg>
      <pc:sldChg chg="add del">
        <pc:chgData name="federica losito" userId="580d1d91ccc528fd" providerId="LiveId" clId="{DE7BDE98-7186-4FCC-9B9C-5366E8276ABC}" dt="2021-11-28T17:46:43.416" v="2692"/>
        <pc:sldMkLst>
          <pc:docMk/>
          <pc:sldMk cId="290258022" sldId="267"/>
        </pc:sldMkLst>
      </pc:sldChg>
      <pc:sldChg chg="modSp add mod ord">
        <pc:chgData name="federica losito" userId="580d1d91ccc528fd" providerId="LiveId" clId="{DE7BDE98-7186-4FCC-9B9C-5366E8276ABC}" dt="2021-11-29T10:19:24.053" v="3612" actId="20577"/>
        <pc:sldMkLst>
          <pc:docMk/>
          <pc:sldMk cId="3261274363" sldId="267"/>
        </pc:sldMkLst>
        <pc:spChg chg="mod">
          <ac:chgData name="federica losito" userId="580d1d91ccc528fd" providerId="LiveId" clId="{DE7BDE98-7186-4FCC-9B9C-5366E8276ABC}" dt="2021-11-28T21:16:04.441" v="3525" actId="20577"/>
          <ac:spMkLst>
            <pc:docMk/>
            <pc:sldMk cId="3261274363" sldId="267"/>
            <ac:spMk id="11" creationId="{6929974D-F804-0D46-A4B8-8A05E150BA39}"/>
          </ac:spMkLst>
        </pc:spChg>
        <pc:spChg chg="mod">
          <ac:chgData name="federica losito" userId="580d1d91ccc528fd" providerId="LiveId" clId="{DE7BDE98-7186-4FCC-9B9C-5366E8276ABC}" dt="2021-11-28T21:16:44.372" v="3546" actId="20577"/>
          <ac:spMkLst>
            <pc:docMk/>
            <pc:sldMk cId="3261274363" sldId="267"/>
            <ac:spMk id="13" creationId="{FE6B0870-B65D-3148-8DFF-58540F0E52FE}"/>
          </ac:spMkLst>
        </pc:spChg>
        <pc:spChg chg="mod">
          <ac:chgData name="federica losito" userId="580d1d91ccc528fd" providerId="LiveId" clId="{DE7BDE98-7186-4FCC-9B9C-5366E8276ABC}" dt="2021-11-29T10:19:24.053" v="3612" actId="20577"/>
          <ac:spMkLst>
            <pc:docMk/>
            <pc:sldMk cId="3261274363" sldId="267"/>
            <ac:spMk id="17" creationId="{0D794082-8546-FA4F-AE75-1775B3153E6C}"/>
          </ac:spMkLst>
        </pc:spChg>
      </pc:sldChg>
      <pc:sldChg chg="modSp add mod">
        <pc:chgData name="federica losito" userId="580d1d91ccc528fd" providerId="LiveId" clId="{DE7BDE98-7186-4FCC-9B9C-5366E8276ABC}" dt="2021-11-29T10:23:59.035" v="3623" actId="20577"/>
        <pc:sldMkLst>
          <pc:docMk/>
          <pc:sldMk cId="1231441504" sldId="268"/>
        </pc:sldMkLst>
        <pc:spChg chg="mod">
          <ac:chgData name="federica losito" userId="580d1d91ccc528fd" providerId="LiveId" clId="{DE7BDE98-7186-4FCC-9B9C-5366E8276ABC}" dt="2021-11-29T10:23:59.035" v="3623" actId="20577"/>
          <ac:spMkLst>
            <pc:docMk/>
            <pc:sldMk cId="1231441504" sldId="268"/>
            <ac:spMk id="3" creationId="{98F3556A-38BD-4E0A-84F4-0708D5C7F521}"/>
          </ac:spMkLst>
        </pc:spChg>
      </pc:sldChg>
      <pc:sldChg chg="add del">
        <pc:chgData name="federica losito" userId="580d1d91ccc528fd" providerId="LiveId" clId="{DE7BDE98-7186-4FCC-9B9C-5366E8276ABC}" dt="2021-11-28T17:46:42.760" v="2691"/>
        <pc:sldMkLst>
          <pc:docMk/>
          <pc:sldMk cId="1956958972" sldId="268"/>
        </pc:sldMkLst>
      </pc:sldChg>
      <pc:sldChg chg="add del">
        <pc:chgData name="federica losito" userId="580d1d91ccc528fd" providerId="LiveId" clId="{DE7BDE98-7186-4FCC-9B9C-5366E8276ABC}" dt="2021-11-28T17:46:42.042" v="2690"/>
        <pc:sldMkLst>
          <pc:docMk/>
          <pc:sldMk cId="1208310329" sldId="269"/>
        </pc:sldMkLst>
      </pc:sldChg>
      <pc:sldChg chg="modSp add mod">
        <pc:chgData name="federica losito" userId="580d1d91ccc528fd" providerId="LiveId" clId="{DE7BDE98-7186-4FCC-9B9C-5366E8276ABC}" dt="2021-11-29T10:29:34.022" v="3676" actId="20577"/>
        <pc:sldMkLst>
          <pc:docMk/>
          <pc:sldMk cId="4119247702" sldId="269"/>
        </pc:sldMkLst>
        <pc:spChg chg="mod">
          <ac:chgData name="federica losito" userId="580d1d91ccc528fd" providerId="LiveId" clId="{DE7BDE98-7186-4FCC-9B9C-5366E8276ABC}" dt="2021-11-29T10:29:34.022" v="3676" actId="20577"/>
          <ac:spMkLst>
            <pc:docMk/>
            <pc:sldMk cId="4119247702" sldId="269"/>
            <ac:spMk id="4" creationId="{C3034B0B-F01D-544C-B5A6-1CA570C40E3D}"/>
          </ac:spMkLst>
        </pc:spChg>
        <pc:spChg chg="mod">
          <ac:chgData name="federica losito" userId="580d1d91ccc528fd" providerId="LiveId" clId="{DE7BDE98-7186-4FCC-9B9C-5366E8276ABC}" dt="2021-11-29T10:27:30.413" v="3624" actId="20577"/>
          <ac:spMkLst>
            <pc:docMk/>
            <pc:sldMk cId="4119247702" sldId="269"/>
            <ac:spMk id="5" creationId="{4F98C2D3-46AE-F747-AD4F-883D66F1B470}"/>
          </ac:spMkLst>
        </pc:spChg>
      </pc:sldChg>
      <pc:sldChg chg="modSp add del mod">
        <pc:chgData name="federica losito" userId="580d1d91ccc528fd" providerId="LiveId" clId="{DE7BDE98-7186-4FCC-9B9C-5366E8276ABC}" dt="2021-11-29T10:31:54.751" v="3677" actId="2696"/>
        <pc:sldMkLst>
          <pc:docMk/>
          <pc:sldMk cId="1183742118" sldId="270"/>
        </pc:sldMkLst>
        <pc:spChg chg="mod">
          <ac:chgData name="federica losito" userId="580d1d91ccc528fd" providerId="LiveId" clId="{DE7BDE98-7186-4FCC-9B9C-5366E8276ABC}" dt="2021-11-28T21:26:53.470" v="3577" actId="20577"/>
          <ac:spMkLst>
            <pc:docMk/>
            <pc:sldMk cId="1183742118" sldId="270"/>
            <ac:spMk id="2" creationId="{C27CF1F5-7A3B-47D3-8FA0-A605A5A3CDEC}"/>
          </ac:spMkLst>
        </pc:spChg>
      </pc:sldChg>
      <pc:sldChg chg="add del">
        <pc:chgData name="federica losito" userId="580d1d91ccc528fd" providerId="LiveId" clId="{DE7BDE98-7186-4FCC-9B9C-5366E8276ABC}" dt="2021-11-28T17:46:41.339" v="2689"/>
        <pc:sldMkLst>
          <pc:docMk/>
          <pc:sldMk cId="1810643022" sldId="270"/>
        </pc:sldMkLst>
      </pc:sldChg>
      <pc:sldChg chg="addSp modSp new mod ord">
        <pc:chgData name="federica losito" userId="580d1d91ccc528fd" providerId="LiveId" clId="{DE7BDE98-7186-4FCC-9B9C-5366E8276ABC}" dt="2021-11-28T19:05:10.641" v="3343" actId="20577"/>
        <pc:sldMkLst>
          <pc:docMk/>
          <pc:sldMk cId="1781064112" sldId="271"/>
        </pc:sldMkLst>
        <pc:spChg chg="mod">
          <ac:chgData name="federica losito" userId="580d1d91ccc528fd" providerId="LiveId" clId="{DE7BDE98-7186-4FCC-9B9C-5366E8276ABC}" dt="2021-11-28T18:41:40.735" v="3187" actId="20577"/>
          <ac:spMkLst>
            <pc:docMk/>
            <pc:sldMk cId="1781064112" sldId="271"/>
            <ac:spMk id="2" creationId="{9BF8B110-7755-4D78-9FB1-C32D1B5AD8B7}"/>
          </ac:spMkLst>
        </pc:spChg>
        <pc:spChg chg="mod">
          <ac:chgData name="federica losito" userId="580d1d91ccc528fd" providerId="LiveId" clId="{DE7BDE98-7186-4FCC-9B9C-5366E8276ABC}" dt="2021-11-28T19:05:10.641" v="3343" actId="20577"/>
          <ac:spMkLst>
            <pc:docMk/>
            <pc:sldMk cId="1781064112" sldId="271"/>
            <ac:spMk id="3" creationId="{FCBB13D7-35ED-43DB-8DBC-34413A0541F0}"/>
          </ac:spMkLst>
        </pc:spChg>
        <pc:picChg chg="add mod">
          <ac:chgData name="federica losito" userId="580d1d91ccc528fd" providerId="LiveId" clId="{DE7BDE98-7186-4FCC-9B9C-5366E8276ABC}" dt="2021-11-28T18:41:44.971" v="3188" actId="1076"/>
          <ac:picMkLst>
            <pc:docMk/>
            <pc:sldMk cId="1781064112" sldId="271"/>
            <ac:picMk id="5" creationId="{34577DCD-C2B4-4093-BC7C-531D17CF52B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32924C4-2E78-4F24-A1AB-B3D1A0ECEC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E2F0999F-32DC-466E-81F5-C4F0E0DA27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667731-CB6E-4D20-A52C-F16264025886}" type="datetimeFigureOut">
              <a:rPr lang="it-IT" smtClean="0"/>
              <a:t>29/11/2021</a:t>
            </a:fld>
            <a:endParaRPr lang="it-IT"/>
          </a:p>
        </p:txBody>
      </p:sp>
      <p:sp>
        <p:nvSpPr>
          <p:cNvPr id="4" name="Segnaposto piè di pagina 3">
            <a:extLst>
              <a:ext uri="{FF2B5EF4-FFF2-40B4-BE49-F238E27FC236}">
                <a16:creationId xmlns:a16="http://schemas.microsoft.com/office/drawing/2014/main" id="{B6D2DD47-E19A-4425-A618-D4A7D0BC60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566C8626-F94D-4A8A-A973-C10616EEC9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EA1B20-9184-4F20-AC58-3325A16BA760}" type="slidenum">
              <a:rPr lang="it-IT" smtClean="0"/>
              <a:t>‹N›</a:t>
            </a:fld>
            <a:endParaRPr lang="it-IT"/>
          </a:p>
        </p:txBody>
      </p:sp>
    </p:spTree>
    <p:extLst>
      <p:ext uri="{BB962C8B-B14F-4D97-AF65-F5344CB8AC3E}">
        <p14:creationId xmlns:p14="http://schemas.microsoft.com/office/powerpoint/2010/main" val="42628777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F0A98-611F-4C09-BB46-AFE9EE9F6991}" type="datetimeFigureOut">
              <a:rPr lang="it-IT" noProof="0" smtClean="0"/>
              <a:t>29/11/2021</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Fare clic per modificare lo stile del titolo</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FFE62-ED7B-4054-A37F-4A2F492ECA71}" type="slidenum">
              <a:rPr lang="it-IT" noProof="0" smtClean="0"/>
              <a:t>‹N›</a:t>
            </a:fld>
            <a:endParaRPr lang="it-IT" noProof="0"/>
          </a:p>
        </p:txBody>
      </p:sp>
    </p:spTree>
    <p:extLst>
      <p:ext uri="{BB962C8B-B14F-4D97-AF65-F5344CB8AC3E}">
        <p14:creationId xmlns:p14="http://schemas.microsoft.com/office/powerpoint/2010/main" val="34439338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751012" y="609601"/>
            <a:ext cx="8676222" cy="3200400"/>
          </a:xfrm>
        </p:spPr>
        <p:txBody>
          <a:bodyPr rtlCol="0"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pPr rtl="0"/>
            <a:r>
              <a:rPr lang="it-IT" noProof="0"/>
              <a:t>Fare clic per modificare lo stile del titolo dello schema</a:t>
            </a:r>
          </a:p>
        </p:txBody>
      </p:sp>
      <p:sp>
        <p:nvSpPr>
          <p:cNvPr id="3" name="Sottotitolo 2"/>
          <p:cNvSpPr>
            <a:spLocks noGrp="1"/>
          </p:cNvSpPr>
          <p:nvPr>
            <p:ph type="subTitle" idx="1"/>
          </p:nvPr>
        </p:nvSpPr>
        <p:spPr>
          <a:xfrm>
            <a:off x="1751012" y="3886200"/>
            <a:ext cx="8676222" cy="1905000"/>
          </a:xfrm>
        </p:spPr>
        <p:txBody>
          <a:bodyPr rtlCol="0"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p>
        </p:txBody>
      </p:sp>
      <p:sp>
        <p:nvSpPr>
          <p:cNvPr id="4" name="Segnaposto data 3"/>
          <p:cNvSpPr>
            <a:spLocks noGrp="1"/>
          </p:cNvSpPr>
          <p:nvPr>
            <p:ph type="dt" sz="half" idx="10"/>
          </p:nvPr>
        </p:nvSpPr>
        <p:spPr/>
        <p:txBody>
          <a:bodyPr rtlCol="0"/>
          <a:lstStyle/>
          <a:p>
            <a:pPr rtl="0"/>
            <a:fld id="{57B0FFBD-E1BC-406E-BD96-00B5FBEC9D3A}"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3" y="4732865"/>
            <a:ext cx="9906000" cy="566738"/>
          </a:xfrm>
        </p:spPr>
        <p:txBody>
          <a:bodyPr rtlCol="0" anchor="b">
            <a:normAutofit/>
          </a:bodyPr>
          <a:lstStyle>
            <a:lvl1pPr algn="l">
              <a:defRPr sz="2400" b="0"/>
            </a:lvl1pPr>
          </a:lstStyle>
          <a:p>
            <a:pPr rtl="0"/>
            <a:r>
              <a:rPr lang="it-IT" noProof="0"/>
              <a:t>Fare clic per modificare lo stile del titolo</a:t>
            </a:r>
          </a:p>
        </p:txBody>
      </p:sp>
      <p:sp>
        <p:nvSpPr>
          <p:cNvPr id="3" name="Segnaposto immagine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4" name="Segnaposto testo 3"/>
          <p:cNvSpPr>
            <a:spLocks noGrp="1"/>
          </p:cNvSpPr>
          <p:nvPr>
            <p:ph type="body" sz="half" idx="2" hasCustomPrompt="1"/>
          </p:nvPr>
        </p:nvSpPr>
        <p:spPr>
          <a:xfrm>
            <a:off x="1141413" y="5299603"/>
            <a:ext cx="9906000" cy="493712"/>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829BF3C0-76B5-43F1-8FFA-90565AF7A6E5}" type="datetime1">
              <a:rPr lang="it-IT" noProof="0" smtClean="0"/>
              <a:t>29/11/2021</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2" y="609601"/>
            <a:ext cx="9905999" cy="3124199"/>
          </a:xfrm>
        </p:spPr>
        <p:txBody>
          <a:bodyPr rtlCol="0" anchor="ctr">
            <a:normAutofit/>
          </a:bodyPr>
          <a:lstStyle>
            <a:lvl1pPr algn="l">
              <a:defRPr sz="3200" b="0" cap="all"/>
            </a:lvl1pPr>
          </a:lstStyle>
          <a:p>
            <a:pPr rtl="0"/>
            <a:r>
              <a:rPr lang="it-IT" noProof="0"/>
              <a:t>Fare clic per modificare lo stile del titolo</a:t>
            </a:r>
          </a:p>
        </p:txBody>
      </p:sp>
      <p:sp>
        <p:nvSpPr>
          <p:cNvPr id="3" name="Segnaposto testo 2"/>
          <p:cNvSpPr>
            <a:spLocks noGrp="1"/>
          </p:cNvSpPr>
          <p:nvPr>
            <p:ph type="body" idx="1" hasCustomPrompt="1"/>
          </p:nvPr>
        </p:nvSpPr>
        <p:spPr>
          <a:xfrm>
            <a:off x="1141411" y="4343400"/>
            <a:ext cx="9906000" cy="1447800"/>
          </a:xfrm>
        </p:spPr>
        <p:txBody>
          <a:bodyPr rtlCol="0"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lo stile del titolo</a:t>
            </a:r>
          </a:p>
        </p:txBody>
      </p:sp>
      <p:sp>
        <p:nvSpPr>
          <p:cNvPr id="4" name="Segnaposto data 3"/>
          <p:cNvSpPr>
            <a:spLocks noGrp="1"/>
          </p:cNvSpPr>
          <p:nvPr>
            <p:ph type="dt" sz="half" idx="10"/>
          </p:nvPr>
        </p:nvSpPr>
        <p:spPr/>
        <p:txBody>
          <a:bodyPr rtlCol="0"/>
          <a:lstStyle/>
          <a:p>
            <a:pPr rtl="0"/>
            <a:fld id="{03B532AA-145D-47BE-822F-17D40912C6D9}"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Casella di testo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a:solidFill>
                  <a:schemeClr val="accent1"/>
                </a:solidFill>
              </a:rPr>
              <a:t>"</a:t>
            </a:r>
          </a:p>
        </p:txBody>
      </p:sp>
      <p:sp>
        <p:nvSpPr>
          <p:cNvPr id="15" name="Casella di testo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accent1"/>
                </a:solidFill>
              </a:rPr>
              <a:t>"</a:t>
            </a:r>
          </a:p>
        </p:txBody>
      </p:sp>
      <p:sp>
        <p:nvSpPr>
          <p:cNvPr id="2" name="Titolo 1"/>
          <p:cNvSpPr>
            <a:spLocks noGrp="1"/>
          </p:cNvSpPr>
          <p:nvPr>
            <p:ph type="title"/>
          </p:nvPr>
        </p:nvSpPr>
        <p:spPr>
          <a:xfrm>
            <a:off x="1446213" y="609601"/>
            <a:ext cx="9296398" cy="2743199"/>
          </a:xfrm>
        </p:spPr>
        <p:txBody>
          <a:bodyPr rtlCol="0" anchor="ctr">
            <a:normAutofit/>
          </a:bodyPr>
          <a:lstStyle>
            <a:lvl1pPr algn="l">
              <a:defRPr sz="3200" b="0" cap="all">
                <a:solidFill>
                  <a:schemeClr val="tx1"/>
                </a:solidFill>
              </a:defRPr>
            </a:lvl1pPr>
          </a:lstStyle>
          <a:p>
            <a:pPr rtl="0"/>
            <a:r>
              <a:rPr lang="it-IT" noProof="0"/>
              <a:t>Fare clic per modificare lo stile del titolo</a:t>
            </a:r>
          </a:p>
        </p:txBody>
      </p:sp>
      <p:sp>
        <p:nvSpPr>
          <p:cNvPr id="10" name="Segnaposto testo 9"/>
          <p:cNvSpPr>
            <a:spLocks noGrp="1"/>
          </p:cNvSpPr>
          <p:nvPr>
            <p:ph type="body" sz="quarter" idx="13" hasCustomPrompt="1"/>
          </p:nvPr>
        </p:nvSpPr>
        <p:spPr>
          <a:xfrm>
            <a:off x="1674812" y="3352800"/>
            <a:ext cx="8839202" cy="381000"/>
          </a:xfrm>
        </p:spPr>
        <p:txBody>
          <a:bodyPr rtlCol="0"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it-IT" noProof="0"/>
              <a:t>Fare clic per modificare lo stile del titolo</a:t>
            </a:r>
          </a:p>
        </p:txBody>
      </p:sp>
      <p:sp>
        <p:nvSpPr>
          <p:cNvPr id="3" name="Segnaposto testo 2"/>
          <p:cNvSpPr>
            <a:spLocks noGrp="1"/>
          </p:cNvSpPr>
          <p:nvPr>
            <p:ph type="body" idx="1" hasCustomPrompt="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rtl="0">
              <a:buNone/>
            </a:pPr>
            <a:r>
              <a:rPr lang="it-IT" noProof="0"/>
              <a:t>Fare clic per modificare lo stile del titolo</a:t>
            </a:r>
          </a:p>
        </p:txBody>
      </p:sp>
      <p:sp>
        <p:nvSpPr>
          <p:cNvPr id="4" name="Segnaposto data 3"/>
          <p:cNvSpPr>
            <a:spLocks noGrp="1"/>
          </p:cNvSpPr>
          <p:nvPr>
            <p:ph type="dt" sz="half" idx="10"/>
          </p:nvPr>
        </p:nvSpPr>
        <p:spPr/>
        <p:txBody>
          <a:bodyPr rtlCol="0"/>
          <a:lstStyle/>
          <a:p>
            <a:pPr rtl="0"/>
            <a:fld id="{D38E090A-D4E0-4DB4-8F1D-3725BBDAE71E}"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1141412" y="3308581"/>
            <a:ext cx="9906000" cy="1468800"/>
          </a:xfrm>
        </p:spPr>
        <p:txBody>
          <a:bodyPr rtlCol="0" anchor="b">
            <a:normAutofit/>
          </a:bodyPr>
          <a:lstStyle>
            <a:lvl1pPr algn="l">
              <a:defRPr sz="3200" b="0" cap="all"/>
            </a:lvl1pPr>
          </a:lstStyle>
          <a:p>
            <a:pPr rtl="0"/>
            <a:r>
              <a:rPr lang="it-IT" noProof="0"/>
              <a:t>Fare clic per modificare lo stile del titolo</a:t>
            </a:r>
          </a:p>
        </p:txBody>
      </p:sp>
      <p:sp>
        <p:nvSpPr>
          <p:cNvPr id="3" name="Segnaposto testo 2"/>
          <p:cNvSpPr>
            <a:spLocks noGrp="1"/>
          </p:cNvSpPr>
          <p:nvPr>
            <p:ph type="body" idx="1" hasCustomPrompt="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rtl="0">
              <a:buNone/>
            </a:pPr>
            <a:r>
              <a:rPr lang="it-IT" noProof="0"/>
              <a:t>Fare clic per modificare lo stile del titolo</a:t>
            </a:r>
          </a:p>
        </p:txBody>
      </p:sp>
      <p:sp>
        <p:nvSpPr>
          <p:cNvPr id="4" name="Segnaposto data 3"/>
          <p:cNvSpPr>
            <a:spLocks noGrp="1"/>
          </p:cNvSpPr>
          <p:nvPr>
            <p:ph type="dt" sz="half" idx="10"/>
          </p:nvPr>
        </p:nvSpPr>
        <p:spPr/>
        <p:txBody>
          <a:bodyPr rtlCol="0"/>
          <a:lstStyle/>
          <a:p>
            <a:pPr rtl="0"/>
            <a:fld id="{BCEA48FA-6B17-49E0-900B-FAD12608DC4F}"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Casella di testo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a:solidFill>
                  <a:schemeClr val="accent1"/>
                </a:solidFill>
              </a:rPr>
              <a:t>"</a:t>
            </a:r>
          </a:p>
        </p:txBody>
      </p:sp>
      <p:sp>
        <p:nvSpPr>
          <p:cNvPr id="15" name="Casella di testo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accent1"/>
                </a:solidFill>
              </a:rPr>
              <a:t>"</a:t>
            </a:r>
          </a:p>
        </p:txBody>
      </p:sp>
      <p:sp>
        <p:nvSpPr>
          <p:cNvPr id="2" name="Titolo 1"/>
          <p:cNvSpPr>
            <a:spLocks noGrp="1"/>
          </p:cNvSpPr>
          <p:nvPr>
            <p:ph type="title"/>
          </p:nvPr>
        </p:nvSpPr>
        <p:spPr>
          <a:xfrm>
            <a:off x="1446213" y="609601"/>
            <a:ext cx="9296398" cy="2743199"/>
          </a:xfrm>
        </p:spPr>
        <p:txBody>
          <a:bodyPr rtlCol="0"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pPr rtl="0"/>
            <a:r>
              <a:rPr lang="it-IT" noProof="0"/>
              <a:t>Fare clic per modificare lo stile del titolo</a:t>
            </a:r>
          </a:p>
        </p:txBody>
      </p:sp>
      <p:sp>
        <p:nvSpPr>
          <p:cNvPr id="10" name="Segnaposto testo 9"/>
          <p:cNvSpPr>
            <a:spLocks noGrp="1"/>
          </p:cNvSpPr>
          <p:nvPr>
            <p:ph type="body" sz="quarter" idx="13" hasCustomPrompt="1"/>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rtl="0">
              <a:spcBef>
                <a:spcPct val="0"/>
              </a:spcBef>
              <a:buNone/>
            </a:pPr>
            <a:r>
              <a:rPr lang="it-IT" noProof="0"/>
              <a:t>Fare clic per modificare lo stile del titolo</a:t>
            </a:r>
          </a:p>
        </p:txBody>
      </p:sp>
      <p:sp>
        <p:nvSpPr>
          <p:cNvPr id="3" name="Segnaposto testo 2"/>
          <p:cNvSpPr>
            <a:spLocks noGrp="1"/>
          </p:cNvSpPr>
          <p:nvPr>
            <p:ph type="body" idx="1" hasCustomPrompt="1"/>
          </p:nvPr>
        </p:nvSpPr>
        <p:spPr>
          <a:xfrm>
            <a:off x="1141411" y="4775200"/>
            <a:ext cx="9906000" cy="1016000"/>
          </a:xfrm>
        </p:spPr>
        <p:txBody>
          <a:bodyPr rtlCol="0"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lo stile del titolo</a:t>
            </a:r>
          </a:p>
        </p:txBody>
      </p:sp>
      <p:sp>
        <p:nvSpPr>
          <p:cNvPr id="4" name="Segnaposto data 3"/>
          <p:cNvSpPr>
            <a:spLocks noGrp="1"/>
          </p:cNvSpPr>
          <p:nvPr>
            <p:ph type="dt" sz="half" idx="10"/>
          </p:nvPr>
        </p:nvSpPr>
        <p:spPr/>
        <p:txBody>
          <a:bodyPr rtlCol="0"/>
          <a:lstStyle/>
          <a:p>
            <a:pPr rtl="0"/>
            <a:fld id="{503CF22B-254E-460A-9603-CB7FA7937FE0}"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olo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rtl="0"/>
            <a:r>
              <a:rPr lang="it-IT" noProof="0"/>
              <a:t>Fare clic per modificare lo stile del titolo</a:t>
            </a:r>
          </a:p>
        </p:txBody>
      </p:sp>
      <p:sp>
        <p:nvSpPr>
          <p:cNvPr id="10" name="Segnaposto testo 9"/>
          <p:cNvSpPr>
            <a:spLocks noGrp="1"/>
          </p:cNvSpPr>
          <p:nvPr>
            <p:ph type="body" sz="quarter" idx="13" hasCustomPrompt="1"/>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rtl="0">
              <a:spcBef>
                <a:spcPct val="0"/>
              </a:spcBef>
              <a:buNone/>
            </a:pPr>
            <a:r>
              <a:rPr lang="it-IT" noProof="0"/>
              <a:t>Fare clic per modificare lo stile del titolo</a:t>
            </a:r>
          </a:p>
        </p:txBody>
      </p:sp>
      <p:sp>
        <p:nvSpPr>
          <p:cNvPr id="3" name="Segnaposto testo 2"/>
          <p:cNvSpPr>
            <a:spLocks noGrp="1"/>
          </p:cNvSpPr>
          <p:nvPr>
            <p:ph type="body" idx="1" hasCustomPrompt="1"/>
          </p:nvPr>
        </p:nvSpPr>
        <p:spPr>
          <a:xfrm>
            <a:off x="1141411" y="4343400"/>
            <a:ext cx="9906000" cy="1447800"/>
          </a:xfrm>
        </p:spPr>
        <p:txBody>
          <a:bodyPr rtlCol="0"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lo stile del titolo</a:t>
            </a:r>
          </a:p>
        </p:txBody>
      </p:sp>
      <p:sp>
        <p:nvSpPr>
          <p:cNvPr id="4" name="Segnaposto data 3"/>
          <p:cNvSpPr>
            <a:spLocks noGrp="1"/>
          </p:cNvSpPr>
          <p:nvPr>
            <p:ph type="dt" sz="half" idx="10"/>
          </p:nvPr>
        </p:nvSpPr>
        <p:spPr/>
        <p:txBody>
          <a:bodyPr rtlCol="0"/>
          <a:lstStyle/>
          <a:p>
            <a:pPr rtl="0"/>
            <a:fld id="{764DFCD9-F6B5-45AE-BD02-88498CA14BAD}"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Titolo 1"/>
          <p:cNvSpPr>
            <a:spLocks noGrp="1"/>
          </p:cNvSpPr>
          <p:nvPr>
            <p:ph type="title"/>
          </p:nvPr>
        </p:nvSpPr>
        <p:spPr>
          <a:xfrm>
            <a:off x="1141413" y="609600"/>
            <a:ext cx="9905998" cy="1905000"/>
          </a:xfrm>
        </p:spPr>
        <p:txBody>
          <a:bodyPr rtlCol="0"/>
          <a:lstStyle/>
          <a:p>
            <a:pPr rtl="0"/>
            <a:r>
              <a:rPr lang="it-IT" noProof="0"/>
              <a:t>Fare clic per modificare lo stile del titolo</a:t>
            </a:r>
          </a:p>
        </p:txBody>
      </p:sp>
      <p:sp>
        <p:nvSpPr>
          <p:cNvPr id="3" name="Segnaposto testo verticale 2"/>
          <p:cNvSpPr>
            <a:spLocks noGrp="1"/>
          </p:cNvSpPr>
          <p:nvPr>
            <p:ph type="body" orient="vert" idx="1" hasCustomPrompt="1"/>
          </p:nvPr>
        </p:nvSpPr>
        <p:spPr/>
        <p:txBody>
          <a:bodyPr vert="eaVert" rtlCol="0" anchor="t"/>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1818985A-998D-417B-A07B-C56A8BE57D5C}"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6898" y="609599"/>
            <a:ext cx="2210514" cy="5181601"/>
          </a:xfrm>
        </p:spPr>
        <p:txBody>
          <a:bodyPr vert="eaVert" rtlCol="0"/>
          <a:lstStyle/>
          <a:p>
            <a:pPr rtl="0"/>
            <a:r>
              <a:rPr lang="it-IT" noProof="0"/>
              <a:t>Fare clic per modificare lo stile del titolo</a:t>
            </a:r>
          </a:p>
        </p:txBody>
      </p:sp>
      <p:sp>
        <p:nvSpPr>
          <p:cNvPr id="3" name="Segnaposto testo verticale 2"/>
          <p:cNvSpPr>
            <a:spLocks noGrp="1"/>
          </p:cNvSpPr>
          <p:nvPr>
            <p:ph type="body" orient="vert" idx="1" hasCustomPrompt="1"/>
          </p:nvPr>
        </p:nvSpPr>
        <p:spPr>
          <a:xfrm>
            <a:off x="1141412" y="609600"/>
            <a:ext cx="7543800" cy="5181600"/>
          </a:xfrm>
        </p:spPr>
        <p:txBody>
          <a:bodyPr vert="eaVert" rtlCol="0" anchor="t"/>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F5ED0816-B9EF-4A61-8007-865474D10EBA}"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p>
        </p:txBody>
      </p:sp>
      <p:sp>
        <p:nvSpPr>
          <p:cNvPr id="3" name="Segnaposto contenuto 2"/>
          <p:cNvSpPr>
            <a:spLocks noGrp="1"/>
          </p:cNvSpPr>
          <p:nvPr>
            <p:ph idx="1" hasCustomPrompt="1"/>
          </p:nvPr>
        </p:nvSpPr>
        <p:spPr/>
        <p:txBody>
          <a:bodyPr rtlCol="0" anchor="ct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0723EAA3-D544-49EF-8F55-A751DF235442}"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751013" y="3308581"/>
            <a:ext cx="8686800" cy="1468800"/>
          </a:xfrm>
        </p:spPr>
        <p:txBody>
          <a:bodyPr rtlCol="0" anchor="b"/>
          <a:lstStyle>
            <a:lvl1pPr algn="r">
              <a:defRPr sz="4000" b="0" cap="all"/>
            </a:lvl1pPr>
          </a:lstStyle>
          <a:p>
            <a:pPr rtl="0"/>
            <a:r>
              <a:rPr lang="it-IT" noProof="0"/>
              <a:t>Fare clic per modificare lo stile del titolo</a:t>
            </a:r>
          </a:p>
        </p:txBody>
      </p:sp>
      <p:sp>
        <p:nvSpPr>
          <p:cNvPr id="3" name="Segnaposto testo 2"/>
          <p:cNvSpPr>
            <a:spLocks noGrp="1"/>
          </p:cNvSpPr>
          <p:nvPr>
            <p:ph type="body" idx="1" hasCustomPrompt="1"/>
          </p:nvPr>
        </p:nvSpPr>
        <p:spPr>
          <a:xfrm>
            <a:off x="1751011" y="4777381"/>
            <a:ext cx="8686801" cy="860400"/>
          </a:xfrm>
        </p:spPr>
        <p:txBody>
          <a:bodyPr rtlCol="0"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lo stile del titolo</a:t>
            </a:r>
          </a:p>
        </p:txBody>
      </p:sp>
      <p:sp>
        <p:nvSpPr>
          <p:cNvPr id="4" name="Segnaposto data 3"/>
          <p:cNvSpPr>
            <a:spLocks noGrp="1"/>
          </p:cNvSpPr>
          <p:nvPr>
            <p:ph type="dt" sz="half" idx="10"/>
          </p:nvPr>
        </p:nvSpPr>
        <p:spPr/>
        <p:txBody>
          <a:bodyPr rtlCol="0"/>
          <a:lstStyle/>
          <a:p>
            <a:pPr rtl="0"/>
            <a:fld id="{13A5D636-B530-41BE-AA00-8E473EA63152}" type="datetime1">
              <a:rPr lang="it-IT" noProof="0" smtClean="0"/>
              <a:t>29/11/2021</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p>
        </p:txBody>
      </p:sp>
      <p:sp>
        <p:nvSpPr>
          <p:cNvPr id="3" name="Segnaposto contenuto 2"/>
          <p:cNvSpPr>
            <a:spLocks noGrp="1"/>
          </p:cNvSpPr>
          <p:nvPr>
            <p:ph sz="half" idx="1" hasCustomPrompt="1"/>
          </p:nvPr>
        </p:nvSpPr>
        <p:spPr>
          <a:xfrm>
            <a:off x="1141412" y="2666999"/>
            <a:ext cx="4876800" cy="3124201"/>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hasCustomPrompt="1"/>
          </p:nvPr>
        </p:nvSpPr>
        <p:spPr>
          <a:xfrm>
            <a:off x="6170612" y="2667000"/>
            <a:ext cx="4876800" cy="312420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p:cNvSpPr>
            <a:spLocks noGrp="1"/>
          </p:cNvSpPr>
          <p:nvPr>
            <p:ph type="dt" sz="half" idx="10"/>
          </p:nvPr>
        </p:nvSpPr>
        <p:spPr/>
        <p:txBody>
          <a:bodyPr rtlCol="0"/>
          <a:lstStyle/>
          <a:p>
            <a:pPr rtl="0"/>
            <a:fld id="{7E7EDC53-241B-4D60-A4B0-55225EE21EB0}" type="datetime1">
              <a:rPr lang="it-IT" noProof="0" smtClean="0"/>
              <a:t>29/11/2021</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noProof="0"/>
              <a:t>Fare clic per modificare lo stile del titolo</a:t>
            </a:r>
          </a:p>
        </p:txBody>
      </p:sp>
      <p:sp>
        <p:nvSpPr>
          <p:cNvPr id="3" name="Segnaposto testo 2"/>
          <p:cNvSpPr>
            <a:spLocks noGrp="1"/>
          </p:cNvSpPr>
          <p:nvPr>
            <p:ph type="body" idx="1" hasCustomPrompt="1"/>
          </p:nvPr>
        </p:nvSpPr>
        <p:spPr>
          <a:xfrm>
            <a:off x="1429280" y="2658533"/>
            <a:ext cx="4588931" cy="576262"/>
          </a:xfrm>
        </p:spPr>
        <p:txBody>
          <a:bodyPr rtlCol="0"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4" name="Segnaposto contenuto 3"/>
          <p:cNvSpPr>
            <a:spLocks noGrp="1"/>
          </p:cNvSpPr>
          <p:nvPr>
            <p:ph sz="half" idx="2" hasCustomPrompt="1"/>
          </p:nvPr>
        </p:nvSpPr>
        <p:spPr>
          <a:xfrm>
            <a:off x="1141412" y="3243262"/>
            <a:ext cx="4876800" cy="2547937"/>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p:cNvSpPr>
            <a:spLocks noGrp="1"/>
          </p:cNvSpPr>
          <p:nvPr>
            <p:ph type="body" sz="quarter" idx="3" hasCustomPrompt="1"/>
          </p:nvPr>
        </p:nvSpPr>
        <p:spPr>
          <a:xfrm>
            <a:off x="6443133" y="2667000"/>
            <a:ext cx="4604280" cy="576262"/>
          </a:xfrm>
        </p:spPr>
        <p:txBody>
          <a:bodyPr rtlCol="0"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6" name="Segnaposto contenuto 5"/>
          <p:cNvSpPr>
            <a:spLocks noGrp="1"/>
          </p:cNvSpPr>
          <p:nvPr>
            <p:ph sz="quarter" idx="4" hasCustomPrompt="1"/>
          </p:nvPr>
        </p:nvSpPr>
        <p:spPr>
          <a:xfrm>
            <a:off x="6170612" y="3243262"/>
            <a:ext cx="4876801" cy="2547937"/>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fld id="{B42D9000-69A0-477F-8B29-20CB3BA50947}" type="datetime1">
              <a:rPr lang="it-IT" noProof="0" smtClean="0"/>
              <a:t>29/11/2021</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p>
        </p:txBody>
      </p:sp>
      <p:sp>
        <p:nvSpPr>
          <p:cNvPr id="3" name="Segnaposto data 2"/>
          <p:cNvSpPr>
            <a:spLocks noGrp="1"/>
          </p:cNvSpPr>
          <p:nvPr>
            <p:ph type="dt" sz="half" idx="10"/>
          </p:nvPr>
        </p:nvSpPr>
        <p:spPr/>
        <p:txBody>
          <a:bodyPr rtlCol="0"/>
          <a:lstStyle/>
          <a:p>
            <a:pPr rtl="0"/>
            <a:fld id="{36821639-A6BE-4571-B53D-69DB93B3E672}" type="datetime1">
              <a:rPr lang="it-IT" noProof="0" smtClean="0"/>
              <a:t>29/11/2021</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FCE1A125-A460-4021-8D44-5D5F3005DC87}" type="datetime1">
              <a:rPr lang="it-IT" noProof="0" smtClean="0"/>
              <a:t>29/11/2021</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1" y="1600200"/>
            <a:ext cx="3549121" cy="1371600"/>
          </a:xfrm>
        </p:spPr>
        <p:txBody>
          <a:bodyPr rtlCol="0" anchor="b">
            <a:normAutofit/>
          </a:bodyPr>
          <a:lstStyle>
            <a:lvl1pPr algn="l">
              <a:defRPr sz="2400" b="0"/>
            </a:lvl1pPr>
          </a:lstStyle>
          <a:p>
            <a:pPr rtl="0"/>
            <a:r>
              <a:rPr lang="it-IT" noProof="0"/>
              <a:t>Fare clic per modificare lo stile del titolo</a:t>
            </a:r>
          </a:p>
        </p:txBody>
      </p:sp>
      <p:sp>
        <p:nvSpPr>
          <p:cNvPr id="3" name="Segnaposto contenuto 2"/>
          <p:cNvSpPr>
            <a:spLocks noGrp="1"/>
          </p:cNvSpPr>
          <p:nvPr>
            <p:ph idx="1" hasCustomPrompt="1"/>
          </p:nvPr>
        </p:nvSpPr>
        <p:spPr>
          <a:xfrm>
            <a:off x="5103812" y="609601"/>
            <a:ext cx="5943601" cy="51816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hasCustomPrompt="1"/>
          </p:nvPr>
        </p:nvSpPr>
        <p:spPr>
          <a:xfrm>
            <a:off x="1141411" y="2971800"/>
            <a:ext cx="3549121" cy="1828800"/>
          </a:xfrm>
        </p:spPr>
        <p:txBody>
          <a:bodyPr rtlCol="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07FE7ACD-F1B0-49DE-8C38-139A1FB9174D}" type="datetime1">
              <a:rPr lang="it-IT" noProof="0" smtClean="0"/>
              <a:t>29/11/2021</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1" y="1600200"/>
            <a:ext cx="5334001" cy="1371600"/>
          </a:xfrm>
        </p:spPr>
        <p:txBody>
          <a:bodyPr rtlCol="0" anchor="b">
            <a:normAutofit/>
          </a:bodyPr>
          <a:lstStyle>
            <a:lvl1pPr algn="l">
              <a:defRPr sz="2800" b="0"/>
            </a:lvl1pPr>
          </a:lstStyle>
          <a:p>
            <a:pPr rtl="0"/>
            <a:r>
              <a:rPr lang="it-IT" noProof="0"/>
              <a:t>Fare clic per modificare lo stile del titolo</a:t>
            </a:r>
          </a:p>
        </p:txBody>
      </p:sp>
      <p:sp>
        <p:nvSpPr>
          <p:cNvPr id="14" name="Segnaposto immagine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4" name="Segnaposto testo 3"/>
          <p:cNvSpPr>
            <a:spLocks noGrp="1"/>
          </p:cNvSpPr>
          <p:nvPr>
            <p:ph type="body" sz="half" idx="2" hasCustomPrompt="1"/>
          </p:nvPr>
        </p:nvSpPr>
        <p:spPr>
          <a:xfrm>
            <a:off x="1141411" y="2971800"/>
            <a:ext cx="5334001" cy="18288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5" name="Segnaposto data 4"/>
          <p:cNvSpPr>
            <a:spLocks noGrp="1"/>
          </p:cNvSpPr>
          <p:nvPr>
            <p:ph type="dt" sz="half" idx="10"/>
          </p:nvPr>
        </p:nvSpPr>
        <p:spPr>
          <a:xfrm>
            <a:off x="6399212" y="5883275"/>
            <a:ext cx="914400" cy="365125"/>
          </a:xfrm>
        </p:spPr>
        <p:txBody>
          <a:bodyPr rtlCol="0"/>
          <a:lstStyle/>
          <a:p>
            <a:pPr rtl="0"/>
            <a:fld id="{AFBF778C-B8FE-40FA-8157-9F604E8B4CEE}" type="datetime1">
              <a:rPr lang="it-IT" noProof="0" smtClean="0"/>
              <a:t>29/11/2021</a:t>
            </a:fld>
            <a:endParaRPr lang="it-IT" noProof="0"/>
          </a:p>
        </p:txBody>
      </p:sp>
      <p:sp>
        <p:nvSpPr>
          <p:cNvPr id="6" name="Segnaposto piè di pagina 5"/>
          <p:cNvSpPr>
            <a:spLocks noGrp="1"/>
          </p:cNvSpPr>
          <p:nvPr>
            <p:ph type="ftr" sz="quarter" idx="11"/>
          </p:nvPr>
        </p:nvSpPr>
        <p:spPr>
          <a:xfrm>
            <a:off x="1141412" y="5883275"/>
            <a:ext cx="5105400" cy="365125"/>
          </a:xfrm>
        </p:spPr>
        <p:txBody>
          <a:bodyPr rtlCol="0"/>
          <a:lstStyle/>
          <a:p>
            <a:pPr rtl="0"/>
            <a:endParaRPr lang="it-IT" noProof="0"/>
          </a:p>
        </p:txBody>
      </p:sp>
      <p:sp>
        <p:nvSpPr>
          <p:cNvPr id="7" name="Segnaposto numero diapositiva 6"/>
          <p:cNvSpPr>
            <a:spLocks noGrp="1"/>
          </p:cNvSpPr>
          <p:nvPr>
            <p:ph type="sldNum" sz="quarter" idx="12"/>
          </p:nvPr>
        </p:nvSpPr>
        <p:spPr>
          <a:xfrm>
            <a:off x="10742612" y="5883275"/>
            <a:ext cx="322567" cy="365125"/>
          </a:xfrm>
        </p:spPr>
        <p:txBody>
          <a:bodyPr rtlCol="0"/>
          <a:lstStyle/>
          <a:p>
            <a:pPr rtl="0"/>
            <a:fld id="{D57F1E4F-1CFF-5643-939E-217C01CDF565}" type="slidenum">
              <a:rPr lang="it-IT" noProof="0" smtClean="0"/>
              <a:pPr/>
              <a:t>‹N›</a:t>
            </a:fld>
            <a:endParaRPr lang="it-I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pPr rtl="0"/>
            <a:r>
              <a:rPr lang="it-IT" noProof="0"/>
              <a:t>Fare clic per modificare lo stile del titolo</a:t>
            </a:r>
          </a:p>
        </p:txBody>
      </p:sp>
      <p:sp>
        <p:nvSpPr>
          <p:cNvPr id="3" name="Segnaposto testo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0242243B-132F-42E2-B08A-6B670AF620C8}" type="datetime1">
              <a:rPr lang="it-IT" noProof="0" smtClean="0"/>
              <a:t>29/11/2021</a:t>
            </a:fld>
            <a:endParaRPr lang="it-IT" noProof="0"/>
          </a:p>
        </p:txBody>
      </p:sp>
      <p:sp>
        <p:nvSpPr>
          <p:cNvPr id="5" name="Segnaposto piè di pagina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endParaRPr lang="it-IT" noProof="0"/>
          </a:p>
        </p:txBody>
      </p:sp>
      <p:sp>
        <p:nvSpPr>
          <p:cNvPr id="6" name="Segnaposto numero diapositiva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D57F1E4F-1CFF-5643-939E-217C01CDF565}" type="slidenum">
              <a:rPr lang="it-IT" noProof="0" smtClean="0"/>
              <a:pPr/>
              <a:t>‹N›</a:t>
            </a:fld>
            <a:endParaRPr lang="it-IT"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F8B110-7755-4D78-9FB1-C32D1B5AD8B7}"/>
              </a:ext>
            </a:extLst>
          </p:cNvPr>
          <p:cNvSpPr>
            <a:spLocks noGrp="1"/>
          </p:cNvSpPr>
          <p:nvPr>
            <p:ph type="ctrTitle"/>
          </p:nvPr>
        </p:nvSpPr>
        <p:spPr>
          <a:xfrm>
            <a:off x="126610" y="440788"/>
            <a:ext cx="9892662" cy="1252024"/>
          </a:xfrm>
        </p:spPr>
        <p:txBody>
          <a:bodyPr>
            <a:normAutofit/>
          </a:bodyPr>
          <a:lstStyle/>
          <a:p>
            <a:pPr algn="l"/>
            <a:r>
              <a:rPr lang="it-IT" sz="2700" b="1" dirty="0"/>
              <a:t>Louis Wirth </a:t>
            </a:r>
            <a:r>
              <a:rPr lang="it-IT" sz="2700" dirty="0"/>
              <a:t>(Gemünden, 28 agosto 1897 – Buffalo,     3 maggio 1952) è stato un </a:t>
            </a:r>
            <a:r>
              <a:rPr lang="it-IT" sz="2700" b="1" dirty="0"/>
              <a:t>sociologo tedesco</a:t>
            </a:r>
            <a:r>
              <a:rPr lang="it-IT" sz="2700" dirty="0"/>
              <a:t>.</a:t>
            </a:r>
            <a:endParaRPr lang="it-IT" dirty="0"/>
          </a:p>
        </p:txBody>
      </p:sp>
      <p:sp>
        <p:nvSpPr>
          <p:cNvPr id="3" name="Sottotitolo 2">
            <a:extLst>
              <a:ext uri="{FF2B5EF4-FFF2-40B4-BE49-F238E27FC236}">
                <a16:creationId xmlns:a16="http://schemas.microsoft.com/office/drawing/2014/main" id="{FCBB13D7-35ED-43DB-8DBC-34413A0541F0}"/>
              </a:ext>
            </a:extLst>
          </p:cNvPr>
          <p:cNvSpPr>
            <a:spLocks noGrp="1"/>
          </p:cNvSpPr>
          <p:nvPr>
            <p:ph type="subTitle" idx="1"/>
          </p:nvPr>
        </p:nvSpPr>
        <p:spPr>
          <a:xfrm>
            <a:off x="534572" y="2003475"/>
            <a:ext cx="9892662" cy="4552070"/>
          </a:xfrm>
        </p:spPr>
        <p:txBody>
          <a:bodyPr>
            <a:normAutofit lnSpcReduction="10000"/>
          </a:bodyPr>
          <a:lstStyle/>
          <a:p>
            <a:endParaRPr lang="it-IT" dirty="0"/>
          </a:p>
          <a:p>
            <a:pPr algn="l"/>
            <a:r>
              <a:rPr lang="it-IT" dirty="0"/>
              <a:t>Fu professore presso l’Università di Chicago ed esponente della </a:t>
            </a:r>
            <a:r>
              <a:rPr lang="it-IT" b="1" dirty="0"/>
              <a:t>Scuola di Chicago </a:t>
            </a:r>
            <a:endParaRPr lang="it-IT" dirty="0"/>
          </a:p>
          <a:p>
            <a:pPr algn="l"/>
            <a:r>
              <a:rPr lang="it-IT" dirty="0"/>
              <a:t>Egli tentò di arrivare ad una </a:t>
            </a:r>
            <a:r>
              <a:rPr lang="it-IT" b="1" dirty="0"/>
              <a:t>definizione sociologicamente significativa di città</a:t>
            </a:r>
            <a:r>
              <a:rPr lang="it-IT" dirty="0"/>
              <a:t>, che cercasse di mettere in luce quegli elementi dell'</a:t>
            </a:r>
            <a:r>
              <a:rPr lang="it-IT" b="1" dirty="0"/>
              <a:t>urbanesimo</a:t>
            </a:r>
            <a:r>
              <a:rPr lang="it-IT" dirty="0"/>
              <a:t> che lo caratterizzano come </a:t>
            </a:r>
            <a:r>
              <a:rPr lang="it-IT" b="1" dirty="0"/>
              <a:t>modo distintivo di vita</a:t>
            </a:r>
            <a:r>
              <a:rPr lang="it-IT" dirty="0"/>
              <a:t>. </a:t>
            </a:r>
          </a:p>
          <a:p>
            <a:pPr algn="l"/>
            <a:r>
              <a:rPr lang="it-IT" dirty="0"/>
              <a:t>Procedette isolando tre </a:t>
            </a:r>
            <a:r>
              <a:rPr lang="it-IT" b="1" dirty="0"/>
              <a:t>variabili fondamentali</a:t>
            </a:r>
            <a:r>
              <a:rPr lang="it-IT" dirty="0"/>
              <a:t>: dimensione dell'insediamento, densità, eterogeneità. Il punto centrale della sua analisi è, quindi, un </a:t>
            </a:r>
            <a:r>
              <a:rPr lang="it-IT" b="1" dirty="0"/>
              <a:t>modello urbano</a:t>
            </a:r>
            <a:r>
              <a:rPr lang="it-IT" dirty="0"/>
              <a:t> in cui i tre fattori individuati siano considerati </a:t>
            </a:r>
            <a:r>
              <a:rPr lang="it-IT" b="1" dirty="0"/>
              <a:t>variabili indipendenti </a:t>
            </a:r>
            <a:r>
              <a:rPr lang="it-IT" dirty="0"/>
              <a:t>e la personalità dell'abitante </a:t>
            </a:r>
            <a:r>
              <a:rPr lang="it-IT" b="1" dirty="0"/>
              <a:t>variabile dipendente</a:t>
            </a:r>
            <a:r>
              <a:rPr lang="it-IT" dirty="0"/>
              <a:t>. </a:t>
            </a:r>
          </a:p>
          <a:p>
            <a:pPr algn="l"/>
            <a:r>
              <a:rPr lang="it-IT" dirty="0"/>
              <a:t>È in Wirth che troviamo l'idea di un </a:t>
            </a:r>
            <a:r>
              <a:rPr lang="it-IT" b="1" dirty="0"/>
              <a:t>continuum tra urbano e rurale; </a:t>
            </a:r>
            <a:r>
              <a:rPr lang="it-IT" dirty="0"/>
              <a:t>la differenza tra i due insediamenti deve essere pertanto determinata empiricamente.</a:t>
            </a:r>
          </a:p>
          <a:p>
            <a:pPr algn="l"/>
            <a:r>
              <a:rPr lang="it-IT" dirty="0"/>
              <a:t>L’opera che tratteremo si intitola </a:t>
            </a:r>
            <a:r>
              <a:rPr lang="it-IT" b="1" dirty="0"/>
              <a:t>«urbanism as a way of life», </a:t>
            </a:r>
            <a:r>
              <a:rPr lang="it-IT" dirty="0"/>
              <a:t>1938.</a:t>
            </a:r>
          </a:p>
        </p:txBody>
      </p:sp>
      <p:pic>
        <p:nvPicPr>
          <p:cNvPr id="5" name="Immagine 4">
            <a:extLst>
              <a:ext uri="{FF2B5EF4-FFF2-40B4-BE49-F238E27FC236}">
                <a16:creationId xmlns:a16="http://schemas.microsoft.com/office/drawing/2014/main" id="{34577DCD-C2B4-4093-BC7C-531D17CF52B1}"/>
              </a:ext>
            </a:extLst>
          </p:cNvPr>
          <p:cNvPicPr>
            <a:picLocks noChangeAspect="1"/>
          </p:cNvPicPr>
          <p:nvPr/>
        </p:nvPicPr>
        <p:blipFill>
          <a:blip r:embed="rId2"/>
          <a:stretch>
            <a:fillRect/>
          </a:stretch>
        </p:blipFill>
        <p:spPr>
          <a:xfrm>
            <a:off x="9720775" y="130125"/>
            <a:ext cx="2344615" cy="2824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81064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0C5DA-D8A6-4EB5-BA1C-0A9A2164AD91}"/>
              </a:ext>
            </a:extLst>
          </p:cNvPr>
          <p:cNvSpPr>
            <a:spLocks noGrp="1"/>
          </p:cNvSpPr>
          <p:nvPr>
            <p:ph type="title"/>
          </p:nvPr>
        </p:nvSpPr>
        <p:spPr>
          <a:xfrm>
            <a:off x="970670" y="107267"/>
            <a:ext cx="6658291" cy="2191043"/>
          </a:xfrm>
        </p:spPr>
        <p:txBody>
          <a:bodyPr/>
          <a:lstStyle/>
          <a:p>
            <a:pPr algn="ctr"/>
            <a:r>
              <a:rPr lang="it-IT" b="1" dirty="0"/>
              <a:t>eterogeneità</a:t>
            </a:r>
          </a:p>
        </p:txBody>
      </p:sp>
      <p:sp>
        <p:nvSpPr>
          <p:cNvPr id="3" name="Segnaposto contenuto 2">
            <a:extLst>
              <a:ext uri="{FF2B5EF4-FFF2-40B4-BE49-F238E27FC236}">
                <a16:creationId xmlns:a16="http://schemas.microsoft.com/office/drawing/2014/main" id="{C9D7C791-AE8F-4F09-BA43-627E07656532}"/>
              </a:ext>
            </a:extLst>
          </p:cNvPr>
          <p:cNvSpPr>
            <a:spLocks noGrp="1"/>
          </p:cNvSpPr>
          <p:nvPr>
            <p:ph idx="1"/>
          </p:nvPr>
        </p:nvSpPr>
        <p:spPr>
          <a:xfrm>
            <a:off x="436099" y="1828801"/>
            <a:ext cx="8128085" cy="4357468"/>
          </a:xfrm>
        </p:spPr>
        <p:txBody>
          <a:bodyPr/>
          <a:lstStyle/>
          <a:p>
            <a:r>
              <a:rPr lang="it-IT" b="1" dirty="0"/>
              <a:t>elimina strutture sociali rigide e produce una maggiore mobilità, instabilità, insicurezza </a:t>
            </a:r>
          </a:p>
          <a:p>
            <a:r>
              <a:rPr lang="it-IT" b="1" dirty="0"/>
              <a:t>affiliazione degli individui con una varietà di gruppi sociali intersecanti e tangenziali con un alto tasso di turnover dei membri.</a:t>
            </a:r>
          </a:p>
          <a:p>
            <a:r>
              <a:rPr lang="it-IT" b="1" dirty="0"/>
              <a:t>le istituzioni provvedono a una massa piuttosto che alle esigenze individuali</a:t>
            </a:r>
          </a:p>
          <a:p>
            <a:r>
              <a:rPr lang="it-IT" b="1" dirty="0"/>
              <a:t> L'individuo diventa efficace solo tramite l’azione di gruppi organizzati</a:t>
            </a:r>
          </a:p>
        </p:txBody>
      </p:sp>
      <p:pic>
        <p:nvPicPr>
          <p:cNvPr id="5" name="Immagine 4">
            <a:extLst>
              <a:ext uri="{FF2B5EF4-FFF2-40B4-BE49-F238E27FC236}">
                <a16:creationId xmlns:a16="http://schemas.microsoft.com/office/drawing/2014/main" id="{D974A523-BC4B-4238-96E0-ACA2F74B8AB9}"/>
              </a:ext>
            </a:extLst>
          </p:cNvPr>
          <p:cNvPicPr>
            <a:picLocks noChangeAspect="1"/>
          </p:cNvPicPr>
          <p:nvPr/>
        </p:nvPicPr>
        <p:blipFill>
          <a:blip r:embed="rId2"/>
          <a:stretch>
            <a:fillRect/>
          </a:stretch>
        </p:blipFill>
        <p:spPr>
          <a:xfrm>
            <a:off x="8465710" y="107267"/>
            <a:ext cx="3627816" cy="34430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3052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2BFD62D2-9247-AA4D-9C8A-037332D4AB93}"/>
              </a:ext>
            </a:extLst>
          </p:cNvPr>
          <p:cNvSpPr>
            <a:spLocks noGrp="1"/>
          </p:cNvSpPr>
          <p:nvPr>
            <p:ph type="title"/>
          </p:nvPr>
        </p:nvSpPr>
        <p:spPr>
          <a:xfrm>
            <a:off x="939892" y="112095"/>
            <a:ext cx="9905998" cy="1426389"/>
          </a:xfrm>
        </p:spPr>
        <p:txBody>
          <a:bodyPr>
            <a:normAutofit/>
          </a:bodyPr>
          <a:lstStyle/>
          <a:p>
            <a:pPr algn="ctr"/>
            <a:r>
              <a:rPr lang="it-IT" sz="28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L’urbanesimo come modo di vivere può essere affrontato da tre prospettive</a:t>
            </a:r>
            <a:endParaRPr lang="it-IT" sz="28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7" name="Segnaposto contenuto 2">
            <a:extLst>
              <a:ext uri="{FF2B5EF4-FFF2-40B4-BE49-F238E27FC236}">
                <a16:creationId xmlns:a16="http://schemas.microsoft.com/office/drawing/2014/main" id="{2994BE4E-B1E4-9746-8E6C-DAC464298D26}"/>
              </a:ext>
            </a:extLst>
          </p:cNvPr>
          <p:cNvSpPr>
            <a:spLocks noGrp="1"/>
          </p:cNvSpPr>
          <p:nvPr>
            <p:ph idx="1"/>
          </p:nvPr>
        </p:nvSpPr>
        <p:spPr>
          <a:xfrm>
            <a:off x="3855645" y="1326565"/>
            <a:ext cx="9905998" cy="655573"/>
          </a:xfrm>
        </p:spPr>
        <p:txBody>
          <a:bodyPr/>
          <a:lstStyle/>
          <a:p>
            <a:pPr>
              <a:buFont typeface="Wingdings"/>
              <a:buChar char="v"/>
            </a:pPr>
            <a:r>
              <a:rPr lang="it-IT"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L’URBANESIMO IN PROSPETTIVA ECOLOGICA</a:t>
            </a:r>
          </a:p>
        </p:txBody>
      </p:sp>
      <p:sp>
        <p:nvSpPr>
          <p:cNvPr id="9" name="Segnaposto contenuto 2">
            <a:extLst>
              <a:ext uri="{FF2B5EF4-FFF2-40B4-BE49-F238E27FC236}">
                <a16:creationId xmlns:a16="http://schemas.microsoft.com/office/drawing/2014/main" id="{74CE0D7F-1211-F147-A438-86674C1733C0}"/>
              </a:ext>
            </a:extLst>
          </p:cNvPr>
          <p:cNvSpPr>
            <a:spLocks noGrp="1"/>
          </p:cNvSpPr>
          <p:nvPr>
            <p:ph idx="4294967295"/>
          </p:nvPr>
        </p:nvSpPr>
        <p:spPr>
          <a:xfrm>
            <a:off x="3918620" y="1982386"/>
            <a:ext cx="8274941" cy="655573"/>
          </a:xfrm>
        </p:spPr>
        <p:txBody>
          <a:bodyPr>
            <a:normAutofit/>
          </a:bodyPr>
          <a:lstStyle/>
          <a:p>
            <a:pPr>
              <a:buFont typeface="Wingdings"/>
              <a:buChar char="Ø"/>
            </a:pPr>
            <a:r>
              <a:rPr lang="it-IT"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Il dominio della città è spiegato dalle sue caratteristiche funzionali che derivano in gran parte dall’effetto di densità e numerosità</a:t>
            </a:r>
            <a:r>
              <a:rPr lang="it-IT" sz="16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endParaRPr lang="it-IT">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1" name="Segnaposto contenuto 2">
            <a:extLst>
              <a:ext uri="{FF2B5EF4-FFF2-40B4-BE49-F238E27FC236}">
                <a16:creationId xmlns:a16="http://schemas.microsoft.com/office/drawing/2014/main" id="{6929974D-F804-0D46-A4B8-8A05E150BA39}"/>
              </a:ext>
            </a:extLst>
          </p:cNvPr>
          <p:cNvSpPr>
            <a:spLocks noGrp="1"/>
          </p:cNvSpPr>
          <p:nvPr>
            <p:ph idx="4294967295"/>
          </p:nvPr>
        </p:nvSpPr>
        <p:spPr>
          <a:xfrm>
            <a:off x="3918620" y="2688482"/>
            <a:ext cx="8268643" cy="923461"/>
          </a:xfrm>
        </p:spPr>
        <p:txBody>
          <a:bodyPr>
            <a:normAutofit/>
          </a:bodyPr>
          <a:lstStyle/>
          <a:p>
            <a:pPr marL="342900" indent="-342900">
              <a:buFont typeface="Wingdings"/>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La popolazione delle città è composta principalmente da persone nel fiore degli anni e le donne predominano numericamente sugli uomini</a:t>
            </a:r>
            <a:endParaRPr lang="it-IT"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3" name="Segnaposto contenuto 2">
            <a:extLst>
              <a:ext uri="{FF2B5EF4-FFF2-40B4-BE49-F238E27FC236}">
                <a16:creationId xmlns:a16="http://schemas.microsoft.com/office/drawing/2014/main" id="{FE6B0870-B65D-3148-8DFF-58540F0E52FE}"/>
              </a:ext>
            </a:extLst>
          </p:cNvPr>
          <p:cNvSpPr>
            <a:spLocks noGrp="1"/>
          </p:cNvSpPr>
          <p:nvPr>
            <p:ph idx="4294967295"/>
          </p:nvPr>
        </p:nvSpPr>
        <p:spPr>
          <a:xfrm>
            <a:off x="3918621" y="3600923"/>
            <a:ext cx="8262345" cy="971080"/>
          </a:xfrm>
        </p:spPr>
        <p:txBody>
          <a:bodyPr>
            <a:normAutofit/>
          </a:bodyPr>
          <a:lstStyle/>
          <a:p>
            <a:pPr>
              <a:buFont typeface="Wingdings"/>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L’eterogeneità della popolazione urbana è ulteriormente indicata da diverse etnie.  Essa è direttamente proporzionale alla grandezza della città.</a:t>
            </a:r>
            <a:endParaRPr lang="it-IT"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15" name="Segnaposto contenuto 2">
            <a:extLst>
              <a:ext uri="{FF2B5EF4-FFF2-40B4-BE49-F238E27FC236}">
                <a16:creationId xmlns:a16="http://schemas.microsoft.com/office/drawing/2014/main" id="{C0CEA4AF-D9D5-AC47-9357-FB55C4138543}"/>
              </a:ext>
            </a:extLst>
          </p:cNvPr>
          <p:cNvSpPr>
            <a:spLocks noGrp="1"/>
          </p:cNvSpPr>
          <p:nvPr>
            <p:ph idx="4294967295"/>
          </p:nvPr>
        </p:nvSpPr>
        <p:spPr>
          <a:xfrm>
            <a:off x="3918620" y="4568467"/>
            <a:ext cx="8262347" cy="756964"/>
          </a:xfrm>
        </p:spPr>
        <p:txBody>
          <a:bodyPr>
            <a:noAutofit/>
          </a:bodyPr>
          <a:lstStyle/>
          <a:p>
            <a:pPr>
              <a:buFont typeface="Wingdings"/>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L’incapacità della popolazione urbana di riprodursi è una conseguenza biologica di una combinazione di fattori nella vita urbana.</a:t>
            </a:r>
            <a:endParaRPr lang="it-IT" dirty="0"/>
          </a:p>
        </p:txBody>
      </p:sp>
      <p:sp>
        <p:nvSpPr>
          <p:cNvPr id="17" name="Segnaposto contenuto 2">
            <a:extLst>
              <a:ext uri="{FF2B5EF4-FFF2-40B4-BE49-F238E27FC236}">
                <a16:creationId xmlns:a16="http://schemas.microsoft.com/office/drawing/2014/main" id="{0D794082-8546-FA4F-AE75-1775B3153E6C}"/>
              </a:ext>
            </a:extLst>
          </p:cNvPr>
          <p:cNvSpPr>
            <a:spLocks noGrp="1"/>
          </p:cNvSpPr>
          <p:nvPr>
            <p:ph idx="4294967295"/>
          </p:nvPr>
        </p:nvSpPr>
        <p:spPr>
          <a:xfrm>
            <a:off x="1324042" y="5408876"/>
            <a:ext cx="9540741" cy="1034054"/>
          </a:xfrm>
        </p:spPr>
        <p:txBody>
          <a:bodyPr>
            <a:noAutofit/>
          </a:bodyPr>
          <a:lstStyle/>
          <a:p>
            <a:pPr marL="0" indent="0" algn="ctr" rtl="0" fontAlgn="base">
              <a:buNone/>
            </a:pPr>
            <a:r>
              <a:rPr lang="it-IT" sz="1600" b="1" i="0" u="none" strike="noStrike" dirty="0">
                <a:solidFill>
                  <a:srgbClr val="FFFFFF"/>
                </a:solidFill>
                <a:effectLst/>
                <a:latin typeface="Century Gothic"/>
              </a:rPr>
              <a:t>“ il calo della natalità in generale può essere considerato come uno dei segni più significativi dell'urbanizzazione del mondo occidentale.” </a:t>
            </a:r>
            <a:r>
              <a:rPr lang="en-US" sz="1600" b="0" i="0" u="none" strike="noStrike" dirty="0">
                <a:solidFill>
                  <a:srgbClr val="FFFFFF"/>
                </a:solidFill>
                <a:effectLst/>
                <a:latin typeface="Century Gothic"/>
              </a:rPr>
              <a:t>​</a:t>
            </a:r>
            <a:endParaRPr lang="en-US" sz="1600" b="0" i="0" u="none" strike="noStrike" dirty="0">
              <a:solidFill>
                <a:srgbClr val="FFFFFF"/>
              </a:solidFill>
              <a:effectLst/>
              <a:latin typeface="Century Gothic"/>
              <a:cs typeface="Segoe UI" panose="020B0502040204020203" pitchFamily="34" charset="0"/>
            </a:endParaRPr>
          </a:p>
          <a:p>
            <a:pPr marL="0" indent="0" algn="ctr" rtl="0" fontAlgn="base">
              <a:buNone/>
            </a:pPr>
            <a:r>
              <a:rPr lang="it-IT" sz="1400" b="1" i="1" u="none" strike="noStrike" dirty="0">
                <a:solidFill>
                  <a:srgbClr val="FFFFFF"/>
                </a:solidFill>
                <a:effectLst/>
                <a:latin typeface="Century Gothic"/>
              </a:rPr>
              <a:t>louis wirht, «Urbanism as a way of lif</a:t>
            </a:r>
            <a:r>
              <a:rPr lang="it-IT" sz="1400" b="1" i="1" dirty="0">
                <a:solidFill>
                  <a:srgbClr val="FFFFFF"/>
                </a:solidFill>
                <a:effectLst/>
                <a:latin typeface="Century Gothic"/>
              </a:rPr>
              <a:t>e»</a:t>
            </a:r>
            <a:endParaRPr lang="it-IT" sz="1400" b="0" i="0" u="none" strike="noStrike" dirty="0">
              <a:solidFill>
                <a:srgbClr val="FFFFFF"/>
              </a:solidFill>
              <a:effectLst/>
              <a:latin typeface="Century Gothic"/>
              <a:cs typeface="Segoe UI" panose="020B0502040204020203" pitchFamily="34" charset="0"/>
            </a:endParaRPr>
          </a:p>
        </p:txBody>
      </p:sp>
      <p:pic>
        <p:nvPicPr>
          <p:cNvPr id="2" name="Immagine 2">
            <a:extLst>
              <a:ext uri="{FF2B5EF4-FFF2-40B4-BE49-F238E27FC236}">
                <a16:creationId xmlns:a16="http://schemas.microsoft.com/office/drawing/2014/main" id="{1F99A084-095D-4D47-BCAD-EBD9473020D3}"/>
              </a:ext>
            </a:extLst>
          </p:cNvPr>
          <p:cNvPicPr>
            <a:picLocks noChangeAspect="1"/>
          </p:cNvPicPr>
          <p:nvPr/>
        </p:nvPicPr>
        <p:blipFill>
          <a:blip r:embed="rId2"/>
          <a:stretch>
            <a:fillRect/>
          </a:stretch>
        </p:blipFill>
        <p:spPr>
          <a:xfrm>
            <a:off x="341744" y="2055660"/>
            <a:ext cx="3321786" cy="26293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1274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8A0E8F-CCFB-4BF7-81E9-62505FA2081C}"/>
              </a:ext>
            </a:extLst>
          </p:cNvPr>
          <p:cNvSpPr>
            <a:spLocks noGrp="1"/>
          </p:cNvSpPr>
          <p:nvPr>
            <p:ph type="title"/>
          </p:nvPr>
        </p:nvSpPr>
        <p:spPr>
          <a:xfrm>
            <a:off x="297545" y="433269"/>
            <a:ext cx="9905998" cy="733662"/>
          </a:xfrm>
        </p:spPr>
        <p:txBody>
          <a:bodyPr>
            <a:normAutofit/>
          </a:bodyPr>
          <a:lstStyle/>
          <a:p>
            <a:pPr marL="457200" indent="-457200">
              <a:buFont typeface="Wingdings"/>
              <a:buChar char="v"/>
            </a:pPr>
            <a:r>
              <a:rPr lang="it-IT" sz="2000" b="1" cap="small">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L'URBANESIMO COME FORMA DI ORGANIZZAZIONE SOCIALE</a:t>
            </a:r>
            <a:endParaRPr lang="it-IT" sz="2000" cap="small">
              <a:effectLst>
                <a:glow rad="38100">
                  <a:prstClr val="black">
                    <a:lumMod val="65000"/>
                    <a:lumOff val="35000"/>
                    <a:alpha val="40000"/>
                  </a:prstClr>
                </a:glow>
                <a:outerShdw blurRad="28575" dist="38100" dir="14040000" algn="tl" rotWithShape="0">
                  <a:srgbClr val="000000">
                    <a:alpha val="25000"/>
                  </a:srgbClr>
                </a:outerShdw>
              </a:effectLst>
              <a:ea typeface="+mj-lt"/>
              <a:cs typeface="+mj-lt"/>
            </a:endParaRPr>
          </a:p>
        </p:txBody>
      </p:sp>
      <p:sp>
        <p:nvSpPr>
          <p:cNvPr id="3" name="Segnaposto contenuto 2">
            <a:extLst>
              <a:ext uri="{FF2B5EF4-FFF2-40B4-BE49-F238E27FC236}">
                <a16:creationId xmlns:a16="http://schemas.microsoft.com/office/drawing/2014/main" id="{98F3556A-38BD-4E0A-84F4-0708D5C7F521}"/>
              </a:ext>
            </a:extLst>
          </p:cNvPr>
          <p:cNvSpPr>
            <a:spLocks noGrp="1"/>
          </p:cNvSpPr>
          <p:nvPr>
            <p:ph idx="1"/>
          </p:nvPr>
        </p:nvSpPr>
        <p:spPr>
          <a:xfrm>
            <a:off x="385711" y="1231165"/>
            <a:ext cx="8079718" cy="957854"/>
          </a:xfrm>
        </p:spPr>
        <p:txBody>
          <a:bodyPr>
            <a:noAutofit/>
          </a:bodyPr>
          <a:lstStyle/>
          <a:p>
            <a:pPr marL="342900" indent="-342900">
              <a:buFont typeface="Wingdings"/>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L'indebolimento dei legami di parentela, il declino dell’importanza della famiglia, la scomparsa del quartiere e della solidarietà sociale sono verificabili attraverso indici oggettivi (per esempio Natalità bassa suggerisce che la città non è favorevole alla famiglia tradizionale).</a:t>
            </a:r>
            <a:endParaRPr lang="it-IT" sz="16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5" name="Segnaposto contenuto 2">
            <a:extLst>
              <a:ext uri="{FF2B5EF4-FFF2-40B4-BE49-F238E27FC236}">
                <a16:creationId xmlns:a16="http://schemas.microsoft.com/office/drawing/2014/main" id="{9F58F57A-2324-F446-A33B-744FB8139026}"/>
              </a:ext>
            </a:extLst>
          </p:cNvPr>
          <p:cNvSpPr>
            <a:spLocks noGrp="1"/>
          </p:cNvSpPr>
          <p:nvPr>
            <p:ph idx="1"/>
          </p:nvPr>
        </p:nvSpPr>
        <p:spPr>
          <a:xfrm>
            <a:off x="385709" y="2432076"/>
            <a:ext cx="8083245" cy="958195"/>
          </a:xfrm>
        </p:spPr>
        <p:txBody>
          <a:bodyPr>
            <a:normAutofit/>
          </a:bodyPr>
          <a:lstStyle/>
          <a:p>
            <a:pPr>
              <a:buFont typeface="Wingdings"/>
              <a:buChar char="Ø"/>
            </a:pPr>
            <a:r>
              <a:rPr lang="it-IT"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Vengono abbattute le rigide caste lineari, ma nella città vengono accentuate e diversificato gruppi di reddito e di status. </a:t>
            </a:r>
            <a:endParaRPr lang="it-IT" sz="160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Segnaposto contenuto 2">
            <a:extLst>
              <a:ext uri="{FF2B5EF4-FFF2-40B4-BE49-F238E27FC236}">
                <a16:creationId xmlns:a16="http://schemas.microsoft.com/office/drawing/2014/main" id="{E33B01FF-F27E-9040-B42E-897943A8B840}"/>
              </a:ext>
            </a:extLst>
          </p:cNvPr>
          <p:cNvSpPr>
            <a:spLocks noGrp="1"/>
          </p:cNvSpPr>
          <p:nvPr>
            <p:ph idx="1"/>
          </p:nvPr>
        </p:nvSpPr>
        <p:spPr>
          <a:xfrm>
            <a:off x="297546" y="3526320"/>
            <a:ext cx="8180643" cy="1304218"/>
          </a:xfrm>
        </p:spPr>
        <p:txBody>
          <a:bodyPr vert="horz" lIns="91440" tIns="45720" rIns="91440" bIns="45720" rtlCol="0" anchor="ctr">
            <a:noAutofit/>
          </a:bodyPr>
          <a:lstStyle/>
          <a:p>
            <a:pPr>
              <a:buClr>
                <a:srgbClr val="FFFFFF"/>
              </a:buClr>
              <a:buFont typeface="Wingdings,Sans-Serif"/>
              <a:buChar char="Ø"/>
            </a:pPr>
            <a:r>
              <a:rPr lang="it-IT" sz="16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Colletti bianchi: </a:t>
            </a:r>
            <a:r>
              <a:rPr lang="it-IT"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occupati nel commercio, nel lavoro d'ufficio e nel lavoro professionale, sono in proporzione più numerosi nelle grandi città e nei centri metropolitani e in città più piccole che in campagna. Nelle città i redditi sono più elevati che nelle aree rurali, ma il costo della vita è complessivamente più alto </a:t>
            </a:r>
          </a:p>
        </p:txBody>
      </p:sp>
      <p:sp>
        <p:nvSpPr>
          <p:cNvPr id="6" name="Segnaposto contenuto 2">
            <a:extLst>
              <a:ext uri="{FF2B5EF4-FFF2-40B4-BE49-F238E27FC236}">
                <a16:creationId xmlns:a16="http://schemas.microsoft.com/office/drawing/2014/main" id="{9977BC4D-21ED-8943-A69E-C28820212349}"/>
              </a:ext>
            </a:extLst>
          </p:cNvPr>
          <p:cNvSpPr>
            <a:spLocks noGrp="1"/>
          </p:cNvSpPr>
          <p:nvPr>
            <p:ph idx="1"/>
          </p:nvPr>
        </p:nvSpPr>
        <p:spPr>
          <a:xfrm>
            <a:off x="385710" y="5079893"/>
            <a:ext cx="8086181" cy="1077507"/>
          </a:xfrm>
        </p:spPr>
        <p:txBody>
          <a:bodyPr>
            <a:normAutofit fontScale="92500"/>
          </a:bodyPr>
          <a:lstStyle/>
          <a:p>
            <a:pPr>
              <a:buClr>
                <a:srgbClr val="FFFFFF"/>
              </a:buClr>
              <a:buFont typeface="Wingdings,Sans-Serif"/>
              <a:buChar char="Ø"/>
            </a:pPr>
            <a:r>
              <a:rPr lang="it-IT"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L’individuo da solo è impotente, per ottenere i sui fini deva aggregarsi ad altri con simili interessi in gruppi organizzasti. Moltiplicazioni di organizzazioni di volontariato diverse verso una grande varietà di obbiettivi, tanti quanti sono i bisogni e gli interessi umani.</a:t>
            </a:r>
            <a:br>
              <a:rPr lang="it-IT"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br>
            <a:endParaRPr lang="it-IT"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p:txBody>
      </p:sp>
      <p:pic>
        <p:nvPicPr>
          <p:cNvPr id="11" name="Immagine 11">
            <a:extLst>
              <a:ext uri="{FF2B5EF4-FFF2-40B4-BE49-F238E27FC236}">
                <a16:creationId xmlns:a16="http://schemas.microsoft.com/office/drawing/2014/main" id="{8EEBA755-DC1E-E048-820C-779CE4DAE980}"/>
              </a:ext>
            </a:extLst>
          </p:cNvPr>
          <p:cNvPicPr>
            <a:picLocks noChangeAspect="1"/>
          </p:cNvPicPr>
          <p:nvPr/>
        </p:nvPicPr>
        <p:blipFill>
          <a:blip r:embed="rId2"/>
          <a:stretch>
            <a:fillRect/>
          </a:stretch>
        </p:blipFill>
        <p:spPr>
          <a:xfrm>
            <a:off x="8480076" y="1751536"/>
            <a:ext cx="3206560" cy="27689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31441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5A313-2437-43AF-8248-1FBC7F01A466}"/>
              </a:ext>
            </a:extLst>
          </p:cNvPr>
          <p:cNvSpPr>
            <a:spLocks noGrp="1"/>
          </p:cNvSpPr>
          <p:nvPr>
            <p:ph type="title"/>
          </p:nvPr>
        </p:nvSpPr>
        <p:spPr>
          <a:xfrm>
            <a:off x="174023" y="230378"/>
            <a:ext cx="9905998" cy="756350"/>
          </a:xfrm>
        </p:spPr>
        <p:txBody>
          <a:bodyPr>
            <a:normAutofit/>
          </a:bodyPr>
          <a:lstStyle/>
          <a:p>
            <a:pPr marL="457200" indent="-457200">
              <a:buFont typeface="Wingdings"/>
              <a:buChar char="v"/>
            </a:pPr>
            <a:r>
              <a:rPr lang="it-IT" sz="2000" b="1">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PERSONALITÀ URBANA E COMPORTAMENTO COLLETTIVO</a:t>
            </a:r>
            <a:endParaRPr lang="it-IT" sz="20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endParaRPr>
          </a:p>
        </p:txBody>
      </p:sp>
      <p:sp>
        <p:nvSpPr>
          <p:cNvPr id="3" name="Segnaposto contenuto 2">
            <a:extLst>
              <a:ext uri="{FF2B5EF4-FFF2-40B4-BE49-F238E27FC236}">
                <a16:creationId xmlns:a16="http://schemas.microsoft.com/office/drawing/2014/main" id="{C4F50BF2-8516-474B-BDCA-FAF9C2C1B453}"/>
              </a:ext>
            </a:extLst>
          </p:cNvPr>
          <p:cNvSpPr>
            <a:spLocks noGrp="1"/>
          </p:cNvSpPr>
          <p:nvPr>
            <p:ph idx="1"/>
          </p:nvPr>
        </p:nvSpPr>
        <p:spPr>
          <a:xfrm>
            <a:off x="3888019" y="1061426"/>
            <a:ext cx="8092313" cy="945259"/>
          </a:xfrm>
        </p:spPr>
        <p:txBody>
          <a:bodyPr vert="horz" lIns="91440" tIns="45720" rIns="91440" bIns="45720" rtlCol="0" anchor="ctr">
            <a:noAutofit/>
          </a:bodyPr>
          <a:lstStyle/>
          <a:p>
            <a:pPr>
              <a:buFont typeface="Wingdings"/>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Attraverso i </a:t>
            </a:r>
            <a:r>
              <a:rPr lang="it-IT" sz="1600" b="1" i="1"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voluntary groups</a:t>
            </a: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cittadini urbani esprimono e sviluppano la loro personalità ma Questo quadro di riferimento non assicura né coerenza né integrità delle personalità i cui interessi rappresenta.</a:t>
            </a:r>
          </a:p>
        </p:txBody>
      </p:sp>
      <p:sp>
        <p:nvSpPr>
          <p:cNvPr id="5" name="Segnaposto contenuto 2">
            <a:extLst>
              <a:ext uri="{FF2B5EF4-FFF2-40B4-BE49-F238E27FC236}">
                <a16:creationId xmlns:a16="http://schemas.microsoft.com/office/drawing/2014/main" id="{4F98C2D3-46AE-F747-AD4F-883D66F1B470}"/>
              </a:ext>
            </a:extLst>
          </p:cNvPr>
          <p:cNvSpPr>
            <a:spLocks noGrp="1"/>
          </p:cNvSpPr>
          <p:nvPr>
            <p:ph idx="1"/>
          </p:nvPr>
        </p:nvSpPr>
        <p:spPr>
          <a:xfrm>
            <a:off x="3888020" y="2186623"/>
            <a:ext cx="8092313" cy="1158166"/>
          </a:xfrm>
        </p:spPr>
        <p:txBody>
          <a:bodyPr vert="horz" lIns="91440" tIns="45720" rIns="91440" bIns="45720" rtlCol="0" anchor="ctr">
            <a:noAutofit/>
          </a:bodyPr>
          <a:lstStyle/>
          <a:p>
            <a:pPr>
              <a:buClr>
                <a:srgbClr val="FFFFFF"/>
              </a:buClr>
              <a:buFont typeface="Wingdings,Sans-Serif"/>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Disorganizzazione personale, collasso mentale, suicidi, delinquenza, criminalità, corruzione e disordine sotto queste circostanze possono risultare più prevalenti nelle comunità urbane che in quelle rurali.</a:t>
            </a:r>
            <a:b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br>
            <a:endPar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p:txBody>
      </p:sp>
      <p:sp>
        <p:nvSpPr>
          <p:cNvPr id="4" name="Segnaposto contenuto 2">
            <a:extLst>
              <a:ext uri="{FF2B5EF4-FFF2-40B4-BE49-F238E27FC236}">
                <a16:creationId xmlns:a16="http://schemas.microsoft.com/office/drawing/2014/main" id="{C3034B0B-F01D-544C-B5A6-1CA570C40E3D}"/>
              </a:ext>
            </a:extLst>
          </p:cNvPr>
          <p:cNvSpPr>
            <a:spLocks noGrp="1"/>
          </p:cNvSpPr>
          <p:nvPr>
            <p:ph idx="1"/>
          </p:nvPr>
        </p:nvSpPr>
        <p:spPr>
          <a:xfrm>
            <a:off x="174023" y="3727265"/>
            <a:ext cx="8092313" cy="1310514"/>
          </a:xfrm>
        </p:spPr>
        <p:txBody>
          <a:bodyPr vert="horz" lIns="91440" tIns="45720" rIns="91440" bIns="45720" rtlCol="0" anchor="ctr">
            <a:noAutofit/>
          </a:bodyPr>
          <a:lstStyle/>
          <a:p>
            <a:pPr>
              <a:buClr>
                <a:srgbClr val="FFFFFF"/>
              </a:buClr>
              <a:buFont typeface="Wingdings,Sans-Serif"/>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Nelle città l'unico modo per perseguire i propri interessi e farsi sentire è attraverso le organizzazioni e dunque il </a:t>
            </a:r>
            <a:r>
              <a:rPr lang="it-IT" sz="1600" b="1"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controllo sociale</a:t>
            </a: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nella città dovrebbe in genere procede attraverso gruppi formalmente organizzati. le masse sono soggette a manipolazione da individui che operano da dietro le quinte.</a:t>
            </a:r>
          </a:p>
        </p:txBody>
      </p:sp>
      <p:sp>
        <p:nvSpPr>
          <p:cNvPr id="7" name="Segnaposto contenuto 2">
            <a:extLst>
              <a:ext uri="{FF2B5EF4-FFF2-40B4-BE49-F238E27FC236}">
                <a16:creationId xmlns:a16="http://schemas.microsoft.com/office/drawing/2014/main" id="{02E6BC41-884B-DE4F-97AF-E7DC6F180662}"/>
              </a:ext>
            </a:extLst>
          </p:cNvPr>
          <p:cNvSpPr>
            <a:spLocks noGrp="1"/>
          </p:cNvSpPr>
          <p:nvPr>
            <p:ph idx="1"/>
          </p:nvPr>
        </p:nvSpPr>
        <p:spPr>
          <a:xfrm>
            <a:off x="174024" y="5141317"/>
            <a:ext cx="8092313" cy="1310514"/>
          </a:xfrm>
        </p:spPr>
        <p:txBody>
          <a:bodyPr>
            <a:normAutofit/>
          </a:bodyPr>
          <a:lstStyle/>
          <a:p>
            <a:pPr>
              <a:buClr>
                <a:srgbClr val="FFFFFF"/>
              </a:buClr>
              <a:buFont typeface="Wingdings,Sans-Serif"/>
              <a:buChar char="Ø"/>
            </a:pPr>
            <a:r>
              <a:rPr lang="it-IT" sz="16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Di fronte alla scomparsa dell'unità territoriale come base di solidarietà sociale creiamo unità di interesse. Più è grande il numero di persone che interagiscono più esse tendono a comunicare a livello elementare: sulla base di quelle cose che si presume siano di comune interesse.</a:t>
            </a:r>
          </a:p>
        </p:txBody>
      </p:sp>
      <p:pic>
        <p:nvPicPr>
          <p:cNvPr id="8" name="Immagine 8">
            <a:extLst>
              <a:ext uri="{FF2B5EF4-FFF2-40B4-BE49-F238E27FC236}">
                <a16:creationId xmlns:a16="http://schemas.microsoft.com/office/drawing/2014/main" id="{EDCE9BA4-AFB4-1441-A7B0-A6F5173A4A42}"/>
              </a:ext>
            </a:extLst>
          </p:cNvPr>
          <p:cNvPicPr>
            <a:picLocks noChangeAspect="1"/>
          </p:cNvPicPr>
          <p:nvPr/>
        </p:nvPicPr>
        <p:blipFill>
          <a:blip r:embed="rId2"/>
          <a:stretch>
            <a:fillRect/>
          </a:stretch>
        </p:blipFill>
        <p:spPr>
          <a:xfrm>
            <a:off x="8223024" y="3448327"/>
            <a:ext cx="3713995" cy="2879226"/>
          </a:xfrm>
          <a:prstGeom prst="rect">
            <a:avLst/>
          </a:prstGeom>
        </p:spPr>
      </p:pic>
      <p:pic>
        <p:nvPicPr>
          <p:cNvPr id="10" name="Immagine 10">
            <a:extLst>
              <a:ext uri="{FF2B5EF4-FFF2-40B4-BE49-F238E27FC236}">
                <a16:creationId xmlns:a16="http://schemas.microsoft.com/office/drawing/2014/main" id="{8E166640-3159-934C-94EE-912E50C746CE}"/>
              </a:ext>
            </a:extLst>
          </p:cNvPr>
          <p:cNvPicPr>
            <a:picLocks noChangeAspect="1"/>
          </p:cNvPicPr>
          <p:nvPr/>
        </p:nvPicPr>
        <p:blipFill>
          <a:blip r:embed="rId3"/>
          <a:stretch>
            <a:fillRect/>
          </a:stretch>
        </p:blipFill>
        <p:spPr>
          <a:xfrm>
            <a:off x="1235552" y="1351290"/>
            <a:ext cx="1923102" cy="19231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9247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EFF51A-E4CF-4BCE-A57A-0EDCB1BD6C89}"/>
              </a:ext>
            </a:extLst>
          </p:cNvPr>
          <p:cNvSpPr>
            <a:spLocks noGrp="1"/>
          </p:cNvSpPr>
          <p:nvPr>
            <p:ph type="title"/>
          </p:nvPr>
        </p:nvSpPr>
        <p:spPr>
          <a:xfrm>
            <a:off x="0" y="49978"/>
            <a:ext cx="9905998" cy="1654092"/>
          </a:xfrm>
        </p:spPr>
        <p:txBody>
          <a:bodyPr/>
          <a:lstStyle/>
          <a:p>
            <a:r>
              <a:rPr lang="it-IT" sz="3200" b="1" dirty="0">
                <a:effectLst>
                  <a:glow rad="38100">
                    <a:prstClr val="black">
                      <a:lumMod val="65000"/>
                      <a:lumOff val="35000"/>
                      <a:alpha val="50000"/>
                    </a:prstClr>
                  </a:glow>
                  <a:outerShdw blurRad="28575" dist="31750" dir="13200000" algn="tl" rotWithShape="0">
                    <a:srgbClr val="000000">
                      <a:alpha val="25000"/>
                    </a:srgbClr>
                  </a:outerShdw>
                </a:effectLst>
                <a:ea typeface="+mj-lt"/>
                <a:cs typeface="+mj-lt"/>
              </a:rPr>
              <a:t>  I. </a:t>
            </a:r>
            <a:r>
              <a:rPr lang="it-IT" b="1" dirty="0">
                <a:effectLst>
                  <a:glow rad="38100">
                    <a:prstClr val="black">
                      <a:lumMod val="65000"/>
                      <a:lumOff val="35000"/>
                      <a:alpha val="50000"/>
                    </a:prstClr>
                  </a:glow>
                  <a:outerShdw blurRad="28575" dist="31750" dir="13200000" algn="tl" rotWithShape="0">
                    <a:srgbClr val="000000">
                      <a:alpha val="25000"/>
                    </a:srgbClr>
                  </a:outerShdw>
                </a:effectLst>
                <a:ea typeface="+mj-lt"/>
                <a:cs typeface="+mj-lt"/>
              </a:rPr>
              <a:t>La città e</a:t>
            </a:r>
            <a:br>
              <a:rPr lang="it-IT" b="1" dirty="0">
                <a:effectLst>
                  <a:glow rad="38100">
                    <a:prstClr val="black">
                      <a:lumMod val="65000"/>
                      <a:lumOff val="35000"/>
                      <a:alpha val="50000"/>
                    </a:prstClr>
                  </a:glow>
                  <a:outerShdw blurRad="28575" dist="31750" dir="13200000" algn="tl" rotWithShape="0">
                    <a:srgbClr val="000000">
                      <a:alpha val="25000"/>
                    </a:srgbClr>
                  </a:outerShdw>
                </a:effectLst>
                <a:ea typeface="+mj-lt"/>
                <a:cs typeface="+mj-lt"/>
              </a:rPr>
            </a:br>
            <a:r>
              <a:rPr lang="it-IT" b="1" dirty="0">
                <a:effectLst>
                  <a:glow rad="38100">
                    <a:prstClr val="black">
                      <a:lumMod val="65000"/>
                      <a:lumOff val="35000"/>
                      <a:alpha val="50000"/>
                    </a:prstClr>
                  </a:glow>
                  <a:outerShdw blurRad="28575" dist="31750" dir="13200000" algn="tl" rotWithShape="0">
                    <a:srgbClr val="000000">
                      <a:alpha val="25000"/>
                    </a:srgbClr>
                  </a:outerShdw>
                </a:effectLst>
                <a:ea typeface="+mj-lt"/>
                <a:cs typeface="+mj-lt"/>
              </a:rPr>
              <a:t>  la civiltà contemporanea</a:t>
            </a:r>
            <a:endParaRPr lang="it-IT" dirty="0"/>
          </a:p>
        </p:txBody>
      </p:sp>
      <p:sp>
        <p:nvSpPr>
          <p:cNvPr id="3" name="Segnaposto contenuto 2">
            <a:extLst>
              <a:ext uri="{FF2B5EF4-FFF2-40B4-BE49-F238E27FC236}">
                <a16:creationId xmlns:a16="http://schemas.microsoft.com/office/drawing/2014/main" id="{DBFB5C04-1394-43C7-96BB-EE3C96D08B8E}"/>
              </a:ext>
            </a:extLst>
          </p:cNvPr>
          <p:cNvSpPr>
            <a:spLocks noGrp="1"/>
          </p:cNvSpPr>
          <p:nvPr>
            <p:ph idx="1"/>
          </p:nvPr>
        </p:nvSpPr>
        <p:spPr>
          <a:xfrm>
            <a:off x="0" y="1378634"/>
            <a:ext cx="12192000" cy="5479366"/>
          </a:xfrm>
        </p:spPr>
        <p:txBody>
          <a:bodyPr>
            <a:normAutofit/>
          </a:bodyPr>
          <a:lstStyle/>
          <a:p>
            <a:pPr marL="0" indent="0">
              <a:buNone/>
            </a:pPr>
            <a:r>
              <a:rPr lang="it-IT" dirty="0"/>
              <a:t>«…l’inizio di ciò che è tipicamente </a:t>
            </a:r>
            <a:r>
              <a:rPr lang="it-IT" b="1" dirty="0"/>
              <a:t>moderno</a:t>
            </a:r>
            <a:r>
              <a:rPr lang="it-IT" dirty="0"/>
              <a:t> nella nostra</a:t>
            </a:r>
          </a:p>
          <a:p>
            <a:pPr marL="0" indent="0">
              <a:buNone/>
            </a:pPr>
            <a:r>
              <a:rPr lang="it-IT" dirty="0"/>
              <a:t> civiltà è segnalato dalla </a:t>
            </a:r>
            <a:r>
              <a:rPr lang="it-IT" b="1" dirty="0"/>
              <a:t>crescita delle grandi città</a:t>
            </a:r>
            <a:r>
              <a:rPr lang="it-IT" dirty="0"/>
              <a:t>»</a:t>
            </a:r>
          </a:p>
          <a:p>
            <a:pPr marL="0" indent="0">
              <a:buNone/>
            </a:pPr>
            <a:r>
              <a:rPr lang="it-IT" b="1" dirty="0"/>
              <a:t>Louis wirth, «urbanism as a way of life»</a:t>
            </a:r>
          </a:p>
          <a:p>
            <a:pPr marL="0" indent="0">
              <a:buNone/>
            </a:pPr>
            <a:endParaRPr lang="it-IT" dirty="0"/>
          </a:p>
          <a:p>
            <a:r>
              <a:rPr lang="it-IT" dirty="0"/>
              <a:t>La </a:t>
            </a:r>
            <a:r>
              <a:rPr lang="it-IT" b="1" dirty="0"/>
              <a:t>città</a:t>
            </a:r>
            <a:r>
              <a:rPr lang="it-IT" dirty="0"/>
              <a:t>: non solo </a:t>
            </a:r>
            <a:r>
              <a:rPr lang="it-IT" b="1" dirty="0"/>
              <a:t>dimora</a:t>
            </a:r>
            <a:r>
              <a:rPr lang="it-IT" dirty="0"/>
              <a:t> e </a:t>
            </a:r>
            <a:r>
              <a:rPr lang="it-IT" b="1" dirty="0"/>
              <a:t>bottega</a:t>
            </a:r>
            <a:r>
              <a:rPr lang="it-IT" dirty="0"/>
              <a:t> dell’uomo moderno ma anche </a:t>
            </a:r>
            <a:r>
              <a:rPr lang="it-IT" b="1" dirty="0"/>
              <a:t>centro iniziatore e di controllo </a:t>
            </a:r>
            <a:r>
              <a:rPr lang="it-IT" dirty="0"/>
              <a:t>della vita economica, politica e culturale.</a:t>
            </a:r>
          </a:p>
          <a:p>
            <a:r>
              <a:rPr lang="it-IT" b="1" dirty="0"/>
              <a:t>L'urbanizzazione del mondo</a:t>
            </a:r>
            <a:r>
              <a:rPr lang="it-IT" dirty="0"/>
              <a:t>, uno dei fatti più impressionanti dei </a:t>
            </a:r>
            <a:r>
              <a:rPr lang="it-IT" b="1" dirty="0"/>
              <a:t>tempi moderni</a:t>
            </a:r>
            <a:r>
              <a:rPr lang="it-IT" dirty="0"/>
              <a:t>, ha prodotto profondi </a:t>
            </a:r>
            <a:r>
              <a:rPr lang="it-IT" b="1" dirty="0"/>
              <a:t>cambiamenti</a:t>
            </a:r>
            <a:r>
              <a:rPr lang="it-IT" dirty="0"/>
              <a:t> nella </a:t>
            </a:r>
            <a:r>
              <a:rPr lang="it-IT" b="1" dirty="0"/>
              <a:t>natura umana </a:t>
            </a:r>
            <a:r>
              <a:rPr lang="it-IT" dirty="0"/>
              <a:t>e </a:t>
            </a:r>
            <a:r>
              <a:rPr lang="it-IT" b="1" dirty="0"/>
              <a:t>nell’ordine sociale</a:t>
            </a:r>
          </a:p>
          <a:p>
            <a:r>
              <a:rPr lang="it-IT" dirty="0"/>
              <a:t>L’interesse sociologico nei confronti di questi cambiamenti ha come fine la comprensione dei </a:t>
            </a:r>
            <a:r>
              <a:rPr lang="it-IT" b="1" dirty="0"/>
              <a:t>problemi contemporanei</a:t>
            </a:r>
            <a:r>
              <a:rPr lang="it-IT" dirty="0"/>
              <a:t> più importanti della </a:t>
            </a:r>
            <a:r>
              <a:rPr lang="it-IT" b="1" dirty="0"/>
              <a:t>vita sociale </a:t>
            </a:r>
          </a:p>
        </p:txBody>
      </p:sp>
      <p:pic>
        <p:nvPicPr>
          <p:cNvPr id="5" name="Immagine 4">
            <a:extLst>
              <a:ext uri="{FF2B5EF4-FFF2-40B4-BE49-F238E27FC236}">
                <a16:creationId xmlns:a16="http://schemas.microsoft.com/office/drawing/2014/main" id="{57061717-F642-4D5C-816A-715063617F93}"/>
              </a:ext>
            </a:extLst>
          </p:cNvPr>
          <p:cNvPicPr>
            <a:picLocks noChangeAspect="1"/>
          </p:cNvPicPr>
          <p:nvPr/>
        </p:nvPicPr>
        <p:blipFill>
          <a:blip r:embed="rId2"/>
          <a:stretch>
            <a:fillRect/>
          </a:stretch>
        </p:blipFill>
        <p:spPr>
          <a:xfrm>
            <a:off x="6962467" y="108128"/>
            <a:ext cx="5131057" cy="31918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1103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8A7556-A231-4839-A4F6-61A9BD65111E}"/>
              </a:ext>
            </a:extLst>
          </p:cNvPr>
          <p:cNvSpPr>
            <a:spLocks noGrp="1"/>
          </p:cNvSpPr>
          <p:nvPr>
            <p:ph type="ctrTitle"/>
          </p:nvPr>
        </p:nvSpPr>
        <p:spPr>
          <a:xfrm>
            <a:off x="0" y="148140"/>
            <a:ext cx="6657474" cy="1988733"/>
          </a:xfrm>
        </p:spPr>
        <p:txBody>
          <a:bodyPr>
            <a:normAutofit/>
          </a:bodyPr>
          <a:lstStyle/>
          <a:p>
            <a:r>
              <a:rPr lang="it-IT" sz="3600" b="1" dirty="0"/>
              <a:t>Società </a:t>
            </a:r>
            <a:br>
              <a:rPr lang="it-IT" sz="3600" b="1" dirty="0"/>
            </a:br>
            <a:r>
              <a:rPr lang="it-IT" sz="3600" b="1" dirty="0"/>
              <a:t>urbana-industriale</a:t>
            </a:r>
            <a:br>
              <a:rPr lang="it-IT" sz="3600" b="1" dirty="0"/>
            </a:br>
            <a:r>
              <a:rPr lang="it-IT" sz="3600" b="1" dirty="0"/>
              <a:t>rurale-popolare</a:t>
            </a:r>
          </a:p>
        </p:txBody>
      </p:sp>
      <p:sp>
        <p:nvSpPr>
          <p:cNvPr id="3" name="Sottotitolo 2">
            <a:extLst>
              <a:ext uri="{FF2B5EF4-FFF2-40B4-BE49-F238E27FC236}">
                <a16:creationId xmlns:a16="http://schemas.microsoft.com/office/drawing/2014/main" id="{59850EAA-84D9-429F-A158-415BF7A75A9F}"/>
              </a:ext>
            </a:extLst>
          </p:cNvPr>
          <p:cNvSpPr>
            <a:spLocks noGrp="1"/>
          </p:cNvSpPr>
          <p:nvPr>
            <p:ph type="subTitle" idx="1"/>
          </p:nvPr>
        </p:nvSpPr>
        <p:spPr>
          <a:xfrm>
            <a:off x="0" y="2285011"/>
            <a:ext cx="7512148" cy="4276711"/>
          </a:xfrm>
        </p:spPr>
        <p:txBody>
          <a:bodyPr>
            <a:normAutofit/>
          </a:bodyPr>
          <a:lstStyle/>
          <a:p>
            <a:pPr marL="342900" indent="-342900">
              <a:buFont typeface="Arial" panose="020B0604020202020204" pitchFamily="34" charset="0"/>
              <a:buChar char="•"/>
            </a:pPr>
            <a:r>
              <a:rPr lang="it-IT" dirty="0"/>
              <a:t>Prodotto della </a:t>
            </a:r>
            <a:r>
              <a:rPr lang="it-IT" b="1" dirty="0"/>
              <a:t>crescita </a:t>
            </a:r>
            <a:r>
              <a:rPr lang="it-IT" dirty="0"/>
              <a:t>o </a:t>
            </a:r>
            <a:r>
              <a:rPr lang="it-IT" b="1" dirty="0"/>
              <a:t>creazione istantanea</a:t>
            </a:r>
            <a:r>
              <a:rPr lang="it-IT" dirty="0"/>
              <a:t>?</a:t>
            </a:r>
          </a:p>
          <a:p>
            <a:pPr marL="342900" indent="-342900">
              <a:buFont typeface="Arial" panose="020B0604020202020204" pitchFamily="34" charset="0"/>
              <a:buChar char="•"/>
            </a:pPr>
            <a:r>
              <a:rPr lang="it-IT" b="1" dirty="0"/>
              <a:t>Impronta</a:t>
            </a:r>
            <a:r>
              <a:rPr lang="it-IT" dirty="0"/>
              <a:t> della società popolare</a:t>
            </a:r>
          </a:p>
          <a:p>
            <a:pPr marL="342900" indent="-342900">
              <a:buFont typeface="Arial" panose="020B0604020202020204" pitchFamily="34" charset="0"/>
              <a:buChar char="•"/>
            </a:pPr>
            <a:r>
              <a:rPr lang="it-IT" b="1" dirty="0"/>
              <a:t>Influenza storica </a:t>
            </a:r>
            <a:r>
              <a:rPr lang="it-IT" dirty="0"/>
              <a:t>delle forme di associazione precedenti</a:t>
            </a:r>
          </a:p>
          <a:p>
            <a:r>
              <a:rPr lang="it-IT" dirty="0"/>
              <a:t>«Nel considerare le società urbane-industriali e quelle rurali-popolari come </a:t>
            </a:r>
            <a:r>
              <a:rPr lang="it-IT" dirty="0" err="1"/>
              <a:t>ideal</a:t>
            </a:r>
            <a:r>
              <a:rPr lang="it-IT" dirty="0"/>
              <a:t> tipi di comunità, possiamo ottenere una prospettiva  per l'analisi dei modelli di base dell'associazione umana come appaiono nella civiltà contemporanea.»</a:t>
            </a:r>
          </a:p>
          <a:p>
            <a:r>
              <a:rPr lang="it-IT" b="1" dirty="0"/>
              <a:t>Louis wirth, «urbanism as a way of life»</a:t>
            </a:r>
          </a:p>
        </p:txBody>
      </p:sp>
      <p:pic>
        <p:nvPicPr>
          <p:cNvPr id="5" name="Immagine 4">
            <a:extLst>
              <a:ext uri="{FF2B5EF4-FFF2-40B4-BE49-F238E27FC236}">
                <a16:creationId xmlns:a16="http://schemas.microsoft.com/office/drawing/2014/main" id="{C2E0CD28-1C29-4B30-B0ED-16976E110906}"/>
              </a:ext>
            </a:extLst>
          </p:cNvPr>
          <p:cNvPicPr>
            <a:picLocks noChangeAspect="1"/>
          </p:cNvPicPr>
          <p:nvPr/>
        </p:nvPicPr>
        <p:blipFill>
          <a:blip r:embed="rId2"/>
          <a:stretch>
            <a:fillRect/>
          </a:stretch>
        </p:blipFill>
        <p:spPr>
          <a:xfrm>
            <a:off x="7387731" y="3443069"/>
            <a:ext cx="4804269" cy="3429000"/>
          </a:xfrm>
          <a:prstGeom prst="rect">
            <a:avLst/>
          </a:prstGeom>
        </p:spPr>
      </p:pic>
      <p:pic>
        <p:nvPicPr>
          <p:cNvPr id="7" name="Immagine 6">
            <a:extLst>
              <a:ext uri="{FF2B5EF4-FFF2-40B4-BE49-F238E27FC236}">
                <a16:creationId xmlns:a16="http://schemas.microsoft.com/office/drawing/2014/main" id="{8970E145-0ECB-407E-8761-BFFB256D2E30}"/>
              </a:ext>
            </a:extLst>
          </p:cNvPr>
          <p:cNvPicPr>
            <a:picLocks noChangeAspect="1"/>
          </p:cNvPicPr>
          <p:nvPr/>
        </p:nvPicPr>
        <p:blipFill>
          <a:blip r:embed="rId3"/>
          <a:stretch>
            <a:fillRect/>
          </a:stretch>
        </p:blipFill>
        <p:spPr>
          <a:xfrm>
            <a:off x="7387731" y="14069"/>
            <a:ext cx="4799019" cy="3429000"/>
          </a:xfrm>
          <a:prstGeom prst="rect">
            <a:avLst/>
          </a:prstGeom>
        </p:spPr>
      </p:pic>
    </p:spTree>
    <p:extLst>
      <p:ext uri="{BB962C8B-B14F-4D97-AF65-F5344CB8AC3E}">
        <p14:creationId xmlns:p14="http://schemas.microsoft.com/office/powerpoint/2010/main" val="1348094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06EC0CD4-408A-E94B-BFE2-0F1F1E97D3F3}"/>
              </a:ext>
            </a:extLst>
          </p:cNvPr>
          <p:cNvSpPr txBox="1">
            <a:spLocks/>
          </p:cNvSpPr>
          <p:nvPr/>
        </p:nvSpPr>
        <p:spPr>
          <a:xfrm>
            <a:off x="153563" y="371135"/>
            <a:ext cx="6674825" cy="111211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b="1">
                <a:effectLst>
                  <a:glow rad="38100">
                    <a:prstClr val="black">
                      <a:lumMod val="65000"/>
                      <a:lumOff val="35000"/>
                      <a:alpha val="50000"/>
                    </a:prstClr>
                  </a:glow>
                  <a:outerShdw blurRad="28575" dist="31750" dir="13200000" algn="tl" rotWithShape="0">
                    <a:srgbClr val="000000">
                      <a:alpha val="25000"/>
                    </a:srgbClr>
                  </a:outerShdw>
                </a:effectLst>
                <a:ea typeface="+mj-lt"/>
                <a:cs typeface="+mj-lt"/>
              </a:rPr>
              <a:t>II. UNA DEFINIZIONE SOCIOLOGICA DELLA CITTÀ</a:t>
            </a:r>
            <a:endParaRPr lang="it-IT">
              <a:effectLst>
                <a:glow rad="38100">
                  <a:prstClr val="black">
                    <a:lumMod val="65000"/>
                    <a:lumOff val="35000"/>
                    <a:alpha val="50000"/>
                  </a:prstClr>
                </a:glow>
                <a:outerShdw blurRad="28575" dist="31750" dir="13200000" algn="tl" rotWithShape="0">
                  <a:srgbClr val="000000">
                    <a:alpha val="25000"/>
                  </a:srgbClr>
                </a:outerShdw>
              </a:effectLst>
              <a:ea typeface="+mj-lt"/>
              <a:cs typeface="+mj-lt"/>
            </a:endParaRPr>
          </a:p>
        </p:txBody>
      </p:sp>
      <p:sp>
        <p:nvSpPr>
          <p:cNvPr id="7" name="Sottotitolo 2">
            <a:extLst>
              <a:ext uri="{FF2B5EF4-FFF2-40B4-BE49-F238E27FC236}">
                <a16:creationId xmlns:a16="http://schemas.microsoft.com/office/drawing/2014/main" id="{830C1137-A55C-BD45-A2C7-E529B2A30C13}"/>
              </a:ext>
            </a:extLst>
          </p:cNvPr>
          <p:cNvSpPr txBox="1">
            <a:spLocks/>
          </p:cNvSpPr>
          <p:nvPr/>
        </p:nvSpPr>
        <p:spPr>
          <a:xfrm>
            <a:off x="153564" y="1768046"/>
            <a:ext cx="6674825" cy="172410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it-IT" sz="1600" b="1" dirty="0">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rPr>
              <a:t>“Una definizione sociologicamente significativa della città cerca di selezionare quegli elementi dell’urbanesimo che lo contrassegnano come una modalità distintiva della vita umana di gruppo”</a:t>
            </a:r>
          </a:p>
          <a:p>
            <a:pPr marL="0" indent="0" algn="ctr">
              <a:buNone/>
            </a:pPr>
            <a:r>
              <a:rPr lang="it-IT" sz="1600" b="1" i="1" dirty="0">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rPr>
              <a:t>louis wirht," Urbanism as a way of life.</a:t>
            </a:r>
            <a:endParaRPr lang="it-IT" sz="1600" b="1"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lgn="ctr">
              <a:buNone/>
            </a:pPr>
            <a:endParaRPr lang="it-IT" sz="2400" dirty="0">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endParaRPr>
          </a:p>
        </p:txBody>
      </p:sp>
      <p:pic>
        <p:nvPicPr>
          <p:cNvPr id="9" name="Immagine 4" descr="Immagine che contiene esterni, città&#10;&#10;Descrizione generata automaticamente">
            <a:extLst>
              <a:ext uri="{FF2B5EF4-FFF2-40B4-BE49-F238E27FC236}">
                <a16:creationId xmlns:a16="http://schemas.microsoft.com/office/drawing/2014/main" id="{A84F8C33-24B2-5C40-A75D-9CB92C12A27C}"/>
              </a:ext>
            </a:extLst>
          </p:cNvPr>
          <p:cNvPicPr>
            <a:picLocks noChangeAspect="1"/>
          </p:cNvPicPr>
          <p:nvPr/>
        </p:nvPicPr>
        <p:blipFill>
          <a:blip r:embed="rId2"/>
          <a:stretch>
            <a:fillRect/>
          </a:stretch>
        </p:blipFill>
        <p:spPr>
          <a:xfrm>
            <a:off x="7010400" y="-84759"/>
            <a:ext cx="5185272" cy="6925937"/>
          </a:xfrm>
          <a:prstGeom prst="rect">
            <a:avLst/>
          </a:prstGeom>
        </p:spPr>
      </p:pic>
      <p:sp>
        <p:nvSpPr>
          <p:cNvPr id="11" name="Sottotitolo 2">
            <a:extLst>
              <a:ext uri="{FF2B5EF4-FFF2-40B4-BE49-F238E27FC236}">
                <a16:creationId xmlns:a16="http://schemas.microsoft.com/office/drawing/2014/main" id="{17AA50C3-879F-4941-8299-A7024E203B87}"/>
              </a:ext>
            </a:extLst>
          </p:cNvPr>
          <p:cNvSpPr txBox="1">
            <a:spLocks/>
          </p:cNvSpPr>
          <p:nvPr/>
        </p:nvSpPr>
        <p:spPr>
          <a:xfrm>
            <a:off x="153565" y="3294255"/>
            <a:ext cx="6674825" cy="587061"/>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it-IT" sz="1600"/>
              <a:t>La </a:t>
            </a:r>
            <a:r>
              <a:rPr lang="it-IT" sz="1600" b="1"/>
              <a:t>numerosità</a:t>
            </a:r>
            <a:r>
              <a:rPr lang="it-IT" sz="1600"/>
              <a:t> degli abitanti di una città è un criterio arbitrario e i tratti urbani si estendono oltre i confini delle città.</a:t>
            </a:r>
            <a:endParaRPr lang="it-IT" sz="2400">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endParaRPr>
          </a:p>
        </p:txBody>
      </p:sp>
      <p:sp>
        <p:nvSpPr>
          <p:cNvPr id="13" name="Sottotitolo 2">
            <a:extLst>
              <a:ext uri="{FF2B5EF4-FFF2-40B4-BE49-F238E27FC236}">
                <a16:creationId xmlns:a16="http://schemas.microsoft.com/office/drawing/2014/main" id="{CE0023B9-409B-D44E-8F58-F3A79A5344C9}"/>
              </a:ext>
            </a:extLst>
          </p:cNvPr>
          <p:cNvSpPr txBox="1">
            <a:spLocks/>
          </p:cNvSpPr>
          <p:nvPr/>
        </p:nvSpPr>
        <p:spPr>
          <a:xfrm>
            <a:off x="153565" y="4297096"/>
            <a:ext cx="6674824" cy="109621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it-IT" sz="1600">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rPr>
              <a:t>La sola </a:t>
            </a:r>
            <a:r>
              <a:rPr lang="it-IT" sz="1600" b="1">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rPr>
              <a:t>densità</a:t>
            </a:r>
            <a:r>
              <a:rPr lang="it-IT" sz="1600">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rPr>
              <a:t>, se non è correlata con caratteri sociali significativi, può fornire solo una base arbitraria per differenziare l’urbano dalle comunità rurali.</a:t>
            </a:r>
          </a:p>
        </p:txBody>
      </p:sp>
      <p:sp>
        <p:nvSpPr>
          <p:cNvPr id="2" name="CasellaDiTesto 1">
            <a:extLst>
              <a:ext uri="{FF2B5EF4-FFF2-40B4-BE49-F238E27FC236}">
                <a16:creationId xmlns:a16="http://schemas.microsoft.com/office/drawing/2014/main" id="{7D02B0B9-810F-40E7-B1E9-CB9921BDB477}"/>
              </a:ext>
            </a:extLst>
          </p:cNvPr>
          <p:cNvSpPr txBox="1"/>
          <p:nvPr/>
        </p:nvSpPr>
        <p:spPr>
          <a:xfrm>
            <a:off x="372815" y="5391938"/>
            <a:ext cx="623202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1600" cap="small"/>
              <a:t>Non</a:t>
            </a:r>
            <a:r>
              <a:rPr lang="it-IT" sz="1600" cap="small">
                <a:ea typeface="+mn-lt"/>
                <a:cs typeface="+mn-lt"/>
              </a:rPr>
              <a:t> possiamo trascurare l’importanza del numero di abitanti e della densità di popolazione in una definizione di città, Ma essi sono rilevanti solo come fattori che condizionano la vita sociale.</a:t>
            </a:r>
            <a:endParaRPr lang="it-IT" sz="1600">
              <a:ea typeface="+mn-lt"/>
              <a:cs typeface="+mn-lt"/>
            </a:endParaRPr>
          </a:p>
        </p:txBody>
      </p:sp>
    </p:spTree>
    <p:extLst>
      <p:ext uri="{BB962C8B-B14F-4D97-AF65-F5344CB8AC3E}">
        <p14:creationId xmlns:p14="http://schemas.microsoft.com/office/powerpoint/2010/main" val="3446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287F39-7F1C-4C47-BD22-D024F8714907}"/>
              </a:ext>
            </a:extLst>
          </p:cNvPr>
          <p:cNvSpPr>
            <a:spLocks noGrp="1"/>
          </p:cNvSpPr>
          <p:nvPr>
            <p:ph type="title"/>
          </p:nvPr>
        </p:nvSpPr>
        <p:spPr>
          <a:xfrm>
            <a:off x="141432" y="96857"/>
            <a:ext cx="6433918" cy="1490643"/>
          </a:xfrm>
        </p:spPr>
        <p:txBody>
          <a:bodyPr>
            <a:normAutofit/>
          </a:bodyPr>
          <a:lstStyle/>
          <a:p>
            <a:r>
              <a:rPr lang="it-IT" sz="4000" b="1"/>
              <a:t>Differenze fra le città </a:t>
            </a:r>
          </a:p>
        </p:txBody>
      </p:sp>
      <p:pic>
        <p:nvPicPr>
          <p:cNvPr id="4" name="Immagine 4">
            <a:extLst>
              <a:ext uri="{FF2B5EF4-FFF2-40B4-BE49-F238E27FC236}">
                <a16:creationId xmlns:a16="http://schemas.microsoft.com/office/drawing/2014/main" id="{403E960F-60D0-A043-AD55-CB1D48FAF201}"/>
              </a:ext>
            </a:extLst>
          </p:cNvPr>
          <p:cNvPicPr>
            <a:picLocks noGrp="1" noChangeAspect="1"/>
          </p:cNvPicPr>
          <p:nvPr>
            <p:ph idx="1"/>
          </p:nvPr>
        </p:nvPicPr>
        <p:blipFill>
          <a:blip r:embed="rId2"/>
          <a:stretch>
            <a:fillRect/>
          </a:stretch>
        </p:blipFill>
        <p:spPr>
          <a:xfrm>
            <a:off x="192780" y="3906526"/>
            <a:ext cx="3842205" cy="2764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Immagine 5">
            <a:extLst>
              <a:ext uri="{FF2B5EF4-FFF2-40B4-BE49-F238E27FC236}">
                <a16:creationId xmlns:a16="http://schemas.microsoft.com/office/drawing/2014/main" id="{09E14E1C-02B6-8A48-81CE-E4DF0C221A69}"/>
              </a:ext>
            </a:extLst>
          </p:cNvPr>
          <p:cNvPicPr>
            <a:picLocks noChangeAspect="1"/>
          </p:cNvPicPr>
          <p:nvPr/>
        </p:nvPicPr>
        <p:blipFill>
          <a:blip r:embed="rId3"/>
          <a:stretch>
            <a:fillRect/>
          </a:stretch>
        </p:blipFill>
        <p:spPr>
          <a:xfrm>
            <a:off x="8638134" y="191980"/>
            <a:ext cx="3361094" cy="27352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itolo 1">
            <a:extLst>
              <a:ext uri="{FF2B5EF4-FFF2-40B4-BE49-F238E27FC236}">
                <a16:creationId xmlns:a16="http://schemas.microsoft.com/office/drawing/2014/main" id="{974C5523-4405-FA46-B312-79FD8C70B813}"/>
              </a:ext>
            </a:extLst>
          </p:cNvPr>
          <p:cNvSpPr>
            <a:spLocks noGrp="1"/>
          </p:cNvSpPr>
          <p:nvPr>
            <p:ph type="title"/>
          </p:nvPr>
        </p:nvSpPr>
        <p:spPr>
          <a:xfrm>
            <a:off x="141432" y="1161628"/>
            <a:ext cx="7898982" cy="1830076"/>
          </a:xfrm>
        </p:spPr>
        <p:txBody>
          <a:bodyPr>
            <a:normAutofit/>
          </a:bodyPr>
          <a:lstStyle/>
          <a:p>
            <a:r>
              <a:rPr lang="it-IT" sz="1600"/>
              <a:t>Possiamo considerare diverse </a:t>
            </a:r>
            <a:r>
              <a:rPr lang="it-IT" sz="1600" b="1"/>
              <a:t>tipologie</a:t>
            </a:r>
            <a:r>
              <a:rPr lang="it-IT" sz="1600"/>
              <a:t> di città in base alla loro dimensione, posizione, età e funzione. Le caratteristiche sociali e l’influenza di queste diverse città variano ampiamente</a:t>
            </a:r>
            <a:r>
              <a:rPr lang="it-IT" sz="1600" b="1"/>
              <a:t>.</a:t>
            </a:r>
            <a:endParaRPr lang="it-IT" b="1"/>
          </a:p>
        </p:txBody>
      </p:sp>
      <p:sp>
        <p:nvSpPr>
          <p:cNvPr id="3" name="Titolo 1">
            <a:extLst>
              <a:ext uri="{FF2B5EF4-FFF2-40B4-BE49-F238E27FC236}">
                <a16:creationId xmlns:a16="http://schemas.microsoft.com/office/drawing/2014/main" id="{BE75DBBD-EF74-7341-82C5-188F598A1A2A}"/>
              </a:ext>
            </a:extLst>
          </p:cNvPr>
          <p:cNvSpPr>
            <a:spLocks noGrp="1"/>
          </p:cNvSpPr>
          <p:nvPr>
            <p:ph type="title"/>
          </p:nvPr>
        </p:nvSpPr>
        <p:spPr>
          <a:xfrm>
            <a:off x="2335846" y="2722338"/>
            <a:ext cx="7520308" cy="1751873"/>
          </a:xfrm>
        </p:spPr>
        <p:txBody>
          <a:bodyPr>
            <a:normAutofit/>
          </a:bodyPr>
          <a:lstStyle/>
          <a:p>
            <a:pPr algn="ctr"/>
            <a:r>
              <a:rPr lang="it-IT" sz="1500" b="1" dirty="0"/>
              <a:t>“Una definizione utile di urbanesimo non dovrebbe denotare solo le caratteristiche essenziali che tutte le città, almeno quelle della nostra cultura, hanno in comune, ma dovrebbero prestarsi alla scoperta delle loro differenze.”</a:t>
            </a:r>
            <a:br>
              <a:rPr lang="it-IT" sz="1600" b="1" dirty="0"/>
            </a:br>
            <a:r>
              <a:rPr lang="it-IT" sz="1300" b="1" i="1" dirty="0">
                <a:effectLst>
                  <a:glow rad="38100">
                    <a:prstClr val="black">
                      <a:lumMod val="50000"/>
                      <a:lumOff val="50000"/>
                      <a:alpha val="20000"/>
                    </a:prstClr>
                  </a:glow>
                  <a:outerShdw blurRad="44450" dist="12700" dir="13860000" algn="tl" rotWithShape="0">
                    <a:srgbClr val="000000">
                      <a:alpha val="20000"/>
                    </a:srgbClr>
                  </a:outerShdw>
                </a:effectLst>
                <a:latin typeface="Century Gothic"/>
                <a:ea typeface="+mn-lt"/>
                <a:cs typeface="+mn-lt"/>
              </a:rPr>
              <a:t>louis wirht," Urbanism as a way of life</a:t>
            </a:r>
            <a:endParaRPr lang="it-IT" sz="1300" b="1" i="1" dirty="0"/>
          </a:p>
        </p:txBody>
      </p:sp>
      <p:sp>
        <p:nvSpPr>
          <p:cNvPr id="12" name="Titolo 1">
            <a:extLst>
              <a:ext uri="{FF2B5EF4-FFF2-40B4-BE49-F238E27FC236}">
                <a16:creationId xmlns:a16="http://schemas.microsoft.com/office/drawing/2014/main" id="{920F3C05-95D7-B84E-8947-04665CF0B8FE}"/>
              </a:ext>
            </a:extLst>
          </p:cNvPr>
          <p:cNvSpPr>
            <a:spLocks noGrp="1"/>
          </p:cNvSpPr>
          <p:nvPr>
            <p:ph type="title"/>
          </p:nvPr>
        </p:nvSpPr>
        <p:spPr>
          <a:xfrm>
            <a:off x="4846309" y="4822512"/>
            <a:ext cx="7345690" cy="1307193"/>
          </a:xfrm>
        </p:spPr>
        <p:txBody>
          <a:bodyPr>
            <a:noAutofit/>
          </a:bodyPr>
          <a:lstStyle/>
          <a:p>
            <a:pPr marL="285750" indent="-285750">
              <a:buFont typeface="Wingdings" pitchFamily="2" charset="2"/>
              <a:buChar char="v"/>
            </a:pPr>
            <a:r>
              <a:rPr lang="it-IT" sz="1600"/>
              <a:t>l'</a:t>
            </a:r>
            <a:r>
              <a:rPr lang="it-IT" sz="1600" b="1"/>
              <a:t>urbanesimo</a:t>
            </a:r>
            <a:r>
              <a:rPr lang="it-IT" sz="1600"/>
              <a:t> non è limitato ai luoghi che rispondono alla definizione di città, ma si manifesta in vari gradi ovunque giungano le influenze della città.</a:t>
            </a:r>
            <a:br>
              <a:rPr lang="it-IT" sz="1600"/>
            </a:br>
            <a:br>
              <a:rPr lang="it-IT" sz="1600"/>
            </a:br>
            <a:r>
              <a:rPr lang="it-IT" sz="1600"/>
              <a:t> </a:t>
            </a:r>
            <a:endParaRPr lang="it-IT" sz="1600" b="1"/>
          </a:p>
        </p:txBody>
      </p:sp>
      <p:sp>
        <p:nvSpPr>
          <p:cNvPr id="16" name="Titolo 1">
            <a:extLst>
              <a:ext uri="{FF2B5EF4-FFF2-40B4-BE49-F238E27FC236}">
                <a16:creationId xmlns:a16="http://schemas.microsoft.com/office/drawing/2014/main" id="{A5CB34BD-B9F4-B842-87FD-4419DF202124}"/>
              </a:ext>
            </a:extLst>
          </p:cNvPr>
          <p:cNvSpPr>
            <a:spLocks noGrp="1"/>
          </p:cNvSpPr>
          <p:nvPr>
            <p:ph type="title"/>
          </p:nvPr>
        </p:nvSpPr>
        <p:spPr>
          <a:xfrm>
            <a:off x="4846309" y="5877782"/>
            <a:ext cx="7345690" cy="905520"/>
          </a:xfrm>
        </p:spPr>
        <p:txBody>
          <a:bodyPr>
            <a:normAutofit fontScale="90000"/>
          </a:bodyPr>
          <a:lstStyle/>
          <a:p>
            <a:pPr marL="285750" indent="-285750">
              <a:buFont typeface="Wingdings" pitchFamily="2" charset="2"/>
              <a:buChar char="v"/>
            </a:pPr>
            <a:r>
              <a:rPr lang="it-IT" sz="1800"/>
              <a:t>L’</a:t>
            </a:r>
            <a:r>
              <a:rPr lang="it-IT" sz="1800" b="1"/>
              <a:t>URBANIZZAZIONE</a:t>
            </a:r>
            <a:r>
              <a:rPr lang="it-IT" sz="1800"/>
              <a:t>: è l’accentuarsi dei caratteri tipici del modo di vivere urbano.</a:t>
            </a:r>
            <a:br>
              <a:rPr lang="it-IT" sz="1600"/>
            </a:br>
            <a:br>
              <a:rPr lang="it-IT" sz="1600"/>
            </a:br>
            <a:r>
              <a:rPr lang="it-IT" sz="1600"/>
              <a:t> </a:t>
            </a:r>
            <a:endParaRPr lang="it-IT" sz="1600" b="1"/>
          </a:p>
        </p:txBody>
      </p:sp>
    </p:spTree>
    <p:extLst>
      <p:ext uri="{BB962C8B-B14F-4D97-AF65-F5344CB8AC3E}">
        <p14:creationId xmlns:p14="http://schemas.microsoft.com/office/powerpoint/2010/main" val="2639770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231BC8-385D-1A4B-A47A-B6BE658A5805}"/>
              </a:ext>
            </a:extLst>
          </p:cNvPr>
          <p:cNvSpPr>
            <a:spLocks noGrp="1"/>
          </p:cNvSpPr>
          <p:nvPr>
            <p:ph type="title"/>
          </p:nvPr>
        </p:nvSpPr>
        <p:spPr>
          <a:xfrm>
            <a:off x="7573045" y="971148"/>
            <a:ext cx="4145964" cy="4775601"/>
          </a:xfrm>
        </p:spPr>
        <p:txBody>
          <a:bodyPr>
            <a:normAutofit/>
          </a:bodyPr>
          <a:lstStyle/>
          <a:p>
            <a:pPr algn="ctr"/>
            <a:r>
              <a:rPr lang="it-IT" sz="2000"/>
              <a:t>Ai fini della sociologia una città può essere definita come un insediamento </a:t>
            </a:r>
            <a:r>
              <a:rPr lang="it-IT" sz="2000" b="1"/>
              <a:t>permanente</a:t>
            </a:r>
            <a:r>
              <a:rPr lang="it-IT" sz="2000"/>
              <a:t>, relativamente </a:t>
            </a:r>
            <a:r>
              <a:rPr lang="it-IT" sz="2000" b="1"/>
              <a:t>ampio</a:t>
            </a:r>
            <a:r>
              <a:rPr lang="it-IT" sz="2000"/>
              <a:t> e con una certa </a:t>
            </a:r>
            <a:r>
              <a:rPr lang="it-IT" sz="2000" b="1"/>
              <a:t>densità di popolazione </a:t>
            </a:r>
            <a:r>
              <a:rPr lang="it-IT" sz="2000"/>
              <a:t>, abitato da un gruppo di individui sociologicamente </a:t>
            </a:r>
            <a:r>
              <a:rPr lang="it-IT" sz="2000" b="1"/>
              <a:t>eterogenei</a:t>
            </a:r>
            <a:r>
              <a:rPr lang="it-IT" sz="1600"/>
              <a:t>.</a:t>
            </a:r>
          </a:p>
        </p:txBody>
      </p:sp>
      <p:pic>
        <p:nvPicPr>
          <p:cNvPr id="8" name="Immagine 8">
            <a:extLst>
              <a:ext uri="{FF2B5EF4-FFF2-40B4-BE49-F238E27FC236}">
                <a16:creationId xmlns:a16="http://schemas.microsoft.com/office/drawing/2014/main" id="{64C5B0EA-FC8E-D649-9AE9-EBC4C0733817}"/>
              </a:ext>
            </a:extLst>
          </p:cNvPr>
          <p:cNvPicPr>
            <a:picLocks noChangeAspect="1"/>
          </p:cNvPicPr>
          <p:nvPr/>
        </p:nvPicPr>
        <p:blipFill>
          <a:blip r:embed="rId2"/>
          <a:stretch>
            <a:fillRect/>
          </a:stretch>
        </p:blipFill>
        <p:spPr>
          <a:xfrm>
            <a:off x="690228" y="1047751"/>
            <a:ext cx="6361041" cy="47624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1118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B3C597-6566-40F8-A972-04A991C2A884}"/>
              </a:ext>
            </a:extLst>
          </p:cNvPr>
          <p:cNvSpPr>
            <a:spLocks noGrp="1"/>
          </p:cNvSpPr>
          <p:nvPr>
            <p:ph type="title"/>
          </p:nvPr>
        </p:nvSpPr>
        <p:spPr/>
        <p:txBody>
          <a:bodyPr/>
          <a:lstStyle/>
          <a:p>
            <a:r>
              <a:rPr lang="it-IT" b="1" dirty="0" err="1">
                <a:effectLst>
                  <a:glow rad="38100">
                    <a:prstClr val="black">
                      <a:lumMod val="65000"/>
                      <a:lumOff val="35000"/>
                      <a:alpha val="50000"/>
                    </a:prstClr>
                  </a:glow>
                  <a:outerShdw blurRad="28575" dist="31750" dir="13200000" algn="tl" rotWithShape="0">
                    <a:srgbClr val="000000">
                      <a:alpha val="25000"/>
                    </a:srgbClr>
                  </a:outerShdw>
                </a:effectLst>
                <a:ea typeface="+mj-lt"/>
                <a:cs typeface="+mj-lt"/>
              </a:rPr>
              <a:t>IIi</a:t>
            </a:r>
            <a:r>
              <a:rPr lang="it-IT" b="1" dirty="0">
                <a:effectLst>
                  <a:glow rad="38100">
                    <a:prstClr val="black">
                      <a:lumMod val="65000"/>
                      <a:lumOff val="35000"/>
                      <a:alpha val="50000"/>
                    </a:prstClr>
                  </a:glow>
                  <a:outerShdw blurRad="28575" dist="31750" dir="13200000" algn="tl" rotWithShape="0">
                    <a:srgbClr val="000000">
                      <a:alpha val="25000"/>
                    </a:srgbClr>
                  </a:outerShdw>
                </a:effectLst>
                <a:ea typeface="+mj-lt"/>
                <a:cs typeface="+mj-lt"/>
              </a:rPr>
              <a:t>. UNA teoria dell’urbanesimo</a:t>
            </a:r>
            <a:endParaRPr lang="it-IT" dirty="0"/>
          </a:p>
        </p:txBody>
      </p:sp>
      <p:sp>
        <p:nvSpPr>
          <p:cNvPr id="3" name="Segnaposto contenuto 2">
            <a:extLst>
              <a:ext uri="{FF2B5EF4-FFF2-40B4-BE49-F238E27FC236}">
                <a16:creationId xmlns:a16="http://schemas.microsoft.com/office/drawing/2014/main" id="{237118C7-CEB6-4F3B-9A05-9BD7744A67EE}"/>
              </a:ext>
            </a:extLst>
          </p:cNvPr>
          <p:cNvSpPr>
            <a:spLocks noGrp="1"/>
          </p:cNvSpPr>
          <p:nvPr>
            <p:ph idx="1"/>
          </p:nvPr>
        </p:nvSpPr>
        <p:spPr>
          <a:xfrm>
            <a:off x="0" y="1772530"/>
            <a:ext cx="8046720" cy="4979962"/>
          </a:xfrm>
        </p:spPr>
        <p:txBody>
          <a:bodyPr>
            <a:normAutofit/>
          </a:bodyPr>
          <a:lstStyle/>
          <a:p>
            <a:pPr marL="0" marR="0" lvl="0" indent="0" algn="ctr" defTabSz="457200" rtl="0" eaLnBrk="1" fontAlgn="auto" latinLnBrk="0" hangingPunct="1">
              <a:lnSpc>
                <a:spcPct val="100000"/>
              </a:lnSpc>
              <a:spcBef>
                <a:spcPct val="20000"/>
              </a:spcBef>
              <a:spcAft>
                <a:spcPts val="600"/>
              </a:spcAft>
              <a:buClr>
                <a:prstClr val="white"/>
              </a:buClr>
              <a:buSzPct val="100000"/>
              <a:buFont typeface="Arial"/>
              <a:buNone/>
              <a:tabLst/>
              <a:defRPr/>
            </a:pPr>
            <a:r>
              <a:rPr kumimoji="0" lang="it-IT" sz="19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«…non ancora disponiamo di un </a:t>
            </a:r>
            <a:r>
              <a:rPr kumimoji="0" lang="it-IT" sz="1900" b="1"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corpus completo </a:t>
            </a:r>
            <a:r>
              <a:rPr kumimoji="0" lang="it-IT" sz="1900" b="0" i="0" u="none" strike="noStrike" kern="1200" cap="small" spc="0" normalizeH="0" baseline="0" noProof="0" dirty="0">
                <a:ln>
                  <a:noFill/>
                </a:ln>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di ipotesi complementari che possono derivare da un insieme di postulati implicitamente contenuti in una definizione sociologica della città, e dalle nostre conoscenze sociologiche generali che possono essere sostanziate attraverso la ricerca empirica»</a:t>
            </a:r>
          </a:p>
          <a:p>
            <a:pPr marL="0" indent="0" algn="ctr">
              <a:buNone/>
            </a:pPr>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Louis wirth, «urbanism as a way of life»</a:t>
            </a:r>
          </a:p>
          <a:p>
            <a:pPr marL="0" indent="0" algn="ctr">
              <a:buNone/>
            </a:pP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Individuare le caratteristiche identificative della città</a:t>
            </a:r>
          </a:p>
          <a:p>
            <a:pPr marL="0" indent="0" algn="ctr">
              <a:buNone/>
            </a:pP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  studiarne le conseguenze alla luce della teoria sociologica generale e della ricerca empirica</a:t>
            </a:r>
          </a:p>
          <a:p>
            <a:pPr marL="0" indent="0" algn="ctr">
              <a:buNone/>
            </a:pP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Giungere a una teoria dell’urbanesimo</a:t>
            </a:r>
          </a:p>
          <a:p>
            <a:pPr marL="0" indent="0" algn="ctr">
              <a:buNone/>
            </a:pP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Tre variabili fondamentali: 1.</a:t>
            </a:r>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numero di abitanti</a:t>
            </a: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 2.</a:t>
            </a:r>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densità di insediamento</a:t>
            </a: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 3.</a:t>
            </a:r>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eterogeneità degli abitanti</a:t>
            </a: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a:t>
            </a:r>
          </a:p>
          <a:p>
            <a:endParaRPr lang="it-IT" dirty="0"/>
          </a:p>
        </p:txBody>
      </p:sp>
      <p:pic>
        <p:nvPicPr>
          <p:cNvPr id="7" name="Immagine 6">
            <a:extLst>
              <a:ext uri="{FF2B5EF4-FFF2-40B4-BE49-F238E27FC236}">
                <a16:creationId xmlns:a16="http://schemas.microsoft.com/office/drawing/2014/main" id="{D18F8BDE-3731-4206-B18F-2B7390938142}"/>
              </a:ext>
            </a:extLst>
          </p:cNvPr>
          <p:cNvPicPr>
            <a:picLocks noChangeAspect="1"/>
          </p:cNvPicPr>
          <p:nvPr/>
        </p:nvPicPr>
        <p:blipFill>
          <a:blip r:embed="rId2"/>
          <a:stretch>
            <a:fillRect/>
          </a:stretch>
        </p:blipFill>
        <p:spPr>
          <a:xfrm>
            <a:off x="8159262" y="-14068"/>
            <a:ext cx="4032738" cy="6872068"/>
          </a:xfrm>
          <a:prstGeom prst="rect">
            <a:avLst/>
          </a:prstGeom>
          <a:ln>
            <a:solidFill>
              <a:schemeClr val="tx1"/>
            </a:solidFill>
          </a:ln>
        </p:spPr>
      </p:pic>
      <p:sp>
        <p:nvSpPr>
          <p:cNvPr id="8" name="Freccia a destra 7">
            <a:extLst>
              <a:ext uri="{FF2B5EF4-FFF2-40B4-BE49-F238E27FC236}">
                <a16:creationId xmlns:a16="http://schemas.microsoft.com/office/drawing/2014/main" id="{2F9975DF-7A70-40F6-A6D1-D0C35589D114}"/>
              </a:ext>
            </a:extLst>
          </p:cNvPr>
          <p:cNvSpPr/>
          <p:nvPr/>
        </p:nvSpPr>
        <p:spPr>
          <a:xfrm>
            <a:off x="564637" y="4005776"/>
            <a:ext cx="379828" cy="20046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31F703B9-AAE7-4B0B-AECD-BF18657706D3}"/>
              </a:ext>
            </a:extLst>
          </p:cNvPr>
          <p:cNvSpPr/>
          <p:nvPr/>
        </p:nvSpPr>
        <p:spPr>
          <a:xfrm>
            <a:off x="227012" y="4445391"/>
            <a:ext cx="337625" cy="20046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4508ECF1-56CB-4E1F-A706-00C72AD91B34}"/>
              </a:ext>
            </a:extLst>
          </p:cNvPr>
          <p:cNvSpPr/>
          <p:nvPr/>
        </p:nvSpPr>
        <p:spPr>
          <a:xfrm>
            <a:off x="1444283" y="5193324"/>
            <a:ext cx="337625" cy="20046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82688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3BDEE0-B30D-4578-8A7B-84F7FBE3F15D}"/>
              </a:ext>
            </a:extLst>
          </p:cNvPr>
          <p:cNvSpPr>
            <a:spLocks noGrp="1"/>
          </p:cNvSpPr>
          <p:nvPr>
            <p:ph type="title"/>
          </p:nvPr>
        </p:nvSpPr>
        <p:spPr>
          <a:xfrm>
            <a:off x="490024" y="246185"/>
            <a:ext cx="11211951" cy="1905000"/>
          </a:xfrm>
        </p:spPr>
        <p:txBody>
          <a:bodyPr/>
          <a:lstStyle/>
          <a:p>
            <a:pPr algn="ctr"/>
            <a:r>
              <a:rPr lang="it-IT" b="1" dirty="0"/>
              <a:t>Dimensione dell’aggregato della popolazione</a:t>
            </a:r>
          </a:p>
        </p:txBody>
      </p:sp>
      <p:sp>
        <p:nvSpPr>
          <p:cNvPr id="3" name="Segnaposto contenuto 2">
            <a:extLst>
              <a:ext uri="{FF2B5EF4-FFF2-40B4-BE49-F238E27FC236}">
                <a16:creationId xmlns:a16="http://schemas.microsoft.com/office/drawing/2014/main" id="{F49D324C-C2D6-4F1E-933B-970F986694DB}"/>
              </a:ext>
            </a:extLst>
          </p:cNvPr>
          <p:cNvSpPr>
            <a:spLocks noGrp="1"/>
          </p:cNvSpPr>
          <p:nvPr>
            <p:ph idx="1"/>
          </p:nvPr>
        </p:nvSpPr>
        <p:spPr>
          <a:xfrm>
            <a:off x="490024" y="1885072"/>
            <a:ext cx="6764630" cy="4586066"/>
          </a:xfrm>
        </p:spPr>
        <p:txBody>
          <a:bodyPr>
            <a:normAutofit/>
          </a:bodyPr>
          <a:lstStyle/>
          <a:p>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variabilità individuale</a:t>
            </a:r>
          </a:p>
          <a:p>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assenza di conoscenza intima</a:t>
            </a:r>
          </a:p>
          <a:p>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segmentazione delle relazioni umane                </a:t>
            </a:r>
            <a:r>
              <a:rPr lang="it-IT"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(anonime, superficiali e transitorie)</a:t>
            </a:r>
          </a:p>
          <a:p>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rapporti di utilità</a:t>
            </a:r>
          </a:p>
          <a:p>
            <a:r>
              <a:rPr lang="it-IT" b="1" dirty="0">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rappresentanza</a:t>
            </a:r>
          </a:p>
        </p:txBody>
      </p:sp>
      <p:pic>
        <p:nvPicPr>
          <p:cNvPr id="5" name="Immagine 4">
            <a:extLst>
              <a:ext uri="{FF2B5EF4-FFF2-40B4-BE49-F238E27FC236}">
                <a16:creationId xmlns:a16="http://schemas.microsoft.com/office/drawing/2014/main" id="{04A1A6B7-DFEF-481F-B01D-8ECA9B8D6A88}"/>
              </a:ext>
            </a:extLst>
          </p:cNvPr>
          <p:cNvPicPr>
            <a:picLocks noChangeAspect="1"/>
          </p:cNvPicPr>
          <p:nvPr/>
        </p:nvPicPr>
        <p:blipFill>
          <a:blip r:embed="rId2"/>
          <a:stretch>
            <a:fillRect/>
          </a:stretch>
        </p:blipFill>
        <p:spPr>
          <a:xfrm>
            <a:off x="6095999" y="2749231"/>
            <a:ext cx="5983459" cy="39902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41122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CC21B5-60AC-49FC-9D53-143AEC165DED}"/>
              </a:ext>
            </a:extLst>
          </p:cNvPr>
          <p:cNvSpPr>
            <a:spLocks noGrp="1"/>
          </p:cNvSpPr>
          <p:nvPr>
            <p:ph type="title"/>
          </p:nvPr>
        </p:nvSpPr>
        <p:spPr>
          <a:xfrm>
            <a:off x="801858" y="436098"/>
            <a:ext cx="5936566" cy="1797146"/>
          </a:xfrm>
        </p:spPr>
        <p:txBody>
          <a:bodyPr/>
          <a:lstStyle/>
          <a:p>
            <a:pPr algn="ctr"/>
            <a:r>
              <a:rPr lang="it-IT" b="1" dirty="0"/>
              <a:t>densità</a:t>
            </a:r>
          </a:p>
        </p:txBody>
      </p:sp>
      <p:sp>
        <p:nvSpPr>
          <p:cNvPr id="3" name="Segnaposto contenuto 2">
            <a:extLst>
              <a:ext uri="{FF2B5EF4-FFF2-40B4-BE49-F238E27FC236}">
                <a16:creationId xmlns:a16="http://schemas.microsoft.com/office/drawing/2014/main" id="{736684FF-D579-43B9-ACE3-3C6CC4A4E2FF}"/>
              </a:ext>
            </a:extLst>
          </p:cNvPr>
          <p:cNvSpPr>
            <a:spLocks noGrp="1"/>
          </p:cNvSpPr>
          <p:nvPr>
            <p:ph idx="1"/>
          </p:nvPr>
        </p:nvSpPr>
        <p:spPr>
          <a:xfrm>
            <a:off x="663111" y="1913206"/>
            <a:ext cx="6075313" cy="4215620"/>
          </a:xfrm>
        </p:spPr>
        <p:txBody>
          <a:bodyPr>
            <a:normAutofit/>
          </a:bodyPr>
          <a:lstStyle/>
          <a:p>
            <a:r>
              <a:rPr lang="it-IT" b="1" dirty="0"/>
              <a:t>diversificazione e specializzazione</a:t>
            </a:r>
          </a:p>
          <a:p>
            <a:r>
              <a:rPr lang="it-IT" b="1" dirty="0"/>
              <a:t>complesso modello di segregazione</a:t>
            </a:r>
          </a:p>
          <a:p>
            <a:r>
              <a:rPr lang="it-IT" b="1" dirty="0"/>
              <a:t>predominio di controllo sociale formale e attrito accentuato </a:t>
            </a:r>
          </a:p>
          <a:p>
            <a:pPr marL="0" indent="0">
              <a:buNone/>
            </a:pPr>
            <a:endParaRPr lang="it-IT" dirty="0"/>
          </a:p>
        </p:txBody>
      </p:sp>
      <p:pic>
        <p:nvPicPr>
          <p:cNvPr id="5" name="Immagine 4">
            <a:extLst>
              <a:ext uri="{FF2B5EF4-FFF2-40B4-BE49-F238E27FC236}">
                <a16:creationId xmlns:a16="http://schemas.microsoft.com/office/drawing/2014/main" id="{D7F51E6C-946A-46FF-B99C-93DF45C993EC}"/>
              </a:ext>
            </a:extLst>
          </p:cNvPr>
          <p:cNvPicPr>
            <a:picLocks noChangeAspect="1"/>
          </p:cNvPicPr>
          <p:nvPr/>
        </p:nvPicPr>
        <p:blipFill>
          <a:blip r:embed="rId2"/>
          <a:stretch>
            <a:fillRect/>
          </a:stretch>
        </p:blipFill>
        <p:spPr>
          <a:xfrm>
            <a:off x="7441809" y="-14068"/>
            <a:ext cx="4750191"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264897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e">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TC103457485[[fn=Mesh]]</Template>
  <TotalTime>694</TotalTime>
  <Words>1269</Words>
  <Application>Microsoft Office PowerPoint</Application>
  <PresentationFormat>Widescreen</PresentationFormat>
  <Paragraphs>73</Paragraphs>
  <Slides>13</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Calibri</vt:lpstr>
      <vt:lpstr>Century Gothic</vt:lpstr>
      <vt:lpstr>Wingdings</vt:lpstr>
      <vt:lpstr>Wingdings,Sans-Serif</vt:lpstr>
      <vt:lpstr>Rete</vt:lpstr>
      <vt:lpstr>Louis Wirth (Gemünden, 28 agosto 1897 – Buffalo,     3 maggio 1952) è stato un sociologo tedesco.</vt:lpstr>
      <vt:lpstr>  I. La città e   la civiltà contemporanea</vt:lpstr>
      <vt:lpstr>Società  urbana-industriale rurale-popolare</vt:lpstr>
      <vt:lpstr>Presentazione standard di PowerPoint</vt:lpstr>
      <vt:lpstr>Differenze fra le città </vt:lpstr>
      <vt:lpstr>Ai fini della sociologia una città può essere definita come un insediamento permanente, relativamente ampio e con una certa densità di popolazione , abitato da un gruppo di individui sociologicamente eterogenei.</vt:lpstr>
      <vt:lpstr>IIi. UNA teoria dell’urbanesimo</vt:lpstr>
      <vt:lpstr>Dimensione dell’aggregato della popolazione</vt:lpstr>
      <vt:lpstr>densità</vt:lpstr>
      <vt:lpstr>eterogeneità</vt:lpstr>
      <vt:lpstr>L’urbanesimo come modo di vivere può essere affrontato da tre prospettive</vt:lpstr>
      <vt:lpstr>L'URBANESIMO COME FORMA DI ORGANIZZAZIONE SOCIALE</vt:lpstr>
      <vt:lpstr>PERSONALITÀ URBANA E COMPORTAMENTO COLLETTIVO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
  <cp:lastModifiedBy>federica losito</cp:lastModifiedBy>
  <cp:revision>65</cp:revision>
  <dcterms:created xsi:type="dcterms:W3CDTF">2021-11-28T09:00:40Z</dcterms:created>
  <dcterms:modified xsi:type="dcterms:W3CDTF">2021-11-29T10:48:16Z</dcterms:modified>
</cp:coreProperties>
</file>