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1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37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8140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42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5329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15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416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94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92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395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81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38CD8-93FE-594E-8D0A-67934EA6A489}" type="datetimeFigureOut">
              <a:rPr lang="en-US" smtClean="0"/>
              <a:t>19/05/21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A8745-2A0E-E642-93BD-58B45A72CE85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960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4271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XII-XVI secolo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0546"/>
            <a:ext cx="8229600" cy="5957454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Nascita città, trasformazioni economico-politiche, demografico-sociali, culturali</a:t>
            </a:r>
          </a:p>
          <a:p>
            <a:r>
              <a:rPr lang="it-IT" dirty="0" smtClean="0"/>
              <a:t>Desacralizzazione, nuova importanza essere umano: non solo fine trascendente; il mondo religioso si umanizza (raffigurazioni Cristo); maggiore attenzione al mondo terreno; separazione interiorità-esteriorità; scavo interiore</a:t>
            </a:r>
          </a:p>
          <a:p>
            <a:r>
              <a:rPr lang="it-IT" dirty="0" smtClean="0"/>
              <a:t>Razionalità applicata alla religione=Scolastica</a:t>
            </a:r>
          </a:p>
          <a:p>
            <a:r>
              <a:rPr lang="it-IT" dirty="0" smtClean="0"/>
              <a:t>Laici nella religione: cultura penitenziale</a:t>
            </a:r>
          </a:p>
          <a:p>
            <a:r>
              <a:rPr lang="it-IT" dirty="0" smtClean="0"/>
              <a:t>Dal XV secolo nuova corrente religiosa (Umanesimo, </a:t>
            </a:r>
            <a:r>
              <a:rPr lang="it-IT" dirty="0" err="1" smtClean="0"/>
              <a:t>Devotio</a:t>
            </a:r>
            <a:r>
              <a:rPr lang="it-IT" dirty="0" smtClean="0"/>
              <a:t>, Osservanza)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529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44"/>
            <a:ext cx="8229600" cy="6463927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Umanesimo, Osservanza, </a:t>
            </a:r>
            <a:r>
              <a:rPr lang="it-IT" dirty="0" err="1" smtClean="0"/>
              <a:t>Devotio</a:t>
            </a:r>
            <a:r>
              <a:rPr lang="it-IT" dirty="0" smtClean="0"/>
              <a:t> </a:t>
            </a:r>
            <a:r>
              <a:rPr lang="it-IT" dirty="0" smtClean="0"/>
              <a:t>Moderna (XV secolo)</a:t>
            </a:r>
            <a:endParaRPr lang="it-IT" dirty="0" smtClean="0"/>
          </a:p>
          <a:p>
            <a:r>
              <a:rPr lang="it-IT" dirty="0" smtClean="0"/>
              <a:t>Ritorno alle fonti del cristianesimo (Vangelo, Padri della Chiesa, monachesimo antico); Paolo, Agostino, Crisostomo, Cassiano, Pseudo-Dionigi; Neoplatonismo</a:t>
            </a:r>
          </a:p>
          <a:p>
            <a:r>
              <a:rPr lang="it-IT" dirty="0" smtClean="0"/>
              <a:t>Spiritualità interiore: </a:t>
            </a:r>
            <a:r>
              <a:rPr lang="it-IT" dirty="0"/>
              <a:t>penitenza fisica non </a:t>
            </a:r>
            <a:r>
              <a:rPr lang="it-IT" dirty="0" smtClean="0"/>
              <a:t>importante; perfezione morale (contro vizi, amore proprio), unione mistica</a:t>
            </a:r>
          </a:p>
          <a:p>
            <a:r>
              <a:rPr lang="it-IT" dirty="0" smtClean="0"/>
              <a:t>Modello Chiesa primitiva; cerimonie della Chiesa e distinzione laici e religiosi non importanti</a:t>
            </a:r>
          </a:p>
          <a:p>
            <a:r>
              <a:rPr lang="it-IT" dirty="0" smtClean="0"/>
              <a:t>Contro superstizioni, miracoli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58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XII-XVI secolo</vt:lpstr>
      <vt:lpstr>PowerPoint Presentation</vt:lpstr>
    </vt:vector>
  </TitlesOfParts>
  <Company>Università di Teramo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Odoardo Mazzonis</dc:creator>
  <cp:lastModifiedBy>Odoardo Mazzonis</cp:lastModifiedBy>
  <cp:revision>2</cp:revision>
  <dcterms:created xsi:type="dcterms:W3CDTF">2021-05-19T07:26:36Z</dcterms:created>
  <dcterms:modified xsi:type="dcterms:W3CDTF">2021-05-19T07:35:29Z</dcterms:modified>
</cp:coreProperties>
</file>