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08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6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507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7492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325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6545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949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783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12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28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47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18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2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88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19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53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96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D52A97-0669-491B-A3A6-53728E748FF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665D27-ABDE-4D03-BA6D-7B62C384B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69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28931F-4881-4B58-A02C-15F128C5D4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Tecniche radiometriche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C7A0FE-68E6-427A-B91F-A67F8F7A5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ESEMPI</a:t>
            </a:r>
          </a:p>
        </p:txBody>
      </p:sp>
    </p:spTree>
    <p:extLst>
      <p:ext uri="{BB962C8B-B14F-4D97-AF65-F5344CB8AC3E}">
        <p14:creationId xmlns:p14="http://schemas.microsoft.com/office/powerpoint/2010/main" val="233331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F93C7A6-EBAE-41B9-8F16-983AE7BEA9FB}"/>
              </a:ext>
            </a:extLst>
          </p:cNvPr>
          <p:cNvSpPr txBox="1"/>
          <p:nvPr/>
        </p:nvSpPr>
        <p:spPr>
          <a:xfrm>
            <a:off x="170284" y="144931"/>
            <a:ext cx="9272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/>
              <a:t>https://www.jove.com/it/science-education/11452/biological-effects-of-radiation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0C4D6DB-E0AD-42CB-A407-3A0DE73E382B}"/>
              </a:ext>
            </a:extLst>
          </p:cNvPr>
          <p:cNvSpPr txBox="1"/>
          <p:nvPr/>
        </p:nvSpPr>
        <p:spPr>
          <a:xfrm>
            <a:off x="514933" y="1226906"/>
            <a:ext cx="110270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La risposta biologica alla dose assorbita di ogni tipo di radiazione è descritta da un fattore di ponderazione della radiazione, che dipende dal potere ionizzante e dalla capacità di penetrazione.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La dose assorbita moltiplicata per il fattore di ponderazione della radiazione è nota come dose equivalente, che viene misurata in sievert in unità SI. Anche l'unità CGS, che è il rem, è ancora ampiamente utilizzata (1 rem = 0,01 </a:t>
            </a:r>
            <a:r>
              <a:rPr kumimoji="0" lang="it-IT" altLang="it-IT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Sv</a:t>
            </a: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).</a:t>
            </a:r>
            <a:r>
              <a:rPr kumimoji="0" lang="it-IT" altLang="it-IT" sz="7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B619F37-762F-4E09-A328-2771AA308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005" y="3109100"/>
            <a:ext cx="5756890" cy="232047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941EB1B-3F83-4AA8-B211-D323E92C8B24}"/>
              </a:ext>
            </a:extLst>
          </p:cNvPr>
          <p:cNvSpPr txBox="1"/>
          <p:nvPr/>
        </p:nvSpPr>
        <p:spPr>
          <a:xfrm>
            <a:off x="748781" y="5818524"/>
            <a:ext cx="79193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Approfondimento: https://openstax.org/books/chemistry-2e/pages/21-6-biological-effects-of-radiation</a:t>
            </a:r>
          </a:p>
        </p:txBody>
      </p:sp>
    </p:spTree>
    <p:extLst>
      <p:ext uri="{BB962C8B-B14F-4D97-AF65-F5344CB8AC3E}">
        <p14:creationId xmlns:p14="http://schemas.microsoft.com/office/powerpoint/2010/main" val="293786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EEBA88-956D-4930-91E7-986C3C527ADB}"/>
              </a:ext>
            </a:extLst>
          </p:cNvPr>
          <p:cNvSpPr txBox="1"/>
          <p:nvPr/>
        </p:nvSpPr>
        <p:spPr>
          <a:xfrm>
            <a:off x="366226" y="259999"/>
            <a:ext cx="11558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/>
              <a:t>https://www.jove.com/it/v/10505/assay-for-cell-death-chromium-release-assay-of-cytotoxic-ability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7833E69-C1D8-41A1-A740-E07543C45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07" y="2249940"/>
            <a:ext cx="4375528" cy="40109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A85BBA-B054-43ED-8F84-6521D3258C6B}"/>
              </a:ext>
            </a:extLst>
          </p:cNvPr>
          <p:cNvSpPr txBox="1"/>
          <p:nvPr/>
        </p:nvSpPr>
        <p:spPr>
          <a:xfrm>
            <a:off x="5945932" y="2042145"/>
            <a:ext cx="4821595" cy="1424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Saggio per la morte cellulare: saggio di rilascio di cromo della capacità citotossica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45118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140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inherit</vt:lpstr>
      <vt:lpstr>Roboto</vt:lpstr>
      <vt:lpstr>Wingdings 3</vt:lpstr>
      <vt:lpstr>Sezione</vt:lpstr>
      <vt:lpstr>Tecniche radiometriche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cinzia rapino</dc:creator>
  <cp:lastModifiedBy>cinzia rapino</cp:lastModifiedBy>
  <cp:revision>15</cp:revision>
  <dcterms:created xsi:type="dcterms:W3CDTF">2022-03-20T08:34:12Z</dcterms:created>
  <dcterms:modified xsi:type="dcterms:W3CDTF">2022-04-04T11:15:45Z</dcterms:modified>
</cp:coreProperties>
</file>