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DA37D80-6434-44D0-A028-1B22A696006F}" styleName="Stile chiaro 3 - Colore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C2FFA5D-87B4-456A-9821-1D502468CF0F}" styleName="Stile con tema 1 - Color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Stile con tema 1 - Colore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8A107856-5554-42FB-B03E-39F5DBC370BA}" styleName="Stile medio 4 - Color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EB9631B5-78F2-41C9-869B-9F39066F8104}" styleName="Stile medio 3 - Colore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A5AEF-370C-4C86-815F-43DC2B3E53A7}" type="datetimeFigureOut">
              <a:rPr lang="it-IT" smtClean="0"/>
              <a:t>15/12/2015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2E1BF-5E59-440F-B017-9B2E7FF9E1F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A5AEF-370C-4C86-815F-43DC2B3E53A7}" type="datetimeFigureOut">
              <a:rPr lang="it-IT" smtClean="0"/>
              <a:t>15/12/2015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2E1BF-5E59-440F-B017-9B2E7FF9E1F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A5AEF-370C-4C86-815F-43DC2B3E53A7}" type="datetimeFigureOut">
              <a:rPr lang="it-IT" smtClean="0"/>
              <a:t>15/12/2015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2E1BF-5E59-440F-B017-9B2E7FF9E1F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A5AEF-370C-4C86-815F-43DC2B3E53A7}" type="datetimeFigureOut">
              <a:rPr lang="it-IT" smtClean="0"/>
              <a:t>15/12/2015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2E1BF-5E59-440F-B017-9B2E7FF9E1F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A5AEF-370C-4C86-815F-43DC2B3E53A7}" type="datetimeFigureOut">
              <a:rPr lang="it-IT" smtClean="0"/>
              <a:t>15/12/2015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2E1BF-5E59-440F-B017-9B2E7FF9E1F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A5AEF-370C-4C86-815F-43DC2B3E53A7}" type="datetimeFigureOut">
              <a:rPr lang="it-IT" smtClean="0"/>
              <a:t>15/12/2015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2E1BF-5E59-440F-B017-9B2E7FF9E1F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A5AEF-370C-4C86-815F-43DC2B3E53A7}" type="datetimeFigureOut">
              <a:rPr lang="it-IT" smtClean="0"/>
              <a:t>15/12/2015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2E1BF-5E59-440F-B017-9B2E7FF9E1F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A5AEF-370C-4C86-815F-43DC2B3E53A7}" type="datetimeFigureOut">
              <a:rPr lang="it-IT" smtClean="0"/>
              <a:t>15/12/2015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2E1BF-5E59-440F-B017-9B2E7FF9E1F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A5AEF-370C-4C86-815F-43DC2B3E53A7}" type="datetimeFigureOut">
              <a:rPr lang="it-IT" smtClean="0"/>
              <a:t>15/12/2015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2E1BF-5E59-440F-B017-9B2E7FF9E1F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A5AEF-370C-4C86-815F-43DC2B3E53A7}" type="datetimeFigureOut">
              <a:rPr lang="it-IT" smtClean="0"/>
              <a:t>15/12/2015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2E1BF-5E59-440F-B017-9B2E7FF9E1F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A5AEF-370C-4C86-815F-43DC2B3E53A7}" type="datetimeFigureOut">
              <a:rPr lang="it-IT" smtClean="0"/>
              <a:t>15/12/2015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2E1BF-5E59-440F-B017-9B2E7FF9E1F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A5AEF-370C-4C86-815F-43DC2B3E53A7}" type="datetimeFigureOut">
              <a:rPr lang="it-IT" smtClean="0"/>
              <a:t>15/12/2015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42E1BF-5E59-440F-B017-9B2E7FF9E1F5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683568" y="2996952"/>
          <a:ext cx="8136904" cy="2925891"/>
        </p:xfrm>
        <a:graphic>
          <a:graphicData uri="http://schemas.openxmlformats.org/drawingml/2006/table">
            <a:tbl>
              <a:tblPr>
                <a:tableStyleId>{EB9631B5-78F2-41C9-869B-9F39066F8104}</a:tableStyleId>
              </a:tblPr>
              <a:tblGrid>
                <a:gridCol w="2187471"/>
                <a:gridCol w="1772969"/>
                <a:gridCol w="4176464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 smtClean="0">
                          <a:latin typeface="Arial" pitchFamily="34" charset="0"/>
                          <a:cs typeface="Arial" pitchFamily="34" charset="0"/>
                        </a:rPr>
                        <a:t>Nome</a:t>
                      </a:r>
                      <a:r>
                        <a:rPr lang="it-IT" sz="1200" b="1" dirty="0">
                          <a:latin typeface="Arial" pitchFamily="34" charset="0"/>
                          <a:cs typeface="Arial" pitchFamily="34" charset="0"/>
                        </a:rPr>
                        <a:t>:</a:t>
                      </a:r>
                      <a:endParaRPr lang="it-IT" sz="12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latin typeface="Arial" pitchFamily="34" charset="0"/>
                          <a:cs typeface="Arial" pitchFamily="34" charset="0"/>
                        </a:rPr>
                        <a:t>Cognome:</a:t>
                      </a:r>
                      <a:endParaRPr lang="it-IT" sz="12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latin typeface="Arial" pitchFamily="34" charset="0"/>
                          <a:cs typeface="Arial" pitchFamily="34" charset="0"/>
                        </a:rPr>
                        <a:t>Matricola: </a:t>
                      </a:r>
                      <a:endParaRPr lang="it-IT" sz="12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 err="1">
                          <a:latin typeface="Arial" pitchFamily="34" charset="0"/>
                          <a:cs typeface="Arial" pitchFamily="34" charset="0"/>
                        </a:rPr>
                        <a:t>email</a:t>
                      </a:r>
                      <a:r>
                        <a:rPr lang="it-IT" sz="1200" b="1" dirty="0">
                          <a:latin typeface="Arial" pitchFamily="34" charset="0"/>
                          <a:cs typeface="Arial" pitchFamily="34" charset="0"/>
                        </a:rPr>
                        <a:t>:</a:t>
                      </a:r>
                      <a:endParaRPr lang="it-IT" sz="1200" b="1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b="1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>
                          <a:latin typeface="Arial" pitchFamily="34" charset="0"/>
                          <a:cs typeface="Arial" pitchFamily="34" charset="0"/>
                        </a:rPr>
                        <a:t>Data:</a:t>
                      </a:r>
                      <a:endParaRPr lang="it-IT" sz="1200" b="1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latin typeface="Arial" pitchFamily="34" charset="0"/>
                          <a:cs typeface="Arial" pitchFamily="34" charset="0"/>
                        </a:rPr>
                        <a:t>18 DICEMBRE 2015</a:t>
                      </a:r>
                      <a:endParaRPr lang="it-IT" sz="1200" b="1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>
                          <a:latin typeface="Arial" pitchFamily="34" charset="0"/>
                          <a:cs typeface="Arial" pitchFamily="34" charset="0"/>
                        </a:rPr>
                        <a:t>Argomento del corso:</a:t>
                      </a:r>
                      <a:endParaRPr lang="it-IT" sz="1200" b="1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0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b="1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latin typeface="Arial" pitchFamily="34" charset="0"/>
                          <a:cs typeface="Arial" pitchFamily="34" charset="0"/>
                        </a:rPr>
                        <a:t>Informazioni generali</a:t>
                      </a:r>
                      <a:r>
                        <a:rPr lang="it-IT" sz="1400" b="1" dirty="0" smtClean="0">
                          <a:latin typeface="Arial" pitchFamily="34" charset="0"/>
                          <a:cs typeface="Arial" pitchFamily="34" charset="0"/>
                        </a:rPr>
                        <a:t>: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0">
                <a:tc gridSpan="2"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 smtClean="0">
                          <a:latin typeface="Arial" pitchFamily="34" charset="0"/>
                          <a:cs typeface="Arial" pitchFamily="34" charset="0"/>
                        </a:rPr>
                        <a:t>Specie:</a:t>
                      </a:r>
                      <a:endParaRPr lang="it-IT" sz="1200" b="1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latin typeface="Arial" pitchFamily="34" charset="0"/>
                          <a:cs typeface="Arial" pitchFamily="34" charset="0"/>
                        </a:rPr>
                        <a:t>Cane</a:t>
                      </a:r>
                      <a:endParaRPr lang="it-IT" sz="1200" b="1" dirty="0">
                        <a:solidFill>
                          <a:schemeClr val="tx1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 gridSpan="2"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latin typeface="Arial" pitchFamily="34" charset="0"/>
                          <a:cs typeface="Arial" pitchFamily="34" charset="0"/>
                        </a:rPr>
                        <a:t>Età, sesso, razza:</a:t>
                      </a:r>
                      <a:endParaRPr lang="it-IT" sz="12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latin typeface="Arial" pitchFamily="34" charset="0"/>
                          <a:cs typeface="Arial" pitchFamily="34" charset="0"/>
                        </a:rPr>
                        <a:t>5 anni, F, Corso</a:t>
                      </a:r>
                      <a:endParaRPr lang="it-IT" sz="12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>
                          <a:latin typeface="Arial" pitchFamily="34" charset="0"/>
                          <a:cs typeface="Arial" pitchFamily="34" charset="0"/>
                        </a:rPr>
                        <a:t>Luogo (domestico, natura, cattività, </a:t>
                      </a:r>
                      <a:r>
                        <a:rPr lang="it-IT" sz="1200" b="1" dirty="0" smtClean="0">
                          <a:latin typeface="Arial" pitchFamily="34" charset="0"/>
                          <a:cs typeface="Arial" pitchFamily="34" charset="0"/>
                        </a:rPr>
                        <a:t>altro):</a:t>
                      </a:r>
                      <a:endParaRPr lang="it-IT" sz="12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b="1" dirty="0" smtClean="0">
                          <a:latin typeface="Arial" pitchFamily="34" charset="0"/>
                          <a:cs typeface="Arial" pitchFamily="34" charset="0"/>
                        </a:rPr>
                        <a:t>Domestico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2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CasellaDiTesto 5"/>
          <p:cNvSpPr txBox="1"/>
          <p:nvPr/>
        </p:nvSpPr>
        <p:spPr>
          <a:xfrm>
            <a:off x="1820920" y="260648"/>
            <a:ext cx="6495496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400" dirty="0" smtClean="0">
                <a:latin typeface="Arial"/>
                <a:ea typeface="Calibri"/>
                <a:cs typeface="Times New Roman"/>
              </a:rPr>
              <a:t>corso di </a:t>
            </a:r>
            <a:r>
              <a:rPr lang="it-IT" sz="2400" b="1" dirty="0" smtClean="0">
                <a:latin typeface="Arial"/>
                <a:ea typeface="Calibri"/>
                <a:cs typeface="Times New Roman"/>
              </a:rPr>
              <a:t>Psicobiologia e Psicologia Animale</a:t>
            </a:r>
          </a:p>
          <a:p>
            <a:pPr algn="ctr"/>
            <a:endParaRPr lang="it-IT" sz="2000" b="1" dirty="0" smtClean="0">
              <a:latin typeface="Arial"/>
              <a:ea typeface="Calibri"/>
              <a:cs typeface="Times New Roman"/>
            </a:endParaRPr>
          </a:p>
          <a:p>
            <a:pPr algn="ctr"/>
            <a:r>
              <a:rPr lang="it-IT" sz="2000" b="1" dirty="0">
                <a:solidFill>
                  <a:srgbClr val="C00000"/>
                </a:solidFill>
                <a:latin typeface="Arial"/>
                <a:ea typeface="Calibri"/>
                <a:cs typeface="Times New Roman"/>
              </a:rPr>
              <a:t>C</a:t>
            </a:r>
            <a:r>
              <a:rPr lang="it-IT" sz="2000" b="1" dirty="0" smtClean="0">
                <a:solidFill>
                  <a:srgbClr val="C00000"/>
                </a:solidFill>
                <a:latin typeface="Arial"/>
                <a:ea typeface="Calibri"/>
                <a:cs typeface="Times New Roman"/>
              </a:rPr>
              <a:t>. di L. in Tutela e Benessere Animale </a:t>
            </a:r>
          </a:p>
          <a:p>
            <a:pPr algn="ctr"/>
            <a:r>
              <a:rPr lang="it-IT" sz="2000" b="1" dirty="0" smtClean="0">
                <a:solidFill>
                  <a:srgbClr val="C00000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it-IT" b="1" dirty="0" smtClean="0">
                <a:solidFill>
                  <a:srgbClr val="C00000"/>
                </a:solidFill>
                <a:latin typeface="Arial"/>
                <a:ea typeface="Calibri"/>
                <a:cs typeface="Times New Roman"/>
              </a:rPr>
              <a:t>A.A. 1025-16</a:t>
            </a:r>
            <a:endParaRPr lang="it-IT" dirty="0">
              <a:solidFill>
                <a:srgbClr val="C00000"/>
              </a:solidFill>
              <a:ea typeface="Calibri"/>
              <a:cs typeface="Times New Roman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1907704" y="2204864"/>
            <a:ext cx="5930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>
                <a:latin typeface="Arial"/>
                <a:ea typeface="Calibri"/>
                <a:cs typeface="Times New Roman"/>
              </a:rPr>
              <a:t>Caso studio: NORMOCOMPORTAMENTO NEL CANE</a:t>
            </a:r>
            <a:endParaRPr lang="it-IT" dirty="0">
              <a:ea typeface="Calibri"/>
              <a:cs typeface="Times New Roman"/>
            </a:endParaRPr>
          </a:p>
        </p:txBody>
      </p:sp>
      <p:grpSp>
        <p:nvGrpSpPr>
          <p:cNvPr id="9" name="Gruppo 8"/>
          <p:cNvGrpSpPr/>
          <p:nvPr/>
        </p:nvGrpSpPr>
        <p:grpSpPr>
          <a:xfrm>
            <a:off x="0" y="0"/>
            <a:ext cx="6444208" cy="6669360"/>
            <a:chOff x="0" y="0"/>
            <a:chExt cx="6444208" cy="6669360"/>
          </a:xfrm>
        </p:grpSpPr>
        <p:pic>
          <p:nvPicPr>
            <p:cNvPr id="1025" name="Image1" descr="logo_medvet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1691680" cy="1460996"/>
            </a:xfrm>
            <a:prstGeom prst="rect">
              <a:avLst/>
            </a:prstGeom>
            <a:noFill/>
          </p:spPr>
        </p:pic>
        <p:sp>
          <p:nvSpPr>
            <p:cNvPr id="8" name="CasellaDiTesto 7"/>
            <p:cNvSpPr txBox="1"/>
            <p:nvPr/>
          </p:nvSpPr>
          <p:spPr>
            <a:xfrm>
              <a:off x="2561991" y="6300028"/>
              <a:ext cx="38822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b="1" dirty="0" smtClean="0">
                  <a:solidFill>
                    <a:srgbClr val="C00000"/>
                  </a:solidFill>
                  <a:latin typeface="Arial"/>
                  <a:ea typeface="Calibri"/>
                  <a:cs typeface="Times New Roman"/>
                </a:rPr>
                <a:t>docente: Prof. Andrea Mazzatenta</a:t>
              </a:r>
              <a:endParaRPr lang="it-IT" dirty="0">
                <a:solidFill>
                  <a:srgbClr val="C00000"/>
                </a:solidFill>
                <a:ea typeface="Calibri"/>
                <a:cs typeface="Times New Roman"/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po 7"/>
          <p:cNvGrpSpPr/>
          <p:nvPr/>
        </p:nvGrpSpPr>
        <p:grpSpPr>
          <a:xfrm>
            <a:off x="0" y="0"/>
            <a:ext cx="6444208" cy="6669360"/>
            <a:chOff x="0" y="0"/>
            <a:chExt cx="6444208" cy="6669360"/>
          </a:xfrm>
        </p:grpSpPr>
        <p:grpSp>
          <p:nvGrpSpPr>
            <p:cNvPr id="4" name="Gruppo 3"/>
            <p:cNvGrpSpPr/>
            <p:nvPr/>
          </p:nvGrpSpPr>
          <p:grpSpPr>
            <a:xfrm>
              <a:off x="0" y="0"/>
              <a:ext cx="6444208" cy="6669360"/>
              <a:chOff x="0" y="0"/>
              <a:chExt cx="6444208" cy="6669360"/>
            </a:xfrm>
          </p:grpSpPr>
          <p:pic>
            <p:nvPicPr>
              <p:cNvPr id="5" name="Image1" descr="logo_medvet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0" y="0"/>
                <a:ext cx="1691680" cy="1460996"/>
              </a:xfrm>
              <a:prstGeom prst="rect">
                <a:avLst/>
              </a:prstGeom>
              <a:noFill/>
            </p:spPr>
          </p:pic>
          <p:sp>
            <p:nvSpPr>
              <p:cNvPr id="6" name="CasellaDiTesto 5"/>
              <p:cNvSpPr txBox="1"/>
              <p:nvPr/>
            </p:nvSpPr>
            <p:spPr>
              <a:xfrm>
                <a:off x="2561991" y="6300028"/>
                <a:ext cx="388221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b="1" dirty="0" smtClean="0">
                    <a:solidFill>
                      <a:srgbClr val="C00000"/>
                    </a:solidFill>
                    <a:latin typeface="Arial"/>
                    <a:ea typeface="Calibri"/>
                    <a:cs typeface="Times New Roman"/>
                  </a:rPr>
                  <a:t>docente: Prof. Andrea Mazzatenta</a:t>
                </a:r>
                <a:endParaRPr lang="it-IT" dirty="0">
                  <a:solidFill>
                    <a:srgbClr val="C00000"/>
                  </a:solidFill>
                  <a:ea typeface="Calibri"/>
                  <a:cs typeface="Times New Roman"/>
                </a:endParaRPr>
              </a:p>
            </p:txBody>
          </p:sp>
        </p:grpSp>
        <p:sp>
          <p:nvSpPr>
            <p:cNvPr id="7" name="CasellaDiTesto 6"/>
            <p:cNvSpPr txBox="1"/>
            <p:nvPr/>
          </p:nvSpPr>
          <p:spPr>
            <a:xfrm>
              <a:off x="3707904" y="260648"/>
              <a:ext cx="234070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2800" b="1" dirty="0" smtClean="0">
                  <a:latin typeface="Arial"/>
                  <a:ea typeface="Calibri"/>
                  <a:cs typeface="Times New Roman"/>
                </a:rPr>
                <a:t>Introduzione</a:t>
              </a:r>
              <a:endParaRPr lang="it-IT" sz="2800" dirty="0">
                <a:ea typeface="Calibri"/>
                <a:cs typeface="Times New Roman"/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o 7"/>
          <p:cNvGrpSpPr/>
          <p:nvPr/>
        </p:nvGrpSpPr>
        <p:grpSpPr>
          <a:xfrm>
            <a:off x="0" y="0"/>
            <a:ext cx="9027343" cy="6669360"/>
            <a:chOff x="0" y="0"/>
            <a:chExt cx="9027343" cy="6669360"/>
          </a:xfrm>
        </p:grpSpPr>
        <p:grpSp>
          <p:nvGrpSpPr>
            <p:cNvPr id="3" name="Gruppo 3"/>
            <p:cNvGrpSpPr/>
            <p:nvPr/>
          </p:nvGrpSpPr>
          <p:grpSpPr>
            <a:xfrm>
              <a:off x="0" y="0"/>
              <a:ext cx="6444208" cy="6669360"/>
              <a:chOff x="0" y="0"/>
              <a:chExt cx="6444208" cy="6669360"/>
            </a:xfrm>
          </p:grpSpPr>
          <p:pic>
            <p:nvPicPr>
              <p:cNvPr id="5" name="Image1" descr="logo_medvet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0" y="0"/>
                <a:ext cx="1691680" cy="1460996"/>
              </a:xfrm>
              <a:prstGeom prst="rect">
                <a:avLst/>
              </a:prstGeom>
              <a:noFill/>
            </p:spPr>
          </p:pic>
          <p:sp>
            <p:nvSpPr>
              <p:cNvPr id="6" name="CasellaDiTesto 5"/>
              <p:cNvSpPr txBox="1"/>
              <p:nvPr/>
            </p:nvSpPr>
            <p:spPr>
              <a:xfrm>
                <a:off x="2561991" y="6300028"/>
                <a:ext cx="388221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b="1" dirty="0" smtClean="0">
                    <a:solidFill>
                      <a:srgbClr val="C00000"/>
                    </a:solidFill>
                    <a:latin typeface="Arial"/>
                    <a:ea typeface="Calibri"/>
                    <a:cs typeface="Times New Roman"/>
                  </a:rPr>
                  <a:t>docente: Prof. Andrea Mazzatenta</a:t>
                </a:r>
                <a:endParaRPr lang="it-IT" dirty="0">
                  <a:solidFill>
                    <a:srgbClr val="C00000"/>
                  </a:solidFill>
                  <a:ea typeface="Calibri"/>
                  <a:cs typeface="Times New Roman"/>
                </a:endParaRPr>
              </a:p>
            </p:txBody>
          </p:sp>
        </p:grpSp>
        <p:sp>
          <p:nvSpPr>
            <p:cNvPr id="7" name="CasellaDiTesto 6"/>
            <p:cNvSpPr txBox="1"/>
            <p:nvPr/>
          </p:nvSpPr>
          <p:spPr>
            <a:xfrm>
              <a:off x="1691680" y="332656"/>
              <a:ext cx="733566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2800" b="1" dirty="0" smtClean="0">
                  <a:latin typeface="Arial"/>
                  <a:ea typeface="Calibri"/>
                  <a:cs typeface="Times New Roman"/>
                </a:rPr>
                <a:t>Descrizione Generale del Comportamento</a:t>
              </a:r>
              <a:endParaRPr lang="it-IT" sz="2800" dirty="0">
                <a:ea typeface="Calibri"/>
                <a:cs typeface="Times New Roman"/>
              </a:endParaRPr>
            </a:p>
          </p:txBody>
        </p:sp>
      </p:grpSp>
      <p:sp>
        <p:nvSpPr>
          <p:cNvPr id="8" name="CasellaDiTesto 7"/>
          <p:cNvSpPr txBox="1"/>
          <p:nvPr/>
        </p:nvSpPr>
        <p:spPr>
          <a:xfrm>
            <a:off x="3635896" y="3429000"/>
            <a:ext cx="2534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Filmato o foto esplicative</a:t>
            </a:r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o 7"/>
          <p:cNvGrpSpPr/>
          <p:nvPr/>
        </p:nvGrpSpPr>
        <p:grpSpPr>
          <a:xfrm>
            <a:off x="0" y="0"/>
            <a:ext cx="6444208" cy="6669360"/>
            <a:chOff x="0" y="0"/>
            <a:chExt cx="6444208" cy="6669360"/>
          </a:xfrm>
        </p:grpSpPr>
        <p:grpSp>
          <p:nvGrpSpPr>
            <p:cNvPr id="3" name="Gruppo 3"/>
            <p:cNvGrpSpPr/>
            <p:nvPr/>
          </p:nvGrpSpPr>
          <p:grpSpPr>
            <a:xfrm>
              <a:off x="0" y="0"/>
              <a:ext cx="6444208" cy="6669360"/>
              <a:chOff x="0" y="0"/>
              <a:chExt cx="6444208" cy="6669360"/>
            </a:xfrm>
          </p:grpSpPr>
          <p:pic>
            <p:nvPicPr>
              <p:cNvPr id="5" name="Image1" descr="logo_medvet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0" y="0"/>
                <a:ext cx="1691680" cy="1460996"/>
              </a:xfrm>
              <a:prstGeom prst="rect">
                <a:avLst/>
              </a:prstGeom>
              <a:noFill/>
            </p:spPr>
          </p:pic>
          <p:sp>
            <p:nvSpPr>
              <p:cNvPr id="6" name="CasellaDiTesto 5"/>
              <p:cNvSpPr txBox="1"/>
              <p:nvPr/>
            </p:nvSpPr>
            <p:spPr>
              <a:xfrm>
                <a:off x="2561991" y="6300028"/>
                <a:ext cx="388221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b="1" dirty="0" smtClean="0">
                    <a:solidFill>
                      <a:srgbClr val="C00000"/>
                    </a:solidFill>
                    <a:latin typeface="Arial"/>
                    <a:ea typeface="Calibri"/>
                    <a:cs typeface="Times New Roman"/>
                  </a:rPr>
                  <a:t>docente: Prof. Andrea Mazzatenta</a:t>
                </a:r>
                <a:endParaRPr lang="it-IT" dirty="0">
                  <a:solidFill>
                    <a:srgbClr val="C00000"/>
                  </a:solidFill>
                  <a:ea typeface="Calibri"/>
                  <a:cs typeface="Times New Roman"/>
                </a:endParaRPr>
              </a:p>
            </p:txBody>
          </p:sp>
        </p:grpSp>
        <p:sp>
          <p:nvSpPr>
            <p:cNvPr id="7" name="CasellaDiTesto 6"/>
            <p:cNvSpPr txBox="1"/>
            <p:nvPr/>
          </p:nvSpPr>
          <p:spPr>
            <a:xfrm>
              <a:off x="3707904" y="260648"/>
              <a:ext cx="136287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2800" b="1" dirty="0" smtClean="0">
                  <a:latin typeface="Arial"/>
                  <a:ea typeface="Calibri"/>
                  <a:cs typeface="Times New Roman"/>
                </a:rPr>
                <a:t>Analisi</a:t>
              </a:r>
              <a:endParaRPr lang="it-IT" sz="2800" dirty="0">
                <a:ea typeface="Calibri"/>
                <a:cs typeface="Times New Roman"/>
              </a:endParaRPr>
            </a:p>
          </p:txBody>
        </p:sp>
      </p:grpSp>
      <p:sp>
        <p:nvSpPr>
          <p:cNvPr id="8" name="CasellaDiTesto 7"/>
          <p:cNvSpPr txBox="1"/>
          <p:nvPr/>
        </p:nvSpPr>
        <p:spPr>
          <a:xfrm>
            <a:off x="3419872" y="3501008"/>
            <a:ext cx="1968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Meglio se statistica</a:t>
            </a:r>
            <a:endParaRPr lang="it-I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o 7"/>
          <p:cNvGrpSpPr/>
          <p:nvPr/>
        </p:nvGrpSpPr>
        <p:grpSpPr>
          <a:xfrm>
            <a:off x="0" y="0"/>
            <a:ext cx="6444208" cy="6669360"/>
            <a:chOff x="0" y="0"/>
            <a:chExt cx="6444208" cy="6669360"/>
          </a:xfrm>
        </p:grpSpPr>
        <p:grpSp>
          <p:nvGrpSpPr>
            <p:cNvPr id="3" name="Gruppo 3"/>
            <p:cNvGrpSpPr/>
            <p:nvPr/>
          </p:nvGrpSpPr>
          <p:grpSpPr>
            <a:xfrm>
              <a:off x="0" y="0"/>
              <a:ext cx="6444208" cy="6669360"/>
              <a:chOff x="0" y="0"/>
              <a:chExt cx="6444208" cy="6669360"/>
            </a:xfrm>
          </p:grpSpPr>
          <p:pic>
            <p:nvPicPr>
              <p:cNvPr id="5" name="Image1" descr="logo_medvet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0" y="0"/>
                <a:ext cx="1691680" cy="1460996"/>
              </a:xfrm>
              <a:prstGeom prst="rect">
                <a:avLst/>
              </a:prstGeom>
              <a:noFill/>
            </p:spPr>
          </p:pic>
          <p:sp>
            <p:nvSpPr>
              <p:cNvPr id="6" name="CasellaDiTesto 5"/>
              <p:cNvSpPr txBox="1"/>
              <p:nvPr/>
            </p:nvSpPr>
            <p:spPr>
              <a:xfrm>
                <a:off x="2561991" y="6300028"/>
                <a:ext cx="388221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b="1" dirty="0" smtClean="0">
                    <a:solidFill>
                      <a:srgbClr val="C00000"/>
                    </a:solidFill>
                    <a:latin typeface="Arial"/>
                    <a:ea typeface="Calibri"/>
                    <a:cs typeface="Times New Roman"/>
                  </a:rPr>
                  <a:t>docente: Prof. Andrea Mazzatenta</a:t>
                </a:r>
                <a:endParaRPr lang="it-IT" dirty="0">
                  <a:solidFill>
                    <a:srgbClr val="C00000"/>
                  </a:solidFill>
                  <a:ea typeface="Calibri"/>
                  <a:cs typeface="Times New Roman"/>
                </a:endParaRPr>
              </a:p>
            </p:txBody>
          </p:sp>
        </p:grpSp>
        <p:sp>
          <p:nvSpPr>
            <p:cNvPr id="7" name="CasellaDiTesto 6"/>
            <p:cNvSpPr txBox="1"/>
            <p:nvPr/>
          </p:nvSpPr>
          <p:spPr>
            <a:xfrm>
              <a:off x="3707904" y="260648"/>
              <a:ext cx="224131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2800" b="1" dirty="0" smtClean="0">
                  <a:latin typeface="Arial"/>
                  <a:ea typeface="Calibri"/>
                  <a:cs typeface="Times New Roman"/>
                </a:rPr>
                <a:t>Conclusioni</a:t>
              </a:r>
              <a:endParaRPr lang="it-IT" sz="2800" dirty="0">
                <a:ea typeface="Calibri"/>
                <a:cs typeface="Times New Roman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116</Words>
  <Application>Microsoft Office PowerPoint</Application>
  <PresentationFormat>Presentazione su schermo (4:3)</PresentationFormat>
  <Paragraphs>32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6" baseType="lpstr">
      <vt:lpstr>Tema di Office</vt:lpstr>
      <vt:lpstr>Diapositiva 1</vt:lpstr>
      <vt:lpstr>Diapositiva 2</vt:lpstr>
      <vt:lpstr>Diapositiva 3</vt:lpstr>
      <vt:lpstr>Diapositiva 4</vt:lpstr>
      <vt:lpstr>Diapositiva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Andrea</dc:creator>
  <cp:lastModifiedBy>Andrea</cp:lastModifiedBy>
  <cp:revision>4</cp:revision>
  <dcterms:created xsi:type="dcterms:W3CDTF">2015-12-15T08:34:42Z</dcterms:created>
  <dcterms:modified xsi:type="dcterms:W3CDTF">2015-12-15T08:47:23Z</dcterms:modified>
</cp:coreProperties>
</file>