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>
        <p:scale>
          <a:sx n="100" d="100"/>
          <a:sy n="100" d="100"/>
        </p:scale>
        <p:origin x="2664" y="-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94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04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2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45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23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54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8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99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71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75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22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038E-4775-46E1-91B8-66A9A2EBE396}" type="datetimeFigureOut">
              <a:rPr lang="it-IT" smtClean="0"/>
              <a:t>03/02/23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6048B-1377-404B-A47D-326B9FEB8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0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magine 24">
            <a:extLst>
              <a:ext uri="{FF2B5EF4-FFF2-40B4-BE49-F238E27FC236}">
                <a16:creationId xmlns:a16="http://schemas.microsoft.com/office/drawing/2014/main" id="{F636FF5E-4BFD-43F0-9C95-AEB3D4B110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l="19773" t="15049" r="20215" b="15629"/>
          <a:stretch/>
        </p:blipFill>
        <p:spPr>
          <a:xfrm>
            <a:off x="88023" y="3926835"/>
            <a:ext cx="6681946" cy="8015336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66F6777-01FF-B2EF-D707-CB351C20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47" y="1933838"/>
            <a:ext cx="5829300" cy="746011"/>
          </a:xfrm>
        </p:spPr>
        <p:txBody>
          <a:bodyPr/>
          <a:lstStyle/>
          <a:p>
            <a:r>
              <a:rPr lang="it-IT" dirty="0"/>
              <a:t>Malattie del Cavallo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7B7B6D-7C8B-8D0D-7AC3-FEBD5DDF3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371" y="5234397"/>
            <a:ext cx="5143500" cy="1465368"/>
          </a:xfrm>
        </p:spPr>
        <p:txBody>
          <a:bodyPr>
            <a:normAutofit lnSpcReduction="10000"/>
          </a:bodyPr>
          <a:lstStyle/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Approccio alla tosse</a:t>
            </a:r>
          </a:p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Approccio al distress respiratorio</a:t>
            </a:r>
          </a:p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Bronco-polmoniti e </a:t>
            </a:r>
            <a:r>
              <a:rPr lang="it-IT" sz="2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pleuro</a:t>
            </a:r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-polmoniti</a:t>
            </a:r>
          </a:p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Asma equina</a:t>
            </a:r>
          </a:p>
        </p:txBody>
      </p:sp>
      <p:pic>
        <p:nvPicPr>
          <p:cNvPr id="4" name="Immagine 3" descr="82749-2-Logo-UNITE-web-400x300.png">
            <a:extLst>
              <a:ext uri="{FF2B5EF4-FFF2-40B4-BE49-F238E27FC236}">
                <a16:creationId xmlns:a16="http://schemas.microsoft.com/office/drawing/2014/main" id="{14285E8A-4B3C-E3F7-1A61-D93B4EDD248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9907" y="303618"/>
            <a:ext cx="994682" cy="74601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E3128B-F6FA-72F1-B94F-CD9E7FE73ED1}"/>
              </a:ext>
            </a:extLst>
          </p:cNvPr>
          <p:cNvSpPr txBox="1"/>
          <p:nvPr/>
        </p:nvSpPr>
        <p:spPr>
          <a:xfrm>
            <a:off x="1429553" y="862634"/>
            <a:ext cx="367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FACOLTA’ DI MEDICINA VETERINARIA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1697615-8FDD-3803-8C98-4F7DA1F59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1913" y="415915"/>
            <a:ext cx="580074" cy="52141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77AAE77-1A7B-6917-CDD9-81E8993D0A1F}"/>
              </a:ext>
            </a:extLst>
          </p:cNvPr>
          <p:cNvSpPr txBox="1"/>
          <p:nvPr/>
        </p:nvSpPr>
        <p:spPr>
          <a:xfrm>
            <a:off x="1659177" y="1285719"/>
            <a:ext cx="3211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              Seminario</a:t>
            </a:r>
          </a:p>
          <a:p>
            <a:r>
              <a:rPr lang="it-IT" sz="2000" dirty="0"/>
              <a:t>Patologia medica veterinaria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5F85758-FF13-1A6E-369D-426F46D8D287}"/>
              </a:ext>
            </a:extLst>
          </p:cNvPr>
          <p:cNvSpPr txBox="1"/>
          <p:nvPr/>
        </p:nvSpPr>
        <p:spPr>
          <a:xfrm>
            <a:off x="1703158" y="4378239"/>
            <a:ext cx="3123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        Giovedì 16 Febbraio</a:t>
            </a:r>
          </a:p>
          <a:p>
            <a:pPr algn="ctr"/>
            <a:r>
              <a:rPr lang="it-IT" sz="2000" dirty="0"/>
              <a:t>14.30 – 18.30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B6A4F35-F313-126F-4779-8952529930D6}"/>
              </a:ext>
            </a:extLst>
          </p:cNvPr>
          <p:cNvSpPr txBox="1"/>
          <p:nvPr/>
        </p:nvSpPr>
        <p:spPr>
          <a:xfrm>
            <a:off x="1753471" y="6932610"/>
            <a:ext cx="3123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     Venerdì 17 Febbraio</a:t>
            </a:r>
          </a:p>
          <a:p>
            <a:pPr algn="ctr"/>
            <a:r>
              <a:rPr lang="it-IT" sz="2000" dirty="0"/>
              <a:t>9.00 – 13.00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5F1354F2-02C0-50F8-AEBC-67FDF8522C4E}"/>
              </a:ext>
            </a:extLst>
          </p:cNvPr>
          <p:cNvSpPr txBox="1">
            <a:spLocks/>
          </p:cNvSpPr>
          <p:nvPr/>
        </p:nvSpPr>
        <p:spPr>
          <a:xfrm>
            <a:off x="857247" y="7761741"/>
            <a:ext cx="5143500" cy="1294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Coliche mediche, croniche e ricorrenti</a:t>
            </a:r>
          </a:p>
          <a:p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Sindrome da ulcerazione gastrica</a:t>
            </a:r>
          </a:p>
          <a:p>
            <a:r>
              <a:rPr lang="it-IT" sz="2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Laminite</a:t>
            </a:r>
            <a:r>
              <a:rPr lang="it-IT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associata a sepsi e ad </a:t>
            </a:r>
            <a:r>
              <a:rPr lang="it-IT" sz="2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endocrinopatie</a:t>
            </a:r>
            <a:endParaRPr lang="it-IT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CBC6146-CE8F-6134-587A-10B781B036F3}"/>
              </a:ext>
            </a:extLst>
          </p:cNvPr>
          <p:cNvCxnSpPr>
            <a:cxnSpLocks/>
          </p:cNvCxnSpPr>
          <p:nvPr/>
        </p:nvCxnSpPr>
        <p:spPr>
          <a:xfrm>
            <a:off x="1677089" y="4298289"/>
            <a:ext cx="3178243" cy="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554A83D-B822-E4AD-D8DC-AA5B070FA069}"/>
              </a:ext>
            </a:extLst>
          </p:cNvPr>
          <p:cNvCxnSpPr>
            <a:cxnSpLocks/>
          </p:cNvCxnSpPr>
          <p:nvPr/>
        </p:nvCxnSpPr>
        <p:spPr>
          <a:xfrm>
            <a:off x="1726001" y="6806191"/>
            <a:ext cx="3178243" cy="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4825978-98C6-B77C-A3A4-881F155A6D20}"/>
              </a:ext>
            </a:extLst>
          </p:cNvPr>
          <p:cNvCxnSpPr>
            <a:cxnSpLocks/>
          </p:cNvCxnSpPr>
          <p:nvPr/>
        </p:nvCxnSpPr>
        <p:spPr>
          <a:xfrm>
            <a:off x="1839875" y="10759356"/>
            <a:ext cx="3178243" cy="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5433111-82A9-A64E-32F4-F9E58C3BFBA2}"/>
              </a:ext>
            </a:extLst>
          </p:cNvPr>
          <p:cNvSpPr txBox="1"/>
          <p:nvPr/>
        </p:nvSpPr>
        <p:spPr>
          <a:xfrm>
            <a:off x="419889" y="2925184"/>
            <a:ext cx="57447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        </a:t>
            </a:r>
            <a:r>
              <a:rPr lang="it-IT" sz="2400" dirty="0"/>
              <a:t>Dott.ssa Francesca Freccero </a:t>
            </a:r>
            <a:endParaRPr lang="it-IT" sz="2000" dirty="0"/>
          </a:p>
          <a:p>
            <a:pPr algn="ctr"/>
            <a:endParaRPr lang="it-IT" sz="1400" i="1" dirty="0"/>
          </a:p>
          <a:p>
            <a:pPr algn="ctr"/>
            <a:r>
              <a:rPr lang="it-IT" sz="1400" i="1" dirty="0"/>
              <a:t>Diplomata all’ </a:t>
            </a:r>
            <a:r>
              <a:rPr lang="it-IT" sz="1400" i="1" dirty="0" err="1"/>
              <a:t>European</a:t>
            </a:r>
            <a:r>
              <a:rPr lang="it-IT" sz="1400" i="1" dirty="0"/>
              <a:t> College of Equine </a:t>
            </a:r>
            <a:r>
              <a:rPr lang="it-IT" sz="1400" i="1" dirty="0" err="1"/>
              <a:t>Internal</a:t>
            </a:r>
            <a:r>
              <a:rPr lang="it-IT" sz="1400" i="1" dirty="0"/>
              <a:t> Medicine (ECEIM)</a:t>
            </a:r>
          </a:p>
          <a:p>
            <a:pPr algn="ctr"/>
            <a:r>
              <a:rPr lang="it-IT" sz="1400" i="1" dirty="0"/>
              <a:t>Responsabile della Medicina Interna del Cavallo</a:t>
            </a:r>
          </a:p>
          <a:p>
            <a:pPr algn="ctr"/>
            <a:r>
              <a:rPr lang="it-IT" sz="1400" i="1" dirty="0"/>
              <a:t> Dip. Di Scienze Mediche Veterinarie, Università di Bologna</a:t>
            </a:r>
          </a:p>
          <a:p>
            <a:pPr algn="ctr"/>
            <a:r>
              <a:rPr lang="it-IT" sz="1600" dirty="0"/>
              <a:t>  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FBA3A6E-DFB6-8809-97EB-17EEAD820FA1}"/>
              </a:ext>
            </a:extLst>
          </p:cNvPr>
          <p:cNvCxnSpPr>
            <a:cxnSpLocks/>
          </p:cNvCxnSpPr>
          <p:nvPr/>
        </p:nvCxnSpPr>
        <p:spPr>
          <a:xfrm>
            <a:off x="1703158" y="9142194"/>
            <a:ext cx="3178243" cy="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842928F-8B3C-6B8C-EA28-C90AE0C77F35}"/>
              </a:ext>
            </a:extLst>
          </p:cNvPr>
          <p:cNvCxnSpPr>
            <a:cxnSpLocks/>
          </p:cNvCxnSpPr>
          <p:nvPr/>
        </p:nvCxnSpPr>
        <p:spPr>
          <a:xfrm>
            <a:off x="1643174" y="2920010"/>
            <a:ext cx="3178243" cy="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F738753-E268-D464-77BE-32713A2BB0C2}"/>
              </a:ext>
            </a:extLst>
          </p:cNvPr>
          <p:cNvSpPr txBox="1"/>
          <p:nvPr/>
        </p:nvSpPr>
        <p:spPr>
          <a:xfrm>
            <a:off x="206060" y="9452152"/>
            <a:ext cx="65102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AULA Magna </a:t>
            </a:r>
          </a:p>
          <a:p>
            <a:r>
              <a:rPr lang="it-IT" sz="2000" dirty="0"/>
              <a:t>       </a:t>
            </a:r>
            <a:r>
              <a:rPr lang="it-IT" sz="1400" dirty="0"/>
              <a:t>Dipartimento</a:t>
            </a:r>
            <a:r>
              <a:rPr lang="it-IT" sz="2000" dirty="0"/>
              <a:t> </a:t>
            </a:r>
            <a:r>
              <a:rPr lang="it-IT" sz="1400" dirty="0"/>
              <a:t>di Medicina Veterinaria, Campus R Bortolami, Piano d’Accio, Teramo </a:t>
            </a:r>
          </a:p>
          <a:p>
            <a:pPr algn="ctr"/>
            <a:r>
              <a:rPr lang="it-IT" sz="1400" dirty="0"/>
              <a:t>Studenti del IV anno, V anno, Dottorandi di Ricerca</a:t>
            </a:r>
          </a:p>
          <a:p>
            <a:pPr algn="ctr"/>
            <a:r>
              <a:rPr lang="it-IT" sz="1400" dirty="0"/>
              <a:t>0,25 CFU per studenti del V, Dottorandi di Ricerca</a:t>
            </a:r>
            <a:endParaRPr lang="it-IT" sz="2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176C1CB2-C928-2EB0-17F1-347CF7AD7194}"/>
              </a:ext>
            </a:extLst>
          </p:cNvPr>
          <p:cNvSpPr txBox="1"/>
          <p:nvPr/>
        </p:nvSpPr>
        <p:spPr>
          <a:xfrm>
            <a:off x="1726001" y="10781841"/>
            <a:ext cx="3747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    per  informazioni: Dott. Aste Giovanni - gaste@unite.it</a:t>
            </a:r>
          </a:p>
          <a:p>
            <a:r>
              <a:rPr lang="it-IT" sz="1200" dirty="0"/>
              <a:t>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2786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144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Malattie del Cavallo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Malattie del Cavallo</dc:title>
  <dc:creator>UtenteAsus</dc:creator>
  <cp:lastModifiedBy>Giovanni  ASTE</cp:lastModifiedBy>
  <cp:revision>4</cp:revision>
  <dcterms:created xsi:type="dcterms:W3CDTF">2022-05-10T13:06:18Z</dcterms:created>
  <dcterms:modified xsi:type="dcterms:W3CDTF">2023-02-03T10:28:30Z</dcterms:modified>
</cp:coreProperties>
</file>