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-1456" y="-1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ableStyles" Target="tableStyles.xml"/><Relationship Id="rId12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93105" y="802298"/>
            <a:ext cx="8561747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93106" y="3531204"/>
            <a:ext cx="8561746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3BF71-38B7-8642-BFCE-EDAE9BD0CBAF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93105" y="329307"/>
            <a:ext cx="4897310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2334637" y="798973"/>
            <a:ext cx="0" cy="2544756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025CB-9D18-264E-A945-2D020344C9DA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883863"/>
            <a:ext cx="1615742" cy="45749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34694" y="883863"/>
            <a:ext cx="7738807" cy="4574999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EFB6C-7E96-8F41-8872-189CA1C59F84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9439111" y="719272"/>
            <a:ext cx="1615742" cy="0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81CDE-9BE7-C544-8ACB-7077DFC4270F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813" y="1756130"/>
            <a:ext cx="8562580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3806195"/>
            <a:ext cx="8549990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5BA285-9698-1B45-8319-D90A8C63F150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371687" y="798973"/>
            <a:ext cx="0" cy="284510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889"/>
            <a:ext cx="9520157" cy="105930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34695" y="2010878"/>
            <a:ext cx="4608576" cy="3438144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54793" y="2017343"/>
            <a:ext cx="4604130" cy="3441520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86CD42-43FF-B740-998F-DCC3802C4CE3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95" y="804163"/>
            <a:ext cx="9520157" cy="1056319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5" y="2019549"/>
            <a:ext cx="460857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4695" y="2824269"/>
            <a:ext cx="4608576" cy="2644457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54791" y="2023003"/>
            <a:ext cx="4608576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54792" y="2821491"/>
            <a:ext cx="4608576" cy="2637371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0FFBD-2EE4-8547-BBAE-A1AC91C8D77E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5A2352-D7AC-F242-9256-A4477BCBF354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371687" y="798973"/>
            <a:ext cx="0" cy="1067168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CFC6A-9AE6-404D-9FDD-168B477B9C90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4642" y="798973"/>
            <a:ext cx="3183128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205491"/>
            <a:ext cx="3184989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FCDFD-B4CF-A241-8D71-E814B10BEAF4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371687" y="798973"/>
            <a:ext cx="0" cy="2247117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chemeClr val="bg2">
                    <a:lumMod val="10000"/>
                  </a:schemeClr>
                </a:gs>
                <a:gs pos="100000">
                  <a:schemeClr val="bg2">
                    <a:lumMod val="10000"/>
                  </a:schemeClr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 prstMaterial="matte">
              <a:bevelT w="133350" h="50800" prst="divo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35694" y="1129513"/>
            <a:ext cx="5447840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34695" y="3145992"/>
            <a:ext cx="5440037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534695" y="5469856"/>
            <a:ext cx="5440038" cy="320123"/>
          </a:xfrm>
        </p:spPr>
        <p:txBody>
          <a:bodyPr/>
          <a:lstStyle>
            <a:lvl1pPr algn="l">
              <a:defRPr/>
            </a:lvl1pPr>
          </a:lstStyle>
          <a:p>
            <a:fld id="{26A7B589-FD4B-7E46-869A-CBADC5FC564E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534910" y="318640"/>
            <a:ext cx="5453475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‹n.›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71687" y="798973"/>
            <a:ext cx="0" cy="2161124"/>
          </a:xfrm>
          <a:prstGeom prst="line">
            <a:avLst/>
          </a:prstGeom>
          <a:ln w="38100" cmpd="sng">
            <a:solidFill>
              <a:schemeClr val="accent1"/>
            </a:solidFill>
            <a:prstDash val="solid"/>
            <a:tailEnd type="non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2015732"/>
            <a:ext cx="12192000" cy="4118829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/>
          <a:srcRect t="2769" b="-2769"/>
          <a:stretch/>
        </p:blipFill>
        <p:spPr>
          <a:xfrm>
            <a:off x="0" y="6135624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34696" y="804519"/>
            <a:ext cx="9520158" cy="104923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34696" y="2015732"/>
            <a:ext cx="9520158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D8A92E-5FF9-8143-81B3-CCB531513398}" type="datetimeFigureOut">
              <a:rPr lang="en-US" dirty="0"/>
              <a:t>21/10/17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4695" y="329307"/>
            <a:ext cx="5855719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‹n.›</a:t>
            </a:fld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6141705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566EFE3-8390-46B5-9753-049145BEBAB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>
                <a:latin typeface="Bell MT" panose="02020503060305020303" pitchFamily="18" charset="0"/>
              </a:rPr>
              <a:t>La Storia di Carlo V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5C6151D8-569C-4FD5-A861-94BFFB92D2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943937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5">
            <a:extLst>
              <a:ext uri="{FF2B5EF4-FFF2-40B4-BE49-F238E27FC236}">
                <a16:creationId xmlns:a16="http://schemas.microsoft.com/office/drawing/2014/main" xmlns="" id="{05C5F1D4-2DB6-4FBD-A374-B23DA824E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7983" y="844275"/>
            <a:ext cx="9484478" cy="1049235"/>
          </a:xfrm>
        </p:spPr>
        <p:txBody>
          <a:bodyPr>
            <a:normAutofit/>
          </a:bodyPr>
          <a:lstStyle/>
          <a:p>
            <a:r>
              <a:rPr lang="it-IT" sz="4800" b="1" i="1" dirty="0">
                <a:latin typeface="Bodoni MT" panose="02070603080606020203" pitchFamily="18" charset="0"/>
              </a:rPr>
              <a:t>Incoronazione di Carlo V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FC2E8360-4EB6-4EC9-98AE-6BD7D90B4C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2765" y="2016125"/>
            <a:ext cx="12099235" cy="4119632"/>
          </a:xfrm>
        </p:spPr>
      </p:pic>
    </p:spTree>
    <p:extLst>
      <p:ext uri="{BB962C8B-B14F-4D97-AF65-F5344CB8AC3E}">
        <p14:creationId xmlns:p14="http://schemas.microsoft.com/office/powerpoint/2010/main" val="559593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xmlns="" id="{1298465B-FE22-479A-9955-0BBE63A88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i="1" dirty="0"/>
              <a:t>Carlo V a Cavallo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072F7563-C248-4044-BD8B-CEA9CDD801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9922" y="2016125"/>
            <a:ext cx="10389705" cy="4841875"/>
          </a:xfrm>
        </p:spPr>
      </p:pic>
    </p:spTree>
    <p:extLst>
      <p:ext uri="{BB962C8B-B14F-4D97-AF65-F5344CB8AC3E}">
        <p14:creationId xmlns:p14="http://schemas.microsoft.com/office/powerpoint/2010/main" val="18764634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xmlns="" id="{F7F0C17D-6B0E-4DD3-8FB4-982CA4A1F6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4800" b="1" i="1" dirty="0"/>
              <a:t>La separazione dei poteri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xmlns="" id="{32AD5132-BCE6-42B2-9AB7-0785EB5D8F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9270" y="2016124"/>
            <a:ext cx="11873947" cy="4543701"/>
          </a:xfrm>
        </p:spPr>
      </p:pic>
    </p:spTree>
    <p:extLst>
      <p:ext uri="{BB962C8B-B14F-4D97-AF65-F5344CB8AC3E}">
        <p14:creationId xmlns:p14="http://schemas.microsoft.com/office/powerpoint/2010/main" val="2982813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2D16339-5D9B-47C0-9CF7-BCCC38A8E40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i="1" dirty="0">
                <a:solidFill>
                  <a:srgbClr val="FF0000"/>
                </a:solidFill>
                <a:latin typeface="Baskerville Old Face" panose="02020602080505020303" pitchFamily="18" charset="0"/>
              </a:rPr>
              <a:t>Grazie per l’attenzione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35DFE9B7-99FA-40EC-8129-733BD11EF9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 </a:t>
            </a:r>
            <a:r>
              <a:rPr lang="it-IT" b="1" i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Christian,federico,valerio</a:t>
            </a:r>
            <a:endParaRPr lang="it-IT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910118"/>
      </p:ext>
    </p:extLst>
  </p:cSld>
  <p:clrMapOvr>
    <a:masterClrMapping/>
  </p:clrMapOvr>
</p:sld>
</file>

<file path=ppt/theme/theme1.xml><?xml version="1.0" encoding="utf-8"?>
<a:theme xmlns:a="http://schemas.openxmlformats.org/drawingml/2006/main" name="Raccolta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EDEBE7"/>
      </a:lt2>
      <a:accent1>
        <a:srgbClr val="5FA534"/>
      </a:accent1>
      <a:accent2>
        <a:srgbClr val="DCAB34"/>
      </a:accent2>
      <a:accent3>
        <a:srgbClr val="D26D23"/>
      </a:accent3>
      <a:accent4>
        <a:srgbClr val="972323"/>
      </a:accent4>
      <a:accent5>
        <a:srgbClr val="236797"/>
      </a:accent5>
      <a:accent6>
        <a:srgbClr val="2FB6C6"/>
      </a:accent6>
      <a:hlink>
        <a:srgbClr val="8FC639"/>
      </a:hlink>
      <a:folHlink>
        <a:srgbClr val="E7C272"/>
      </a:folHlink>
    </a:clrScheme>
    <a:fontScheme name="Gallery">
      <a:majorFont>
        <a:latin typeface="Palatino Linotype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AC464412-510E-4F2B-8947-A0DDBD02899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</TotalTime>
  <Words>26</Words>
  <Application>Microsoft Macintosh PowerPoint</Application>
  <PresentationFormat>Personalizzato</PresentationFormat>
  <Paragraphs>6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Raccolta</vt:lpstr>
      <vt:lpstr>La Storia di Carlo V</vt:lpstr>
      <vt:lpstr>Incoronazione di Carlo V</vt:lpstr>
      <vt:lpstr>Carlo V a Cavallo</vt:lpstr>
      <vt:lpstr>La separazione dei poteri</vt:lpstr>
      <vt:lpstr>Grazie per l’attenzione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Storia di Carlo V</dc:title>
  <dc:creator>christian scutti</dc:creator>
  <cp:lastModifiedBy>Francesca Gallo</cp:lastModifiedBy>
  <cp:revision>4</cp:revision>
  <dcterms:created xsi:type="dcterms:W3CDTF">2017-10-11T10:07:59Z</dcterms:created>
  <dcterms:modified xsi:type="dcterms:W3CDTF">2017-10-21T09:09:41Z</dcterms:modified>
</cp:coreProperties>
</file>