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0C717E-C258-4567-B71B-8A35BF94D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2F568F1-99F6-4FEE-8551-92E17735E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3129DF9-96DD-46B0-937F-245970F3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7F66C39-FBF8-4C65-999D-851785C7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A848EB5-1344-42DB-A34B-53B951A8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301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5D1634-3035-4588-9AC7-FAC800F6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5C9F691-028E-42AA-8BF9-5AAC679B0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8A1D73A-EAE2-4BBC-8570-23A28656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FA7B804-8783-4725-9A56-05A0591A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B1FB51E-D764-4CA8-B0DC-B78AFBD5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275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3F952B5F-A455-4505-827E-6C18D4387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5B36D65-485C-4C7F-9AD0-727DAD427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8C0EA36-03DE-4C7E-9CA2-D458A3D7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08318BA-C2C2-4530-BB50-144DAA2D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A38E3B9-65FC-44DE-A7BE-C08D767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0437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96DB98-32C0-4A41-B877-4564520B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29BC4CA-4E62-4C55-BDA3-3E8A8700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C18C5AF-8BA1-48D9-9112-93C41D5F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9D43EA2-513D-4532-A39D-D1A9D129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082D8E2-79CF-403D-8DAC-93F58EBF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7866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59914D-15AF-449A-B798-A1B8DBCA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67C0CB3-364B-4BC1-AB03-3F47788E5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F4485E6-6507-462F-A997-6587F543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03E9030-A5BD-4077-8224-CF278A3B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84661DB-D41A-4CF9-8555-B17D28C2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84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E940846-CF8F-4F1F-A4F5-8B5944DA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8267691-59F6-45EB-B3CD-5E9CBDEFE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0A618D0-8BCE-4BD7-900E-AA139C941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8AA2FFE-1E98-437C-9DB9-35D30E73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1B6C8F8-83C0-4929-BC0B-8151D532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319508B-4011-4278-9470-CE7E342B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518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0718FBB-5AF4-4CF4-869C-3C6D6C6F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4CC4C91-7513-4203-ADA1-CB54EF80F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40547BE-A645-4E81-A019-832D64352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CADCE91-004C-4ED3-9F8C-02AFDC2BF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30CBB6A8-12BE-400C-A0E8-92B522546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6C8746A6-37B2-426E-AC13-CE116A4D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83C6B01D-5486-48E6-86BD-68548AD9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E3E869EB-F5BA-403B-9564-AF8BD939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503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01B154E-5642-4355-97F6-44A463C80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7CD49082-A3D4-47EE-B24E-08AF408A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B1B88CB-9139-4E14-B47C-35E0DF6E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83DF244-99DF-4DF1-B406-727DD9F5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2760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B0B70CD-22C8-4883-8875-047C533B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70B24C3-47F2-46D3-A2C3-572C9FFD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31F93C71-4E4E-4473-ACFD-97918B6D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6824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A45DA6-F71B-432B-A17A-FEBEEF68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9978BFD-D1DF-4911-B031-1921C71FB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DB108A8-DE4E-4DC1-82E6-177656DB7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0276547-CCD8-4F49-97AF-751DC890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270C87C-1675-4EA7-9730-C0CDD92E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1CCEB4E-1C3C-4493-BB4E-C395735F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830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889C50-2449-4560-87A8-9FD5A9B3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88E5F482-0A78-4780-AE9E-F0B23347A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863E301-C813-4AB2-AF9D-38D44F5FD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43DD4B4-5360-4A4B-A474-2B8B7850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261E50F-E449-42C9-9097-0C9A51DF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0656DEB-1EC9-4E1A-9EA7-A21D7473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842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632C214C-91B1-4373-BB59-040E202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B057E16-8330-4819-B4BB-3FB931AF1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3AD506A-A3C0-4DD9-8F1B-94C63FD66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0BE3-D977-406A-98D0-4A09A5DFDD95}" type="datetimeFigureOut">
              <a:rPr lang="it-IT" smtClean="0"/>
              <a:pPr/>
              <a:t>30/10/2017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B699DA6-F4D9-4918-8B5F-67073A51F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B8BDA91-85B1-4584-BB85-4FD7302DA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4080-351D-434D-9944-68F53F3BFD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362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4742FD68-D51D-4A81-B8ED-D0A922767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6383" y="166407"/>
            <a:ext cx="4252317" cy="656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340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persona, esterni, edificio, gruppo&#10;&#10;Descrizione generata con affidabilità molto elevata">
            <a:extLst>
              <a:ext uri="{FF2B5EF4-FFF2-40B4-BE49-F238E27FC236}">
                <a16:creationId xmlns:a16="http://schemas.microsoft.com/office/drawing/2014/main" xmlns="" id="{BE01D2B7-204B-44EA-9BD5-9A2628B42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1905" y="205095"/>
            <a:ext cx="46736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192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libro, parete, persona&#10;&#10;Descrizione generata con affidabilità molto elevata">
            <a:extLst>
              <a:ext uri="{FF2B5EF4-FFF2-40B4-BE49-F238E27FC236}">
                <a16:creationId xmlns:a16="http://schemas.microsoft.com/office/drawing/2014/main" xmlns="" id="{3F448302-87C2-4DE0-AEAA-14F413E4D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5961" y="333064"/>
            <a:ext cx="6640078" cy="619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819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mazarina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436" y="452019"/>
            <a:ext cx="7073128" cy="59539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Personalizzato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Pelliccione</dc:creator>
  <cp:lastModifiedBy>chiara pelliccione</cp:lastModifiedBy>
  <cp:revision>2</cp:revision>
  <dcterms:created xsi:type="dcterms:W3CDTF">2017-10-30T17:44:20Z</dcterms:created>
  <dcterms:modified xsi:type="dcterms:W3CDTF">2017-10-30T18:19:06Z</dcterms:modified>
</cp:coreProperties>
</file>