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fa0fb451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fa0fb451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fa0fb451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fa0fb451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fa0fb451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fa0fb451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a0fb451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fa0fb451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fa0fb451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fa0fb451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fa0fb451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fa0fb451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fa0fb451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fa0fb451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fa0fb4512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fa0fb451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fa0fb451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fa0fb451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1309775" y="992225"/>
            <a:ext cx="7713900" cy="26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 </a:t>
            </a:r>
            <a:r>
              <a:rPr lang="es" sz="4455">
                <a:solidFill>
                  <a:srgbClr val="FFFFFF"/>
                </a:solidFill>
              </a:rPr>
              <a:t>THE ACTORS AND THE INSTITUTIONS. THE POTENTIALS OF THE STATE IN THE FORMATION OF POLICIES</a:t>
            </a:r>
            <a:endParaRPr sz="7155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966975" y="3751050"/>
            <a:ext cx="42876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MANEL BELLÉS, 29/03/2022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Sociology of Administration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</a:t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KEY  Actors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National level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International level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363" y="2571750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INDEX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THE ORGANISATION OF THE SOCIETY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EMPLOYERS’ ASSOCIATIONS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WORKERS’ ASSOCIATIONS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THE ORGANISATION OF THE INTERNATIONAL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THE INTERNATIONAL TRADE REGIME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THE INTERNATIONAL FINANCIAL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THE EFFECTS OF INTERNATIONAL INSTITUTIONS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CONCLUSIONS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ORGANISATION OF THE SOCIETY 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THE STATE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GROUPS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FRAGMENTATION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UNITY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PETER EVANS, “EMBEDDED AUTONOMY”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INFLUENCE ON THE STATE’S ABILITY TO MAKE POLICIES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EMPLOYERS’ ASS.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WORKERS’ ASS.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Employers’  associations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Montserrat"/>
              <a:buChar char="-"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The most powerful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-"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Economic system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-"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Financing of political parties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-"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EEUU &amp; Japan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875" y="2836075"/>
            <a:ext cx="2201525" cy="16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775" y="3038288"/>
            <a:ext cx="36766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Workers’ associations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Workers’  position&lt; Employer’s position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Structure of the State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Unions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UK, US and Canada : decentralized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Australia, Austria and Scandinavian countries:  industry sectors/ national level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050" y="1893593"/>
            <a:ext cx="1289775" cy="6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450" y="1893599"/>
            <a:ext cx="1356300" cy="6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2625" y="3285674"/>
            <a:ext cx="1582900" cy="7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2288" y="3285675"/>
            <a:ext cx="1189335" cy="7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ORGANIZATION OF THE INTERNATIONAL SYSTEM</a:t>
            </a:r>
            <a:endParaRPr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International institutions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Robert Keohane and Joseph Nye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13" y="2838450"/>
            <a:ext cx="2619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838" y="28432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international trade regime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1947 GATT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1995 WTO 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850" y="2571750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international financial system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Bretton Woods agreement, 1944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Exchange rates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Current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International Monetary Fund (IMF)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Foreign Direct Investment (FDI)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400" y="2020075"/>
            <a:ext cx="1970268" cy="11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348" y="3416950"/>
            <a:ext cx="2354125" cy="13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3897" y="3426635"/>
            <a:ext cx="1970275" cy="129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effects of international institutions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Global economic forces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Countries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 Strong state , autonomy and capacity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Weak state</a:t>
            </a:r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763" y="27356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