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56" r:id="rId2"/>
    <p:sldId id="257" r:id="rId3"/>
    <p:sldId id="264" r:id="rId4"/>
    <p:sldId id="263" r:id="rId5"/>
    <p:sldId id="259" r:id="rId6"/>
    <p:sldId id="262" r:id="rId7"/>
    <p:sldId id="266" r:id="rId8"/>
    <p:sldId id="258" r:id="rId9"/>
    <p:sldId id="260" r:id="rId10"/>
    <p:sldId id="261" r:id="rId11"/>
    <p:sldId id="265" r:id="rId12"/>
    <p:sldId id="267" r:id="rId13"/>
    <p:sldId id="268" r:id="rId14"/>
    <p:sldId id="269" r:id="rId15"/>
    <p:sldId id="270" r:id="rId16"/>
    <p:sldId id="271" r:id="rId17"/>
    <p:sldId id="276" r:id="rId18"/>
    <p:sldId id="273" r:id="rId19"/>
    <p:sldId id="272" r:id="rId20"/>
    <p:sldId id="275" r:id="rId21"/>
    <p:sldId id="274" r:id="rId22"/>
    <p:sldId id="277" r:id="rId23"/>
    <p:sldId id="280" r:id="rId24"/>
    <p:sldId id="287" r:id="rId25"/>
    <p:sldId id="281" r:id="rId26"/>
    <p:sldId id="282" r:id="rId27"/>
    <p:sldId id="278" r:id="rId28"/>
    <p:sldId id="286" r:id="rId29"/>
    <p:sldId id="283" r:id="rId30"/>
    <p:sldId id="289" r:id="rId31"/>
    <p:sldId id="288" r:id="rId32"/>
    <p:sldId id="290" r:id="rId33"/>
    <p:sldId id="284" r:id="rId34"/>
    <p:sldId id="291" r:id="rId35"/>
    <p:sldId id="299" r:id="rId36"/>
    <p:sldId id="293" r:id="rId37"/>
    <p:sldId id="294" r:id="rId38"/>
    <p:sldId id="285" r:id="rId39"/>
    <p:sldId id="279" r:id="rId40"/>
    <p:sldId id="300" r:id="rId41"/>
    <p:sldId id="295" r:id="rId42"/>
    <p:sldId id="296" r:id="rId43"/>
    <p:sldId id="302" r:id="rId44"/>
    <p:sldId id="303" r:id="rId45"/>
    <p:sldId id="304" r:id="rId46"/>
    <p:sldId id="305" r:id="rId47"/>
    <p:sldId id="306" r:id="rId48"/>
    <p:sldId id="297" r:id="rId49"/>
    <p:sldId id="307" r:id="rId50"/>
    <p:sldId id="298" r:id="rId51"/>
    <p:sldId id="308" r:id="rId52"/>
    <p:sldId id="309" r:id="rId53"/>
    <p:sldId id="301" r:id="rId54"/>
    <p:sldId id="310" r:id="rId55"/>
    <p:sldId id="312" r:id="rId56"/>
    <p:sldId id="313" r:id="rId57"/>
    <p:sldId id="311"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244A72-64B3-447D-B190-254CE82803AE}" v="258" dt="2023-05-26T06:46:52.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11" autoAdjust="0"/>
    <p:restoredTop sz="94660"/>
  </p:normalViewPr>
  <p:slideViewPr>
    <p:cSldViewPr snapToGrid="0">
      <p:cViewPr varScale="1">
        <p:scale>
          <a:sx n="61" d="100"/>
          <a:sy n="61" d="100"/>
        </p:scale>
        <p:origin x="10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usy Fanelli" userId="d61660c585a2a994" providerId="LiveId" clId="{5A244A72-64B3-447D-B190-254CE82803AE}"/>
    <pc:docChg chg="undo redo custSel addSld delSld modSld sldOrd addMainMaster delMainMaster">
      <pc:chgData name="Giusy Fanelli" userId="d61660c585a2a994" providerId="LiveId" clId="{5A244A72-64B3-447D-B190-254CE82803AE}" dt="2023-05-26T09:57:20.955" v="30032" actId="20577"/>
      <pc:docMkLst>
        <pc:docMk/>
      </pc:docMkLst>
      <pc:sldChg chg="addSp delSp modSp new mod setBg modClrScheme chgLayout">
        <pc:chgData name="Giusy Fanelli" userId="d61660c585a2a994" providerId="LiveId" clId="{5A244A72-64B3-447D-B190-254CE82803AE}" dt="2023-04-03T17:13:51.300" v="27" actId="20577"/>
        <pc:sldMkLst>
          <pc:docMk/>
          <pc:sldMk cId="4194634005" sldId="256"/>
        </pc:sldMkLst>
        <pc:spChg chg="mod">
          <ac:chgData name="Giusy Fanelli" userId="d61660c585a2a994" providerId="LiveId" clId="{5A244A72-64B3-447D-B190-254CE82803AE}" dt="2023-04-03T17:13:51.300" v="27" actId="20577"/>
          <ac:spMkLst>
            <pc:docMk/>
            <pc:sldMk cId="4194634005" sldId="256"/>
            <ac:spMk id="2" creationId="{AC449165-E132-388C-E886-5A575AB22975}"/>
          </ac:spMkLst>
        </pc:spChg>
        <pc:spChg chg="mod">
          <ac:chgData name="Giusy Fanelli" userId="d61660c585a2a994" providerId="LiveId" clId="{5A244A72-64B3-447D-B190-254CE82803AE}" dt="2023-04-03T17:13:44.659" v="5" actId="26606"/>
          <ac:spMkLst>
            <pc:docMk/>
            <pc:sldMk cId="4194634005" sldId="256"/>
            <ac:spMk id="3" creationId="{BFDE367B-9D27-BFCD-133E-E173B9877DA8}"/>
          </ac:spMkLst>
        </pc:spChg>
        <pc:spChg chg="add del">
          <ac:chgData name="Giusy Fanelli" userId="d61660c585a2a994" providerId="LiveId" clId="{5A244A72-64B3-447D-B190-254CE82803AE}" dt="2023-04-03T17:13:44.627" v="4" actId="26606"/>
          <ac:spMkLst>
            <pc:docMk/>
            <pc:sldMk cId="4194634005" sldId="256"/>
            <ac:spMk id="9" creationId="{8F187B58-3857-4454-9C70-EFB475976F73}"/>
          </ac:spMkLst>
        </pc:spChg>
        <pc:spChg chg="add del">
          <ac:chgData name="Giusy Fanelli" userId="d61660c585a2a994" providerId="LiveId" clId="{5A244A72-64B3-447D-B190-254CE82803AE}" dt="2023-04-03T17:13:44.627" v="4" actId="26606"/>
          <ac:spMkLst>
            <pc:docMk/>
            <pc:sldMk cId="4194634005" sldId="256"/>
            <ac:spMk id="11" creationId="{4C5418A4-3935-49EA-B51C-5DDCBFAA3952}"/>
          </ac:spMkLst>
        </pc:spChg>
        <pc:spChg chg="add">
          <ac:chgData name="Giusy Fanelli" userId="d61660c585a2a994" providerId="LiveId" clId="{5A244A72-64B3-447D-B190-254CE82803AE}" dt="2023-04-03T17:13:44.659" v="5" actId="26606"/>
          <ac:spMkLst>
            <pc:docMk/>
            <pc:sldMk cId="4194634005" sldId="256"/>
            <ac:spMk id="13" creationId="{2AB36DB5-F10D-4EDB-87E2-ECB9301FFC62}"/>
          </ac:spMkLst>
        </pc:spChg>
        <pc:spChg chg="add">
          <ac:chgData name="Giusy Fanelli" userId="d61660c585a2a994" providerId="LiveId" clId="{5A244A72-64B3-447D-B190-254CE82803AE}" dt="2023-04-03T17:13:44.659" v="5" actId="26606"/>
          <ac:spMkLst>
            <pc:docMk/>
            <pc:sldMk cId="4194634005" sldId="256"/>
            <ac:spMk id="14" creationId="{36F292AA-C8DB-4CAA-97C9-456CF8540690}"/>
          </ac:spMkLst>
        </pc:spChg>
        <pc:spChg chg="add">
          <ac:chgData name="Giusy Fanelli" userId="d61660c585a2a994" providerId="LiveId" clId="{5A244A72-64B3-447D-B190-254CE82803AE}" dt="2023-04-03T17:13:44.659" v="5" actId="26606"/>
          <ac:spMkLst>
            <pc:docMk/>
            <pc:sldMk cId="4194634005" sldId="256"/>
            <ac:spMk id="15" creationId="{446F195D-95DC-419E-BBC1-E2B601A6067B}"/>
          </ac:spMkLst>
        </pc:spChg>
        <pc:spChg chg="add">
          <ac:chgData name="Giusy Fanelli" userId="d61660c585a2a994" providerId="LiveId" clId="{5A244A72-64B3-447D-B190-254CE82803AE}" dt="2023-04-03T17:13:44.659" v="5" actId="26606"/>
          <ac:spMkLst>
            <pc:docMk/>
            <pc:sldMk cId="4194634005" sldId="256"/>
            <ac:spMk id="17" creationId="{2256CF5B-1DAD-4912-86B9-FCA733692FED}"/>
          </ac:spMkLst>
        </pc:spChg>
        <pc:spChg chg="add">
          <ac:chgData name="Giusy Fanelli" userId="d61660c585a2a994" providerId="LiveId" clId="{5A244A72-64B3-447D-B190-254CE82803AE}" dt="2023-04-03T17:13:44.659" v="5" actId="26606"/>
          <ac:spMkLst>
            <pc:docMk/>
            <pc:sldMk cId="4194634005" sldId="256"/>
            <ac:spMk id="18" creationId="{AA065953-3D69-4CD4-80C3-DF10DEB4C761}"/>
          </ac:spMkLst>
        </pc:spChg>
        <pc:picChg chg="add del">
          <ac:chgData name="Giusy Fanelli" userId="d61660c585a2a994" providerId="LiveId" clId="{5A244A72-64B3-447D-B190-254CE82803AE}" dt="2023-04-03T17:13:44.627" v="4" actId="26606"/>
          <ac:picMkLst>
            <pc:docMk/>
            <pc:sldMk cId="4194634005" sldId="256"/>
            <ac:picMk id="4" creationId="{8AF40022-A8C5-028A-B76B-C73535471664}"/>
          </ac:picMkLst>
        </pc:picChg>
        <pc:picChg chg="add">
          <ac:chgData name="Giusy Fanelli" userId="d61660c585a2a994" providerId="LiveId" clId="{5A244A72-64B3-447D-B190-254CE82803AE}" dt="2023-04-03T17:13:44.659" v="5" actId="26606"/>
          <ac:picMkLst>
            <pc:docMk/>
            <pc:sldMk cId="4194634005" sldId="256"/>
            <ac:picMk id="16" creationId="{2BAC5D26-AD1F-4023-6C16-C3FBE2C631C6}"/>
          </ac:picMkLst>
        </pc:picChg>
      </pc:sldChg>
      <pc:sldChg chg="addSp delSp modSp new mod setBg">
        <pc:chgData name="Giusy Fanelli" userId="d61660c585a2a994" providerId="LiveId" clId="{5A244A72-64B3-447D-B190-254CE82803AE}" dt="2023-04-04T08:13:53.061" v="3142" actId="14100"/>
        <pc:sldMkLst>
          <pc:docMk/>
          <pc:sldMk cId="4191180506" sldId="257"/>
        </pc:sldMkLst>
        <pc:spChg chg="mod">
          <ac:chgData name="Giusy Fanelli" userId="d61660c585a2a994" providerId="LiveId" clId="{5A244A72-64B3-447D-B190-254CE82803AE}" dt="2023-04-04T08:13:53.061" v="3142" actId="14100"/>
          <ac:spMkLst>
            <pc:docMk/>
            <pc:sldMk cId="4191180506" sldId="257"/>
            <ac:spMk id="2" creationId="{20D7794F-6000-DE3F-BED3-7A83F88EAB28}"/>
          </ac:spMkLst>
        </pc:spChg>
        <pc:spChg chg="del mod">
          <ac:chgData name="Giusy Fanelli" userId="d61660c585a2a994" providerId="LiveId" clId="{5A244A72-64B3-447D-B190-254CE82803AE}" dt="2023-04-04T08:13:45.313" v="3140" actId="26606"/>
          <ac:spMkLst>
            <pc:docMk/>
            <pc:sldMk cId="4191180506" sldId="257"/>
            <ac:spMk id="3" creationId="{771ED98F-82FB-58B7-4B34-F5E2AC1DB008}"/>
          </ac:spMkLst>
        </pc:spChg>
        <pc:spChg chg="add">
          <ac:chgData name="Giusy Fanelli" userId="d61660c585a2a994" providerId="LiveId" clId="{5A244A72-64B3-447D-B190-254CE82803AE}" dt="2023-04-04T08:13:45.313" v="3140" actId="26606"/>
          <ac:spMkLst>
            <pc:docMk/>
            <pc:sldMk cId="4191180506" sldId="257"/>
            <ac:spMk id="9" creationId="{06E6C0C3-A448-4D8B-86C7-3C83B7E4A600}"/>
          </ac:spMkLst>
        </pc:spChg>
        <pc:spChg chg="add">
          <ac:chgData name="Giusy Fanelli" userId="d61660c585a2a994" providerId="LiveId" clId="{5A244A72-64B3-447D-B190-254CE82803AE}" dt="2023-04-04T08:13:45.313" v="3140" actId="26606"/>
          <ac:spMkLst>
            <pc:docMk/>
            <pc:sldMk cId="4191180506" sldId="257"/>
            <ac:spMk id="11" creationId="{EF1326A3-CBDD-4503-8C40-806B4ABF4F2A}"/>
          </ac:spMkLst>
        </pc:spChg>
        <pc:spChg chg="add">
          <ac:chgData name="Giusy Fanelli" userId="d61660c585a2a994" providerId="LiveId" clId="{5A244A72-64B3-447D-B190-254CE82803AE}" dt="2023-04-04T08:13:45.313" v="3140" actId="26606"/>
          <ac:spMkLst>
            <pc:docMk/>
            <pc:sldMk cId="4191180506" sldId="257"/>
            <ac:spMk id="13" creationId="{5910698D-E436-464E-9DE4-F9FB349FD9E6}"/>
          </ac:spMkLst>
        </pc:spChg>
        <pc:graphicFrameChg chg="add">
          <ac:chgData name="Giusy Fanelli" userId="d61660c585a2a994" providerId="LiveId" clId="{5A244A72-64B3-447D-B190-254CE82803AE}" dt="2023-04-04T08:13:45.313" v="3140" actId="26606"/>
          <ac:graphicFrameMkLst>
            <pc:docMk/>
            <pc:sldMk cId="4191180506" sldId="257"/>
            <ac:graphicFrameMk id="5" creationId="{4D590F39-9B89-EBC2-27A9-BF3BE966DB48}"/>
          </ac:graphicFrameMkLst>
        </pc:graphicFrameChg>
      </pc:sldChg>
      <pc:sldChg chg="addSp delSp modSp new mod setBg">
        <pc:chgData name="Giusy Fanelli" userId="d61660c585a2a994" providerId="LiveId" clId="{5A244A72-64B3-447D-B190-254CE82803AE}" dt="2023-04-16T13:49:06.923" v="3763" actId="20577"/>
        <pc:sldMkLst>
          <pc:docMk/>
          <pc:sldMk cId="2184756526" sldId="258"/>
        </pc:sldMkLst>
        <pc:spChg chg="mod">
          <ac:chgData name="Giusy Fanelli" userId="d61660c585a2a994" providerId="LiveId" clId="{5A244A72-64B3-447D-B190-254CE82803AE}" dt="2023-04-04T08:22:22.664" v="3538" actId="1076"/>
          <ac:spMkLst>
            <pc:docMk/>
            <pc:sldMk cId="2184756526" sldId="258"/>
            <ac:spMk id="2" creationId="{4FC05B76-E481-BF0F-EACC-04186C861188}"/>
          </ac:spMkLst>
        </pc:spChg>
        <pc:spChg chg="mod">
          <ac:chgData name="Giusy Fanelli" userId="d61660c585a2a994" providerId="LiveId" clId="{5A244A72-64B3-447D-B190-254CE82803AE}" dt="2023-04-16T13:49:06.923" v="3763" actId="20577"/>
          <ac:spMkLst>
            <pc:docMk/>
            <pc:sldMk cId="2184756526" sldId="258"/>
            <ac:spMk id="3" creationId="{DC5E9C45-C10D-DC60-D1FE-D74B74DF524A}"/>
          </ac:spMkLst>
        </pc:spChg>
        <pc:spChg chg="add del">
          <ac:chgData name="Giusy Fanelli" userId="d61660c585a2a994" providerId="LiveId" clId="{5A244A72-64B3-447D-B190-254CE82803AE}" dt="2023-04-04T08:22:18.887" v="3537" actId="26606"/>
          <ac:spMkLst>
            <pc:docMk/>
            <pc:sldMk cId="2184756526" sldId="258"/>
            <ac:spMk id="8" creationId="{45C5CC17-FF17-43CF-B073-D9051465D5CC}"/>
          </ac:spMkLst>
        </pc:spChg>
        <pc:spChg chg="add del">
          <ac:chgData name="Giusy Fanelli" userId="d61660c585a2a994" providerId="LiveId" clId="{5A244A72-64B3-447D-B190-254CE82803AE}" dt="2023-04-04T08:22:18.887" v="3537" actId="26606"/>
          <ac:spMkLst>
            <pc:docMk/>
            <pc:sldMk cId="2184756526" sldId="258"/>
            <ac:spMk id="10" creationId="{1EBE2DDC-0D14-44E6-A1AB-2EEC09507435}"/>
          </ac:spMkLst>
        </pc:spChg>
        <pc:spChg chg="add del">
          <ac:chgData name="Giusy Fanelli" userId="d61660c585a2a994" providerId="LiveId" clId="{5A244A72-64B3-447D-B190-254CE82803AE}" dt="2023-04-04T08:22:18.887" v="3537" actId="26606"/>
          <ac:spMkLst>
            <pc:docMk/>
            <pc:sldMk cId="2184756526" sldId="258"/>
            <ac:spMk id="12" creationId="{A8543D98-0AA2-43B4-B508-DC1DB7F3DC9A}"/>
          </ac:spMkLst>
        </pc:spChg>
        <pc:spChg chg="add del">
          <ac:chgData name="Giusy Fanelli" userId="d61660c585a2a994" providerId="LiveId" clId="{5A244A72-64B3-447D-B190-254CE82803AE}" dt="2023-04-04T08:22:18.887" v="3537" actId="26606"/>
          <ac:spMkLst>
            <pc:docMk/>
            <pc:sldMk cId="2184756526" sldId="258"/>
            <ac:spMk id="14" creationId="{89723C1D-9A1A-465B-8164-483BF5426613}"/>
          </ac:spMkLst>
        </pc:spChg>
        <pc:spChg chg="add del">
          <ac:chgData name="Giusy Fanelli" userId="d61660c585a2a994" providerId="LiveId" clId="{5A244A72-64B3-447D-B190-254CE82803AE}" dt="2023-04-04T08:22:18.887" v="3537" actId="26606"/>
          <ac:spMkLst>
            <pc:docMk/>
            <pc:sldMk cId="2184756526" sldId="258"/>
            <ac:spMk id="16" creationId="{A6680484-5F73-4078-85C2-415205B1A4C0}"/>
          </ac:spMkLst>
        </pc:spChg>
        <pc:spChg chg="add">
          <ac:chgData name="Giusy Fanelli" userId="d61660c585a2a994" providerId="LiveId" clId="{5A244A72-64B3-447D-B190-254CE82803AE}" dt="2023-04-04T08:22:18.887" v="3537" actId="26606"/>
          <ac:spMkLst>
            <pc:docMk/>
            <pc:sldMk cId="2184756526" sldId="258"/>
            <ac:spMk id="21" creationId="{B6B36A41-BF38-4C0A-BA59-CDCE04AE6C90}"/>
          </ac:spMkLst>
        </pc:spChg>
        <pc:spChg chg="add">
          <ac:chgData name="Giusy Fanelli" userId="d61660c585a2a994" providerId="LiveId" clId="{5A244A72-64B3-447D-B190-254CE82803AE}" dt="2023-04-04T08:22:18.887" v="3537" actId="26606"/>
          <ac:spMkLst>
            <pc:docMk/>
            <pc:sldMk cId="2184756526" sldId="258"/>
            <ac:spMk id="23" creationId="{92D36A8B-01FD-4675-9D35-FA0CC50FDCF8}"/>
          </ac:spMkLst>
        </pc:spChg>
        <pc:spChg chg="add">
          <ac:chgData name="Giusy Fanelli" userId="d61660c585a2a994" providerId="LiveId" clId="{5A244A72-64B3-447D-B190-254CE82803AE}" dt="2023-04-04T08:22:18.887" v="3537" actId="26606"/>
          <ac:spMkLst>
            <pc:docMk/>
            <pc:sldMk cId="2184756526" sldId="258"/>
            <ac:spMk id="25" creationId="{726D76E8-086A-40F9-B995-AEFD77D9C089}"/>
          </ac:spMkLst>
        </pc:spChg>
      </pc:sldChg>
      <pc:sldChg chg="addSp delSp modSp new mod ord setBg">
        <pc:chgData name="Giusy Fanelli" userId="d61660c585a2a994" providerId="LiveId" clId="{5A244A72-64B3-447D-B190-254CE82803AE}" dt="2023-04-04T08:20:03.001" v="3512" actId="20577"/>
        <pc:sldMkLst>
          <pc:docMk/>
          <pc:sldMk cId="2584867887" sldId="259"/>
        </pc:sldMkLst>
        <pc:spChg chg="mod">
          <ac:chgData name="Giusy Fanelli" userId="d61660c585a2a994" providerId="LiveId" clId="{5A244A72-64B3-447D-B190-254CE82803AE}" dt="2023-04-04T08:19:31.544" v="3503" actId="1076"/>
          <ac:spMkLst>
            <pc:docMk/>
            <pc:sldMk cId="2584867887" sldId="259"/>
            <ac:spMk id="2" creationId="{7CA14E9B-A3B4-7F0B-A48C-0050CE826E2E}"/>
          </ac:spMkLst>
        </pc:spChg>
        <pc:spChg chg="del mod">
          <ac:chgData name="Giusy Fanelli" userId="d61660c585a2a994" providerId="LiveId" clId="{5A244A72-64B3-447D-B190-254CE82803AE}" dt="2023-04-04T08:19:17.525" v="3496" actId="26606"/>
          <ac:spMkLst>
            <pc:docMk/>
            <pc:sldMk cId="2584867887" sldId="259"/>
            <ac:spMk id="3" creationId="{8F6EC444-5B75-5C1B-4C93-E84AA05A19C2}"/>
          </ac:spMkLst>
        </pc:spChg>
        <pc:spChg chg="add">
          <ac:chgData name="Giusy Fanelli" userId="d61660c585a2a994" providerId="LiveId" clId="{5A244A72-64B3-447D-B190-254CE82803AE}" dt="2023-04-04T08:19:17.525" v="3496" actId="26606"/>
          <ac:spMkLst>
            <pc:docMk/>
            <pc:sldMk cId="2584867887" sldId="259"/>
            <ac:spMk id="9" creationId="{06E6C0C3-A448-4D8B-86C7-3C83B7E4A600}"/>
          </ac:spMkLst>
        </pc:spChg>
        <pc:spChg chg="add">
          <ac:chgData name="Giusy Fanelli" userId="d61660c585a2a994" providerId="LiveId" clId="{5A244A72-64B3-447D-B190-254CE82803AE}" dt="2023-04-04T08:19:17.525" v="3496" actId="26606"/>
          <ac:spMkLst>
            <pc:docMk/>
            <pc:sldMk cId="2584867887" sldId="259"/>
            <ac:spMk id="11" creationId="{EF1326A3-CBDD-4503-8C40-806B4ABF4F2A}"/>
          </ac:spMkLst>
        </pc:spChg>
        <pc:spChg chg="add">
          <ac:chgData name="Giusy Fanelli" userId="d61660c585a2a994" providerId="LiveId" clId="{5A244A72-64B3-447D-B190-254CE82803AE}" dt="2023-04-04T08:19:17.525" v="3496" actId="26606"/>
          <ac:spMkLst>
            <pc:docMk/>
            <pc:sldMk cId="2584867887" sldId="259"/>
            <ac:spMk id="13" creationId="{5910698D-E436-464E-9DE4-F9FB349FD9E6}"/>
          </ac:spMkLst>
        </pc:spChg>
        <pc:graphicFrameChg chg="add mod">
          <ac:chgData name="Giusy Fanelli" userId="d61660c585a2a994" providerId="LiveId" clId="{5A244A72-64B3-447D-B190-254CE82803AE}" dt="2023-04-04T08:20:03.001" v="3512" actId="20577"/>
          <ac:graphicFrameMkLst>
            <pc:docMk/>
            <pc:sldMk cId="2584867887" sldId="259"/>
            <ac:graphicFrameMk id="5" creationId="{CE0FD4E8-CECF-8989-6D7B-389C9EAA33EA}"/>
          </ac:graphicFrameMkLst>
        </pc:graphicFrameChg>
      </pc:sldChg>
      <pc:sldChg chg="addSp delSp modSp new mod ord setBg">
        <pc:chgData name="Giusy Fanelli" userId="d61660c585a2a994" providerId="LiveId" clId="{5A244A72-64B3-447D-B190-254CE82803AE}" dt="2023-04-17T09:00:30.897" v="4678" actId="14100"/>
        <pc:sldMkLst>
          <pc:docMk/>
          <pc:sldMk cId="2339239515" sldId="260"/>
        </pc:sldMkLst>
        <pc:spChg chg="mod">
          <ac:chgData name="Giusy Fanelli" userId="d61660c585a2a994" providerId="LiveId" clId="{5A244A72-64B3-447D-B190-254CE82803AE}" dt="2023-04-04T08:21:58.061" v="3536" actId="14100"/>
          <ac:spMkLst>
            <pc:docMk/>
            <pc:sldMk cId="2339239515" sldId="260"/>
            <ac:spMk id="2" creationId="{CBC0BB8B-2A4A-E470-CD64-A23C9D60112C}"/>
          </ac:spMkLst>
        </pc:spChg>
        <pc:spChg chg="del mod">
          <ac:chgData name="Giusy Fanelli" userId="d61660c585a2a994" providerId="LiveId" clId="{5A244A72-64B3-447D-B190-254CE82803AE}" dt="2023-04-04T08:21:49.471" v="3534" actId="26606"/>
          <ac:spMkLst>
            <pc:docMk/>
            <pc:sldMk cId="2339239515" sldId="260"/>
            <ac:spMk id="3" creationId="{1FB9201B-B17D-107A-AF20-38A52DB16DA0}"/>
          </ac:spMkLst>
        </pc:spChg>
        <pc:spChg chg="add">
          <ac:chgData name="Giusy Fanelli" userId="d61660c585a2a994" providerId="LiveId" clId="{5A244A72-64B3-447D-B190-254CE82803AE}" dt="2023-04-04T08:21:49.471" v="3534" actId="26606"/>
          <ac:spMkLst>
            <pc:docMk/>
            <pc:sldMk cId="2339239515" sldId="260"/>
            <ac:spMk id="9" creationId="{06E6C0C3-A448-4D8B-86C7-3C83B7E4A600}"/>
          </ac:spMkLst>
        </pc:spChg>
        <pc:spChg chg="add">
          <ac:chgData name="Giusy Fanelli" userId="d61660c585a2a994" providerId="LiveId" clId="{5A244A72-64B3-447D-B190-254CE82803AE}" dt="2023-04-04T08:21:49.471" v="3534" actId="26606"/>
          <ac:spMkLst>
            <pc:docMk/>
            <pc:sldMk cId="2339239515" sldId="260"/>
            <ac:spMk id="11" creationId="{EF1326A3-CBDD-4503-8C40-806B4ABF4F2A}"/>
          </ac:spMkLst>
        </pc:spChg>
        <pc:spChg chg="add">
          <ac:chgData name="Giusy Fanelli" userId="d61660c585a2a994" providerId="LiveId" clId="{5A244A72-64B3-447D-B190-254CE82803AE}" dt="2023-04-04T08:21:49.471" v="3534" actId="26606"/>
          <ac:spMkLst>
            <pc:docMk/>
            <pc:sldMk cId="2339239515" sldId="260"/>
            <ac:spMk id="13" creationId="{5910698D-E436-464E-9DE4-F9FB349FD9E6}"/>
          </ac:spMkLst>
        </pc:spChg>
        <pc:graphicFrameChg chg="add mod">
          <ac:chgData name="Giusy Fanelli" userId="d61660c585a2a994" providerId="LiveId" clId="{5A244A72-64B3-447D-B190-254CE82803AE}" dt="2023-04-17T09:00:30.897" v="4678" actId="14100"/>
          <ac:graphicFrameMkLst>
            <pc:docMk/>
            <pc:sldMk cId="2339239515" sldId="260"/>
            <ac:graphicFrameMk id="5" creationId="{DA081E69-5466-C48A-7F06-D041BE3DDFE4}"/>
          </ac:graphicFrameMkLst>
        </pc:graphicFrameChg>
      </pc:sldChg>
      <pc:sldChg chg="addSp delSp modSp new mod ord setBg">
        <pc:chgData name="Giusy Fanelli" userId="d61660c585a2a994" providerId="LiveId" clId="{5A244A72-64B3-447D-B190-254CE82803AE}" dt="2023-04-16T18:03:13.731" v="4645" actId="20577"/>
        <pc:sldMkLst>
          <pc:docMk/>
          <pc:sldMk cId="1841589128" sldId="261"/>
        </pc:sldMkLst>
        <pc:spChg chg="mod">
          <ac:chgData name="Giusy Fanelli" userId="d61660c585a2a994" providerId="LiveId" clId="{5A244A72-64B3-447D-B190-254CE82803AE}" dt="2023-04-16T18:03:13.731" v="4645" actId="20577"/>
          <ac:spMkLst>
            <pc:docMk/>
            <pc:sldMk cId="1841589128" sldId="261"/>
            <ac:spMk id="2" creationId="{1633DB33-C74A-3A95-119B-1AFABB1E9440}"/>
          </ac:spMkLst>
        </pc:spChg>
        <pc:spChg chg="del mod">
          <ac:chgData name="Giusy Fanelli" userId="d61660c585a2a994" providerId="LiveId" clId="{5A244A72-64B3-447D-B190-254CE82803AE}" dt="2023-04-04T07:11:23.336" v="2956" actId="26606"/>
          <ac:spMkLst>
            <pc:docMk/>
            <pc:sldMk cId="1841589128" sldId="261"/>
            <ac:spMk id="3" creationId="{7F5948A7-BD88-4A6F-8E62-B4F44289CC18}"/>
          </ac:spMkLst>
        </pc:spChg>
        <pc:spChg chg="add">
          <ac:chgData name="Giusy Fanelli" userId="d61660c585a2a994" providerId="LiveId" clId="{5A244A72-64B3-447D-B190-254CE82803AE}" dt="2023-04-04T07:11:23.336" v="2956" actId="26606"/>
          <ac:spMkLst>
            <pc:docMk/>
            <pc:sldMk cId="1841589128" sldId="261"/>
            <ac:spMk id="9" creationId="{06E6C0C3-A448-4D8B-86C7-3C83B7E4A600}"/>
          </ac:spMkLst>
        </pc:spChg>
        <pc:spChg chg="add">
          <ac:chgData name="Giusy Fanelli" userId="d61660c585a2a994" providerId="LiveId" clId="{5A244A72-64B3-447D-B190-254CE82803AE}" dt="2023-04-04T07:11:23.336" v="2956" actId="26606"/>
          <ac:spMkLst>
            <pc:docMk/>
            <pc:sldMk cId="1841589128" sldId="261"/>
            <ac:spMk id="11" creationId="{EF1326A3-CBDD-4503-8C40-806B4ABF4F2A}"/>
          </ac:spMkLst>
        </pc:spChg>
        <pc:spChg chg="add">
          <ac:chgData name="Giusy Fanelli" userId="d61660c585a2a994" providerId="LiveId" clId="{5A244A72-64B3-447D-B190-254CE82803AE}" dt="2023-04-04T07:11:23.336" v="2956" actId="26606"/>
          <ac:spMkLst>
            <pc:docMk/>
            <pc:sldMk cId="1841589128" sldId="261"/>
            <ac:spMk id="13" creationId="{5910698D-E436-464E-9DE4-F9FB349FD9E6}"/>
          </ac:spMkLst>
        </pc:spChg>
        <pc:graphicFrameChg chg="add mod">
          <ac:chgData name="Giusy Fanelli" userId="d61660c585a2a994" providerId="LiveId" clId="{5A244A72-64B3-447D-B190-254CE82803AE}" dt="2023-04-16T13:43:34.350" v="3595" actId="20577"/>
          <ac:graphicFrameMkLst>
            <pc:docMk/>
            <pc:sldMk cId="1841589128" sldId="261"/>
            <ac:graphicFrameMk id="5" creationId="{FC2CBAAD-037E-F08C-BB93-9465A3D2863A}"/>
          </ac:graphicFrameMkLst>
        </pc:graphicFrameChg>
      </pc:sldChg>
      <pc:sldChg chg="addSp delSp modSp new mod ord setBg">
        <pc:chgData name="Giusy Fanelli" userId="d61660c585a2a994" providerId="LiveId" clId="{5A244A72-64B3-447D-B190-254CE82803AE}" dt="2023-04-17T08:59:33.684" v="4655" actId="14100"/>
        <pc:sldMkLst>
          <pc:docMk/>
          <pc:sldMk cId="2685025466" sldId="262"/>
        </pc:sldMkLst>
        <pc:spChg chg="mod">
          <ac:chgData name="Giusy Fanelli" userId="d61660c585a2a994" providerId="LiveId" clId="{5A244A72-64B3-447D-B190-254CE82803AE}" dt="2023-04-04T08:20:48.022" v="3525" actId="14100"/>
          <ac:spMkLst>
            <pc:docMk/>
            <pc:sldMk cId="2685025466" sldId="262"/>
            <ac:spMk id="2" creationId="{F155FFB1-2EFE-44AF-D0A5-6D6324D56AD4}"/>
          </ac:spMkLst>
        </pc:spChg>
        <pc:spChg chg="add del mod">
          <ac:chgData name="Giusy Fanelli" userId="d61660c585a2a994" providerId="LiveId" clId="{5A244A72-64B3-447D-B190-254CE82803AE}" dt="2023-04-04T08:20:40.336" v="3523" actId="26606"/>
          <ac:spMkLst>
            <pc:docMk/>
            <pc:sldMk cId="2685025466" sldId="262"/>
            <ac:spMk id="3" creationId="{54B835E5-FE5A-DB27-97F6-B5102417E958}"/>
          </ac:spMkLst>
        </pc:spChg>
        <pc:spChg chg="add del">
          <ac:chgData name="Giusy Fanelli" userId="d61660c585a2a994" providerId="LiveId" clId="{5A244A72-64B3-447D-B190-254CE82803AE}" dt="2023-04-04T08:20:34.497" v="3520" actId="26606"/>
          <ac:spMkLst>
            <pc:docMk/>
            <pc:sldMk cId="2685025466" sldId="262"/>
            <ac:spMk id="9" creationId="{06E6C0C3-A448-4D8B-86C7-3C83B7E4A600}"/>
          </ac:spMkLst>
        </pc:spChg>
        <pc:spChg chg="add del">
          <ac:chgData name="Giusy Fanelli" userId="d61660c585a2a994" providerId="LiveId" clId="{5A244A72-64B3-447D-B190-254CE82803AE}" dt="2023-04-04T08:20:34.497" v="3520" actId="26606"/>
          <ac:spMkLst>
            <pc:docMk/>
            <pc:sldMk cId="2685025466" sldId="262"/>
            <ac:spMk id="11" creationId="{EF1326A3-CBDD-4503-8C40-806B4ABF4F2A}"/>
          </ac:spMkLst>
        </pc:spChg>
        <pc:spChg chg="add del">
          <ac:chgData name="Giusy Fanelli" userId="d61660c585a2a994" providerId="LiveId" clId="{5A244A72-64B3-447D-B190-254CE82803AE}" dt="2023-04-04T08:20:34.497" v="3520" actId="26606"/>
          <ac:spMkLst>
            <pc:docMk/>
            <pc:sldMk cId="2685025466" sldId="262"/>
            <ac:spMk id="13" creationId="{5910698D-E436-464E-9DE4-F9FB349FD9E6}"/>
          </ac:spMkLst>
        </pc:spChg>
        <pc:spChg chg="add">
          <ac:chgData name="Giusy Fanelli" userId="d61660c585a2a994" providerId="LiveId" clId="{5A244A72-64B3-447D-B190-254CE82803AE}" dt="2023-04-04T08:20:40.336" v="3523" actId="26606"/>
          <ac:spMkLst>
            <pc:docMk/>
            <pc:sldMk cId="2685025466" sldId="262"/>
            <ac:spMk id="17" creationId="{06E6C0C3-A448-4D8B-86C7-3C83B7E4A600}"/>
          </ac:spMkLst>
        </pc:spChg>
        <pc:spChg chg="add">
          <ac:chgData name="Giusy Fanelli" userId="d61660c585a2a994" providerId="LiveId" clId="{5A244A72-64B3-447D-B190-254CE82803AE}" dt="2023-04-04T08:20:40.336" v="3523" actId="26606"/>
          <ac:spMkLst>
            <pc:docMk/>
            <pc:sldMk cId="2685025466" sldId="262"/>
            <ac:spMk id="18" creationId="{EF1326A3-CBDD-4503-8C40-806B4ABF4F2A}"/>
          </ac:spMkLst>
        </pc:spChg>
        <pc:spChg chg="add">
          <ac:chgData name="Giusy Fanelli" userId="d61660c585a2a994" providerId="LiveId" clId="{5A244A72-64B3-447D-B190-254CE82803AE}" dt="2023-04-04T08:20:40.336" v="3523" actId="26606"/>
          <ac:spMkLst>
            <pc:docMk/>
            <pc:sldMk cId="2685025466" sldId="262"/>
            <ac:spMk id="19" creationId="{5910698D-E436-464E-9DE4-F9FB349FD9E6}"/>
          </ac:spMkLst>
        </pc:spChg>
        <pc:graphicFrameChg chg="add del">
          <ac:chgData name="Giusy Fanelli" userId="d61660c585a2a994" providerId="LiveId" clId="{5A244A72-64B3-447D-B190-254CE82803AE}" dt="2023-04-04T08:20:34.497" v="3520" actId="26606"/>
          <ac:graphicFrameMkLst>
            <pc:docMk/>
            <pc:sldMk cId="2685025466" sldId="262"/>
            <ac:graphicFrameMk id="5" creationId="{8DB829A1-C389-AC8F-5AC4-868012DE1F75}"/>
          </ac:graphicFrameMkLst>
        </pc:graphicFrameChg>
        <pc:graphicFrameChg chg="add del">
          <ac:chgData name="Giusy Fanelli" userId="d61660c585a2a994" providerId="LiveId" clId="{5A244A72-64B3-447D-B190-254CE82803AE}" dt="2023-04-04T08:20:40.336" v="3522" actId="26606"/>
          <ac:graphicFrameMkLst>
            <pc:docMk/>
            <pc:sldMk cId="2685025466" sldId="262"/>
            <ac:graphicFrameMk id="15" creationId="{EBFA1DCE-8811-D87B-FDE2-C10D07EBFE2E}"/>
          </ac:graphicFrameMkLst>
        </pc:graphicFrameChg>
        <pc:graphicFrameChg chg="add mod">
          <ac:chgData name="Giusy Fanelli" userId="d61660c585a2a994" providerId="LiveId" clId="{5A244A72-64B3-447D-B190-254CE82803AE}" dt="2023-04-17T08:59:33.684" v="4655" actId="14100"/>
          <ac:graphicFrameMkLst>
            <pc:docMk/>
            <pc:sldMk cId="2685025466" sldId="262"/>
            <ac:graphicFrameMk id="20" creationId="{8DB829A1-C389-AC8F-5AC4-868012DE1F75}"/>
          </ac:graphicFrameMkLst>
        </pc:graphicFrameChg>
      </pc:sldChg>
      <pc:sldChg chg="addSp delSp modSp new mod setBg">
        <pc:chgData name="Giusy Fanelli" userId="d61660c585a2a994" providerId="LiveId" clId="{5A244A72-64B3-447D-B190-254CE82803AE}" dt="2023-04-04T08:18:27.945" v="3490" actId="123"/>
        <pc:sldMkLst>
          <pc:docMk/>
          <pc:sldMk cId="714714660" sldId="263"/>
        </pc:sldMkLst>
        <pc:spChg chg="mod">
          <ac:chgData name="Giusy Fanelli" userId="d61660c585a2a994" providerId="LiveId" clId="{5A244A72-64B3-447D-B190-254CE82803AE}" dt="2023-04-04T08:18:22.900" v="3489" actId="26606"/>
          <ac:spMkLst>
            <pc:docMk/>
            <pc:sldMk cId="714714660" sldId="263"/>
            <ac:spMk id="2" creationId="{B3E4206C-FAB4-29B0-2A47-BF64C8A9D007}"/>
          </ac:spMkLst>
        </pc:spChg>
        <pc:spChg chg="del mod">
          <ac:chgData name="Giusy Fanelli" userId="d61660c585a2a994" providerId="LiveId" clId="{5A244A72-64B3-447D-B190-254CE82803AE}" dt="2023-04-04T08:18:22.900" v="3489" actId="26606"/>
          <ac:spMkLst>
            <pc:docMk/>
            <pc:sldMk cId="714714660" sldId="263"/>
            <ac:spMk id="3" creationId="{70F0076D-B6EA-BC49-F2B5-C7B266359F8E}"/>
          </ac:spMkLst>
        </pc:spChg>
        <pc:spChg chg="add">
          <ac:chgData name="Giusy Fanelli" userId="d61660c585a2a994" providerId="LiveId" clId="{5A244A72-64B3-447D-B190-254CE82803AE}" dt="2023-04-04T08:18:22.900" v="3489" actId="26606"/>
          <ac:spMkLst>
            <pc:docMk/>
            <pc:sldMk cId="714714660" sldId="263"/>
            <ac:spMk id="9" creationId="{06E6C0C3-A448-4D8B-86C7-3C83B7E4A600}"/>
          </ac:spMkLst>
        </pc:spChg>
        <pc:spChg chg="add">
          <ac:chgData name="Giusy Fanelli" userId="d61660c585a2a994" providerId="LiveId" clId="{5A244A72-64B3-447D-B190-254CE82803AE}" dt="2023-04-04T08:18:22.900" v="3489" actId="26606"/>
          <ac:spMkLst>
            <pc:docMk/>
            <pc:sldMk cId="714714660" sldId="263"/>
            <ac:spMk id="11" creationId="{EF1326A3-CBDD-4503-8C40-806B4ABF4F2A}"/>
          </ac:spMkLst>
        </pc:spChg>
        <pc:spChg chg="add">
          <ac:chgData name="Giusy Fanelli" userId="d61660c585a2a994" providerId="LiveId" clId="{5A244A72-64B3-447D-B190-254CE82803AE}" dt="2023-04-04T08:18:22.900" v="3489" actId="26606"/>
          <ac:spMkLst>
            <pc:docMk/>
            <pc:sldMk cId="714714660" sldId="263"/>
            <ac:spMk id="13" creationId="{5910698D-E436-464E-9DE4-F9FB349FD9E6}"/>
          </ac:spMkLst>
        </pc:spChg>
        <pc:graphicFrameChg chg="add mod">
          <ac:chgData name="Giusy Fanelli" userId="d61660c585a2a994" providerId="LiveId" clId="{5A244A72-64B3-447D-B190-254CE82803AE}" dt="2023-04-04T08:18:27.945" v="3490" actId="123"/>
          <ac:graphicFrameMkLst>
            <pc:docMk/>
            <pc:sldMk cId="714714660" sldId="263"/>
            <ac:graphicFrameMk id="5" creationId="{B4D6F851-6F60-E2A7-48AC-EAE3A7B7CE84}"/>
          </ac:graphicFrameMkLst>
        </pc:graphicFrameChg>
      </pc:sldChg>
      <pc:sldChg chg="addSp delSp modSp new mod ord">
        <pc:chgData name="Giusy Fanelli" userId="d61660c585a2a994" providerId="LiveId" clId="{5A244A72-64B3-447D-B190-254CE82803AE}" dt="2023-04-17T09:02:20.320" v="4757" actId="14100"/>
        <pc:sldMkLst>
          <pc:docMk/>
          <pc:sldMk cId="2096931066" sldId="265"/>
        </pc:sldMkLst>
        <pc:spChg chg="mod">
          <ac:chgData name="Giusy Fanelli" userId="d61660c585a2a994" providerId="LiveId" clId="{5A244A72-64B3-447D-B190-254CE82803AE}" dt="2023-04-16T18:03:56.625" v="4652" actId="27636"/>
          <ac:spMkLst>
            <pc:docMk/>
            <pc:sldMk cId="2096931066" sldId="265"/>
            <ac:spMk id="2" creationId="{5FCB6987-EF4F-6173-54D2-9CB28B88B924}"/>
          </ac:spMkLst>
        </pc:spChg>
        <pc:spChg chg="mod">
          <ac:chgData name="Giusy Fanelli" userId="d61660c585a2a994" providerId="LiveId" clId="{5A244A72-64B3-447D-B190-254CE82803AE}" dt="2023-04-17T09:02:20.320" v="4757" actId="14100"/>
          <ac:spMkLst>
            <pc:docMk/>
            <pc:sldMk cId="2096931066" sldId="265"/>
            <ac:spMk id="3" creationId="{35887B9A-B53A-595B-D3CB-EE0883E6AA8D}"/>
          </ac:spMkLst>
        </pc:spChg>
        <pc:spChg chg="add del">
          <ac:chgData name="Giusy Fanelli" userId="d61660c585a2a994" providerId="LiveId" clId="{5A244A72-64B3-447D-B190-254CE82803AE}" dt="2023-04-17T09:01:53.554" v="4738"/>
          <ac:spMkLst>
            <pc:docMk/>
            <pc:sldMk cId="2096931066" sldId="265"/>
            <ac:spMk id="4" creationId="{CF3E04FB-1391-ED92-8668-F74D110F4410}"/>
          </ac:spMkLst>
        </pc:spChg>
      </pc:sldChg>
      <pc:sldChg chg="addSp modSp new mod ord setBg">
        <pc:chgData name="Giusy Fanelli" userId="d61660c585a2a994" providerId="LiveId" clId="{5A244A72-64B3-447D-B190-254CE82803AE}" dt="2023-04-17T09:01:10.225" v="4686" actId="113"/>
        <pc:sldMkLst>
          <pc:docMk/>
          <pc:sldMk cId="3010523973" sldId="266"/>
        </pc:sldMkLst>
        <pc:spChg chg="mod">
          <ac:chgData name="Giusy Fanelli" userId="d61660c585a2a994" providerId="LiveId" clId="{5A244A72-64B3-447D-B190-254CE82803AE}" dt="2023-04-16T16:30:49.392" v="4265" actId="120"/>
          <ac:spMkLst>
            <pc:docMk/>
            <pc:sldMk cId="3010523973" sldId="266"/>
            <ac:spMk id="2" creationId="{DFBB3423-3B7F-11F6-BBC7-D435FD83AF33}"/>
          </ac:spMkLst>
        </pc:spChg>
        <pc:spChg chg="mod">
          <ac:chgData name="Giusy Fanelli" userId="d61660c585a2a994" providerId="LiveId" clId="{5A244A72-64B3-447D-B190-254CE82803AE}" dt="2023-04-17T09:01:10.225" v="4686" actId="113"/>
          <ac:spMkLst>
            <pc:docMk/>
            <pc:sldMk cId="3010523973" sldId="266"/>
            <ac:spMk id="3" creationId="{D607F7E1-4C2C-B2D7-9E4C-F703ED4FE22D}"/>
          </ac:spMkLst>
        </pc:spChg>
        <pc:spChg chg="add">
          <ac:chgData name="Giusy Fanelli" userId="d61660c585a2a994" providerId="LiveId" clId="{5A244A72-64B3-447D-B190-254CE82803AE}" dt="2023-04-16T16:30:44.888" v="4264" actId="26606"/>
          <ac:spMkLst>
            <pc:docMk/>
            <pc:sldMk cId="3010523973" sldId="266"/>
            <ac:spMk id="8" creationId="{45C5CC17-FF17-43CF-B073-D9051465D5CC}"/>
          </ac:spMkLst>
        </pc:spChg>
        <pc:spChg chg="add">
          <ac:chgData name="Giusy Fanelli" userId="d61660c585a2a994" providerId="LiveId" clId="{5A244A72-64B3-447D-B190-254CE82803AE}" dt="2023-04-16T16:30:44.888" v="4264" actId="26606"/>
          <ac:spMkLst>
            <pc:docMk/>
            <pc:sldMk cId="3010523973" sldId="266"/>
            <ac:spMk id="10" creationId="{1EBE2DDC-0D14-44E6-A1AB-2EEC09507435}"/>
          </ac:spMkLst>
        </pc:spChg>
        <pc:spChg chg="add">
          <ac:chgData name="Giusy Fanelli" userId="d61660c585a2a994" providerId="LiveId" clId="{5A244A72-64B3-447D-B190-254CE82803AE}" dt="2023-04-16T16:30:44.888" v="4264" actId="26606"/>
          <ac:spMkLst>
            <pc:docMk/>
            <pc:sldMk cId="3010523973" sldId="266"/>
            <ac:spMk id="12" creationId="{A8543D98-0AA2-43B4-B508-DC1DB7F3DC9A}"/>
          </ac:spMkLst>
        </pc:spChg>
        <pc:spChg chg="add">
          <ac:chgData name="Giusy Fanelli" userId="d61660c585a2a994" providerId="LiveId" clId="{5A244A72-64B3-447D-B190-254CE82803AE}" dt="2023-04-16T16:30:44.888" v="4264" actId="26606"/>
          <ac:spMkLst>
            <pc:docMk/>
            <pc:sldMk cId="3010523973" sldId="266"/>
            <ac:spMk id="14" creationId="{89723C1D-9A1A-465B-8164-483BF5426613}"/>
          </ac:spMkLst>
        </pc:spChg>
        <pc:spChg chg="add">
          <ac:chgData name="Giusy Fanelli" userId="d61660c585a2a994" providerId="LiveId" clId="{5A244A72-64B3-447D-B190-254CE82803AE}" dt="2023-04-16T16:30:44.888" v="4264" actId="26606"/>
          <ac:spMkLst>
            <pc:docMk/>
            <pc:sldMk cId="3010523973" sldId="266"/>
            <ac:spMk id="16" creationId="{A6680484-5F73-4078-85C2-415205B1A4C0}"/>
          </ac:spMkLst>
        </pc:spChg>
      </pc:sldChg>
      <pc:sldChg chg="addSp modSp new mod setBg">
        <pc:chgData name="Giusy Fanelli" userId="d61660c585a2a994" providerId="LiveId" clId="{5A244A72-64B3-447D-B190-254CE82803AE}" dt="2023-04-16T17:53:03.099" v="4387" actId="14100"/>
        <pc:sldMkLst>
          <pc:docMk/>
          <pc:sldMk cId="2899999554" sldId="267"/>
        </pc:sldMkLst>
        <pc:spChg chg="mod">
          <ac:chgData name="Giusy Fanelli" userId="d61660c585a2a994" providerId="LiveId" clId="{5A244A72-64B3-447D-B190-254CE82803AE}" dt="2023-04-16T17:49:03.393" v="4384" actId="14100"/>
          <ac:spMkLst>
            <pc:docMk/>
            <pc:sldMk cId="2899999554" sldId="267"/>
            <ac:spMk id="2" creationId="{8C31BE9C-7C39-2FB7-C67D-8E81D09C7DC2}"/>
          </ac:spMkLst>
        </pc:spChg>
        <pc:spChg chg="mod">
          <ac:chgData name="Giusy Fanelli" userId="d61660c585a2a994" providerId="LiveId" clId="{5A244A72-64B3-447D-B190-254CE82803AE}" dt="2023-04-16T17:53:03.099" v="4387" actId="14100"/>
          <ac:spMkLst>
            <pc:docMk/>
            <pc:sldMk cId="2899999554" sldId="267"/>
            <ac:spMk id="3" creationId="{D5AE7B23-0E10-CBFC-AEB7-5F9E853DAA16}"/>
          </ac:spMkLst>
        </pc:spChg>
        <pc:spChg chg="add">
          <ac:chgData name="Giusy Fanelli" userId="d61660c585a2a994" providerId="LiveId" clId="{5A244A72-64B3-447D-B190-254CE82803AE}" dt="2023-04-16T17:48:45.738" v="4380" actId="26606"/>
          <ac:spMkLst>
            <pc:docMk/>
            <pc:sldMk cId="2899999554" sldId="267"/>
            <ac:spMk id="8" creationId="{45C5CC17-FF17-43CF-B073-D9051465D5CC}"/>
          </ac:spMkLst>
        </pc:spChg>
        <pc:spChg chg="add">
          <ac:chgData name="Giusy Fanelli" userId="d61660c585a2a994" providerId="LiveId" clId="{5A244A72-64B3-447D-B190-254CE82803AE}" dt="2023-04-16T17:48:45.738" v="4380" actId="26606"/>
          <ac:spMkLst>
            <pc:docMk/>
            <pc:sldMk cId="2899999554" sldId="267"/>
            <ac:spMk id="10" creationId="{1EBE2DDC-0D14-44E6-A1AB-2EEC09507435}"/>
          </ac:spMkLst>
        </pc:spChg>
        <pc:spChg chg="add">
          <ac:chgData name="Giusy Fanelli" userId="d61660c585a2a994" providerId="LiveId" clId="{5A244A72-64B3-447D-B190-254CE82803AE}" dt="2023-04-16T17:48:45.738" v="4380" actId="26606"/>
          <ac:spMkLst>
            <pc:docMk/>
            <pc:sldMk cId="2899999554" sldId="267"/>
            <ac:spMk id="12" creationId="{A8543D98-0AA2-43B4-B508-DC1DB7F3DC9A}"/>
          </ac:spMkLst>
        </pc:spChg>
        <pc:spChg chg="add">
          <ac:chgData name="Giusy Fanelli" userId="d61660c585a2a994" providerId="LiveId" clId="{5A244A72-64B3-447D-B190-254CE82803AE}" dt="2023-04-16T17:48:45.738" v="4380" actId="26606"/>
          <ac:spMkLst>
            <pc:docMk/>
            <pc:sldMk cId="2899999554" sldId="267"/>
            <ac:spMk id="14" creationId="{89723C1D-9A1A-465B-8164-483BF5426613}"/>
          </ac:spMkLst>
        </pc:spChg>
        <pc:spChg chg="add">
          <ac:chgData name="Giusy Fanelli" userId="d61660c585a2a994" providerId="LiveId" clId="{5A244A72-64B3-447D-B190-254CE82803AE}" dt="2023-04-16T17:48:45.738" v="4380" actId="26606"/>
          <ac:spMkLst>
            <pc:docMk/>
            <pc:sldMk cId="2899999554" sldId="267"/>
            <ac:spMk id="16" creationId="{A6680484-5F73-4078-85C2-415205B1A4C0}"/>
          </ac:spMkLst>
        </pc:spChg>
      </pc:sldChg>
      <pc:sldChg chg="addSp delSp modSp new mod">
        <pc:chgData name="Giusy Fanelli" userId="d61660c585a2a994" providerId="LiveId" clId="{5A244A72-64B3-447D-B190-254CE82803AE}" dt="2023-04-16T18:02:13.956" v="4634" actId="26606"/>
        <pc:sldMkLst>
          <pc:docMk/>
          <pc:sldMk cId="3257013821" sldId="268"/>
        </pc:sldMkLst>
        <pc:spChg chg="mod">
          <ac:chgData name="Giusy Fanelli" userId="d61660c585a2a994" providerId="LiveId" clId="{5A244A72-64B3-447D-B190-254CE82803AE}" dt="2023-04-16T17:53:11.232" v="4406" actId="20577"/>
          <ac:spMkLst>
            <pc:docMk/>
            <pc:sldMk cId="3257013821" sldId="268"/>
            <ac:spMk id="2" creationId="{189D038A-EFFC-D025-13D6-1858F08BA033}"/>
          </ac:spMkLst>
        </pc:spChg>
        <pc:spChg chg="del mod">
          <ac:chgData name="Giusy Fanelli" userId="d61660c585a2a994" providerId="LiveId" clId="{5A244A72-64B3-447D-B190-254CE82803AE}" dt="2023-04-16T18:02:13.956" v="4634" actId="26606"/>
          <ac:spMkLst>
            <pc:docMk/>
            <pc:sldMk cId="3257013821" sldId="268"/>
            <ac:spMk id="3" creationId="{FB7A44CC-8BAC-3C87-DABA-83E30BC42EE8}"/>
          </ac:spMkLst>
        </pc:spChg>
        <pc:graphicFrameChg chg="add">
          <ac:chgData name="Giusy Fanelli" userId="d61660c585a2a994" providerId="LiveId" clId="{5A244A72-64B3-447D-B190-254CE82803AE}" dt="2023-04-16T18:02:13.956" v="4634" actId="26606"/>
          <ac:graphicFrameMkLst>
            <pc:docMk/>
            <pc:sldMk cId="3257013821" sldId="268"/>
            <ac:graphicFrameMk id="5" creationId="{4ED19A5B-BB16-565C-859A-6E2B1F10D901}"/>
          </ac:graphicFrameMkLst>
        </pc:graphicFrameChg>
      </pc:sldChg>
      <pc:sldChg chg="modSp mod">
        <pc:chgData name="Giusy Fanelli" userId="d61660c585a2a994" providerId="LiveId" clId="{5A244A72-64B3-447D-B190-254CE82803AE}" dt="2023-04-23T14:30:11.224" v="5772" actId="20577"/>
        <pc:sldMkLst>
          <pc:docMk/>
          <pc:sldMk cId="274733506" sldId="271"/>
        </pc:sldMkLst>
        <pc:spChg chg="mod">
          <ac:chgData name="Giusy Fanelli" userId="d61660c585a2a994" providerId="LiveId" clId="{5A244A72-64B3-447D-B190-254CE82803AE}" dt="2023-04-23T14:13:40.308" v="5094" actId="1076"/>
          <ac:spMkLst>
            <pc:docMk/>
            <pc:sldMk cId="274733506" sldId="271"/>
            <ac:spMk id="2" creationId="{91D0A19A-BBD9-3B5A-8803-5F3A539E8D50}"/>
          </ac:spMkLst>
        </pc:spChg>
        <pc:spChg chg="mod">
          <ac:chgData name="Giusy Fanelli" userId="d61660c585a2a994" providerId="LiveId" clId="{5A244A72-64B3-447D-B190-254CE82803AE}" dt="2023-04-23T14:30:11.224" v="5772" actId="20577"/>
          <ac:spMkLst>
            <pc:docMk/>
            <pc:sldMk cId="274733506" sldId="271"/>
            <ac:spMk id="3" creationId="{9750C759-4EDF-34F0-319F-38BD013899FB}"/>
          </ac:spMkLst>
        </pc:spChg>
      </pc:sldChg>
      <pc:sldChg chg="modSp new mod ord">
        <pc:chgData name="Giusy Fanelli" userId="d61660c585a2a994" providerId="LiveId" clId="{5A244A72-64B3-447D-B190-254CE82803AE}" dt="2023-05-08T08:25:14.614" v="12721" actId="113"/>
        <pc:sldMkLst>
          <pc:docMk/>
          <pc:sldMk cId="2835301381" sldId="272"/>
        </pc:sldMkLst>
        <pc:spChg chg="mod">
          <ac:chgData name="Giusy Fanelli" userId="d61660c585a2a994" providerId="LiveId" clId="{5A244A72-64B3-447D-B190-254CE82803AE}" dt="2023-04-22T16:00:05.474" v="4822" actId="20577"/>
          <ac:spMkLst>
            <pc:docMk/>
            <pc:sldMk cId="2835301381" sldId="272"/>
            <ac:spMk id="2" creationId="{8954E4C2-9112-3EFD-C1B2-62FD40CB26A4}"/>
          </ac:spMkLst>
        </pc:spChg>
        <pc:spChg chg="mod">
          <ac:chgData name="Giusy Fanelli" userId="d61660c585a2a994" providerId="LiveId" clId="{5A244A72-64B3-447D-B190-254CE82803AE}" dt="2023-05-08T08:25:14.614" v="12721" actId="113"/>
          <ac:spMkLst>
            <pc:docMk/>
            <pc:sldMk cId="2835301381" sldId="272"/>
            <ac:spMk id="3" creationId="{7F7824C1-D71C-9628-8559-880A33BCE39E}"/>
          </ac:spMkLst>
        </pc:spChg>
      </pc:sldChg>
      <pc:sldChg chg="modSp add del mod">
        <pc:chgData name="Giusy Fanelli" userId="d61660c585a2a994" providerId="LiveId" clId="{5A244A72-64B3-447D-B190-254CE82803AE}" dt="2023-04-23T15:07:15.424" v="6555" actId="20577"/>
        <pc:sldMkLst>
          <pc:docMk/>
          <pc:sldMk cId="3217361602" sldId="273"/>
        </pc:sldMkLst>
        <pc:spChg chg="mod">
          <ac:chgData name="Giusy Fanelli" userId="d61660c585a2a994" providerId="LiveId" clId="{5A244A72-64B3-447D-B190-254CE82803AE}" dt="2023-04-23T15:07:15.424" v="6555" actId="20577"/>
          <ac:spMkLst>
            <pc:docMk/>
            <pc:sldMk cId="3217361602" sldId="273"/>
            <ac:spMk id="3" creationId="{7F7824C1-D71C-9628-8559-880A33BCE39E}"/>
          </ac:spMkLst>
        </pc:spChg>
      </pc:sldChg>
      <pc:sldChg chg="modSp new mod">
        <pc:chgData name="Giusy Fanelli" userId="d61660c585a2a994" providerId="LiveId" clId="{5A244A72-64B3-447D-B190-254CE82803AE}" dt="2023-05-08T08:29:49.144" v="12728" actId="27636"/>
        <pc:sldMkLst>
          <pc:docMk/>
          <pc:sldMk cId="328587807" sldId="274"/>
        </pc:sldMkLst>
        <pc:spChg chg="mod">
          <ac:chgData name="Giusy Fanelli" userId="d61660c585a2a994" providerId="LiveId" clId="{5A244A72-64B3-447D-B190-254CE82803AE}" dt="2023-04-22T16:04:12.034" v="4954" actId="1076"/>
          <ac:spMkLst>
            <pc:docMk/>
            <pc:sldMk cId="328587807" sldId="274"/>
            <ac:spMk id="2" creationId="{E5E140F4-E93A-8FBD-4B1F-A0DE32519E13}"/>
          </ac:spMkLst>
        </pc:spChg>
        <pc:spChg chg="mod">
          <ac:chgData name="Giusy Fanelli" userId="d61660c585a2a994" providerId="LiveId" clId="{5A244A72-64B3-447D-B190-254CE82803AE}" dt="2023-05-08T08:29:49.144" v="12728" actId="27636"/>
          <ac:spMkLst>
            <pc:docMk/>
            <pc:sldMk cId="328587807" sldId="274"/>
            <ac:spMk id="3" creationId="{4525B2DA-E07D-0C46-AA8B-CA2300963C4B}"/>
          </ac:spMkLst>
        </pc:spChg>
      </pc:sldChg>
      <pc:sldChg chg="modSp add mod">
        <pc:chgData name="Giusy Fanelli" userId="d61660c585a2a994" providerId="LiveId" clId="{5A244A72-64B3-447D-B190-254CE82803AE}" dt="2023-05-08T08:28:44.625" v="12723" actId="113"/>
        <pc:sldMkLst>
          <pc:docMk/>
          <pc:sldMk cId="2463165273" sldId="275"/>
        </pc:sldMkLst>
        <pc:spChg chg="mod">
          <ac:chgData name="Giusy Fanelli" userId="d61660c585a2a994" providerId="LiveId" clId="{5A244A72-64B3-447D-B190-254CE82803AE}" dt="2023-05-08T08:28:44.625" v="12723" actId="113"/>
          <ac:spMkLst>
            <pc:docMk/>
            <pc:sldMk cId="2463165273" sldId="275"/>
            <ac:spMk id="3" creationId="{7F7824C1-D71C-9628-8559-880A33BCE39E}"/>
          </ac:spMkLst>
        </pc:spChg>
      </pc:sldChg>
      <pc:sldChg chg="modSp new mod ord">
        <pc:chgData name="Giusy Fanelli" userId="d61660c585a2a994" providerId="LiveId" clId="{5A244A72-64B3-447D-B190-254CE82803AE}" dt="2023-04-23T16:44:49.281" v="6885" actId="20577"/>
        <pc:sldMkLst>
          <pc:docMk/>
          <pc:sldMk cId="2384541291" sldId="276"/>
        </pc:sldMkLst>
        <pc:spChg chg="mod">
          <ac:chgData name="Giusy Fanelli" userId="d61660c585a2a994" providerId="LiveId" clId="{5A244A72-64B3-447D-B190-254CE82803AE}" dt="2023-04-23T14:47:44.979" v="5924" actId="20577"/>
          <ac:spMkLst>
            <pc:docMk/>
            <pc:sldMk cId="2384541291" sldId="276"/>
            <ac:spMk id="2" creationId="{2C54C12B-870B-D759-9F5A-96396E6D9D27}"/>
          </ac:spMkLst>
        </pc:spChg>
        <pc:spChg chg="mod">
          <ac:chgData name="Giusy Fanelli" userId="d61660c585a2a994" providerId="LiveId" clId="{5A244A72-64B3-447D-B190-254CE82803AE}" dt="2023-04-23T16:44:49.281" v="6885" actId="20577"/>
          <ac:spMkLst>
            <pc:docMk/>
            <pc:sldMk cId="2384541291" sldId="276"/>
            <ac:spMk id="3" creationId="{4287088F-A872-79CA-35AA-A1DCA42CD0CF}"/>
          </ac:spMkLst>
        </pc:spChg>
      </pc:sldChg>
      <pc:sldChg chg="modSp new mod">
        <pc:chgData name="Giusy Fanelli" userId="d61660c585a2a994" providerId="LiveId" clId="{5A244A72-64B3-447D-B190-254CE82803AE}" dt="2023-05-07T08:04:30.984" v="7351" actId="114"/>
        <pc:sldMkLst>
          <pc:docMk/>
          <pc:sldMk cId="1338392874" sldId="277"/>
        </pc:sldMkLst>
        <pc:spChg chg="mod">
          <ac:chgData name="Giusy Fanelli" userId="d61660c585a2a994" providerId="LiveId" clId="{5A244A72-64B3-447D-B190-254CE82803AE}" dt="2023-05-07T08:04:19.315" v="7348" actId="1076"/>
          <ac:spMkLst>
            <pc:docMk/>
            <pc:sldMk cId="1338392874" sldId="277"/>
            <ac:spMk id="2" creationId="{4BB53053-549A-65DC-83A5-C55BC54105EA}"/>
          </ac:spMkLst>
        </pc:spChg>
        <pc:spChg chg="mod">
          <ac:chgData name="Giusy Fanelli" userId="d61660c585a2a994" providerId="LiveId" clId="{5A244A72-64B3-447D-B190-254CE82803AE}" dt="2023-05-07T08:04:30.984" v="7351" actId="114"/>
          <ac:spMkLst>
            <pc:docMk/>
            <pc:sldMk cId="1338392874" sldId="277"/>
            <ac:spMk id="3" creationId="{A38882B7-0527-FF02-697F-A4C55E1C6E17}"/>
          </ac:spMkLst>
        </pc:spChg>
      </pc:sldChg>
      <pc:sldChg chg="new del">
        <pc:chgData name="Giusy Fanelli" userId="d61660c585a2a994" providerId="LiveId" clId="{5A244A72-64B3-447D-B190-254CE82803AE}" dt="2023-04-22T16:06:08.648" v="4994" actId="2696"/>
        <pc:sldMkLst>
          <pc:docMk/>
          <pc:sldMk cId="3414892275" sldId="277"/>
        </pc:sldMkLst>
      </pc:sldChg>
      <pc:sldChg chg="modSp new mod">
        <pc:chgData name="Giusy Fanelli" userId="d61660c585a2a994" providerId="LiveId" clId="{5A244A72-64B3-447D-B190-254CE82803AE}" dt="2023-05-09T06:23:50" v="15781" actId="20577"/>
        <pc:sldMkLst>
          <pc:docMk/>
          <pc:sldMk cId="1412352734" sldId="278"/>
        </pc:sldMkLst>
        <pc:spChg chg="mod">
          <ac:chgData name="Giusy Fanelli" userId="d61660c585a2a994" providerId="LiveId" clId="{5A244A72-64B3-447D-B190-254CE82803AE}" dt="2023-05-07T10:41:20.366" v="11456" actId="27636"/>
          <ac:spMkLst>
            <pc:docMk/>
            <pc:sldMk cId="1412352734" sldId="278"/>
            <ac:spMk id="2" creationId="{7FFB0443-5C50-7CBE-FB0E-BAAA2DDB5E8B}"/>
          </ac:spMkLst>
        </pc:spChg>
        <pc:spChg chg="mod">
          <ac:chgData name="Giusy Fanelli" userId="d61660c585a2a994" providerId="LiveId" clId="{5A244A72-64B3-447D-B190-254CE82803AE}" dt="2023-05-09T06:23:50" v="15781" actId="20577"/>
          <ac:spMkLst>
            <pc:docMk/>
            <pc:sldMk cId="1412352734" sldId="278"/>
            <ac:spMk id="3" creationId="{C998F151-E020-0961-84DB-3EC4713683FB}"/>
          </ac:spMkLst>
        </pc:spChg>
      </pc:sldChg>
      <pc:sldChg chg="modSp new mod">
        <pc:chgData name="Giusy Fanelli" userId="d61660c585a2a994" providerId="LiveId" clId="{5A244A72-64B3-447D-B190-254CE82803AE}" dt="2023-05-14T12:31:45.089" v="18727" actId="20577"/>
        <pc:sldMkLst>
          <pc:docMk/>
          <pc:sldMk cId="2257268311" sldId="279"/>
        </pc:sldMkLst>
        <pc:spChg chg="mod">
          <ac:chgData name="Giusy Fanelli" userId="d61660c585a2a994" providerId="LiveId" clId="{5A244A72-64B3-447D-B190-254CE82803AE}" dt="2023-05-07T09:39:42.627" v="9639" actId="14100"/>
          <ac:spMkLst>
            <pc:docMk/>
            <pc:sldMk cId="2257268311" sldId="279"/>
            <ac:spMk id="2" creationId="{CE203D4D-D211-4600-3C2D-FAFA42072751}"/>
          </ac:spMkLst>
        </pc:spChg>
        <pc:spChg chg="mod">
          <ac:chgData name="Giusy Fanelli" userId="d61660c585a2a994" providerId="LiveId" clId="{5A244A72-64B3-447D-B190-254CE82803AE}" dt="2023-05-14T12:31:45.089" v="18727" actId="20577"/>
          <ac:spMkLst>
            <pc:docMk/>
            <pc:sldMk cId="2257268311" sldId="279"/>
            <ac:spMk id="3" creationId="{5DD99558-E943-05B4-A37D-02B480D47F5B}"/>
          </ac:spMkLst>
        </pc:spChg>
      </pc:sldChg>
      <pc:sldChg chg="modSp new mod">
        <pc:chgData name="Giusy Fanelli" userId="d61660c585a2a994" providerId="LiveId" clId="{5A244A72-64B3-447D-B190-254CE82803AE}" dt="2023-05-08T08:16:39.120" v="12654" actId="14100"/>
        <pc:sldMkLst>
          <pc:docMk/>
          <pc:sldMk cId="1342516728" sldId="280"/>
        </pc:sldMkLst>
        <pc:spChg chg="mod">
          <ac:chgData name="Giusy Fanelli" userId="d61660c585a2a994" providerId="LiveId" clId="{5A244A72-64B3-447D-B190-254CE82803AE}" dt="2023-05-07T18:10:52.556" v="12143" actId="1076"/>
          <ac:spMkLst>
            <pc:docMk/>
            <pc:sldMk cId="1342516728" sldId="280"/>
            <ac:spMk id="2" creationId="{828D2E30-F41F-ECF4-8B4C-E98FA31EC3B0}"/>
          </ac:spMkLst>
        </pc:spChg>
        <pc:spChg chg="mod">
          <ac:chgData name="Giusy Fanelli" userId="d61660c585a2a994" providerId="LiveId" clId="{5A244A72-64B3-447D-B190-254CE82803AE}" dt="2023-05-08T08:16:39.120" v="12654" actId="14100"/>
          <ac:spMkLst>
            <pc:docMk/>
            <pc:sldMk cId="1342516728" sldId="280"/>
            <ac:spMk id="3" creationId="{4F333C63-4C71-7A5A-C7DF-14B0BAE2EAC7}"/>
          </ac:spMkLst>
        </pc:spChg>
      </pc:sldChg>
      <pc:sldChg chg="modSp new mod">
        <pc:chgData name="Giusy Fanelli" userId="d61660c585a2a994" providerId="LiveId" clId="{5A244A72-64B3-447D-B190-254CE82803AE}" dt="2023-05-07T18:43:47.016" v="12453" actId="20577"/>
        <pc:sldMkLst>
          <pc:docMk/>
          <pc:sldMk cId="2106720403" sldId="281"/>
        </pc:sldMkLst>
        <pc:spChg chg="mod">
          <ac:chgData name="Giusy Fanelli" userId="d61660c585a2a994" providerId="LiveId" clId="{5A244A72-64B3-447D-B190-254CE82803AE}" dt="2023-05-07T18:40:28.462" v="12223" actId="14100"/>
          <ac:spMkLst>
            <pc:docMk/>
            <pc:sldMk cId="2106720403" sldId="281"/>
            <ac:spMk id="2" creationId="{E6C4A0FB-94F4-8725-FB12-51D67468FD5F}"/>
          </ac:spMkLst>
        </pc:spChg>
        <pc:spChg chg="mod">
          <ac:chgData name="Giusy Fanelli" userId="d61660c585a2a994" providerId="LiveId" clId="{5A244A72-64B3-447D-B190-254CE82803AE}" dt="2023-05-07T18:43:47.016" v="12453" actId="20577"/>
          <ac:spMkLst>
            <pc:docMk/>
            <pc:sldMk cId="2106720403" sldId="281"/>
            <ac:spMk id="3" creationId="{AE0BE02A-3415-3DCF-4F30-13844A6E439D}"/>
          </ac:spMkLst>
        </pc:spChg>
      </pc:sldChg>
      <pc:sldChg chg="modSp new mod">
        <pc:chgData name="Giusy Fanelli" userId="d61660c585a2a994" providerId="LiveId" clId="{5A244A72-64B3-447D-B190-254CE82803AE}" dt="2023-05-07T18:48:10.468" v="12585" actId="20577"/>
        <pc:sldMkLst>
          <pc:docMk/>
          <pc:sldMk cId="1058838300" sldId="282"/>
        </pc:sldMkLst>
        <pc:spChg chg="mod">
          <ac:chgData name="Giusy Fanelli" userId="d61660c585a2a994" providerId="LiveId" clId="{5A244A72-64B3-447D-B190-254CE82803AE}" dt="2023-05-07T18:44:13.535" v="12454" actId="14100"/>
          <ac:spMkLst>
            <pc:docMk/>
            <pc:sldMk cId="1058838300" sldId="282"/>
            <ac:spMk id="2" creationId="{742C3C1C-09B2-2D9B-F0FA-86F4AC692DA0}"/>
          </ac:spMkLst>
        </pc:spChg>
        <pc:spChg chg="mod">
          <ac:chgData name="Giusy Fanelli" userId="d61660c585a2a994" providerId="LiveId" clId="{5A244A72-64B3-447D-B190-254CE82803AE}" dt="2023-05-07T18:48:10.468" v="12585" actId="20577"/>
          <ac:spMkLst>
            <pc:docMk/>
            <pc:sldMk cId="1058838300" sldId="282"/>
            <ac:spMk id="3" creationId="{44D7F32D-FE66-A0B5-2C00-ECA77303D95C}"/>
          </ac:spMkLst>
        </pc:spChg>
      </pc:sldChg>
      <pc:sldChg chg="modSp new mod ord">
        <pc:chgData name="Giusy Fanelli" userId="d61660c585a2a994" providerId="LiveId" clId="{5A244A72-64B3-447D-B190-254CE82803AE}" dt="2023-05-09T06:24:37.606" v="15887" actId="20577"/>
        <pc:sldMkLst>
          <pc:docMk/>
          <pc:sldMk cId="2772441149" sldId="283"/>
        </pc:sldMkLst>
        <pc:spChg chg="mod">
          <ac:chgData name="Giusy Fanelli" userId="d61660c585a2a994" providerId="LiveId" clId="{5A244A72-64B3-447D-B190-254CE82803AE}" dt="2023-05-07T09:39:08.799" v="9637" actId="27636"/>
          <ac:spMkLst>
            <pc:docMk/>
            <pc:sldMk cId="2772441149" sldId="283"/>
            <ac:spMk id="2" creationId="{08B9EF66-DBFE-4435-C06A-5D04FAB5BC14}"/>
          </ac:spMkLst>
        </pc:spChg>
        <pc:spChg chg="mod">
          <ac:chgData name="Giusy Fanelli" userId="d61660c585a2a994" providerId="LiveId" clId="{5A244A72-64B3-447D-B190-254CE82803AE}" dt="2023-05-09T06:24:37.606" v="15887" actId="20577"/>
          <ac:spMkLst>
            <pc:docMk/>
            <pc:sldMk cId="2772441149" sldId="283"/>
            <ac:spMk id="3" creationId="{4FDF27E0-4420-B1DE-48C8-5547C45A4A87}"/>
          </ac:spMkLst>
        </pc:spChg>
      </pc:sldChg>
      <pc:sldChg chg="modSp new mod ord">
        <pc:chgData name="Giusy Fanelli" userId="d61660c585a2a994" providerId="LiveId" clId="{5A244A72-64B3-447D-B190-254CE82803AE}" dt="2023-05-14T11:13:51.317" v="17882" actId="20577"/>
        <pc:sldMkLst>
          <pc:docMk/>
          <pc:sldMk cId="1229000906" sldId="284"/>
        </pc:sldMkLst>
        <pc:spChg chg="mod">
          <ac:chgData name="Giusy Fanelli" userId="d61660c585a2a994" providerId="LiveId" clId="{5A244A72-64B3-447D-B190-254CE82803AE}" dt="2023-05-14T09:24:27.493" v="16983" actId="20577"/>
          <ac:spMkLst>
            <pc:docMk/>
            <pc:sldMk cId="1229000906" sldId="284"/>
            <ac:spMk id="2" creationId="{FB98A809-950A-DD63-616D-93E5E3BFE6E4}"/>
          </ac:spMkLst>
        </pc:spChg>
        <pc:spChg chg="mod">
          <ac:chgData name="Giusy Fanelli" userId="d61660c585a2a994" providerId="LiveId" clId="{5A244A72-64B3-447D-B190-254CE82803AE}" dt="2023-05-14T11:13:51.317" v="17882" actId="20577"/>
          <ac:spMkLst>
            <pc:docMk/>
            <pc:sldMk cId="1229000906" sldId="284"/>
            <ac:spMk id="3" creationId="{BBA259A1-A43D-112B-C21E-4BC741DDC93A}"/>
          </ac:spMkLst>
        </pc:spChg>
      </pc:sldChg>
      <pc:sldChg chg="modSp new mod ord">
        <pc:chgData name="Giusy Fanelli" userId="d61660c585a2a994" providerId="LiveId" clId="{5A244A72-64B3-447D-B190-254CE82803AE}" dt="2023-05-14T12:30:27.110" v="18499" actId="20577"/>
        <pc:sldMkLst>
          <pc:docMk/>
          <pc:sldMk cId="266282765" sldId="285"/>
        </pc:sldMkLst>
        <pc:spChg chg="mod">
          <ac:chgData name="Giusy Fanelli" userId="d61660c585a2a994" providerId="LiveId" clId="{5A244A72-64B3-447D-B190-254CE82803AE}" dt="2023-05-07T09:55:15.975" v="10854" actId="20577"/>
          <ac:spMkLst>
            <pc:docMk/>
            <pc:sldMk cId="266282765" sldId="285"/>
            <ac:spMk id="2" creationId="{041EDC5B-F556-2D4E-317B-A3D55C853BAD}"/>
          </ac:spMkLst>
        </pc:spChg>
        <pc:spChg chg="mod">
          <ac:chgData name="Giusy Fanelli" userId="d61660c585a2a994" providerId="LiveId" clId="{5A244A72-64B3-447D-B190-254CE82803AE}" dt="2023-05-14T12:30:27.110" v="18499" actId="20577"/>
          <ac:spMkLst>
            <pc:docMk/>
            <pc:sldMk cId="266282765" sldId="285"/>
            <ac:spMk id="3" creationId="{D82D765E-3E13-FE33-17A7-9BF2A61B1FC2}"/>
          </ac:spMkLst>
        </pc:spChg>
      </pc:sldChg>
      <pc:sldChg chg="modSp new mod ord">
        <pc:chgData name="Giusy Fanelli" userId="d61660c585a2a994" providerId="LiveId" clId="{5A244A72-64B3-447D-B190-254CE82803AE}" dt="2023-05-09T05:04:35.787" v="13589" actId="21"/>
        <pc:sldMkLst>
          <pc:docMk/>
          <pc:sldMk cId="2183487378" sldId="286"/>
        </pc:sldMkLst>
        <pc:spChg chg="mod">
          <ac:chgData name="Giusy Fanelli" userId="d61660c585a2a994" providerId="LiveId" clId="{5A244A72-64B3-447D-B190-254CE82803AE}" dt="2023-05-07T10:42:56.798" v="11473" actId="14100"/>
          <ac:spMkLst>
            <pc:docMk/>
            <pc:sldMk cId="2183487378" sldId="286"/>
            <ac:spMk id="2" creationId="{FC5F6D6E-560A-C996-6A93-237917097C5F}"/>
          </ac:spMkLst>
        </pc:spChg>
        <pc:spChg chg="mod">
          <ac:chgData name="Giusy Fanelli" userId="d61660c585a2a994" providerId="LiveId" clId="{5A244A72-64B3-447D-B190-254CE82803AE}" dt="2023-05-09T05:04:35.787" v="13589" actId="21"/>
          <ac:spMkLst>
            <pc:docMk/>
            <pc:sldMk cId="2183487378" sldId="286"/>
            <ac:spMk id="3" creationId="{421976C6-D944-BB6F-2AA4-2BCD1051868C}"/>
          </ac:spMkLst>
        </pc:spChg>
      </pc:sldChg>
      <pc:sldChg chg="modSp add mod">
        <pc:chgData name="Giusy Fanelli" userId="d61660c585a2a994" providerId="LiveId" clId="{5A244A72-64B3-447D-B190-254CE82803AE}" dt="2023-05-08T08:49:03.194" v="12918" actId="20577"/>
        <pc:sldMkLst>
          <pc:docMk/>
          <pc:sldMk cId="3260141388" sldId="287"/>
        </pc:sldMkLst>
        <pc:spChg chg="mod">
          <ac:chgData name="Giusy Fanelli" userId="d61660c585a2a994" providerId="LiveId" clId="{5A244A72-64B3-447D-B190-254CE82803AE}" dt="2023-05-08T08:48:27.390" v="12914" actId="14100"/>
          <ac:spMkLst>
            <pc:docMk/>
            <pc:sldMk cId="3260141388" sldId="287"/>
            <ac:spMk id="2" creationId="{828D2E30-F41F-ECF4-8B4C-E98FA31EC3B0}"/>
          </ac:spMkLst>
        </pc:spChg>
        <pc:spChg chg="mod">
          <ac:chgData name="Giusy Fanelli" userId="d61660c585a2a994" providerId="LiveId" clId="{5A244A72-64B3-447D-B190-254CE82803AE}" dt="2023-05-08T08:49:03.194" v="12918" actId="20577"/>
          <ac:spMkLst>
            <pc:docMk/>
            <pc:sldMk cId="3260141388" sldId="287"/>
            <ac:spMk id="3" creationId="{4F333C63-4C71-7A5A-C7DF-14B0BAE2EAC7}"/>
          </ac:spMkLst>
        </pc:spChg>
      </pc:sldChg>
      <pc:sldChg chg="new del">
        <pc:chgData name="Giusy Fanelli" userId="d61660c585a2a994" providerId="LiveId" clId="{5A244A72-64B3-447D-B190-254CE82803AE}" dt="2023-05-08T11:52:02.102" v="13160" actId="2696"/>
        <pc:sldMkLst>
          <pc:docMk/>
          <pc:sldMk cId="540956316" sldId="288"/>
        </pc:sldMkLst>
      </pc:sldChg>
      <pc:sldChg chg="modSp new mod">
        <pc:chgData name="Giusy Fanelli" userId="d61660c585a2a994" providerId="LiveId" clId="{5A244A72-64B3-447D-B190-254CE82803AE}" dt="2023-05-15T08:26:57.531" v="19290" actId="114"/>
        <pc:sldMkLst>
          <pc:docMk/>
          <pc:sldMk cId="3499105234" sldId="288"/>
        </pc:sldMkLst>
        <pc:spChg chg="mod">
          <ac:chgData name="Giusy Fanelli" userId="d61660c585a2a994" providerId="LiveId" clId="{5A244A72-64B3-447D-B190-254CE82803AE}" dt="2023-05-09T05:56:10.901" v="14503" actId="20577"/>
          <ac:spMkLst>
            <pc:docMk/>
            <pc:sldMk cId="3499105234" sldId="288"/>
            <ac:spMk id="2" creationId="{4A5B866A-BB7C-4442-B2B6-3EED1EB55D84}"/>
          </ac:spMkLst>
        </pc:spChg>
        <pc:spChg chg="mod">
          <ac:chgData name="Giusy Fanelli" userId="d61660c585a2a994" providerId="LiveId" clId="{5A244A72-64B3-447D-B190-254CE82803AE}" dt="2023-05-15T08:26:57.531" v="19290" actId="114"/>
          <ac:spMkLst>
            <pc:docMk/>
            <pc:sldMk cId="3499105234" sldId="288"/>
            <ac:spMk id="3" creationId="{C1DC5035-453B-C78A-0B76-324EAFC88FFE}"/>
          </ac:spMkLst>
        </pc:spChg>
      </pc:sldChg>
      <pc:sldChg chg="modSp new mod">
        <pc:chgData name="Giusy Fanelli" userId="d61660c585a2a994" providerId="LiveId" clId="{5A244A72-64B3-447D-B190-254CE82803AE}" dt="2023-05-15T08:24:20.081" v="19289" actId="115"/>
        <pc:sldMkLst>
          <pc:docMk/>
          <pc:sldMk cId="1448165422" sldId="289"/>
        </pc:sldMkLst>
        <pc:spChg chg="mod">
          <ac:chgData name="Giusy Fanelli" userId="d61660c585a2a994" providerId="LiveId" clId="{5A244A72-64B3-447D-B190-254CE82803AE}" dt="2023-05-09T05:23:18.705" v="13936" actId="20577"/>
          <ac:spMkLst>
            <pc:docMk/>
            <pc:sldMk cId="1448165422" sldId="289"/>
            <ac:spMk id="2" creationId="{5F632178-F050-7EBD-31B3-F59CBC902E3A}"/>
          </ac:spMkLst>
        </pc:spChg>
        <pc:spChg chg="mod">
          <ac:chgData name="Giusy Fanelli" userId="d61660c585a2a994" providerId="LiveId" clId="{5A244A72-64B3-447D-B190-254CE82803AE}" dt="2023-05-15T08:24:20.081" v="19289" actId="115"/>
          <ac:spMkLst>
            <pc:docMk/>
            <pc:sldMk cId="1448165422" sldId="289"/>
            <ac:spMk id="3" creationId="{DD17C11C-38E2-5C0B-CB1F-7ABB523D930C}"/>
          </ac:spMkLst>
        </pc:spChg>
      </pc:sldChg>
      <pc:sldChg chg="modSp new mod">
        <pc:chgData name="Giusy Fanelli" userId="d61660c585a2a994" providerId="LiveId" clId="{5A244A72-64B3-447D-B190-254CE82803AE}" dt="2023-05-15T08:50:44.056" v="19729" actId="20577"/>
        <pc:sldMkLst>
          <pc:docMk/>
          <pc:sldMk cId="3600457229" sldId="290"/>
        </pc:sldMkLst>
        <pc:spChg chg="mod">
          <ac:chgData name="Giusy Fanelli" userId="d61660c585a2a994" providerId="LiveId" clId="{5A244A72-64B3-447D-B190-254CE82803AE}" dt="2023-05-15T08:45:43.029" v="19357" actId="1076"/>
          <ac:spMkLst>
            <pc:docMk/>
            <pc:sldMk cId="3600457229" sldId="290"/>
            <ac:spMk id="2" creationId="{311ADB8D-FAD3-3704-FEFC-70BECFA3FCC3}"/>
          </ac:spMkLst>
        </pc:spChg>
        <pc:spChg chg="mod">
          <ac:chgData name="Giusy Fanelli" userId="d61660c585a2a994" providerId="LiveId" clId="{5A244A72-64B3-447D-B190-254CE82803AE}" dt="2023-05-15T08:50:44.056" v="19729" actId="20577"/>
          <ac:spMkLst>
            <pc:docMk/>
            <pc:sldMk cId="3600457229" sldId="290"/>
            <ac:spMk id="3" creationId="{795B4970-F5D5-235B-4DC3-4AE16C6C08A0}"/>
          </ac:spMkLst>
        </pc:spChg>
      </pc:sldChg>
      <pc:sldChg chg="modSp new mod">
        <pc:chgData name="Giusy Fanelli" userId="d61660c585a2a994" providerId="LiveId" clId="{5A244A72-64B3-447D-B190-254CE82803AE}" dt="2023-05-15T08:39:40.912" v="19327" actId="115"/>
        <pc:sldMkLst>
          <pc:docMk/>
          <pc:sldMk cId="2796745777" sldId="291"/>
        </pc:sldMkLst>
        <pc:spChg chg="mod">
          <ac:chgData name="Giusy Fanelli" userId="d61660c585a2a994" providerId="LiveId" clId="{5A244A72-64B3-447D-B190-254CE82803AE}" dt="2023-05-14T09:25:20.061" v="16987" actId="1076"/>
          <ac:spMkLst>
            <pc:docMk/>
            <pc:sldMk cId="2796745777" sldId="291"/>
            <ac:spMk id="2" creationId="{0310F3F8-0FA8-0A9A-589C-9B18542DF994}"/>
          </ac:spMkLst>
        </pc:spChg>
        <pc:spChg chg="mod">
          <ac:chgData name="Giusy Fanelli" userId="d61660c585a2a994" providerId="LiveId" clId="{5A244A72-64B3-447D-B190-254CE82803AE}" dt="2023-05-15T08:39:40.912" v="19327" actId="115"/>
          <ac:spMkLst>
            <pc:docMk/>
            <pc:sldMk cId="2796745777" sldId="291"/>
            <ac:spMk id="3" creationId="{A12AF147-0130-63C6-D97B-7A060D761CDE}"/>
          </ac:spMkLst>
        </pc:spChg>
      </pc:sldChg>
      <pc:sldChg chg="modSp new del mod">
        <pc:chgData name="Giusy Fanelli" userId="d61660c585a2a994" providerId="LiveId" clId="{5A244A72-64B3-447D-B190-254CE82803AE}" dt="2023-05-14T11:07:12.816" v="17531" actId="2696"/>
        <pc:sldMkLst>
          <pc:docMk/>
          <pc:sldMk cId="3176273944" sldId="292"/>
        </pc:sldMkLst>
        <pc:spChg chg="mod">
          <ac:chgData name="Giusy Fanelli" userId="d61660c585a2a994" providerId="LiveId" clId="{5A244A72-64B3-447D-B190-254CE82803AE}" dt="2023-05-14T10:42:42.700" v="17413" actId="20577"/>
          <ac:spMkLst>
            <pc:docMk/>
            <pc:sldMk cId="3176273944" sldId="292"/>
            <ac:spMk id="2" creationId="{A75AB664-480E-6C6D-B1A0-121468A69EDB}"/>
          </ac:spMkLst>
        </pc:spChg>
        <pc:spChg chg="mod">
          <ac:chgData name="Giusy Fanelli" userId="d61660c585a2a994" providerId="LiveId" clId="{5A244A72-64B3-447D-B190-254CE82803AE}" dt="2023-05-14T09:14:27.179" v="16462" actId="14100"/>
          <ac:spMkLst>
            <pc:docMk/>
            <pc:sldMk cId="3176273944" sldId="292"/>
            <ac:spMk id="3" creationId="{E3058AD8-D97F-5345-4B30-AC23A9487FB9}"/>
          </ac:spMkLst>
        </pc:spChg>
      </pc:sldChg>
      <pc:sldChg chg="modSp new mod">
        <pc:chgData name="Giusy Fanelli" userId="d61660c585a2a994" providerId="LiveId" clId="{5A244A72-64B3-447D-B190-254CE82803AE}" dt="2023-05-15T08:40:45.424" v="19333" actId="27636"/>
        <pc:sldMkLst>
          <pc:docMk/>
          <pc:sldMk cId="1090470059" sldId="293"/>
        </pc:sldMkLst>
        <pc:spChg chg="mod">
          <ac:chgData name="Giusy Fanelli" userId="d61660c585a2a994" providerId="LiveId" clId="{5A244A72-64B3-447D-B190-254CE82803AE}" dt="2023-05-14T09:13:39.048" v="16438" actId="1076"/>
          <ac:spMkLst>
            <pc:docMk/>
            <pc:sldMk cId="1090470059" sldId="293"/>
            <ac:spMk id="2" creationId="{E7A3F85F-CE67-6E2F-F1F9-434A981718C8}"/>
          </ac:spMkLst>
        </pc:spChg>
        <pc:spChg chg="mod">
          <ac:chgData name="Giusy Fanelli" userId="d61660c585a2a994" providerId="LiveId" clId="{5A244A72-64B3-447D-B190-254CE82803AE}" dt="2023-05-15T08:40:45.424" v="19333" actId="27636"/>
          <ac:spMkLst>
            <pc:docMk/>
            <pc:sldMk cId="1090470059" sldId="293"/>
            <ac:spMk id="3" creationId="{0D30C12A-FC1B-7D01-B716-296DDB5360A6}"/>
          </ac:spMkLst>
        </pc:spChg>
      </pc:sldChg>
      <pc:sldChg chg="modSp new mod">
        <pc:chgData name="Giusy Fanelli" userId="d61660c585a2a994" providerId="LiveId" clId="{5A244A72-64B3-447D-B190-254CE82803AE}" dt="2023-05-15T08:28:03.216" v="19313" actId="115"/>
        <pc:sldMkLst>
          <pc:docMk/>
          <pc:sldMk cId="3675443486" sldId="294"/>
        </pc:sldMkLst>
        <pc:spChg chg="mod">
          <ac:chgData name="Giusy Fanelli" userId="d61660c585a2a994" providerId="LiveId" clId="{5A244A72-64B3-447D-B190-254CE82803AE}" dt="2023-05-14T11:08:26.302" v="17583" actId="20577"/>
          <ac:spMkLst>
            <pc:docMk/>
            <pc:sldMk cId="3675443486" sldId="294"/>
            <ac:spMk id="2" creationId="{65C64A18-D604-F691-D6F1-31481C70E326}"/>
          </ac:spMkLst>
        </pc:spChg>
        <pc:spChg chg="mod">
          <ac:chgData name="Giusy Fanelli" userId="d61660c585a2a994" providerId="LiveId" clId="{5A244A72-64B3-447D-B190-254CE82803AE}" dt="2023-05-15T08:28:03.216" v="19313" actId="115"/>
          <ac:spMkLst>
            <pc:docMk/>
            <pc:sldMk cId="3675443486" sldId="294"/>
            <ac:spMk id="3" creationId="{28E5DF2F-F736-EF84-A9C7-271A5F3330B6}"/>
          </ac:spMkLst>
        </pc:spChg>
      </pc:sldChg>
      <pc:sldChg chg="modSp new mod">
        <pc:chgData name="Giusy Fanelli" userId="d61660c585a2a994" providerId="LiveId" clId="{5A244A72-64B3-447D-B190-254CE82803AE}" dt="2023-05-14T09:16:22.222" v="16560" actId="20577"/>
        <pc:sldMkLst>
          <pc:docMk/>
          <pc:sldMk cId="2505975421" sldId="295"/>
        </pc:sldMkLst>
        <pc:spChg chg="mod">
          <ac:chgData name="Giusy Fanelli" userId="d61660c585a2a994" providerId="LiveId" clId="{5A244A72-64B3-447D-B190-254CE82803AE}" dt="2023-05-14T09:16:22.222" v="16560" actId="20577"/>
          <ac:spMkLst>
            <pc:docMk/>
            <pc:sldMk cId="2505975421" sldId="295"/>
            <ac:spMk id="2" creationId="{F8CE7255-A438-9122-AE81-5080C11E904E}"/>
          </ac:spMkLst>
        </pc:spChg>
      </pc:sldChg>
      <pc:sldChg chg="modSp new mod">
        <pc:chgData name="Giusy Fanelli" userId="d61660c585a2a994" providerId="LiveId" clId="{5A244A72-64B3-447D-B190-254CE82803AE}" dt="2023-05-14T09:16:38.941" v="16607" actId="27636"/>
        <pc:sldMkLst>
          <pc:docMk/>
          <pc:sldMk cId="1363103501" sldId="296"/>
        </pc:sldMkLst>
        <pc:spChg chg="mod">
          <ac:chgData name="Giusy Fanelli" userId="d61660c585a2a994" providerId="LiveId" clId="{5A244A72-64B3-447D-B190-254CE82803AE}" dt="2023-05-14T09:16:38.941" v="16607" actId="27636"/>
          <ac:spMkLst>
            <pc:docMk/>
            <pc:sldMk cId="1363103501" sldId="296"/>
            <ac:spMk id="2" creationId="{1F8BF728-8475-BC52-2374-137D1AB6C38A}"/>
          </ac:spMkLst>
        </pc:spChg>
      </pc:sldChg>
      <pc:sldChg chg="modSp new mod ord">
        <pc:chgData name="Giusy Fanelli" userId="d61660c585a2a994" providerId="LiveId" clId="{5A244A72-64B3-447D-B190-254CE82803AE}" dt="2023-05-26T05:51:55.279" v="28214" actId="114"/>
        <pc:sldMkLst>
          <pc:docMk/>
          <pc:sldMk cId="1416250777" sldId="297"/>
        </pc:sldMkLst>
        <pc:spChg chg="mod">
          <ac:chgData name="Giusy Fanelli" userId="d61660c585a2a994" providerId="LiveId" clId="{5A244A72-64B3-447D-B190-254CE82803AE}" dt="2023-05-14T09:17:50.379" v="16734" actId="20577"/>
          <ac:spMkLst>
            <pc:docMk/>
            <pc:sldMk cId="1416250777" sldId="297"/>
            <ac:spMk id="2" creationId="{3AE448E3-8348-ACBA-E536-DF2A9C82CC34}"/>
          </ac:spMkLst>
        </pc:spChg>
        <pc:spChg chg="mod">
          <ac:chgData name="Giusy Fanelli" userId="d61660c585a2a994" providerId="LiveId" clId="{5A244A72-64B3-447D-B190-254CE82803AE}" dt="2023-05-26T05:51:55.279" v="28214" actId="114"/>
          <ac:spMkLst>
            <pc:docMk/>
            <pc:sldMk cId="1416250777" sldId="297"/>
            <ac:spMk id="3" creationId="{8D29354A-7242-1B30-0B2E-0BAD50EBEE0E}"/>
          </ac:spMkLst>
        </pc:spChg>
      </pc:sldChg>
      <pc:sldChg chg="modSp new mod ord">
        <pc:chgData name="Giusy Fanelli" userId="d61660c585a2a994" providerId="LiveId" clId="{5A244A72-64B3-447D-B190-254CE82803AE}" dt="2023-05-25T17:38:00.480" v="24710" actId="20577"/>
        <pc:sldMkLst>
          <pc:docMk/>
          <pc:sldMk cId="3224607933" sldId="298"/>
        </pc:sldMkLst>
        <pc:spChg chg="mod">
          <ac:chgData name="Giusy Fanelli" userId="d61660c585a2a994" providerId="LiveId" clId="{5A244A72-64B3-447D-B190-254CE82803AE}" dt="2023-05-14T09:19:11.006" v="16796" actId="20577"/>
          <ac:spMkLst>
            <pc:docMk/>
            <pc:sldMk cId="3224607933" sldId="298"/>
            <ac:spMk id="2" creationId="{F353554A-AD50-8529-F7B2-F231C2C992F9}"/>
          </ac:spMkLst>
        </pc:spChg>
        <pc:spChg chg="mod">
          <ac:chgData name="Giusy Fanelli" userId="d61660c585a2a994" providerId="LiveId" clId="{5A244A72-64B3-447D-B190-254CE82803AE}" dt="2023-05-25T17:38:00.480" v="24710" actId="20577"/>
          <ac:spMkLst>
            <pc:docMk/>
            <pc:sldMk cId="3224607933" sldId="298"/>
            <ac:spMk id="3" creationId="{8F362EAB-884D-F58C-3342-C44FACD98CA5}"/>
          </ac:spMkLst>
        </pc:spChg>
      </pc:sldChg>
      <pc:sldChg chg="modSp new mod">
        <pc:chgData name="Giusy Fanelli" userId="d61660c585a2a994" providerId="LiveId" clId="{5A244A72-64B3-447D-B190-254CE82803AE}" dt="2023-05-15T08:40:26.697" v="19331" actId="27636"/>
        <pc:sldMkLst>
          <pc:docMk/>
          <pc:sldMk cId="1195278077" sldId="299"/>
        </pc:sldMkLst>
        <pc:spChg chg="mod">
          <ac:chgData name="Giusy Fanelli" userId="d61660c585a2a994" providerId="LiveId" clId="{5A244A72-64B3-447D-B190-254CE82803AE}" dt="2023-05-14T10:42:26.001" v="17371" actId="20577"/>
          <ac:spMkLst>
            <pc:docMk/>
            <pc:sldMk cId="1195278077" sldId="299"/>
            <ac:spMk id="2" creationId="{D15CFA89-7C69-D39A-2757-807ECDCEF87F}"/>
          </ac:spMkLst>
        </pc:spChg>
        <pc:spChg chg="mod">
          <ac:chgData name="Giusy Fanelli" userId="d61660c585a2a994" providerId="LiveId" clId="{5A244A72-64B3-447D-B190-254CE82803AE}" dt="2023-05-15T08:40:26.697" v="19331" actId="27636"/>
          <ac:spMkLst>
            <pc:docMk/>
            <pc:sldMk cId="1195278077" sldId="299"/>
            <ac:spMk id="3" creationId="{4CB5C647-429C-F4B3-43DB-96566C0E887B}"/>
          </ac:spMkLst>
        </pc:spChg>
      </pc:sldChg>
      <pc:sldChg chg="modSp new mod">
        <pc:chgData name="Giusy Fanelli" userId="d61660c585a2a994" providerId="LiveId" clId="{5A244A72-64B3-447D-B190-254CE82803AE}" dt="2023-05-14T13:43:15.047" v="19288" actId="20577"/>
        <pc:sldMkLst>
          <pc:docMk/>
          <pc:sldMk cId="3362462620" sldId="300"/>
        </pc:sldMkLst>
        <pc:spChg chg="mod">
          <ac:chgData name="Giusy Fanelli" userId="d61660c585a2a994" providerId="LiveId" clId="{5A244A72-64B3-447D-B190-254CE82803AE}" dt="2023-05-14T12:32:09.532" v="18765" actId="27636"/>
          <ac:spMkLst>
            <pc:docMk/>
            <pc:sldMk cId="3362462620" sldId="300"/>
            <ac:spMk id="2" creationId="{6D1C5583-2BAB-F4EA-306B-6DDC0ABDFCE1}"/>
          </ac:spMkLst>
        </pc:spChg>
        <pc:spChg chg="mod">
          <ac:chgData name="Giusy Fanelli" userId="d61660c585a2a994" providerId="LiveId" clId="{5A244A72-64B3-447D-B190-254CE82803AE}" dt="2023-05-14T13:43:15.047" v="19288" actId="20577"/>
          <ac:spMkLst>
            <pc:docMk/>
            <pc:sldMk cId="3362462620" sldId="300"/>
            <ac:spMk id="3" creationId="{F8DE17D2-21C4-F930-5A25-976472B9BABF}"/>
          </ac:spMkLst>
        </pc:spChg>
      </pc:sldChg>
      <pc:sldChg chg="modSp mod">
        <pc:chgData name="Giusy Fanelli" userId="d61660c585a2a994" providerId="LiveId" clId="{5A244A72-64B3-447D-B190-254CE82803AE}" dt="2023-05-25T16:50:33.070" v="22418" actId="27636"/>
        <pc:sldMkLst>
          <pc:docMk/>
          <pc:sldMk cId="2828089320" sldId="301"/>
        </pc:sldMkLst>
        <pc:spChg chg="mod">
          <ac:chgData name="Giusy Fanelli" userId="d61660c585a2a994" providerId="LiveId" clId="{5A244A72-64B3-447D-B190-254CE82803AE}" dt="2023-05-25T16:50:33.070" v="22418" actId="27636"/>
          <ac:spMkLst>
            <pc:docMk/>
            <pc:sldMk cId="2828089320" sldId="301"/>
            <ac:spMk id="2" creationId="{7E2A6987-2BC8-47CD-EC3B-1CBC3A894CD8}"/>
          </ac:spMkLst>
        </pc:spChg>
        <pc:spChg chg="mod">
          <ac:chgData name="Giusy Fanelli" userId="d61660c585a2a994" providerId="LiveId" clId="{5A244A72-64B3-447D-B190-254CE82803AE}" dt="2023-05-25T16:50:14.620" v="22361" actId="20577"/>
          <ac:spMkLst>
            <pc:docMk/>
            <pc:sldMk cId="2828089320" sldId="301"/>
            <ac:spMk id="3" creationId="{FAC71E13-2F44-AB98-1A10-C01B920539EC}"/>
          </ac:spMkLst>
        </pc:spChg>
      </pc:sldChg>
      <pc:sldChg chg="modSp new mod">
        <pc:chgData name="Giusy Fanelli" userId="d61660c585a2a994" providerId="LiveId" clId="{5A244A72-64B3-447D-B190-254CE82803AE}" dt="2023-05-22T17:30:30.532" v="20671" actId="20577"/>
        <pc:sldMkLst>
          <pc:docMk/>
          <pc:sldMk cId="1981017288" sldId="302"/>
        </pc:sldMkLst>
        <pc:spChg chg="mod">
          <ac:chgData name="Giusy Fanelli" userId="d61660c585a2a994" providerId="LiveId" clId="{5A244A72-64B3-447D-B190-254CE82803AE}" dt="2023-05-22T17:13:50.183" v="19774" actId="20577"/>
          <ac:spMkLst>
            <pc:docMk/>
            <pc:sldMk cId="1981017288" sldId="302"/>
            <ac:spMk id="2" creationId="{913A6E34-FC03-AB8C-2BFB-C105843F60EC}"/>
          </ac:spMkLst>
        </pc:spChg>
        <pc:spChg chg="mod">
          <ac:chgData name="Giusy Fanelli" userId="d61660c585a2a994" providerId="LiveId" clId="{5A244A72-64B3-447D-B190-254CE82803AE}" dt="2023-05-22T17:30:30.532" v="20671" actId="20577"/>
          <ac:spMkLst>
            <pc:docMk/>
            <pc:sldMk cId="1981017288" sldId="302"/>
            <ac:spMk id="3" creationId="{08075DE1-3280-194C-2EF5-20619FB9BE44}"/>
          </ac:spMkLst>
        </pc:spChg>
      </pc:sldChg>
      <pc:sldChg chg="modSp new mod">
        <pc:chgData name="Giusy Fanelli" userId="d61660c585a2a994" providerId="LiveId" clId="{5A244A72-64B3-447D-B190-254CE82803AE}" dt="2023-05-22T17:35:56.372" v="20998" actId="20577"/>
        <pc:sldMkLst>
          <pc:docMk/>
          <pc:sldMk cId="136168739" sldId="303"/>
        </pc:sldMkLst>
        <pc:spChg chg="mod">
          <ac:chgData name="Giusy Fanelli" userId="d61660c585a2a994" providerId="LiveId" clId="{5A244A72-64B3-447D-B190-254CE82803AE}" dt="2023-05-22T17:19:02.154" v="20211" actId="14100"/>
          <ac:spMkLst>
            <pc:docMk/>
            <pc:sldMk cId="136168739" sldId="303"/>
            <ac:spMk id="2" creationId="{9B6741F0-ACBE-28BB-7C80-E1DF61129FC0}"/>
          </ac:spMkLst>
        </pc:spChg>
        <pc:spChg chg="mod">
          <ac:chgData name="Giusy Fanelli" userId="d61660c585a2a994" providerId="LiveId" clId="{5A244A72-64B3-447D-B190-254CE82803AE}" dt="2023-05-22T17:35:56.372" v="20998" actId="20577"/>
          <ac:spMkLst>
            <pc:docMk/>
            <pc:sldMk cId="136168739" sldId="303"/>
            <ac:spMk id="3" creationId="{930F49B7-6D8F-F7F0-D91D-D2F3AF905267}"/>
          </ac:spMkLst>
        </pc:spChg>
      </pc:sldChg>
      <pc:sldChg chg="modSp new mod">
        <pc:chgData name="Giusy Fanelli" userId="d61660c585a2a994" providerId="LiveId" clId="{5A244A72-64B3-447D-B190-254CE82803AE}" dt="2023-05-22T18:10:43.754" v="21841" actId="20577"/>
        <pc:sldMkLst>
          <pc:docMk/>
          <pc:sldMk cId="2789760037" sldId="304"/>
        </pc:sldMkLst>
        <pc:spChg chg="mod">
          <ac:chgData name="Giusy Fanelli" userId="d61660c585a2a994" providerId="LiveId" clId="{5A244A72-64B3-447D-B190-254CE82803AE}" dt="2023-05-22T17:56:15.090" v="21034" actId="14100"/>
          <ac:spMkLst>
            <pc:docMk/>
            <pc:sldMk cId="2789760037" sldId="304"/>
            <ac:spMk id="2" creationId="{A267C584-46D9-8E47-94F3-45C265857792}"/>
          </ac:spMkLst>
        </pc:spChg>
        <pc:spChg chg="mod">
          <ac:chgData name="Giusy Fanelli" userId="d61660c585a2a994" providerId="LiveId" clId="{5A244A72-64B3-447D-B190-254CE82803AE}" dt="2023-05-22T18:10:43.754" v="21841" actId="20577"/>
          <ac:spMkLst>
            <pc:docMk/>
            <pc:sldMk cId="2789760037" sldId="304"/>
            <ac:spMk id="3" creationId="{7E418F5D-8B2A-5E0B-B316-6352AAAFAB54}"/>
          </ac:spMkLst>
        </pc:spChg>
      </pc:sldChg>
      <pc:sldChg chg="modSp new mod">
        <pc:chgData name="Giusy Fanelli" userId="d61660c585a2a994" providerId="LiveId" clId="{5A244A72-64B3-447D-B190-254CE82803AE}" dt="2023-05-22T19:37:22.566" v="22254" actId="20577"/>
        <pc:sldMkLst>
          <pc:docMk/>
          <pc:sldMk cId="3060832905" sldId="305"/>
        </pc:sldMkLst>
        <pc:spChg chg="mod">
          <ac:chgData name="Giusy Fanelli" userId="d61660c585a2a994" providerId="LiveId" clId="{5A244A72-64B3-447D-B190-254CE82803AE}" dt="2023-05-22T18:12:15.899" v="21885" actId="27636"/>
          <ac:spMkLst>
            <pc:docMk/>
            <pc:sldMk cId="3060832905" sldId="305"/>
            <ac:spMk id="2" creationId="{9D590223-EB66-CCA5-D58A-8E78DDD51C47}"/>
          </ac:spMkLst>
        </pc:spChg>
        <pc:spChg chg="mod">
          <ac:chgData name="Giusy Fanelli" userId="d61660c585a2a994" providerId="LiveId" clId="{5A244A72-64B3-447D-B190-254CE82803AE}" dt="2023-05-22T19:37:22.566" v="22254" actId="20577"/>
          <ac:spMkLst>
            <pc:docMk/>
            <pc:sldMk cId="3060832905" sldId="305"/>
            <ac:spMk id="3" creationId="{EE3F4640-E79A-B6A0-888A-094185BC83EC}"/>
          </ac:spMkLst>
        </pc:spChg>
      </pc:sldChg>
      <pc:sldChg chg="modSp new mod">
        <pc:chgData name="Giusy Fanelli" userId="d61660c585a2a994" providerId="LiveId" clId="{5A244A72-64B3-447D-B190-254CE82803AE}" dt="2023-05-26T06:01:01.277" v="28598" actId="20577"/>
        <pc:sldMkLst>
          <pc:docMk/>
          <pc:sldMk cId="393755311" sldId="306"/>
        </pc:sldMkLst>
        <pc:spChg chg="mod">
          <ac:chgData name="Giusy Fanelli" userId="d61660c585a2a994" providerId="LiveId" clId="{5A244A72-64B3-447D-B190-254CE82803AE}" dt="2023-05-25T17:09:09.854" v="22880" actId="27636"/>
          <ac:spMkLst>
            <pc:docMk/>
            <pc:sldMk cId="393755311" sldId="306"/>
            <ac:spMk id="2" creationId="{A936A443-968C-0BEF-A1C7-033A620C704B}"/>
          </ac:spMkLst>
        </pc:spChg>
        <pc:spChg chg="mod">
          <ac:chgData name="Giusy Fanelli" userId="d61660c585a2a994" providerId="LiveId" clId="{5A244A72-64B3-447D-B190-254CE82803AE}" dt="2023-05-26T06:01:01.277" v="28598" actId="20577"/>
          <ac:spMkLst>
            <pc:docMk/>
            <pc:sldMk cId="393755311" sldId="306"/>
            <ac:spMk id="3" creationId="{73A103BE-E4EF-D50E-0381-9DD3590A6E31}"/>
          </ac:spMkLst>
        </pc:spChg>
      </pc:sldChg>
      <pc:sldChg chg="modSp new del mod">
        <pc:chgData name="Giusy Fanelli" userId="d61660c585a2a994" providerId="LiveId" clId="{5A244A72-64B3-447D-B190-254CE82803AE}" dt="2023-05-25T16:58:21.159" v="22548" actId="2696"/>
        <pc:sldMkLst>
          <pc:docMk/>
          <pc:sldMk cId="2297949672" sldId="306"/>
        </pc:sldMkLst>
        <pc:spChg chg="mod">
          <ac:chgData name="Giusy Fanelli" userId="d61660c585a2a994" providerId="LiveId" clId="{5A244A72-64B3-447D-B190-254CE82803AE}" dt="2023-05-25T16:53:07.191" v="22454" actId="27636"/>
          <ac:spMkLst>
            <pc:docMk/>
            <pc:sldMk cId="2297949672" sldId="306"/>
            <ac:spMk id="2" creationId="{8630B015-5944-898A-5D9F-F986AB2C1583}"/>
          </ac:spMkLst>
        </pc:spChg>
        <pc:spChg chg="mod">
          <ac:chgData name="Giusy Fanelli" userId="d61660c585a2a994" providerId="LiveId" clId="{5A244A72-64B3-447D-B190-254CE82803AE}" dt="2023-05-25T16:58:16.489" v="22547" actId="20577"/>
          <ac:spMkLst>
            <pc:docMk/>
            <pc:sldMk cId="2297949672" sldId="306"/>
            <ac:spMk id="3" creationId="{A6495080-5289-E2A4-8227-F3DD1581926C}"/>
          </ac:spMkLst>
        </pc:spChg>
      </pc:sldChg>
      <pc:sldChg chg="modSp add mod">
        <pc:chgData name="Giusy Fanelli" userId="d61660c585a2a994" providerId="LiveId" clId="{5A244A72-64B3-447D-B190-254CE82803AE}" dt="2023-05-26T06:25:55.417" v="28692" actId="313"/>
        <pc:sldMkLst>
          <pc:docMk/>
          <pc:sldMk cId="596745371" sldId="307"/>
        </pc:sldMkLst>
        <pc:spChg chg="mod">
          <ac:chgData name="Giusy Fanelli" userId="d61660c585a2a994" providerId="LiveId" clId="{5A244A72-64B3-447D-B190-254CE82803AE}" dt="2023-05-26T06:25:55.417" v="28692" actId="313"/>
          <ac:spMkLst>
            <pc:docMk/>
            <pc:sldMk cId="596745371" sldId="307"/>
            <ac:spMk id="3" creationId="{8D29354A-7242-1B30-0B2E-0BAD50EBEE0E}"/>
          </ac:spMkLst>
        </pc:spChg>
      </pc:sldChg>
      <pc:sldChg chg="modSp new mod">
        <pc:chgData name="Giusy Fanelli" userId="d61660c585a2a994" providerId="LiveId" clId="{5A244A72-64B3-447D-B190-254CE82803AE}" dt="2023-05-26T06:40:55.587" v="28754" actId="20577"/>
        <pc:sldMkLst>
          <pc:docMk/>
          <pc:sldMk cId="2777517144" sldId="308"/>
        </pc:sldMkLst>
        <pc:spChg chg="mod">
          <ac:chgData name="Giusy Fanelli" userId="d61660c585a2a994" providerId="LiveId" clId="{5A244A72-64B3-447D-B190-254CE82803AE}" dt="2023-05-26T06:40:55.587" v="28754" actId="20577"/>
          <ac:spMkLst>
            <pc:docMk/>
            <pc:sldMk cId="2777517144" sldId="308"/>
            <ac:spMk id="2" creationId="{A1A82095-8900-9C72-3CDF-21256CC0E506}"/>
          </ac:spMkLst>
        </pc:spChg>
        <pc:spChg chg="mod">
          <ac:chgData name="Giusy Fanelli" userId="d61660c585a2a994" providerId="LiveId" clId="{5A244A72-64B3-447D-B190-254CE82803AE}" dt="2023-05-25T21:15:12.875" v="26049" actId="20577"/>
          <ac:spMkLst>
            <pc:docMk/>
            <pc:sldMk cId="2777517144" sldId="308"/>
            <ac:spMk id="3" creationId="{5963633B-9C67-B62E-D0E7-D71F8E699AA8}"/>
          </ac:spMkLst>
        </pc:spChg>
      </pc:sldChg>
      <pc:sldChg chg="addSp delSp modSp new mod">
        <pc:chgData name="Giusy Fanelli" userId="d61660c585a2a994" providerId="LiveId" clId="{5A244A72-64B3-447D-B190-254CE82803AE}" dt="2023-05-26T09:54:18.234" v="29799" actId="20577"/>
        <pc:sldMkLst>
          <pc:docMk/>
          <pc:sldMk cId="4256880219" sldId="309"/>
        </pc:sldMkLst>
        <pc:spChg chg="mod">
          <ac:chgData name="Giusy Fanelli" userId="d61660c585a2a994" providerId="LiveId" clId="{5A244A72-64B3-447D-B190-254CE82803AE}" dt="2023-05-26T06:48:38.014" v="28773" actId="1076"/>
          <ac:spMkLst>
            <pc:docMk/>
            <pc:sldMk cId="4256880219" sldId="309"/>
            <ac:spMk id="2" creationId="{004B9B95-535E-F985-CAF9-7B2A25FF8A85}"/>
          </ac:spMkLst>
        </pc:spChg>
        <pc:spChg chg="mod">
          <ac:chgData name="Giusy Fanelli" userId="d61660c585a2a994" providerId="LiveId" clId="{5A244A72-64B3-447D-B190-254CE82803AE}" dt="2023-05-26T09:54:18.234" v="29799" actId="20577"/>
          <ac:spMkLst>
            <pc:docMk/>
            <pc:sldMk cId="4256880219" sldId="309"/>
            <ac:spMk id="3" creationId="{79E50114-093A-BEDF-9127-1149E6B3FC8D}"/>
          </ac:spMkLst>
        </pc:spChg>
        <pc:spChg chg="add del">
          <ac:chgData name="Giusy Fanelli" userId="d61660c585a2a994" providerId="LiveId" clId="{5A244A72-64B3-447D-B190-254CE82803AE}" dt="2023-05-26T06:33:19.967" v="28697"/>
          <ac:spMkLst>
            <pc:docMk/>
            <pc:sldMk cId="4256880219" sldId="309"/>
            <ac:spMk id="4" creationId="{2D2DB898-C250-E5C9-4880-B41CB6B32CE6}"/>
          </ac:spMkLst>
        </pc:spChg>
        <pc:spChg chg="add del">
          <ac:chgData name="Giusy Fanelli" userId="d61660c585a2a994" providerId="LiveId" clId="{5A244A72-64B3-447D-B190-254CE82803AE}" dt="2023-05-26T06:46:52.657" v="28759"/>
          <ac:spMkLst>
            <pc:docMk/>
            <pc:sldMk cId="4256880219" sldId="309"/>
            <ac:spMk id="5" creationId="{6E18CE5A-DD42-6DFE-9B9E-3300F0F7C4C6}"/>
          </ac:spMkLst>
        </pc:spChg>
      </pc:sldChg>
      <pc:sldChg chg="modSp new mod">
        <pc:chgData name="Giusy Fanelli" userId="d61660c585a2a994" providerId="LiveId" clId="{5A244A72-64B3-447D-B190-254CE82803AE}" dt="2023-05-26T06:52:57.742" v="28828" actId="20577"/>
        <pc:sldMkLst>
          <pc:docMk/>
          <pc:sldMk cId="736942164" sldId="310"/>
        </pc:sldMkLst>
        <pc:spChg chg="mod">
          <ac:chgData name="Giusy Fanelli" userId="d61660c585a2a994" providerId="LiveId" clId="{5A244A72-64B3-447D-B190-254CE82803AE}" dt="2023-05-25T21:16:03.453" v="26063" actId="20577"/>
          <ac:spMkLst>
            <pc:docMk/>
            <pc:sldMk cId="736942164" sldId="310"/>
            <ac:spMk id="2" creationId="{2B940B43-8A48-578A-57A1-F99A344FF54B}"/>
          </ac:spMkLst>
        </pc:spChg>
        <pc:spChg chg="mod">
          <ac:chgData name="Giusy Fanelli" userId="d61660c585a2a994" providerId="LiveId" clId="{5A244A72-64B3-447D-B190-254CE82803AE}" dt="2023-05-26T06:52:57.742" v="28828" actId="20577"/>
          <ac:spMkLst>
            <pc:docMk/>
            <pc:sldMk cId="736942164" sldId="310"/>
            <ac:spMk id="3" creationId="{5BC6B2E7-84F6-E2EB-C21D-0642E6A83043}"/>
          </ac:spMkLst>
        </pc:spChg>
      </pc:sldChg>
      <pc:sldChg chg="modSp new mod">
        <pc:chgData name="Giusy Fanelli" userId="d61660c585a2a994" providerId="LiveId" clId="{5A244A72-64B3-447D-B190-254CE82803AE}" dt="2023-05-26T09:57:20.955" v="30032" actId="20577"/>
        <pc:sldMkLst>
          <pc:docMk/>
          <pc:sldMk cId="1939649580" sldId="311"/>
        </pc:sldMkLst>
        <pc:spChg chg="mod">
          <ac:chgData name="Giusy Fanelli" userId="d61660c585a2a994" providerId="LiveId" clId="{5A244A72-64B3-447D-B190-254CE82803AE}" dt="2023-05-25T21:16:24.362" v="26077" actId="14100"/>
          <ac:spMkLst>
            <pc:docMk/>
            <pc:sldMk cId="1939649580" sldId="311"/>
            <ac:spMk id="2" creationId="{3A3AD3E2-197C-A88B-5530-F00A2774BE00}"/>
          </ac:spMkLst>
        </pc:spChg>
        <pc:spChg chg="mod">
          <ac:chgData name="Giusy Fanelli" userId="d61660c585a2a994" providerId="LiveId" clId="{5A244A72-64B3-447D-B190-254CE82803AE}" dt="2023-05-26T09:57:20.955" v="30032" actId="20577"/>
          <ac:spMkLst>
            <pc:docMk/>
            <pc:sldMk cId="1939649580" sldId="311"/>
            <ac:spMk id="3" creationId="{311BA8F2-B804-DE14-9BFA-E8258638C8A6}"/>
          </ac:spMkLst>
        </pc:spChg>
      </pc:sldChg>
      <pc:sldChg chg="modSp new mod">
        <pc:chgData name="Giusy Fanelli" userId="d61660c585a2a994" providerId="LiveId" clId="{5A244A72-64B3-447D-B190-254CE82803AE}" dt="2023-05-26T07:24:54.084" v="29515" actId="20577"/>
        <pc:sldMkLst>
          <pc:docMk/>
          <pc:sldMk cId="1077771134" sldId="312"/>
        </pc:sldMkLst>
        <pc:spChg chg="mod">
          <ac:chgData name="Giusy Fanelli" userId="d61660c585a2a994" providerId="LiveId" clId="{5A244A72-64B3-447D-B190-254CE82803AE}" dt="2023-05-25T21:30:51.777" v="27035" actId="20577"/>
          <ac:spMkLst>
            <pc:docMk/>
            <pc:sldMk cId="1077771134" sldId="312"/>
            <ac:spMk id="2" creationId="{CC99F732-64D7-2E68-B74F-ACF5CC1941B8}"/>
          </ac:spMkLst>
        </pc:spChg>
        <pc:spChg chg="mod">
          <ac:chgData name="Giusy Fanelli" userId="d61660c585a2a994" providerId="LiveId" clId="{5A244A72-64B3-447D-B190-254CE82803AE}" dt="2023-05-26T07:24:54.084" v="29515" actId="20577"/>
          <ac:spMkLst>
            <pc:docMk/>
            <pc:sldMk cId="1077771134" sldId="312"/>
            <ac:spMk id="3" creationId="{4FCABC24-2955-54B9-26DB-3AC18B1A9DF8}"/>
          </ac:spMkLst>
        </pc:spChg>
      </pc:sldChg>
      <pc:sldChg chg="addSp delSp modSp new mod">
        <pc:chgData name="Giusy Fanelli" userId="d61660c585a2a994" providerId="LiveId" clId="{5A244A72-64B3-447D-B190-254CE82803AE}" dt="2023-05-26T07:11:33.248" v="28859" actId="20577"/>
        <pc:sldMkLst>
          <pc:docMk/>
          <pc:sldMk cId="168028958" sldId="313"/>
        </pc:sldMkLst>
        <pc:spChg chg="mod">
          <ac:chgData name="Giusy Fanelli" userId="d61660c585a2a994" providerId="LiveId" clId="{5A244A72-64B3-447D-B190-254CE82803AE}" dt="2023-05-25T21:48:06.546" v="28048" actId="20577"/>
          <ac:spMkLst>
            <pc:docMk/>
            <pc:sldMk cId="168028958" sldId="313"/>
            <ac:spMk id="2" creationId="{72C8E08F-A3F2-1D78-630F-1C469A6DA0A1}"/>
          </ac:spMkLst>
        </pc:spChg>
        <pc:spChg chg="mod">
          <ac:chgData name="Giusy Fanelli" userId="d61660c585a2a994" providerId="LiveId" clId="{5A244A72-64B3-447D-B190-254CE82803AE}" dt="2023-05-26T07:11:33.248" v="28859" actId="20577"/>
          <ac:spMkLst>
            <pc:docMk/>
            <pc:sldMk cId="168028958" sldId="313"/>
            <ac:spMk id="3" creationId="{1EB85ED0-51BF-7BAD-B0C4-29B895E053E8}"/>
          </ac:spMkLst>
        </pc:spChg>
        <pc:spChg chg="add del">
          <ac:chgData name="Giusy Fanelli" userId="d61660c585a2a994" providerId="LiveId" clId="{5A244A72-64B3-447D-B190-254CE82803AE}" dt="2023-05-26T06:40:05.383" v="28736"/>
          <ac:spMkLst>
            <pc:docMk/>
            <pc:sldMk cId="168028958" sldId="313"/>
            <ac:spMk id="4" creationId="{6743DE00-656F-DB1E-AD19-A8779F676BB4}"/>
          </ac:spMkLst>
        </pc:spChg>
      </pc:sldChg>
      <pc:sldMasterChg chg="add del addSldLayout delSldLayout">
        <pc:chgData name="Giusy Fanelli" userId="d61660c585a2a994" providerId="LiveId" clId="{5A244A72-64B3-447D-B190-254CE82803AE}" dt="2023-04-03T17:13:44.659" v="5" actId="26606"/>
        <pc:sldMasterMkLst>
          <pc:docMk/>
          <pc:sldMasterMk cId="298233185" sldId="2147483678"/>
        </pc:sldMasterMkLst>
        <pc:sldLayoutChg chg="add del">
          <pc:chgData name="Giusy Fanelli" userId="d61660c585a2a994" providerId="LiveId" clId="{5A244A72-64B3-447D-B190-254CE82803AE}" dt="2023-04-03T17:13:44.659" v="5" actId="26606"/>
          <pc:sldLayoutMkLst>
            <pc:docMk/>
            <pc:sldMasterMk cId="298233185" sldId="2147483678"/>
            <pc:sldLayoutMk cId="3497147496" sldId="2147483679"/>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3261120120" sldId="2147483680"/>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4009239594" sldId="2147483681"/>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1918078664" sldId="2147483682"/>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3106530346" sldId="2147483683"/>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3782680251" sldId="2147483684"/>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1994851715" sldId="2147483685"/>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2848237464" sldId="2147483686"/>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2563429353" sldId="2147483687"/>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2481300746" sldId="2147483688"/>
          </pc:sldLayoutMkLst>
        </pc:sldLayoutChg>
        <pc:sldLayoutChg chg="add del">
          <pc:chgData name="Giusy Fanelli" userId="d61660c585a2a994" providerId="LiveId" clId="{5A244A72-64B3-447D-B190-254CE82803AE}" dt="2023-04-03T17:13:44.659" v="5" actId="26606"/>
          <pc:sldLayoutMkLst>
            <pc:docMk/>
            <pc:sldMasterMk cId="298233185" sldId="2147483678"/>
            <pc:sldLayoutMk cId="1077884044" sldId="2147483689"/>
          </pc:sldLayoutMkLst>
        </pc:sldLayoutChg>
      </pc:sldMasterChg>
      <pc:sldMasterChg chg="add addSldLayout">
        <pc:chgData name="Giusy Fanelli" userId="d61660c585a2a994" providerId="LiveId" clId="{5A244A72-64B3-447D-B190-254CE82803AE}" dt="2023-04-03T17:13:44.659" v="5" actId="26606"/>
        <pc:sldMasterMkLst>
          <pc:docMk/>
          <pc:sldMasterMk cId="266525723" sldId="2147483703"/>
        </pc:sldMasterMkLst>
        <pc:sldLayoutChg chg="add">
          <pc:chgData name="Giusy Fanelli" userId="d61660c585a2a994" providerId="LiveId" clId="{5A244A72-64B3-447D-B190-254CE82803AE}" dt="2023-04-03T17:13:44.659" v="5" actId="26606"/>
          <pc:sldLayoutMkLst>
            <pc:docMk/>
            <pc:sldMasterMk cId="266525723" sldId="2147483703"/>
            <pc:sldLayoutMk cId="249905568" sldId="2147483692"/>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1454813030" sldId="2147483693"/>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1907617128" sldId="2147483694"/>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1959356843" sldId="2147483695"/>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1055677500" sldId="2147483696"/>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3417212503" sldId="2147483697"/>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2754952199" sldId="2147483698"/>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1710610534" sldId="2147483699"/>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1988457421" sldId="2147483700"/>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3091744527" sldId="2147483701"/>
          </pc:sldLayoutMkLst>
        </pc:sldLayoutChg>
        <pc:sldLayoutChg chg="add">
          <pc:chgData name="Giusy Fanelli" userId="d61660c585a2a994" providerId="LiveId" clId="{5A244A72-64B3-447D-B190-254CE82803AE}" dt="2023-04-03T17:13:44.659" v="5" actId="26606"/>
          <pc:sldLayoutMkLst>
            <pc:docMk/>
            <pc:sldMasterMk cId="266525723" sldId="2147483703"/>
            <pc:sldLayoutMk cId="2608471847" sldId="2147483702"/>
          </pc:sldLayoutMkLst>
        </pc:sldLayoutChg>
      </pc:sldMasterChg>
      <pc:sldMasterChg chg="add del addSldLayout delSldLayout">
        <pc:chgData name="Giusy Fanelli" userId="d61660c585a2a994" providerId="LiveId" clId="{5A244A72-64B3-447D-B190-254CE82803AE}" dt="2023-04-03T17:13:44.627" v="4" actId="26606"/>
        <pc:sldMasterMkLst>
          <pc:docMk/>
          <pc:sldMasterMk cId="1005168478" sldId="2147483782"/>
        </pc:sldMasterMkLst>
        <pc:sldLayoutChg chg="add del">
          <pc:chgData name="Giusy Fanelli" userId="d61660c585a2a994" providerId="LiveId" clId="{5A244A72-64B3-447D-B190-254CE82803AE}" dt="2023-04-03T17:13:44.627" v="4" actId="26606"/>
          <pc:sldLayoutMkLst>
            <pc:docMk/>
            <pc:sldMasterMk cId="1005168478" sldId="2147483782"/>
            <pc:sldLayoutMk cId="3362650570" sldId="2147483770"/>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14742327" sldId="2147483771"/>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1374205957" sldId="2147483772"/>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1300520998" sldId="2147483773"/>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4195525021" sldId="2147483774"/>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3587976705" sldId="2147483775"/>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4215980484" sldId="2147483776"/>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2409662589" sldId="2147483777"/>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536006961" sldId="2147483778"/>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2163612887" sldId="2147483779"/>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3018732395" sldId="2147483780"/>
          </pc:sldLayoutMkLst>
        </pc:sldLayoutChg>
        <pc:sldLayoutChg chg="add del">
          <pc:chgData name="Giusy Fanelli" userId="d61660c585a2a994" providerId="LiveId" clId="{5A244A72-64B3-447D-B190-254CE82803AE}" dt="2023-04-03T17:13:44.627" v="4" actId="26606"/>
          <pc:sldLayoutMkLst>
            <pc:docMk/>
            <pc:sldMasterMk cId="1005168478" sldId="2147483782"/>
            <pc:sldLayoutMk cId="3260128700" sldId="214748378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D4019B-38C6-4CB3-9342-4210C3119645}"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88A45866-9635-4EFE-84DA-6CFF9BC3809F}">
      <dgm:prSet/>
      <dgm:spPr/>
      <dgm:t>
        <a:bodyPr/>
        <a:lstStyle/>
        <a:p>
          <a:r>
            <a:rPr lang="it-IT"/>
            <a:t>Esecuzione diretta</a:t>
          </a:r>
          <a:endParaRPr lang="en-US"/>
        </a:p>
      </dgm:t>
    </dgm:pt>
    <dgm:pt modelId="{BD0F59A1-E7F4-4F90-8F1E-808A0BA068C5}" type="parTrans" cxnId="{2DE24906-7CBE-4BF3-9AF4-006BD10FCF2E}">
      <dgm:prSet/>
      <dgm:spPr/>
      <dgm:t>
        <a:bodyPr/>
        <a:lstStyle/>
        <a:p>
          <a:endParaRPr lang="en-US"/>
        </a:p>
      </dgm:t>
    </dgm:pt>
    <dgm:pt modelId="{25DF9886-6104-46F5-BD6E-F280112F0BBC}" type="sibTrans" cxnId="{2DE24906-7CBE-4BF3-9AF4-006BD10FCF2E}">
      <dgm:prSet/>
      <dgm:spPr/>
      <dgm:t>
        <a:bodyPr/>
        <a:lstStyle/>
        <a:p>
          <a:endParaRPr lang="en-US"/>
        </a:p>
      </dgm:t>
    </dgm:pt>
    <dgm:pt modelId="{3C7B120D-FBE5-41A2-A9A2-E07A9005AF86}">
      <dgm:prSet/>
      <dgm:spPr/>
      <dgm:t>
        <a:bodyPr/>
        <a:lstStyle/>
        <a:p>
          <a:r>
            <a:rPr lang="it-IT"/>
            <a:t>Esecuzione generica</a:t>
          </a:r>
          <a:endParaRPr lang="en-US"/>
        </a:p>
      </dgm:t>
    </dgm:pt>
    <dgm:pt modelId="{0B0FB070-BF48-4C64-8260-50B632B88951}" type="parTrans" cxnId="{D09FA314-C853-488F-A9B6-0BEC09DAA3BE}">
      <dgm:prSet/>
      <dgm:spPr/>
      <dgm:t>
        <a:bodyPr/>
        <a:lstStyle/>
        <a:p>
          <a:endParaRPr lang="en-US"/>
        </a:p>
      </dgm:t>
    </dgm:pt>
    <dgm:pt modelId="{390CDBFA-6710-4D19-96B0-3C53D05D2708}" type="sibTrans" cxnId="{D09FA314-C853-488F-A9B6-0BEC09DAA3BE}">
      <dgm:prSet/>
      <dgm:spPr/>
      <dgm:t>
        <a:bodyPr/>
        <a:lstStyle/>
        <a:p>
          <a:endParaRPr lang="en-US"/>
        </a:p>
      </dgm:t>
    </dgm:pt>
    <dgm:pt modelId="{882AD9C8-771E-404A-8C45-23991A859FA0}">
      <dgm:prSet/>
      <dgm:spPr/>
      <dgm:t>
        <a:bodyPr/>
        <a:lstStyle/>
        <a:p>
          <a:r>
            <a:rPr lang="it-IT"/>
            <a:t>Esecuzione specifica</a:t>
          </a:r>
          <a:endParaRPr lang="en-US"/>
        </a:p>
      </dgm:t>
    </dgm:pt>
    <dgm:pt modelId="{0CD5CAEF-A72B-44C4-AD62-94B0F646C4EE}" type="parTrans" cxnId="{33EE97DF-F4C9-4616-A9AC-07BA92A0374E}">
      <dgm:prSet/>
      <dgm:spPr/>
      <dgm:t>
        <a:bodyPr/>
        <a:lstStyle/>
        <a:p>
          <a:endParaRPr lang="en-US"/>
        </a:p>
      </dgm:t>
    </dgm:pt>
    <dgm:pt modelId="{8752A17E-F041-421C-8777-8FDFCE68AD61}" type="sibTrans" cxnId="{33EE97DF-F4C9-4616-A9AC-07BA92A0374E}">
      <dgm:prSet/>
      <dgm:spPr/>
      <dgm:t>
        <a:bodyPr/>
        <a:lstStyle/>
        <a:p>
          <a:endParaRPr lang="en-US"/>
        </a:p>
      </dgm:t>
    </dgm:pt>
    <dgm:pt modelId="{72A1ED88-0F6D-40A7-BB77-8598268EB9A4}">
      <dgm:prSet/>
      <dgm:spPr/>
      <dgm:t>
        <a:bodyPr/>
        <a:lstStyle/>
        <a:p>
          <a:r>
            <a:rPr lang="it-IT" b="0" i="0" baseline="0"/>
            <a:t>Esecuzione indiretta</a:t>
          </a:r>
          <a:endParaRPr lang="en-US"/>
        </a:p>
      </dgm:t>
    </dgm:pt>
    <dgm:pt modelId="{128EBD43-5937-4B62-AD9F-21DC4B59E996}" type="parTrans" cxnId="{84E72D37-194C-4AE0-9B3B-784A5A656869}">
      <dgm:prSet/>
      <dgm:spPr/>
      <dgm:t>
        <a:bodyPr/>
        <a:lstStyle/>
        <a:p>
          <a:endParaRPr lang="en-US"/>
        </a:p>
      </dgm:t>
    </dgm:pt>
    <dgm:pt modelId="{56F36DBE-1085-4936-82B2-C1A00B7F673B}" type="sibTrans" cxnId="{84E72D37-194C-4AE0-9B3B-784A5A656869}">
      <dgm:prSet/>
      <dgm:spPr/>
      <dgm:t>
        <a:bodyPr/>
        <a:lstStyle/>
        <a:p>
          <a:endParaRPr lang="en-US"/>
        </a:p>
      </dgm:t>
    </dgm:pt>
    <dgm:pt modelId="{E3AB5D8D-A269-411E-B870-40D0D5A1BC22}">
      <dgm:prSet/>
      <dgm:spPr/>
      <dgm:t>
        <a:bodyPr/>
        <a:lstStyle/>
        <a:p>
          <a:r>
            <a:rPr lang="it-IT"/>
            <a:t>M</a:t>
          </a:r>
          <a:r>
            <a:rPr lang="it-IT" b="0" i="0" baseline="0"/>
            <a:t>isure coercitive</a:t>
          </a:r>
          <a:endParaRPr lang="en-US"/>
        </a:p>
      </dgm:t>
    </dgm:pt>
    <dgm:pt modelId="{7B9C923D-46B3-4D63-9CB0-580ED020C035}" type="parTrans" cxnId="{88E8102D-4F71-4755-9793-24CF53BE458C}">
      <dgm:prSet/>
      <dgm:spPr/>
      <dgm:t>
        <a:bodyPr/>
        <a:lstStyle/>
        <a:p>
          <a:endParaRPr lang="en-US"/>
        </a:p>
      </dgm:t>
    </dgm:pt>
    <dgm:pt modelId="{D3247282-FD4F-48BD-9330-A9379AAC5266}" type="sibTrans" cxnId="{88E8102D-4F71-4755-9793-24CF53BE458C}">
      <dgm:prSet/>
      <dgm:spPr/>
      <dgm:t>
        <a:bodyPr/>
        <a:lstStyle/>
        <a:p>
          <a:endParaRPr lang="en-US"/>
        </a:p>
      </dgm:t>
    </dgm:pt>
    <dgm:pt modelId="{3F65BF67-E000-4704-88AE-708DE19BF248}" type="pres">
      <dgm:prSet presAssocID="{9CD4019B-38C6-4CB3-9342-4210C3119645}" presName="linear" presStyleCnt="0">
        <dgm:presLayoutVars>
          <dgm:dir/>
          <dgm:animLvl val="lvl"/>
          <dgm:resizeHandles val="exact"/>
        </dgm:presLayoutVars>
      </dgm:prSet>
      <dgm:spPr/>
    </dgm:pt>
    <dgm:pt modelId="{910832DE-146C-452F-8644-0BA5DF32BE08}" type="pres">
      <dgm:prSet presAssocID="{88A45866-9635-4EFE-84DA-6CFF9BC3809F}" presName="parentLin" presStyleCnt="0"/>
      <dgm:spPr/>
    </dgm:pt>
    <dgm:pt modelId="{DD82A77D-E22C-4741-9908-3DEF08047187}" type="pres">
      <dgm:prSet presAssocID="{88A45866-9635-4EFE-84DA-6CFF9BC3809F}" presName="parentLeftMargin" presStyleLbl="node1" presStyleIdx="0" presStyleCnt="2"/>
      <dgm:spPr/>
    </dgm:pt>
    <dgm:pt modelId="{A0544EFC-DC84-4342-BF64-AF118F8EBFB8}" type="pres">
      <dgm:prSet presAssocID="{88A45866-9635-4EFE-84DA-6CFF9BC3809F}" presName="parentText" presStyleLbl="node1" presStyleIdx="0" presStyleCnt="2">
        <dgm:presLayoutVars>
          <dgm:chMax val="0"/>
          <dgm:bulletEnabled val="1"/>
        </dgm:presLayoutVars>
      </dgm:prSet>
      <dgm:spPr/>
    </dgm:pt>
    <dgm:pt modelId="{EF1BD00A-CE2E-4D9F-AAD7-DECB11C76390}" type="pres">
      <dgm:prSet presAssocID="{88A45866-9635-4EFE-84DA-6CFF9BC3809F}" presName="negativeSpace" presStyleCnt="0"/>
      <dgm:spPr/>
    </dgm:pt>
    <dgm:pt modelId="{583826EA-37F2-4223-8B81-4BEA5C531EC4}" type="pres">
      <dgm:prSet presAssocID="{88A45866-9635-4EFE-84DA-6CFF9BC3809F}" presName="childText" presStyleLbl="conFgAcc1" presStyleIdx="0" presStyleCnt="2">
        <dgm:presLayoutVars>
          <dgm:bulletEnabled val="1"/>
        </dgm:presLayoutVars>
      </dgm:prSet>
      <dgm:spPr/>
    </dgm:pt>
    <dgm:pt modelId="{8A384039-F545-4FC7-859A-DA56A193C4A6}" type="pres">
      <dgm:prSet presAssocID="{25DF9886-6104-46F5-BD6E-F280112F0BBC}" presName="spaceBetweenRectangles" presStyleCnt="0"/>
      <dgm:spPr/>
    </dgm:pt>
    <dgm:pt modelId="{7704F4E2-6DDD-4B8E-A7BE-AAE664A6BE7B}" type="pres">
      <dgm:prSet presAssocID="{72A1ED88-0F6D-40A7-BB77-8598268EB9A4}" presName="parentLin" presStyleCnt="0"/>
      <dgm:spPr/>
    </dgm:pt>
    <dgm:pt modelId="{FD6D162D-F240-461C-95D8-6142C7D1974E}" type="pres">
      <dgm:prSet presAssocID="{72A1ED88-0F6D-40A7-BB77-8598268EB9A4}" presName="parentLeftMargin" presStyleLbl="node1" presStyleIdx="0" presStyleCnt="2"/>
      <dgm:spPr/>
    </dgm:pt>
    <dgm:pt modelId="{49601C4D-6F4B-4308-AFAD-EE5254EB01E5}" type="pres">
      <dgm:prSet presAssocID="{72A1ED88-0F6D-40A7-BB77-8598268EB9A4}" presName="parentText" presStyleLbl="node1" presStyleIdx="1" presStyleCnt="2">
        <dgm:presLayoutVars>
          <dgm:chMax val="0"/>
          <dgm:bulletEnabled val="1"/>
        </dgm:presLayoutVars>
      </dgm:prSet>
      <dgm:spPr/>
    </dgm:pt>
    <dgm:pt modelId="{7158FA8C-9D68-45D8-AC70-B4D6BF2E094B}" type="pres">
      <dgm:prSet presAssocID="{72A1ED88-0F6D-40A7-BB77-8598268EB9A4}" presName="negativeSpace" presStyleCnt="0"/>
      <dgm:spPr/>
    </dgm:pt>
    <dgm:pt modelId="{C2BC718C-6B02-44F7-8EED-9A40E1BA9716}" type="pres">
      <dgm:prSet presAssocID="{72A1ED88-0F6D-40A7-BB77-8598268EB9A4}" presName="childText" presStyleLbl="conFgAcc1" presStyleIdx="1" presStyleCnt="2">
        <dgm:presLayoutVars>
          <dgm:bulletEnabled val="1"/>
        </dgm:presLayoutVars>
      </dgm:prSet>
      <dgm:spPr/>
    </dgm:pt>
  </dgm:ptLst>
  <dgm:cxnLst>
    <dgm:cxn modelId="{2DE24906-7CBE-4BF3-9AF4-006BD10FCF2E}" srcId="{9CD4019B-38C6-4CB3-9342-4210C3119645}" destId="{88A45866-9635-4EFE-84DA-6CFF9BC3809F}" srcOrd="0" destOrd="0" parTransId="{BD0F59A1-E7F4-4F90-8F1E-808A0BA068C5}" sibTransId="{25DF9886-6104-46F5-BD6E-F280112F0BBC}"/>
    <dgm:cxn modelId="{D09FA314-C853-488F-A9B6-0BEC09DAA3BE}" srcId="{88A45866-9635-4EFE-84DA-6CFF9BC3809F}" destId="{3C7B120D-FBE5-41A2-A9A2-E07A9005AF86}" srcOrd="0" destOrd="0" parTransId="{0B0FB070-BF48-4C64-8260-50B632B88951}" sibTransId="{390CDBFA-6710-4D19-96B0-3C53D05D2708}"/>
    <dgm:cxn modelId="{5642FD1E-6120-4633-BDEE-990F4B6D4DE4}" type="presOf" srcId="{9CD4019B-38C6-4CB3-9342-4210C3119645}" destId="{3F65BF67-E000-4704-88AE-708DE19BF248}" srcOrd="0" destOrd="0" presId="urn:microsoft.com/office/officeart/2005/8/layout/list1"/>
    <dgm:cxn modelId="{88E8102D-4F71-4755-9793-24CF53BE458C}" srcId="{72A1ED88-0F6D-40A7-BB77-8598268EB9A4}" destId="{E3AB5D8D-A269-411E-B870-40D0D5A1BC22}" srcOrd="0" destOrd="0" parTransId="{7B9C923D-46B3-4D63-9CB0-580ED020C035}" sibTransId="{D3247282-FD4F-48BD-9330-A9379AAC5266}"/>
    <dgm:cxn modelId="{6F08412D-8CED-415D-AFB9-C23A72D8636B}" type="presOf" srcId="{72A1ED88-0F6D-40A7-BB77-8598268EB9A4}" destId="{49601C4D-6F4B-4308-AFAD-EE5254EB01E5}" srcOrd="1" destOrd="0" presId="urn:microsoft.com/office/officeart/2005/8/layout/list1"/>
    <dgm:cxn modelId="{84E72D37-194C-4AE0-9B3B-784A5A656869}" srcId="{9CD4019B-38C6-4CB3-9342-4210C3119645}" destId="{72A1ED88-0F6D-40A7-BB77-8598268EB9A4}" srcOrd="1" destOrd="0" parTransId="{128EBD43-5937-4B62-AD9F-21DC4B59E996}" sibTransId="{56F36DBE-1085-4936-82B2-C1A00B7F673B}"/>
    <dgm:cxn modelId="{E384047D-D286-431A-943A-3CE16318D537}" type="presOf" srcId="{72A1ED88-0F6D-40A7-BB77-8598268EB9A4}" destId="{FD6D162D-F240-461C-95D8-6142C7D1974E}" srcOrd="0" destOrd="0" presId="urn:microsoft.com/office/officeart/2005/8/layout/list1"/>
    <dgm:cxn modelId="{E0B2AB8B-0920-4523-B9DF-71367A205736}" type="presOf" srcId="{3C7B120D-FBE5-41A2-A9A2-E07A9005AF86}" destId="{583826EA-37F2-4223-8B81-4BEA5C531EC4}" srcOrd="0" destOrd="0" presId="urn:microsoft.com/office/officeart/2005/8/layout/list1"/>
    <dgm:cxn modelId="{B8C49E8D-7599-449B-81AE-F27E277492B1}" type="presOf" srcId="{882AD9C8-771E-404A-8C45-23991A859FA0}" destId="{583826EA-37F2-4223-8B81-4BEA5C531EC4}" srcOrd="0" destOrd="1" presId="urn:microsoft.com/office/officeart/2005/8/layout/list1"/>
    <dgm:cxn modelId="{F473B298-2958-4C18-868C-502BA8285AF7}" type="presOf" srcId="{E3AB5D8D-A269-411E-B870-40D0D5A1BC22}" destId="{C2BC718C-6B02-44F7-8EED-9A40E1BA9716}" srcOrd="0" destOrd="0" presId="urn:microsoft.com/office/officeart/2005/8/layout/list1"/>
    <dgm:cxn modelId="{22BE73B0-1865-4B4E-A63F-CB69E5D0FA4A}" type="presOf" srcId="{88A45866-9635-4EFE-84DA-6CFF9BC3809F}" destId="{DD82A77D-E22C-4741-9908-3DEF08047187}" srcOrd="0" destOrd="0" presId="urn:microsoft.com/office/officeart/2005/8/layout/list1"/>
    <dgm:cxn modelId="{33EE97DF-F4C9-4616-A9AC-07BA92A0374E}" srcId="{88A45866-9635-4EFE-84DA-6CFF9BC3809F}" destId="{882AD9C8-771E-404A-8C45-23991A859FA0}" srcOrd="1" destOrd="0" parTransId="{0CD5CAEF-A72B-44C4-AD62-94B0F646C4EE}" sibTransId="{8752A17E-F041-421C-8777-8FDFCE68AD61}"/>
    <dgm:cxn modelId="{A9D4FFF8-9586-41EB-8C7D-ECC5D7FFC738}" type="presOf" srcId="{88A45866-9635-4EFE-84DA-6CFF9BC3809F}" destId="{A0544EFC-DC84-4342-BF64-AF118F8EBFB8}" srcOrd="1" destOrd="0" presId="urn:microsoft.com/office/officeart/2005/8/layout/list1"/>
    <dgm:cxn modelId="{401F134E-426A-48EC-86C8-21EE2CDE2F6F}" type="presParOf" srcId="{3F65BF67-E000-4704-88AE-708DE19BF248}" destId="{910832DE-146C-452F-8644-0BA5DF32BE08}" srcOrd="0" destOrd="0" presId="urn:microsoft.com/office/officeart/2005/8/layout/list1"/>
    <dgm:cxn modelId="{9936081A-8007-4879-9925-F504D39FCF85}" type="presParOf" srcId="{910832DE-146C-452F-8644-0BA5DF32BE08}" destId="{DD82A77D-E22C-4741-9908-3DEF08047187}" srcOrd="0" destOrd="0" presId="urn:microsoft.com/office/officeart/2005/8/layout/list1"/>
    <dgm:cxn modelId="{E1E2E1C7-A949-4431-87F3-7569994C690C}" type="presParOf" srcId="{910832DE-146C-452F-8644-0BA5DF32BE08}" destId="{A0544EFC-DC84-4342-BF64-AF118F8EBFB8}" srcOrd="1" destOrd="0" presId="urn:microsoft.com/office/officeart/2005/8/layout/list1"/>
    <dgm:cxn modelId="{C68D5BEE-618E-44B8-81AB-5B1995D7510E}" type="presParOf" srcId="{3F65BF67-E000-4704-88AE-708DE19BF248}" destId="{EF1BD00A-CE2E-4D9F-AAD7-DECB11C76390}" srcOrd="1" destOrd="0" presId="urn:microsoft.com/office/officeart/2005/8/layout/list1"/>
    <dgm:cxn modelId="{54FFF7B3-D859-4514-8322-C44EE2D08E6B}" type="presParOf" srcId="{3F65BF67-E000-4704-88AE-708DE19BF248}" destId="{583826EA-37F2-4223-8B81-4BEA5C531EC4}" srcOrd="2" destOrd="0" presId="urn:microsoft.com/office/officeart/2005/8/layout/list1"/>
    <dgm:cxn modelId="{B920CC0F-B32E-483D-BBE8-5DE66D6D14D6}" type="presParOf" srcId="{3F65BF67-E000-4704-88AE-708DE19BF248}" destId="{8A384039-F545-4FC7-859A-DA56A193C4A6}" srcOrd="3" destOrd="0" presId="urn:microsoft.com/office/officeart/2005/8/layout/list1"/>
    <dgm:cxn modelId="{16E3557A-7E43-4007-B75A-25BADC48896B}" type="presParOf" srcId="{3F65BF67-E000-4704-88AE-708DE19BF248}" destId="{7704F4E2-6DDD-4B8E-A7BE-AAE664A6BE7B}" srcOrd="4" destOrd="0" presId="urn:microsoft.com/office/officeart/2005/8/layout/list1"/>
    <dgm:cxn modelId="{9110312C-B5E7-4A85-BA79-0DD44016B2C2}" type="presParOf" srcId="{7704F4E2-6DDD-4B8E-A7BE-AAE664A6BE7B}" destId="{FD6D162D-F240-461C-95D8-6142C7D1974E}" srcOrd="0" destOrd="0" presId="urn:microsoft.com/office/officeart/2005/8/layout/list1"/>
    <dgm:cxn modelId="{5D72D27A-7B7A-4D18-A576-93FB51A09730}" type="presParOf" srcId="{7704F4E2-6DDD-4B8E-A7BE-AAE664A6BE7B}" destId="{49601C4D-6F4B-4308-AFAD-EE5254EB01E5}" srcOrd="1" destOrd="0" presId="urn:microsoft.com/office/officeart/2005/8/layout/list1"/>
    <dgm:cxn modelId="{8818CFDE-E91E-4C6E-A3DF-58335C71F973}" type="presParOf" srcId="{3F65BF67-E000-4704-88AE-708DE19BF248}" destId="{7158FA8C-9D68-45D8-AC70-B4D6BF2E094B}" srcOrd="5" destOrd="0" presId="urn:microsoft.com/office/officeart/2005/8/layout/list1"/>
    <dgm:cxn modelId="{995935AA-68CE-4DEA-B65C-142CEACAC1CF}" type="presParOf" srcId="{3F65BF67-E000-4704-88AE-708DE19BF248}" destId="{C2BC718C-6B02-44F7-8EED-9A40E1BA9716}"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E6AB5D-D115-4528-9491-8BE03FD56DA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63BD703-9ADC-4186-BEDD-CD12EE8F0942}">
      <dgm:prSet/>
      <dgm:spPr/>
      <dgm:t>
        <a:bodyPr/>
        <a:lstStyle/>
        <a:p>
          <a:r>
            <a:rPr lang="it-IT"/>
            <a:t>CATEGORIE DI TITOLI ESECUTIVI</a:t>
          </a:r>
          <a:endParaRPr lang="en-US"/>
        </a:p>
      </dgm:t>
    </dgm:pt>
    <dgm:pt modelId="{56866F65-24B9-4518-90A8-8DD44D2C62DA}" type="parTrans" cxnId="{77E37BCF-CDD9-40A1-BA4C-B6C70311BAAB}">
      <dgm:prSet/>
      <dgm:spPr/>
      <dgm:t>
        <a:bodyPr/>
        <a:lstStyle/>
        <a:p>
          <a:endParaRPr lang="en-US"/>
        </a:p>
      </dgm:t>
    </dgm:pt>
    <dgm:pt modelId="{CD01D223-7C11-4266-A285-E8C4F97050FF}" type="sibTrans" cxnId="{77E37BCF-CDD9-40A1-BA4C-B6C70311BAAB}">
      <dgm:prSet/>
      <dgm:spPr/>
      <dgm:t>
        <a:bodyPr/>
        <a:lstStyle/>
        <a:p>
          <a:endParaRPr lang="en-US"/>
        </a:p>
      </dgm:t>
    </dgm:pt>
    <dgm:pt modelId="{11BB40FA-BA68-4C9A-8492-1A5C67F6746F}">
      <dgm:prSet/>
      <dgm:spPr/>
      <dgm:t>
        <a:bodyPr/>
        <a:lstStyle/>
        <a:p>
          <a:r>
            <a:rPr lang="it-IT" dirty="0"/>
            <a:t>ART. 474 (tendenziale tipicità dei titoli esecutivi)</a:t>
          </a:r>
          <a:endParaRPr lang="en-US" dirty="0"/>
        </a:p>
      </dgm:t>
    </dgm:pt>
    <dgm:pt modelId="{9424FADF-5C98-42A0-80F4-734F8CFC2A72}" type="parTrans" cxnId="{67C762C8-1E52-4FD1-BAAC-D2CDE99C10AC}">
      <dgm:prSet/>
      <dgm:spPr/>
      <dgm:t>
        <a:bodyPr/>
        <a:lstStyle/>
        <a:p>
          <a:endParaRPr lang="en-US"/>
        </a:p>
      </dgm:t>
    </dgm:pt>
    <dgm:pt modelId="{4BEEFB7F-8954-478F-AEF1-6250E9588FA4}" type="sibTrans" cxnId="{67C762C8-1E52-4FD1-BAAC-D2CDE99C10AC}">
      <dgm:prSet/>
      <dgm:spPr/>
      <dgm:t>
        <a:bodyPr/>
        <a:lstStyle/>
        <a:p>
          <a:endParaRPr lang="en-US"/>
        </a:p>
      </dgm:t>
    </dgm:pt>
    <dgm:pt modelId="{600C0288-8180-4C60-96EC-E6E1C154FF4D}">
      <dgm:prSet/>
      <dgm:spPr/>
      <dgm:t>
        <a:bodyPr/>
        <a:lstStyle/>
        <a:p>
          <a:r>
            <a:rPr lang="it-IT"/>
            <a:t>ALTRI TITOLI ESECUTIVI</a:t>
          </a:r>
          <a:endParaRPr lang="en-US"/>
        </a:p>
      </dgm:t>
    </dgm:pt>
    <dgm:pt modelId="{FCBAF0D5-F160-4799-96A0-F3A5769F3AEB}" type="parTrans" cxnId="{53376469-6682-48E6-901D-9B64097CFCDF}">
      <dgm:prSet/>
      <dgm:spPr/>
      <dgm:t>
        <a:bodyPr/>
        <a:lstStyle/>
        <a:p>
          <a:endParaRPr lang="en-US"/>
        </a:p>
      </dgm:t>
    </dgm:pt>
    <dgm:pt modelId="{6CA6373B-8B80-4964-9F7D-81CC2AA69897}" type="sibTrans" cxnId="{53376469-6682-48E6-901D-9B64097CFCDF}">
      <dgm:prSet/>
      <dgm:spPr/>
      <dgm:t>
        <a:bodyPr/>
        <a:lstStyle/>
        <a:p>
          <a:endParaRPr lang="en-US"/>
        </a:p>
      </dgm:t>
    </dgm:pt>
    <dgm:pt modelId="{3B833BE4-116E-4F86-A743-92319A6C81F6}">
      <dgm:prSet/>
      <dgm:spPr/>
      <dgm:t>
        <a:bodyPr/>
        <a:lstStyle/>
        <a:p>
          <a:pPr algn="just"/>
          <a:r>
            <a:rPr lang="it-IT" b="0" i="0" baseline="0" dirty="0"/>
            <a:t>l’art. 12, d.lgs. 28/2010 prevede che, ove tutte le parti aderenti alla mediazione siano assistite da un avvocato, l’accordo raggiunto in mediazione costituisce titolo esecutivo per l’espropriazione forzata, l’esecuzione per consegna e rilascio, l’esecuzione degli obblighi di fare e non fare; </a:t>
          </a:r>
          <a:endParaRPr lang="en-US" dirty="0"/>
        </a:p>
      </dgm:t>
    </dgm:pt>
    <dgm:pt modelId="{E040FC80-33F9-465F-8038-667BB7328AA2}" type="parTrans" cxnId="{48962EF2-0EC3-4B29-8191-4E55CF825A47}">
      <dgm:prSet/>
      <dgm:spPr/>
      <dgm:t>
        <a:bodyPr/>
        <a:lstStyle/>
        <a:p>
          <a:endParaRPr lang="en-US"/>
        </a:p>
      </dgm:t>
    </dgm:pt>
    <dgm:pt modelId="{EC660E1C-1D52-4883-A559-72959A4D9C5D}" type="sibTrans" cxnId="{48962EF2-0EC3-4B29-8191-4E55CF825A47}">
      <dgm:prSet/>
      <dgm:spPr/>
      <dgm:t>
        <a:bodyPr/>
        <a:lstStyle/>
        <a:p>
          <a:endParaRPr lang="en-US"/>
        </a:p>
      </dgm:t>
    </dgm:pt>
    <dgm:pt modelId="{5D5471DA-E05E-4643-A506-867E7C99EB9F}">
      <dgm:prSet/>
      <dgm:spPr/>
      <dgm:t>
        <a:bodyPr/>
        <a:lstStyle/>
        <a:p>
          <a:pPr algn="just"/>
          <a:r>
            <a:rPr lang="it-IT" b="0" i="0" baseline="0" dirty="0"/>
            <a:t>l’art. 5, d.l. 132/2014, conv., con modificazioni, dalla l. 162/2014, prevede che l’accordo raggiunto a seguito di convenzione di negoziazione assistita costituisce titolo esecutivo per l’esecuzione forzata;</a:t>
          </a:r>
          <a:endParaRPr lang="en-US" dirty="0"/>
        </a:p>
      </dgm:t>
    </dgm:pt>
    <dgm:pt modelId="{D635F1DA-D1BD-44EC-9CAD-11FED54B9F79}" type="parTrans" cxnId="{064B7819-17F1-42BC-8ABC-C343401F505C}">
      <dgm:prSet/>
      <dgm:spPr/>
      <dgm:t>
        <a:bodyPr/>
        <a:lstStyle/>
        <a:p>
          <a:endParaRPr lang="en-US"/>
        </a:p>
      </dgm:t>
    </dgm:pt>
    <dgm:pt modelId="{FA2988CF-8B43-46C8-AEB8-DE4D81274F2F}" type="sibTrans" cxnId="{064B7819-17F1-42BC-8ABC-C343401F505C}">
      <dgm:prSet/>
      <dgm:spPr/>
      <dgm:t>
        <a:bodyPr/>
        <a:lstStyle/>
        <a:p>
          <a:endParaRPr lang="en-US"/>
        </a:p>
      </dgm:t>
    </dgm:pt>
    <dgm:pt modelId="{C50A8AD7-A88F-485D-91C7-CCDC96D655DD}">
      <dgm:prSet/>
      <dgm:spPr/>
      <dgm:t>
        <a:bodyPr/>
        <a:lstStyle/>
        <a:p>
          <a:pPr algn="just"/>
          <a:r>
            <a:rPr lang="it-IT" b="0" i="0" baseline="0" dirty="0"/>
            <a:t>l’art. 825 c.p.c. attribuisce piena efficacia esecutiva al lodo, assistito dal decreto di esecutività emesso dal Tribunale, su istanza della parte interessata.</a:t>
          </a:r>
          <a:endParaRPr lang="en-US" dirty="0"/>
        </a:p>
      </dgm:t>
    </dgm:pt>
    <dgm:pt modelId="{480BE7C3-D3FB-4C0E-96A4-A6E4E7D500C4}" type="parTrans" cxnId="{72FD4D9F-80CA-4D90-992E-39B13BE02D28}">
      <dgm:prSet/>
      <dgm:spPr/>
      <dgm:t>
        <a:bodyPr/>
        <a:lstStyle/>
        <a:p>
          <a:endParaRPr lang="en-US"/>
        </a:p>
      </dgm:t>
    </dgm:pt>
    <dgm:pt modelId="{B095C191-9CA1-4C8A-AE5F-41A31DE04B63}" type="sibTrans" cxnId="{72FD4D9F-80CA-4D90-992E-39B13BE02D28}">
      <dgm:prSet/>
      <dgm:spPr/>
      <dgm:t>
        <a:bodyPr/>
        <a:lstStyle/>
        <a:p>
          <a:endParaRPr lang="en-US"/>
        </a:p>
      </dgm:t>
    </dgm:pt>
    <dgm:pt modelId="{17581E48-DEFD-4A33-AC55-BDCC2AEEA254}" type="pres">
      <dgm:prSet presAssocID="{0BE6AB5D-D115-4528-9491-8BE03FD56DA6}" presName="linear" presStyleCnt="0">
        <dgm:presLayoutVars>
          <dgm:animLvl val="lvl"/>
          <dgm:resizeHandles val="exact"/>
        </dgm:presLayoutVars>
      </dgm:prSet>
      <dgm:spPr/>
    </dgm:pt>
    <dgm:pt modelId="{A2021DE2-89F4-465C-B6BD-5E5389EF997B}" type="pres">
      <dgm:prSet presAssocID="{163BD703-9ADC-4186-BEDD-CD12EE8F0942}" presName="parentText" presStyleLbl="node1" presStyleIdx="0" presStyleCnt="2">
        <dgm:presLayoutVars>
          <dgm:chMax val="0"/>
          <dgm:bulletEnabled val="1"/>
        </dgm:presLayoutVars>
      </dgm:prSet>
      <dgm:spPr/>
    </dgm:pt>
    <dgm:pt modelId="{CBE09374-967C-45B2-BDF5-D684BB2E1CF4}" type="pres">
      <dgm:prSet presAssocID="{163BD703-9ADC-4186-BEDD-CD12EE8F0942}" presName="childText" presStyleLbl="revTx" presStyleIdx="0" presStyleCnt="2">
        <dgm:presLayoutVars>
          <dgm:bulletEnabled val="1"/>
        </dgm:presLayoutVars>
      </dgm:prSet>
      <dgm:spPr/>
    </dgm:pt>
    <dgm:pt modelId="{22519AC5-6A7A-4440-83B2-B1E288A9A227}" type="pres">
      <dgm:prSet presAssocID="{600C0288-8180-4C60-96EC-E6E1C154FF4D}" presName="parentText" presStyleLbl="node1" presStyleIdx="1" presStyleCnt="2">
        <dgm:presLayoutVars>
          <dgm:chMax val="0"/>
          <dgm:bulletEnabled val="1"/>
        </dgm:presLayoutVars>
      </dgm:prSet>
      <dgm:spPr/>
    </dgm:pt>
    <dgm:pt modelId="{E22FF204-D534-42B7-955D-1484937B3313}" type="pres">
      <dgm:prSet presAssocID="{600C0288-8180-4C60-96EC-E6E1C154FF4D}" presName="childText" presStyleLbl="revTx" presStyleIdx="1" presStyleCnt="2">
        <dgm:presLayoutVars>
          <dgm:bulletEnabled val="1"/>
        </dgm:presLayoutVars>
      </dgm:prSet>
      <dgm:spPr/>
    </dgm:pt>
  </dgm:ptLst>
  <dgm:cxnLst>
    <dgm:cxn modelId="{D3F3180E-7FC9-4D2A-89F3-08F955EAF77D}" type="presOf" srcId="{600C0288-8180-4C60-96EC-E6E1C154FF4D}" destId="{22519AC5-6A7A-4440-83B2-B1E288A9A227}" srcOrd="0" destOrd="0" presId="urn:microsoft.com/office/officeart/2005/8/layout/vList2"/>
    <dgm:cxn modelId="{064B7819-17F1-42BC-8ABC-C343401F505C}" srcId="{600C0288-8180-4C60-96EC-E6E1C154FF4D}" destId="{5D5471DA-E05E-4643-A506-867E7C99EB9F}" srcOrd="1" destOrd="0" parTransId="{D635F1DA-D1BD-44EC-9CAD-11FED54B9F79}" sibTransId="{FA2988CF-8B43-46C8-AEB8-DE4D81274F2F}"/>
    <dgm:cxn modelId="{F8E2012F-7511-45F1-81AC-102630B11D29}" type="presOf" srcId="{0BE6AB5D-D115-4528-9491-8BE03FD56DA6}" destId="{17581E48-DEFD-4A33-AC55-BDCC2AEEA254}" srcOrd="0" destOrd="0" presId="urn:microsoft.com/office/officeart/2005/8/layout/vList2"/>
    <dgm:cxn modelId="{CEC9D060-C16D-4102-A3A0-384C857591E9}" type="presOf" srcId="{5D5471DA-E05E-4643-A506-867E7C99EB9F}" destId="{E22FF204-D534-42B7-955D-1484937B3313}" srcOrd="0" destOrd="1" presId="urn:microsoft.com/office/officeart/2005/8/layout/vList2"/>
    <dgm:cxn modelId="{CA240A41-47DF-4582-AD5D-36FC29BAA313}" type="presOf" srcId="{163BD703-9ADC-4186-BEDD-CD12EE8F0942}" destId="{A2021DE2-89F4-465C-B6BD-5E5389EF997B}" srcOrd="0" destOrd="0" presId="urn:microsoft.com/office/officeart/2005/8/layout/vList2"/>
    <dgm:cxn modelId="{53376469-6682-48E6-901D-9B64097CFCDF}" srcId="{0BE6AB5D-D115-4528-9491-8BE03FD56DA6}" destId="{600C0288-8180-4C60-96EC-E6E1C154FF4D}" srcOrd="1" destOrd="0" parTransId="{FCBAF0D5-F160-4799-96A0-F3A5769F3AEB}" sibTransId="{6CA6373B-8B80-4964-9F7D-81CC2AA69897}"/>
    <dgm:cxn modelId="{193AF14B-80CF-4787-9EE6-0296DFA7E52C}" type="presOf" srcId="{11BB40FA-BA68-4C9A-8492-1A5C67F6746F}" destId="{CBE09374-967C-45B2-BDF5-D684BB2E1CF4}" srcOrd="0" destOrd="0" presId="urn:microsoft.com/office/officeart/2005/8/layout/vList2"/>
    <dgm:cxn modelId="{72FD4D9F-80CA-4D90-992E-39B13BE02D28}" srcId="{600C0288-8180-4C60-96EC-E6E1C154FF4D}" destId="{C50A8AD7-A88F-485D-91C7-CCDC96D655DD}" srcOrd="2" destOrd="0" parTransId="{480BE7C3-D3FB-4C0E-96A4-A6E4E7D500C4}" sibTransId="{B095C191-9CA1-4C8A-AE5F-41A31DE04B63}"/>
    <dgm:cxn modelId="{67C762C8-1E52-4FD1-BAAC-D2CDE99C10AC}" srcId="{163BD703-9ADC-4186-BEDD-CD12EE8F0942}" destId="{11BB40FA-BA68-4C9A-8492-1A5C67F6746F}" srcOrd="0" destOrd="0" parTransId="{9424FADF-5C98-42A0-80F4-734F8CFC2A72}" sibTransId="{4BEEFB7F-8954-478F-AEF1-6250E9588FA4}"/>
    <dgm:cxn modelId="{77E37BCF-CDD9-40A1-BA4C-B6C70311BAAB}" srcId="{0BE6AB5D-D115-4528-9491-8BE03FD56DA6}" destId="{163BD703-9ADC-4186-BEDD-CD12EE8F0942}" srcOrd="0" destOrd="0" parTransId="{56866F65-24B9-4518-90A8-8DD44D2C62DA}" sibTransId="{CD01D223-7C11-4266-A285-E8C4F97050FF}"/>
    <dgm:cxn modelId="{91A53BE8-A308-4796-85D3-AB92BEC050A1}" type="presOf" srcId="{C50A8AD7-A88F-485D-91C7-CCDC96D655DD}" destId="{E22FF204-D534-42B7-955D-1484937B3313}" srcOrd="0" destOrd="2" presId="urn:microsoft.com/office/officeart/2005/8/layout/vList2"/>
    <dgm:cxn modelId="{F29921EA-80C4-44FA-BB76-13748CD97F94}" type="presOf" srcId="{3B833BE4-116E-4F86-A743-92319A6C81F6}" destId="{E22FF204-D534-42B7-955D-1484937B3313}" srcOrd="0" destOrd="0" presId="urn:microsoft.com/office/officeart/2005/8/layout/vList2"/>
    <dgm:cxn modelId="{48962EF2-0EC3-4B29-8191-4E55CF825A47}" srcId="{600C0288-8180-4C60-96EC-E6E1C154FF4D}" destId="{3B833BE4-116E-4F86-A743-92319A6C81F6}" srcOrd="0" destOrd="0" parTransId="{E040FC80-33F9-465F-8038-667BB7328AA2}" sibTransId="{EC660E1C-1D52-4883-A559-72959A4D9C5D}"/>
    <dgm:cxn modelId="{7BCB67CC-AB59-441B-9650-6836A67CFC55}" type="presParOf" srcId="{17581E48-DEFD-4A33-AC55-BDCC2AEEA254}" destId="{A2021DE2-89F4-465C-B6BD-5E5389EF997B}" srcOrd="0" destOrd="0" presId="urn:microsoft.com/office/officeart/2005/8/layout/vList2"/>
    <dgm:cxn modelId="{8D91F676-3C3D-419C-8EDD-40AC174F00AD}" type="presParOf" srcId="{17581E48-DEFD-4A33-AC55-BDCC2AEEA254}" destId="{CBE09374-967C-45B2-BDF5-D684BB2E1CF4}" srcOrd="1" destOrd="0" presId="urn:microsoft.com/office/officeart/2005/8/layout/vList2"/>
    <dgm:cxn modelId="{AFC39FAC-C49F-42BD-8E4F-941C882A0023}" type="presParOf" srcId="{17581E48-DEFD-4A33-AC55-BDCC2AEEA254}" destId="{22519AC5-6A7A-4440-83B2-B1E288A9A227}" srcOrd="2" destOrd="0" presId="urn:microsoft.com/office/officeart/2005/8/layout/vList2"/>
    <dgm:cxn modelId="{F596DD23-3B16-4DB5-9CE1-60F2095E7D12}" type="presParOf" srcId="{17581E48-DEFD-4A33-AC55-BDCC2AEEA254}" destId="{E22FF204-D534-42B7-955D-1484937B331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82A7D8-3126-4053-8EB2-17139DA6A3C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3177E3D-3A6C-4ADF-950D-8CD06A9FC9DA}">
      <dgm:prSet/>
      <dgm:spPr/>
      <dgm:t>
        <a:bodyPr/>
        <a:lstStyle/>
        <a:p>
          <a:r>
            <a:rPr lang="it-IT" dirty="0"/>
            <a:t>Requisiti del diritto consacrato nel titolo:</a:t>
          </a:r>
        </a:p>
        <a:p>
          <a:r>
            <a:rPr lang="it-IT" dirty="0"/>
            <a:t>- certezza;</a:t>
          </a:r>
        </a:p>
        <a:p>
          <a:r>
            <a:rPr lang="it-IT" dirty="0"/>
            <a:t>- esigibilità;</a:t>
          </a:r>
        </a:p>
        <a:p>
          <a:r>
            <a:rPr lang="it-IT" dirty="0"/>
            <a:t>- liquidità</a:t>
          </a:r>
          <a:endParaRPr lang="en-US" dirty="0"/>
        </a:p>
      </dgm:t>
    </dgm:pt>
    <dgm:pt modelId="{C75E4F89-5D79-4708-8FC8-4AACEED94D84}" type="parTrans" cxnId="{7FDBE80C-721B-4AAB-892C-C40E1FC4AA2A}">
      <dgm:prSet/>
      <dgm:spPr/>
      <dgm:t>
        <a:bodyPr/>
        <a:lstStyle/>
        <a:p>
          <a:endParaRPr lang="en-US"/>
        </a:p>
      </dgm:t>
    </dgm:pt>
    <dgm:pt modelId="{2B273C0A-C992-413F-BE9F-0E795184DA42}" type="sibTrans" cxnId="{7FDBE80C-721B-4AAB-892C-C40E1FC4AA2A}">
      <dgm:prSet/>
      <dgm:spPr/>
      <dgm:t>
        <a:bodyPr/>
        <a:lstStyle/>
        <a:p>
          <a:endParaRPr lang="en-US"/>
        </a:p>
      </dgm:t>
    </dgm:pt>
    <dgm:pt modelId="{FD398EEA-06CC-4BC0-BDD6-B42B342AF605}">
      <dgm:prSet/>
      <dgm:spPr/>
      <dgm:t>
        <a:bodyPr/>
        <a:lstStyle/>
        <a:p>
          <a:pPr algn="l"/>
          <a:r>
            <a:rPr lang="it-IT" dirty="0"/>
            <a:t>Operazioni di eterointegrazione del titolo esecutivo</a:t>
          </a:r>
        </a:p>
        <a:p>
          <a:pPr algn="just"/>
          <a:r>
            <a:rPr lang="it-IT" dirty="0"/>
            <a:t>Cass. </a:t>
          </a:r>
          <a:r>
            <a:rPr lang="it-IT" dirty="0" err="1"/>
            <a:t>s.u</a:t>
          </a:r>
          <a:r>
            <a:rPr lang="it-IT" dirty="0"/>
            <a:t>. 2 luglio 2012, n. 11066: Costituisce valido titolo esecutivo, ex art. 474 c.p.c., la sentenza recante la condanna al pagamento di un credito non specificamente determinato, ma comunque determinabile attraverso dati provenienti da fonti normative e con semplici calcoli aritmetici effettuati sulla scorta di dati desumibili da atti e documenti prodotti nel giudizio e non contestati dall'altra parte.</a:t>
          </a:r>
          <a:endParaRPr lang="en-US" dirty="0"/>
        </a:p>
      </dgm:t>
    </dgm:pt>
    <dgm:pt modelId="{3390FA09-4DFF-4E77-8150-F8D7BD586836}" type="parTrans" cxnId="{7B62EC6F-B3B6-418B-87F2-F229EE641238}">
      <dgm:prSet/>
      <dgm:spPr/>
      <dgm:t>
        <a:bodyPr/>
        <a:lstStyle/>
        <a:p>
          <a:endParaRPr lang="en-US"/>
        </a:p>
      </dgm:t>
    </dgm:pt>
    <dgm:pt modelId="{7FBC1E81-A146-4E2F-BF32-6467440F005E}" type="sibTrans" cxnId="{7B62EC6F-B3B6-418B-87F2-F229EE641238}">
      <dgm:prSet/>
      <dgm:spPr/>
      <dgm:t>
        <a:bodyPr/>
        <a:lstStyle/>
        <a:p>
          <a:endParaRPr lang="en-US"/>
        </a:p>
      </dgm:t>
    </dgm:pt>
    <dgm:pt modelId="{62D2711D-83AB-4E81-8761-0579DB20DE33}" type="pres">
      <dgm:prSet presAssocID="{1782A7D8-3126-4053-8EB2-17139DA6A3C5}" presName="linear" presStyleCnt="0">
        <dgm:presLayoutVars>
          <dgm:animLvl val="lvl"/>
          <dgm:resizeHandles val="exact"/>
        </dgm:presLayoutVars>
      </dgm:prSet>
      <dgm:spPr/>
    </dgm:pt>
    <dgm:pt modelId="{1147E158-F398-4671-8F75-76597D7F61C8}" type="pres">
      <dgm:prSet presAssocID="{D3177E3D-3A6C-4ADF-950D-8CD06A9FC9DA}" presName="parentText" presStyleLbl="node1" presStyleIdx="0" presStyleCnt="2">
        <dgm:presLayoutVars>
          <dgm:chMax val="0"/>
          <dgm:bulletEnabled val="1"/>
        </dgm:presLayoutVars>
      </dgm:prSet>
      <dgm:spPr/>
    </dgm:pt>
    <dgm:pt modelId="{D7E37B71-03D9-446E-9094-CAAC3D73FA80}" type="pres">
      <dgm:prSet presAssocID="{2B273C0A-C992-413F-BE9F-0E795184DA42}" presName="spacer" presStyleCnt="0"/>
      <dgm:spPr/>
    </dgm:pt>
    <dgm:pt modelId="{FB87ECF8-9314-4809-94F1-5BE877C74F09}" type="pres">
      <dgm:prSet presAssocID="{FD398EEA-06CC-4BC0-BDD6-B42B342AF605}" presName="parentText" presStyleLbl="node1" presStyleIdx="1" presStyleCnt="2">
        <dgm:presLayoutVars>
          <dgm:chMax val="0"/>
          <dgm:bulletEnabled val="1"/>
        </dgm:presLayoutVars>
      </dgm:prSet>
      <dgm:spPr/>
    </dgm:pt>
  </dgm:ptLst>
  <dgm:cxnLst>
    <dgm:cxn modelId="{7FDBE80C-721B-4AAB-892C-C40E1FC4AA2A}" srcId="{1782A7D8-3126-4053-8EB2-17139DA6A3C5}" destId="{D3177E3D-3A6C-4ADF-950D-8CD06A9FC9DA}" srcOrd="0" destOrd="0" parTransId="{C75E4F89-5D79-4708-8FC8-4AACEED94D84}" sibTransId="{2B273C0A-C992-413F-BE9F-0E795184DA42}"/>
    <dgm:cxn modelId="{508A4641-CAF0-484D-9822-CA1139A10280}" type="presOf" srcId="{FD398EEA-06CC-4BC0-BDD6-B42B342AF605}" destId="{FB87ECF8-9314-4809-94F1-5BE877C74F09}" srcOrd="0" destOrd="0" presId="urn:microsoft.com/office/officeart/2005/8/layout/vList2"/>
    <dgm:cxn modelId="{7B62EC6F-B3B6-418B-87F2-F229EE641238}" srcId="{1782A7D8-3126-4053-8EB2-17139DA6A3C5}" destId="{FD398EEA-06CC-4BC0-BDD6-B42B342AF605}" srcOrd="1" destOrd="0" parTransId="{3390FA09-4DFF-4E77-8150-F8D7BD586836}" sibTransId="{7FBC1E81-A146-4E2F-BF32-6467440F005E}"/>
    <dgm:cxn modelId="{24326DAA-9C8A-4684-AA71-EF9CD1E4E128}" type="presOf" srcId="{1782A7D8-3126-4053-8EB2-17139DA6A3C5}" destId="{62D2711D-83AB-4E81-8761-0579DB20DE33}" srcOrd="0" destOrd="0" presId="urn:microsoft.com/office/officeart/2005/8/layout/vList2"/>
    <dgm:cxn modelId="{B45AF6E5-B7D0-4F48-9761-F5963E2FEC00}" type="presOf" srcId="{D3177E3D-3A6C-4ADF-950D-8CD06A9FC9DA}" destId="{1147E158-F398-4671-8F75-76597D7F61C8}" srcOrd="0" destOrd="0" presId="urn:microsoft.com/office/officeart/2005/8/layout/vList2"/>
    <dgm:cxn modelId="{CEE5D1BD-39F0-42E4-851B-F81A2386AC52}" type="presParOf" srcId="{62D2711D-83AB-4E81-8761-0579DB20DE33}" destId="{1147E158-F398-4671-8F75-76597D7F61C8}" srcOrd="0" destOrd="0" presId="urn:microsoft.com/office/officeart/2005/8/layout/vList2"/>
    <dgm:cxn modelId="{6A74C4C8-64BD-4B16-A666-85D84BD8E6F1}" type="presParOf" srcId="{62D2711D-83AB-4E81-8761-0579DB20DE33}" destId="{D7E37B71-03D9-446E-9094-CAAC3D73FA80}" srcOrd="1" destOrd="0" presId="urn:microsoft.com/office/officeart/2005/8/layout/vList2"/>
    <dgm:cxn modelId="{F84ED960-F2F9-4143-BB61-A833C64C148E}" type="presParOf" srcId="{62D2711D-83AB-4E81-8761-0579DB20DE33}" destId="{FB87ECF8-9314-4809-94F1-5BE877C74F0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F2893F-C2D2-4BC4-9769-768F2BDDFDE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BCC9566-DAC4-4349-A0AF-9FA7924412DD}">
      <dgm:prSet custT="1"/>
      <dgm:spPr/>
      <dgm:t>
        <a:bodyPr/>
        <a:lstStyle/>
        <a:p>
          <a:r>
            <a:rPr lang="it-IT" sz="1600" dirty="0"/>
            <a:t>Condizione necessaria e sufficiente per attivare i sistemi di esecuzione forzata, ma che deve sussistere per l’intero processo esecutivo</a:t>
          </a:r>
          <a:r>
            <a:rPr lang="it-IT" sz="1600" dirty="0">
              <a:solidFill>
                <a:srgbClr val="FF0000"/>
              </a:solidFill>
            </a:rPr>
            <a:t>. Ma quale titolo esecutivo?</a:t>
          </a:r>
          <a:endParaRPr lang="en-US" sz="1600" dirty="0">
            <a:solidFill>
              <a:srgbClr val="FF0000"/>
            </a:solidFill>
          </a:endParaRPr>
        </a:p>
      </dgm:t>
    </dgm:pt>
    <dgm:pt modelId="{EE32E4AD-E06D-476E-B7ED-9B3A71742357}" type="parTrans" cxnId="{D3FF5545-264B-4DE1-8DAF-80444DBD46E7}">
      <dgm:prSet/>
      <dgm:spPr/>
      <dgm:t>
        <a:bodyPr/>
        <a:lstStyle/>
        <a:p>
          <a:endParaRPr lang="en-US"/>
        </a:p>
      </dgm:t>
    </dgm:pt>
    <dgm:pt modelId="{2AF79AA7-9B22-4F17-AE99-5ED628D04F37}" type="sibTrans" cxnId="{D3FF5545-264B-4DE1-8DAF-80444DBD46E7}">
      <dgm:prSet/>
      <dgm:spPr/>
      <dgm:t>
        <a:bodyPr/>
        <a:lstStyle/>
        <a:p>
          <a:endParaRPr lang="en-US"/>
        </a:p>
      </dgm:t>
    </dgm:pt>
    <dgm:pt modelId="{9DDA9896-206A-48BA-B98C-864915F35D83}">
      <dgm:prSet/>
      <dgm:spPr/>
      <dgm:t>
        <a:bodyPr/>
        <a:lstStyle/>
        <a:p>
          <a:pPr algn="just"/>
          <a:r>
            <a:rPr lang="it-IT" dirty="0"/>
            <a:t>Cass. </a:t>
          </a:r>
          <a:r>
            <a:rPr lang="it-IT" dirty="0" err="1"/>
            <a:t>s.u</a:t>
          </a:r>
          <a:r>
            <a:rPr lang="it-IT" dirty="0"/>
            <a:t>. 7 gennaio 2014, n. 61 : Nel processo di esecuzione, la regola secondo cui il titolo esecutivo deve esistere dall'inizio alla fine della procedura deve essere intesa nel senso che essa presuppone non necessariamente la costante sopravvivenza del titolo del creditore procedente, bensì la costante presenza di almeno un valido titolo esecutivo, sia pure dell'interventore, che giustifichi la perdurante efficacia dell'originario pignoramento. Di talché, qualora, a seguito dell'intervento di un creditore munito di titolo esecutivo, sopravviene la caducazione del titolo esecutivo comportante l'illegittimità dell'azione esecutiva dal pignorante esercitata, il pignoramento, se originariamente valido, non è caducato, bensì resta quale primo atto dell'iter espropriativo riferibile anche al creditore titolato intervenuto, che prima ne era partecipe accanto al creditore pignorante.</a:t>
          </a:r>
          <a:endParaRPr lang="en-US" dirty="0"/>
        </a:p>
      </dgm:t>
    </dgm:pt>
    <dgm:pt modelId="{5B2AFAE3-45F7-4B67-889D-11593A3A967B}" type="parTrans" cxnId="{33A764B3-A51F-488F-8185-09118A9A63A7}">
      <dgm:prSet/>
      <dgm:spPr/>
      <dgm:t>
        <a:bodyPr/>
        <a:lstStyle/>
        <a:p>
          <a:endParaRPr lang="en-US"/>
        </a:p>
      </dgm:t>
    </dgm:pt>
    <dgm:pt modelId="{FEBE3CE0-7F92-4AB9-B9DF-975E9DD8CECE}" type="sibTrans" cxnId="{33A764B3-A51F-488F-8185-09118A9A63A7}">
      <dgm:prSet/>
      <dgm:spPr/>
      <dgm:t>
        <a:bodyPr/>
        <a:lstStyle/>
        <a:p>
          <a:endParaRPr lang="en-US"/>
        </a:p>
      </dgm:t>
    </dgm:pt>
    <dgm:pt modelId="{A9E8A004-A9D7-41BA-9465-F282BB6DA6B4}" type="pres">
      <dgm:prSet presAssocID="{31F2893F-C2D2-4BC4-9769-768F2BDDFDEC}" presName="linear" presStyleCnt="0">
        <dgm:presLayoutVars>
          <dgm:animLvl val="lvl"/>
          <dgm:resizeHandles val="exact"/>
        </dgm:presLayoutVars>
      </dgm:prSet>
      <dgm:spPr/>
    </dgm:pt>
    <dgm:pt modelId="{B208BA3B-3522-40F7-BCFE-07406DBFF3A2}" type="pres">
      <dgm:prSet presAssocID="{6BCC9566-DAC4-4349-A0AF-9FA7924412DD}" presName="parentText" presStyleLbl="node1" presStyleIdx="0" presStyleCnt="2">
        <dgm:presLayoutVars>
          <dgm:chMax val="0"/>
          <dgm:bulletEnabled val="1"/>
        </dgm:presLayoutVars>
      </dgm:prSet>
      <dgm:spPr/>
    </dgm:pt>
    <dgm:pt modelId="{7E9AC2BB-5107-44AD-A538-64E499D86B00}" type="pres">
      <dgm:prSet presAssocID="{2AF79AA7-9B22-4F17-AE99-5ED628D04F37}" presName="spacer" presStyleCnt="0"/>
      <dgm:spPr/>
    </dgm:pt>
    <dgm:pt modelId="{94CAC2C0-2B86-4A30-AC47-17B99DB65527}" type="pres">
      <dgm:prSet presAssocID="{9DDA9896-206A-48BA-B98C-864915F35D83}" presName="parentText" presStyleLbl="node1" presStyleIdx="1" presStyleCnt="2" custScaleY="155626">
        <dgm:presLayoutVars>
          <dgm:chMax val="0"/>
          <dgm:bulletEnabled val="1"/>
        </dgm:presLayoutVars>
      </dgm:prSet>
      <dgm:spPr/>
    </dgm:pt>
  </dgm:ptLst>
  <dgm:cxnLst>
    <dgm:cxn modelId="{D3FF5545-264B-4DE1-8DAF-80444DBD46E7}" srcId="{31F2893F-C2D2-4BC4-9769-768F2BDDFDEC}" destId="{6BCC9566-DAC4-4349-A0AF-9FA7924412DD}" srcOrd="0" destOrd="0" parTransId="{EE32E4AD-E06D-476E-B7ED-9B3A71742357}" sibTransId="{2AF79AA7-9B22-4F17-AE99-5ED628D04F37}"/>
    <dgm:cxn modelId="{28AA496F-AEB9-4DFE-83B0-F0C7FE0B9188}" type="presOf" srcId="{9DDA9896-206A-48BA-B98C-864915F35D83}" destId="{94CAC2C0-2B86-4A30-AC47-17B99DB65527}" srcOrd="0" destOrd="0" presId="urn:microsoft.com/office/officeart/2005/8/layout/vList2"/>
    <dgm:cxn modelId="{99002477-D7BA-4B09-A55D-2E92A79B946E}" type="presOf" srcId="{31F2893F-C2D2-4BC4-9769-768F2BDDFDEC}" destId="{A9E8A004-A9D7-41BA-9465-F282BB6DA6B4}" srcOrd="0" destOrd="0" presId="urn:microsoft.com/office/officeart/2005/8/layout/vList2"/>
    <dgm:cxn modelId="{64286CA1-60BE-4493-B2DF-AA70FCAD1D55}" type="presOf" srcId="{6BCC9566-DAC4-4349-A0AF-9FA7924412DD}" destId="{B208BA3B-3522-40F7-BCFE-07406DBFF3A2}" srcOrd="0" destOrd="0" presId="urn:microsoft.com/office/officeart/2005/8/layout/vList2"/>
    <dgm:cxn modelId="{33A764B3-A51F-488F-8185-09118A9A63A7}" srcId="{31F2893F-C2D2-4BC4-9769-768F2BDDFDEC}" destId="{9DDA9896-206A-48BA-B98C-864915F35D83}" srcOrd="1" destOrd="0" parTransId="{5B2AFAE3-45F7-4B67-889D-11593A3A967B}" sibTransId="{FEBE3CE0-7F92-4AB9-B9DF-975E9DD8CECE}"/>
    <dgm:cxn modelId="{1C7218D5-C543-43C2-B5E6-8297025341C5}" type="presParOf" srcId="{A9E8A004-A9D7-41BA-9465-F282BB6DA6B4}" destId="{B208BA3B-3522-40F7-BCFE-07406DBFF3A2}" srcOrd="0" destOrd="0" presId="urn:microsoft.com/office/officeart/2005/8/layout/vList2"/>
    <dgm:cxn modelId="{A8A7FC94-990D-4FEB-878C-939AA6BB7367}" type="presParOf" srcId="{A9E8A004-A9D7-41BA-9465-F282BB6DA6B4}" destId="{7E9AC2BB-5107-44AD-A538-64E499D86B00}" srcOrd="1" destOrd="0" presId="urn:microsoft.com/office/officeart/2005/8/layout/vList2"/>
    <dgm:cxn modelId="{39207909-37B5-4935-90DE-873E0162DD5E}" type="presParOf" srcId="{A9E8A004-A9D7-41BA-9465-F282BB6DA6B4}" destId="{94CAC2C0-2B86-4A30-AC47-17B99DB6552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7C817FD-F74B-4ABC-A479-4B8F208FD7F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7653556-333F-4D08-843B-CCB1EE39B9D7}">
      <dgm:prSet/>
      <dgm:spPr/>
      <dgm:t>
        <a:bodyPr/>
        <a:lstStyle/>
        <a:p>
          <a:r>
            <a:rPr lang="it-IT"/>
            <a:t>Atti prodromici all’esecuzione forzata: notificazione del titolo esecutivo e del precetto</a:t>
          </a:r>
          <a:endParaRPr lang="en-US"/>
        </a:p>
      </dgm:t>
    </dgm:pt>
    <dgm:pt modelId="{515E00F3-F7DA-4295-ADD1-F6D010AB4819}" type="parTrans" cxnId="{CED74C85-F51D-472A-BBED-D6A6C858D9DE}">
      <dgm:prSet/>
      <dgm:spPr/>
      <dgm:t>
        <a:bodyPr/>
        <a:lstStyle/>
        <a:p>
          <a:endParaRPr lang="en-US"/>
        </a:p>
      </dgm:t>
    </dgm:pt>
    <dgm:pt modelId="{54359EC9-D7D1-40F1-B0D6-A4CCB7ED76A9}" type="sibTrans" cxnId="{CED74C85-F51D-472A-BBED-D6A6C858D9DE}">
      <dgm:prSet/>
      <dgm:spPr/>
      <dgm:t>
        <a:bodyPr/>
        <a:lstStyle/>
        <a:p>
          <a:endParaRPr lang="en-US"/>
        </a:p>
      </dgm:t>
    </dgm:pt>
    <dgm:pt modelId="{287CCFCB-8CA5-4F72-8FC5-7EC0F0622E35}">
      <dgm:prSet/>
      <dgm:spPr/>
      <dgm:t>
        <a:bodyPr/>
        <a:lstStyle/>
        <a:p>
          <a:r>
            <a:rPr lang="it-IT" dirty="0"/>
            <a:t>La notificazione del titolo e del precetto devono essere fatti personalmente alla parte</a:t>
          </a:r>
          <a:endParaRPr lang="en-US" dirty="0"/>
        </a:p>
      </dgm:t>
    </dgm:pt>
    <dgm:pt modelId="{77F85013-18E8-4A8A-9E69-232EE41E6C49}" type="parTrans" cxnId="{67F36613-00A6-4200-B540-704F31755D6B}">
      <dgm:prSet/>
      <dgm:spPr/>
      <dgm:t>
        <a:bodyPr/>
        <a:lstStyle/>
        <a:p>
          <a:endParaRPr lang="en-US"/>
        </a:p>
      </dgm:t>
    </dgm:pt>
    <dgm:pt modelId="{9D2264F4-CB6C-431B-A659-71A783039C8B}" type="sibTrans" cxnId="{67F36613-00A6-4200-B540-704F31755D6B}">
      <dgm:prSet/>
      <dgm:spPr/>
      <dgm:t>
        <a:bodyPr/>
        <a:lstStyle/>
        <a:p>
          <a:endParaRPr lang="en-US"/>
        </a:p>
      </dgm:t>
    </dgm:pt>
    <dgm:pt modelId="{6C353BAE-428A-445F-8959-0F8664CB38C6}">
      <dgm:prSet/>
      <dgm:spPr/>
      <dgm:t>
        <a:bodyPr/>
        <a:lstStyle/>
        <a:p>
          <a:r>
            <a:rPr lang="it-IT" dirty="0"/>
            <a:t>Contenuto del precetto </a:t>
          </a:r>
          <a:r>
            <a:rPr lang="it-IT" dirty="0">
              <a:sym typeface="Wingdings" panose="05000000000000000000" pitchFamily="2" charset="2"/>
            </a:rPr>
            <a:t></a:t>
          </a:r>
          <a:r>
            <a:rPr lang="it-IT" dirty="0"/>
            <a:t> essenziale funzione di individuazione dei soggetti del processo esecutivo e attualizzazione della pretesa</a:t>
          </a:r>
          <a:endParaRPr lang="en-US" dirty="0"/>
        </a:p>
      </dgm:t>
    </dgm:pt>
    <dgm:pt modelId="{33BCDE59-E032-4D06-AB14-BA94F7531106}" type="parTrans" cxnId="{C9DEED6A-5F90-4ABB-BA14-942238536720}">
      <dgm:prSet/>
      <dgm:spPr/>
      <dgm:t>
        <a:bodyPr/>
        <a:lstStyle/>
        <a:p>
          <a:endParaRPr lang="en-US"/>
        </a:p>
      </dgm:t>
    </dgm:pt>
    <dgm:pt modelId="{0FBB6AB0-6DAF-496C-8205-ED578742CC21}" type="sibTrans" cxnId="{C9DEED6A-5F90-4ABB-BA14-942238536720}">
      <dgm:prSet/>
      <dgm:spPr/>
      <dgm:t>
        <a:bodyPr/>
        <a:lstStyle/>
        <a:p>
          <a:endParaRPr lang="en-US"/>
        </a:p>
      </dgm:t>
    </dgm:pt>
    <dgm:pt modelId="{486F651A-E8E8-408B-9E06-B82EDFE95DDE}">
      <dgm:prSet/>
      <dgm:spPr/>
      <dgm:t>
        <a:bodyPr/>
        <a:lstStyle/>
        <a:p>
          <a:r>
            <a:rPr lang="it-IT" dirty="0"/>
            <a:t>Termine finale di efficacia del precetto </a:t>
          </a:r>
          <a:r>
            <a:rPr lang="it-IT" dirty="0">
              <a:sym typeface="Wingdings" panose="05000000000000000000" pitchFamily="2" charset="2"/>
            </a:rPr>
            <a:t></a:t>
          </a:r>
          <a:r>
            <a:rPr lang="it-IT" dirty="0"/>
            <a:t> art. 490</a:t>
          </a:r>
          <a:endParaRPr lang="en-US" dirty="0"/>
        </a:p>
      </dgm:t>
    </dgm:pt>
    <dgm:pt modelId="{060A0DE1-A6E8-4AE9-9284-0422E56F8D2E}" type="parTrans" cxnId="{3EEC139D-1955-4341-ADE2-3C92D0E5DA32}">
      <dgm:prSet/>
      <dgm:spPr/>
      <dgm:t>
        <a:bodyPr/>
        <a:lstStyle/>
        <a:p>
          <a:endParaRPr lang="en-US"/>
        </a:p>
      </dgm:t>
    </dgm:pt>
    <dgm:pt modelId="{D6B21B03-5F23-4CF3-9F99-B0B2AEDB8BFB}" type="sibTrans" cxnId="{3EEC139D-1955-4341-ADE2-3C92D0E5DA32}">
      <dgm:prSet/>
      <dgm:spPr/>
      <dgm:t>
        <a:bodyPr/>
        <a:lstStyle/>
        <a:p>
          <a:endParaRPr lang="en-US"/>
        </a:p>
      </dgm:t>
    </dgm:pt>
    <dgm:pt modelId="{56793B24-ADC8-4629-859D-DA8439B6BC47}" type="pres">
      <dgm:prSet presAssocID="{57C817FD-F74B-4ABC-A479-4B8F208FD7FB}" presName="linear" presStyleCnt="0">
        <dgm:presLayoutVars>
          <dgm:animLvl val="lvl"/>
          <dgm:resizeHandles val="exact"/>
        </dgm:presLayoutVars>
      </dgm:prSet>
      <dgm:spPr/>
    </dgm:pt>
    <dgm:pt modelId="{8F15ED93-2EC6-4554-890E-67A58B608991}" type="pres">
      <dgm:prSet presAssocID="{07653556-333F-4D08-843B-CCB1EE39B9D7}" presName="parentText" presStyleLbl="node1" presStyleIdx="0" presStyleCnt="4">
        <dgm:presLayoutVars>
          <dgm:chMax val="0"/>
          <dgm:bulletEnabled val="1"/>
        </dgm:presLayoutVars>
      </dgm:prSet>
      <dgm:spPr/>
    </dgm:pt>
    <dgm:pt modelId="{531D8785-E401-45E2-9129-561D08A2B226}" type="pres">
      <dgm:prSet presAssocID="{54359EC9-D7D1-40F1-B0D6-A4CCB7ED76A9}" presName="spacer" presStyleCnt="0"/>
      <dgm:spPr/>
    </dgm:pt>
    <dgm:pt modelId="{22B588D5-6219-4E06-BB09-F9755F4AB133}" type="pres">
      <dgm:prSet presAssocID="{287CCFCB-8CA5-4F72-8FC5-7EC0F0622E35}" presName="parentText" presStyleLbl="node1" presStyleIdx="1" presStyleCnt="4">
        <dgm:presLayoutVars>
          <dgm:chMax val="0"/>
          <dgm:bulletEnabled val="1"/>
        </dgm:presLayoutVars>
      </dgm:prSet>
      <dgm:spPr/>
    </dgm:pt>
    <dgm:pt modelId="{D136DEF2-4ED4-4081-970F-FEB64FD070FC}" type="pres">
      <dgm:prSet presAssocID="{9D2264F4-CB6C-431B-A659-71A783039C8B}" presName="spacer" presStyleCnt="0"/>
      <dgm:spPr/>
    </dgm:pt>
    <dgm:pt modelId="{43FE9615-698D-4D18-9101-76CEFF0AE0AD}" type="pres">
      <dgm:prSet presAssocID="{6C353BAE-428A-445F-8959-0F8664CB38C6}" presName="parentText" presStyleLbl="node1" presStyleIdx="2" presStyleCnt="4">
        <dgm:presLayoutVars>
          <dgm:chMax val="0"/>
          <dgm:bulletEnabled val="1"/>
        </dgm:presLayoutVars>
      </dgm:prSet>
      <dgm:spPr/>
    </dgm:pt>
    <dgm:pt modelId="{F1A25118-8D65-4C94-B537-BB12325D31BA}" type="pres">
      <dgm:prSet presAssocID="{0FBB6AB0-6DAF-496C-8205-ED578742CC21}" presName="spacer" presStyleCnt="0"/>
      <dgm:spPr/>
    </dgm:pt>
    <dgm:pt modelId="{D5273AAD-29A3-41F0-814F-E62A1BAD3FDB}" type="pres">
      <dgm:prSet presAssocID="{486F651A-E8E8-408B-9E06-B82EDFE95DDE}" presName="parentText" presStyleLbl="node1" presStyleIdx="3" presStyleCnt="4">
        <dgm:presLayoutVars>
          <dgm:chMax val="0"/>
          <dgm:bulletEnabled val="1"/>
        </dgm:presLayoutVars>
      </dgm:prSet>
      <dgm:spPr/>
    </dgm:pt>
  </dgm:ptLst>
  <dgm:cxnLst>
    <dgm:cxn modelId="{67F36613-00A6-4200-B540-704F31755D6B}" srcId="{57C817FD-F74B-4ABC-A479-4B8F208FD7FB}" destId="{287CCFCB-8CA5-4F72-8FC5-7EC0F0622E35}" srcOrd="1" destOrd="0" parTransId="{77F85013-18E8-4A8A-9E69-232EE41E6C49}" sibTransId="{9D2264F4-CB6C-431B-A659-71A783039C8B}"/>
    <dgm:cxn modelId="{BCB71529-4F0A-4075-964C-A15062E256F4}" type="presOf" srcId="{486F651A-E8E8-408B-9E06-B82EDFE95DDE}" destId="{D5273AAD-29A3-41F0-814F-E62A1BAD3FDB}" srcOrd="0" destOrd="0" presId="urn:microsoft.com/office/officeart/2005/8/layout/vList2"/>
    <dgm:cxn modelId="{EBB28B66-A72C-434B-A878-C502124D4AC6}" type="presOf" srcId="{57C817FD-F74B-4ABC-A479-4B8F208FD7FB}" destId="{56793B24-ADC8-4629-859D-DA8439B6BC47}" srcOrd="0" destOrd="0" presId="urn:microsoft.com/office/officeart/2005/8/layout/vList2"/>
    <dgm:cxn modelId="{C9DEED6A-5F90-4ABB-BA14-942238536720}" srcId="{57C817FD-F74B-4ABC-A479-4B8F208FD7FB}" destId="{6C353BAE-428A-445F-8959-0F8664CB38C6}" srcOrd="2" destOrd="0" parTransId="{33BCDE59-E032-4D06-AB14-BA94F7531106}" sibTransId="{0FBB6AB0-6DAF-496C-8205-ED578742CC21}"/>
    <dgm:cxn modelId="{CED74C85-F51D-472A-BBED-D6A6C858D9DE}" srcId="{57C817FD-F74B-4ABC-A479-4B8F208FD7FB}" destId="{07653556-333F-4D08-843B-CCB1EE39B9D7}" srcOrd="0" destOrd="0" parTransId="{515E00F3-F7DA-4295-ADD1-F6D010AB4819}" sibTransId="{54359EC9-D7D1-40F1-B0D6-A4CCB7ED76A9}"/>
    <dgm:cxn modelId="{3EEC139D-1955-4341-ADE2-3C92D0E5DA32}" srcId="{57C817FD-F74B-4ABC-A479-4B8F208FD7FB}" destId="{486F651A-E8E8-408B-9E06-B82EDFE95DDE}" srcOrd="3" destOrd="0" parTransId="{060A0DE1-A6E8-4AE9-9284-0422E56F8D2E}" sibTransId="{D6B21B03-5F23-4CF3-9F99-B0B2AEDB8BFB}"/>
    <dgm:cxn modelId="{6AA0DA9D-7C6F-4C7D-933F-B6C7F553735F}" type="presOf" srcId="{07653556-333F-4D08-843B-CCB1EE39B9D7}" destId="{8F15ED93-2EC6-4554-890E-67A58B608991}" srcOrd="0" destOrd="0" presId="urn:microsoft.com/office/officeart/2005/8/layout/vList2"/>
    <dgm:cxn modelId="{905F60A3-464A-420B-8737-01E740D9F937}" type="presOf" srcId="{6C353BAE-428A-445F-8959-0F8664CB38C6}" destId="{43FE9615-698D-4D18-9101-76CEFF0AE0AD}" srcOrd="0" destOrd="0" presId="urn:microsoft.com/office/officeart/2005/8/layout/vList2"/>
    <dgm:cxn modelId="{871F66ED-F228-4D0A-B23F-2600808BEA99}" type="presOf" srcId="{287CCFCB-8CA5-4F72-8FC5-7EC0F0622E35}" destId="{22B588D5-6219-4E06-BB09-F9755F4AB133}" srcOrd="0" destOrd="0" presId="urn:microsoft.com/office/officeart/2005/8/layout/vList2"/>
    <dgm:cxn modelId="{F4305628-712A-4017-AABF-22113ADA9E3D}" type="presParOf" srcId="{56793B24-ADC8-4629-859D-DA8439B6BC47}" destId="{8F15ED93-2EC6-4554-890E-67A58B608991}" srcOrd="0" destOrd="0" presId="urn:microsoft.com/office/officeart/2005/8/layout/vList2"/>
    <dgm:cxn modelId="{5DC91D1B-8384-42F1-B6B1-9F0BF1A90C05}" type="presParOf" srcId="{56793B24-ADC8-4629-859D-DA8439B6BC47}" destId="{531D8785-E401-45E2-9129-561D08A2B226}" srcOrd="1" destOrd="0" presId="urn:microsoft.com/office/officeart/2005/8/layout/vList2"/>
    <dgm:cxn modelId="{0F6CAF5C-AA46-48D2-9847-D089B33BA4CA}" type="presParOf" srcId="{56793B24-ADC8-4629-859D-DA8439B6BC47}" destId="{22B588D5-6219-4E06-BB09-F9755F4AB133}" srcOrd="2" destOrd="0" presId="urn:microsoft.com/office/officeart/2005/8/layout/vList2"/>
    <dgm:cxn modelId="{5E078E8E-9623-48B6-B414-3EAD42A1021E}" type="presParOf" srcId="{56793B24-ADC8-4629-859D-DA8439B6BC47}" destId="{D136DEF2-4ED4-4081-970F-FEB64FD070FC}" srcOrd="3" destOrd="0" presId="urn:microsoft.com/office/officeart/2005/8/layout/vList2"/>
    <dgm:cxn modelId="{90CAB458-E9EE-4068-8024-BE92F0B9D87A}" type="presParOf" srcId="{56793B24-ADC8-4629-859D-DA8439B6BC47}" destId="{43FE9615-698D-4D18-9101-76CEFF0AE0AD}" srcOrd="4" destOrd="0" presId="urn:microsoft.com/office/officeart/2005/8/layout/vList2"/>
    <dgm:cxn modelId="{140BD64A-861D-4BCB-A660-6219C589D6B0}" type="presParOf" srcId="{56793B24-ADC8-4629-859D-DA8439B6BC47}" destId="{F1A25118-8D65-4C94-B537-BB12325D31BA}" srcOrd="5" destOrd="0" presId="urn:microsoft.com/office/officeart/2005/8/layout/vList2"/>
    <dgm:cxn modelId="{9059327C-1356-44DD-994C-2C3B303A211F}" type="presParOf" srcId="{56793B24-ADC8-4629-859D-DA8439B6BC47}" destId="{D5273AAD-29A3-41F0-814F-E62A1BAD3FD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23A0320-0490-468A-B581-A9B2CACFF21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A228C3D-5DE6-46F6-986E-C29D471C61A6}">
      <dgm:prSet/>
      <dgm:spPr/>
      <dgm:t>
        <a:bodyPr/>
        <a:lstStyle/>
        <a:p>
          <a:r>
            <a:rPr lang="it-IT" dirty="0"/>
            <a:t>Misura coercitiva generale che assiste i provvedimenti di condanna, pensata come un «capo accessorio» rispetto al capo condannatorio</a:t>
          </a:r>
          <a:endParaRPr lang="en-US" dirty="0"/>
        </a:p>
      </dgm:t>
    </dgm:pt>
    <dgm:pt modelId="{B3573575-D424-4DAC-B9FC-89A77D40A69C}" type="parTrans" cxnId="{1AD6E440-EA6C-478E-941E-52185191941F}">
      <dgm:prSet/>
      <dgm:spPr/>
      <dgm:t>
        <a:bodyPr/>
        <a:lstStyle/>
        <a:p>
          <a:endParaRPr lang="en-US"/>
        </a:p>
      </dgm:t>
    </dgm:pt>
    <dgm:pt modelId="{8300C985-440E-4F0C-B1BB-66BBF0B7544B}" type="sibTrans" cxnId="{1AD6E440-EA6C-478E-941E-52185191941F}">
      <dgm:prSet/>
      <dgm:spPr/>
      <dgm:t>
        <a:bodyPr/>
        <a:lstStyle/>
        <a:p>
          <a:endParaRPr lang="en-US"/>
        </a:p>
      </dgm:t>
    </dgm:pt>
    <dgm:pt modelId="{B7E8F348-73C0-4E90-9FF7-F2838C0322FF}">
      <dgm:prSet/>
      <dgm:spPr/>
      <dgm:t>
        <a:bodyPr/>
        <a:lstStyle/>
        <a:p>
          <a:r>
            <a:rPr lang="it-IT" dirty="0"/>
            <a:t>Introduzione con l. 69/2009; modificato con l. 83/2015</a:t>
          </a:r>
          <a:endParaRPr lang="en-US" dirty="0"/>
        </a:p>
      </dgm:t>
    </dgm:pt>
    <dgm:pt modelId="{C0BBE6CB-B86E-46CD-8812-E8F60FA7C325}" type="parTrans" cxnId="{A5C1662F-1BD2-4213-BF05-B94370440CBB}">
      <dgm:prSet/>
      <dgm:spPr/>
      <dgm:t>
        <a:bodyPr/>
        <a:lstStyle/>
        <a:p>
          <a:endParaRPr lang="en-US"/>
        </a:p>
      </dgm:t>
    </dgm:pt>
    <dgm:pt modelId="{3E2D1CB5-AB83-48AB-A373-68F210B0906B}" type="sibTrans" cxnId="{A5C1662F-1BD2-4213-BF05-B94370440CBB}">
      <dgm:prSet/>
      <dgm:spPr/>
      <dgm:t>
        <a:bodyPr/>
        <a:lstStyle/>
        <a:p>
          <a:endParaRPr lang="en-US"/>
        </a:p>
      </dgm:t>
    </dgm:pt>
    <dgm:pt modelId="{91E6F8AF-EA2E-4F8E-A00D-43A77D5DC23A}">
      <dgm:prSet/>
      <dgm:spPr/>
      <dgm:t>
        <a:bodyPr/>
        <a:lstStyle/>
        <a:p>
          <a:r>
            <a:rPr lang="it-IT" dirty="0"/>
            <a:t>Riforma l. 206/2021 e d.l. 149/2022:</a:t>
          </a:r>
        </a:p>
        <a:p>
          <a:r>
            <a:rPr lang="it-IT" dirty="0"/>
            <a:t>- definizione durata della misura; </a:t>
          </a:r>
        </a:p>
        <a:p>
          <a:r>
            <a:rPr lang="it-IT" dirty="0"/>
            <a:t>- modifica competenza;</a:t>
          </a:r>
        </a:p>
        <a:p>
          <a:r>
            <a:rPr lang="it-IT" dirty="0"/>
            <a:t>- inserimento della misura nella materia della famiglia, a tutela dei minori;</a:t>
          </a:r>
        </a:p>
        <a:p>
          <a:r>
            <a:rPr lang="it-IT" dirty="0"/>
            <a:t>- mancata estensione alla materia del lavoro subordinato e parasubordinato.</a:t>
          </a:r>
          <a:endParaRPr lang="en-US" dirty="0"/>
        </a:p>
      </dgm:t>
    </dgm:pt>
    <dgm:pt modelId="{65751155-FD38-482A-9AE4-D29F089870A0}" type="parTrans" cxnId="{E5709CC7-ED51-4686-8F30-EA4E506C7D51}">
      <dgm:prSet/>
      <dgm:spPr/>
      <dgm:t>
        <a:bodyPr/>
        <a:lstStyle/>
        <a:p>
          <a:endParaRPr lang="en-US"/>
        </a:p>
      </dgm:t>
    </dgm:pt>
    <dgm:pt modelId="{7988BEBB-A68D-49C8-86FC-740370F47788}" type="sibTrans" cxnId="{E5709CC7-ED51-4686-8F30-EA4E506C7D51}">
      <dgm:prSet/>
      <dgm:spPr/>
      <dgm:t>
        <a:bodyPr/>
        <a:lstStyle/>
        <a:p>
          <a:endParaRPr lang="en-US"/>
        </a:p>
      </dgm:t>
    </dgm:pt>
    <dgm:pt modelId="{79FB41E3-E48E-45E5-8AB4-38BE02557433}" type="pres">
      <dgm:prSet presAssocID="{723A0320-0490-468A-B581-A9B2CACFF216}" presName="linear" presStyleCnt="0">
        <dgm:presLayoutVars>
          <dgm:animLvl val="lvl"/>
          <dgm:resizeHandles val="exact"/>
        </dgm:presLayoutVars>
      </dgm:prSet>
      <dgm:spPr/>
    </dgm:pt>
    <dgm:pt modelId="{51C2112C-0F90-41C5-BAEA-B8913BE91EA8}" type="pres">
      <dgm:prSet presAssocID="{EA228C3D-5DE6-46F6-986E-C29D471C61A6}" presName="parentText" presStyleLbl="node1" presStyleIdx="0" presStyleCnt="3" custScaleY="60443">
        <dgm:presLayoutVars>
          <dgm:chMax val="0"/>
          <dgm:bulletEnabled val="1"/>
        </dgm:presLayoutVars>
      </dgm:prSet>
      <dgm:spPr/>
    </dgm:pt>
    <dgm:pt modelId="{00C4FD1B-DA87-4EB8-A441-57EF9EFFCF0A}" type="pres">
      <dgm:prSet presAssocID="{8300C985-440E-4F0C-B1BB-66BBF0B7544B}" presName="spacer" presStyleCnt="0"/>
      <dgm:spPr/>
    </dgm:pt>
    <dgm:pt modelId="{86CD43AD-5252-42C7-B069-6DA7BB3C0639}" type="pres">
      <dgm:prSet presAssocID="{B7E8F348-73C0-4E90-9FF7-F2838C0322FF}" presName="parentText" presStyleLbl="node1" presStyleIdx="1" presStyleCnt="3" custScaleY="39510">
        <dgm:presLayoutVars>
          <dgm:chMax val="0"/>
          <dgm:bulletEnabled val="1"/>
        </dgm:presLayoutVars>
      </dgm:prSet>
      <dgm:spPr/>
    </dgm:pt>
    <dgm:pt modelId="{47865213-5D81-49DD-B8BF-AD1EB58B256B}" type="pres">
      <dgm:prSet presAssocID="{3E2D1CB5-AB83-48AB-A373-68F210B0906B}" presName="spacer" presStyleCnt="0"/>
      <dgm:spPr/>
    </dgm:pt>
    <dgm:pt modelId="{3A796A01-1678-40FC-BCAB-1C40CF7C3520}" type="pres">
      <dgm:prSet presAssocID="{91E6F8AF-EA2E-4F8E-A00D-43A77D5DC23A}" presName="parentText" presStyleLbl="node1" presStyleIdx="2" presStyleCnt="3">
        <dgm:presLayoutVars>
          <dgm:chMax val="0"/>
          <dgm:bulletEnabled val="1"/>
        </dgm:presLayoutVars>
      </dgm:prSet>
      <dgm:spPr/>
    </dgm:pt>
  </dgm:ptLst>
  <dgm:cxnLst>
    <dgm:cxn modelId="{F8C82709-C0BD-440F-B4AF-67F8907D795B}" type="presOf" srcId="{B7E8F348-73C0-4E90-9FF7-F2838C0322FF}" destId="{86CD43AD-5252-42C7-B069-6DA7BB3C0639}" srcOrd="0" destOrd="0" presId="urn:microsoft.com/office/officeart/2005/8/layout/vList2"/>
    <dgm:cxn modelId="{F293F017-74FE-41CB-B587-2E7C7B63488B}" type="presOf" srcId="{91E6F8AF-EA2E-4F8E-A00D-43A77D5DC23A}" destId="{3A796A01-1678-40FC-BCAB-1C40CF7C3520}" srcOrd="0" destOrd="0" presId="urn:microsoft.com/office/officeart/2005/8/layout/vList2"/>
    <dgm:cxn modelId="{A5C1662F-1BD2-4213-BF05-B94370440CBB}" srcId="{723A0320-0490-468A-B581-A9B2CACFF216}" destId="{B7E8F348-73C0-4E90-9FF7-F2838C0322FF}" srcOrd="1" destOrd="0" parTransId="{C0BBE6CB-B86E-46CD-8812-E8F60FA7C325}" sibTransId="{3E2D1CB5-AB83-48AB-A373-68F210B0906B}"/>
    <dgm:cxn modelId="{1AD6E440-EA6C-478E-941E-52185191941F}" srcId="{723A0320-0490-468A-B581-A9B2CACFF216}" destId="{EA228C3D-5DE6-46F6-986E-C29D471C61A6}" srcOrd="0" destOrd="0" parTransId="{B3573575-D424-4DAC-B9FC-89A77D40A69C}" sibTransId="{8300C985-440E-4F0C-B1BB-66BBF0B7544B}"/>
    <dgm:cxn modelId="{91D47E97-56C4-49EE-94C3-81C34A89EE82}" type="presOf" srcId="{EA228C3D-5DE6-46F6-986E-C29D471C61A6}" destId="{51C2112C-0F90-41C5-BAEA-B8913BE91EA8}" srcOrd="0" destOrd="0" presId="urn:microsoft.com/office/officeart/2005/8/layout/vList2"/>
    <dgm:cxn modelId="{93DA98AB-8758-45CA-9152-4C52BD0E5F0A}" type="presOf" srcId="{723A0320-0490-468A-B581-A9B2CACFF216}" destId="{79FB41E3-E48E-45E5-8AB4-38BE02557433}" srcOrd="0" destOrd="0" presId="urn:microsoft.com/office/officeart/2005/8/layout/vList2"/>
    <dgm:cxn modelId="{E5709CC7-ED51-4686-8F30-EA4E506C7D51}" srcId="{723A0320-0490-468A-B581-A9B2CACFF216}" destId="{91E6F8AF-EA2E-4F8E-A00D-43A77D5DC23A}" srcOrd="2" destOrd="0" parTransId="{65751155-FD38-482A-9AE4-D29F089870A0}" sibTransId="{7988BEBB-A68D-49C8-86FC-740370F47788}"/>
    <dgm:cxn modelId="{48951FF5-8240-4870-9CFE-9628F3E641CB}" type="presParOf" srcId="{79FB41E3-E48E-45E5-8AB4-38BE02557433}" destId="{51C2112C-0F90-41C5-BAEA-B8913BE91EA8}" srcOrd="0" destOrd="0" presId="urn:microsoft.com/office/officeart/2005/8/layout/vList2"/>
    <dgm:cxn modelId="{12B8694A-6BD2-4B84-B06F-C527BCD2CFA1}" type="presParOf" srcId="{79FB41E3-E48E-45E5-8AB4-38BE02557433}" destId="{00C4FD1B-DA87-4EB8-A441-57EF9EFFCF0A}" srcOrd="1" destOrd="0" presId="urn:microsoft.com/office/officeart/2005/8/layout/vList2"/>
    <dgm:cxn modelId="{3E2A835D-778A-49B2-9772-9131BF56ADD7}" type="presParOf" srcId="{79FB41E3-E48E-45E5-8AB4-38BE02557433}" destId="{86CD43AD-5252-42C7-B069-6DA7BB3C0639}" srcOrd="2" destOrd="0" presId="urn:microsoft.com/office/officeart/2005/8/layout/vList2"/>
    <dgm:cxn modelId="{E607E857-8E9A-4890-B9F7-C917BF9BDAC7}" type="presParOf" srcId="{79FB41E3-E48E-45E5-8AB4-38BE02557433}" destId="{47865213-5D81-49DD-B8BF-AD1EB58B256B}" srcOrd="3" destOrd="0" presId="urn:microsoft.com/office/officeart/2005/8/layout/vList2"/>
    <dgm:cxn modelId="{C1FE39D6-7B3A-43CE-8A30-5A2B55D41312}" type="presParOf" srcId="{79FB41E3-E48E-45E5-8AB4-38BE02557433}" destId="{3A796A01-1678-40FC-BCAB-1C40CF7C352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07FB2F-2C3B-4781-984C-01D764DFD4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861C14-17A9-47FC-9CE5-507D9D1E9B1F}">
      <dgm:prSet/>
      <dgm:spPr/>
      <dgm:t>
        <a:bodyPr/>
        <a:lstStyle/>
        <a:p>
          <a:r>
            <a:rPr lang="it-IT" dirty="0"/>
            <a:t>Art. 492 pignoramento, regole generali</a:t>
          </a:r>
          <a:endParaRPr lang="en-US" dirty="0"/>
        </a:p>
      </dgm:t>
    </dgm:pt>
    <dgm:pt modelId="{4E11990A-6C92-4DEE-966A-863BE612A049}" type="parTrans" cxnId="{FFE631DF-92EE-4391-8A3D-8898D9B4E591}">
      <dgm:prSet/>
      <dgm:spPr/>
      <dgm:t>
        <a:bodyPr/>
        <a:lstStyle/>
        <a:p>
          <a:endParaRPr lang="en-US"/>
        </a:p>
      </dgm:t>
    </dgm:pt>
    <dgm:pt modelId="{CF8F84C5-469D-4B04-B1C2-92FA422500B5}" type="sibTrans" cxnId="{FFE631DF-92EE-4391-8A3D-8898D9B4E591}">
      <dgm:prSet/>
      <dgm:spPr/>
      <dgm:t>
        <a:bodyPr/>
        <a:lstStyle/>
        <a:p>
          <a:endParaRPr lang="en-US"/>
        </a:p>
      </dgm:t>
    </dgm:pt>
    <dgm:pt modelId="{47CAB7CB-6697-479E-AB95-8D4EC564555F}">
      <dgm:prSet/>
      <dgm:spPr/>
      <dgm:t>
        <a:bodyPr/>
        <a:lstStyle/>
        <a:p>
          <a:r>
            <a:rPr lang="it-IT" dirty="0"/>
            <a:t>Art. 513 pignoramento mobiliare presso il debitore</a:t>
          </a:r>
          <a:endParaRPr lang="en-US" dirty="0"/>
        </a:p>
      </dgm:t>
    </dgm:pt>
    <dgm:pt modelId="{F71FDE90-6022-4BC3-BE91-33C576AB9765}" type="parTrans" cxnId="{0DF98F39-D96B-4465-9F6F-2BFE3F490DEB}">
      <dgm:prSet/>
      <dgm:spPr/>
      <dgm:t>
        <a:bodyPr/>
        <a:lstStyle/>
        <a:p>
          <a:endParaRPr lang="en-US"/>
        </a:p>
      </dgm:t>
    </dgm:pt>
    <dgm:pt modelId="{7A7C8C31-73F7-4528-857D-9BFB0E592C13}" type="sibTrans" cxnId="{0DF98F39-D96B-4465-9F6F-2BFE3F490DEB}">
      <dgm:prSet/>
      <dgm:spPr/>
      <dgm:t>
        <a:bodyPr/>
        <a:lstStyle/>
        <a:p>
          <a:endParaRPr lang="en-US"/>
        </a:p>
      </dgm:t>
    </dgm:pt>
    <dgm:pt modelId="{E3EABF4A-649A-4E30-9455-B32D13C1C83E}">
      <dgm:prSet/>
      <dgm:spPr/>
      <dgm:t>
        <a:bodyPr/>
        <a:lstStyle/>
        <a:p>
          <a:r>
            <a:rPr lang="it-IT"/>
            <a:t>Art. 543 pignoramento di crediti o mobiliare presso terzi</a:t>
          </a:r>
          <a:endParaRPr lang="en-US"/>
        </a:p>
      </dgm:t>
    </dgm:pt>
    <dgm:pt modelId="{2667FCAF-DE34-4A79-B20C-390A2A9F2E84}" type="parTrans" cxnId="{07137986-5E55-445F-A925-89B56B6DB2AF}">
      <dgm:prSet/>
      <dgm:spPr/>
      <dgm:t>
        <a:bodyPr/>
        <a:lstStyle/>
        <a:p>
          <a:endParaRPr lang="en-US"/>
        </a:p>
      </dgm:t>
    </dgm:pt>
    <dgm:pt modelId="{1321B253-4DC8-466F-B4E8-0DD7F5DCC09A}" type="sibTrans" cxnId="{07137986-5E55-445F-A925-89B56B6DB2AF}">
      <dgm:prSet/>
      <dgm:spPr/>
      <dgm:t>
        <a:bodyPr/>
        <a:lstStyle/>
        <a:p>
          <a:endParaRPr lang="en-US"/>
        </a:p>
      </dgm:t>
    </dgm:pt>
    <dgm:pt modelId="{F120922E-0A6B-4814-9F48-79DB82312761}">
      <dgm:prSet/>
      <dgm:spPr/>
      <dgm:t>
        <a:bodyPr/>
        <a:lstStyle/>
        <a:p>
          <a:r>
            <a:rPr lang="it-IT"/>
            <a:t>Art. 555 pignoramento immobiliare</a:t>
          </a:r>
          <a:endParaRPr lang="en-US"/>
        </a:p>
      </dgm:t>
    </dgm:pt>
    <dgm:pt modelId="{69D4D1D3-B51D-44D3-BD25-7168661A6819}" type="parTrans" cxnId="{019CB53C-D73B-4762-A5CC-402E8BED5D16}">
      <dgm:prSet/>
      <dgm:spPr/>
      <dgm:t>
        <a:bodyPr/>
        <a:lstStyle/>
        <a:p>
          <a:endParaRPr lang="en-US"/>
        </a:p>
      </dgm:t>
    </dgm:pt>
    <dgm:pt modelId="{A2AD96B0-17DA-4B1B-9485-C95AC12C3C65}" type="sibTrans" cxnId="{019CB53C-D73B-4762-A5CC-402E8BED5D16}">
      <dgm:prSet/>
      <dgm:spPr/>
      <dgm:t>
        <a:bodyPr/>
        <a:lstStyle/>
        <a:p>
          <a:endParaRPr lang="en-US"/>
        </a:p>
      </dgm:t>
    </dgm:pt>
    <dgm:pt modelId="{3A665828-4065-47BE-8CAB-155C56560FFD}" type="pres">
      <dgm:prSet presAssocID="{E607FB2F-2C3B-4781-984C-01D764DFD4B5}" presName="linear" presStyleCnt="0">
        <dgm:presLayoutVars>
          <dgm:animLvl val="lvl"/>
          <dgm:resizeHandles val="exact"/>
        </dgm:presLayoutVars>
      </dgm:prSet>
      <dgm:spPr/>
    </dgm:pt>
    <dgm:pt modelId="{5C40F00C-9B78-462C-9889-2BDA8887B44C}" type="pres">
      <dgm:prSet presAssocID="{CC861C14-17A9-47FC-9CE5-507D9D1E9B1F}" presName="parentText" presStyleLbl="node1" presStyleIdx="0" presStyleCnt="4">
        <dgm:presLayoutVars>
          <dgm:chMax val="0"/>
          <dgm:bulletEnabled val="1"/>
        </dgm:presLayoutVars>
      </dgm:prSet>
      <dgm:spPr/>
    </dgm:pt>
    <dgm:pt modelId="{E1B8BEFB-F7A9-41C9-87BD-04CB24EB3AAC}" type="pres">
      <dgm:prSet presAssocID="{CF8F84C5-469D-4B04-B1C2-92FA422500B5}" presName="spacer" presStyleCnt="0"/>
      <dgm:spPr/>
    </dgm:pt>
    <dgm:pt modelId="{747F8D5D-BBC4-4A21-81BF-0709EE8BE3DD}" type="pres">
      <dgm:prSet presAssocID="{47CAB7CB-6697-479E-AB95-8D4EC564555F}" presName="parentText" presStyleLbl="node1" presStyleIdx="1" presStyleCnt="4">
        <dgm:presLayoutVars>
          <dgm:chMax val="0"/>
          <dgm:bulletEnabled val="1"/>
        </dgm:presLayoutVars>
      </dgm:prSet>
      <dgm:spPr/>
    </dgm:pt>
    <dgm:pt modelId="{81DE5970-DC2A-4739-9F81-534900763E22}" type="pres">
      <dgm:prSet presAssocID="{7A7C8C31-73F7-4528-857D-9BFB0E592C13}" presName="spacer" presStyleCnt="0"/>
      <dgm:spPr/>
    </dgm:pt>
    <dgm:pt modelId="{39754F75-1522-4ECC-A2B6-2C5250DF0431}" type="pres">
      <dgm:prSet presAssocID="{E3EABF4A-649A-4E30-9455-B32D13C1C83E}" presName="parentText" presStyleLbl="node1" presStyleIdx="2" presStyleCnt="4">
        <dgm:presLayoutVars>
          <dgm:chMax val="0"/>
          <dgm:bulletEnabled val="1"/>
        </dgm:presLayoutVars>
      </dgm:prSet>
      <dgm:spPr/>
    </dgm:pt>
    <dgm:pt modelId="{0FCE6778-8326-46F6-AA62-A5AB8084A110}" type="pres">
      <dgm:prSet presAssocID="{1321B253-4DC8-466F-B4E8-0DD7F5DCC09A}" presName="spacer" presStyleCnt="0"/>
      <dgm:spPr/>
    </dgm:pt>
    <dgm:pt modelId="{CD1BC34D-DBB8-4758-BD30-A028CCAAD99F}" type="pres">
      <dgm:prSet presAssocID="{F120922E-0A6B-4814-9F48-79DB82312761}" presName="parentText" presStyleLbl="node1" presStyleIdx="3" presStyleCnt="4">
        <dgm:presLayoutVars>
          <dgm:chMax val="0"/>
          <dgm:bulletEnabled val="1"/>
        </dgm:presLayoutVars>
      </dgm:prSet>
      <dgm:spPr/>
    </dgm:pt>
  </dgm:ptLst>
  <dgm:cxnLst>
    <dgm:cxn modelId="{0DF98F39-D96B-4465-9F6F-2BFE3F490DEB}" srcId="{E607FB2F-2C3B-4781-984C-01D764DFD4B5}" destId="{47CAB7CB-6697-479E-AB95-8D4EC564555F}" srcOrd="1" destOrd="0" parTransId="{F71FDE90-6022-4BC3-BE91-33C576AB9765}" sibTransId="{7A7C8C31-73F7-4528-857D-9BFB0E592C13}"/>
    <dgm:cxn modelId="{019CB53C-D73B-4762-A5CC-402E8BED5D16}" srcId="{E607FB2F-2C3B-4781-984C-01D764DFD4B5}" destId="{F120922E-0A6B-4814-9F48-79DB82312761}" srcOrd="3" destOrd="0" parTransId="{69D4D1D3-B51D-44D3-BD25-7168661A6819}" sibTransId="{A2AD96B0-17DA-4B1B-9485-C95AC12C3C65}"/>
    <dgm:cxn modelId="{48DC4777-09CE-456C-8BB8-D68E3B3A2FB7}" type="presOf" srcId="{E607FB2F-2C3B-4781-984C-01D764DFD4B5}" destId="{3A665828-4065-47BE-8CAB-155C56560FFD}" srcOrd="0" destOrd="0" presId="urn:microsoft.com/office/officeart/2005/8/layout/vList2"/>
    <dgm:cxn modelId="{07137986-5E55-445F-A925-89B56B6DB2AF}" srcId="{E607FB2F-2C3B-4781-984C-01D764DFD4B5}" destId="{E3EABF4A-649A-4E30-9455-B32D13C1C83E}" srcOrd="2" destOrd="0" parTransId="{2667FCAF-DE34-4A79-B20C-390A2A9F2E84}" sibTransId="{1321B253-4DC8-466F-B4E8-0DD7F5DCC09A}"/>
    <dgm:cxn modelId="{0CB08288-3E31-4410-AEA2-1B16479F4F71}" type="presOf" srcId="{E3EABF4A-649A-4E30-9455-B32D13C1C83E}" destId="{39754F75-1522-4ECC-A2B6-2C5250DF0431}" srcOrd="0" destOrd="0" presId="urn:microsoft.com/office/officeart/2005/8/layout/vList2"/>
    <dgm:cxn modelId="{547C8FAC-DC00-446F-948E-D838D9562FAC}" type="presOf" srcId="{F120922E-0A6B-4814-9F48-79DB82312761}" destId="{CD1BC34D-DBB8-4758-BD30-A028CCAAD99F}" srcOrd="0" destOrd="0" presId="urn:microsoft.com/office/officeart/2005/8/layout/vList2"/>
    <dgm:cxn modelId="{0A0B9DC8-A6B8-49C2-B28F-540F6F25B5EE}" type="presOf" srcId="{47CAB7CB-6697-479E-AB95-8D4EC564555F}" destId="{747F8D5D-BBC4-4A21-81BF-0709EE8BE3DD}" srcOrd="0" destOrd="0" presId="urn:microsoft.com/office/officeart/2005/8/layout/vList2"/>
    <dgm:cxn modelId="{FFE631DF-92EE-4391-8A3D-8898D9B4E591}" srcId="{E607FB2F-2C3B-4781-984C-01D764DFD4B5}" destId="{CC861C14-17A9-47FC-9CE5-507D9D1E9B1F}" srcOrd="0" destOrd="0" parTransId="{4E11990A-6C92-4DEE-966A-863BE612A049}" sibTransId="{CF8F84C5-469D-4B04-B1C2-92FA422500B5}"/>
    <dgm:cxn modelId="{93BC5FE5-1F5C-47F1-97DC-14BACFEDE16E}" type="presOf" srcId="{CC861C14-17A9-47FC-9CE5-507D9D1E9B1F}" destId="{5C40F00C-9B78-462C-9889-2BDA8887B44C}" srcOrd="0" destOrd="0" presId="urn:microsoft.com/office/officeart/2005/8/layout/vList2"/>
    <dgm:cxn modelId="{B25E469A-49E2-4483-8293-C234A9266194}" type="presParOf" srcId="{3A665828-4065-47BE-8CAB-155C56560FFD}" destId="{5C40F00C-9B78-462C-9889-2BDA8887B44C}" srcOrd="0" destOrd="0" presId="urn:microsoft.com/office/officeart/2005/8/layout/vList2"/>
    <dgm:cxn modelId="{FE81EEAC-377E-4F09-B2D8-95B650A3F387}" type="presParOf" srcId="{3A665828-4065-47BE-8CAB-155C56560FFD}" destId="{E1B8BEFB-F7A9-41C9-87BD-04CB24EB3AAC}" srcOrd="1" destOrd="0" presId="urn:microsoft.com/office/officeart/2005/8/layout/vList2"/>
    <dgm:cxn modelId="{EB03A5D3-4711-4D28-A34F-7C308BA998A7}" type="presParOf" srcId="{3A665828-4065-47BE-8CAB-155C56560FFD}" destId="{747F8D5D-BBC4-4A21-81BF-0709EE8BE3DD}" srcOrd="2" destOrd="0" presId="urn:microsoft.com/office/officeart/2005/8/layout/vList2"/>
    <dgm:cxn modelId="{978E810B-2B13-43E0-B5FC-D2362FB979BC}" type="presParOf" srcId="{3A665828-4065-47BE-8CAB-155C56560FFD}" destId="{81DE5970-DC2A-4739-9F81-534900763E22}" srcOrd="3" destOrd="0" presId="urn:microsoft.com/office/officeart/2005/8/layout/vList2"/>
    <dgm:cxn modelId="{96F23FA0-DB51-4610-AF26-8B2054277434}" type="presParOf" srcId="{3A665828-4065-47BE-8CAB-155C56560FFD}" destId="{39754F75-1522-4ECC-A2B6-2C5250DF0431}" srcOrd="4" destOrd="0" presId="urn:microsoft.com/office/officeart/2005/8/layout/vList2"/>
    <dgm:cxn modelId="{F20D923F-674C-42FD-BBAB-F25BD3EABDC7}" type="presParOf" srcId="{3A665828-4065-47BE-8CAB-155C56560FFD}" destId="{0FCE6778-8326-46F6-AA62-A5AB8084A110}" srcOrd="5" destOrd="0" presId="urn:microsoft.com/office/officeart/2005/8/layout/vList2"/>
    <dgm:cxn modelId="{83D0ACB5-4959-4772-878A-6DC7DAA1146D}" type="presParOf" srcId="{3A665828-4065-47BE-8CAB-155C56560FFD}" destId="{CD1BC34D-DBB8-4758-BD30-A028CCAAD99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AEE35DA-BEC8-4955-AC99-3BF5617CB891}"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E84DE46D-84CD-450D-80C5-38F6C3DA8168}">
      <dgm:prSet/>
      <dgm:spPr/>
      <dgm:t>
        <a:bodyPr/>
        <a:lstStyle/>
        <a:p>
          <a:r>
            <a:rPr lang="it-IT"/>
            <a:t>Pignoramento immobiliare </a:t>
          </a:r>
          <a:r>
            <a:rPr lang="it-IT">
              <a:sym typeface="Wingdings" panose="05000000000000000000" pitchFamily="2" charset="2"/>
            </a:rPr>
            <a:t></a:t>
          </a:r>
          <a:r>
            <a:rPr lang="it-IT"/>
            <a:t> è articolato in almeno tre fasi</a:t>
          </a:r>
          <a:endParaRPr lang="en-US"/>
        </a:p>
      </dgm:t>
    </dgm:pt>
    <dgm:pt modelId="{D2A05E53-7A5B-42A2-A86F-79AC89ECC816}" type="parTrans" cxnId="{C429D124-75ED-49AC-BB4A-0CA8875B6884}">
      <dgm:prSet/>
      <dgm:spPr/>
      <dgm:t>
        <a:bodyPr/>
        <a:lstStyle/>
        <a:p>
          <a:endParaRPr lang="en-US"/>
        </a:p>
      </dgm:t>
    </dgm:pt>
    <dgm:pt modelId="{B385965D-4999-4F01-B43C-1EB345886479}" type="sibTrans" cxnId="{C429D124-75ED-49AC-BB4A-0CA8875B6884}">
      <dgm:prSet/>
      <dgm:spPr/>
      <dgm:t>
        <a:bodyPr/>
        <a:lstStyle/>
        <a:p>
          <a:endParaRPr lang="en-US"/>
        </a:p>
      </dgm:t>
    </dgm:pt>
    <dgm:pt modelId="{C836D32A-0D5F-4B0F-ACA1-97612EAA6AE4}">
      <dgm:prSet/>
      <dgm:spPr/>
      <dgm:t>
        <a:bodyPr/>
        <a:lstStyle/>
        <a:p>
          <a:r>
            <a:rPr lang="it-IT"/>
            <a:t>Il creditore individua il bene da pignorare e lo descrive in un atto da lui sottoscritto</a:t>
          </a:r>
          <a:endParaRPr lang="en-US"/>
        </a:p>
      </dgm:t>
    </dgm:pt>
    <dgm:pt modelId="{124F61B9-FF33-4142-8444-AF002A703A12}" type="parTrans" cxnId="{594479AF-A44C-4EB7-8020-5C3A803BC12E}">
      <dgm:prSet/>
      <dgm:spPr/>
      <dgm:t>
        <a:bodyPr/>
        <a:lstStyle/>
        <a:p>
          <a:endParaRPr lang="en-US"/>
        </a:p>
      </dgm:t>
    </dgm:pt>
    <dgm:pt modelId="{9EBC3CF2-367C-4137-8F41-D9068E62E9E5}" type="sibTrans" cxnId="{594479AF-A44C-4EB7-8020-5C3A803BC12E}">
      <dgm:prSet/>
      <dgm:spPr/>
      <dgm:t>
        <a:bodyPr/>
        <a:lstStyle/>
        <a:p>
          <a:endParaRPr lang="en-US"/>
        </a:p>
      </dgm:t>
    </dgm:pt>
    <dgm:pt modelId="{90A114F5-EDDB-4F63-9D97-E17ECE3D77DB}">
      <dgm:prSet/>
      <dgm:spPr/>
      <dgm:t>
        <a:bodyPr/>
        <a:lstStyle/>
        <a:p>
          <a:r>
            <a:rPr lang="it-IT"/>
            <a:t>L’uff. giud. aggiunge l’ingiunzione e notifica l’atto all’esecutato</a:t>
          </a:r>
          <a:endParaRPr lang="en-US"/>
        </a:p>
      </dgm:t>
    </dgm:pt>
    <dgm:pt modelId="{A899EFD2-1A7C-4AF5-8056-89283422FBFD}" type="parTrans" cxnId="{38B345E9-F6BC-473E-9754-8E002F011E67}">
      <dgm:prSet/>
      <dgm:spPr/>
      <dgm:t>
        <a:bodyPr/>
        <a:lstStyle/>
        <a:p>
          <a:endParaRPr lang="en-US"/>
        </a:p>
      </dgm:t>
    </dgm:pt>
    <dgm:pt modelId="{DF9455DC-7F93-4792-9EDB-3E2D63F8F57A}" type="sibTrans" cxnId="{38B345E9-F6BC-473E-9754-8E002F011E67}">
      <dgm:prSet/>
      <dgm:spPr/>
      <dgm:t>
        <a:bodyPr/>
        <a:lstStyle/>
        <a:p>
          <a:endParaRPr lang="en-US"/>
        </a:p>
      </dgm:t>
    </dgm:pt>
    <dgm:pt modelId="{A5294618-CDF8-42B0-896C-858320817DC3}">
      <dgm:prSet/>
      <dgm:spPr/>
      <dgm:t>
        <a:bodyPr/>
        <a:lstStyle/>
        <a:p>
          <a:r>
            <a:rPr lang="it-IT"/>
            <a:t>L’atto viene poi trascritto dall’uff. giud. nel registro immobiliare </a:t>
          </a:r>
          <a:endParaRPr lang="en-US"/>
        </a:p>
      </dgm:t>
    </dgm:pt>
    <dgm:pt modelId="{052A7CFE-8DF7-4F36-9FD2-4B5398ABCFE0}" type="parTrans" cxnId="{C21C38DF-C428-4E50-8862-1D9128E91A1B}">
      <dgm:prSet/>
      <dgm:spPr/>
      <dgm:t>
        <a:bodyPr/>
        <a:lstStyle/>
        <a:p>
          <a:endParaRPr lang="en-US"/>
        </a:p>
      </dgm:t>
    </dgm:pt>
    <dgm:pt modelId="{2D21D41B-F1E9-43CF-BB3E-818469BDCF5C}" type="sibTrans" cxnId="{C21C38DF-C428-4E50-8862-1D9128E91A1B}">
      <dgm:prSet/>
      <dgm:spPr/>
      <dgm:t>
        <a:bodyPr/>
        <a:lstStyle/>
        <a:p>
          <a:endParaRPr lang="en-US"/>
        </a:p>
      </dgm:t>
    </dgm:pt>
    <dgm:pt modelId="{3B4774F0-D300-4743-9947-0330453EEEFA}">
      <dgm:prSet/>
      <dgm:spPr/>
      <dgm:t>
        <a:bodyPr/>
        <a:lstStyle/>
        <a:p>
          <a:r>
            <a:rPr lang="it-IT" b="0" i="0" baseline="0"/>
            <a:t>Custodia </a:t>
          </a:r>
          <a:endParaRPr lang="en-US"/>
        </a:p>
      </dgm:t>
    </dgm:pt>
    <dgm:pt modelId="{FE500A24-C901-4375-A220-3EE8020ECE32}" type="parTrans" cxnId="{8A56D655-FA64-451B-8607-B85B5D16BA91}">
      <dgm:prSet/>
      <dgm:spPr/>
      <dgm:t>
        <a:bodyPr/>
        <a:lstStyle/>
        <a:p>
          <a:endParaRPr lang="en-US"/>
        </a:p>
      </dgm:t>
    </dgm:pt>
    <dgm:pt modelId="{ED855E35-3728-4730-8B1D-5C76731A291C}" type="sibTrans" cxnId="{8A56D655-FA64-451B-8607-B85B5D16BA91}">
      <dgm:prSet/>
      <dgm:spPr/>
      <dgm:t>
        <a:bodyPr/>
        <a:lstStyle/>
        <a:p>
          <a:endParaRPr lang="en-US"/>
        </a:p>
      </dgm:t>
    </dgm:pt>
    <dgm:pt modelId="{116CEC43-81F2-4438-841D-448DCEC73E27}">
      <dgm:prSet/>
      <dgm:spPr/>
      <dgm:t>
        <a:bodyPr/>
        <a:lstStyle/>
        <a:p>
          <a:r>
            <a:rPr lang="it-IT"/>
            <a:t>È affidata al debitore quando questi ha il possesso del bene</a:t>
          </a:r>
          <a:endParaRPr lang="en-US"/>
        </a:p>
      </dgm:t>
    </dgm:pt>
    <dgm:pt modelId="{51CA89F5-CB42-4317-A14A-63C53D75147C}" type="parTrans" cxnId="{A6BBF1C0-8662-4DD6-8654-3F0F948F0EF4}">
      <dgm:prSet/>
      <dgm:spPr/>
      <dgm:t>
        <a:bodyPr/>
        <a:lstStyle/>
        <a:p>
          <a:endParaRPr lang="en-US"/>
        </a:p>
      </dgm:t>
    </dgm:pt>
    <dgm:pt modelId="{4097C3A5-5F09-4B12-9E0D-4F76F8B8FAD8}" type="sibTrans" cxnId="{A6BBF1C0-8662-4DD6-8654-3F0F948F0EF4}">
      <dgm:prSet/>
      <dgm:spPr/>
      <dgm:t>
        <a:bodyPr/>
        <a:lstStyle/>
        <a:p>
          <a:endParaRPr lang="en-US"/>
        </a:p>
      </dgm:t>
    </dgm:pt>
    <dgm:pt modelId="{DDA92AE6-783B-4FAD-BED4-41B5D2C0F285}">
      <dgm:prSet/>
      <dgm:spPr/>
      <dgm:t>
        <a:bodyPr/>
        <a:lstStyle/>
        <a:p>
          <a:r>
            <a:rPr lang="it-IT"/>
            <a:t>Regole per la custodia del debitore o del terzo nominato </a:t>
          </a:r>
          <a:r>
            <a:rPr lang="it-IT">
              <a:sym typeface="Wingdings" panose="05000000000000000000" pitchFamily="2" charset="2"/>
            </a:rPr>
            <a:t></a:t>
          </a:r>
          <a:r>
            <a:rPr lang="it-IT"/>
            <a:t> art. 560</a:t>
          </a:r>
          <a:endParaRPr lang="en-US"/>
        </a:p>
      </dgm:t>
    </dgm:pt>
    <dgm:pt modelId="{79E2DFFA-FDE1-45E3-B5B3-09E7FA97FB54}" type="parTrans" cxnId="{95EB3A35-BBC2-43D9-BDD0-902AEED23AB0}">
      <dgm:prSet/>
      <dgm:spPr/>
      <dgm:t>
        <a:bodyPr/>
        <a:lstStyle/>
        <a:p>
          <a:endParaRPr lang="en-US"/>
        </a:p>
      </dgm:t>
    </dgm:pt>
    <dgm:pt modelId="{148BB86D-5B11-4A40-85C2-425E91E56E6D}" type="sibTrans" cxnId="{95EB3A35-BBC2-43D9-BDD0-902AEED23AB0}">
      <dgm:prSet/>
      <dgm:spPr/>
      <dgm:t>
        <a:bodyPr/>
        <a:lstStyle/>
        <a:p>
          <a:endParaRPr lang="en-US"/>
        </a:p>
      </dgm:t>
    </dgm:pt>
    <dgm:pt modelId="{6BC4F08B-56C2-4E57-BB9E-393AE87A0465}" type="pres">
      <dgm:prSet presAssocID="{FAEE35DA-BEC8-4955-AC99-3BF5617CB891}" presName="linear" presStyleCnt="0">
        <dgm:presLayoutVars>
          <dgm:dir/>
          <dgm:animLvl val="lvl"/>
          <dgm:resizeHandles val="exact"/>
        </dgm:presLayoutVars>
      </dgm:prSet>
      <dgm:spPr/>
    </dgm:pt>
    <dgm:pt modelId="{334B0169-2579-4EDD-83CF-C526FFC15124}" type="pres">
      <dgm:prSet presAssocID="{E84DE46D-84CD-450D-80C5-38F6C3DA8168}" presName="parentLin" presStyleCnt="0"/>
      <dgm:spPr/>
    </dgm:pt>
    <dgm:pt modelId="{3EDE54E2-575A-4FA8-9BA4-4627B3892750}" type="pres">
      <dgm:prSet presAssocID="{E84DE46D-84CD-450D-80C5-38F6C3DA8168}" presName="parentLeftMargin" presStyleLbl="node1" presStyleIdx="0" presStyleCnt="2"/>
      <dgm:spPr/>
    </dgm:pt>
    <dgm:pt modelId="{8E3AA423-5C51-4040-9932-3FCDD3AE108B}" type="pres">
      <dgm:prSet presAssocID="{E84DE46D-84CD-450D-80C5-38F6C3DA8168}" presName="parentText" presStyleLbl="node1" presStyleIdx="0" presStyleCnt="2">
        <dgm:presLayoutVars>
          <dgm:chMax val="0"/>
          <dgm:bulletEnabled val="1"/>
        </dgm:presLayoutVars>
      </dgm:prSet>
      <dgm:spPr/>
    </dgm:pt>
    <dgm:pt modelId="{71AB381F-A4CA-4355-A3A0-2A452153C042}" type="pres">
      <dgm:prSet presAssocID="{E84DE46D-84CD-450D-80C5-38F6C3DA8168}" presName="negativeSpace" presStyleCnt="0"/>
      <dgm:spPr/>
    </dgm:pt>
    <dgm:pt modelId="{2420447A-379C-4BE1-B512-69C51B164C4B}" type="pres">
      <dgm:prSet presAssocID="{E84DE46D-84CD-450D-80C5-38F6C3DA8168}" presName="childText" presStyleLbl="conFgAcc1" presStyleIdx="0" presStyleCnt="2">
        <dgm:presLayoutVars>
          <dgm:bulletEnabled val="1"/>
        </dgm:presLayoutVars>
      </dgm:prSet>
      <dgm:spPr/>
    </dgm:pt>
    <dgm:pt modelId="{61095A89-E430-4F31-838B-926C98456F4A}" type="pres">
      <dgm:prSet presAssocID="{B385965D-4999-4F01-B43C-1EB345886479}" presName="spaceBetweenRectangles" presStyleCnt="0"/>
      <dgm:spPr/>
    </dgm:pt>
    <dgm:pt modelId="{42558CAF-D0A3-4022-BF8C-03E7C7F47221}" type="pres">
      <dgm:prSet presAssocID="{3B4774F0-D300-4743-9947-0330453EEEFA}" presName="parentLin" presStyleCnt="0"/>
      <dgm:spPr/>
    </dgm:pt>
    <dgm:pt modelId="{4AFCD9C1-2FB2-4043-95C4-707F38A76169}" type="pres">
      <dgm:prSet presAssocID="{3B4774F0-D300-4743-9947-0330453EEEFA}" presName="parentLeftMargin" presStyleLbl="node1" presStyleIdx="0" presStyleCnt="2"/>
      <dgm:spPr/>
    </dgm:pt>
    <dgm:pt modelId="{E70AF483-37A6-47BA-9C24-5217E6DB379A}" type="pres">
      <dgm:prSet presAssocID="{3B4774F0-D300-4743-9947-0330453EEEFA}" presName="parentText" presStyleLbl="node1" presStyleIdx="1" presStyleCnt="2">
        <dgm:presLayoutVars>
          <dgm:chMax val="0"/>
          <dgm:bulletEnabled val="1"/>
        </dgm:presLayoutVars>
      </dgm:prSet>
      <dgm:spPr/>
    </dgm:pt>
    <dgm:pt modelId="{DB52DEBD-8AD5-41C8-A26D-D0CE9D7D3AB7}" type="pres">
      <dgm:prSet presAssocID="{3B4774F0-D300-4743-9947-0330453EEEFA}" presName="negativeSpace" presStyleCnt="0"/>
      <dgm:spPr/>
    </dgm:pt>
    <dgm:pt modelId="{A9124447-4ED6-409A-B4D7-D8AB73363403}" type="pres">
      <dgm:prSet presAssocID="{3B4774F0-D300-4743-9947-0330453EEEFA}" presName="childText" presStyleLbl="conFgAcc1" presStyleIdx="1" presStyleCnt="2">
        <dgm:presLayoutVars>
          <dgm:bulletEnabled val="1"/>
        </dgm:presLayoutVars>
      </dgm:prSet>
      <dgm:spPr/>
    </dgm:pt>
  </dgm:ptLst>
  <dgm:cxnLst>
    <dgm:cxn modelId="{563AF61E-DDCD-4971-B39C-4A3FD606E83C}" type="presOf" srcId="{DDA92AE6-783B-4FAD-BED4-41B5D2C0F285}" destId="{A9124447-4ED6-409A-B4D7-D8AB73363403}" srcOrd="0" destOrd="1" presId="urn:microsoft.com/office/officeart/2005/8/layout/list1"/>
    <dgm:cxn modelId="{C429D124-75ED-49AC-BB4A-0CA8875B6884}" srcId="{FAEE35DA-BEC8-4955-AC99-3BF5617CB891}" destId="{E84DE46D-84CD-450D-80C5-38F6C3DA8168}" srcOrd="0" destOrd="0" parTransId="{D2A05E53-7A5B-42A2-A86F-79AC89ECC816}" sibTransId="{B385965D-4999-4F01-B43C-1EB345886479}"/>
    <dgm:cxn modelId="{5990802E-402A-4026-8466-465D9591E247}" type="presOf" srcId="{3B4774F0-D300-4743-9947-0330453EEEFA}" destId="{E70AF483-37A6-47BA-9C24-5217E6DB379A}" srcOrd="1" destOrd="0" presId="urn:microsoft.com/office/officeart/2005/8/layout/list1"/>
    <dgm:cxn modelId="{95EB3A35-BBC2-43D9-BDD0-902AEED23AB0}" srcId="{3B4774F0-D300-4743-9947-0330453EEEFA}" destId="{DDA92AE6-783B-4FAD-BED4-41B5D2C0F285}" srcOrd="1" destOrd="0" parTransId="{79E2DFFA-FDE1-45E3-B5B3-09E7FA97FB54}" sibTransId="{148BB86D-5B11-4A40-85C2-425E91E56E6D}"/>
    <dgm:cxn modelId="{0DE4C54A-33FB-45E2-9B0C-AB7548744B29}" type="presOf" srcId="{FAEE35DA-BEC8-4955-AC99-3BF5617CB891}" destId="{6BC4F08B-56C2-4E57-BB9E-393AE87A0465}" srcOrd="0" destOrd="0" presId="urn:microsoft.com/office/officeart/2005/8/layout/list1"/>
    <dgm:cxn modelId="{8A56D655-FA64-451B-8607-B85B5D16BA91}" srcId="{FAEE35DA-BEC8-4955-AC99-3BF5617CB891}" destId="{3B4774F0-D300-4743-9947-0330453EEEFA}" srcOrd="1" destOrd="0" parTransId="{FE500A24-C901-4375-A220-3EE8020ECE32}" sibTransId="{ED855E35-3728-4730-8B1D-5C76731A291C}"/>
    <dgm:cxn modelId="{17E1D68D-3438-464F-90D7-E197F7392A78}" type="presOf" srcId="{90A114F5-EDDB-4F63-9D97-E17ECE3D77DB}" destId="{2420447A-379C-4BE1-B512-69C51B164C4B}" srcOrd="0" destOrd="1" presId="urn:microsoft.com/office/officeart/2005/8/layout/list1"/>
    <dgm:cxn modelId="{C9EC9A98-8B25-4483-8C5F-A250185611E2}" type="presOf" srcId="{C836D32A-0D5F-4B0F-ACA1-97612EAA6AE4}" destId="{2420447A-379C-4BE1-B512-69C51B164C4B}" srcOrd="0" destOrd="0" presId="urn:microsoft.com/office/officeart/2005/8/layout/list1"/>
    <dgm:cxn modelId="{A1F1D8AB-6290-4554-AE4D-DB7D6817E229}" type="presOf" srcId="{E84DE46D-84CD-450D-80C5-38F6C3DA8168}" destId="{8E3AA423-5C51-4040-9932-3FCDD3AE108B}" srcOrd="1" destOrd="0" presId="urn:microsoft.com/office/officeart/2005/8/layout/list1"/>
    <dgm:cxn modelId="{594479AF-A44C-4EB7-8020-5C3A803BC12E}" srcId="{E84DE46D-84CD-450D-80C5-38F6C3DA8168}" destId="{C836D32A-0D5F-4B0F-ACA1-97612EAA6AE4}" srcOrd="0" destOrd="0" parTransId="{124F61B9-FF33-4142-8444-AF002A703A12}" sibTransId="{9EBC3CF2-367C-4137-8F41-D9068E62E9E5}"/>
    <dgm:cxn modelId="{4259A1B2-916A-42E3-B2A0-EC890ABF5314}" type="presOf" srcId="{E84DE46D-84CD-450D-80C5-38F6C3DA8168}" destId="{3EDE54E2-575A-4FA8-9BA4-4627B3892750}" srcOrd="0" destOrd="0" presId="urn:microsoft.com/office/officeart/2005/8/layout/list1"/>
    <dgm:cxn modelId="{452479B8-3E04-4C2D-974D-793786F126C1}" type="presOf" srcId="{A5294618-CDF8-42B0-896C-858320817DC3}" destId="{2420447A-379C-4BE1-B512-69C51B164C4B}" srcOrd="0" destOrd="2" presId="urn:microsoft.com/office/officeart/2005/8/layout/list1"/>
    <dgm:cxn modelId="{A6BBF1C0-8662-4DD6-8654-3F0F948F0EF4}" srcId="{3B4774F0-D300-4743-9947-0330453EEEFA}" destId="{116CEC43-81F2-4438-841D-448DCEC73E27}" srcOrd="0" destOrd="0" parTransId="{51CA89F5-CB42-4317-A14A-63C53D75147C}" sibTransId="{4097C3A5-5F09-4B12-9E0D-4F76F8B8FAD8}"/>
    <dgm:cxn modelId="{C21C38DF-C428-4E50-8862-1D9128E91A1B}" srcId="{E84DE46D-84CD-450D-80C5-38F6C3DA8168}" destId="{A5294618-CDF8-42B0-896C-858320817DC3}" srcOrd="2" destOrd="0" parTransId="{052A7CFE-8DF7-4F36-9FD2-4B5398ABCFE0}" sibTransId="{2D21D41B-F1E9-43CF-BB3E-818469BDCF5C}"/>
    <dgm:cxn modelId="{38B345E9-F6BC-473E-9754-8E002F011E67}" srcId="{E84DE46D-84CD-450D-80C5-38F6C3DA8168}" destId="{90A114F5-EDDB-4F63-9D97-E17ECE3D77DB}" srcOrd="1" destOrd="0" parTransId="{A899EFD2-1A7C-4AF5-8056-89283422FBFD}" sibTransId="{DF9455DC-7F93-4792-9EDB-3E2D63F8F57A}"/>
    <dgm:cxn modelId="{C8707BED-6F0F-4E7D-9FBD-8BDF64E48197}" type="presOf" srcId="{116CEC43-81F2-4438-841D-448DCEC73E27}" destId="{A9124447-4ED6-409A-B4D7-D8AB73363403}" srcOrd="0" destOrd="0" presId="urn:microsoft.com/office/officeart/2005/8/layout/list1"/>
    <dgm:cxn modelId="{034159F9-E822-4DDA-B571-F06EBABC8391}" type="presOf" srcId="{3B4774F0-D300-4743-9947-0330453EEEFA}" destId="{4AFCD9C1-2FB2-4043-95C4-707F38A76169}" srcOrd="0" destOrd="0" presId="urn:microsoft.com/office/officeart/2005/8/layout/list1"/>
    <dgm:cxn modelId="{C1541179-7402-4D97-948E-020DF08695F7}" type="presParOf" srcId="{6BC4F08B-56C2-4E57-BB9E-393AE87A0465}" destId="{334B0169-2579-4EDD-83CF-C526FFC15124}" srcOrd="0" destOrd="0" presId="urn:microsoft.com/office/officeart/2005/8/layout/list1"/>
    <dgm:cxn modelId="{B88078C0-4546-4CB2-B397-5BDFE48B34AE}" type="presParOf" srcId="{334B0169-2579-4EDD-83CF-C526FFC15124}" destId="{3EDE54E2-575A-4FA8-9BA4-4627B3892750}" srcOrd="0" destOrd="0" presId="urn:microsoft.com/office/officeart/2005/8/layout/list1"/>
    <dgm:cxn modelId="{4278021F-A14F-435D-B434-BE65E841A193}" type="presParOf" srcId="{334B0169-2579-4EDD-83CF-C526FFC15124}" destId="{8E3AA423-5C51-4040-9932-3FCDD3AE108B}" srcOrd="1" destOrd="0" presId="urn:microsoft.com/office/officeart/2005/8/layout/list1"/>
    <dgm:cxn modelId="{DF66C9A9-2754-4D62-B67F-182C076FD474}" type="presParOf" srcId="{6BC4F08B-56C2-4E57-BB9E-393AE87A0465}" destId="{71AB381F-A4CA-4355-A3A0-2A452153C042}" srcOrd="1" destOrd="0" presId="urn:microsoft.com/office/officeart/2005/8/layout/list1"/>
    <dgm:cxn modelId="{1799DC3D-CC3E-4775-8646-392A0B0297D5}" type="presParOf" srcId="{6BC4F08B-56C2-4E57-BB9E-393AE87A0465}" destId="{2420447A-379C-4BE1-B512-69C51B164C4B}" srcOrd="2" destOrd="0" presId="urn:microsoft.com/office/officeart/2005/8/layout/list1"/>
    <dgm:cxn modelId="{F0480566-C6B2-4D90-97FC-1512A6A91599}" type="presParOf" srcId="{6BC4F08B-56C2-4E57-BB9E-393AE87A0465}" destId="{61095A89-E430-4F31-838B-926C98456F4A}" srcOrd="3" destOrd="0" presId="urn:microsoft.com/office/officeart/2005/8/layout/list1"/>
    <dgm:cxn modelId="{79A9FB65-2613-4934-BBA0-A514B6B10A05}" type="presParOf" srcId="{6BC4F08B-56C2-4E57-BB9E-393AE87A0465}" destId="{42558CAF-D0A3-4022-BF8C-03E7C7F47221}" srcOrd="4" destOrd="0" presId="urn:microsoft.com/office/officeart/2005/8/layout/list1"/>
    <dgm:cxn modelId="{00AB0F52-6956-46EA-BE54-C8E53FC99ADA}" type="presParOf" srcId="{42558CAF-D0A3-4022-BF8C-03E7C7F47221}" destId="{4AFCD9C1-2FB2-4043-95C4-707F38A76169}" srcOrd="0" destOrd="0" presId="urn:microsoft.com/office/officeart/2005/8/layout/list1"/>
    <dgm:cxn modelId="{AD235D5E-DA53-4975-899F-211C1A1FF10F}" type="presParOf" srcId="{42558CAF-D0A3-4022-BF8C-03E7C7F47221}" destId="{E70AF483-37A6-47BA-9C24-5217E6DB379A}" srcOrd="1" destOrd="0" presId="urn:microsoft.com/office/officeart/2005/8/layout/list1"/>
    <dgm:cxn modelId="{EBD99A30-24E7-4B9D-B04C-FAFB5D6A861B}" type="presParOf" srcId="{6BC4F08B-56C2-4E57-BB9E-393AE87A0465}" destId="{DB52DEBD-8AD5-41C8-A26D-D0CE9D7D3AB7}" srcOrd="5" destOrd="0" presId="urn:microsoft.com/office/officeart/2005/8/layout/list1"/>
    <dgm:cxn modelId="{CFF7F475-5DFC-407D-8F88-0CD62A4AD3AC}" type="presParOf" srcId="{6BC4F08B-56C2-4E57-BB9E-393AE87A0465}" destId="{A9124447-4ED6-409A-B4D7-D8AB7336340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826EA-37F2-4223-8B81-4BEA5C531EC4}">
      <dsp:nvSpPr>
        <dsp:cNvPr id="0" name=""/>
        <dsp:cNvSpPr/>
      </dsp:nvSpPr>
      <dsp:spPr>
        <a:xfrm>
          <a:off x="0" y="562517"/>
          <a:ext cx="6177516" cy="20884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9444" tIns="708152" rIns="479444" bIns="241808" numCol="1" spcCol="1270" anchor="t" anchorCtr="0">
          <a:noAutofit/>
        </a:bodyPr>
        <a:lstStyle/>
        <a:p>
          <a:pPr marL="285750" lvl="1" indent="-285750" algn="l" defTabSz="1511300">
            <a:lnSpc>
              <a:spcPct val="90000"/>
            </a:lnSpc>
            <a:spcBef>
              <a:spcPct val="0"/>
            </a:spcBef>
            <a:spcAft>
              <a:spcPct val="15000"/>
            </a:spcAft>
            <a:buChar char="•"/>
          </a:pPr>
          <a:r>
            <a:rPr lang="it-IT" sz="3400" kern="1200"/>
            <a:t>Esecuzione generica</a:t>
          </a:r>
          <a:endParaRPr lang="en-US" sz="3400" kern="1200"/>
        </a:p>
        <a:p>
          <a:pPr marL="285750" lvl="1" indent="-285750" algn="l" defTabSz="1511300">
            <a:lnSpc>
              <a:spcPct val="90000"/>
            </a:lnSpc>
            <a:spcBef>
              <a:spcPct val="0"/>
            </a:spcBef>
            <a:spcAft>
              <a:spcPct val="15000"/>
            </a:spcAft>
            <a:buChar char="•"/>
          </a:pPr>
          <a:r>
            <a:rPr lang="it-IT" sz="3400" kern="1200"/>
            <a:t>Esecuzione specifica</a:t>
          </a:r>
          <a:endParaRPr lang="en-US" sz="3400" kern="1200"/>
        </a:p>
      </dsp:txBody>
      <dsp:txXfrm>
        <a:off x="0" y="562517"/>
        <a:ext cx="6177516" cy="2088450"/>
      </dsp:txXfrm>
    </dsp:sp>
    <dsp:sp modelId="{A0544EFC-DC84-4342-BF64-AF118F8EBFB8}">
      <dsp:nvSpPr>
        <dsp:cNvPr id="0" name=""/>
        <dsp:cNvSpPr/>
      </dsp:nvSpPr>
      <dsp:spPr>
        <a:xfrm>
          <a:off x="308875" y="60677"/>
          <a:ext cx="4324261" cy="10036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447" tIns="0" rIns="163447" bIns="0" numCol="1" spcCol="1270" anchor="ctr" anchorCtr="0">
          <a:noAutofit/>
        </a:bodyPr>
        <a:lstStyle/>
        <a:p>
          <a:pPr marL="0" lvl="0" indent="0" algn="l" defTabSz="1511300">
            <a:lnSpc>
              <a:spcPct val="90000"/>
            </a:lnSpc>
            <a:spcBef>
              <a:spcPct val="0"/>
            </a:spcBef>
            <a:spcAft>
              <a:spcPct val="35000"/>
            </a:spcAft>
            <a:buNone/>
          </a:pPr>
          <a:r>
            <a:rPr lang="it-IT" sz="3400" kern="1200"/>
            <a:t>Esecuzione diretta</a:t>
          </a:r>
          <a:endParaRPr lang="en-US" sz="3400" kern="1200"/>
        </a:p>
      </dsp:txBody>
      <dsp:txXfrm>
        <a:off x="357871" y="109673"/>
        <a:ext cx="4226269" cy="905688"/>
      </dsp:txXfrm>
    </dsp:sp>
    <dsp:sp modelId="{C2BC718C-6B02-44F7-8EED-9A40E1BA9716}">
      <dsp:nvSpPr>
        <dsp:cNvPr id="0" name=""/>
        <dsp:cNvSpPr/>
      </dsp:nvSpPr>
      <dsp:spPr>
        <a:xfrm>
          <a:off x="0" y="3336408"/>
          <a:ext cx="6177516" cy="1472625"/>
        </a:xfrm>
        <a:prstGeom prst="rect">
          <a:avLst/>
        </a:prstGeom>
        <a:solidFill>
          <a:schemeClr val="lt1">
            <a:alpha val="90000"/>
            <a:hueOff val="0"/>
            <a:satOff val="0"/>
            <a:lumOff val="0"/>
            <a:alphaOff val="0"/>
          </a:schemeClr>
        </a:solidFill>
        <a:ln w="12700" cap="flat" cmpd="sng" algn="ctr">
          <a:solidFill>
            <a:schemeClr val="accent2">
              <a:hueOff val="3013440"/>
              <a:satOff val="6261"/>
              <a:lumOff val="490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9444" tIns="708152" rIns="479444" bIns="241808" numCol="1" spcCol="1270" anchor="t" anchorCtr="0">
          <a:noAutofit/>
        </a:bodyPr>
        <a:lstStyle/>
        <a:p>
          <a:pPr marL="285750" lvl="1" indent="-285750" algn="l" defTabSz="1511300">
            <a:lnSpc>
              <a:spcPct val="90000"/>
            </a:lnSpc>
            <a:spcBef>
              <a:spcPct val="0"/>
            </a:spcBef>
            <a:spcAft>
              <a:spcPct val="15000"/>
            </a:spcAft>
            <a:buChar char="•"/>
          </a:pPr>
          <a:r>
            <a:rPr lang="it-IT" sz="3400" kern="1200"/>
            <a:t>M</a:t>
          </a:r>
          <a:r>
            <a:rPr lang="it-IT" sz="3400" b="0" i="0" kern="1200" baseline="0"/>
            <a:t>isure coercitive</a:t>
          </a:r>
          <a:endParaRPr lang="en-US" sz="3400" kern="1200"/>
        </a:p>
      </dsp:txBody>
      <dsp:txXfrm>
        <a:off x="0" y="3336408"/>
        <a:ext cx="6177516" cy="1472625"/>
      </dsp:txXfrm>
    </dsp:sp>
    <dsp:sp modelId="{49601C4D-6F4B-4308-AFAD-EE5254EB01E5}">
      <dsp:nvSpPr>
        <dsp:cNvPr id="0" name=""/>
        <dsp:cNvSpPr/>
      </dsp:nvSpPr>
      <dsp:spPr>
        <a:xfrm>
          <a:off x="308875" y="2834567"/>
          <a:ext cx="4324261" cy="1003680"/>
        </a:xfrm>
        <a:prstGeom prst="roundRect">
          <a:avLst/>
        </a:prstGeom>
        <a:solidFill>
          <a:schemeClr val="accent2">
            <a:hueOff val="3013440"/>
            <a:satOff val="6261"/>
            <a:lumOff val="49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447" tIns="0" rIns="163447" bIns="0" numCol="1" spcCol="1270" anchor="ctr" anchorCtr="0">
          <a:noAutofit/>
        </a:bodyPr>
        <a:lstStyle/>
        <a:p>
          <a:pPr marL="0" lvl="0" indent="0" algn="l" defTabSz="1511300">
            <a:lnSpc>
              <a:spcPct val="90000"/>
            </a:lnSpc>
            <a:spcBef>
              <a:spcPct val="0"/>
            </a:spcBef>
            <a:spcAft>
              <a:spcPct val="35000"/>
            </a:spcAft>
            <a:buNone/>
          </a:pPr>
          <a:r>
            <a:rPr lang="it-IT" sz="3400" b="0" i="0" kern="1200" baseline="0"/>
            <a:t>Esecuzione indiretta</a:t>
          </a:r>
          <a:endParaRPr lang="en-US" sz="3400" kern="1200"/>
        </a:p>
      </dsp:txBody>
      <dsp:txXfrm>
        <a:off x="357871" y="2883563"/>
        <a:ext cx="4226269" cy="905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21DE2-89F4-465C-B6BD-5E5389EF997B}">
      <dsp:nvSpPr>
        <dsp:cNvPr id="0" name=""/>
        <dsp:cNvSpPr/>
      </dsp:nvSpPr>
      <dsp:spPr>
        <a:xfrm>
          <a:off x="0" y="59845"/>
          <a:ext cx="6177516" cy="5534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it-IT" sz="2200" kern="1200"/>
            <a:t>CATEGORIE DI TITOLI ESECUTIVI</a:t>
          </a:r>
          <a:endParaRPr lang="en-US" sz="2200" kern="1200"/>
        </a:p>
      </dsp:txBody>
      <dsp:txXfrm>
        <a:off x="27015" y="86860"/>
        <a:ext cx="6123486" cy="499380"/>
      </dsp:txXfrm>
    </dsp:sp>
    <dsp:sp modelId="{CBE09374-967C-45B2-BDF5-D684BB2E1CF4}">
      <dsp:nvSpPr>
        <dsp:cNvPr id="0" name=""/>
        <dsp:cNvSpPr/>
      </dsp:nvSpPr>
      <dsp:spPr>
        <a:xfrm>
          <a:off x="0" y="613255"/>
          <a:ext cx="6177516"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136"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it-IT" sz="1700" kern="1200" dirty="0"/>
            <a:t>ART. 474 (tendenziale tipicità dei titoli esecutivi)</a:t>
          </a:r>
          <a:endParaRPr lang="en-US" sz="1700" kern="1200" dirty="0"/>
        </a:p>
      </dsp:txBody>
      <dsp:txXfrm>
        <a:off x="0" y="613255"/>
        <a:ext cx="6177516" cy="364320"/>
      </dsp:txXfrm>
    </dsp:sp>
    <dsp:sp modelId="{22519AC5-6A7A-4440-83B2-B1E288A9A227}">
      <dsp:nvSpPr>
        <dsp:cNvPr id="0" name=""/>
        <dsp:cNvSpPr/>
      </dsp:nvSpPr>
      <dsp:spPr>
        <a:xfrm>
          <a:off x="0" y="977575"/>
          <a:ext cx="6177516" cy="553410"/>
        </a:xfrm>
        <a:prstGeom prst="roundRect">
          <a:avLst/>
        </a:prstGeom>
        <a:solidFill>
          <a:schemeClr val="accent2">
            <a:hueOff val="3013440"/>
            <a:satOff val="6261"/>
            <a:lumOff val="49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it-IT" sz="2200" kern="1200"/>
            <a:t>ALTRI TITOLI ESECUTIVI</a:t>
          </a:r>
          <a:endParaRPr lang="en-US" sz="2200" kern="1200"/>
        </a:p>
      </dsp:txBody>
      <dsp:txXfrm>
        <a:off x="27015" y="1004590"/>
        <a:ext cx="6123486" cy="499380"/>
      </dsp:txXfrm>
    </dsp:sp>
    <dsp:sp modelId="{E22FF204-D534-42B7-955D-1484937B3313}">
      <dsp:nvSpPr>
        <dsp:cNvPr id="0" name=""/>
        <dsp:cNvSpPr/>
      </dsp:nvSpPr>
      <dsp:spPr>
        <a:xfrm>
          <a:off x="0" y="1530985"/>
          <a:ext cx="6177516" cy="3278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136" tIns="27940" rIns="156464" bIns="27940" numCol="1" spcCol="1270" anchor="t" anchorCtr="0">
          <a:noAutofit/>
        </a:bodyPr>
        <a:lstStyle/>
        <a:p>
          <a:pPr marL="171450" lvl="1" indent="-171450" algn="just" defTabSz="755650">
            <a:lnSpc>
              <a:spcPct val="90000"/>
            </a:lnSpc>
            <a:spcBef>
              <a:spcPct val="0"/>
            </a:spcBef>
            <a:spcAft>
              <a:spcPct val="20000"/>
            </a:spcAft>
            <a:buChar char="•"/>
          </a:pPr>
          <a:r>
            <a:rPr lang="it-IT" sz="1700" b="0" i="0" kern="1200" baseline="0" dirty="0"/>
            <a:t>l’art. 12, d.lgs. 28/2010 prevede che, ove tutte le parti aderenti alla mediazione siano assistite da un avvocato, l’accordo raggiunto in mediazione costituisce titolo esecutivo per l’espropriazione forzata, l’esecuzione per consegna e rilascio, l’esecuzione degli obblighi di fare e non fare; </a:t>
          </a:r>
          <a:endParaRPr lang="en-US" sz="1700" kern="1200" dirty="0"/>
        </a:p>
        <a:p>
          <a:pPr marL="171450" lvl="1" indent="-171450" algn="just" defTabSz="755650">
            <a:lnSpc>
              <a:spcPct val="90000"/>
            </a:lnSpc>
            <a:spcBef>
              <a:spcPct val="0"/>
            </a:spcBef>
            <a:spcAft>
              <a:spcPct val="20000"/>
            </a:spcAft>
            <a:buChar char="•"/>
          </a:pPr>
          <a:r>
            <a:rPr lang="it-IT" sz="1700" b="0" i="0" kern="1200" baseline="0" dirty="0"/>
            <a:t>l’art. 5, d.l. 132/2014, conv., con modificazioni, dalla l. 162/2014, prevede che l’accordo raggiunto a seguito di convenzione di negoziazione assistita costituisce titolo esecutivo per l’esecuzione forzata;</a:t>
          </a:r>
          <a:endParaRPr lang="en-US" sz="1700" kern="1200" dirty="0"/>
        </a:p>
        <a:p>
          <a:pPr marL="171450" lvl="1" indent="-171450" algn="just" defTabSz="755650">
            <a:lnSpc>
              <a:spcPct val="90000"/>
            </a:lnSpc>
            <a:spcBef>
              <a:spcPct val="0"/>
            </a:spcBef>
            <a:spcAft>
              <a:spcPct val="20000"/>
            </a:spcAft>
            <a:buChar char="•"/>
          </a:pPr>
          <a:r>
            <a:rPr lang="it-IT" sz="1700" b="0" i="0" kern="1200" baseline="0" dirty="0"/>
            <a:t>l’art. 825 c.p.c. attribuisce piena efficacia esecutiva al lodo, assistito dal decreto di esecutività emesso dal Tribunale, su istanza della parte interessata.</a:t>
          </a:r>
          <a:endParaRPr lang="en-US" sz="1700" kern="1200" dirty="0"/>
        </a:p>
      </dsp:txBody>
      <dsp:txXfrm>
        <a:off x="0" y="1530985"/>
        <a:ext cx="6177516" cy="32788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7E158-F398-4671-8F75-76597D7F61C8}">
      <dsp:nvSpPr>
        <dsp:cNvPr id="0" name=""/>
        <dsp:cNvSpPr/>
      </dsp:nvSpPr>
      <dsp:spPr>
        <a:xfrm>
          <a:off x="0" y="144428"/>
          <a:ext cx="6787118" cy="224259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it-IT" sz="1700" kern="1200" dirty="0"/>
            <a:t>Requisiti del diritto consacrato nel titolo:</a:t>
          </a:r>
        </a:p>
        <a:p>
          <a:pPr marL="0" lvl="0" indent="0" algn="l" defTabSz="755650">
            <a:lnSpc>
              <a:spcPct val="90000"/>
            </a:lnSpc>
            <a:spcBef>
              <a:spcPct val="0"/>
            </a:spcBef>
            <a:spcAft>
              <a:spcPct val="35000"/>
            </a:spcAft>
            <a:buNone/>
          </a:pPr>
          <a:r>
            <a:rPr lang="it-IT" sz="1700" kern="1200" dirty="0"/>
            <a:t>- certezza;</a:t>
          </a:r>
        </a:p>
        <a:p>
          <a:pPr marL="0" lvl="0" indent="0" algn="l" defTabSz="755650">
            <a:lnSpc>
              <a:spcPct val="90000"/>
            </a:lnSpc>
            <a:spcBef>
              <a:spcPct val="0"/>
            </a:spcBef>
            <a:spcAft>
              <a:spcPct val="35000"/>
            </a:spcAft>
            <a:buNone/>
          </a:pPr>
          <a:r>
            <a:rPr lang="it-IT" sz="1700" kern="1200" dirty="0"/>
            <a:t>- esigibilità;</a:t>
          </a:r>
        </a:p>
        <a:p>
          <a:pPr marL="0" lvl="0" indent="0" algn="l" defTabSz="755650">
            <a:lnSpc>
              <a:spcPct val="90000"/>
            </a:lnSpc>
            <a:spcBef>
              <a:spcPct val="0"/>
            </a:spcBef>
            <a:spcAft>
              <a:spcPct val="35000"/>
            </a:spcAft>
            <a:buNone/>
          </a:pPr>
          <a:r>
            <a:rPr lang="it-IT" sz="1700" kern="1200" dirty="0"/>
            <a:t>- liquidità</a:t>
          </a:r>
          <a:endParaRPr lang="en-US" sz="1700" kern="1200" dirty="0"/>
        </a:p>
      </dsp:txBody>
      <dsp:txXfrm>
        <a:off x="109475" y="253903"/>
        <a:ext cx="6568168" cy="2023647"/>
      </dsp:txXfrm>
    </dsp:sp>
    <dsp:sp modelId="{FB87ECF8-9314-4809-94F1-5BE877C74F09}">
      <dsp:nvSpPr>
        <dsp:cNvPr id="0" name=""/>
        <dsp:cNvSpPr/>
      </dsp:nvSpPr>
      <dsp:spPr>
        <a:xfrm>
          <a:off x="0" y="2435986"/>
          <a:ext cx="6787118" cy="2242597"/>
        </a:xfrm>
        <a:prstGeom prst="roundRect">
          <a:avLst/>
        </a:prstGeom>
        <a:solidFill>
          <a:schemeClr val="accent2">
            <a:hueOff val="3013440"/>
            <a:satOff val="6261"/>
            <a:lumOff val="49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it-IT" sz="1700" kern="1200" dirty="0"/>
            <a:t>Operazioni di eterointegrazione del titolo esecutivo</a:t>
          </a:r>
        </a:p>
        <a:p>
          <a:pPr marL="0" lvl="0" indent="0" algn="just" defTabSz="755650">
            <a:lnSpc>
              <a:spcPct val="90000"/>
            </a:lnSpc>
            <a:spcBef>
              <a:spcPct val="0"/>
            </a:spcBef>
            <a:spcAft>
              <a:spcPct val="35000"/>
            </a:spcAft>
            <a:buNone/>
          </a:pPr>
          <a:r>
            <a:rPr lang="it-IT" sz="1700" kern="1200" dirty="0"/>
            <a:t>Cass. </a:t>
          </a:r>
          <a:r>
            <a:rPr lang="it-IT" sz="1700" kern="1200" dirty="0" err="1"/>
            <a:t>s.u</a:t>
          </a:r>
          <a:r>
            <a:rPr lang="it-IT" sz="1700" kern="1200" dirty="0"/>
            <a:t>. 2 luglio 2012, n. 11066: Costituisce valido titolo esecutivo, ex art. 474 c.p.c., la sentenza recante la condanna al pagamento di un credito non specificamente determinato, ma comunque determinabile attraverso dati provenienti da fonti normative e con semplici calcoli aritmetici effettuati sulla scorta di dati desumibili da atti e documenti prodotti nel giudizio e non contestati dall'altra parte.</a:t>
          </a:r>
          <a:endParaRPr lang="en-US" sz="1700" kern="1200" dirty="0"/>
        </a:p>
      </dsp:txBody>
      <dsp:txXfrm>
        <a:off x="109475" y="2545461"/>
        <a:ext cx="6568168" cy="20236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08BA3B-3522-40F7-BCFE-07406DBFF3A2}">
      <dsp:nvSpPr>
        <dsp:cNvPr id="0" name=""/>
        <dsp:cNvSpPr/>
      </dsp:nvSpPr>
      <dsp:spPr>
        <a:xfrm>
          <a:off x="0" y="193512"/>
          <a:ext cx="7650616" cy="222460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kern="1200" dirty="0"/>
            <a:t>Condizione necessaria e sufficiente per attivare i sistemi di esecuzione forzata, ma che deve sussistere per l’intero processo esecutivo</a:t>
          </a:r>
          <a:r>
            <a:rPr lang="it-IT" sz="1600" kern="1200" dirty="0">
              <a:solidFill>
                <a:srgbClr val="FF0000"/>
              </a:solidFill>
            </a:rPr>
            <a:t>. Ma quale titolo esecutivo?</a:t>
          </a:r>
          <a:endParaRPr lang="en-US" sz="1600" kern="1200" dirty="0">
            <a:solidFill>
              <a:srgbClr val="FF0000"/>
            </a:solidFill>
          </a:endParaRPr>
        </a:p>
      </dsp:txBody>
      <dsp:txXfrm>
        <a:off x="108596" y="302108"/>
        <a:ext cx="7433424" cy="2007416"/>
      </dsp:txXfrm>
    </dsp:sp>
    <dsp:sp modelId="{94CAC2C0-2B86-4A30-AC47-17B99DB65527}">
      <dsp:nvSpPr>
        <dsp:cNvPr id="0" name=""/>
        <dsp:cNvSpPr/>
      </dsp:nvSpPr>
      <dsp:spPr>
        <a:xfrm>
          <a:off x="0" y="2458441"/>
          <a:ext cx="7650616" cy="3462069"/>
        </a:xfrm>
        <a:prstGeom prst="roundRect">
          <a:avLst/>
        </a:prstGeom>
        <a:solidFill>
          <a:schemeClr val="accent2">
            <a:hueOff val="3013440"/>
            <a:satOff val="6261"/>
            <a:lumOff val="49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it-IT" sz="1400" kern="1200" dirty="0"/>
            <a:t>Cass. </a:t>
          </a:r>
          <a:r>
            <a:rPr lang="it-IT" sz="1400" kern="1200" dirty="0" err="1"/>
            <a:t>s.u</a:t>
          </a:r>
          <a:r>
            <a:rPr lang="it-IT" sz="1400" kern="1200" dirty="0"/>
            <a:t>. 7 gennaio 2014, n. 61 : Nel processo di esecuzione, la regola secondo cui il titolo esecutivo deve esistere dall'inizio alla fine della procedura deve essere intesa nel senso che essa presuppone non necessariamente la costante sopravvivenza del titolo del creditore procedente, bensì la costante presenza di almeno un valido titolo esecutivo, sia pure dell'interventore, che giustifichi la perdurante efficacia dell'originario pignoramento. Di talché, qualora, a seguito dell'intervento di un creditore munito di titolo esecutivo, sopravviene la caducazione del titolo esecutivo comportante l'illegittimità dell'azione esecutiva dal pignorante esercitata, il pignoramento, se originariamente valido, non è caducato, bensì resta quale primo atto dell'iter espropriativo riferibile anche al creditore titolato intervenuto, che prima ne era partecipe accanto al creditore pignorante.</a:t>
          </a:r>
          <a:endParaRPr lang="en-US" sz="1400" kern="1200" dirty="0"/>
        </a:p>
      </dsp:txBody>
      <dsp:txXfrm>
        <a:off x="169004" y="2627445"/>
        <a:ext cx="7312608" cy="31240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5ED93-2EC6-4554-890E-67A58B608991}">
      <dsp:nvSpPr>
        <dsp:cNvPr id="0" name=""/>
        <dsp:cNvSpPr/>
      </dsp:nvSpPr>
      <dsp:spPr>
        <a:xfrm>
          <a:off x="0" y="87367"/>
          <a:ext cx="6736216" cy="136231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a:t>Atti prodromici all’esecuzione forzata: notificazione del titolo esecutivo e del precetto</a:t>
          </a:r>
          <a:endParaRPr lang="en-US" sz="2300" kern="1200"/>
        </a:p>
      </dsp:txBody>
      <dsp:txXfrm>
        <a:off x="66503" y="153870"/>
        <a:ext cx="6603210" cy="1229312"/>
      </dsp:txXfrm>
    </dsp:sp>
    <dsp:sp modelId="{22B588D5-6219-4E06-BB09-F9755F4AB133}">
      <dsp:nvSpPr>
        <dsp:cNvPr id="0" name=""/>
        <dsp:cNvSpPr/>
      </dsp:nvSpPr>
      <dsp:spPr>
        <a:xfrm>
          <a:off x="0" y="1515926"/>
          <a:ext cx="6736216" cy="1362318"/>
        </a:xfrm>
        <a:prstGeom prst="roundRect">
          <a:avLst/>
        </a:prstGeom>
        <a:solidFill>
          <a:schemeClr val="accent2">
            <a:hueOff val="1004480"/>
            <a:satOff val="2087"/>
            <a:lumOff val="163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dirty="0"/>
            <a:t>La notificazione del titolo e del precetto devono essere fatti personalmente alla parte</a:t>
          </a:r>
          <a:endParaRPr lang="en-US" sz="2300" kern="1200" dirty="0"/>
        </a:p>
      </dsp:txBody>
      <dsp:txXfrm>
        <a:off x="66503" y="1582429"/>
        <a:ext cx="6603210" cy="1229312"/>
      </dsp:txXfrm>
    </dsp:sp>
    <dsp:sp modelId="{43FE9615-698D-4D18-9101-76CEFF0AE0AD}">
      <dsp:nvSpPr>
        <dsp:cNvPr id="0" name=""/>
        <dsp:cNvSpPr/>
      </dsp:nvSpPr>
      <dsp:spPr>
        <a:xfrm>
          <a:off x="0" y="2944485"/>
          <a:ext cx="6736216" cy="1362318"/>
        </a:xfrm>
        <a:prstGeom prst="roundRect">
          <a:avLst/>
        </a:prstGeom>
        <a:solidFill>
          <a:schemeClr val="accent2">
            <a:hueOff val="2008960"/>
            <a:satOff val="4174"/>
            <a:lumOff val="326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dirty="0"/>
            <a:t>Contenuto del precetto </a:t>
          </a:r>
          <a:r>
            <a:rPr lang="it-IT" sz="2300" kern="1200" dirty="0">
              <a:sym typeface="Wingdings" panose="05000000000000000000" pitchFamily="2" charset="2"/>
            </a:rPr>
            <a:t></a:t>
          </a:r>
          <a:r>
            <a:rPr lang="it-IT" sz="2300" kern="1200" dirty="0"/>
            <a:t> essenziale funzione di individuazione dei soggetti del processo esecutivo e attualizzazione della pretesa</a:t>
          </a:r>
          <a:endParaRPr lang="en-US" sz="2300" kern="1200" dirty="0"/>
        </a:p>
      </dsp:txBody>
      <dsp:txXfrm>
        <a:off x="66503" y="3010988"/>
        <a:ext cx="6603210" cy="1229312"/>
      </dsp:txXfrm>
    </dsp:sp>
    <dsp:sp modelId="{D5273AAD-29A3-41F0-814F-E62A1BAD3FDB}">
      <dsp:nvSpPr>
        <dsp:cNvPr id="0" name=""/>
        <dsp:cNvSpPr/>
      </dsp:nvSpPr>
      <dsp:spPr>
        <a:xfrm>
          <a:off x="0" y="4373044"/>
          <a:ext cx="6736216" cy="1362318"/>
        </a:xfrm>
        <a:prstGeom prst="roundRect">
          <a:avLst/>
        </a:prstGeom>
        <a:solidFill>
          <a:schemeClr val="accent2">
            <a:hueOff val="3013440"/>
            <a:satOff val="6261"/>
            <a:lumOff val="49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it-IT" sz="2300" kern="1200" dirty="0"/>
            <a:t>Termine finale di efficacia del precetto </a:t>
          </a:r>
          <a:r>
            <a:rPr lang="it-IT" sz="2300" kern="1200" dirty="0">
              <a:sym typeface="Wingdings" panose="05000000000000000000" pitchFamily="2" charset="2"/>
            </a:rPr>
            <a:t></a:t>
          </a:r>
          <a:r>
            <a:rPr lang="it-IT" sz="2300" kern="1200" dirty="0"/>
            <a:t> art. 490</a:t>
          </a:r>
          <a:endParaRPr lang="en-US" sz="2300" kern="1200" dirty="0"/>
        </a:p>
      </dsp:txBody>
      <dsp:txXfrm>
        <a:off x="66503" y="4439547"/>
        <a:ext cx="6603210" cy="12293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2112C-0F90-41C5-BAEA-B8913BE91EA8}">
      <dsp:nvSpPr>
        <dsp:cNvPr id="0" name=""/>
        <dsp:cNvSpPr/>
      </dsp:nvSpPr>
      <dsp:spPr>
        <a:xfrm>
          <a:off x="0" y="135220"/>
          <a:ext cx="6177516" cy="172154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dirty="0"/>
            <a:t>Misura coercitiva generale che assiste i provvedimenti di condanna, pensata come un «capo accessorio» rispetto al capo condannatorio</a:t>
          </a:r>
          <a:endParaRPr lang="en-US" sz="1900" kern="1200" dirty="0"/>
        </a:p>
      </dsp:txBody>
      <dsp:txXfrm>
        <a:off x="84039" y="219259"/>
        <a:ext cx="6009438" cy="1553470"/>
      </dsp:txXfrm>
    </dsp:sp>
    <dsp:sp modelId="{86CD43AD-5252-42C7-B069-6DA7BB3C0639}">
      <dsp:nvSpPr>
        <dsp:cNvPr id="0" name=""/>
        <dsp:cNvSpPr/>
      </dsp:nvSpPr>
      <dsp:spPr>
        <a:xfrm>
          <a:off x="0" y="1911488"/>
          <a:ext cx="6177516" cy="1125331"/>
        </a:xfrm>
        <a:prstGeom prst="roundRect">
          <a:avLst/>
        </a:prstGeom>
        <a:solidFill>
          <a:schemeClr val="accent5">
            <a:hueOff val="747407"/>
            <a:satOff val="209"/>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dirty="0"/>
            <a:t>Introduzione con l. 69/2009; modificato con l. 83/2015</a:t>
          </a:r>
          <a:endParaRPr lang="en-US" sz="1900" kern="1200" dirty="0"/>
        </a:p>
      </dsp:txBody>
      <dsp:txXfrm>
        <a:off x="54934" y="1966422"/>
        <a:ext cx="6067648" cy="1015463"/>
      </dsp:txXfrm>
    </dsp:sp>
    <dsp:sp modelId="{3A796A01-1678-40FC-BCAB-1C40CF7C3520}">
      <dsp:nvSpPr>
        <dsp:cNvPr id="0" name=""/>
        <dsp:cNvSpPr/>
      </dsp:nvSpPr>
      <dsp:spPr>
        <a:xfrm>
          <a:off x="0" y="3091540"/>
          <a:ext cx="6177516" cy="2848218"/>
        </a:xfrm>
        <a:prstGeom prst="roundRect">
          <a:avLst/>
        </a:prstGeom>
        <a:solidFill>
          <a:schemeClr val="accent5">
            <a:hueOff val="1494813"/>
            <a:satOff val="418"/>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dirty="0"/>
            <a:t>Riforma l. 206/2021 e d.l. 149/2022:</a:t>
          </a:r>
        </a:p>
        <a:p>
          <a:pPr marL="0" lvl="0" indent="0" algn="l" defTabSz="844550">
            <a:lnSpc>
              <a:spcPct val="90000"/>
            </a:lnSpc>
            <a:spcBef>
              <a:spcPct val="0"/>
            </a:spcBef>
            <a:spcAft>
              <a:spcPct val="35000"/>
            </a:spcAft>
            <a:buNone/>
          </a:pPr>
          <a:r>
            <a:rPr lang="it-IT" sz="1900" kern="1200" dirty="0"/>
            <a:t>- definizione durata della misura; </a:t>
          </a:r>
        </a:p>
        <a:p>
          <a:pPr marL="0" lvl="0" indent="0" algn="l" defTabSz="844550">
            <a:lnSpc>
              <a:spcPct val="90000"/>
            </a:lnSpc>
            <a:spcBef>
              <a:spcPct val="0"/>
            </a:spcBef>
            <a:spcAft>
              <a:spcPct val="35000"/>
            </a:spcAft>
            <a:buNone/>
          </a:pPr>
          <a:r>
            <a:rPr lang="it-IT" sz="1900" kern="1200" dirty="0"/>
            <a:t>- modifica competenza;</a:t>
          </a:r>
        </a:p>
        <a:p>
          <a:pPr marL="0" lvl="0" indent="0" algn="l" defTabSz="844550">
            <a:lnSpc>
              <a:spcPct val="90000"/>
            </a:lnSpc>
            <a:spcBef>
              <a:spcPct val="0"/>
            </a:spcBef>
            <a:spcAft>
              <a:spcPct val="35000"/>
            </a:spcAft>
            <a:buNone/>
          </a:pPr>
          <a:r>
            <a:rPr lang="it-IT" sz="1900" kern="1200" dirty="0"/>
            <a:t>- inserimento della misura nella materia della famiglia, a tutela dei minori;</a:t>
          </a:r>
        </a:p>
        <a:p>
          <a:pPr marL="0" lvl="0" indent="0" algn="l" defTabSz="844550">
            <a:lnSpc>
              <a:spcPct val="90000"/>
            </a:lnSpc>
            <a:spcBef>
              <a:spcPct val="0"/>
            </a:spcBef>
            <a:spcAft>
              <a:spcPct val="35000"/>
            </a:spcAft>
            <a:buNone/>
          </a:pPr>
          <a:r>
            <a:rPr lang="it-IT" sz="1900" kern="1200" dirty="0"/>
            <a:t>- mancata estensione alla materia del lavoro subordinato e parasubordinato.</a:t>
          </a:r>
          <a:endParaRPr lang="en-US" sz="1900" kern="1200" dirty="0"/>
        </a:p>
      </dsp:txBody>
      <dsp:txXfrm>
        <a:off x="139039" y="3230579"/>
        <a:ext cx="5899438" cy="25701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40F00C-9B78-462C-9889-2BDA8887B44C}">
      <dsp:nvSpPr>
        <dsp:cNvPr id="0" name=""/>
        <dsp:cNvSpPr/>
      </dsp:nvSpPr>
      <dsp:spPr>
        <a:xfrm>
          <a:off x="0" y="176885"/>
          <a:ext cx="10241280" cy="8301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it-IT" sz="3300" kern="1200" dirty="0"/>
            <a:t>Art. 492 pignoramento, regole generali</a:t>
          </a:r>
          <a:endParaRPr lang="en-US" sz="3300" kern="1200" dirty="0"/>
        </a:p>
      </dsp:txBody>
      <dsp:txXfrm>
        <a:off x="40523" y="217408"/>
        <a:ext cx="10160234" cy="749069"/>
      </dsp:txXfrm>
    </dsp:sp>
    <dsp:sp modelId="{747F8D5D-BBC4-4A21-81BF-0709EE8BE3DD}">
      <dsp:nvSpPr>
        <dsp:cNvPr id="0" name=""/>
        <dsp:cNvSpPr/>
      </dsp:nvSpPr>
      <dsp:spPr>
        <a:xfrm>
          <a:off x="0" y="1102041"/>
          <a:ext cx="10241280" cy="8301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it-IT" sz="3300" kern="1200" dirty="0"/>
            <a:t>Art. 513 pignoramento mobiliare presso il debitore</a:t>
          </a:r>
          <a:endParaRPr lang="en-US" sz="3300" kern="1200" dirty="0"/>
        </a:p>
      </dsp:txBody>
      <dsp:txXfrm>
        <a:off x="40523" y="1142564"/>
        <a:ext cx="10160234" cy="749069"/>
      </dsp:txXfrm>
    </dsp:sp>
    <dsp:sp modelId="{39754F75-1522-4ECC-A2B6-2C5250DF0431}">
      <dsp:nvSpPr>
        <dsp:cNvPr id="0" name=""/>
        <dsp:cNvSpPr/>
      </dsp:nvSpPr>
      <dsp:spPr>
        <a:xfrm>
          <a:off x="0" y="2027196"/>
          <a:ext cx="10241280" cy="8301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it-IT" sz="3300" kern="1200"/>
            <a:t>Art. 543 pignoramento di crediti o mobiliare presso terzi</a:t>
          </a:r>
          <a:endParaRPr lang="en-US" sz="3300" kern="1200"/>
        </a:p>
      </dsp:txBody>
      <dsp:txXfrm>
        <a:off x="40523" y="2067719"/>
        <a:ext cx="10160234" cy="749069"/>
      </dsp:txXfrm>
    </dsp:sp>
    <dsp:sp modelId="{CD1BC34D-DBB8-4758-BD30-A028CCAAD99F}">
      <dsp:nvSpPr>
        <dsp:cNvPr id="0" name=""/>
        <dsp:cNvSpPr/>
      </dsp:nvSpPr>
      <dsp:spPr>
        <a:xfrm>
          <a:off x="0" y="2952351"/>
          <a:ext cx="10241280" cy="8301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it-IT" sz="3300" kern="1200"/>
            <a:t>Art. 555 pignoramento immobiliare</a:t>
          </a:r>
          <a:endParaRPr lang="en-US" sz="3300" kern="1200"/>
        </a:p>
      </dsp:txBody>
      <dsp:txXfrm>
        <a:off x="40523" y="2992874"/>
        <a:ext cx="10160234" cy="7490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20447A-379C-4BE1-B512-69C51B164C4B}">
      <dsp:nvSpPr>
        <dsp:cNvPr id="0" name=""/>
        <dsp:cNvSpPr/>
      </dsp:nvSpPr>
      <dsp:spPr>
        <a:xfrm>
          <a:off x="0" y="337364"/>
          <a:ext cx="11033029" cy="20443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6286" tIns="458216" rIns="856286" bIns="156464" numCol="1" spcCol="1270" anchor="t" anchorCtr="0">
          <a:noAutofit/>
        </a:bodyPr>
        <a:lstStyle/>
        <a:p>
          <a:pPr marL="228600" lvl="1" indent="-228600" algn="l" defTabSz="977900">
            <a:lnSpc>
              <a:spcPct val="90000"/>
            </a:lnSpc>
            <a:spcBef>
              <a:spcPct val="0"/>
            </a:spcBef>
            <a:spcAft>
              <a:spcPct val="15000"/>
            </a:spcAft>
            <a:buChar char="•"/>
          </a:pPr>
          <a:r>
            <a:rPr lang="it-IT" sz="2200" kern="1200"/>
            <a:t>Il creditore individua il bene da pignorare e lo descrive in un atto da lui sottoscritto</a:t>
          </a:r>
          <a:endParaRPr lang="en-US" sz="2200" kern="1200"/>
        </a:p>
        <a:p>
          <a:pPr marL="228600" lvl="1" indent="-228600" algn="l" defTabSz="977900">
            <a:lnSpc>
              <a:spcPct val="90000"/>
            </a:lnSpc>
            <a:spcBef>
              <a:spcPct val="0"/>
            </a:spcBef>
            <a:spcAft>
              <a:spcPct val="15000"/>
            </a:spcAft>
            <a:buChar char="•"/>
          </a:pPr>
          <a:r>
            <a:rPr lang="it-IT" sz="2200" kern="1200"/>
            <a:t>L’uff. giud. aggiunge l’ingiunzione e notifica l’atto all’esecutato</a:t>
          </a:r>
          <a:endParaRPr lang="en-US" sz="2200" kern="1200"/>
        </a:p>
        <a:p>
          <a:pPr marL="228600" lvl="1" indent="-228600" algn="l" defTabSz="977900">
            <a:lnSpc>
              <a:spcPct val="90000"/>
            </a:lnSpc>
            <a:spcBef>
              <a:spcPct val="0"/>
            </a:spcBef>
            <a:spcAft>
              <a:spcPct val="15000"/>
            </a:spcAft>
            <a:buChar char="•"/>
          </a:pPr>
          <a:r>
            <a:rPr lang="it-IT" sz="2200" kern="1200"/>
            <a:t>L’atto viene poi trascritto dall’uff. giud. nel registro immobiliare </a:t>
          </a:r>
          <a:endParaRPr lang="en-US" sz="2200" kern="1200"/>
        </a:p>
      </dsp:txBody>
      <dsp:txXfrm>
        <a:off x="0" y="337364"/>
        <a:ext cx="11033029" cy="2044350"/>
      </dsp:txXfrm>
    </dsp:sp>
    <dsp:sp modelId="{8E3AA423-5C51-4040-9932-3FCDD3AE108B}">
      <dsp:nvSpPr>
        <dsp:cNvPr id="0" name=""/>
        <dsp:cNvSpPr/>
      </dsp:nvSpPr>
      <dsp:spPr>
        <a:xfrm>
          <a:off x="551651" y="12644"/>
          <a:ext cx="7723120" cy="64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916" tIns="0" rIns="291916" bIns="0" numCol="1" spcCol="1270" anchor="ctr" anchorCtr="0">
          <a:noAutofit/>
        </a:bodyPr>
        <a:lstStyle/>
        <a:p>
          <a:pPr marL="0" lvl="0" indent="0" algn="l" defTabSz="977900">
            <a:lnSpc>
              <a:spcPct val="90000"/>
            </a:lnSpc>
            <a:spcBef>
              <a:spcPct val="0"/>
            </a:spcBef>
            <a:spcAft>
              <a:spcPct val="35000"/>
            </a:spcAft>
            <a:buNone/>
          </a:pPr>
          <a:r>
            <a:rPr lang="it-IT" sz="2200" kern="1200"/>
            <a:t>Pignoramento immobiliare </a:t>
          </a:r>
          <a:r>
            <a:rPr lang="it-IT" sz="2200" kern="1200">
              <a:sym typeface="Wingdings" panose="05000000000000000000" pitchFamily="2" charset="2"/>
            </a:rPr>
            <a:t></a:t>
          </a:r>
          <a:r>
            <a:rPr lang="it-IT" sz="2200" kern="1200"/>
            <a:t> è articolato in almeno tre fasi</a:t>
          </a:r>
          <a:endParaRPr lang="en-US" sz="2200" kern="1200"/>
        </a:p>
      </dsp:txBody>
      <dsp:txXfrm>
        <a:off x="583354" y="44347"/>
        <a:ext cx="7659714" cy="586034"/>
      </dsp:txXfrm>
    </dsp:sp>
    <dsp:sp modelId="{A9124447-4ED6-409A-B4D7-D8AB73363403}">
      <dsp:nvSpPr>
        <dsp:cNvPr id="0" name=""/>
        <dsp:cNvSpPr/>
      </dsp:nvSpPr>
      <dsp:spPr>
        <a:xfrm>
          <a:off x="0" y="2825234"/>
          <a:ext cx="11033029" cy="135134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6286" tIns="458216" rIns="856286" bIns="156464" numCol="1" spcCol="1270" anchor="t" anchorCtr="0">
          <a:noAutofit/>
        </a:bodyPr>
        <a:lstStyle/>
        <a:p>
          <a:pPr marL="228600" lvl="1" indent="-228600" algn="l" defTabSz="977900">
            <a:lnSpc>
              <a:spcPct val="90000"/>
            </a:lnSpc>
            <a:spcBef>
              <a:spcPct val="0"/>
            </a:spcBef>
            <a:spcAft>
              <a:spcPct val="15000"/>
            </a:spcAft>
            <a:buChar char="•"/>
          </a:pPr>
          <a:r>
            <a:rPr lang="it-IT" sz="2200" kern="1200"/>
            <a:t>È affidata al debitore quando questi ha il possesso del bene</a:t>
          </a:r>
          <a:endParaRPr lang="en-US" sz="2200" kern="1200"/>
        </a:p>
        <a:p>
          <a:pPr marL="228600" lvl="1" indent="-228600" algn="l" defTabSz="977900">
            <a:lnSpc>
              <a:spcPct val="90000"/>
            </a:lnSpc>
            <a:spcBef>
              <a:spcPct val="0"/>
            </a:spcBef>
            <a:spcAft>
              <a:spcPct val="15000"/>
            </a:spcAft>
            <a:buChar char="•"/>
          </a:pPr>
          <a:r>
            <a:rPr lang="it-IT" sz="2200" kern="1200"/>
            <a:t>Regole per la custodia del debitore o del terzo nominato </a:t>
          </a:r>
          <a:r>
            <a:rPr lang="it-IT" sz="2200" kern="1200">
              <a:sym typeface="Wingdings" panose="05000000000000000000" pitchFamily="2" charset="2"/>
            </a:rPr>
            <a:t></a:t>
          </a:r>
          <a:r>
            <a:rPr lang="it-IT" sz="2200" kern="1200"/>
            <a:t> art. 560</a:t>
          </a:r>
          <a:endParaRPr lang="en-US" sz="2200" kern="1200"/>
        </a:p>
      </dsp:txBody>
      <dsp:txXfrm>
        <a:off x="0" y="2825234"/>
        <a:ext cx="11033029" cy="1351349"/>
      </dsp:txXfrm>
    </dsp:sp>
    <dsp:sp modelId="{E70AF483-37A6-47BA-9C24-5217E6DB379A}">
      <dsp:nvSpPr>
        <dsp:cNvPr id="0" name=""/>
        <dsp:cNvSpPr/>
      </dsp:nvSpPr>
      <dsp:spPr>
        <a:xfrm>
          <a:off x="551651" y="2500514"/>
          <a:ext cx="7723120" cy="6494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916" tIns="0" rIns="291916" bIns="0" numCol="1" spcCol="1270" anchor="ctr" anchorCtr="0">
          <a:noAutofit/>
        </a:bodyPr>
        <a:lstStyle/>
        <a:p>
          <a:pPr marL="0" lvl="0" indent="0" algn="l" defTabSz="977900">
            <a:lnSpc>
              <a:spcPct val="90000"/>
            </a:lnSpc>
            <a:spcBef>
              <a:spcPct val="0"/>
            </a:spcBef>
            <a:spcAft>
              <a:spcPct val="35000"/>
            </a:spcAft>
            <a:buNone/>
          </a:pPr>
          <a:r>
            <a:rPr lang="it-IT" sz="2200" b="0" i="0" kern="1200" baseline="0"/>
            <a:t>Custodia </a:t>
          </a:r>
          <a:endParaRPr lang="en-US" sz="2200" kern="1200"/>
        </a:p>
      </dsp:txBody>
      <dsp:txXfrm>
        <a:off x="583354" y="2532217"/>
        <a:ext cx="7659714"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Thursday, May 25,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249905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Thursday, May 25,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3091744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Thursday, May 25,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260847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Thursday, May 25,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1454813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Thursday, May 25,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190761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Thursday, May 25,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195935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Thursday, May 25,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‹N›</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55677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Thursday, May 25,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3417212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Thursday, May 25,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275495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Thursday, May 25,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171061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Thursday, May 25,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‹N›</a:t>
            </a:fld>
            <a:endParaRPr lang="en-US"/>
          </a:p>
        </p:txBody>
      </p:sp>
    </p:spTree>
    <p:extLst>
      <p:ext uri="{BB962C8B-B14F-4D97-AF65-F5344CB8AC3E}">
        <p14:creationId xmlns:p14="http://schemas.microsoft.com/office/powerpoint/2010/main" val="1988457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Thursday, May 25, 2023</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‹N›</a:t>
            </a:fld>
            <a:endParaRPr lang="en-US" sz="800" dirty="0"/>
          </a:p>
        </p:txBody>
      </p:sp>
    </p:spTree>
    <p:extLst>
      <p:ext uri="{BB962C8B-B14F-4D97-AF65-F5344CB8AC3E}">
        <p14:creationId xmlns:p14="http://schemas.microsoft.com/office/powerpoint/2010/main" val="26652572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6F292AA-C8DB-4CAA-97C9-456CF85406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Matite colorate all'interno di un astuccio su un tavolo di legno">
            <a:extLst>
              <a:ext uri="{FF2B5EF4-FFF2-40B4-BE49-F238E27FC236}">
                <a16:creationId xmlns:a16="http://schemas.microsoft.com/office/drawing/2014/main" id="{2BAC5D26-AD1F-4023-6C16-C3FBE2C631C6}"/>
              </a:ext>
            </a:extLst>
          </p:cNvPr>
          <p:cNvPicPr>
            <a:picLocks noChangeAspect="1"/>
          </p:cNvPicPr>
          <p:nvPr/>
        </p:nvPicPr>
        <p:blipFill rotWithShape="1">
          <a:blip r:embed="rId2"/>
          <a:srcRect l="49891" r="5454" b="-1"/>
          <a:stretch/>
        </p:blipFill>
        <p:spPr>
          <a:xfrm>
            <a:off x="-1" y="10"/>
            <a:ext cx="4587901" cy="6857990"/>
          </a:xfrm>
          <a:prstGeom prst="rect">
            <a:avLst/>
          </a:prstGeom>
        </p:spPr>
      </p:pic>
      <p:sp>
        <p:nvSpPr>
          <p:cNvPr id="18"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2" y="-429"/>
            <a:ext cx="7604097" cy="6857571"/>
          </a:xfrm>
          <a:prstGeom prst="rect">
            <a:avLst/>
          </a:prstGeom>
          <a:gradFill>
            <a:gsLst>
              <a:gs pos="0">
                <a:schemeClr val="accent6">
                  <a:lumMod val="75000"/>
                  <a:alpha val="73000"/>
                </a:schemeClr>
              </a:gs>
              <a:gs pos="10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1" y="0"/>
            <a:ext cx="7604097" cy="6858000"/>
          </a:xfrm>
          <a:prstGeom prst="rect">
            <a:avLst/>
          </a:prstGeom>
          <a:gradFill>
            <a:gsLst>
              <a:gs pos="0">
                <a:schemeClr val="accent5">
                  <a:alpha val="37000"/>
                </a:schemeClr>
              </a:gs>
              <a:gs pos="98000">
                <a:schemeClr val="accent2">
                  <a:alpha val="66000"/>
                </a:scheme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99847" y="4355164"/>
            <a:ext cx="7592151" cy="2502836"/>
          </a:xfrm>
          <a:prstGeom prst="rect">
            <a:avLst/>
          </a:prstGeom>
          <a:gradFill>
            <a:gsLst>
              <a:gs pos="22000">
                <a:schemeClr val="accent6">
                  <a:alpha val="39000"/>
                </a:schemeClr>
              </a:gs>
              <a:gs pos="82000">
                <a:schemeClr val="accent5">
                  <a:alpha val="1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256CF5B-1DAD-4912-86B9-FCA733692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704304">
            <a:off x="6080918" y="830588"/>
            <a:ext cx="4998441" cy="4998441"/>
          </a:xfrm>
          <a:prstGeom prst="ellipse">
            <a:avLst/>
          </a:prstGeom>
          <a:gradFill>
            <a:gsLst>
              <a:gs pos="39000">
                <a:schemeClr val="accent4">
                  <a:lumMod val="20000"/>
                  <a:lumOff val="80000"/>
                  <a:alpha val="0"/>
                </a:schemeClr>
              </a:gs>
              <a:gs pos="100000">
                <a:schemeClr val="accent6">
                  <a:alpha val="18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AC449165-E132-388C-E886-5A575AB22975}"/>
              </a:ext>
            </a:extLst>
          </p:cNvPr>
          <p:cNvSpPr>
            <a:spLocks noGrp="1"/>
          </p:cNvSpPr>
          <p:nvPr>
            <p:ph type="ctrTitle"/>
          </p:nvPr>
        </p:nvSpPr>
        <p:spPr>
          <a:xfrm>
            <a:off x="5275425" y="768485"/>
            <a:ext cx="6133656" cy="3169674"/>
          </a:xfrm>
        </p:spPr>
        <p:txBody>
          <a:bodyPr>
            <a:normAutofit/>
          </a:bodyPr>
          <a:lstStyle/>
          <a:p>
            <a:pPr algn="r"/>
            <a:r>
              <a:rPr lang="it-IT" dirty="0">
                <a:solidFill>
                  <a:schemeClr val="bg1"/>
                </a:solidFill>
              </a:rPr>
              <a:t>Il processo esecutivo</a:t>
            </a:r>
          </a:p>
        </p:txBody>
      </p:sp>
      <p:sp>
        <p:nvSpPr>
          <p:cNvPr id="3" name="Sottotitolo 2">
            <a:extLst>
              <a:ext uri="{FF2B5EF4-FFF2-40B4-BE49-F238E27FC236}">
                <a16:creationId xmlns:a16="http://schemas.microsoft.com/office/drawing/2014/main" id="{BFDE367B-9D27-BFCD-133E-E173B9877DA8}"/>
              </a:ext>
            </a:extLst>
          </p:cNvPr>
          <p:cNvSpPr>
            <a:spLocks noGrp="1"/>
          </p:cNvSpPr>
          <p:nvPr>
            <p:ph type="subTitle" idx="1"/>
          </p:nvPr>
        </p:nvSpPr>
        <p:spPr>
          <a:xfrm>
            <a:off x="5862918" y="4793128"/>
            <a:ext cx="5462494" cy="1141157"/>
          </a:xfrm>
        </p:spPr>
        <p:txBody>
          <a:bodyPr>
            <a:normAutofit/>
          </a:bodyPr>
          <a:lstStyle/>
          <a:p>
            <a:pPr algn="r"/>
            <a:endParaRPr lang="it-IT" sz="1400">
              <a:solidFill>
                <a:schemeClr val="bg1"/>
              </a:solidFill>
            </a:endParaRPr>
          </a:p>
        </p:txBody>
      </p:sp>
    </p:spTree>
    <p:extLst>
      <p:ext uri="{BB962C8B-B14F-4D97-AF65-F5344CB8AC3E}">
        <p14:creationId xmlns:p14="http://schemas.microsoft.com/office/powerpoint/2010/main" val="4194634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6C0C3-A448-4D8B-86C7-3C83B7E4A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633DB33-C74A-3A95-119B-1AFABB1E9440}"/>
              </a:ext>
            </a:extLst>
          </p:cNvPr>
          <p:cNvSpPr>
            <a:spLocks noGrp="1"/>
          </p:cNvSpPr>
          <p:nvPr>
            <p:ph type="title"/>
          </p:nvPr>
        </p:nvSpPr>
        <p:spPr>
          <a:xfrm>
            <a:off x="385482" y="1028700"/>
            <a:ext cx="3653118" cy="4472690"/>
          </a:xfrm>
        </p:spPr>
        <p:txBody>
          <a:bodyPr anchor="ctr">
            <a:normAutofit/>
          </a:bodyPr>
          <a:lstStyle/>
          <a:p>
            <a:r>
              <a:rPr lang="it-IT" sz="2200" dirty="0"/>
              <a:t>art. 614-bis</a:t>
            </a:r>
          </a:p>
        </p:txBody>
      </p:sp>
      <p:sp>
        <p:nvSpPr>
          <p:cNvPr id="11" name="Rectangle 10">
            <a:extLst>
              <a:ext uri="{FF2B5EF4-FFF2-40B4-BE49-F238E27FC236}">
                <a16:creationId xmlns:a16="http://schemas.microsoft.com/office/drawing/2014/main" id="{EF1326A3-CBDD-4503-8C40-806B4ABF4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0698D-E436-464E-9DE4-F9FB349FD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FC2CBAAD-037E-F08C-BB93-9465A3D2863A}"/>
              </a:ext>
            </a:extLst>
          </p:cNvPr>
          <p:cNvGraphicFramePr>
            <a:graphicFrameLocks noGrp="1"/>
          </p:cNvGraphicFramePr>
          <p:nvPr>
            <p:ph idx="1"/>
            <p:extLst>
              <p:ext uri="{D42A27DB-BD31-4B8C-83A1-F6EECF244321}">
                <p14:modId xmlns:p14="http://schemas.microsoft.com/office/powerpoint/2010/main" val="34909132"/>
              </p:ext>
            </p:extLst>
          </p:nvPr>
        </p:nvGraphicFramePr>
        <p:xfrm>
          <a:off x="5172741" y="231228"/>
          <a:ext cx="6177516" cy="60749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1589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CB6987-EF4F-6173-54D2-9CB28B88B924}"/>
              </a:ext>
            </a:extLst>
          </p:cNvPr>
          <p:cNvSpPr>
            <a:spLocks noGrp="1"/>
          </p:cNvSpPr>
          <p:nvPr>
            <p:ph type="title"/>
          </p:nvPr>
        </p:nvSpPr>
        <p:spPr>
          <a:xfrm>
            <a:off x="1371600" y="795528"/>
            <a:ext cx="10241280" cy="507755"/>
          </a:xfrm>
        </p:spPr>
        <p:txBody>
          <a:bodyPr>
            <a:normAutofit fontScale="90000"/>
          </a:bodyPr>
          <a:lstStyle/>
          <a:p>
            <a:r>
              <a:rPr lang="it-IT" dirty="0"/>
              <a:t>Art. 614-</a:t>
            </a:r>
            <a:r>
              <a:rPr lang="it-IT" i="1" dirty="0"/>
              <a:t>bis</a:t>
            </a:r>
          </a:p>
        </p:txBody>
      </p:sp>
      <p:sp>
        <p:nvSpPr>
          <p:cNvPr id="3" name="Segnaposto contenuto 2">
            <a:extLst>
              <a:ext uri="{FF2B5EF4-FFF2-40B4-BE49-F238E27FC236}">
                <a16:creationId xmlns:a16="http://schemas.microsoft.com/office/drawing/2014/main" id="{35887B9A-B53A-595B-D3CB-EE0883E6AA8D}"/>
              </a:ext>
            </a:extLst>
          </p:cNvPr>
          <p:cNvSpPr>
            <a:spLocks noGrp="1"/>
          </p:cNvSpPr>
          <p:nvPr>
            <p:ph idx="1"/>
          </p:nvPr>
        </p:nvSpPr>
        <p:spPr>
          <a:xfrm>
            <a:off x="641131" y="1608083"/>
            <a:ext cx="10971749" cy="4929351"/>
          </a:xfrm>
        </p:spPr>
        <p:txBody>
          <a:bodyPr>
            <a:normAutofit fontScale="70000" lnSpcReduction="20000"/>
          </a:bodyPr>
          <a:lstStyle/>
          <a:p>
            <a:pPr indent="254000" algn="just">
              <a:lnSpc>
                <a:spcPts val="2100"/>
              </a:lnSpc>
            </a:pPr>
            <a:r>
              <a:rPr lang="it-IT" b="0" i="0" dirty="0">
                <a:effectLst/>
                <a:latin typeface="Tahoma" panose="020B0604030504040204" pitchFamily="34" charset="0"/>
              </a:rPr>
              <a:t>Con il provvedimento di condanna all'adempimento di obblighi diversi dal pagamento di somme di denaro il </a:t>
            </a:r>
            <a:r>
              <a:rPr lang="it-IT" dirty="0">
                <a:latin typeface="Tahoma" panose="020B0604030504040204" pitchFamily="34" charset="0"/>
              </a:rPr>
              <a:t>giudice</a:t>
            </a:r>
            <a:r>
              <a:rPr lang="it-IT" b="0" i="0" dirty="0">
                <a:effectLst/>
                <a:latin typeface="Tahoma" panose="020B0604030504040204" pitchFamily="34" charset="0"/>
              </a:rPr>
              <a:t>, salvo che ciò sia manifestamente iniquo, fissa, su richiesta di parte, la somma di denaro dovuta dall'</a:t>
            </a:r>
            <a:r>
              <a:rPr lang="it-IT" dirty="0">
                <a:latin typeface="Tahoma" panose="020B0604030504040204" pitchFamily="34" charset="0"/>
              </a:rPr>
              <a:t>obbligato</a:t>
            </a:r>
            <a:r>
              <a:rPr lang="it-IT" b="0" i="0" dirty="0">
                <a:effectLst/>
                <a:latin typeface="Tahoma" panose="020B0604030504040204" pitchFamily="34" charset="0"/>
              </a:rPr>
              <a:t> per ogni violazione o inosservanza successiva ovvero per ogni ritardo nell'esecuzione del provvedimento, determinandone la decorrenza. </a:t>
            </a:r>
            <a:r>
              <a:rPr lang="it-IT" b="1" i="0" dirty="0">
                <a:effectLst/>
                <a:latin typeface="Tahoma" panose="020B0604030504040204" pitchFamily="34" charset="0"/>
              </a:rPr>
              <a:t>Il giudice può fissare un termine di durata della misura</a:t>
            </a:r>
            <a:r>
              <a:rPr lang="it-IT" b="0" i="0" dirty="0">
                <a:effectLst/>
                <a:latin typeface="Tahoma" panose="020B0604030504040204" pitchFamily="34" charset="0"/>
              </a:rPr>
              <a:t>, tenendo conto della finalità della stessa e di ogni circostanza utile.</a:t>
            </a:r>
          </a:p>
          <a:p>
            <a:pPr indent="254000" algn="just">
              <a:lnSpc>
                <a:spcPts val="2100"/>
              </a:lnSpc>
              <a:spcBef>
                <a:spcPts val="700"/>
              </a:spcBef>
            </a:pPr>
            <a:r>
              <a:rPr lang="it-IT" b="0" i="0" dirty="0">
                <a:effectLst/>
                <a:latin typeface="Tahoma" panose="020B0604030504040204" pitchFamily="34" charset="0"/>
              </a:rPr>
              <a:t>Se non è stata richiesta nel processo di cognizione, ovvero il titolo esecutivo è diverso da un provvedimento di condanna, </a:t>
            </a:r>
            <a:r>
              <a:rPr lang="it-IT" b="1" i="0" dirty="0">
                <a:effectLst/>
                <a:latin typeface="Tahoma" panose="020B0604030504040204" pitchFamily="34" charset="0"/>
              </a:rPr>
              <a:t>la somma di denaro dovuta dall'obbligato per ogni violazione o inosservanza o ritardo nell'esecuzione del provvedimento è determinata dal giudice dell'esecuzione, su ricorso dell'avente diritto, dopo la notificazione del precetto. Si applicano in quanto compatibili le disposizioni di cui all'articolo </a:t>
            </a:r>
            <a:r>
              <a:rPr lang="it-IT" b="1" dirty="0">
                <a:latin typeface="Tahoma" panose="020B0604030504040204" pitchFamily="34" charset="0"/>
              </a:rPr>
              <a:t>612.</a:t>
            </a:r>
            <a:endParaRPr lang="it-IT" b="1" i="0" dirty="0">
              <a:effectLst/>
              <a:latin typeface="Tahoma" panose="020B0604030504040204" pitchFamily="34" charset="0"/>
            </a:endParaRPr>
          </a:p>
          <a:p>
            <a:pPr indent="254000" algn="just">
              <a:lnSpc>
                <a:spcPts val="2100"/>
              </a:lnSpc>
              <a:spcBef>
                <a:spcPts val="700"/>
              </a:spcBef>
            </a:pPr>
            <a:r>
              <a:rPr lang="it-IT" b="0" i="0" dirty="0">
                <a:effectLst/>
                <a:latin typeface="Tahoma" panose="020B0604030504040204" pitchFamily="34" charset="0"/>
              </a:rPr>
              <a:t>Il giudice determina l'ammontare della somma tenuto conto del valore della controversia, della </a:t>
            </a:r>
            <a:r>
              <a:rPr lang="it-IT" dirty="0">
                <a:latin typeface="Tahoma" panose="020B0604030504040204" pitchFamily="34" charset="0"/>
              </a:rPr>
              <a:t>natura della prestazione</a:t>
            </a:r>
            <a:r>
              <a:rPr lang="it-IT" b="0" i="0" dirty="0">
                <a:effectLst/>
                <a:latin typeface="Tahoma" panose="020B0604030504040204" pitchFamily="34" charset="0"/>
              </a:rPr>
              <a:t> dovuta, </a:t>
            </a:r>
            <a:r>
              <a:rPr lang="it-IT" b="1" i="0" dirty="0">
                <a:effectLst/>
                <a:latin typeface="Tahoma" panose="020B0604030504040204" pitchFamily="34" charset="0"/>
              </a:rPr>
              <a:t>del vantaggio per l'obbligato derivante dall'inadempimento</a:t>
            </a:r>
            <a:r>
              <a:rPr lang="it-IT" b="0" i="0" dirty="0">
                <a:effectLst/>
                <a:latin typeface="Tahoma" panose="020B0604030504040204" pitchFamily="34" charset="0"/>
              </a:rPr>
              <a:t>, del danno quantificato o prevedibile e di ogni altra circostanza utile.</a:t>
            </a:r>
          </a:p>
          <a:p>
            <a:pPr indent="254000" algn="just">
              <a:lnSpc>
                <a:spcPts val="2100"/>
              </a:lnSpc>
              <a:spcBef>
                <a:spcPts val="700"/>
              </a:spcBef>
            </a:pPr>
            <a:r>
              <a:rPr lang="it-IT" b="0" i="0" dirty="0">
                <a:effectLst/>
                <a:latin typeface="Tahoma" panose="020B0604030504040204" pitchFamily="34" charset="0"/>
              </a:rPr>
              <a:t>Il provvedimento costituisce </a:t>
            </a:r>
            <a:r>
              <a:rPr lang="it-IT" dirty="0">
                <a:latin typeface="Tahoma" panose="020B0604030504040204" pitchFamily="34" charset="0"/>
              </a:rPr>
              <a:t>titolo esecutivo </a:t>
            </a:r>
            <a:r>
              <a:rPr lang="it-IT" b="0" i="0" dirty="0">
                <a:effectLst/>
                <a:latin typeface="Tahoma" panose="020B0604030504040204" pitchFamily="34" charset="0"/>
              </a:rPr>
              <a:t>per il pagamento delle somme dovute per ogni violazione, inosservanza o ritardo. Le disposizioni di cui al presente articolo non si applicano alle controversie di lavoro subordinato pubblico o privato e ai rapporti di collaborazione coordinata e continuativa di cui all'articolo </a:t>
            </a:r>
            <a:r>
              <a:rPr lang="it-IT" dirty="0">
                <a:latin typeface="Tahoma" panose="020B0604030504040204" pitchFamily="34" charset="0"/>
              </a:rPr>
              <a:t>409.</a:t>
            </a:r>
          </a:p>
          <a:p>
            <a:pPr indent="0" algn="just">
              <a:lnSpc>
                <a:spcPts val="2100"/>
              </a:lnSpc>
              <a:spcBef>
                <a:spcPts val="700"/>
              </a:spcBef>
              <a:buNone/>
            </a:pPr>
            <a:r>
              <a:rPr lang="it-IT" b="0" i="0" dirty="0">
                <a:effectLst/>
                <a:latin typeface="Tahoma" panose="020B0604030504040204" pitchFamily="34" charset="0"/>
              </a:rPr>
              <a:t>(</a:t>
            </a:r>
            <a:r>
              <a:rPr lang="it-IT" b="0" i="0" dirty="0" err="1">
                <a:effectLst/>
                <a:latin typeface="Tahoma" panose="020B0604030504040204" pitchFamily="34" charset="0"/>
              </a:rPr>
              <a:t>n.b.</a:t>
            </a:r>
            <a:r>
              <a:rPr lang="it-IT" b="0" i="0" dirty="0">
                <a:effectLst/>
                <a:latin typeface="Tahoma" panose="020B0604030504040204" pitchFamily="34" charset="0"/>
              </a:rPr>
              <a:t> art. 11 d.lgs. 28/2010, co. 7:  L'accordo  raggiunto, anche a seguito della  proposta  del  mediatore,  può  prevedere  il pagamento di una somma di denaro per ogni violazione  o  inosservanza degli obblighi stabiliti ovvero per il ritardo nel loro adempimento).</a:t>
            </a:r>
          </a:p>
        </p:txBody>
      </p:sp>
    </p:spTree>
    <p:extLst>
      <p:ext uri="{BB962C8B-B14F-4D97-AF65-F5344CB8AC3E}">
        <p14:creationId xmlns:p14="http://schemas.microsoft.com/office/powerpoint/2010/main" val="2096931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olo 1">
            <a:extLst>
              <a:ext uri="{FF2B5EF4-FFF2-40B4-BE49-F238E27FC236}">
                <a16:creationId xmlns:a16="http://schemas.microsoft.com/office/drawing/2014/main" id="{8C31BE9C-7C39-2FB7-C67D-8E81D09C7DC2}"/>
              </a:ext>
            </a:extLst>
          </p:cNvPr>
          <p:cNvSpPr>
            <a:spLocks noGrp="1"/>
          </p:cNvSpPr>
          <p:nvPr>
            <p:ph type="title"/>
          </p:nvPr>
        </p:nvSpPr>
        <p:spPr>
          <a:xfrm>
            <a:off x="387927" y="1028701"/>
            <a:ext cx="3650673" cy="3020785"/>
          </a:xfrm>
        </p:spPr>
        <p:txBody>
          <a:bodyPr>
            <a:normAutofit/>
          </a:bodyPr>
          <a:lstStyle/>
          <a:p>
            <a:pPr algn="r"/>
            <a:r>
              <a:rPr lang="it-IT" sz="2000" dirty="0">
                <a:solidFill>
                  <a:schemeClr val="bg1"/>
                </a:solidFill>
              </a:rPr>
              <a:t>Espropriazione forzata</a:t>
            </a:r>
          </a:p>
        </p:txBody>
      </p:sp>
      <p:sp>
        <p:nvSpPr>
          <p:cNvPr id="3" name="Segnaposto contenuto 2">
            <a:extLst>
              <a:ext uri="{FF2B5EF4-FFF2-40B4-BE49-F238E27FC236}">
                <a16:creationId xmlns:a16="http://schemas.microsoft.com/office/drawing/2014/main" id="{D5AE7B23-0E10-CBFC-AEB7-5F9E853DAA16}"/>
              </a:ext>
            </a:extLst>
          </p:cNvPr>
          <p:cNvSpPr>
            <a:spLocks noGrp="1"/>
          </p:cNvSpPr>
          <p:nvPr>
            <p:ph idx="1"/>
          </p:nvPr>
        </p:nvSpPr>
        <p:spPr>
          <a:xfrm>
            <a:off x="4665441" y="681860"/>
            <a:ext cx="6885428" cy="5630961"/>
          </a:xfrm>
        </p:spPr>
        <p:txBody>
          <a:bodyPr>
            <a:normAutofit/>
          </a:bodyPr>
          <a:lstStyle/>
          <a:p>
            <a:pPr>
              <a:lnSpc>
                <a:spcPct val="110000"/>
              </a:lnSpc>
            </a:pPr>
            <a:r>
              <a:rPr lang="it-IT" sz="1800" dirty="0"/>
              <a:t>Art. 2740 Responsabilità patrimoniale.</a:t>
            </a:r>
          </a:p>
          <a:p>
            <a:pPr marL="0" indent="0">
              <a:lnSpc>
                <a:spcPct val="110000"/>
              </a:lnSpc>
              <a:buNone/>
            </a:pPr>
            <a:r>
              <a:rPr lang="it-IT" sz="1800" dirty="0"/>
              <a:t>Il debitore risponde dell'adempimento delle obbligazioni con tutti i suoi beni presenti e futuri.</a:t>
            </a:r>
          </a:p>
          <a:p>
            <a:pPr marL="0" indent="0">
              <a:lnSpc>
                <a:spcPct val="110000"/>
              </a:lnSpc>
              <a:buNone/>
            </a:pPr>
            <a:r>
              <a:rPr lang="it-IT" sz="1800" dirty="0"/>
              <a:t>Le limitazioni della responsabilità non sono ammesse se non nei casi stabiliti dalla legge.</a:t>
            </a:r>
          </a:p>
          <a:p>
            <a:pPr marL="0" indent="0">
              <a:lnSpc>
                <a:spcPct val="110000"/>
              </a:lnSpc>
              <a:buNone/>
            </a:pPr>
            <a:endParaRPr lang="it-IT" sz="1800" dirty="0"/>
          </a:p>
          <a:p>
            <a:pPr>
              <a:lnSpc>
                <a:spcPct val="110000"/>
              </a:lnSpc>
            </a:pPr>
            <a:r>
              <a:rPr lang="it-IT" sz="1800" dirty="0"/>
              <a:t>Art. 2910 Oggetto dell'espropriazione.</a:t>
            </a:r>
          </a:p>
          <a:p>
            <a:pPr marL="0" indent="0">
              <a:lnSpc>
                <a:spcPct val="110000"/>
              </a:lnSpc>
              <a:buNone/>
            </a:pPr>
            <a:r>
              <a:rPr lang="it-IT" sz="1800" dirty="0"/>
              <a:t>Il creditore, per conseguire quanto gli è dovuto, </a:t>
            </a:r>
            <a:r>
              <a:rPr lang="it-IT" sz="1800" b="1" dirty="0"/>
              <a:t>può fare espropriare </a:t>
            </a:r>
            <a:r>
              <a:rPr lang="it-IT" sz="1800" dirty="0"/>
              <a:t>i beni del debitore, secondo le regole stabilite dal Codice di procedura civile.</a:t>
            </a:r>
          </a:p>
          <a:p>
            <a:pPr marL="0" indent="0">
              <a:lnSpc>
                <a:spcPct val="110000"/>
              </a:lnSpc>
              <a:buNone/>
            </a:pPr>
            <a:r>
              <a:rPr lang="it-IT" sz="1800" dirty="0"/>
              <a:t>Possono essere espropriati anche i beni di un terzo quando sono vincolati a garanzia del credito o quando sono oggetto di un atto che è stato revocato perché compiuto in pregiudizio del creditore.</a:t>
            </a:r>
          </a:p>
        </p:txBody>
      </p:sp>
    </p:spTree>
    <p:extLst>
      <p:ext uri="{BB962C8B-B14F-4D97-AF65-F5344CB8AC3E}">
        <p14:creationId xmlns:p14="http://schemas.microsoft.com/office/powerpoint/2010/main" val="2899999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9D038A-EFFC-D025-13D6-1858F08BA033}"/>
              </a:ext>
            </a:extLst>
          </p:cNvPr>
          <p:cNvSpPr>
            <a:spLocks noGrp="1"/>
          </p:cNvSpPr>
          <p:nvPr>
            <p:ph type="title"/>
          </p:nvPr>
        </p:nvSpPr>
        <p:spPr>
          <a:xfrm>
            <a:off x="1371600" y="795528"/>
            <a:ext cx="10241280" cy="823065"/>
          </a:xfrm>
        </p:spPr>
        <p:txBody>
          <a:bodyPr/>
          <a:lstStyle/>
          <a:p>
            <a:r>
              <a:rPr lang="it-IT" dirty="0"/>
              <a:t>Il PIGNORAMENTO</a:t>
            </a:r>
          </a:p>
        </p:txBody>
      </p:sp>
      <p:graphicFrame>
        <p:nvGraphicFramePr>
          <p:cNvPr id="5" name="Segnaposto contenuto 2">
            <a:extLst>
              <a:ext uri="{FF2B5EF4-FFF2-40B4-BE49-F238E27FC236}">
                <a16:creationId xmlns:a16="http://schemas.microsoft.com/office/drawing/2014/main" id="{4ED19A5B-BB16-565C-859A-6E2B1F10D901}"/>
              </a:ext>
            </a:extLst>
          </p:cNvPr>
          <p:cNvGraphicFramePr>
            <a:graphicFrameLocks noGrp="1"/>
          </p:cNvGraphicFramePr>
          <p:nvPr>
            <p:ph idx="1"/>
            <p:extLst>
              <p:ext uri="{D42A27DB-BD31-4B8C-83A1-F6EECF244321}">
                <p14:modId xmlns:p14="http://schemas.microsoft.com/office/powerpoint/2010/main" val="3566318502"/>
              </p:ext>
            </p:extLst>
          </p:nvPr>
        </p:nvGraphicFramePr>
        <p:xfrm>
          <a:off x="1371600" y="2112264"/>
          <a:ext cx="10241280" cy="3959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7013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14ED6E-3F98-7C94-50ED-0BB15DE27DA3}"/>
              </a:ext>
            </a:extLst>
          </p:cNvPr>
          <p:cNvSpPr>
            <a:spLocks noGrp="1"/>
          </p:cNvSpPr>
          <p:nvPr>
            <p:ph type="title"/>
          </p:nvPr>
        </p:nvSpPr>
        <p:spPr>
          <a:xfrm>
            <a:off x="1371600" y="795528"/>
            <a:ext cx="10241280" cy="738982"/>
          </a:xfrm>
        </p:spPr>
        <p:txBody>
          <a:bodyPr/>
          <a:lstStyle/>
          <a:p>
            <a:r>
              <a:rPr lang="it-IT" dirty="0"/>
              <a:t>pignoramento</a:t>
            </a:r>
          </a:p>
        </p:txBody>
      </p:sp>
      <p:sp>
        <p:nvSpPr>
          <p:cNvPr id="3" name="Segnaposto contenuto 2">
            <a:extLst>
              <a:ext uri="{FF2B5EF4-FFF2-40B4-BE49-F238E27FC236}">
                <a16:creationId xmlns:a16="http://schemas.microsoft.com/office/drawing/2014/main" id="{720D513F-C8A1-65EF-51E5-56294E37B47E}"/>
              </a:ext>
            </a:extLst>
          </p:cNvPr>
          <p:cNvSpPr>
            <a:spLocks noGrp="1"/>
          </p:cNvSpPr>
          <p:nvPr>
            <p:ph idx="1"/>
          </p:nvPr>
        </p:nvSpPr>
        <p:spPr/>
        <p:txBody>
          <a:bodyPr/>
          <a:lstStyle/>
          <a:p>
            <a:r>
              <a:rPr lang="it-IT" dirty="0"/>
              <a:t>Art. 492, co. 1 </a:t>
            </a:r>
            <a:r>
              <a:rPr lang="it-IT" dirty="0">
                <a:sym typeface="Wingdings" panose="05000000000000000000" pitchFamily="2" charset="2"/>
              </a:rPr>
              <a:t> elemento comune a tutti i pignoramenti  ingiunzione all’esecutato dall’astenersi di compiere qualsiasi atto di disposizione sui beni pignorati</a:t>
            </a:r>
          </a:p>
          <a:p>
            <a:r>
              <a:rPr lang="it-IT" dirty="0">
                <a:sym typeface="Wingdings" panose="05000000000000000000" pitchFamily="2" charset="2"/>
              </a:rPr>
              <a:t>Art. 492, co. 4 e 5  collaborazione del debitore nell’individuazione del patrimonio in caso di insufficienza dei beni pignorati o lunga durata della loro liquidazione.</a:t>
            </a:r>
          </a:p>
          <a:p>
            <a:r>
              <a:rPr lang="it-IT" dirty="0">
                <a:sym typeface="Wingdings" panose="05000000000000000000" pitchFamily="2" charset="2"/>
              </a:rPr>
              <a:t>Modalità telematiche di ricerca dei beni pignorabili  art. 492-bis</a:t>
            </a:r>
          </a:p>
          <a:p>
            <a:r>
              <a:rPr lang="it-IT" dirty="0">
                <a:sym typeface="Wingdings" panose="05000000000000000000" pitchFamily="2" charset="2"/>
              </a:rPr>
              <a:t>Pignoramento mobiliare  ruota attorno alla nozione di «appartenenza»</a:t>
            </a:r>
          </a:p>
        </p:txBody>
      </p:sp>
    </p:spTree>
    <p:extLst>
      <p:ext uri="{BB962C8B-B14F-4D97-AF65-F5344CB8AC3E}">
        <p14:creationId xmlns:p14="http://schemas.microsoft.com/office/powerpoint/2010/main" val="2762716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9C0912-DB17-9B16-82DF-7CC49BAA1AAA}"/>
              </a:ext>
            </a:extLst>
          </p:cNvPr>
          <p:cNvSpPr>
            <a:spLocks noGrp="1"/>
          </p:cNvSpPr>
          <p:nvPr>
            <p:ph type="title"/>
          </p:nvPr>
        </p:nvSpPr>
        <p:spPr>
          <a:xfrm>
            <a:off x="1157084" y="374427"/>
            <a:ext cx="10374517" cy="971512"/>
          </a:xfrm>
        </p:spPr>
        <p:txBody>
          <a:bodyPr anchor="ctr">
            <a:normAutofit/>
          </a:bodyPr>
          <a:lstStyle/>
          <a:p>
            <a:r>
              <a:rPr lang="it-IT" sz="3200">
                <a:solidFill>
                  <a:schemeClr val="bg1"/>
                </a:solidFill>
              </a:rPr>
              <a:t>pignoramento</a:t>
            </a:r>
          </a:p>
        </p:txBody>
      </p:sp>
      <p:graphicFrame>
        <p:nvGraphicFramePr>
          <p:cNvPr id="5" name="Segnaposto contenuto 2">
            <a:extLst>
              <a:ext uri="{FF2B5EF4-FFF2-40B4-BE49-F238E27FC236}">
                <a16:creationId xmlns:a16="http://schemas.microsoft.com/office/drawing/2014/main" id="{D0EAF769-8B9E-DA97-D94C-2A0F2B7C7C00}"/>
              </a:ext>
            </a:extLst>
          </p:cNvPr>
          <p:cNvGraphicFramePr>
            <a:graphicFrameLocks noGrp="1"/>
          </p:cNvGraphicFramePr>
          <p:nvPr>
            <p:ph idx="1"/>
            <p:extLst>
              <p:ext uri="{D42A27DB-BD31-4B8C-83A1-F6EECF244321}">
                <p14:modId xmlns:p14="http://schemas.microsoft.com/office/powerpoint/2010/main" val="4224767490"/>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894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D0A19A-BBD9-3B5A-8803-5F3A539E8D50}"/>
              </a:ext>
            </a:extLst>
          </p:cNvPr>
          <p:cNvSpPr>
            <a:spLocks noGrp="1"/>
          </p:cNvSpPr>
          <p:nvPr>
            <p:ph type="title"/>
          </p:nvPr>
        </p:nvSpPr>
        <p:spPr>
          <a:xfrm>
            <a:off x="1371600" y="532769"/>
            <a:ext cx="10241280" cy="802044"/>
          </a:xfrm>
        </p:spPr>
        <p:txBody>
          <a:bodyPr/>
          <a:lstStyle/>
          <a:p>
            <a:r>
              <a:rPr lang="it-IT" dirty="0"/>
              <a:t>pignoramento</a:t>
            </a:r>
          </a:p>
        </p:txBody>
      </p:sp>
      <p:sp>
        <p:nvSpPr>
          <p:cNvPr id="3" name="Segnaposto contenuto 2">
            <a:extLst>
              <a:ext uri="{FF2B5EF4-FFF2-40B4-BE49-F238E27FC236}">
                <a16:creationId xmlns:a16="http://schemas.microsoft.com/office/drawing/2014/main" id="{9750C759-4EDF-34F0-319F-38BD013899FB}"/>
              </a:ext>
            </a:extLst>
          </p:cNvPr>
          <p:cNvSpPr>
            <a:spLocks noGrp="1"/>
          </p:cNvSpPr>
          <p:nvPr>
            <p:ph idx="1"/>
          </p:nvPr>
        </p:nvSpPr>
        <p:spPr>
          <a:xfrm>
            <a:off x="662153" y="1597572"/>
            <a:ext cx="10950728" cy="4474044"/>
          </a:xfrm>
        </p:spPr>
        <p:txBody>
          <a:bodyPr/>
          <a:lstStyle/>
          <a:p>
            <a:pPr algn="just"/>
            <a:r>
              <a:rPr lang="it-IT" dirty="0"/>
              <a:t>Pignoramento di crediti o di beni necessariamente determinati </a:t>
            </a:r>
            <a:r>
              <a:rPr lang="it-IT" dirty="0">
                <a:sym typeface="Wingdings" panose="05000000000000000000" pitchFamily="2" charset="2"/>
              </a:rPr>
              <a:t> non è utilizzabile una nozione di appartenenza, deve essere coinvolto il terzo per accertare (anche se in via semplificata) l’esistenza del rapporto tra esecutato e </a:t>
            </a:r>
            <a:r>
              <a:rPr lang="it-IT" i="1" dirty="0">
                <a:sym typeface="Wingdings" panose="05000000000000000000" pitchFamily="2" charset="2"/>
              </a:rPr>
              <a:t>debitor </a:t>
            </a:r>
            <a:r>
              <a:rPr lang="it-IT" i="1" dirty="0" err="1">
                <a:sym typeface="Wingdings" panose="05000000000000000000" pitchFamily="2" charset="2"/>
              </a:rPr>
              <a:t>debitoris</a:t>
            </a:r>
            <a:r>
              <a:rPr lang="it-IT" dirty="0">
                <a:sym typeface="Wingdings" panose="05000000000000000000" pitchFamily="2" charset="2"/>
              </a:rPr>
              <a:t>.</a:t>
            </a:r>
          </a:p>
          <a:p>
            <a:pPr algn="just"/>
            <a:r>
              <a:rPr lang="it-IT" dirty="0">
                <a:sym typeface="Wingdings" panose="05000000000000000000" pitchFamily="2" charset="2"/>
              </a:rPr>
              <a:t>Pignoramento si attua con la notificazione all’esecutato ed al terzo, da parte del creditore, di un atto con il contenuto di cui all’art. 543.</a:t>
            </a:r>
          </a:p>
          <a:p>
            <a:pPr algn="just"/>
            <a:r>
              <a:rPr lang="it-IT" dirty="0">
                <a:sym typeface="Wingdings" panose="05000000000000000000" pitchFamily="2" charset="2"/>
              </a:rPr>
              <a:t>Nel sistema originario era necessaria una dichiarazione positiva del terzo per identificare l’oggetto del pignoramento e, in caso di contestazioni, si apriva un giudizio ordinario di cognizione. A seguito delle modifiche del 2012, 2014-2015, la mancata dichiarazione del terzo (come anche il rifiuto di renderla) equivale a «non contestazione».</a:t>
            </a:r>
          </a:p>
          <a:p>
            <a:pPr algn="just"/>
            <a:r>
              <a:rPr lang="it-IT" dirty="0">
                <a:sym typeface="Wingdings" panose="05000000000000000000" pitchFamily="2" charset="2"/>
              </a:rPr>
              <a:t>Il terzo dovrà rilasciare la dichiarazione e da quando riceve l’atto di pignoramento diventa custode.</a:t>
            </a:r>
            <a:endParaRPr lang="it-IT" dirty="0"/>
          </a:p>
        </p:txBody>
      </p:sp>
    </p:spTree>
    <p:extLst>
      <p:ext uri="{BB962C8B-B14F-4D97-AF65-F5344CB8AC3E}">
        <p14:creationId xmlns:p14="http://schemas.microsoft.com/office/powerpoint/2010/main" val="274733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54C12B-870B-D759-9F5A-96396E6D9D27}"/>
              </a:ext>
            </a:extLst>
          </p:cNvPr>
          <p:cNvSpPr>
            <a:spLocks noGrp="1"/>
          </p:cNvSpPr>
          <p:nvPr>
            <p:ph type="title"/>
          </p:nvPr>
        </p:nvSpPr>
        <p:spPr>
          <a:xfrm>
            <a:off x="1371600" y="795528"/>
            <a:ext cx="10241280" cy="770513"/>
          </a:xfrm>
        </p:spPr>
        <p:txBody>
          <a:bodyPr>
            <a:normAutofit/>
          </a:bodyPr>
          <a:lstStyle/>
          <a:p>
            <a:r>
              <a:rPr lang="it-IT" dirty="0"/>
              <a:t>VICENDE del pignoramento</a:t>
            </a:r>
          </a:p>
        </p:txBody>
      </p:sp>
      <p:sp>
        <p:nvSpPr>
          <p:cNvPr id="3" name="Segnaposto contenuto 2">
            <a:extLst>
              <a:ext uri="{FF2B5EF4-FFF2-40B4-BE49-F238E27FC236}">
                <a16:creationId xmlns:a16="http://schemas.microsoft.com/office/drawing/2014/main" id="{4287088F-A872-79CA-35AA-A1DCA42CD0CF}"/>
              </a:ext>
            </a:extLst>
          </p:cNvPr>
          <p:cNvSpPr>
            <a:spLocks noGrp="1"/>
          </p:cNvSpPr>
          <p:nvPr>
            <p:ph idx="1"/>
          </p:nvPr>
        </p:nvSpPr>
        <p:spPr>
          <a:xfrm>
            <a:off x="1371600" y="1891862"/>
            <a:ext cx="10241280" cy="4179754"/>
          </a:xfrm>
        </p:spPr>
        <p:txBody>
          <a:bodyPr/>
          <a:lstStyle/>
          <a:p>
            <a:r>
              <a:rPr lang="it-IT" dirty="0">
                <a:sym typeface="Wingdings" panose="05000000000000000000" pitchFamily="2" charset="2"/>
              </a:rPr>
              <a:t>Pignoramenti ad istanza di più creditori  cumulo iniziale, atto concorsuale 493</a:t>
            </a:r>
          </a:p>
          <a:p>
            <a:r>
              <a:rPr lang="it-IT" dirty="0">
                <a:sym typeface="Wingdings" panose="05000000000000000000" pitchFamily="2" charset="2"/>
              </a:rPr>
              <a:t>Pignoramento successivo art. 493, co. 2.</a:t>
            </a:r>
          </a:p>
          <a:p>
            <a:r>
              <a:rPr lang="it-IT" dirty="0"/>
              <a:t>Estensione del pignoramento: almeno 2 forme art. 492, comma 4</a:t>
            </a:r>
          </a:p>
          <a:p>
            <a:r>
              <a:rPr lang="it-IT" dirty="0"/>
              <a:t>Conversione </a:t>
            </a:r>
            <a:r>
              <a:rPr lang="it-IT" dirty="0">
                <a:sym typeface="Wingdings" panose="05000000000000000000" pitchFamily="2" charset="2"/>
              </a:rPr>
              <a:t> </a:t>
            </a:r>
            <a:r>
              <a:rPr lang="it-IT" dirty="0"/>
              <a:t>Sostituzione del pignoramento di cose o crediti con una somma di denaro indicata dall’art. 495, co. 1, c.p.c.</a:t>
            </a:r>
          </a:p>
          <a:p>
            <a:r>
              <a:rPr lang="it-IT" dirty="0"/>
              <a:t>Pagamento nelle mani dell’ufficiale giudiziario 494</a:t>
            </a:r>
          </a:p>
          <a:p>
            <a:r>
              <a:rPr lang="it-IT" dirty="0"/>
              <a:t>Riduzione del pignoramento </a:t>
            </a:r>
            <a:r>
              <a:rPr lang="it-IT" dirty="0">
                <a:sym typeface="Wingdings" panose="05000000000000000000" pitchFamily="2" charset="2"/>
              </a:rPr>
              <a:t> su istanza dell’esecutato o d’uffici </a:t>
            </a:r>
            <a:r>
              <a:rPr lang="it-IT" dirty="0"/>
              <a:t>496</a:t>
            </a:r>
          </a:p>
          <a:p>
            <a:r>
              <a:rPr lang="it-IT" dirty="0"/>
              <a:t>Inefficacia del pignoramento </a:t>
            </a:r>
            <a:r>
              <a:rPr lang="it-IT" dirty="0">
                <a:sym typeface="Wingdings" panose="05000000000000000000" pitchFamily="2" charset="2"/>
              </a:rPr>
              <a:t>497</a:t>
            </a:r>
          </a:p>
          <a:p>
            <a:r>
              <a:rPr lang="it-IT" dirty="0">
                <a:sym typeface="Wingdings" panose="05000000000000000000" pitchFamily="2" charset="2"/>
              </a:rPr>
              <a:t>Limitazione del cumulo dei vari mezzi </a:t>
            </a:r>
            <a:r>
              <a:rPr lang="it-IT">
                <a:sym typeface="Wingdings" panose="05000000000000000000" pitchFamily="2" charset="2"/>
              </a:rPr>
              <a:t>di espropriazione forzata  483</a:t>
            </a:r>
            <a:endParaRPr lang="it-IT" dirty="0">
              <a:sym typeface="Wingdings" panose="05000000000000000000" pitchFamily="2" charset="2"/>
            </a:endParaRPr>
          </a:p>
        </p:txBody>
      </p:sp>
    </p:spTree>
    <p:extLst>
      <p:ext uri="{BB962C8B-B14F-4D97-AF65-F5344CB8AC3E}">
        <p14:creationId xmlns:p14="http://schemas.microsoft.com/office/powerpoint/2010/main" val="2384541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4E4C2-9112-3EFD-C1B2-62FD40CB26A4}"/>
              </a:ext>
            </a:extLst>
          </p:cNvPr>
          <p:cNvSpPr>
            <a:spLocks noGrp="1"/>
          </p:cNvSpPr>
          <p:nvPr>
            <p:ph type="title"/>
          </p:nvPr>
        </p:nvSpPr>
        <p:spPr>
          <a:xfrm>
            <a:off x="1371600" y="795528"/>
            <a:ext cx="10241280" cy="591838"/>
          </a:xfrm>
        </p:spPr>
        <p:txBody>
          <a:bodyPr>
            <a:normAutofit fontScale="90000"/>
          </a:bodyPr>
          <a:lstStyle/>
          <a:p>
            <a:r>
              <a:rPr lang="it-IT" dirty="0"/>
              <a:t>Effetti conservativi del pignoramento</a:t>
            </a:r>
          </a:p>
        </p:txBody>
      </p:sp>
      <p:sp>
        <p:nvSpPr>
          <p:cNvPr id="3" name="Segnaposto contenuto 2">
            <a:extLst>
              <a:ext uri="{FF2B5EF4-FFF2-40B4-BE49-F238E27FC236}">
                <a16:creationId xmlns:a16="http://schemas.microsoft.com/office/drawing/2014/main" id="{7F7824C1-D71C-9628-8559-880A33BCE39E}"/>
              </a:ext>
            </a:extLst>
          </p:cNvPr>
          <p:cNvSpPr>
            <a:spLocks noGrp="1"/>
          </p:cNvSpPr>
          <p:nvPr>
            <p:ph idx="1"/>
          </p:nvPr>
        </p:nvSpPr>
        <p:spPr>
          <a:xfrm>
            <a:off x="1082566" y="1870841"/>
            <a:ext cx="10530314" cy="4200775"/>
          </a:xfrm>
        </p:spPr>
        <p:txBody>
          <a:bodyPr>
            <a:normAutofit/>
          </a:bodyPr>
          <a:lstStyle/>
          <a:p>
            <a:pPr algn="just"/>
            <a:r>
              <a:rPr lang="it-IT" dirty="0"/>
              <a:t>Art. 2912 Estensione del pignoramento.</a:t>
            </a:r>
          </a:p>
          <a:p>
            <a:pPr marL="0" indent="0" algn="just">
              <a:buNone/>
            </a:pPr>
            <a:r>
              <a:rPr lang="it-IT" dirty="0"/>
              <a:t>Il pignoramento comprende gli accessori, le pertinenze e i frutti della cosa pignorata.</a:t>
            </a:r>
          </a:p>
          <a:p>
            <a:pPr algn="just"/>
            <a:endParaRPr lang="it-IT" dirty="0"/>
          </a:p>
          <a:p>
            <a:pPr algn="just"/>
            <a:r>
              <a:rPr lang="it-IT" dirty="0"/>
              <a:t>Art. 2913 Inefficacia delle alienazioni del bene pignorato.</a:t>
            </a:r>
          </a:p>
          <a:p>
            <a:pPr marL="0" indent="0" algn="just">
              <a:buNone/>
            </a:pPr>
            <a:r>
              <a:rPr lang="it-IT" b="1" dirty="0"/>
              <a:t>Non hanno effetto in pregiudizio del creditore pignorante e dei creditori che intervengono nell'esecuzione gli atti di alienazione dei beni sottoposti a pignoramento</a:t>
            </a:r>
            <a:r>
              <a:rPr lang="it-IT" dirty="0"/>
              <a:t>, salvi gli effetti del possesso di buona fede per i mobili non iscritti in pubblici registri.</a:t>
            </a:r>
          </a:p>
          <a:p>
            <a:pPr marL="0" indent="0" algn="just">
              <a:buNone/>
            </a:pPr>
            <a:r>
              <a:rPr lang="it-IT" dirty="0"/>
              <a:t>Fino alla chiusura del processo esecutivo, la situazione sarà quella fotografata con il pignoramento.</a:t>
            </a:r>
          </a:p>
          <a:p>
            <a:pPr marL="0" indent="0" algn="just">
              <a:buNone/>
            </a:pPr>
            <a:r>
              <a:rPr lang="it-IT" dirty="0"/>
              <a:t>(art. 2085 c.c. previgente prevedeva il divieto di alienazione)</a:t>
            </a:r>
          </a:p>
        </p:txBody>
      </p:sp>
    </p:spTree>
    <p:extLst>
      <p:ext uri="{BB962C8B-B14F-4D97-AF65-F5344CB8AC3E}">
        <p14:creationId xmlns:p14="http://schemas.microsoft.com/office/powerpoint/2010/main" val="3217361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4E4C2-9112-3EFD-C1B2-62FD40CB26A4}"/>
              </a:ext>
            </a:extLst>
          </p:cNvPr>
          <p:cNvSpPr>
            <a:spLocks noGrp="1"/>
          </p:cNvSpPr>
          <p:nvPr>
            <p:ph type="title"/>
          </p:nvPr>
        </p:nvSpPr>
        <p:spPr>
          <a:xfrm>
            <a:off x="1371600" y="795528"/>
            <a:ext cx="10241280" cy="591838"/>
          </a:xfrm>
        </p:spPr>
        <p:txBody>
          <a:bodyPr>
            <a:normAutofit fontScale="90000"/>
          </a:bodyPr>
          <a:lstStyle/>
          <a:p>
            <a:r>
              <a:rPr lang="it-IT" dirty="0"/>
              <a:t>Effetti conservativi del pignoramento</a:t>
            </a:r>
          </a:p>
        </p:txBody>
      </p:sp>
      <p:sp>
        <p:nvSpPr>
          <p:cNvPr id="3" name="Segnaposto contenuto 2">
            <a:extLst>
              <a:ext uri="{FF2B5EF4-FFF2-40B4-BE49-F238E27FC236}">
                <a16:creationId xmlns:a16="http://schemas.microsoft.com/office/drawing/2014/main" id="{7F7824C1-D71C-9628-8559-880A33BCE39E}"/>
              </a:ext>
            </a:extLst>
          </p:cNvPr>
          <p:cNvSpPr>
            <a:spLocks noGrp="1"/>
          </p:cNvSpPr>
          <p:nvPr>
            <p:ph idx="1"/>
          </p:nvPr>
        </p:nvSpPr>
        <p:spPr>
          <a:xfrm>
            <a:off x="1371600" y="1608083"/>
            <a:ext cx="10241280" cy="4454389"/>
          </a:xfrm>
        </p:spPr>
        <p:txBody>
          <a:bodyPr>
            <a:normAutofit/>
          </a:bodyPr>
          <a:lstStyle/>
          <a:p>
            <a:r>
              <a:rPr lang="it-IT" dirty="0"/>
              <a:t>Art. 2914 Alienazioni anteriori al pignoramento.</a:t>
            </a:r>
          </a:p>
          <a:p>
            <a:pPr marL="0" indent="0" algn="just">
              <a:buNone/>
            </a:pPr>
            <a:r>
              <a:rPr lang="it-IT" dirty="0"/>
              <a:t>Non hanno effetto in pregiudizio del creditore pignorante e dei creditori che intervengono nell'esecuzione, sebbene anteriori al pignoramento:</a:t>
            </a:r>
          </a:p>
          <a:p>
            <a:pPr marL="0" indent="0" algn="just">
              <a:buNone/>
            </a:pPr>
            <a:r>
              <a:rPr lang="it-IT" dirty="0"/>
              <a:t>1) le alienazioni di beni immobili o di beni mobili iscritti in pubblici registri, </a:t>
            </a:r>
            <a:r>
              <a:rPr lang="it-IT" b="1" dirty="0"/>
              <a:t>che siano state trascritte successivamente al pignoramento</a:t>
            </a:r>
            <a:r>
              <a:rPr lang="it-IT" dirty="0"/>
              <a:t>;</a:t>
            </a:r>
          </a:p>
          <a:p>
            <a:pPr marL="0" indent="0" algn="just">
              <a:buNone/>
            </a:pPr>
            <a:r>
              <a:rPr lang="it-IT" dirty="0"/>
              <a:t>2) le cessioni di crediti che siano state </a:t>
            </a:r>
            <a:r>
              <a:rPr lang="it-IT" b="1" dirty="0"/>
              <a:t>notificate al debitore ceduto o accettate dal medesimo successivamente al pignoramento</a:t>
            </a:r>
            <a:r>
              <a:rPr lang="it-IT" dirty="0"/>
              <a:t>;</a:t>
            </a:r>
          </a:p>
          <a:p>
            <a:pPr marL="0" indent="0" algn="just">
              <a:buNone/>
            </a:pPr>
            <a:r>
              <a:rPr lang="it-IT" dirty="0"/>
              <a:t>3) le alienazioni di universalità di mobili che </a:t>
            </a:r>
            <a:r>
              <a:rPr lang="it-IT" b="1" dirty="0"/>
              <a:t>non abbiano data certa</a:t>
            </a:r>
            <a:r>
              <a:rPr lang="it-IT" dirty="0"/>
              <a:t>;</a:t>
            </a:r>
          </a:p>
          <a:p>
            <a:pPr marL="0" indent="0" algn="just">
              <a:buNone/>
            </a:pPr>
            <a:r>
              <a:rPr lang="it-IT" dirty="0"/>
              <a:t>4) le alienazioni di beni mobili di cui </a:t>
            </a:r>
            <a:r>
              <a:rPr lang="it-IT" b="1" dirty="0"/>
              <a:t>non sia stato trasmesso il possesso </a:t>
            </a:r>
            <a:r>
              <a:rPr lang="it-IT" dirty="0"/>
              <a:t>anteriormente al pignoramento, salvo che risultino da atto avente data certa.</a:t>
            </a:r>
          </a:p>
        </p:txBody>
      </p:sp>
    </p:spTree>
    <p:extLst>
      <p:ext uri="{BB962C8B-B14F-4D97-AF65-F5344CB8AC3E}">
        <p14:creationId xmlns:p14="http://schemas.microsoft.com/office/powerpoint/2010/main" val="2835301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6C0C3-A448-4D8B-86C7-3C83B7E4A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0D7794F-6000-DE3F-BED3-7A83F88EAB28}"/>
              </a:ext>
            </a:extLst>
          </p:cNvPr>
          <p:cNvSpPr>
            <a:spLocks noGrp="1"/>
          </p:cNvSpPr>
          <p:nvPr>
            <p:ph type="title"/>
          </p:nvPr>
        </p:nvSpPr>
        <p:spPr>
          <a:xfrm>
            <a:off x="502024" y="1028700"/>
            <a:ext cx="4181618" cy="4472690"/>
          </a:xfrm>
        </p:spPr>
        <p:txBody>
          <a:bodyPr anchor="ctr">
            <a:normAutofit/>
          </a:bodyPr>
          <a:lstStyle/>
          <a:p>
            <a:r>
              <a:rPr lang="it-IT" sz="2700" dirty="0"/>
              <a:t>Esecuzione forzata (ARTT. 474- 632)</a:t>
            </a:r>
          </a:p>
        </p:txBody>
      </p:sp>
      <p:sp>
        <p:nvSpPr>
          <p:cNvPr id="11" name="Rectangle 10">
            <a:extLst>
              <a:ext uri="{FF2B5EF4-FFF2-40B4-BE49-F238E27FC236}">
                <a16:creationId xmlns:a16="http://schemas.microsoft.com/office/drawing/2014/main" id="{EF1326A3-CBDD-4503-8C40-806B4ABF4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0698D-E436-464E-9DE4-F9FB349FD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4D590F39-9B89-EBC2-27A9-BF3BE966DB48}"/>
              </a:ext>
            </a:extLst>
          </p:cNvPr>
          <p:cNvGraphicFramePr>
            <a:graphicFrameLocks noGrp="1"/>
          </p:cNvGraphicFramePr>
          <p:nvPr>
            <p:ph idx="1"/>
            <p:extLst>
              <p:ext uri="{D42A27DB-BD31-4B8C-83A1-F6EECF244321}">
                <p14:modId xmlns:p14="http://schemas.microsoft.com/office/powerpoint/2010/main" val="1961846459"/>
              </p:ext>
            </p:extLst>
          </p:nvPr>
        </p:nvGraphicFramePr>
        <p:xfrm>
          <a:off x="5172741" y="882502"/>
          <a:ext cx="6177516" cy="4869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1180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54E4C2-9112-3EFD-C1B2-62FD40CB26A4}"/>
              </a:ext>
            </a:extLst>
          </p:cNvPr>
          <p:cNvSpPr>
            <a:spLocks noGrp="1"/>
          </p:cNvSpPr>
          <p:nvPr>
            <p:ph type="title"/>
          </p:nvPr>
        </p:nvSpPr>
        <p:spPr>
          <a:xfrm>
            <a:off x="1371600" y="795528"/>
            <a:ext cx="10241280" cy="591838"/>
          </a:xfrm>
        </p:spPr>
        <p:txBody>
          <a:bodyPr>
            <a:normAutofit fontScale="90000"/>
          </a:bodyPr>
          <a:lstStyle/>
          <a:p>
            <a:r>
              <a:rPr lang="it-IT" dirty="0"/>
              <a:t>Effetti conservativi del pignoramento</a:t>
            </a:r>
          </a:p>
        </p:txBody>
      </p:sp>
      <p:sp>
        <p:nvSpPr>
          <p:cNvPr id="3" name="Segnaposto contenuto 2">
            <a:extLst>
              <a:ext uri="{FF2B5EF4-FFF2-40B4-BE49-F238E27FC236}">
                <a16:creationId xmlns:a16="http://schemas.microsoft.com/office/drawing/2014/main" id="{7F7824C1-D71C-9628-8559-880A33BCE39E}"/>
              </a:ext>
            </a:extLst>
          </p:cNvPr>
          <p:cNvSpPr>
            <a:spLocks noGrp="1"/>
          </p:cNvSpPr>
          <p:nvPr>
            <p:ph idx="1"/>
          </p:nvPr>
        </p:nvSpPr>
        <p:spPr>
          <a:xfrm>
            <a:off x="777766" y="2301766"/>
            <a:ext cx="10835114" cy="3769850"/>
          </a:xfrm>
        </p:spPr>
        <p:txBody>
          <a:bodyPr>
            <a:normAutofit/>
          </a:bodyPr>
          <a:lstStyle/>
          <a:p>
            <a:pPr algn="just"/>
            <a:r>
              <a:rPr lang="it-IT" dirty="0"/>
              <a:t>Art. 2915. Atti che </a:t>
            </a:r>
            <a:r>
              <a:rPr lang="it-IT" b="1" dirty="0"/>
              <a:t>limitano la disponibilità </a:t>
            </a:r>
            <a:r>
              <a:rPr lang="it-IT" dirty="0"/>
              <a:t>dei beni pignorati.</a:t>
            </a:r>
          </a:p>
          <a:p>
            <a:pPr marL="0" indent="0" algn="just">
              <a:buNone/>
            </a:pPr>
            <a:r>
              <a:rPr lang="it-IT" dirty="0"/>
              <a:t>Non hanno effetto in pregiudizio del creditore pignorante e dei creditori che intervengono nell'esecuzione gli atti che importano vincoli di indisponibilità, se non sono stati trascritti prima del pignoramento, quando hanno per oggetto beni immobili o beni mobili iscritti in pubblici registri e, negli altri casi, se non hanno data certa anteriore al pignoramento.</a:t>
            </a:r>
          </a:p>
          <a:p>
            <a:pPr marL="0" indent="0" algn="just">
              <a:buNone/>
            </a:pPr>
            <a:r>
              <a:rPr lang="it-IT" dirty="0"/>
              <a:t>Non hanno del pari effetto in pregiudizio del creditore pignorante e dei creditori che intervengono nell'esecuzione gli atti e </a:t>
            </a:r>
            <a:r>
              <a:rPr lang="it-IT" b="1" dirty="0"/>
              <a:t>le domande </a:t>
            </a:r>
            <a:r>
              <a:rPr lang="it-IT" dirty="0"/>
              <a:t>per la cui efficacia rispetto ai terzi acquirenti la legge richiede la </a:t>
            </a:r>
            <a:r>
              <a:rPr lang="it-IT" b="1" dirty="0"/>
              <a:t>trascrizione</a:t>
            </a:r>
            <a:r>
              <a:rPr lang="it-IT" dirty="0"/>
              <a:t>, se sono trascritti successivamente al pignoramento.</a:t>
            </a:r>
          </a:p>
        </p:txBody>
      </p:sp>
    </p:spTree>
    <p:extLst>
      <p:ext uri="{BB962C8B-B14F-4D97-AF65-F5344CB8AC3E}">
        <p14:creationId xmlns:p14="http://schemas.microsoft.com/office/powerpoint/2010/main" val="2463165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E140F4-E93A-8FBD-4B1F-A0DE32519E13}"/>
              </a:ext>
            </a:extLst>
          </p:cNvPr>
          <p:cNvSpPr>
            <a:spLocks noGrp="1"/>
          </p:cNvSpPr>
          <p:nvPr>
            <p:ph type="title"/>
          </p:nvPr>
        </p:nvSpPr>
        <p:spPr>
          <a:xfrm>
            <a:off x="1371600" y="574811"/>
            <a:ext cx="10241280" cy="928169"/>
          </a:xfrm>
        </p:spPr>
        <p:txBody>
          <a:bodyPr>
            <a:normAutofit fontScale="90000"/>
          </a:bodyPr>
          <a:lstStyle/>
          <a:p>
            <a:r>
              <a:rPr lang="it-IT" dirty="0"/>
              <a:t>Effetti conservativi del pignoramento</a:t>
            </a:r>
          </a:p>
        </p:txBody>
      </p:sp>
      <p:sp>
        <p:nvSpPr>
          <p:cNvPr id="3" name="Segnaposto contenuto 2">
            <a:extLst>
              <a:ext uri="{FF2B5EF4-FFF2-40B4-BE49-F238E27FC236}">
                <a16:creationId xmlns:a16="http://schemas.microsoft.com/office/drawing/2014/main" id="{4525B2DA-E07D-0C46-AA8B-CA2300963C4B}"/>
              </a:ext>
            </a:extLst>
          </p:cNvPr>
          <p:cNvSpPr>
            <a:spLocks noGrp="1"/>
          </p:cNvSpPr>
          <p:nvPr>
            <p:ph idx="1"/>
          </p:nvPr>
        </p:nvSpPr>
        <p:spPr>
          <a:xfrm>
            <a:off x="830317" y="1597572"/>
            <a:ext cx="10782563" cy="4685617"/>
          </a:xfrm>
        </p:spPr>
        <p:txBody>
          <a:bodyPr>
            <a:normAutofit/>
          </a:bodyPr>
          <a:lstStyle/>
          <a:p>
            <a:pPr algn="just"/>
            <a:r>
              <a:rPr lang="it-IT" dirty="0"/>
              <a:t>Art. 2916. Ipoteche e privilegi.</a:t>
            </a:r>
          </a:p>
          <a:p>
            <a:pPr marL="0" indent="0" algn="just">
              <a:buNone/>
            </a:pPr>
            <a:r>
              <a:rPr lang="it-IT" dirty="0"/>
              <a:t>Nella distribuzione della somma ricavata dall'esecuzione </a:t>
            </a:r>
            <a:r>
              <a:rPr lang="it-IT" b="1" dirty="0"/>
              <a:t>non</a:t>
            </a:r>
            <a:r>
              <a:rPr lang="it-IT" dirty="0"/>
              <a:t> si tiene conto:</a:t>
            </a:r>
          </a:p>
          <a:p>
            <a:pPr marL="0" indent="0" algn="just">
              <a:buNone/>
            </a:pPr>
            <a:r>
              <a:rPr lang="it-IT" dirty="0"/>
              <a:t>1) delle ipoteche, anche se giudiziali, iscritte dopo il pignoramento;</a:t>
            </a:r>
          </a:p>
          <a:p>
            <a:pPr marL="0" indent="0" algn="just">
              <a:buNone/>
            </a:pPr>
            <a:r>
              <a:rPr lang="it-IT" dirty="0"/>
              <a:t>2) dei privilegi per la cui efficacia è necessaria l'iscrizione, se questa ha luogo </a:t>
            </a:r>
            <a:r>
              <a:rPr lang="it-IT" b="1" dirty="0"/>
              <a:t>dopo</a:t>
            </a:r>
            <a:r>
              <a:rPr lang="it-IT" dirty="0"/>
              <a:t> il pignoramento;</a:t>
            </a:r>
          </a:p>
          <a:p>
            <a:pPr marL="0" indent="0" algn="just">
              <a:buNone/>
            </a:pPr>
            <a:r>
              <a:rPr lang="it-IT" dirty="0"/>
              <a:t>3) dei privilegi per crediti sorti dopo il pignoramento.</a:t>
            </a:r>
          </a:p>
          <a:p>
            <a:pPr marL="0" indent="0" algn="just">
              <a:buNone/>
            </a:pPr>
            <a:endParaRPr lang="it-IT" dirty="0"/>
          </a:p>
          <a:p>
            <a:pPr algn="just"/>
            <a:r>
              <a:rPr lang="it-IT" dirty="0"/>
              <a:t>Art. 2917. Estinzione del credito pignorato.</a:t>
            </a:r>
          </a:p>
          <a:p>
            <a:pPr marL="0" indent="0" algn="just">
              <a:buNone/>
            </a:pPr>
            <a:r>
              <a:rPr lang="it-IT" dirty="0"/>
              <a:t>Se oggetto del pignoramento è un credito, l'estinzione di esso per cause verificatesi in epoca successiva al pignoramento </a:t>
            </a:r>
            <a:r>
              <a:rPr lang="it-IT" b="1" dirty="0"/>
              <a:t>non ha effetto</a:t>
            </a:r>
            <a:r>
              <a:rPr lang="it-IT" dirty="0"/>
              <a:t> in pregiudizio del creditore pignorante e dei creditori che intervengono nell'esecuzione.</a:t>
            </a:r>
          </a:p>
          <a:p>
            <a:pPr algn="just"/>
            <a:endParaRPr lang="it-IT" dirty="0"/>
          </a:p>
        </p:txBody>
      </p:sp>
    </p:spTree>
    <p:extLst>
      <p:ext uri="{BB962C8B-B14F-4D97-AF65-F5344CB8AC3E}">
        <p14:creationId xmlns:p14="http://schemas.microsoft.com/office/powerpoint/2010/main" val="328587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B53053-549A-65DC-83A5-C55BC54105EA}"/>
              </a:ext>
            </a:extLst>
          </p:cNvPr>
          <p:cNvSpPr>
            <a:spLocks noGrp="1"/>
          </p:cNvSpPr>
          <p:nvPr>
            <p:ph type="title"/>
          </p:nvPr>
        </p:nvSpPr>
        <p:spPr>
          <a:xfrm>
            <a:off x="1371600" y="422148"/>
            <a:ext cx="10241280" cy="728472"/>
          </a:xfrm>
        </p:spPr>
        <p:txBody>
          <a:bodyPr/>
          <a:lstStyle/>
          <a:p>
            <a:r>
              <a:rPr lang="it-IT" dirty="0"/>
              <a:t>Intervento dei creditori</a:t>
            </a:r>
          </a:p>
        </p:txBody>
      </p:sp>
      <p:sp>
        <p:nvSpPr>
          <p:cNvPr id="3" name="Segnaposto contenuto 2">
            <a:extLst>
              <a:ext uri="{FF2B5EF4-FFF2-40B4-BE49-F238E27FC236}">
                <a16:creationId xmlns:a16="http://schemas.microsoft.com/office/drawing/2014/main" id="{A38882B7-0527-FF02-697F-A4C55E1C6E17}"/>
              </a:ext>
            </a:extLst>
          </p:cNvPr>
          <p:cNvSpPr>
            <a:spLocks noGrp="1"/>
          </p:cNvSpPr>
          <p:nvPr>
            <p:ph idx="1"/>
          </p:nvPr>
        </p:nvSpPr>
        <p:spPr>
          <a:xfrm>
            <a:off x="1371600" y="1618593"/>
            <a:ext cx="10241280" cy="4453023"/>
          </a:xfrm>
        </p:spPr>
        <p:txBody>
          <a:bodyPr>
            <a:normAutofit/>
          </a:bodyPr>
          <a:lstStyle/>
          <a:p>
            <a:r>
              <a:rPr lang="it-IT" dirty="0"/>
              <a:t>Fondamento </a:t>
            </a:r>
            <a:r>
              <a:rPr lang="it-IT" dirty="0">
                <a:sym typeface="Wingdings" panose="05000000000000000000" pitchFamily="2" charset="2"/>
              </a:rPr>
              <a:t> art. 2741</a:t>
            </a:r>
          </a:p>
          <a:p>
            <a:pPr marL="0" indent="0">
              <a:buNone/>
            </a:pPr>
            <a:r>
              <a:rPr lang="it-IT" i="1" dirty="0"/>
              <a:t>I creditori hanno eguale diritto di essere soddisfatti sui beni del debitore, salve le cause legittime di prelazione.</a:t>
            </a:r>
          </a:p>
          <a:p>
            <a:pPr marL="0" indent="0">
              <a:buNone/>
            </a:pPr>
            <a:r>
              <a:rPr lang="it-IT" i="1" dirty="0"/>
              <a:t>Sono cause legittime di prelazione i privilegi, il pegno e le ipoteche.</a:t>
            </a:r>
          </a:p>
          <a:p>
            <a:r>
              <a:rPr lang="it-IT" dirty="0"/>
              <a:t>Disciplina generale artt. 498-500</a:t>
            </a:r>
          </a:p>
          <a:p>
            <a:r>
              <a:rPr lang="it-IT" dirty="0"/>
              <a:t>Intervento nell’espropriazione mobiliare</a:t>
            </a:r>
          </a:p>
          <a:p>
            <a:pPr lvl="1"/>
            <a:r>
              <a:rPr lang="it-IT" dirty="0"/>
              <a:t>Presso il debitore artt. 525-528</a:t>
            </a:r>
          </a:p>
          <a:p>
            <a:pPr lvl="1"/>
            <a:r>
              <a:rPr lang="it-IT" dirty="0"/>
              <a:t>Presso terzi art. 551 </a:t>
            </a:r>
            <a:r>
              <a:rPr lang="it-IT" dirty="0">
                <a:sym typeface="Wingdings" panose="05000000000000000000" pitchFamily="2" charset="2"/>
              </a:rPr>
              <a:t> che rinvia alla disciplina artt. 525 ss.</a:t>
            </a:r>
            <a:endParaRPr lang="it-IT" dirty="0"/>
          </a:p>
          <a:p>
            <a:r>
              <a:rPr lang="it-IT" dirty="0"/>
              <a:t>Intervento nell’espropriazione immobiliare art. 564-566</a:t>
            </a:r>
          </a:p>
        </p:txBody>
      </p:sp>
    </p:spTree>
    <p:extLst>
      <p:ext uri="{BB962C8B-B14F-4D97-AF65-F5344CB8AC3E}">
        <p14:creationId xmlns:p14="http://schemas.microsoft.com/office/powerpoint/2010/main" val="1338392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8D2E30-F41F-ECF4-8B4C-E98FA31EC3B0}"/>
              </a:ext>
            </a:extLst>
          </p:cNvPr>
          <p:cNvSpPr>
            <a:spLocks noGrp="1"/>
          </p:cNvSpPr>
          <p:nvPr>
            <p:ph type="title"/>
          </p:nvPr>
        </p:nvSpPr>
        <p:spPr>
          <a:xfrm>
            <a:off x="1371600" y="669404"/>
            <a:ext cx="10241280" cy="812555"/>
          </a:xfrm>
        </p:spPr>
        <p:txBody>
          <a:bodyPr>
            <a:normAutofit fontScale="90000"/>
          </a:bodyPr>
          <a:lstStyle/>
          <a:p>
            <a:r>
              <a:rPr lang="it-IT" dirty="0"/>
              <a:t>Creditori che possono intervenire</a:t>
            </a:r>
          </a:p>
        </p:txBody>
      </p:sp>
      <p:sp>
        <p:nvSpPr>
          <p:cNvPr id="3" name="Segnaposto contenuto 2">
            <a:extLst>
              <a:ext uri="{FF2B5EF4-FFF2-40B4-BE49-F238E27FC236}">
                <a16:creationId xmlns:a16="http://schemas.microsoft.com/office/drawing/2014/main" id="{4F333C63-4C71-7A5A-C7DF-14B0BAE2EAC7}"/>
              </a:ext>
            </a:extLst>
          </p:cNvPr>
          <p:cNvSpPr>
            <a:spLocks noGrp="1"/>
          </p:cNvSpPr>
          <p:nvPr>
            <p:ph idx="1"/>
          </p:nvPr>
        </p:nvSpPr>
        <p:spPr>
          <a:xfrm>
            <a:off x="903890" y="2017986"/>
            <a:ext cx="10708990" cy="4053630"/>
          </a:xfrm>
        </p:spPr>
        <p:txBody>
          <a:bodyPr>
            <a:normAutofit/>
          </a:bodyPr>
          <a:lstStyle/>
          <a:p>
            <a:pPr algn="just"/>
            <a:r>
              <a:rPr lang="it-IT" dirty="0"/>
              <a:t>Nel codice 1865 l’espropriazione era solo individuale. Con il codice 1940-42 l’espropriazione ha aperto le porte a tutti i creditori. A seguito delle riforme 2005, possono intervenire:</a:t>
            </a:r>
          </a:p>
          <a:p>
            <a:pPr lvl="1" algn="just"/>
            <a:r>
              <a:rPr lang="it-IT" dirty="0"/>
              <a:t>Creditori titolati</a:t>
            </a:r>
          </a:p>
          <a:p>
            <a:pPr lvl="1" algn="just"/>
            <a:r>
              <a:rPr lang="it-IT" dirty="0"/>
              <a:t>Creditori che, al tempo del pignoramento, avevano eseguito un sequestro conservativo sui beni pignorati</a:t>
            </a:r>
          </a:p>
          <a:p>
            <a:pPr lvl="1" algn="just"/>
            <a:r>
              <a:rPr lang="it-IT" dirty="0"/>
              <a:t>Creditori che hanno un diritto di pegno o di prelazione risultante da pubblici registri (iscritti)</a:t>
            </a:r>
          </a:p>
          <a:p>
            <a:pPr lvl="1" algn="just"/>
            <a:r>
              <a:rPr lang="it-IT" dirty="0"/>
              <a:t>Creditori il cui credito in denaro risulti dalle scritture contabili obbligatorie</a:t>
            </a:r>
            <a:r>
              <a:rPr lang="it-IT" i="1" dirty="0"/>
              <a:t> ex </a:t>
            </a:r>
            <a:r>
              <a:rPr lang="it-IT" dirty="0"/>
              <a:t>art. 2214 c.c.</a:t>
            </a:r>
          </a:p>
        </p:txBody>
      </p:sp>
    </p:spTree>
    <p:extLst>
      <p:ext uri="{BB962C8B-B14F-4D97-AF65-F5344CB8AC3E}">
        <p14:creationId xmlns:p14="http://schemas.microsoft.com/office/powerpoint/2010/main" val="1342516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8D2E30-F41F-ECF4-8B4C-E98FA31EC3B0}"/>
              </a:ext>
            </a:extLst>
          </p:cNvPr>
          <p:cNvSpPr>
            <a:spLocks noGrp="1"/>
          </p:cNvSpPr>
          <p:nvPr>
            <p:ph type="title"/>
          </p:nvPr>
        </p:nvSpPr>
        <p:spPr>
          <a:xfrm>
            <a:off x="1371600" y="669404"/>
            <a:ext cx="10241280" cy="654899"/>
          </a:xfrm>
        </p:spPr>
        <p:txBody>
          <a:bodyPr>
            <a:normAutofit fontScale="90000"/>
          </a:bodyPr>
          <a:lstStyle/>
          <a:p>
            <a:r>
              <a:rPr lang="it-IT" dirty="0"/>
              <a:t>Creditori che possono intervenire</a:t>
            </a:r>
          </a:p>
        </p:txBody>
      </p:sp>
      <p:sp>
        <p:nvSpPr>
          <p:cNvPr id="3" name="Segnaposto contenuto 2">
            <a:extLst>
              <a:ext uri="{FF2B5EF4-FFF2-40B4-BE49-F238E27FC236}">
                <a16:creationId xmlns:a16="http://schemas.microsoft.com/office/drawing/2014/main" id="{4F333C63-4C71-7A5A-C7DF-14B0BAE2EAC7}"/>
              </a:ext>
            </a:extLst>
          </p:cNvPr>
          <p:cNvSpPr>
            <a:spLocks noGrp="1"/>
          </p:cNvSpPr>
          <p:nvPr>
            <p:ph idx="1"/>
          </p:nvPr>
        </p:nvSpPr>
        <p:spPr>
          <a:xfrm>
            <a:off x="903890" y="1481959"/>
            <a:ext cx="10804634" cy="4589657"/>
          </a:xfrm>
        </p:spPr>
        <p:txBody>
          <a:bodyPr>
            <a:normAutofit fontScale="85000" lnSpcReduction="10000"/>
          </a:bodyPr>
          <a:lstStyle/>
          <a:p>
            <a:pPr marL="0" indent="0" algn="just">
              <a:buNone/>
            </a:pPr>
            <a:r>
              <a:rPr lang="it-IT" dirty="0"/>
              <a:t>Attenzione </a:t>
            </a:r>
            <a:r>
              <a:rPr lang="it-IT" dirty="0">
                <a:sym typeface="Wingdings" panose="05000000000000000000" pitchFamily="2" charset="2"/>
              </a:rPr>
              <a:t> l’art. 498 impone che i creditori che sui beni pignorati hanno diritto di prelazione risultante da pubblici registri  è regola collegata all’effetto purgativo della vendita forzata che estingue i diritti reali di garanzia.</a:t>
            </a:r>
          </a:p>
          <a:p>
            <a:pPr algn="just"/>
            <a:r>
              <a:rPr lang="it-IT" dirty="0">
                <a:sym typeface="Wingdings" panose="05000000000000000000" pitchFamily="2" charset="2"/>
              </a:rPr>
              <a:t>Cause di prelazione</a:t>
            </a:r>
          </a:p>
          <a:p>
            <a:pPr lvl="1" algn="just"/>
            <a:r>
              <a:rPr lang="it-IT" dirty="0">
                <a:sym typeface="Wingdings" panose="05000000000000000000" pitchFamily="2" charset="2"/>
              </a:rPr>
              <a:t>Privilegi  </a:t>
            </a:r>
            <a:r>
              <a:rPr lang="it-IT" b="0" i="0" dirty="0">
                <a:solidFill>
                  <a:srgbClr val="0C0C0F"/>
                </a:solidFill>
                <a:effectLst/>
                <a:latin typeface="+mj-lt"/>
              </a:rPr>
              <a:t>Il privilegio è generale o speciale. Il primo si esercita su tutti i beni mobili del debitore, il secondo su determinati beni mobili o immobili.</a:t>
            </a:r>
            <a:endParaRPr lang="it-IT" dirty="0">
              <a:latin typeface="+mj-lt"/>
              <a:sym typeface="Wingdings" panose="05000000000000000000" pitchFamily="2" charset="2"/>
            </a:endParaRPr>
          </a:p>
          <a:p>
            <a:pPr lvl="1" algn="just"/>
            <a:r>
              <a:rPr lang="it-IT" dirty="0">
                <a:sym typeface="Wingdings" panose="05000000000000000000" pitchFamily="2" charset="2"/>
              </a:rPr>
              <a:t>Ipoteca  Art. 2808. </a:t>
            </a:r>
          </a:p>
          <a:p>
            <a:pPr marL="457200" lvl="1" indent="0" algn="just">
              <a:buNone/>
            </a:pPr>
            <a:r>
              <a:rPr lang="it-IT" i="1" dirty="0">
                <a:sym typeface="Wingdings" panose="05000000000000000000" pitchFamily="2" charset="2"/>
              </a:rPr>
              <a:t>L'ipoteca attribuisce al creditore il diritto di espropriare, anche in confronto del terzo acquirente, i beni vincolati a garanzia del suo credito e di essere soddisfatto con preferenza sul prezzo ricavato dall'espropriazione.</a:t>
            </a:r>
          </a:p>
          <a:p>
            <a:pPr marL="457200" lvl="1" indent="0" algn="just">
              <a:buNone/>
            </a:pPr>
            <a:r>
              <a:rPr lang="it-IT" i="1" dirty="0">
                <a:sym typeface="Wingdings" panose="05000000000000000000" pitchFamily="2" charset="2"/>
              </a:rPr>
              <a:t>L'ipoteca può avere per oggetto beni del debitore o di un terzo e si costituisce mediante iscrizione nei registri immobiliari.</a:t>
            </a:r>
          </a:p>
          <a:p>
            <a:pPr marL="457200" lvl="1" indent="0" algn="just">
              <a:buNone/>
            </a:pPr>
            <a:r>
              <a:rPr lang="it-IT" i="1" dirty="0">
                <a:sym typeface="Wingdings" panose="05000000000000000000" pitchFamily="2" charset="2"/>
              </a:rPr>
              <a:t>L'ipoteca è legale, giudiziale o volontaria.</a:t>
            </a:r>
          </a:p>
          <a:p>
            <a:pPr lvl="1" algn="just"/>
            <a:r>
              <a:rPr lang="it-IT" dirty="0">
                <a:sym typeface="Wingdings" panose="05000000000000000000" pitchFamily="2" charset="2"/>
              </a:rPr>
              <a:t>P</a:t>
            </a:r>
            <a:r>
              <a:rPr lang="it-IT">
                <a:sym typeface="Wingdings" panose="05000000000000000000" pitchFamily="2" charset="2"/>
              </a:rPr>
              <a:t>egno </a:t>
            </a:r>
            <a:r>
              <a:rPr lang="it-IT" dirty="0">
                <a:sym typeface="Wingdings" panose="05000000000000000000" pitchFamily="2" charset="2"/>
              </a:rPr>
              <a:t> artt. 2784, 2786 e 2801 c.c.  </a:t>
            </a:r>
            <a:r>
              <a:rPr lang="it-IT" b="0" i="0" dirty="0">
                <a:solidFill>
                  <a:srgbClr val="0C0C0F"/>
                </a:solidFill>
                <a:effectLst/>
                <a:latin typeface="Lato" panose="020F0502020204030203" pitchFamily="34" charset="0"/>
              </a:rPr>
              <a:t>Il pegno si costituisce con la consegna al creditore della cosa o del documento che rappresenta il credito e quindi i</a:t>
            </a:r>
            <a:r>
              <a:rPr lang="it-IT" dirty="0">
                <a:sym typeface="Wingdings" panose="05000000000000000000" pitchFamily="2" charset="2"/>
              </a:rPr>
              <a:t>l creditore pignoratizio viene a conoscenza in virtù delle modalità dell’espropriazione</a:t>
            </a:r>
            <a:endParaRPr lang="it-IT" dirty="0"/>
          </a:p>
        </p:txBody>
      </p:sp>
    </p:spTree>
    <p:extLst>
      <p:ext uri="{BB962C8B-B14F-4D97-AF65-F5344CB8AC3E}">
        <p14:creationId xmlns:p14="http://schemas.microsoft.com/office/powerpoint/2010/main" val="3260141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C4A0FB-94F4-8725-FB12-51D67468FD5F}"/>
              </a:ext>
            </a:extLst>
          </p:cNvPr>
          <p:cNvSpPr>
            <a:spLocks noGrp="1"/>
          </p:cNvSpPr>
          <p:nvPr>
            <p:ph type="title"/>
          </p:nvPr>
        </p:nvSpPr>
        <p:spPr>
          <a:xfrm>
            <a:off x="1371600" y="795528"/>
            <a:ext cx="10241280" cy="644389"/>
          </a:xfrm>
        </p:spPr>
        <p:txBody>
          <a:bodyPr/>
          <a:lstStyle/>
          <a:p>
            <a:r>
              <a:rPr lang="it-IT" dirty="0"/>
              <a:t>Modalità dell’intervento</a:t>
            </a:r>
          </a:p>
        </p:txBody>
      </p:sp>
      <p:sp>
        <p:nvSpPr>
          <p:cNvPr id="3" name="Segnaposto contenuto 2">
            <a:extLst>
              <a:ext uri="{FF2B5EF4-FFF2-40B4-BE49-F238E27FC236}">
                <a16:creationId xmlns:a16="http://schemas.microsoft.com/office/drawing/2014/main" id="{AE0BE02A-3415-3DCF-4F30-13844A6E439D}"/>
              </a:ext>
            </a:extLst>
          </p:cNvPr>
          <p:cNvSpPr>
            <a:spLocks noGrp="1"/>
          </p:cNvSpPr>
          <p:nvPr>
            <p:ph idx="1"/>
          </p:nvPr>
        </p:nvSpPr>
        <p:spPr>
          <a:xfrm>
            <a:off x="882869" y="2112264"/>
            <a:ext cx="10730011" cy="3959352"/>
          </a:xfrm>
        </p:spPr>
        <p:txBody>
          <a:bodyPr/>
          <a:lstStyle/>
          <a:p>
            <a:pPr algn="just"/>
            <a:r>
              <a:rPr lang="it-IT" dirty="0"/>
              <a:t>Intervento tempestivo o tardivo dei creditori </a:t>
            </a:r>
            <a:r>
              <a:rPr lang="it-IT" dirty="0">
                <a:sym typeface="Wingdings" panose="05000000000000000000" pitchFamily="2" charset="2"/>
              </a:rPr>
              <a:t> art. 528 e art. 565 (che elencano varie ipotesi di espropriazioni).</a:t>
            </a:r>
          </a:p>
          <a:p>
            <a:pPr algn="just"/>
            <a:r>
              <a:rPr lang="it-IT" dirty="0">
                <a:sym typeface="Wingdings" panose="05000000000000000000" pitchFamily="2" charset="2"/>
              </a:rPr>
              <a:t>Tempestività  rilevanza della «prima udienza». Formazione di una «prelazione di natura processuale» </a:t>
            </a:r>
            <a:endParaRPr lang="it-IT" dirty="0"/>
          </a:p>
          <a:p>
            <a:pPr algn="just"/>
            <a:r>
              <a:rPr lang="it-IT" dirty="0"/>
              <a:t>Interpello del debitore in caso di creditori non titolati e eventuale accantonamento</a:t>
            </a:r>
          </a:p>
          <a:p>
            <a:pPr algn="just"/>
            <a:r>
              <a:rPr lang="it-IT" dirty="0"/>
              <a:t>Altra prelazione di natura processuale </a:t>
            </a:r>
            <a:r>
              <a:rPr lang="it-IT" dirty="0">
                <a:sym typeface="Wingdings" panose="05000000000000000000" pitchFamily="2" charset="2"/>
              </a:rPr>
              <a:t> estensione del pignoramento 449, 4 co. Ove i creditori intervenuti non procedano, il creditore pignorante acquista un diritto di prelazione nei loro confronti</a:t>
            </a:r>
          </a:p>
          <a:p>
            <a:pPr algn="just"/>
            <a:r>
              <a:rPr lang="it-IT" dirty="0">
                <a:sym typeface="Wingdings" panose="05000000000000000000" pitchFamily="2" charset="2"/>
              </a:rPr>
              <a:t>Non rileva per i creditori privilegiati la tardività</a:t>
            </a:r>
            <a:endParaRPr lang="it-IT" dirty="0"/>
          </a:p>
        </p:txBody>
      </p:sp>
    </p:spTree>
    <p:extLst>
      <p:ext uri="{BB962C8B-B14F-4D97-AF65-F5344CB8AC3E}">
        <p14:creationId xmlns:p14="http://schemas.microsoft.com/office/powerpoint/2010/main" val="2106720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2C3C1C-09B2-2D9B-F0FA-86F4AC692DA0}"/>
              </a:ext>
            </a:extLst>
          </p:cNvPr>
          <p:cNvSpPr>
            <a:spLocks noGrp="1"/>
          </p:cNvSpPr>
          <p:nvPr>
            <p:ph type="title"/>
          </p:nvPr>
        </p:nvSpPr>
        <p:spPr>
          <a:xfrm>
            <a:off x="1371600" y="795528"/>
            <a:ext cx="10241280" cy="823065"/>
          </a:xfrm>
        </p:spPr>
        <p:txBody>
          <a:bodyPr/>
          <a:lstStyle/>
          <a:p>
            <a:r>
              <a:rPr lang="it-IT" dirty="0"/>
              <a:t>Effetti dell’intervento</a:t>
            </a:r>
          </a:p>
        </p:txBody>
      </p:sp>
      <p:sp>
        <p:nvSpPr>
          <p:cNvPr id="3" name="Segnaposto contenuto 2">
            <a:extLst>
              <a:ext uri="{FF2B5EF4-FFF2-40B4-BE49-F238E27FC236}">
                <a16:creationId xmlns:a16="http://schemas.microsoft.com/office/drawing/2014/main" id="{44D7F32D-FE66-A0B5-2C00-ECA77303D95C}"/>
              </a:ext>
            </a:extLst>
          </p:cNvPr>
          <p:cNvSpPr>
            <a:spLocks noGrp="1"/>
          </p:cNvSpPr>
          <p:nvPr>
            <p:ph idx="1"/>
          </p:nvPr>
        </p:nvSpPr>
        <p:spPr/>
        <p:txBody>
          <a:bodyPr/>
          <a:lstStyle/>
          <a:p>
            <a:r>
              <a:rPr lang="it-IT" dirty="0"/>
              <a:t>Artt. 500, 526 e 564</a:t>
            </a:r>
          </a:p>
          <a:p>
            <a:r>
              <a:rPr lang="it-IT" dirty="0"/>
              <a:t>Tutti i creditori intervenuti partecipano all’espropriazione, alla distribuzione del ricavato e  diventano parti del processo esecutivo</a:t>
            </a:r>
          </a:p>
          <a:p>
            <a:r>
              <a:rPr lang="it-IT" dirty="0"/>
              <a:t>I creditori titolati possono dare impulso alla procedura (fino alla vendita) se il loro intervento è stato tempestivo</a:t>
            </a:r>
          </a:p>
          <a:p>
            <a:r>
              <a:rPr lang="it-IT" dirty="0"/>
              <a:t>Cass. </a:t>
            </a:r>
            <a:r>
              <a:rPr lang="it-IT" dirty="0" err="1"/>
              <a:t>s.u</a:t>
            </a:r>
            <a:r>
              <a:rPr lang="it-IT" dirty="0"/>
              <a:t>. n. 61/2014</a:t>
            </a:r>
          </a:p>
        </p:txBody>
      </p:sp>
    </p:spTree>
    <p:extLst>
      <p:ext uri="{BB962C8B-B14F-4D97-AF65-F5344CB8AC3E}">
        <p14:creationId xmlns:p14="http://schemas.microsoft.com/office/powerpoint/2010/main" val="1058838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B0443-5C50-7CBE-FB0E-BAAA2DDB5E8B}"/>
              </a:ext>
            </a:extLst>
          </p:cNvPr>
          <p:cNvSpPr>
            <a:spLocks noGrp="1"/>
          </p:cNvSpPr>
          <p:nvPr>
            <p:ph type="title"/>
          </p:nvPr>
        </p:nvSpPr>
        <p:spPr>
          <a:xfrm>
            <a:off x="1371600" y="795528"/>
            <a:ext cx="10241280" cy="707451"/>
          </a:xfrm>
        </p:spPr>
        <p:txBody>
          <a:bodyPr>
            <a:normAutofit fontScale="90000"/>
          </a:bodyPr>
          <a:lstStyle/>
          <a:p>
            <a:r>
              <a:rPr lang="it-IT" dirty="0"/>
              <a:t>Fase di liquidazione</a:t>
            </a:r>
            <a:br>
              <a:rPr lang="it-IT" dirty="0"/>
            </a:br>
            <a:r>
              <a:rPr lang="it-IT" dirty="0"/>
              <a:t>Vendita o assegnazione</a:t>
            </a:r>
          </a:p>
        </p:txBody>
      </p:sp>
      <p:sp>
        <p:nvSpPr>
          <p:cNvPr id="3" name="Segnaposto contenuto 2">
            <a:extLst>
              <a:ext uri="{FF2B5EF4-FFF2-40B4-BE49-F238E27FC236}">
                <a16:creationId xmlns:a16="http://schemas.microsoft.com/office/drawing/2014/main" id="{C998F151-E020-0961-84DB-3EC4713683FB}"/>
              </a:ext>
            </a:extLst>
          </p:cNvPr>
          <p:cNvSpPr>
            <a:spLocks noGrp="1"/>
          </p:cNvSpPr>
          <p:nvPr>
            <p:ph idx="1"/>
          </p:nvPr>
        </p:nvSpPr>
        <p:spPr>
          <a:xfrm>
            <a:off x="1166648" y="1839310"/>
            <a:ext cx="10446232" cy="4232306"/>
          </a:xfrm>
        </p:spPr>
        <p:txBody>
          <a:bodyPr/>
          <a:lstStyle/>
          <a:p>
            <a:pPr algn="just"/>
            <a:r>
              <a:rPr lang="it-IT" dirty="0"/>
              <a:t>La FASE LIQUIDATIVA dell’espropriazione (EVENTUALE) si apre con l’istanza, fatta dal creditore titolato, di vendita o assegnazione.</a:t>
            </a:r>
          </a:p>
          <a:p>
            <a:pPr algn="just"/>
            <a:r>
              <a:rPr lang="it-IT" dirty="0"/>
              <a:t>È tipica solo dell’espropriazione, non delle altre forme di esecuzione </a:t>
            </a:r>
            <a:r>
              <a:rPr lang="it-IT" dirty="0">
                <a:sym typeface="Wingdings" panose="05000000000000000000" pitchFamily="2" charset="2"/>
              </a:rPr>
              <a:t> solo nell’espropriazione si realizza una «alienazione» forzosa del bene pignorato</a:t>
            </a:r>
          </a:p>
          <a:p>
            <a:pPr algn="just"/>
            <a:r>
              <a:rPr lang="it-IT" dirty="0"/>
              <a:t>Termine dilatorio art. 501 </a:t>
            </a:r>
            <a:r>
              <a:rPr lang="it-IT" dirty="0">
                <a:sym typeface="Wingdings" panose="05000000000000000000" pitchFamily="2" charset="2"/>
              </a:rPr>
              <a:t> consente l’eventuale «reazione» del debitore e la partecipazione di altri creditori mediante intervento</a:t>
            </a:r>
            <a:endParaRPr lang="it-IT" dirty="0"/>
          </a:p>
          <a:p>
            <a:pPr algn="just"/>
            <a:r>
              <a:rPr lang="it-IT" dirty="0">
                <a:sym typeface="Wingdings" panose="05000000000000000000" pitchFamily="2" charset="2"/>
              </a:rPr>
              <a:t>Udienza per discutere dell’assegnazione o della vendita  artt. 530, 552, 569  è importante la precisazione che le opposizioni devono essere proposte, a pena di decadenza, in queste udienze.</a:t>
            </a:r>
            <a:endParaRPr lang="it-IT" dirty="0"/>
          </a:p>
          <a:p>
            <a:pPr algn="just"/>
            <a:r>
              <a:rPr lang="it-IT" dirty="0"/>
              <a:t>Il giudice dovrà poi stabilire, con ordinanza, le modalità della vendita o dell’assegnazione.</a:t>
            </a:r>
          </a:p>
          <a:p>
            <a:pPr algn="just"/>
            <a:endParaRPr lang="it-IT" dirty="0"/>
          </a:p>
        </p:txBody>
      </p:sp>
    </p:spTree>
    <p:extLst>
      <p:ext uri="{BB962C8B-B14F-4D97-AF65-F5344CB8AC3E}">
        <p14:creationId xmlns:p14="http://schemas.microsoft.com/office/powerpoint/2010/main" val="1412352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5F6D6E-560A-C996-6A93-237917097C5F}"/>
              </a:ext>
            </a:extLst>
          </p:cNvPr>
          <p:cNvSpPr>
            <a:spLocks noGrp="1"/>
          </p:cNvSpPr>
          <p:nvPr>
            <p:ph type="title"/>
          </p:nvPr>
        </p:nvSpPr>
        <p:spPr>
          <a:xfrm>
            <a:off x="1371600" y="795528"/>
            <a:ext cx="10241280" cy="602348"/>
          </a:xfrm>
        </p:spPr>
        <p:txBody>
          <a:bodyPr/>
          <a:lstStyle/>
          <a:p>
            <a:r>
              <a:rPr lang="it-IT" dirty="0"/>
              <a:t>assegnazione</a:t>
            </a:r>
          </a:p>
        </p:txBody>
      </p:sp>
      <p:sp>
        <p:nvSpPr>
          <p:cNvPr id="3" name="Segnaposto contenuto 2">
            <a:extLst>
              <a:ext uri="{FF2B5EF4-FFF2-40B4-BE49-F238E27FC236}">
                <a16:creationId xmlns:a16="http://schemas.microsoft.com/office/drawing/2014/main" id="{421976C6-D944-BB6F-2AA4-2BCD1051868C}"/>
              </a:ext>
            </a:extLst>
          </p:cNvPr>
          <p:cNvSpPr>
            <a:spLocks noGrp="1"/>
          </p:cNvSpPr>
          <p:nvPr>
            <p:ph idx="1"/>
          </p:nvPr>
        </p:nvSpPr>
        <p:spPr>
          <a:xfrm>
            <a:off x="1371600" y="1692166"/>
            <a:ext cx="10241280" cy="4379450"/>
          </a:xfrm>
        </p:spPr>
        <p:txBody>
          <a:bodyPr/>
          <a:lstStyle/>
          <a:p>
            <a:pPr algn="just"/>
            <a:r>
              <a:rPr lang="it-IT" dirty="0"/>
              <a:t>ASSEGNAZIONE </a:t>
            </a:r>
            <a:r>
              <a:rPr lang="it-IT" dirty="0">
                <a:sym typeface="Wingdings" panose="05000000000000000000" pitchFamily="2" charset="2"/>
              </a:rPr>
              <a:t> i diritti pignorati sono trasferiti al creditore pignorante o ad uno dei creditori intervenuti</a:t>
            </a:r>
          </a:p>
          <a:p>
            <a:pPr algn="just"/>
            <a:r>
              <a:rPr lang="it-IT" dirty="0">
                <a:sym typeface="Wingdings" panose="05000000000000000000" pitchFamily="2" charset="2"/>
              </a:rPr>
              <a:t>Assegnazione satisfattiva  l’atto traslativo estingue il credito. La procedura si chiude.</a:t>
            </a:r>
          </a:p>
          <a:p>
            <a:pPr algn="just"/>
            <a:r>
              <a:rPr lang="it-IT" dirty="0">
                <a:sym typeface="Wingdings" panose="05000000000000000000" pitchFamily="2" charset="2"/>
              </a:rPr>
              <a:t>Assegnazione-vendita  il creditore paga a fronte del trasferimento </a:t>
            </a:r>
          </a:p>
          <a:p>
            <a:pPr algn="just"/>
            <a:r>
              <a:rPr lang="it-IT" dirty="0"/>
              <a:t>Assegnazione coattiva </a:t>
            </a:r>
            <a:r>
              <a:rPr lang="it-IT" dirty="0">
                <a:sym typeface="Wingdings" panose="05000000000000000000" pitchFamily="2" charset="2"/>
              </a:rPr>
              <a:t> per alcune categorie di beni, ma nella maggior parte dei casi l’assegnazione è volontaria  avviene a seguito di istanza del creditore dopo un primo tentativo fallito di vendita</a:t>
            </a:r>
          </a:p>
          <a:p>
            <a:r>
              <a:rPr lang="it-IT" dirty="0">
                <a:sym typeface="Wingdings" panose="05000000000000000000" pitchFamily="2" charset="2"/>
              </a:rPr>
              <a:t>Valore minimo di assegnazione  art. 506</a:t>
            </a:r>
          </a:p>
        </p:txBody>
      </p:sp>
    </p:spTree>
    <p:extLst>
      <p:ext uri="{BB962C8B-B14F-4D97-AF65-F5344CB8AC3E}">
        <p14:creationId xmlns:p14="http://schemas.microsoft.com/office/powerpoint/2010/main" val="2183487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B9EF66-DBFE-4435-C06A-5D04FAB5BC14}"/>
              </a:ext>
            </a:extLst>
          </p:cNvPr>
          <p:cNvSpPr>
            <a:spLocks noGrp="1"/>
          </p:cNvSpPr>
          <p:nvPr>
            <p:ph type="title"/>
          </p:nvPr>
        </p:nvSpPr>
        <p:spPr>
          <a:xfrm>
            <a:off x="1371600" y="795528"/>
            <a:ext cx="10241280" cy="518265"/>
          </a:xfrm>
        </p:spPr>
        <p:txBody>
          <a:bodyPr>
            <a:normAutofit fontScale="90000"/>
          </a:bodyPr>
          <a:lstStyle/>
          <a:p>
            <a:r>
              <a:rPr lang="it-IT" dirty="0"/>
              <a:t>Tipi di vendita</a:t>
            </a:r>
          </a:p>
        </p:txBody>
      </p:sp>
      <p:sp>
        <p:nvSpPr>
          <p:cNvPr id="3" name="Segnaposto contenuto 2">
            <a:extLst>
              <a:ext uri="{FF2B5EF4-FFF2-40B4-BE49-F238E27FC236}">
                <a16:creationId xmlns:a16="http://schemas.microsoft.com/office/drawing/2014/main" id="{4FDF27E0-4420-B1DE-48C8-5547C45A4A87}"/>
              </a:ext>
            </a:extLst>
          </p:cNvPr>
          <p:cNvSpPr>
            <a:spLocks noGrp="1"/>
          </p:cNvSpPr>
          <p:nvPr>
            <p:ph idx="1"/>
          </p:nvPr>
        </p:nvSpPr>
        <p:spPr>
          <a:xfrm>
            <a:off x="1371600" y="1597572"/>
            <a:ext cx="10241280" cy="4474044"/>
          </a:xfrm>
        </p:spPr>
        <p:txBody>
          <a:bodyPr/>
          <a:lstStyle/>
          <a:p>
            <a:r>
              <a:rPr lang="it-IT" dirty="0"/>
              <a:t>Vendita mobiliare</a:t>
            </a:r>
          </a:p>
          <a:p>
            <a:pPr lvl="1"/>
            <a:r>
              <a:rPr lang="it-IT" dirty="0"/>
              <a:t>Vendita con o senza incanto</a:t>
            </a:r>
          </a:p>
          <a:p>
            <a:pPr lvl="1"/>
            <a:r>
              <a:rPr lang="it-IT" dirty="0"/>
              <a:t>Le operazioni di vendita possono essere delegate ad un professionista </a:t>
            </a:r>
            <a:r>
              <a:rPr lang="it-IT" dirty="0">
                <a:sym typeface="Wingdings" panose="05000000000000000000" pitchFamily="2" charset="2"/>
              </a:rPr>
              <a:t> vendita delegata</a:t>
            </a:r>
          </a:p>
          <a:p>
            <a:pPr lvl="1"/>
            <a:r>
              <a:rPr lang="it-IT" dirty="0"/>
              <a:t>Vendita a mezzo commissionario</a:t>
            </a:r>
          </a:p>
          <a:p>
            <a:r>
              <a:rPr lang="it-IT" dirty="0"/>
              <a:t>Vendita immobiliare</a:t>
            </a:r>
          </a:p>
          <a:p>
            <a:pPr lvl="1"/>
            <a:r>
              <a:rPr lang="it-IT" dirty="0"/>
              <a:t>Vendita con o senza incanto</a:t>
            </a:r>
          </a:p>
          <a:p>
            <a:pPr lvl="1"/>
            <a:r>
              <a:rPr lang="it-IT" dirty="0"/>
              <a:t>Vendita delegata</a:t>
            </a:r>
          </a:p>
          <a:p>
            <a:pPr lvl="1"/>
            <a:r>
              <a:rPr lang="it-IT" dirty="0"/>
              <a:t>Vendita diretta </a:t>
            </a:r>
            <a:r>
              <a:rPr lang="it-IT" dirty="0">
                <a:sym typeface="Wingdings" panose="05000000000000000000" pitchFamily="2" charset="2"/>
              </a:rPr>
              <a:t> nuovo istituto introdotto dalla riforma Cartabia</a:t>
            </a:r>
          </a:p>
          <a:p>
            <a:r>
              <a:rPr lang="it-IT" dirty="0"/>
              <a:t>Chiusura anticipata procedura per infruttuosità della vendita art. 164-bis</a:t>
            </a:r>
          </a:p>
          <a:p>
            <a:pPr marL="457200" lvl="1" indent="0">
              <a:buNone/>
            </a:pPr>
            <a:endParaRPr lang="it-IT" dirty="0">
              <a:sym typeface="Wingdings" panose="05000000000000000000" pitchFamily="2" charset="2"/>
            </a:endParaRPr>
          </a:p>
        </p:txBody>
      </p:sp>
    </p:spTree>
    <p:extLst>
      <p:ext uri="{BB962C8B-B14F-4D97-AF65-F5344CB8AC3E}">
        <p14:creationId xmlns:p14="http://schemas.microsoft.com/office/powerpoint/2010/main" val="2772441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B36A41-BF38-4C0A-BA59-CDCE04AE6C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85FD9716-1EAD-80BB-C525-39832FD0202F}"/>
              </a:ext>
            </a:extLst>
          </p:cNvPr>
          <p:cNvSpPr>
            <a:spLocks noGrp="1"/>
          </p:cNvSpPr>
          <p:nvPr>
            <p:ph type="title"/>
          </p:nvPr>
        </p:nvSpPr>
        <p:spPr>
          <a:xfrm>
            <a:off x="409904" y="908649"/>
            <a:ext cx="4004442" cy="3977676"/>
          </a:xfrm>
        </p:spPr>
        <p:txBody>
          <a:bodyPr anchor="t">
            <a:normAutofit/>
          </a:bodyPr>
          <a:lstStyle/>
          <a:p>
            <a:r>
              <a:rPr lang="it-IT" sz="3700" dirty="0"/>
              <a:t>Esecuzione in forma specifica</a:t>
            </a:r>
          </a:p>
        </p:txBody>
      </p:sp>
      <p:sp>
        <p:nvSpPr>
          <p:cNvPr id="3" name="Segnaposto contenuto 2">
            <a:extLst>
              <a:ext uri="{FF2B5EF4-FFF2-40B4-BE49-F238E27FC236}">
                <a16:creationId xmlns:a16="http://schemas.microsoft.com/office/drawing/2014/main" id="{207104B2-BA09-A7B3-2F4A-FC9C5FD5367B}"/>
              </a:ext>
            </a:extLst>
          </p:cNvPr>
          <p:cNvSpPr>
            <a:spLocks noGrp="1"/>
          </p:cNvSpPr>
          <p:nvPr>
            <p:ph idx="1"/>
          </p:nvPr>
        </p:nvSpPr>
        <p:spPr>
          <a:xfrm>
            <a:off x="4971394" y="504497"/>
            <a:ext cx="6663558" cy="5369529"/>
          </a:xfrm>
        </p:spPr>
        <p:txBody>
          <a:bodyPr>
            <a:normAutofit lnSpcReduction="10000"/>
          </a:bodyPr>
          <a:lstStyle/>
          <a:p>
            <a:pPr>
              <a:lnSpc>
                <a:spcPct val="110000"/>
              </a:lnSpc>
            </a:pPr>
            <a:r>
              <a:rPr lang="it-IT" sz="1600" b="1" i="0" dirty="0">
                <a:effectLst/>
                <a:latin typeface="Lato" panose="020F0502020204030203" pitchFamily="34" charset="0"/>
              </a:rPr>
              <a:t>Art. 2930. Esecuzione forzata per consegna o rilascio.</a:t>
            </a:r>
            <a:endParaRPr lang="it-IT" sz="1600" b="0" i="0" dirty="0">
              <a:effectLst/>
              <a:latin typeface="Lato" panose="020F0502020204030203" pitchFamily="34" charset="0"/>
            </a:endParaRPr>
          </a:p>
          <a:p>
            <a:pPr marL="0" indent="0">
              <a:lnSpc>
                <a:spcPct val="110000"/>
              </a:lnSpc>
              <a:buNone/>
            </a:pPr>
            <a:r>
              <a:rPr lang="it-IT" sz="1600" b="0" i="0" dirty="0">
                <a:effectLst/>
                <a:latin typeface="Lato" panose="020F0502020204030203" pitchFamily="34" charset="0"/>
              </a:rPr>
              <a:t>Se non è adempiuto l'obbligo di consegnare una cosa determinata, mobile o immobile, l'avente diritto può ottenere la consegna o il rilascio forzati a norma delle disposizioni del codice di procedura civile.</a:t>
            </a:r>
          </a:p>
          <a:p>
            <a:pPr marL="0" indent="0">
              <a:lnSpc>
                <a:spcPct val="110000"/>
              </a:lnSpc>
              <a:buNone/>
            </a:pPr>
            <a:endParaRPr lang="it-IT" sz="1600" b="1" i="0" dirty="0">
              <a:effectLst/>
              <a:latin typeface="Lato" panose="020F0502020204030203" pitchFamily="34" charset="0"/>
            </a:endParaRPr>
          </a:p>
          <a:p>
            <a:pPr>
              <a:lnSpc>
                <a:spcPct val="110000"/>
              </a:lnSpc>
            </a:pPr>
            <a:r>
              <a:rPr lang="it-IT" sz="1600" b="1" i="0" dirty="0">
                <a:effectLst/>
                <a:latin typeface="Lato" panose="020F0502020204030203" pitchFamily="34" charset="0"/>
              </a:rPr>
              <a:t>Art. 2931. Esecuzione forzata degli obblighi di fare.</a:t>
            </a:r>
            <a:endParaRPr lang="it-IT" sz="1600" b="0" i="0" dirty="0">
              <a:effectLst/>
              <a:latin typeface="Lato" panose="020F0502020204030203" pitchFamily="34" charset="0"/>
            </a:endParaRPr>
          </a:p>
          <a:p>
            <a:pPr marL="0" indent="0">
              <a:lnSpc>
                <a:spcPct val="110000"/>
              </a:lnSpc>
              <a:buNone/>
            </a:pPr>
            <a:r>
              <a:rPr lang="it-IT" sz="1600" b="0" i="0" dirty="0">
                <a:effectLst/>
                <a:latin typeface="Lato" panose="020F0502020204030203" pitchFamily="34" charset="0"/>
              </a:rPr>
              <a:t>Se non è adempiuto un obbligo di fare, l'avente diritto può ottenere che esso sia eseguito a spese dell'obbligato nelle forme stabilite dal codice di procedura civile.</a:t>
            </a:r>
          </a:p>
          <a:p>
            <a:pPr marL="0" indent="0">
              <a:lnSpc>
                <a:spcPct val="110000"/>
              </a:lnSpc>
              <a:buNone/>
            </a:pPr>
            <a:endParaRPr lang="it-IT" sz="1600" b="0" i="0" dirty="0">
              <a:effectLst/>
              <a:latin typeface="Lato" panose="020F0502020204030203" pitchFamily="34" charset="0"/>
            </a:endParaRPr>
          </a:p>
          <a:p>
            <a:pPr>
              <a:lnSpc>
                <a:spcPct val="110000"/>
              </a:lnSpc>
            </a:pPr>
            <a:r>
              <a:rPr lang="it-IT" sz="1600" b="1" i="0" dirty="0">
                <a:effectLst/>
                <a:latin typeface="Lato" panose="020F0502020204030203" pitchFamily="34" charset="0"/>
              </a:rPr>
              <a:t>Art. 2933. Esecuzione forzata degli obblighi di non fare.</a:t>
            </a:r>
            <a:endParaRPr lang="it-IT" sz="1600" b="0" i="0" dirty="0">
              <a:effectLst/>
              <a:latin typeface="Lato" panose="020F0502020204030203" pitchFamily="34" charset="0"/>
            </a:endParaRPr>
          </a:p>
          <a:p>
            <a:pPr marL="0" indent="0">
              <a:lnSpc>
                <a:spcPct val="110000"/>
              </a:lnSpc>
              <a:buNone/>
            </a:pPr>
            <a:r>
              <a:rPr lang="it-IT" sz="1600" b="0" i="0" dirty="0">
                <a:effectLst/>
                <a:latin typeface="Lato" panose="020F0502020204030203" pitchFamily="34" charset="0"/>
              </a:rPr>
              <a:t>Se non è adempiuto un obbligo di non fare, l'avente diritto può ottenere che sia distrutto, a spese dell'obbligato, ciò che è stato fatto in violazione dell'obbligo.</a:t>
            </a:r>
          </a:p>
          <a:p>
            <a:pPr marL="0" indent="0">
              <a:lnSpc>
                <a:spcPct val="110000"/>
              </a:lnSpc>
              <a:buNone/>
            </a:pPr>
            <a:r>
              <a:rPr lang="it-IT" sz="1600" b="0" i="0" dirty="0">
                <a:effectLst/>
                <a:latin typeface="Lato" panose="020F0502020204030203" pitchFamily="34" charset="0"/>
              </a:rPr>
              <a:t>Non può essere ordinata la distruzione della cosa e l'avente diritto può conseguire solo il risarcimento dei danni, se la distruzione della cosa è di pregiudizio all'economia nazionale.</a:t>
            </a:r>
          </a:p>
          <a:p>
            <a:pPr>
              <a:lnSpc>
                <a:spcPct val="110000"/>
              </a:lnSpc>
            </a:pPr>
            <a:endParaRPr lang="it-IT" sz="1300" dirty="0"/>
          </a:p>
        </p:txBody>
      </p:sp>
      <p:sp>
        <p:nvSpPr>
          <p:cNvPr id="10" name="Rectangle 9">
            <a:extLst>
              <a:ext uri="{FF2B5EF4-FFF2-40B4-BE49-F238E27FC236}">
                <a16:creationId xmlns:a16="http://schemas.microsoft.com/office/drawing/2014/main" id="{92D36A8B-01FD-4675-9D35-FA0CC50FD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6D76E8-086A-40F9-B995-AEFD77D9C0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1643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632178-F050-7EBD-31B3-F59CBC902E3A}"/>
              </a:ext>
            </a:extLst>
          </p:cNvPr>
          <p:cNvSpPr>
            <a:spLocks noGrp="1"/>
          </p:cNvSpPr>
          <p:nvPr>
            <p:ph type="title"/>
          </p:nvPr>
        </p:nvSpPr>
        <p:spPr>
          <a:xfrm>
            <a:off x="1371600" y="795528"/>
            <a:ext cx="10241280" cy="823065"/>
          </a:xfrm>
        </p:spPr>
        <p:txBody>
          <a:bodyPr/>
          <a:lstStyle/>
          <a:p>
            <a:r>
              <a:rPr lang="it-IT" dirty="0"/>
              <a:t>Vendita es. mobiliare</a:t>
            </a:r>
          </a:p>
        </p:txBody>
      </p:sp>
      <p:sp>
        <p:nvSpPr>
          <p:cNvPr id="3" name="Segnaposto contenuto 2">
            <a:extLst>
              <a:ext uri="{FF2B5EF4-FFF2-40B4-BE49-F238E27FC236}">
                <a16:creationId xmlns:a16="http://schemas.microsoft.com/office/drawing/2014/main" id="{DD17C11C-38E2-5C0B-CB1F-7ABB523D930C}"/>
              </a:ext>
            </a:extLst>
          </p:cNvPr>
          <p:cNvSpPr>
            <a:spLocks noGrp="1"/>
          </p:cNvSpPr>
          <p:nvPr>
            <p:ph idx="1"/>
          </p:nvPr>
        </p:nvSpPr>
        <p:spPr/>
        <p:txBody>
          <a:bodyPr/>
          <a:lstStyle/>
          <a:p>
            <a:r>
              <a:rPr lang="it-IT" dirty="0"/>
              <a:t>Preferenza della vendita senza incanto o a mezzo commissionario</a:t>
            </a:r>
          </a:p>
          <a:p>
            <a:r>
              <a:rPr lang="it-IT" dirty="0"/>
              <a:t>Artt. 532-533 </a:t>
            </a:r>
            <a:r>
              <a:rPr lang="it-IT" dirty="0">
                <a:sym typeface="Wingdings" panose="05000000000000000000" pitchFamily="2" charset="2"/>
              </a:rPr>
              <a:t> </a:t>
            </a:r>
            <a:r>
              <a:rPr lang="it-IT" dirty="0"/>
              <a:t>Il commissionario è un soggetto che riceve incarico dal giudice di vendere il bene ad un prezzo determinato </a:t>
            </a:r>
            <a:r>
              <a:rPr lang="it-IT" u="sng" dirty="0"/>
              <a:t>attraverso una trattativa privata con l’acquirente</a:t>
            </a:r>
          </a:p>
          <a:p>
            <a:r>
              <a:rPr lang="it-IT" dirty="0"/>
              <a:t>Vendita con incanto </a:t>
            </a:r>
            <a:r>
              <a:rPr lang="it-IT" dirty="0">
                <a:sym typeface="Wingdings" panose="05000000000000000000" pitchFamily="2" charset="2"/>
              </a:rPr>
              <a:t> art. 534</a:t>
            </a:r>
            <a:endParaRPr lang="it-IT" dirty="0"/>
          </a:p>
          <a:p>
            <a:r>
              <a:rPr lang="it-IT" dirty="0"/>
              <a:t>Vendita delegata per i beni mobili registrati </a:t>
            </a:r>
            <a:r>
              <a:rPr lang="it-IT" dirty="0">
                <a:sym typeface="Wingdings" panose="05000000000000000000" pitchFamily="2" charset="2"/>
              </a:rPr>
              <a:t> la riforma ha inciso sul regime degli atti compiuti dal soggetto delegato modificando l’art. 534-ter</a:t>
            </a:r>
            <a:endParaRPr lang="it-IT" dirty="0"/>
          </a:p>
        </p:txBody>
      </p:sp>
    </p:spTree>
    <p:extLst>
      <p:ext uri="{BB962C8B-B14F-4D97-AF65-F5344CB8AC3E}">
        <p14:creationId xmlns:p14="http://schemas.microsoft.com/office/powerpoint/2010/main" val="1448165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5B866A-BB7C-4442-B2B6-3EED1EB55D84}"/>
              </a:ext>
            </a:extLst>
          </p:cNvPr>
          <p:cNvSpPr>
            <a:spLocks noGrp="1"/>
          </p:cNvSpPr>
          <p:nvPr>
            <p:ph type="title"/>
          </p:nvPr>
        </p:nvSpPr>
        <p:spPr>
          <a:xfrm>
            <a:off x="1371600" y="795528"/>
            <a:ext cx="10241280" cy="518265"/>
          </a:xfrm>
        </p:spPr>
        <p:txBody>
          <a:bodyPr>
            <a:normAutofit fontScale="90000"/>
          </a:bodyPr>
          <a:lstStyle/>
          <a:p>
            <a:r>
              <a:rPr lang="it-IT" dirty="0"/>
              <a:t>VENDITA es. immobiliare</a:t>
            </a:r>
          </a:p>
        </p:txBody>
      </p:sp>
      <p:sp>
        <p:nvSpPr>
          <p:cNvPr id="3" name="Segnaposto contenuto 2">
            <a:extLst>
              <a:ext uri="{FF2B5EF4-FFF2-40B4-BE49-F238E27FC236}">
                <a16:creationId xmlns:a16="http://schemas.microsoft.com/office/drawing/2014/main" id="{C1DC5035-453B-C78A-0B76-324EAFC88FFE}"/>
              </a:ext>
            </a:extLst>
          </p:cNvPr>
          <p:cNvSpPr>
            <a:spLocks noGrp="1"/>
          </p:cNvSpPr>
          <p:nvPr>
            <p:ph idx="1"/>
          </p:nvPr>
        </p:nvSpPr>
        <p:spPr>
          <a:xfrm>
            <a:off x="1371600" y="1692166"/>
            <a:ext cx="10241280" cy="4379450"/>
          </a:xfrm>
        </p:spPr>
        <p:txBody>
          <a:bodyPr/>
          <a:lstStyle/>
          <a:p>
            <a:r>
              <a:rPr lang="it-IT" dirty="0"/>
              <a:t>Vendita </a:t>
            </a:r>
            <a:r>
              <a:rPr lang="it-IT" dirty="0">
                <a:sym typeface="Wingdings" panose="05000000000000000000" pitchFamily="2" charset="2"/>
              </a:rPr>
              <a:t> a seguito dell’istanza e del deposito della documentazione necessaria, si procede alla stima del bene e si determinano le modalità della vendita. È preferita la vendita senza incanto, se fallisce si passa alla vendita con incanto.</a:t>
            </a:r>
          </a:p>
          <a:p>
            <a:r>
              <a:rPr lang="it-IT" dirty="0">
                <a:sym typeface="Wingdings" panose="05000000000000000000" pitchFamily="2" charset="2"/>
              </a:rPr>
              <a:t>Vendita senza incanto  l’offerta deve essere accompagnata dal deposito di 1/10 del prezzo stabilito dal giudice. </a:t>
            </a:r>
          </a:p>
          <a:p>
            <a:r>
              <a:rPr lang="it-IT" dirty="0">
                <a:sym typeface="Wingdings" panose="05000000000000000000" pitchFamily="2" charset="2"/>
              </a:rPr>
              <a:t>Vendita con incanto  nell’avviso di cui all’art. 576 viene stabilito il giorno e individuate le modalità dell’asta</a:t>
            </a:r>
          </a:p>
          <a:p>
            <a:r>
              <a:rPr lang="it-IT" dirty="0">
                <a:sym typeface="Wingdings" panose="05000000000000000000" pitchFamily="2" charset="2"/>
              </a:rPr>
              <a:t>Il giudice emette il decreto di trasferimento  atto finale della fase di liquidazione</a:t>
            </a:r>
          </a:p>
          <a:p>
            <a:r>
              <a:rPr lang="it-IT" dirty="0">
                <a:sym typeface="Wingdings" panose="05000000000000000000" pitchFamily="2" charset="2"/>
              </a:rPr>
              <a:t>Vendita delegata al professionista  artt. 591-</a:t>
            </a:r>
            <a:r>
              <a:rPr lang="it-IT" i="1" dirty="0">
                <a:sym typeface="Wingdings" panose="05000000000000000000" pitchFamily="2" charset="2"/>
              </a:rPr>
              <a:t>bis</a:t>
            </a:r>
            <a:r>
              <a:rPr lang="it-IT" dirty="0">
                <a:sym typeface="Wingdings" panose="05000000000000000000" pitchFamily="2" charset="2"/>
              </a:rPr>
              <a:t> ss. </a:t>
            </a:r>
            <a:endParaRPr lang="it-IT" dirty="0"/>
          </a:p>
        </p:txBody>
      </p:sp>
    </p:spTree>
    <p:extLst>
      <p:ext uri="{BB962C8B-B14F-4D97-AF65-F5344CB8AC3E}">
        <p14:creationId xmlns:p14="http://schemas.microsoft.com/office/powerpoint/2010/main" val="3499105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1ADB8D-FAD3-3704-FEFC-70BECFA3FCC3}"/>
              </a:ext>
            </a:extLst>
          </p:cNvPr>
          <p:cNvSpPr>
            <a:spLocks noGrp="1"/>
          </p:cNvSpPr>
          <p:nvPr>
            <p:ph type="title"/>
          </p:nvPr>
        </p:nvSpPr>
        <p:spPr>
          <a:xfrm>
            <a:off x="1232338" y="786384"/>
            <a:ext cx="10241280" cy="714704"/>
          </a:xfrm>
        </p:spPr>
        <p:txBody>
          <a:bodyPr>
            <a:normAutofit fontScale="90000"/>
          </a:bodyPr>
          <a:lstStyle/>
          <a:p>
            <a:r>
              <a:rPr lang="it-IT" dirty="0"/>
              <a:t>VENDITA immobiliare</a:t>
            </a:r>
            <a:br>
              <a:rPr lang="it-IT" dirty="0"/>
            </a:br>
            <a:r>
              <a:rPr lang="it-IT" dirty="0"/>
              <a:t>riforma </a:t>
            </a:r>
            <a:r>
              <a:rPr lang="it-IT" dirty="0" err="1"/>
              <a:t>cartabia</a:t>
            </a:r>
            <a:endParaRPr lang="it-IT" dirty="0"/>
          </a:p>
        </p:txBody>
      </p:sp>
      <p:sp>
        <p:nvSpPr>
          <p:cNvPr id="3" name="Segnaposto contenuto 2">
            <a:extLst>
              <a:ext uri="{FF2B5EF4-FFF2-40B4-BE49-F238E27FC236}">
                <a16:creationId xmlns:a16="http://schemas.microsoft.com/office/drawing/2014/main" id="{795B4970-F5D5-235B-4DC3-4AE16C6C08A0}"/>
              </a:ext>
            </a:extLst>
          </p:cNvPr>
          <p:cNvSpPr>
            <a:spLocks noGrp="1"/>
          </p:cNvSpPr>
          <p:nvPr>
            <p:ph idx="1"/>
          </p:nvPr>
        </p:nvSpPr>
        <p:spPr>
          <a:xfrm>
            <a:off x="1093076" y="1839310"/>
            <a:ext cx="10519804" cy="4232306"/>
          </a:xfrm>
        </p:spPr>
        <p:txBody>
          <a:bodyPr>
            <a:normAutofit fontScale="92500" lnSpcReduction="20000"/>
          </a:bodyPr>
          <a:lstStyle/>
          <a:p>
            <a:r>
              <a:rPr lang="it-IT" dirty="0"/>
              <a:t>Regime atti del professionista delegato art. 534-ter e 591-ter </a:t>
            </a:r>
            <a:r>
              <a:rPr lang="it-IT" dirty="0">
                <a:sym typeface="Wingdings" panose="05000000000000000000" pitchFamily="2" charset="2"/>
              </a:rPr>
              <a:t> modifica con d.lgs. n. 149/2022  è stato introdotto il rimedio dell’art. 617 c.p.c. come suggerito dalla dottrina e richiesto dalla Commissione Luiso</a:t>
            </a:r>
          </a:p>
          <a:p>
            <a:endParaRPr lang="it-IT" dirty="0">
              <a:sym typeface="Wingdings" panose="05000000000000000000" pitchFamily="2" charset="2"/>
            </a:endParaRPr>
          </a:p>
          <a:p>
            <a:r>
              <a:rPr lang="it-IT" dirty="0">
                <a:sym typeface="Wingdings" panose="05000000000000000000" pitchFamily="2" charset="2"/>
              </a:rPr>
              <a:t>Vendita c.d. diretta  artt. 568-bis, 569-bis. Scopo della modifica  accelerare la definizione delle espropriazioni immobiliari e provare a realizzare una somma vicina al valore effettivo del bene.</a:t>
            </a:r>
          </a:p>
          <a:p>
            <a:r>
              <a:rPr lang="it-IT" dirty="0">
                <a:sym typeface="Wingdings" panose="05000000000000000000" pitchFamily="2" charset="2"/>
              </a:rPr>
              <a:t>Istanza proponibile una sola volta</a:t>
            </a:r>
          </a:p>
          <a:p>
            <a:r>
              <a:rPr lang="it-IT" dirty="0">
                <a:sym typeface="Wingdings" panose="05000000000000000000" pitchFamily="2" charset="2"/>
              </a:rPr>
              <a:t>Debitore «collabora» ricercando un offerente</a:t>
            </a:r>
          </a:p>
          <a:p>
            <a:r>
              <a:rPr lang="it-IT" dirty="0">
                <a:sym typeface="Wingdings" panose="05000000000000000000" pitchFamily="2" charset="2"/>
              </a:rPr>
              <a:t>Deposito offerta e 1/10 del prezzo di stima</a:t>
            </a:r>
          </a:p>
          <a:p>
            <a:r>
              <a:rPr lang="it-IT" dirty="0">
                <a:sym typeface="Wingdings" panose="05000000000000000000" pitchFamily="2" charset="2"/>
              </a:rPr>
              <a:t>Se le parti sono d’accordo, il bene è venduto all’offerente; se vi è opposizione di un creditore titolato o privilegiato, si autorizzano ulteriori offerte e, ove presenti, si tiene </a:t>
            </a:r>
            <a:r>
              <a:rPr lang="it-IT">
                <a:sym typeface="Wingdings" panose="05000000000000000000" pitchFamily="2" charset="2"/>
              </a:rPr>
              <a:t>la gara.</a:t>
            </a:r>
            <a:endParaRPr lang="it-IT" dirty="0"/>
          </a:p>
        </p:txBody>
      </p:sp>
    </p:spTree>
    <p:extLst>
      <p:ext uri="{BB962C8B-B14F-4D97-AF65-F5344CB8AC3E}">
        <p14:creationId xmlns:p14="http://schemas.microsoft.com/office/powerpoint/2010/main" val="36004572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8A809-950A-DD63-616D-93E5E3BFE6E4}"/>
              </a:ext>
            </a:extLst>
          </p:cNvPr>
          <p:cNvSpPr>
            <a:spLocks noGrp="1"/>
          </p:cNvSpPr>
          <p:nvPr>
            <p:ph type="title"/>
          </p:nvPr>
        </p:nvSpPr>
        <p:spPr>
          <a:xfrm>
            <a:off x="977462" y="620110"/>
            <a:ext cx="10635418" cy="1114097"/>
          </a:xfrm>
        </p:spPr>
        <p:txBody>
          <a:bodyPr>
            <a:normAutofit fontScale="90000"/>
          </a:bodyPr>
          <a:lstStyle/>
          <a:p>
            <a:r>
              <a:rPr lang="it-IT" dirty="0"/>
              <a:t>Effetti sostanziali della vendita forzata(2919-2929 c.c.)</a:t>
            </a:r>
          </a:p>
        </p:txBody>
      </p:sp>
      <p:sp>
        <p:nvSpPr>
          <p:cNvPr id="3" name="Segnaposto contenuto 2">
            <a:extLst>
              <a:ext uri="{FF2B5EF4-FFF2-40B4-BE49-F238E27FC236}">
                <a16:creationId xmlns:a16="http://schemas.microsoft.com/office/drawing/2014/main" id="{BBA259A1-A43D-112B-C21E-4BC741DDC93A}"/>
              </a:ext>
            </a:extLst>
          </p:cNvPr>
          <p:cNvSpPr>
            <a:spLocks noGrp="1"/>
          </p:cNvSpPr>
          <p:nvPr>
            <p:ph idx="1"/>
          </p:nvPr>
        </p:nvSpPr>
        <p:spPr/>
        <p:txBody>
          <a:bodyPr/>
          <a:lstStyle/>
          <a:p>
            <a:r>
              <a:rPr lang="it-IT" dirty="0"/>
              <a:t>Natura giuridica della vendita forzata è molto discussa.</a:t>
            </a:r>
          </a:p>
          <a:p>
            <a:r>
              <a:rPr lang="it-IT" dirty="0"/>
              <a:t>Principali effetti: </a:t>
            </a:r>
          </a:p>
          <a:p>
            <a:pPr lvl="1"/>
            <a:r>
              <a:rPr lang="it-IT" dirty="0"/>
              <a:t>Traslativo della proprietà</a:t>
            </a:r>
          </a:p>
          <a:p>
            <a:pPr lvl="1"/>
            <a:r>
              <a:rPr lang="it-IT" dirty="0"/>
              <a:t>Di retrodatazione degli effetti</a:t>
            </a:r>
          </a:p>
          <a:p>
            <a:pPr lvl="1"/>
            <a:r>
              <a:rPr lang="it-IT" dirty="0"/>
              <a:t>Purgativo, di estinzione delle garanzie reali</a:t>
            </a:r>
          </a:p>
        </p:txBody>
      </p:sp>
    </p:spTree>
    <p:extLst>
      <p:ext uri="{BB962C8B-B14F-4D97-AF65-F5344CB8AC3E}">
        <p14:creationId xmlns:p14="http://schemas.microsoft.com/office/powerpoint/2010/main" val="1229000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10F3F8-0FA8-0A9A-589C-9B18542DF994}"/>
              </a:ext>
            </a:extLst>
          </p:cNvPr>
          <p:cNvSpPr>
            <a:spLocks noGrp="1"/>
          </p:cNvSpPr>
          <p:nvPr>
            <p:ph type="title"/>
          </p:nvPr>
        </p:nvSpPr>
        <p:spPr>
          <a:xfrm>
            <a:off x="489256" y="448424"/>
            <a:ext cx="11213487" cy="675920"/>
          </a:xfrm>
        </p:spPr>
        <p:txBody>
          <a:bodyPr>
            <a:normAutofit fontScale="90000"/>
          </a:bodyPr>
          <a:lstStyle/>
          <a:p>
            <a:r>
              <a:rPr lang="it-IT" dirty="0"/>
              <a:t>Effetti sostanziali della vendita</a:t>
            </a:r>
          </a:p>
        </p:txBody>
      </p:sp>
      <p:sp>
        <p:nvSpPr>
          <p:cNvPr id="3" name="Segnaposto contenuto 2">
            <a:extLst>
              <a:ext uri="{FF2B5EF4-FFF2-40B4-BE49-F238E27FC236}">
                <a16:creationId xmlns:a16="http://schemas.microsoft.com/office/drawing/2014/main" id="{A12AF147-0130-63C6-D97B-7A060D761CDE}"/>
              </a:ext>
            </a:extLst>
          </p:cNvPr>
          <p:cNvSpPr>
            <a:spLocks noGrp="1"/>
          </p:cNvSpPr>
          <p:nvPr>
            <p:ph idx="1"/>
          </p:nvPr>
        </p:nvSpPr>
        <p:spPr>
          <a:xfrm>
            <a:off x="830317" y="1355835"/>
            <a:ext cx="10782563" cy="4715782"/>
          </a:xfrm>
        </p:spPr>
        <p:txBody>
          <a:bodyPr>
            <a:normAutofit fontScale="77500" lnSpcReduction="20000"/>
          </a:bodyPr>
          <a:lstStyle/>
          <a:p>
            <a:pPr algn="just"/>
            <a:r>
              <a:rPr lang="it-IT" sz="2500" dirty="0"/>
              <a:t>Art. 2919. Effetto traslativo della vendita forzata.</a:t>
            </a:r>
          </a:p>
          <a:p>
            <a:pPr marL="0" indent="0" algn="just">
              <a:buNone/>
            </a:pPr>
            <a:r>
              <a:rPr lang="it-IT" sz="2500" b="1" dirty="0"/>
              <a:t>La vendita forzata trasferisce all'acquirente i diritti che sulla cosa spettavano a colui che ha subito l'espropriazione </a:t>
            </a:r>
            <a:r>
              <a:rPr lang="it-IT" sz="2500" b="1" i="1" dirty="0"/>
              <a:t>salvi gli effetti del possesso di buona fede</a:t>
            </a:r>
            <a:r>
              <a:rPr lang="it-IT" sz="2500" b="1" dirty="0"/>
              <a:t>. Non sono però opponibili all'acquirente i diritti acquistati da terzi sulla cosa, se i diritti stessi non hanno effetto in pregiudizio del creditore pignorante </a:t>
            </a:r>
            <a:r>
              <a:rPr lang="it-IT" sz="2500" b="1" i="1" dirty="0"/>
              <a:t>e dei creditori intervenuti nell'esecuzione</a:t>
            </a:r>
            <a:r>
              <a:rPr lang="it-IT" sz="2500" b="1" dirty="0"/>
              <a:t>.</a:t>
            </a:r>
          </a:p>
          <a:p>
            <a:pPr algn="just"/>
            <a:r>
              <a:rPr lang="it-IT" dirty="0"/>
              <a:t>Art. 2812</a:t>
            </a:r>
          </a:p>
          <a:p>
            <a:pPr marL="0" indent="0" algn="just">
              <a:buNone/>
            </a:pPr>
            <a:r>
              <a:rPr lang="it-IT" i="1" dirty="0"/>
              <a:t>Le servitù di cui sia stata trascritta la costituzione dopo l'iscrizione dell'ipoteca non sono opponibili al creditore ipotecario, il quale può far subastare la cosa come libera. La stessa disposizione si applica per i diritti di usufrutto, di uso e di abitazione.</a:t>
            </a:r>
          </a:p>
          <a:p>
            <a:pPr marL="0" indent="0" algn="just">
              <a:buNone/>
            </a:pPr>
            <a:r>
              <a:rPr lang="it-IT" i="1" dirty="0"/>
              <a:t>Tali diritti si estinguono con l'espropriazione del fondo e i titolari sono ammessi a far valere le loro ragioni sul ricavato, con preferenza </a:t>
            </a:r>
            <a:r>
              <a:rPr lang="it-IT" i="1" dirty="0">
                <a:latin typeface="+mj-lt"/>
              </a:rPr>
              <a:t>rispetto alle ipoteche iscritte posteriormente alla trascrizione dei diritti medesimi.</a:t>
            </a:r>
          </a:p>
          <a:p>
            <a:pPr marL="0" indent="0" algn="just">
              <a:buNone/>
            </a:pPr>
            <a:r>
              <a:rPr lang="it-IT" b="0" i="1" dirty="0">
                <a:solidFill>
                  <a:srgbClr val="000000"/>
                </a:solidFill>
                <a:effectLst/>
                <a:latin typeface="+mj-lt"/>
              </a:rPr>
              <a:t>Per coloro che hanno acquistato il diritto di superficie o il diritto d'enfiteusi sui beni soggetti all'ipoteca e hanno trascritto l'acquisto posteriormente all'iscrizione dell'ipoteca, </a:t>
            </a:r>
            <a:r>
              <a:rPr lang="it-IT" b="0" i="1" u="sng" dirty="0">
                <a:solidFill>
                  <a:srgbClr val="000000"/>
                </a:solidFill>
                <a:effectLst/>
                <a:latin typeface="+mj-lt"/>
              </a:rPr>
              <a:t>si osservano le disposizioni relative ai terzi acquirenti. </a:t>
            </a:r>
            <a:endParaRPr lang="it-IT" i="1" u="sng" dirty="0">
              <a:latin typeface="+mj-lt"/>
            </a:endParaRPr>
          </a:p>
          <a:p>
            <a:pPr lvl="1"/>
            <a:r>
              <a:rPr lang="it-IT" dirty="0">
                <a:latin typeface="+mj-lt"/>
              </a:rPr>
              <a:t>Diritti reali minori </a:t>
            </a:r>
            <a:r>
              <a:rPr lang="it-IT" dirty="0">
                <a:latin typeface="+mj-lt"/>
                <a:sym typeface="Wingdings" panose="05000000000000000000" pitchFamily="2" charset="2"/>
              </a:rPr>
              <a:t> uso, abitazione, servitù</a:t>
            </a:r>
            <a:endParaRPr lang="it-IT" dirty="0">
              <a:latin typeface="+mj-lt"/>
            </a:endParaRPr>
          </a:p>
          <a:p>
            <a:pPr lvl="1"/>
            <a:r>
              <a:rPr lang="it-IT" dirty="0"/>
              <a:t>Diritti reali maggiori </a:t>
            </a:r>
            <a:r>
              <a:rPr lang="it-IT" dirty="0">
                <a:sym typeface="Wingdings" panose="05000000000000000000" pitchFamily="2" charset="2"/>
              </a:rPr>
              <a:t> superficie, enfiteusi, nuda proprietà</a:t>
            </a:r>
            <a:endParaRPr lang="it-IT" dirty="0"/>
          </a:p>
        </p:txBody>
      </p:sp>
    </p:spTree>
    <p:extLst>
      <p:ext uri="{BB962C8B-B14F-4D97-AF65-F5344CB8AC3E}">
        <p14:creationId xmlns:p14="http://schemas.microsoft.com/office/powerpoint/2010/main" val="2796745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5CFA89-7C69-D39A-2757-807ECDCEF87F}"/>
              </a:ext>
            </a:extLst>
          </p:cNvPr>
          <p:cNvSpPr>
            <a:spLocks noGrp="1"/>
          </p:cNvSpPr>
          <p:nvPr>
            <p:ph type="title"/>
          </p:nvPr>
        </p:nvSpPr>
        <p:spPr>
          <a:xfrm>
            <a:off x="1371600" y="795528"/>
            <a:ext cx="10241280" cy="633879"/>
          </a:xfrm>
        </p:spPr>
        <p:txBody>
          <a:bodyPr>
            <a:normAutofit fontScale="90000"/>
          </a:bodyPr>
          <a:lstStyle/>
          <a:p>
            <a:r>
              <a:rPr lang="it-IT" dirty="0"/>
              <a:t>EFFETTI SOSTANZIALI VENDITA FORZATA</a:t>
            </a:r>
          </a:p>
        </p:txBody>
      </p:sp>
      <p:sp>
        <p:nvSpPr>
          <p:cNvPr id="3" name="Segnaposto contenuto 2">
            <a:extLst>
              <a:ext uri="{FF2B5EF4-FFF2-40B4-BE49-F238E27FC236}">
                <a16:creationId xmlns:a16="http://schemas.microsoft.com/office/drawing/2014/main" id="{4CB5C647-429C-F4B3-43DB-96566C0E887B}"/>
              </a:ext>
            </a:extLst>
          </p:cNvPr>
          <p:cNvSpPr>
            <a:spLocks noGrp="1"/>
          </p:cNvSpPr>
          <p:nvPr>
            <p:ph idx="1"/>
          </p:nvPr>
        </p:nvSpPr>
        <p:spPr>
          <a:xfrm>
            <a:off x="1371600" y="1629103"/>
            <a:ext cx="10241280" cy="4442513"/>
          </a:xfrm>
        </p:spPr>
        <p:txBody>
          <a:bodyPr>
            <a:normAutofit fontScale="92500" lnSpcReduction="10000"/>
          </a:bodyPr>
          <a:lstStyle/>
          <a:p>
            <a:pPr algn="just"/>
            <a:r>
              <a:rPr lang="it-IT" sz="2000" dirty="0"/>
              <a:t>Art. 2920. Diritti di terzi sulla cosa mobile venduta.</a:t>
            </a:r>
          </a:p>
          <a:p>
            <a:pPr marL="0" indent="0" algn="just">
              <a:buNone/>
            </a:pPr>
            <a:r>
              <a:rPr lang="it-IT" sz="2000" b="1" dirty="0"/>
              <a:t>Se oggetto della vendita è una cosa mobile, coloro che avevano la proprietà o altri diritti reali su di essa, ma non hanno fatto valere le loro ragioni sulla somma ricavata dall'esecuzione, non possono farle valere nei confronti dell'acquirente di buona fede, né possono ripetere dai creditori la somma distribuita. Resta ferma la responsabilità del creditore procedente di mala fede per i danni e per le spese.</a:t>
            </a:r>
          </a:p>
          <a:p>
            <a:pPr marL="0" indent="0" algn="just">
              <a:buNone/>
            </a:pPr>
            <a:r>
              <a:rPr lang="it-IT" dirty="0"/>
              <a:t>Meccanismo di circolazione dei beni mobili artt. 1153 e 1155 c.c.</a:t>
            </a:r>
            <a:endParaRPr lang="it-IT" sz="2000" dirty="0"/>
          </a:p>
          <a:p>
            <a:pPr algn="just"/>
            <a:r>
              <a:rPr lang="it-IT" sz="2000" dirty="0"/>
              <a:t>Art. 2921. Evizione.</a:t>
            </a:r>
          </a:p>
          <a:p>
            <a:pPr marL="0" indent="0" algn="just">
              <a:buNone/>
            </a:pPr>
            <a:r>
              <a:rPr lang="it-IT" sz="2000" dirty="0"/>
              <a:t>L'acquirente della cosa espropriata, se ne subisce l'evizione, </a:t>
            </a:r>
            <a:r>
              <a:rPr lang="it-IT" sz="2000" u="sng" dirty="0"/>
              <a:t>può ripetere il prezzo non ancora distribuito, </a:t>
            </a:r>
            <a:r>
              <a:rPr lang="it-IT" sz="2000" dirty="0"/>
              <a:t>dedotte le spese, e, se la distribuzione è già avvenuta, </a:t>
            </a:r>
            <a:r>
              <a:rPr lang="it-IT" sz="2000" u="sng" dirty="0"/>
              <a:t>può ripeterne da ciascun creditore la parte che ha riscossa e dal debitore l'eventuale residuo</a:t>
            </a:r>
            <a:r>
              <a:rPr lang="it-IT" sz="2000" dirty="0"/>
              <a:t>, salva la responsabilità del creditore procedente per i danni e per le spese.</a:t>
            </a:r>
          </a:p>
          <a:p>
            <a:endParaRPr lang="it-IT" dirty="0"/>
          </a:p>
        </p:txBody>
      </p:sp>
    </p:spTree>
    <p:extLst>
      <p:ext uri="{BB962C8B-B14F-4D97-AF65-F5344CB8AC3E}">
        <p14:creationId xmlns:p14="http://schemas.microsoft.com/office/powerpoint/2010/main" val="1195278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A3F85F-CE67-6E2F-F1F9-434A981718C8}"/>
              </a:ext>
            </a:extLst>
          </p:cNvPr>
          <p:cNvSpPr>
            <a:spLocks noGrp="1"/>
          </p:cNvSpPr>
          <p:nvPr>
            <p:ph type="title"/>
          </p:nvPr>
        </p:nvSpPr>
        <p:spPr>
          <a:xfrm>
            <a:off x="1371600" y="501238"/>
            <a:ext cx="10241280" cy="812555"/>
          </a:xfrm>
        </p:spPr>
        <p:txBody>
          <a:bodyPr>
            <a:normAutofit fontScale="90000"/>
          </a:bodyPr>
          <a:lstStyle/>
          <a:p>
            <a:r>
              <a:rPr lang="it-IT" dirty="0"/>
              <a:t>Effetti sostanziali dell’assegnazione</a:t>
            </a:r>
          </a:p>
        </p:txBody>
      </p:sp>
      <p:sp>
        <p:nvSpPr>
          <p:cNvPr id="3" name="Segnaposto contenuto 2">
            <a:extLst>
              <a:ext uri="{FF2B5EF4-FFF2-40B4-BE49-F238E27FC236}">
                <a16:creationId xmlns:a16="http://schemas.microsoft.com/office/drawing/2014/main" id="{0D30C12A-FC1B-7D01-B716-296DDB5360A6}"/>
              </a:ext>
            </a:extLst>
          </p:cNvPr>
          <p:cNvSpPr>
            <a:spLocks noGrp="1"/>
          </p:cNvSpPr>
          <p:nvPr>
            <p:ph idx="1"/>
          </p:nvPr>
        </p:nvSpPr>
        <p:spPr>
          <a:xfrm>
            <a:off x="1093076" y="1450428"/>
            <a:ext cx="10519804" cy="4621188"/>
          </a:xfrm>
        </p:spPr>
        <p:txBody>
          <a:bodyPr>
            <a:normAutofit fontScale="92500"/>
          </a:bodyPr>
          <a:lstStyle/>
          <a:p>
            <a:pPr algn="just"/>
            <a:r>
              <a:rPr lang="it-IT" sz="2100" dirty="0"/>
              <a:t>Art. 2925. Norme applicabili all'assegnazione forzata.</a:t>
            </a:r>
          </a:p>
          <a:p>
            <a:pPr marL="0" indent="0" algn="just">
              <a:buNone/>
            </a:pPr>
            <a:r>
              <a:rPr lang="it-IT" sz="2100" b="1" dirty="0"/>
              <a:t>Le norme concernenti la vendita forzata si applicano anche all'assegnazione forzata, salvo quanto è disposto negli articoli seguenti.</a:t>
            </a:r>
          </a:p>
          <a:p>
            <a:pPr algn="just"/>
            <a:r>
              <a:rPr lang="it-IT" sz="2100" dirty="0"/>
              <a:t>Art. 2926. Diritti dei terzi sulla cosa assegnata (</a:t>
            </a:r>
            <a:r>
              <a:rPr lang="it-IT" sz="2100" u="sng" dirty="0"/>
              <a:t>speculare dell’art. 2920</a:t>
            </a:r>
            <a:r>
              <a:rPr lang="it-IT" sz="2100" dirty="0"/>
              <a:t>)</a:t>
            </a:r>
          </a:p>
          <a:p>
            <a:pPr marL="0" indent="0" algn="just">
              <a:buNone/>
            </a:pPr>
            <a:r>
              <a:rPr lang="it-IT" sz="2100" dirty="0"/>
              <a:t>Se l'assegnazione ha per oggetto beni mobili, i terzi che ne avevano la proprietà possono, entro il termine di sessanta giorni dall'assegnazione, rivolgersi contro l'assegnatario che ha ricevuto in buona fede il possesso, al solo scopo di ripetere la somma corrispondente al suo credito soddisfatto con l'assegnazione. La stessa facoltà spetta ai terzi che avevano sulla cosa altri diritti reali, nei limiti del valore del loro diritto.</a:t>
            </a:r>
          </a:p>
          <a:p>
            <a:pPr algn="just"/>
            <a:r>
              <a:rPr lang="it-IT" sz="2100" dirty="0"/>
              <a:t>Art. 2927. Evizione della cosa assegnata.</a:t>
            </a:r>
          </a:p>
          <a:p>
            <a:pPr marL="0" indent="0" algn="just">
              <a:buNone/>
            </a:pPr>
            <a:r>
              <a:rPr lang="it-IT" sz="2100" dirty="0"/>
              <a:t>L'assegnatario, se subisce l'evizione della cosa, ha diritto di ripetere quanto ha pagato agli altri creditori, salva la responsabilità del creditore procedente per i danni e per le spese.</a:t>
            </a:r>
          </a:p>
          <a:p>
            <a:pPr marL="0" indent="0">
              <a:buNone/>
            </a:pPr>
            <a:endParaRPr lang="it-IT" dirty="0"/>
          </a:p>
        </p:txBody>
      </p:sp>
    </p:spTree>
    <p:extLst>
      <p:ext uri="{BB962C8B-B14F-4D97-AF65-F5344CB8AC3E}">
        <p14:creationId xmlns:p14="http://schemas.microsoft.com/office/powerpoint/2010/main" val="1090470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C64A18-D604-F691-D6F1-31481C70E326}"/>
              </a:ext>
            </a:extLst>
          </p:cNvPr>
          <p:cNvSpPr>
            <a:spLocks noGrp="1"/>
          </p:cNvSpPr>
          <p:nvPr>
            <p:ph type="title"/>
          </p:nvPr>
        </p:nvSpPr>
        <p:spPr/>
        <p:txBody>
          <a:bodyPr/>
          <a:lstStyle/>
          <a:p>
            <a:r>
              <a:rPr lang="it-IT" dirty="0"/>
              <a:t>Conflitto tra esecutato ed aggiudicatario</a:t>
            </a:r>
          </a:p>
        </p:txBody>
      </p:sp>
      <p:sp>
        <p:nvSpPr>
          <p:cNvPr id="3" name="Segnaposto contenuto 2">
            <a:extLst>
              <a:ext uri="{FF2B5EF4-FFF2-40B4-BE49-F238E27FC236}">
                <a16:creationId xmlns:a16="http://schemas.microsoft.com/office/drawing/2014/main" id="{28E5DF2F-F736-EF84-A9C7-271A5F3330B6}"/>
              </a:ext>
            </a:extLst>
          </p:cNvPr>
          <p:cNvSpPr>
            <a:spLocks noGrp="1"/>
          </p:cNvSpPr>
          <p:nvPr>
            <p:ph idx="1"/>
          </p:nvPr>
        </p:nvSpPr>
        <p:spPr>
          <a:xfrm>
            <a:off x="1371600" y="2228192"/>
            <a:ext cx="10241280" cy="3843423"/>
          </a:xfrm>
        </p:spPr>
        <p:txBody>
          <a:bodyPr/>
          <a:lstStyle/>
          <a:p>
            <a:pPr algn="just"/>
            <a:r>
              <a:rPr lang="it-IT" dirty="0"/>
              <a:t>Art. 2929. Nullità del processo esecutivo.</a:t>
            </a:r>
          </a:p>
          <a:p>
            <a:pPr marL="0" indent="0" algn="just">
              <a:buNone/>
            </a:pPr>
            <a:r>
              <a:rPr lang="it-IT" dirty="0"/>
              <a:t>La nullità degli atti esecutivi che hanno </a:t>
            </a:r>
            <a:r>
              <a:rPr lang="it-IT" b="1" dirty="0"/>
              <a:t>preceduto la vendita o l'assegnazione non ha effetto riguardo all'acquirente o all'assegnatario</a:t>
            </a:r>
            <a:r>
              <a:rPr lang="it-IT" dirty="0"/>
              <a:t>, salvo il caso di collusione con il creditore procedente. Gli altri creditori non sono in nessun caso tenuti a restituire quanto hanno ricevuto per effetto dell'esecuzione.</a:t>
            </a:r>
          </a:p>
          <a:p>
            <a:r>
              <a:rPr lang="it-IT" dirty="0"/>
              <a:t>L’aggiudicatario non è stato parte del processo fino alla vendita.</a:t>
            </a:r>
          </a:p>
          <a:p>
            <a:r>
              <a:rPr lang="it-IT" dirty="0"/>
              <a:t>Le nullità relative alla vendita devono essere fatte valere </a:t>
            </a:r>
            <a:r>
              <a:rPr lang="it-IT" u="sng" dirty="0"/>
              <a:t>nel processo esecutivo</a:t>
            </a:r>
          </a:p>
        </p:txBody>
      </p:sp>
    </p:spTree>
    <p:extLst>
      <p:ext uri="{BB962C8B-B14F-4D97-AF65-F5344CB8AC3E}">
        <p14:creationId xmlns:p14="http://schemas.microsoft.com/office/powerpoint/2010/main" val="36754434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1EDC5B-F556-2D4E-317B-A3D55C853BAD}"/>
              </a:ext>
            </a:extLst>
          </p:cNvPr>
          <p:cNvSpPr>
            <a:spLocks noGrp="1"/>
          </p:cNvSpPr>
          <p:nvPr>
            <p:ph type="title"/>
          </p:nvPr>
        </p:nvSpPr>
        <p:spPr/>
        <p:txBody>
          <a:bodyPr/>
          <a:lstStyle/>
          <a:p>
            <a:r>
              <a:rPr lang="it-IT" dirty="0"/>
              <a:t>Distribuzione del ricavato in generale</a:t>
            </a:r>
          </a:p>
        </p:txBody>
      </p:sp>
      <p:sp>
        <p:nvSpPr>
          <p:cNvPr id="3" name="Segnaposto contenuto 2">
            <a:extLst>
              <a:ext uri="{FF2B5EF4-FFF2-40B4-BE49-F238E27FC236}">
                <a16:creationId xmlns:a16="http://schemas.microsoft.com/office/drawing/2014/main" id="{D82D765E-3E13-FE33-17A7-9BF2A61B1FC2}"/>
              </a:ext>
            </a:extLst>
          </p:cNvPr>
          <p:cNvSpPr>
            <a:spLocks noGrp="1"/>
          </p:cNvSpPr>
          <p:nvPr>
            <p:ph idx="1"/>
          </p:nvPr>
        </p:nvSpPr>
        <p:spPr/>
        <p:txBody>
          <a:bodyPr/>
          <a:lstStyle/>
          <a:p>
            <a:r>
              <a:rPr lang="it-IT" dirty="0"/>
              <a:t>Fase eventuale conclusiva dell’espropriazione (artt. 509-512)</a:t>
            </a:r>
          </a:p>
          <a:p>
            <a:r>
              <a:rPr lang="it-IT" dirty="0"/>
              <a:t>Art. 509 </a:t>
            </a:r>
            <a:r>
              <a:rPr lang="it-IT" dirty="0">
                <a:sym typeface="Wingdings" panose="05000000000000000000" pitchFamily="2" charset="2"/>
              </a:rPr>
              <a:t> come è composta la somma da distribuire?</a:t>
            </a:r>
            <a:endParaRPr lang="it-IT" dirty="0"/>
          </a:p>
          <a:p>
            <a:r>
              <a:rPr lang="it-IT" dirty="0"/>
              <a:t>Problema principale: graduazione dei creditori. In generale</a:t>
            </a:r>
          </a:p>
          <a:p>
            <a:pPr marL="914400" lvl="1" indent="-457200">
              <a:buFont typeface="+mj-lt"/>
              <a:buAutoNum type="arabicPeriod"/>
            </a:pPr>
            <a:r>
              <a:rPr lang="it-IT" dirty="0"/>
              <a:t>Spese della procedura (art. 2777, c. I)</a:t>
            </a:r>
          </a:p>
          <a:p>
            <a:pPr marL="914400" lvl="1" indent="-457200">
              <a:buFont typeface="+mj-lt"/>
              <a:buAutoNum type="arabicPeriod"/>
            </a:pPr>
            <a:r>
              <a:rPr lang="it-IT" dirty="0"/>
              <a:t>Creditori con diritto di prelazione (nell’ordine previsto dall’art. 2777, c. II)</a:t>
            </a:r>
          </a:p>
          <a:p>
            <a:pPr marL="914400" lvl="1" indent="-457200">
              <a:buFont typeface="+mj-lt"/>
              <a:buAutoNum type="arabicPeriod"/>
            </a:pPr>
            <a:r>
              <a:rPr lang="it-IT" dirty="0"/>
              <a:t>Creditori chirografari tempestivi (con eventuale precedenza pignorante </a:t>
            </a:r>
            <a:r>
              <a:rPr lang="it-IT" dirty="0">
                <a:sym typeface="Wingdings" panose="05000000000000000000" pitchFamily="2" charset="2"/>
              </a:rPr>
              <a:t>art. 499 </a:t>
            </a:r>
            <a:r>
              <a:rPr lang="it-IT">
                <a:sym typeface="Wingdings" panose="05000000000000000000" pitchFamily="2" charset="2"/>
              </a:rPr>
              <a:t>c.p.c.</a:t>
            </a:r>
            <a:r>
              <a:rPr lang="it-IT"/>
              <a:t>)</a:t>
            </a:r>
            <a:endParaRPr lang="it-IT" dirty="0"/>
          </a:p>
          <a:p>
            <a:pPr marL="914400" lvl="1" indent="-457200">
              <a:buFont typeface="+mj-lt"/>
              <a:buAutoNum type="arabicPeriod"/>
            </a:pPr>
            <a:r>
              <a:rPr lang="it-IT" dirty="0"/>
              <a:t>Creditori chirografari tardivi</a:t>
            </a:r>
          </a:p>
          <a:p>
            <a:pPr marL="914400" lvl="1" indent="-457200">
              <a:buFont typeface="+mj-lt"/>
              <a:buAutoNum type="arabicPeriod"/>
            </a:pPr>
            <a:r>
              <a:rPr lang="it-IT" dirty="0"/>
              <a:t>Esecutato (sull’eventuale residuo, art. 510, c. IV)</a:t>
            </a:r>
          </a:p>
          <a:p>
            <a:pPr marL="914400" lvl="1" indent="-457200">
              <a:buFont typeface="+mj-lt"/>
              <a:buAutoNum type="arabicPeriod"/>
            </a:pPr>
            <a:endParaRPr lang="it-IT" dirty="0"/>
          </a:p>
          <a:p>
            <a:endParaRPr lang="it-IT" dirty="0"/>
          </a:p>
        </p:txBody>
      </p:sp>
    </p:spTree>
    <p:extLst>
      <p:ext uri="{BB962C8B-B14F-4D97-AF65-F5344CB8AC3E}">
        <p14:creationId xmlns:p14="http://schemas.microsoft.com/office/powerpoint/2010/main" val="266282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203D4D-D211-4600-3C2D-FAFA42072751}"/>
              </a:ext>
            </a:extLst>
          </p:cNvPr>
          <p:cNvSpPr>
            <a:spLocks noGrp="1"/>
          </p:cNvSpPr>
          <p:nvPr>
            <p:ph type="title"/>
          </p:nvPr>
        </p:nvSpPr>
        <p:spPr>
          <a:xfrm>
            <a:off x="1371600" y="795528"/>
            <a:ext cx="10241280" cy="591838"/>
          </a:xfrm>
        </p:spPr>
        <p:txBody>
          <a:bodyPr/>
          <a:lstStyle/>
          <a:p>
            <a:r>
              <a:rPr lang="it-IT" dirty="0"/>
              <a:t>Distribuzione del ricavato</a:t>
            </a:r>
          </a:p>
        </p:txBody>
      </p:sp>
      <p:sp>
        <p:nvSpPr>
          <p:cNvPr id="3" name="Segnaposto contenuto 2">
            <a:extLst>
              <a:ext uri="{FF2B5EF4-FFF2-40B4-BE49-F238E27FC236}">
                <a16:creationId xmlns:a16="http://schemas.microsoft.com/office/drawing/2014/main" id="{5DD99558-E943-05B4-A37D-02B480D47F5B}"/>
              </a:ext>
            </a:extLst>
          </p:cNvPr>
          <p:cNvSpPr>
            <a:spLocks noGrp="1"/>
          </p:cNvSpPr>
          <p:nvPr>
            <p:ph idx="1"/>
          </p:nvPr>
        </p:nvSpPr>
        <p:spPr>
          <a:xfrm>
            <a:off x="1371600" y="1849821"/>
            <a:ext cx="10241280" cy="4221795"/>
          </a:xfrm>
        </p:spPr>
        <p:txBody>
          <a:bodyPr>
            <a:normAutofit lnSpcReduction="10000"/>
          </a:bodyPr>
          <a:lstStyle/>
          <a:p>
            <a:r>
              <a:rPr lang="it-IT" dirty="0"/>
              <a:t>Ove vi sia un unico creditore, il giudice – sentito il debitore – procede alla distribuzione (ART. 510, c. I). In caso contrario si dovrà formare un PIANO DI RIPARTO (art. 510, c. II)</a:t>
            </a:r>
          </a:p>
          <a:p>
            <a:r>
              <a:rPr lang="it-IT" dirty="0"/>
              <a:t>Nell’espropriazione mobiliare </a:t>
            </a:r>
            <a:r>
              <a:rPr lang="it-IT" dirty="0">
                <a:sym typeface="Wingdings" panose="05000000000000000000" pitchFamily="2" charset="2"/>
              </a:rPr>
              <a:t> artt. 541 e 542  la regola sembrerebbe la distribuzione concordata</a:t>
            </a:r>
          </a:p>
          <a:p>
            <a:r>
              <a:rPr lang="it-IT" dirty="0">
                <a:sym typeface="Wingdings" panose="05000000000000000000" pitchFamily="2" charset="2"/>
              </a:rPr>
              <a:t>Nell’espropriazione immobiliare  art. 596-598</a:t>
            </a:r>
          </a:p>
          <a:p>
            <a:pPr lvl="1"/>
            <a:r>
              <a:rPr lang="it-IT" dirty="0">
                <a:sym typeface="Wingdings" panose="05000000000000000000" pitchFamily="2" charset="2"/>
              </a:rPr>
              <a:t>Deve essere formato il progetto di distribuzione  dopo la riforma l’incombente è affidato al professionista delegato in prima battura</a:t>
            </a:r>
          </a:p>
          <a:p>
            <a:pPr lvl="1"/>
            <a:r>
              <a:rPr lang="it-IT" dirty="0">
                <a:sym typeface="Wingdings" panose="05000000000000000000" pitchFamily="2" charset="2"/>
              </a:rPr>
              <a:t>Deve essere fissata udienza per la discussione del progetto </a:t>
            </a:r>
          </a:p>
          <a:p>
            <a:pPr lvl="1"/>
            <a:r>
              <a:rPr lang="it-IT" dirty="0">
                <a:sym typeface="Wingdings" panose="05000000000000000000" pitchFamily="2" charset="2"/>
              </a:rPr>
              <a:t>A seguito della discussione, in caso di approvazione del progetto o accordo tra creditori, vi è il pagamento; diversamente le contestazioni assumono la forma delle opposizione ex art. 512 c.p.c.</a:t>
            </a:r>
            <a:endParaRPr lang="it-IT" dirty="0"/>
          </a:p>
        </p:txBody>
      </p:sp>
    </p:spTree>
    <p:extLst>
      <p:ext uri="{BB962C8B-B14F-4D97-AF65-F5344CB8AC3E}">
        <p14:creationId xmlns:p14="http://schemas.microsoft.com/office/powerpoint/2010/main" val="2257268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6C0C3-A448-4D8B-86C7-3C83B7E4A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3E4206C-FAB4-29B0-2A47-BF64C8A9D007}"/>
              </a:ext>
            </a:extLst>
          </p:cNvPr>
          <p:cNvSpPr>
            <a:spLocks noGrp="1"/>
          </p:cNvSpPr>
          <p:nvPr>
            <p:ph type="title"/>
          </p:nvPr>
        </p:nvSpPr>
        <p:spPr>
          <a:xfrm>
            <a:off x="1353190" y="1028700"/>
            <a:ext cx="3330452" cy="4472690"/>
          </a:xfrm>
        </p:spPr>
        <p:txBody>
          <a:bodyPr anchor="ctr">
            <a:normAutofit/>
          </a:bodyPr>
          <a:lstStyle/>
          <a:p>
            <a:r>
              <a:rPr lang="it-IT" sz="3200"/>
              <a:t>Il titolo esecutivo</a:t>
            </a:r>
          </a:p>
        </p:txBody>
      </p:sp>
      <p:sp>
        <p:nvSpPr>
          <p:cNvPr id="11" name="Rectangle 10">
            <a:extLst>
              <a:ext uri="{FF2B5EF4-FFF2-40B4-BE49-F238E27FC236}">
                <a16:creationId xmlns:a16="http://schemas.microsoft.com/office/drawing/2014/main" id="{EF1326A3-CBDD-4503-8C40-806B4ABF4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0698D-E436-464E-9DE4-F9FB349FD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B4D6F851-6F60-E2A7-48AC-EAE3A7B7CE84}"/>
              </a:ext>
            </a:extLst>
          </p:cNvPr>
          <p:cNvGraphicFramePr>
            <a:graphicFrameLocks noGrp="1"/>
          </p:cNvGraphicFramePr>
          <p:nvPr>
            <p:ph idx="1"/>
            <p:extLst>
              <p:ext uri="{D42A27DB-BD31-4B8C-83A1-F6EECF244321}">
                <p14:modId xmlns:p14="http://schemas.microsoft.com/office/powerpoint/2010/main" val="2171540513"/>
              </p:ext>
            </p:extLst>
          </p:nvPr>
        </p:nvGraphicFramePr>
        <p:xfrm>
          <a:off x="5172741" y="882502"/>
          <a:ext cx="6177516" cy="4869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4714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1C5583-2BAB-F4EA-306B-6DDC0ABDFCE1}"/>
              </a:ext>
            </a:extLst>
          </p:cNvPr>
          <p:cNvSpPr>
            <a:spLocks noGrp="1"/>
          </p:cNvSpPr>
          <p:nvPr>
            <p:ph type="title"/>
          </p:nvPr>
        </p:nvSpPr>
        <p:spPr>
          <a:xfrm>
            <a:off x="578069" y="786384"/>
            <a:ext cx="11034811" cy="674554"/>
          </a:xfrm>
        </p:spPr>
        <p:txBody>
          <a:bodyPr>
            <a:normAutofit fontScale="90000"/>
          </a:bodyPr>
          <a:lstStyle/>
          <a:p>
            <a:r>
              <a:rPr lang="it-IT" dirty="0"/>
              <a:t>Controversie in sede distributiva</a:t>
            </a:r>
          </a:p>
        </p:txBody>
      </p:sp>
      <p:sp>
        <p:nvSpPr>
          <p:cNvPr id="3" name="Segnaposto contenuto 2">
            <a:extLst>
              <a:ext uri="{FF2B5EF4-FFF2-40B4-BE49-F238E27FC236}">
                <a16:creationId xmlns:a16="http://schemas.microsoft.com/office/drawing/2014/main" id="{F8DE17D2-21C4-F930-5A25-976472B9BABF}"/>
              </a:ext>
            </a:extLst>
          </p:cNvPr>
          <p:cNvSpPr>
            <a:spLocks noGrp="1"/>
          </p:cNvSpPr>
          <p:nvPr>
            <p:ph idx="1"/>
          </p:nvPr>
        </p:nvSpPr>
        <p:spPr>
          <a:xfrm>
            <a:off x="767255" y="1891862"/>
            <a:ext cx="10940218" cy="4295368"/>
          </a:xfrm>
        </p:spPr>
        <p:txBody>
          <a:bodyPr/>
          <a:lstStyle/>
          <a:p>
            <a:r>
              <a:rPr lang="it-IT" dirty="0"/>
              <a:t>Art. 512 </a:t>
            </a:r>
            <a:r>
              <a:rPr lang="it-IT" dirty="0">
                <a:sym typeface="Wingdings" panose="05000000000000000000" pitchFamily="2" charset="2"/>
              </a:rPr>
              <a:t> profondamente modificato dalle riforme 2005/2006</a:t>
            </a:r>
          </a:p>
          <a:p>
            <a:r>
              <a:rPr lang="it-IT" dirty="0">
                <a:sym typeface="Wingdings" panose="05000000000000000000" pitchFamily="2" charset="2"/>
              </a:rPr>
              <a:t>Struttura controversie in sede distributiva:</a:t>
            </a:r>
          </a:p>
          <a:p>
            <a:pPr lvl="1"/>
            <a:r>
              <a:rPr lang="it-IT" dirty="0">
                <a:sym typeface="Wingdings" panose="05000000000000000000" pitchFamily="2" charset="2"/>
              </a:rPr>
              <a:t>Decide il </a:t>
            </a:r>
            <a:r>
              <a:rPr lang="it-IT" dirty="0" err="1">
                <a:sym typeface="Wingdings" panose="05000000000000000000" pitchFamily="2" charset="2"/>
              </a:rPr>
              <a:t>g.e</a:t>
            </a:r>
            <a:r>
              <a:rPr lang="it-IT" dirty="0">
                <a:sym typeface="Wingdings" panose="05000000000000000000" pitchFamily="2" charset="2"/>
              </a:rPr>
              <a:t>. con ordinanza</a:t>
            </a:r>
          </a:p>
          <a:p>
            <a:pPr lvl="1"/>
            <a:r>
              <a:rPr lang="it-IT" dirty="0">
                <a:sym typeface="Wingdings" panose="05000000000000000000" pitchFamily="2" charset="2"/>
              </a:rPr>
              <a:t>L’ordinanza è impugnabile con l’opposizione agli atti esecutivi</a:t>
            </a:r>
          </a:p>
          <a:p>
            <a:pPr lvl="1"/>
            <a:endParaRPr lang="it-IT" dirty="0">
              <a:sym typeface="Wingdings" panose="05000000000000000000" pitchFamily="2" charset="2"/>
            </a:endParaRPr>
          </a:p>
          <a:p>
            <a:r>
              <a:rPr lang="it-IT" dirty="0">
                <a:sym typeface="Wingdings" panose="05000000000000000000" pitchFamily="2" charset="2"/>
              </a:rPr>
              <a:t>Che oggetto hanno le controversie in sede distributiva? Diritto al «concorso», cioè a partecipare alla distribuzione della </a:t>
            </a:r>
            <a:r>
              <a:rPr lang="it-IT">
                <a:sym typeface="Wingdings" panose="05000000000000000000" pitchFamily="2" charset="2"/>
              </a:rPr>
              <a:t>somma ricavata</a:t>
            </a:r>
            <a:r>
              <a:rPr lang="it-IT"/>
              <a:t> </a:t>
            </a:r>
            <a:endParaRPr lang="it-IT" dirty="0"/>
          </a:p>
        </p:txBody>
      </p:sp>
    </p:spTree>
    <p:extLst>
      <p:ext uri="{BB962C8B-B14F-4D97-AF65-F5344CB8AC3E}">
        <p14:creationId xmlns:p14="http://schemas.microsoft.com/office/powerpoint/2010/main" val="33624626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CE7255-A438-9122-AE81-5080C11E904E}"/>
              </a:ext>
            </a:extLst>
          </p:cNvPr>
          <p:cNvSpPr>
            <a:spLocks noGrp="1"/>
          </p:cNvSpPr>
          <p:nvPr>
            <p:ph type="title"/>
          </p:nvPr>
        </p:nvSpPr>
        <p:spPr>
          <a:xfrm>
            <a:off x="1371600" y="795528"/>
            <a:ext cx="10241280" cy="728472"/>
          </a:xfrm>
        </p:spPr>
        <p:txBody>
          <a:bodyPr>
            <a:normAutofit fontScale="90000"/>
          </a:bodyPr>
          <a:lstStyle/>
          <a:p>
            <a:r>
              <a:rPr lang="it-IT" dirty="0"/>
              <a:t>Espropriazione di beni indivisi</a:t>
            </a:r>
          </a:p>
        </p:txBody>
      </p:sp>
      <p:sp>
        <p:nvSpPr>
          <p:cNvPr id="3" name="Segnaposto contenuto 2">
            <a:extLst>
              <a:ext uri="{FF2B5EF4-FFF2-40B4-BE49-F238E27FC236}">
                <a16:creationId xmlns:a16="http://schemas.microsoft.com/office/drawing/2014/main" id="{933160F0-DDE5-6B10-C536-EDF2412E13D0}"/>
              </a:ext>
            </a:extLst>
          </p:cNvPr>
          <p:cNvSpPr>
            <a:spLocks noGrp="1"/>
          </p:cNvSpPr>
          <p:nvPr>
            <p:ph idx="1"/>
          </p:nvPr>
        </p:nvSpPr>
        <p:spPr/>
        <p:txBody>
          <a:bodyPr>
            <a:normAutofit lnSpcReduction="10000"/>
          </a:bodyPr>
          <a:lstStyle/>
          <a:p>
            <a:r>
              <a:rPr lang="it-IT" dirty="0"/>
              <a:t>Disciplina ex artt. 599, 600 e 601 si applica nell’ipotesi in cui non tutti i contitolari del bene indiviso sono debitori</a:t>
            </a:r>
          </a:p>
          <a:p>
            <a:r>
              <a:rPr lang="it-IT" dirty="0"/>
              <a:t>Assoggettato all’espropriazione resta solo il debitore, al quale si notificano </a:t>
            </a:r>
            <a:r>
              <a:rPr lang="it-IT" dirty="0" err="1"/>
              <a:t>t.e</a:t>
            </a:r>
            <a:r>
              <a:rPr lang="it-IT" dirty="0"/>
              <a:t>., precetto e nei confronti del quale si effettua il pignoramento. I contitolari vanno avvisati dell’avvenuto pignoramento.</a:t>
            </a:r>
          </a:p>
          <a:p>
            <a:r>
              <a:rPr lang="it-IT" dirty="0"/>
              <a:t>Ove il bene sia fungibile, si provvede alla separazione in natura e la quota del debitore viene assoggettata ad esecuzione. Ove il bene non sia facilmente divisibile </a:t>
            </a:r>
            <a:r>
              <a:rPr lang="it-IT" dirty="0">
                <a:sym typeface="Wingdings" panose="05000000000000000000" pitchFamily="2" charset="2"/>
              </a:rPr>
              <a:t> si procede con la divisione in un giudizio di cognizione ove le parti del processo esecutivo sono </a:t>
            </a:r>
            <a:r>
              <a:rPr lang="it-IT">
                <a:sym typeface="Wingdings" panose="05000000000000000000" pitchFamily="2" charset="2"/>
              </a:rPr>
              <a:t>litisconsorti necessari</a:t>
            </a:r>
            <a:endParaRPr lang="it-IT" dirty="0">
              <a:sym typeface="Wingdings" panose="05000000000000000000" pitchFamily="2" charset="2"/>
            </a:endParaRPr>
          </a:p>
          <a:p>
            <a:r>
              <a:rPr lang="it-IT" dirty="0">
                <a:sym typeface="Wingdings" panose="05000000000000000000" pitchFamily="2" charset="2"/>
              </a:rPr>
              <a:t>Il processo esecutivo viene sospeso in attesa dei provvedimenti del giudice sulla divisione</a:t>
            </a:r>
          </a:p>
        </p:txBody>
      </p:sp>
    </p:spTree>
    <p:extLst>
      <p:ext uri="{BB962C8B-B14F-4D97-AF65-F5344CB8AC3E}">
        <p14:creationId xmlns:p14="http://schemas.microsoft.com/office/powerpoint/2010/main" val="25059754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8BF728-8475-BC52-2374-137D1AB6C38A}"/>
              </a:ext>
            </a:extLst>
          </p:cNvPr>
          <p:cNvSpPr>
            <a:spLocks noGrp="1"/>
          </p:cNvSpPr>
          <p:nvPr>
            <p:ph type="title"/>
          </p:nvPr>
        </p:nvSpPr>
        <p:spPr>
          <a:xfrm>
            <a:off x="210207" y="795528"/>
            <a:ext cx="11402673" cy="833575"/>
          </a:xfrm>
        </p:spPr>
        <p:txBody>
          <a:bodyPr>
            <a:normAutofit fontScale="90000"/>
          </a:bodyPr>
          <a:lstStyle/>
          <a:p>
            <a:r>
              <a:rPr lang="it-IT" dirty="0"/>
              <a:t>Espropriazione contro il terzo proprietario</a:t>
            </a:r>
          </a:p>
        </p:txBody>
      </p:sp>
      <p:sp>
        <p:nvSpPr>
          <p:cNvPr id="3" name="Segnaposto contenuto 2">
            <a:extLst>
              <a:ext uri="{FF2B5EF4-FFF2-40B4-BE49-F238E27FC236}">
                <a16:creationId xmlns:a16="http://schemas.microsoft.com/office/drawing/2014/main" id="{A83530F1-D13E-89D6-44B2-41C3879849BD}"/>
              </a:ext>
            </a:extLst>
          </p:cNvPr>
          <p:cNvSpPr>
            <a:spLocks noGrp="1"/>
          </p:cNvSpPr>
          <p:nvPr>
            <p:ph idx="1"/>
          </p:nvPr>
        </p:nvSpPr>
        <p:spPr>
          <a:xfrm>
            <a:off x="945931" y="1776248"/>
            <a:ext cx="10666949" cy="4295368"/>
          </a:xfrm>
        </p:spPr>
        <p:txBody>
          <a:bodyPr>
            <a:normAutofit/>
          </a:bodyPr>
          <a:lstStyle/>
          <a:p>
            <a:r>
              <a:rPr lang="it-IT" dirty="0"/>
              <a:t>Art. 602 </a:t>
            </a:r>
            <a:r>
              <a:rPr lang="it-IT" dirty="0">
                <a:sym typeface="Wingdings" panose="05000000000000000000" pitchFamily="2" charset="2"/>
              </a:rPr>
              <a:t> due presupposti alternativi:</a:t>
            </a:r>
          </a:p>
          <a:p>
            <a:pPr lvl="1"/>
            <a:r>
              <a:rPr lang="it-IT" dirty="0">
                <a:sym typeface="Wingdings" panose="05000000000000000000" pitchFamily="2" charset="2"/>
              </a:rPr>
              <a:t>Bene gravato da pegno o ipoteca per debito altrui (diritto di sequela o terzo datore)</a:t>
            </a:r>
          </a:p>
          <a:p>
            <a:pPr lvl="1"/>
            <a:r>
              <a:rPr lang="it-IT" dirty="0">
                <a:sym typeface="Wingdings" panose="05000000000000000000" pitchFamily="2" charset="2"/>
              </a:rPr>
              <a:t>Bene la cui alienazione è stato revocata per frode (azione revocatoria ex art. 2901 cc., revocatoria concorsuale ex art. 166 Codice della crisi impresa e insolvenza).</a:t>
            </a:r>
          </a:p>
          <a:p>
            <a:r>
              <a:rPr lang="it-IT" dirty="0">
                <a:sym typeface="Wingdings" panose="05000000000000000000" pitchFamily="2" charset="2"/>
              </a:rPr>
              <a:t>Art. 2910, c. II  </a:t>
            </a:r>
            <a:r>
              <a:rPr lang="it-IT" sz="2000" i="1" dirty="0"/>
              <a:t>Possono essere espropriati anche i beni di un terzo quando sono vincolati a garanzia del credito o quando sono oggetto di un atto che è stato revocato perché compiuto in pregiudizio del creditore.</a:t>
            </a:r>
            <a:endParaRPr lang="it-IT" i="1" dirty="0">
              <a:sym typeface="Wingdings" panose="05000000000000000000" pitchFamily="2" charset="2"/>
            </a:endParaRPr>
          </a:p>
          <a:p>
            <a:r>
              <a:rPr lang="it-IT" dirty="0">
                <a:sym typeface="Wingdings" panose="05000000000000000000" pitchFamily="2" charset="2"/>
              </a:rPr>
              <a:t>Ipotesi di c.d. responsabilità senza debito</a:t>
            </a:r>
          </a:p>
          <a:p>
            <a:r>
              <a:rPr lang="it-IT" dirty="0">
                <a:sym typeface="Wingdings" panose="05000000000000000000" pitchFamily="2" charset="2"/>
              </a:rPr>
              <a:t>Ruolo e posizione del terzo esecutato  tutte le disposizioni previste per il debitore vengono estese al terzo esecutato</a:t>
            </a:r>
            <a:endParaRPr lang="it-IT" dirty="0"/>
          </a:p>
        </p:txBody>
      </p:sp>
    </p:spTree>
    <p:extLst>
      <p:ext uri="{BB962C8B-B14F-4D97-AF65-F5344CB8AC3E}">
        <p14:creationId xmlns:p14="http://schemas.microsoft.com/office/powerpoint/2010/main" val="1363103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A6E34-FC03-AB8C-2BFB-C105843F60EC}"/>
              </a:ext>
            </a:extLst>
          </p:cNvPr>
          <p:cNvSpPr>
            <a:spLocks noGrp="1"/>
          </p:cNvSpPr>
          <p:nvPr>
            <p:ph type="title"/>
          </p:nvPr>
        </p:nvSpPr>
        <p:spPr>
          <a:xfrm>
            <a:off x="1371600" y="795528"/>
            <a:ext cx="10241280" cy="654900"/>
          </a:xfrm>
        </p:spPr>
        <p:txBody>
          <a:bodyPr>
            <a:normAutofit fontScale="90000"/>
          </a:bodyPr>
          <a:lstStyle/>
          <a:p>
            <a:r>
              <a:rPr lang="it-IT" dirty="0"/>
              <a:t>Le opposizioni nel processo esecutivo</a:t>
            </a:r>
          </a:p>
        </p:txBody>
      </p:sp>
      <p:sp>
        <p:nvSpPr>
          <p:cNvPr id="3" name="Segnaposto contenuto 2">
            <a:extLst>
              <a:ext uri="{FF2B5EF4-FFF2-40B4-BE49-F238E27FC236}">
                <a16:creationId xmlns:a16="http://schemas.microsoft.com/office/drawing/2014/main" id="{08075DE1-3280-194C-2EF5-20619FB9BE44}"/>
              </a:ext>
            </a:extLst>
          </p:cNvPr>
          <p:cNvSpPr>
            <a:spLocks noGrp="1"/>
          </p:cNvSpPr>
          <p:nvPr>
            <p:ph idx="1"/>
          </p:nvPr>
        </p:nvSpPr>
        <p:spPr>
          <a:xfrm>
            <a:off x="1371600" y="1755228"/>
            <a:ext cx="10241280" cy="4316388"/>
          </a:xfrm>
        </p:spPr>
        <p:txBody>
          <a:bodyPr/>
          <a:lstStyle/>
          <a:p>
            <a:r>
              <a:rPr lang="it-IT" dirty="0"/>
              <a:t>Opposizione all’esecuzione </a:t>
            </a:r>
            <a:r>
              <a:rPr lang="it-IT" dirty="0">
                <a:sym typeface="Wingdings" panose="05000000000000000000" pitchFamily="2" charset="2"/>
              </a:rPr>
              <a:t> contestazione del diritto di procedere ad esecuzione</a:t>
            </a:r>
          </a:p>
          <a:p>
            <a:r>
              <a:rPr lang="it-IT" dirty="0">
                <a:sym typeface="Wingdings" panose="05000000000000000000" pitchFamily="2" charset="2"/>
              </a:rPr>
              <a:t>Opposizione agli atti esecutivi  contestazione della regolarità degli atti esecutivi compiuti</a:t>
            </a:r>
          </a:p>
          <a:p>
            <a:r>
              <a:rPr lang="it-IT" dirty="0">
                <a:sym typeface="Wingdings" panose="05000000000000000000" pitchFamily="2" charset="2"/>
              </a:rPr>
              <a:t>Opposizione di terzo all’esecuzione  contestazione relativa ai beni colpiti dal pignoramento</a:t>
            </a:r>
            <a:endParaRPr lang="it-IT" dirty="0"/>
          </a:p>
          <a:p>
            <a:endParaRPr lang="it-IT" dirty="0"/>
          </a:p>
          <a:p>
            <a:r>
              <a:rPr lang="it-IT" dirty="0"/>
              <a:t>Opposizioni di merito o sostanziali</a:t>
            </a:r>
          </a:p>
          <a:p>
            <a:r>
              <a:rPr lang="it-IT" dirty="0"/>
              <a:t>Opposizioni di rito o formali</a:t>
            </a:r>
          </a:p>
        </p:txBody>
      </p:sp>
    </p:spTree>
    <p:extLst>
      <p:ext uri="{BB962C8B-B14F-4D97-AF65-F5344CB8AC3E}">
        <p14:creationId xmlns:p14="http://schemas.microsoft.com/office/powerpoint/2010/main" val="19810172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6741F0-ACBE-28BB-7C80-E1DF61129FC0}"/>
              </a:ext>
            </a:extLst>
          </p:cNvPr>
          <p:cNvSpPr>
            <a:spLocks noGrp="1"/>
          </p:cNvSpPr>
          <p:nvPr>
            <p:ph type="title"/>
          </p:nvPr>
        </p:nvSpPr>
        <p:spPr>
          <a:xfrm>
            <a:off x="1371600" y="795528"/>
            <a:ext cx="10241280" cy="623369"/>
          </a:xfrm>
        </p:spPr>
        <p:txBody>
          <a:bodyPr/>
          <a:lstStyle/>
          <a:p>
            <a:r>
              <a:rPr lang="it-IT" dirty="0"/>
              <a:t>Opposizione all’esecuzione</a:t>
            </a:r>
          </a:p>
        </p:txBody>
      </p:sp>
      <p:sp>
        <p:nvSpPr>
          <p:cNvPr id="3" name="Segnaposto contenuto 2">
            <a:extLst>
              <a:ext uri="{FF2B5EF4-FFF2-40B4-BE49-F238E27FC236}">
                <a16:creationId xmlns:a16="http://schemas.microsoft.com/office/drawing/2014/main" id="{930F49B7-6D8F-F7F0-D91D-D2F3AF905267}"/>
              </a:ext>
            </a:extLst>
          </p:cNvPr>
          <p:cNvSpPr>
            <a:spLocks noGrp="1"/>
          </p:cNvSpPr>
          <p:nvPr>
            <p:ph idx="1"/>
          </p:nvPr>
        </p:nvSpPr>
        <p:spPr/>
        <p:txBody>
          <a:bodyPr/>
          <a:lstStyle/>
          <a:p>
            <a:r>
              <a:rPr lang="it-IT" dirty="0"/>
              <a:t>Opposizione </a:t>
            </a:r>
            <a:r>
              <a:rPr lang="it-IT" dirty="0" err="1"/>
              <a:t>pre</a:t>
            </a:r>
            <a:r>
              <a:rPr lang="it-IT" dirty="0"/>
              <a:t>-esecutiva (al precetto) </a:t>
            </a:r>
            <a:r>
              <a:rPr lang="it-IT" dirty="0">
                <a:sym typeface="Wingdings" panose="05000000000000000000" pitchFamily="2" charset="2"/>
              </a:rPr>
              <a:t> Art. 615, co. 1</a:t>
            </a:r>
          </a:p>
          <a:p>
            <a:r>
              <a:rPr lang="it-IT" dirty="0">
                <a:sym typeface="Wingdings" panose="05000000000000000000" pitchFamily="2" charset="2"/>
              </a:rPr>
              <a:t>Opposizione esecutiva  art. 615, co. 2</a:t>
            </a:r>
          </a:p>
          <a:p>
            <a:r>
              <a:rPr lang="it-IT" dirty="0">
                <a:sym typeface="Wingdings" panose="05000000000000000000" pitchFamily="2" charset="2"/>
              </a:rPr>
              <a:t>Giudice competente  art. 480, III co., o art. 27 c.p.c.</a:t>
            </a:r>
          </a:p>
          <a:p>
            <a:r>
              <a:rPr lang="it-IT" dirty="0">
                <a:sym typeface="Wingdings" panose="05000000000000000000" pitchFamily="2" charset="2"/>
              </a:rPr>
              <a:t>Opposizione  titoli giudiziali o titoli stragiudiziali, contestazione circa la pignorabilità dei beni</a:t>
            </a:r>
          </a:p>
          <a:p>
            <a:r>
              <a:rPr lang="it-IT" dirty="0">
                <a:sym typeface="Wingdings" panose="05000000000000000000" pitchFamily="2" charset="2"/>
              </a:rPr>
              <a:t>Legittimazione attiva</a:t>
            </a:r>
          </a:p>
          <a:p>
            <a:r>
              <a:rPr lang="it-IT" dirty="0">
                <a:sym typeface="Wingdings" panose="05000000000000000000" pitchFamily="2" charset="2"/>
              </a:rPr>
              <a:t>Udienza raccordo tra processo esecutivo e processo di cognizione  art. 616  decisione sull’istanza di sospensione e verifica della competenza dell’ufficio</a:t>
            </a:r>
          </a:p>
        </p:txBody>
      </p:sp>
    </p:spTree>
    <p:extLst>
      <p:ext uri="{BB962C8B-B14F-4D97-AF65-F5344CB8AC3E}">
        <p14:creationId xmlns:p14="http://schemas.microsoft.com/office/powerpoint/2010/main" val="1361687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67C584-46D9-8E47-94F3-45C265857792}"/>
              </a:ext>
            </a:extLst>
          </p:cNvPr>
          <p:cNvSpPr>
            <a:spLocks noGrp="1"/>
          </p:cNvSpPr>
          <p:nvPr>
            <p:ph type="title"/>
          </p:nvPr>
        </p:nvSpPr>
        <p:spPr>
          <a:xfrm>
            <a:off x="1371600" y="795528"/>
            <a:ext cx="10241280" cy="371120"/>
          </a:xfrm>
        </p:spPr>
        <p:txBody>
          <a:bodyPr>
            <a:normAutofit fontScale="90000"/>
          </a:bodyPr>
          <a:lstStyle/>
          <a:p>
            <a:r>
              <a:rPr lang="it-IT" dirty="0"/>
              <a:t>Opposizione agli atti esecutivi</a:t>
            </a:r>
          </a:p>
        </p:txBody>
      </p:sp>
      <p:sp>
        <p:nvSpPr>
          <p:cNvPr id="3" name="Segnaposto contenuto 2">
            <a:extLst>
              <a:ext uri="{FF2B5EF4-FFF2-40B4-BE49-F238E27FC236}">
                <a16:creationId xmlns:a16="http://schemas.microsoft.com/office/drawing/2014/main" id="{7E418F5D-8B2A-5E0B-B316-6352AAAFAB54}"/>
              </a:ext>
            </a:extLst>
          </p:cNvPr>
          <p:cNvSpPr>
            <a:spLocks noGrp="1"/>
          </p:cNvSpPr>
          <p:nvPr>
            <p:ph idx="1"/>
          </p:nvPr>
        </p:nvSpPr>
        <p:spPr>
          <a:xfrm>
            <a:off x="1371600" y="1555531"/>
            <a:ext cx="10241280" cy="4516085"/>
          </a:xfrm>
        </p:spPr>
        <p:txBody>
          <a:bodyPr/>
          <a:lstStyle/>
          <a:p>
            <a:r>
              <a:rPr lang="it-IT" dirty="0"/>
              <a:t>Rimedio residuale e generale per la verifica circa la regolarità del processo esecutivo</a:t>
            </a:r>
          </a:p>
          <a:p>
            <a:r>
              <a:rPr lang="it-IT" dirty="0"/>
              <a:t>Mezzo con il quale far valere le nullità degli atti dell’esecuzione </a:t>
            </a:r>
            <a:r>
              <a:rPr lang="it-IT" dirty="0">
                <a:sym typeface="Wingdings" panose="05000000000000000000" pitchFamily="2" charset="2"/>
              </a:rPr>
              <a:t> l’esecuzione non è un ambiente idoneo a decidere circa le nullità formali o </a:t>
            </a:r>
            <a:r>
              <a:rPr lang="it-IT" dirty="0" err="1">
                <a:sym typeface="Wingdings" panose="05000000000000000000" pitchFamily="2" charset="2"/>
              </a:rPr>
              <a:t>extraformali</a:t>
            </a:r>
            <a:r>
              <a:rPr lang="it-IT" dirty="0">
                <a:sym typeface="Wingdings" panose="05000000000000000000" pitchFamily="2" charset="2"/>
              </a:rPr>
              <a:t> del processo</a:t>
            </a:r>
          </a:p>
          <a:p>
            <a:r>
              <a:rPr lang="it-IT" dirty="0">
                <a:sym typeface="Wingdings" panose="05000000000000000000" pitchFamily="2" charset="2"/>
              </a:rPr>
              <a:t>Breve termine di 20 giorni per la proposizione dell’opposizione </a:t>
            </a:r>
          </a:p>
          <a:p>
            <a:r>
              <a:rPr lang="it-IT" dirty="0">
                <a:sym typeface="Wingdings" panose="05000000000000000000" pitchFamily="2" charset="2"/>
              </a:rPr>
              <a:t>Legittimazione attiva</a:t>
            </a:r>
          </a:p>
          <a:p>
            <a:r>
              <a:rPr lang="it-IT" dirty="0">
                <a:sym typeface="Wingdings" panose="05000000000000000000" pitchFamily="2" charset="2"/>
              </a:rPr>
              <a:t>Udienza di cui all’art. 618  di raccordo con il processo di cognizione</a:t>
            </a:r>
          </a:p>
          <a:p>
            <a:r>
              <a:rPr lang="it-IT" dirty="0">
                <a:sym typeface="Wingdings" panose="05000000000000000000" pitchFamily="2" charset="2"/>
              </a:rPr>
              <a:t>Art. 186-bis disp. att. c.p.c.  il magistrato che dirige l’esecuzione non può conoscere dell’opposizione agli atti esecutivi</a:t>
            </a:r>
          </a:p>
          <a:p>
            <a:r>
              <a:rPr lang="it-IT" dirty="0">
                <a:sym typeface="Wingdings" panose="05000000000000000000" pitchFamily="2" charset="2"/>
              </a:rPr>
              <a:t>Regime della sentenza che decide l’opposizione agli atti esecutivi</a:t>
            </a:r>
            <a:endParaRPr lang="it-IT" dirty="0"/>
          </a:p>
          <a:p>
            <a:endParaRPr lang="it-IT" dirty="0"/>
          </a:p>
        </p:txBody>
      </p:sp>
    </p:spTree>
    <p:extLst>
      <p:ext uri="{BB962C8B-B14F-4D97-AF65-F5344CB8AC3E}">
        <p14:creationId xmlns:p14="http://schemas.microsoft.com/office/powerpoint/2010/main" val="27897600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590223-EB66-CCA5-D58A-8E78DDD51C47}"/>
              </a:ext>
            </a:extLst>
          </p:cNvPr>
          <p:cNvSpPr>
            <a:spLocks noGrp="1"/>
          </p:cNvSpPr>
          <p:nvPr>
            <p:ph type="title"/>
          </p:nvPr>
        </p:nvSpPr>
        <p:spPr>
          <a:xfrm>
            <a:off x="262759" y="795528"/>
            <a:ext cx="11350121" cy="696941"/>
          </a:xfrm>
        </p:spPr>
        <p:txBody>
          <a:bodyPr>
            <a:normAutofit/>
          </a:bodyPr>
          <a:lstStyle/>
          <a:p>
            <a:r>
              <a:rPr lang="it-IT" sz="3000" dirty="0"/>
              <a:t>Opposizione di terzo all’esecuzione</a:t>
            </a:r>
          </a:p>
        </p:txBody>
      </p:sp>
      <p:sp>
        <p:nvSpPr>
          <p:cNvPr id="3" name="Segnaposto contenuto 2">
            <a:extLst>
              <a:ext uri="{FF2B5EF4-FFF2-40B4-BE49-F238E27FC236}">
                <a16:creationId xmlns:a16="http://schemas.microsoft.com/office/drawing/2014/main" id="{EE3F4640-E79A-B6A0-888A-094185BC83EC}"/>
              </a:ext>
            </a:extLst>
          </p:cNvPr>
          <p:cNvSpPr>
            <a:spLocks noGrp="1"/>
          </p:cNvSpPr>
          <p:nvPr>
            <p:ph idx="1"/>
          </p:nvPr>
        </p:nvSpPr>
        <p:spPr/>
        <p:txBody>
          <a:bodyPr/>
          <a:lstStyle/>
          <a:p>
            <a:r>
              <a:rPr lang="it-IT" dirty="0"/>
              <a:t>Chi è il terzo che può proporre opposizione ex art. 619?</a:t>
            </a:r>
          </a:p>
          <a:p>
            <a:r>
              <a:rPr lang="it-IT" dirty="0"/>
              <a:t>Opposizione tempestiva</a:t>
            </a:r>
          </a:p>
          <a:p>
            <a:r>
              <a:rPr lang="it-IT" dirty="0"/>
              <a:t>Opposizione tardiva (o non seguita da sospensione)</a:t>
            </a:r>
          </a:p>
          <a:p>
            <a:r>
              <a:rPr lang="it-IT" dirty="0"/>
              <a:t>Udienza di comparizione davanti al giudice dell’esecuzione </a:t>
            </a:r>
            <a:r>
              <a:rPr lang="it-IT" dirty="0">
                <a:sym typeface="Wingdings" panose="05000000000000000000" pitchFamily="2" charset="2"/>
              </a:rPr>
              <a:t> esiti</a:t>
            </a:r>
            <a:endParaRPr lang="it-IT" dirty="0"/>
          </a:p>
          <a:p>
            <a:r>
              <a:rPr lang="it-IT" dirty="0"/>
              <a:t>Limitazione dei mezzi istruttori nel giudizio di cognizione </a:t>
            </a:r>
            <a:r>
              <a:rPr lang="it-IT" dirty="0">
                <a:sym typeface="Wingdings" panose="05000000000000000000" pitchFamily="2" charset="2"/>
              </a:rPr>
              <a:t> prova dell’affidamento</a:t>
            </a:r>
            <a:endParaRPr lang="it-IT" dirty="0"/>
          </a:p>
        </p:txBody>
      </p:sp>
    </p:spTree>
    <p:extLst>
      <p:ext uri="{BB962C8B-B14F-4D97-AF65-F5344CB8AC3E}">
        <p14:creationId xmlns:p14="http://schemas.microsoft.com/office/powerpoint/2010/main" val="30608329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36A443-968C-0BEF-A1C7-033A620C704B}"/>
              </a:ext>
            </a:extLst>
          </p:cNvPr>
          <p:cNvSpPr>
            <a:spLocks noGrp="1"/>
          </p:cNvSpPr>
          <p:nvPr>
            <p:ph type="title"/>
          </p:nvPr>
        </p:nvSpPr>
        <p:spPr>
          <a:xfrm>
            <a:off x="609600" y="786384"/>
            <a:ext cx="11003280" cy="853230"/>
          </a:xfrm>
        </p:spPr>
        <p:txBody>
          <a:bodyPr>
            <a:normAutofit/>
          </a:bodyPr>
          <a:lstStyle/>
          <a:p>
            <a:r>
              <a:rPr lang="it-IT" dirty="0"/>
              <a:t>Esecuzione in forma specifica</a:t>
            </a:r>
          </a:p>
        </p:txBody>
      </p:sp>
      <p:sp>
        <p:nvSpPr>
          <p:cNvPr id="3" name="Segnaposto contenuto 2">
            <a:extLst>
              <a:ext uri="{FF2B5EF4-FFF2-40B4-BE49-F238E27FC236}">
                <a16:creationId xmlns:a16="http://schemas.microsoft.com/office/drawing/2014/main" id="{73A103BE-E4EF-D50E-0381-9DD3590A6E31}"/>
              </a:ext>
            </a:extLst>
          </p:cNvPr>
          <p:cNvSpPr>
            <a:spLocks noGrp="1"/>
          </p:cNvSpPr>
          <p:nvPr>
            <p:ph idx="1"/>
          </p:nvPr>
        </p:nvSpPr>
        <p:spPr/>
        <p:txBody>
          <a:bodyPr/>
          <a:lstStyle/>
          <a:p>
            <a:pPr algn="just"/>
            <a:r>
              <a:rPr lang="it-IT" dirty="0"/>
              <a:t>Rileva il requisito di certezza del titolo esecutivo </a:t>
            </a:r>
            <a:r>
              <a:rPr lang="it-IT" dirty="0">
                <a:sym typeface="Wingdings" panose="05000000000000000000" pitchFamily="2" charset="2"/>
              </a:rPr>
              <a:t> il risultato dell’esecuzione risulterebbe già interamente prefigurato nel titolo esecutivo</a:t>
            </a:r>
          </a:p>
          <a:p>
            <a:pPr algn="just"/>
            <a:r>
              <a:rPr lang="it-IT" dirty="0">
                <a:sym typeface="Wingdings" panose="05000000000000000000" pitchFamily="2" charset="2"/>
              </a:rPr>
              <a:t>Non può porsi il problema del concorso formale tra creditori </a:t>
            </a:r>
          </a:p>
          <a:p>
            <a:pPr algn="just"/>
            <a:r>
              <a:rPr lang="it-IT" dirty="0">
                <a:sym typeface="Wingdings" panose="05000000000000000000" pitchFamily="2" charset="2"/>
              </a:rPr>
              <a:t>In caso di fallimento dell’esecuzione in forma specifica, si dovrebbe poter attivare la tutela per equivalente e quindi accedere all’espropriazione forzata</a:t>
            </a:r>
          </a:p>
          <a:p>
            <a:pPr algn="just"/>
            <a:r>
              <a:rPr lang="it-IT" dirty="0">
                <a:sym typeface="Wingdings" panose="05000000000000000000" pitchFamily="2" charset="2"/>
              </a:rPr>
              <a:t>In passato l’esecuzione in forma specifica poteva essere attivata solo da titolo di formazione giurisdizionale. Adesso vengono in rilievo i verbali di conciliazione raggiunti anche nel contesto delle procedure stragiudiziali di risoluzione delle controversie</a:t>
            </a:r>
          </a:p>
          <a:p>
            <a:endParaRPr lang="it-IT" dirty="0"/>
          </a:p>
        </p:txBody>
      </p:sp>
    </p:spTree>
    <p:extLst>
      <p:ext uri="{BB962C8B-B14F-4D97-AF65-F5344CB8AC3E}">
        <p14:creationId xmlns:p14="http://schemas.microsoft.com/office/powerpoint/2010/main" val="393755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E448E3-8348-ACBA-E536-DF2A9C82CC34}"/>
              </a:ext>
            </a:extLst>
          </p:cNvPr>
          <p:cNvSpPr>
            <a:spLocks noGrp="1"/>
          </p:cNvSpPr>
          <p:nvPr>
            <p:ph type="title"/>
          </p:nvPr>
        </p:nvSpPr>
        <p:spPr>
          <a:xfrm>
            <a:off x="1371600" y="795528"/>
            <a:ext cx="10241280" cy="696941"/>
          </a:xfrm>
        </p:spPr>
        <p:txBody>
          <a:bodyPr>
            <a:normAutofit fontScale="90000"/>
          </a:bodyPr>
          <a:lstStyle/>
          <a:p>
            <a:r>
              <a:rPr lang="it-IT" dirty="0"/>
              <a:t>Esecuzione forzata per consegna o rilascio</a:t>
            </a:r>
          </a:p>
        </p:txBody>
      </p:sp>
      <p:sp>
        <p:nvSpPr>
          <p:cNvPr id="3" name="Segnaposto contenuto 2">
            <a:extLst>
              <a:ext uri="{FF2B5EF4-FFF2-40B4-BE49-F238E27FC236}">
                <a16:creationId xmlns:a16="http://schemas.microsoft.com/office/drawing/2014/main" id="{8D29354A-7242-1B30-0B2E-0BAD50EBEE0E}"/>
              </a:ext>
            </a:extLst>
          </p:cNvPr>
          <p:cNvSpPr>
            <a:spLocks noGrp="1"/>
          </p:cNvSpPr>
          <p:nvPr>
            <p:ph idx="1"/>
          </p:nvPr>
        </p:nvSpPr>
        <p:spPr/>
        <p:txBody>
          <a:bodyPr>
            <a:normAutofit fontScale="92500" lnSpcReduction="10000"/>
          </a:bodyPr>
          <a:lstStyle/>
          <a:p>
            <a:r>
              <a:rPr lang="it-IT" dirty="0"/>
              <a:t>Art. 2930. Esecuzione forzata per consegna o rilascio.</a:t>
            </a:r>
          </a:p>
          <a:p>
            <a:pPr marL="0" indent="0" algn="just">
              <a:buNone/>
            </a:pPr>
            <a:r>
              <a:rPr lang="it-IT" i="1" dirty="0"/>
              <a:t>Se non è adempiuto l'obbligo di consegnare una cosa determinata, mobile o immobile, l'avente diritto può ottenere la consegna o il rilascio forzati a norma delle disposizioni del codice di procedura civile.</a:t>
            </a:r>
          </a:p>
          <a:p>
            <a:pPr algn="just"/>
            <a:r>
              <a:rPr lang="it-IT" dirty="0"/>
              <a:t>Possibile solo per beni determinati, non per beni soltanto determinati nel genere (cfr. artt. 1377 e 1378) </a:t>
            </a:r>
            <a:r>
              <a:rPr lang="it-IT" dirty="0">
                <a:sym typeface="Wingdings" panose="05000000000000000000" pitchFamily="2" charset="2"/>
              </a:rPr>
              <a:t> non può aversi se l’acquisto del diritto di proprietà è per specificazione (art. 922 c.c.) con una sentenza costitutiva </a:t>
            </a:r>
          </a:p>
          <a:p>
            <a:pPr algn="just"/>
            <a:r>
              <a:rPr lang="it-IT" dirty="0">
                <a:sym typeface="Wingdings" panose="05000000000000000000" pitchFamily="2" charset="2"/>
              </a:rPr>
              <a:t>Art. 1377 </a:t>
            </a:r>
            <a:r>
              <a:rPr lang="it-IT" i="1" dirty="0">
                <a:sym typeface="Wingdings" panose="05000000000000000000" pitchFamily="2" charset="2"/>
              </a:rPr>
              <a:t>Quando oggetto del trasferimento è una determinata massa di cose, anche se omogenee, si applica la disposizione dell'articolo precedente </a:t>
            </a:r>
            <a:r>
              <a:rPr lang="it-IT" dirty="0">
                <a:sym typeface="Wingdings" panose="05000000000000000000" pitchFamily="2" charset="2"/>
              </a:rPr>
              <a:t>(…)</a:t>
            </a:r>
          </a:p>
          <a:p>
            <a:pPr algn="just"/>
            <a:r>
              <a:rPr lang="it-IT" dirty="0">
                <a:sym typeface="Wingdings" panose="05000000000000000000" pitchFamily="2" charset="2"/>
              </a:rPr>
              <a:t>Art. 1378 </a:t>
            </a:r>
            <a:r>
              <a:rPr lang="it-IT" i="1" dirty="0">
                <a:sym typeface="Wingdings" panose="05000000000000000000" pitchFamily="2" charset="2"/>
              </a:rPr>
              <a:t>Nei contratti che hanno per oggetto il trasferimento di cose determinate solo nel genere, la proprietà si trasmette con l'individuazione fatta d'accordo tra le parti o nei modi da essi stabiliti (…)</a:t>
            </a:r>
            <a:endParaRPr lang="it-IT" i="1" dirty="0"/>
          </a:p>
        </p:txBody>
      </p:sp>
    </p:spTree>
    <p:extLst>
      <p:ext uri="{BB962C8B-B14F-4D97-AF65-F5344CB8AC3E}">
        <p14:creationId xmlns:p14="http://schemas.microsoft.com/office/powerpoint/2010/main" val="14162507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E448E3-8348-ACBA-E536-DF2A9C82CC34}"/>
              </a:ext>
            </a:extLst>
          </p:cNvPr>
          <p:cNvSpPr>
            <a:spLocks noGrp="1"/>
          </p:cNvSpPr>
          <p:nvPr>
            <p:ph type="title"/>
          </p:nvPr>
        </p:nvSpPr>
        <p:spPr>
          <a:xfrm>
            <a:off x="1371600" y="795528"/>
            <a:ext cx="10241280" cy="696941"/>
          </a:xfrm>
        </p:spPr>
        <p:txBody>
          <a:bodyPr>
            <a:normAutofit fontScale="90000"/>
          </a:bodyPr>
          <a:lstStyle/>
          <a:p>
            <a:r>
              <a:rPr lang="it-IT" dirty="0"/>
              <a:t>Esecuzione forzata per consegna o rilascio</a:t>
            </a:r>
          </a:p>
        </p:txBody>
      </p:sp>
      <p:sp>
        <p:nvSpPr>
          <p:cNvPr id="3" name="Segnaposto contenuto 2">
            <a:extLst>
              <a:ext uri="{FF2B5EF4-FFF2-40B4-BE49-F238E27FC236}">
                <a16:creationId xmlns:a16="http://schemas.microsoft.com/office/drawing/2014/main" id="{8D29354A-7242-1B30-0B2E-0BAD50EBEE0E}"/>
              </a:ext>
            </a:extLst>
          </p:cNvPr>
          <p:cNvSpPr>
            <a:spLocks noGrp="1"/>
          </p:cNvSpPr>
          <p:nvPr>
            <p:ph idx="1"/>
          </p:nvPr>
        </p:nvSpPr>
        <p:spPr>
          <a:xfrm>
            <a:off x="1061545" y="1629104"/>
            <a:ext cx="10551335" cy="4432002"/>
          </a:xfrm>
        </p:spPr>
        <p:txBody>
          <a:bodyPr>
            <a:normAutofit/>
          </a:bodyPr>
          <a:lstStyle/>
          <a:p>
            <a:pPr algn="just"/>
            <a:r>
              <a:rPr lang="it-IT" dirty="0"/>
              <a:t>Notificazione del titolo e del precetto, contenente la descrizione dei beni da consegnare o degli immobili da rilasciare</a:t>
            </a:r>
          </a:p>
          <a:p>
            <a:pPr algn="just"/>
            <a:r>
              <a:rPr lang="it-IT" dirty="0"/>
              <a:t>L’esecuzione non comporta alcuna modifica dal punto di vista giuridico</a:t>
            </a:r>
          </a:p>
          <a:p>
            <a:pPr algn="just"/>
            <a:r>
              <a:rPr lang="it-IT" dirty="0"/>
              <a:t>Esecuzione per consegna </a:t>
            </a:r>
            <a:r>
              <a:rPr lang="it-IT" dirty="0">
                <a:sym typeface="Wingdings" panose="05000000000000000000" pitchFamily="2" charset="2"/>
              </a:rPr>
              <a:t> art. 606  il primo atto è compiuto dall’ufficiale giudiziario che procede ai sensi dell’art. 513 c.p.c. nel luogo «dove il bene si trova»</a:t>
            </a:r>
          </a:p>
          <a:p>
            <a:pPr algn="just"/>
            <a:r>
              <a:rPr lang="it-IT" dirty="0">
                <a:sym typeface="Wingdings" panose="05000000000000000000" pitchFamily="2" charset="2"/>
              </a:rPr>
              <a:t>Come inizia l’esecuzione per rilascio  art. 608, co I.</a:t>
            </a:r>
          </a:p>
          <a:p>
            <a:pPr algn="just"/>
            <a:r>
              <a:rPr lang="it-IT" dirty="0">
                <a:sym typeface="Wingdings" panose="05000000000000000000" pitchFamily="2" charset="2"/>
              </a:rPr>
              <a:t>Efficacia ritenuta erga omnes dell’ordine </a:t>
            </a:r>
          </a:p>
          <a:p>
            <a:pPr algn="just"/>
            <a:r>
              <a:rPr lang="it-IT" dirty="0">
                <a:sym typeface="Wingdings" panose="05000000000000000000" pitchFamily="2" charset="2"/>
              </a:rPr>
              <a:t>Se nel corso dell’esecuzione sorgono difficoltà, le parti possono chiedere al </a:t>
            </a:r>
            <a:r>
              <a:rPr lang="it-IT" dirty="0" err="1">
                <a:sym typeface="Wingdings" panose="05000000000000000000" pitchFamily="2" charset="2"/>
              </a:rPr>
              <a:t>g.e</a:t>
            </a:r>
            <a:r>
              <a:rPr lang="it-IT" dirty="0">
                <a:sym typeface="Wingdings" panose="05000000000000000000" pitchFamily="2" charset="2"/>
              </a:rPr>
              <a:t>. i provvedimenti opportuni  l’esecuzione di regola si svolge con la partecipazione dell’ufficiale giudiziario</a:t>
            </a:r>
          </a:p>
          <a:p>
            <a:pPr algn="just"/>
            <a:r>
              <a:rPr lang="it-IT" dirty="0">
                <a:sym typeface="Wingdings" panose="05000000000000000000" pitchFamily="2" charset="2"/>
              </a:rPr>
              <a:t>La parte istante può anche rinunciare al processo esecutivo, con conseguente estinzione</a:t>
            </a:r>
            <a:endParaRPr lang="it-IT" dirty="0"/>
          </a:p>
          <a:p>
            <a:endParaRPr lang="it-IT" dirty="0"/>
          </a:p>
        </p:txBody>
      </p:sp>
    </p:spTree>
    <p:extLst>
      <p:ext uri="{BB962C8B-B14F-4D97-AF65-F5344CB8AC3E}">
        <p14:creationId xmlns:p14="http://schemas.microsoft.com/office/powerpoint/2010/main" val="596745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6C0C3-A448-4D8B-86C7-3C83B7E4A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7CA14E9B-A3B4-7F0B-A48C-0050CE826E2E}"/>
              </a:ext>
            </a:extLst>
          </p:cNvPr>
          <p:cNvSpPr>
            <a:spLocks noGrp="1"/>
          </p:cNvSpPr>
          <p:nvPr>
            <p:ph type="title"/>
          </p:nvPr>
        </p:nvSpPr>
        <p:spPr>
          <a:xfrm>
            <a:off x="402931" y="652182"/>
            <a:ext cx="3330452" cy="4472690"/>
          </a:xfrm>
        </p:spPr>
        <p:txBody>
          <a:bodyPr anchor="ctr">
            <a:normAutofit/>
          </a:bodyPr>
          <a:lstStyle/>
          <a:p>
            <a:r>
              <a:rPr lang="it-IT" sz="3200" dirty="0"/>
              <a:t>Il titolo esecutivo</a:t>
            </a:r>
          </a:p>
        </p:txBody>
      </p:sp>
      <p:sp>
        <p:nvSpPr>
          <p:cNvPr id="11" name="Rectangle 10">
            <a:extLst>
              <a:ext uri="{FF2B5EF4-FFF2-40B4-BE49-F238E27FC236}">
                <a16:creationId xmlns:a16="http://schemas.microsoft.com/office/drawing/2014/main" id="{EF1326A3-CBDD-4503-8C40-806B4ABF4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0698D-E436-464E-9DE4-F9FB349FD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CE0FD4E8-CECF-8989-6D7B-389C9EAA33EA}"/>
              </a:ext>
            </a:extLst>
          </p:cNvPr>
          <p:cNvGraphicFramePr>
            <a:graphicFrameLocks noGrp="1"/>
          </p:cNvGraphicFramePr>
          <p:nvPr>
            <p:ph idx="1"/>
            <p:extLst>
              <p:ext uri="{D42A27DB-BD31-4B8C-83A1-F6EECF244321}">
                <p14:modId xmlns:p14="http://schemas.microsoft.com/office/powerpoint/2010/main" val="2744589353"/>
              </p:ext>
            </p:extLst>
          </p:nvPr>
        </p:nvGraphicFramePr>
        <p:xfrm>
          <a:off x="4760259" y="815788"/>
          <a:ext cx="6787118" cy="4823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8678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3554A-AD50-8529-F7B2-F231C2C992F9}"/>
              </a:ext>
            </a:extLst>
          </p:cNvPr>
          <p:cNvSpPr>
            <a:spLocks noGrp="1"/>
          </p:cNvSpPr>
          <p:nvPr>
            <p:ph type="title"/>
          </p:nvPr>
        </p:nvSpPr>
        <p:spPr>
          <a:xfrm>
            <a:off x="1371600" y="795528"/>
            <a:ext cx="10241280" cy="591838"/>
          </a:xfrm>
        </p:spPr>
        <p:txBody>
          <a:bodyPr>
            <a:normAutofit fontScale="90000"/>
          </a:bodyPr>
          <a:lstStyle/>
          <a:p>
            <a:r>
              <a:rPr lang="it-IT" dirty="0"/>
              <a:t>Esecuzione forzata degli obblighi di fare o non fare</a:t>
            </a:r>
          </a:p>
        </p:txBody>
      </p:sp>
      <p:sp>
        <p:nvSpPr>
          <p:cNvPr id="3" name="Segnaposto contenuto 2">
            <a:extLst>
              <a:ext uri="{FF2B5EF4-FFF2-40B4-BE49-F238E27FC236}">
                <a16:creationId xmlns:a16="http://schemas.microsoft.com/office/drawing/2014/main" id="{8F362EAB-884D-F58C-3342-C44FACD98CA5}"/>
              </a:ext>
            </a:extLst>
          </p:cNvPr>
          <p:cNvSpPr>
            <a:spLocks noGrp="1"/>
          </p:cNvSpPr>
          <p:nvPr>
            <p:ph idx="1"/>
          </p:nvPr>
        </p:nvSpPr>
        <p:spPr>
          <a:xfrm>
            <a:off x="956441" y="1828799"/>
            <a:ext cx="10509295" cy="4572001"/>
          </a:xfrm>
        </p:spPr>
        <p:txBody>
          <a:bodyPr>
            <a:noAutofit/>
          </a:bodyPr>
          <a:lstStyle/>
          <a:p>
            <a:pPr algn="just"/>
            <a:r>
              <a:rPr lang="it-IT" dirty="0"/>
              <a:t>Art. 2931 Esecuzione forzata degli obblighi di fare.</a:t>
            </a:r>
          </a:p>
          <a:p>
            <a:pPr marL="0" indent="0" algn="just">
              <a:buNone/>
            </a:pPr>
            <a:r>
              <a:rPr lang="it-IT" dirty="0"/>
              <a:t>Se non è adempiuto un obbligo di fare, l'avente diritto può ottenere che esso sia eseguito a spese dell'obbligato nelle forme stabilite dal codice di procedura civile.</a:t>
            </a:r>
          </a:p>
          <a:p>
            <a:pPr algn="just"/>
            <a:r>
              <a:rPr lang="it-IT" dirty="0"/>
              <a:t>Art. 2933 Esecuzione forzata degli obblighi di non fare.</a:t>
            </a:r>
          </a:p>
          <a:p>
            <a:pPr marL="0" indent="0" algn="just">
              <a:buNone/>
            </a:pPr>
            <a:r>
              <a:rPr lang="it-IT" dirty="0"/>
              <a:t>Se non è adempiuto un obbligo di non fare, l'avente diritto può ottenere che sia distrutto, a spese dell'obbligato, ciò che è stato fatto in violazione dell'obbligo.</a:t>
            </a:r>
          </a:p>
          <a:p>
            <a:pPr marL="0" indent="0" algn="just">
              <a:buNone/>
            </a:pPr>
            <a:r>
              <a:rPr lang="it-IT" dirty="0"/>
              <a:t>Non può essere ordinata la distruzione della cosa e l'avente diritto può conseguire solo il risarcimento dei danni, se la distruzione della cosa è di pregiudizio all'economia nazionale.</a:t>
            </a:r>
          </a:p>
          <a:p>
            <a:pPr marL="0" indent="0" algn="just">
              <a:buNone/>
            </a:pPr>
            <a:endParaRPr lang="it-IT" sz="1400" dirty="0"/>
          </a:p>
        </p:txBody>
      </p:sp>
    </p:spTree>
    <p:extLst>
      <p:ext uri="{BB962C8B-B14F-4D97-AF65-F5344CB8AC3E}">
        <p14:creationId xmlns:p14="http://schemas.microsoft.com/office/powerpoint/2010/main" val="32246079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A82095-8900-9C72-3CDF-21256CC0E506}"/>
              </a:ext>
            </a:extLst>
          </p:cNvPr>
          <p:cNvSpPr>
            <a:spLocks noGrp="1"/>
          </p:cNvSpPr>
          <p:nvPr>
            <p:ph type="title"/>
          </p:nvPr>
        </p:nvSpPr>
        <p:spPr>
          <a:xfrm>
            <a:off x="1371600" y="795528"/>
            <a:ext cx="10241280" cy="654900"/>
          </a:xfrm>
        </p:spPr>
        <p:txBody>
          <a:bodyPr>
            <a:normAutofit fontScale="90000"/>
          </a:bodyPr>
          <a:lstStyle/>
          <a:p>
            <a:r>
              <a:rPr lang="it-IT" dirty="0"/>
              <a:t>Esecuzione forzata degli obblighi di fare o DISFARE</a:t>
            </a:r>
          </a:p>
        </p:txBody>
      </p:sp>
      <p:sp>
        <p:nvSpPr>
          <p:cNvPr id="3" name="Segnaposto contenuto 2">
            <a:extLst>
              <a:ext uri="{FF2B5EF4-FFF2-40B4-BE49-F238E27FC236}">
                <a16:creationId xmlns:a16="http://schemas.microsoft.com/office/drawing/2014/main" id="{5963633B-9C67-B62E-D0E7-D71F8E699AA8}"/>
              </a:ext>
            </a:extLst>
          </p:cNvPr>
          <p:cNvSpPr>
            <a:spLocks noGrp="1"/>
          </p:cNvSpPr>
          <p:nvPr>
            <p:ph idx="1"/>
          </p:nvPr>
        </p:nvSpPr>
        <p:spPr>
          <a:xfrm>
            <a:off x="1103586" y="1923393"/>
            <a:ext cx="10509294" cy="4148223"/>
          </a:xfrm>
        </p:spPr>
        <p:txBody>
          <a:bodyPr/>
          <a:lstStyle/>
          <a:p>
            <a:r>
              <a:rPr lang="it-IT" dirty="0"/>
              <a:t>Notificazione del titolo esecutivo e del precetto, che deve contenere l’indicazione del risultato che il procedente vuole ottenere.</a:t>
            </a:r>
          </a:p>
          <a:p>
            <a:r>
              <a:rPr lang="it-IT" dirty="0"/>
              <a:t>L’esecuzione inizia con ricorso e c’è subito il coinvolgimento del giudice </a:t>
            </a:r>
            <a:r>
              <a:rPr lang="it-IT" dirty="0">
                <a:sym typeface="Wingdings" panose="05000000000000000000" pitchFamily="2" charset="2"/>
              </a:rPr>
              <a:t> ancorché atto di parte, si ritiene che sia il primo atto della procedura</a:t>
            </a:r>
          </a:p>
          <a:p>
            <a:r>
              <a:rPr lang="it-IT" dirty="0">
                <a:sym typeface="Wingdings" panose="05000000000000000000" pitchFamily="2" charset="2"/>
              </a:rPr>
              <a:t>Ordinanza del </a:t>
            </a:r>
            <a:r>
              <a:rPr lang="it-IT" dirty="0" err="1">
                <a:sym typeface="Wingdings" panose="05000000000000000000" pitchFamily="2" charset="2"/>
              </a:rPr>
              <a:t>g.e</a:t>
            </a:r>
            <a:r>
              <a:rPr lang="it-IT" dirty="0">
                <a:sym typeface="Wingdings" panose="05000000000000000000" pitchFamily="2" charset="2"/>
              </a:rPr>
              <a:t>. deve individuare i soggetti che partecipano alla procedura e definire le concrete modalità di esecuzione </a:t>
            </a:r>
          </a:p>
          <a:p>
            <a:r>
              <a:rPr lang="it-IT" dirty="0"/>
              <a:t>Difficoltà nel corso dell’esecuzione </a:t>
            </a:r>
            <a:r>
              <a:rPr lang="it-IT" dirty="0">
                <a:sym typeface="Wingdings" panose="05000000000000000000" pitchFamily="2" charset="2"/>
              </a:rPr>
              <a:t> art. 613</a:t>
            </a:r>
            <a:endParaRPr lang="it-IT" dirty="0"/>
          </a:p>
        </p:txBody>
      </p:sp>
    </p:spTree>
    <p:extLst>
      <p:ext uri="{BB962C8B-B14F-4D97-AF65-F5344CB8AC3E}">
        <p14:creationId xmlns:p14="http://schemas.microsoft.com/office/powerpoint/2010/main" val="27775171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4B9B95-535E-F985-CAF9-7B2A25FF8A85}"/>
              </a:ext>
            </a:extLst>
          </p:cNvPr>
          <p:cNvSpPr>
            <a:spLocks noGrp="1"/>
          </p:cNvSpPr>
          <p:nvPr>
            <p:ph type="title"/>
          </p:nvPr>
        </p:nvSpPr>
        <p:spPr>
          <a:xfrm>
            <a:off x="809297" y="472966"/>
            <a:ext cx="10730011" cy="798786"/>
          </a:xfrm>
        </p:spPr>
        <p:txBody>
          <a:bodyPr>
            <a:noAutofit/>
          </a:bodyPr>
          <a:lstStyle/>
          <a:p>
            <a:r>
              <a:rPr lang="it-IT" sz="2800" dirty="0"/>
              <a:t>Il regime dell’ordinanza che decide le modalità dell’esecuzione </a:t>
            </a:r>
          </a:p>
        </p:txBody>
      </p:sp>
      <p:sp>
        <p:nvSpPr>
          <p:cNvPr id="3" name="Segnaposto contenuto 2">
            <a:extLst>
              <a:ext uri="{FF2B5EF4-FFF2-40B4-BE49-F238E27FC236}">
                <a16:creationId xmlns:a16="http://schemas.microsoft.com/office/drawing/2014/main" id="{79E50114-093A-BEDF-9127-1149E6B3FC8D}"/>
              </a:ext>
            </a:extLst>
          </p:cNvPr>
          <p:cNvSpPr>
            <a:spLocks noGrp="1"/>
          </p:cNvSpPr>
          <p:nvPr>
            <p:ph idx="1"/>
          </p:nvPr>
        </p:nvSpPr>
        <p:spPr>
          <a:xfrm>
            <a:off x="367862" y="1555531"/>
            <a:ext cx="11245018" cy="4516085"/>
          </a:xfrm>
        </p:spPr>
        <p:txBody>
          <a:bodyPr>
            <a:normAutofit fontScale="77500" lnSpcReduction="20000"/>
          </a:bodyPr>
          <a:lstStyle/>
          <a:p>
            <a:pPr algn="just"/>
            <a:r>
              <a:rPr lang="it-IT" dirty="0"/>
              <a:t>Contenuto decisorio del provvedimento ex art. 612 c.p.c. </a:t>
            </a:r>
            <a:r>
              <a:rPr lang="it-IT" dirty="0">
                <a:sym typeface="Wingdings" panose="05000000000000000000" pitchFamily="2" charset="2"/>
              </a:rPr>
              <a:t> «sentenza in senso sostanziale  Esempi individuati dalla giurisprudenza: il </a:t>
            </a:r>
            <a:r>
              <a:rPr lang="it-IT" dirty="0" err="1">
                <a:sym typeface="Wingdings" panose="05000000000000000000" pitchFamily="2" charset="2"/>
              </a:rPr>
              <a:t>g.e</a:t>
            </a:r>
            <a:r>
              <a:rPr lang="it-IT" dirty="0">
                <a:sym typeface="Wingdings" panose="05000000000000000000" pitchFamily="2" charset="2"/>
              </a:rPr>
              <a:t>. che nega la tutela perché l’obbligato ha adempiuto, il </a:t>
            </a:r>
            <a:r>
              <a:rPr lang="it-IT" dirty="0" err="1">
                <a:sym typeface="Wingdings" panose="05000000000000000000" pitchFamily="2" charset="2"/>
              </a:rPr>
              <a:t>g.e</a:t>
            </a:r>
            <a:r>
              <a:rPr lang="it-IT" dirty="0">
                <a:sym typeface="Wingdings" panose="05000000000000000000" pitchFamily="2" charset="2"/>
              </a:rPr>
              <a:t>. detta modalità di esecuzione incompatibili con il </a:t>
            </a:r>
            <a:r>
              <a:rPr lang="it-IT" dirty="0" err="1">
                <a:sym typeface="Wingdings" panose="05000000000000000000" pitchFamily="2" charset="2"/>
              </a:rPr>
              <a:t>t.e</a:t>
            </a:r>
            <a:r>
              <a:rPr lang="it-IT" dirty="0">
                <a:sym typeface="Wingdings" panose="05000000000000000000" pitchFamily="2" charset="2"/>
              </a:rPr>
              <a:t>., il </a:t>
            </a:r>
            <a:r>
              <a:rPr lang="it-IT" dirty="0" err="1">
                <a:sym typeface="Wingdings" panose="05000000000000000000" pitchFamily="2" charset="2"/>
              </a:rPr>
              <a:t>g.e</a:t>
            </a:r>
            <a:r>
              <a:rPr lang="it-IT" dirty="0">
                <a:sym typeface="Wingdings" panose="05000000000000000000" pitchFamily="2" charset="2"/>
              </a:rPr>
              <a:t>. integra il titolo: Provvedimenti «abnormi», adottati in carenza di potere.</a:t>
            </a:r>
            <a:endParaRPr lang="it-IT" dirty="0"/>
          </a:p>
          <a:p>
            <a:pPr algn="just"/>
            <a:r>
              <a:rPr lang="it-IT" dirty="0"/>
              <a:t>Cass., Sez. III, Ordinanza, 20/10/2021, n. 29025. L'ordinanza resa ai sensi dell'art. 612 c.p.c. che illegittimamente abbia risolto una contesa tra le parti, così esorbitando dal profilo funzionale proprio dell'istituto, </a:t>
            </a:r>
            <a:r>
              <a:rPr lang="it-IT" b="1" dirty="0"/>
              <a:t>non è mai considerabile come una sentenza in senso sostanziale, decisiva di un'opposizione ex art. 615 c.p.c., ma dà luogo, anche qualora contenga la liquidazione delle spese giudiziali, ad una decisione soltanto sommaria, in quanto da ritenersi conclusiva della fase sommaria di un'opposizione all'esecuzione, rispetto alla quale la parte interessata può tutelarsi introducendo un giudizio di merito ex art. 616 c.p.c.</a:t>
            </a:r>
          </a:p>
          <a:p>
            <a:pPr algn="just"/>
            <a:r>
              <a:rPr lang="it-IT" dirty="0"/>
              <a:t>Cass. civ., Sez. VI - 3, Ordinanza, 12/12/2018, n. 32196 In materia di esecuzione forzata degli obblighi di fare e di non fare spetta al giudice dell'esecuzione accertare la portata sostanziale della sentenza di cognizione e determinare le modalità di esecuzione dell'obbligazione idonee a ricondurre la situazione di fatto alla regolamentazione del rapporto ivi stabilita, nonché verificare la corrispondenza a tale regolamentazione del risultato indicato dalla parte istante nel precetto, e, se del caso, disporre le opere necessarie a realizzarlo</a:t>
            </a:r>
            <a:r>
              <a:rPr lang="it-IT" b="1" dirty="0"/>
              <a:t>, con provvedimento impugnabile con l'appello là dove si discosti da quanto stabilito nel titolo da eseguire, giacché in tale caso esso non costituisce più manifestazione dei poteri del giudice dell'esecuzione e conseguentemente non è impugnabile nelle forme proprie degli atti esecutivi</a:t>
            </a:r>
            <a:r>
              <a:rPr lang="it-IT" dirty="0"/>
              <a:t>. </a:t>
            </a:r>
          </a:p>
        </p:txBody>
      </p:sp>
    </p:spTree>
    <p:extLst>
      <p:ext uri="{BB962C8B-B14F-4D97-AF65-F5344CB8AC3E}">
        <p14:creationId xmlns:p14="http://schemas.microsoft.com/office/powerpoint/2010/main" val="42568802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A6987-2BC8-47CD-EC3B-1CBC3A894CD8}"/>
              </a:ext>
            </a:extLst>
          </p:cNvPr>
          <p:cNvSpPr>
            <a:spLocks noGrp="1"/>
          </p:cNvSpPr>
          <p:nvPr>
            <p:ph type="title"/>
          </p:nvPr>
        </p:nvSpPr>
        <p:spPr>
          <a:xfrm>
            <a:off x="693683" y="283779"/>
            <a:ext cx="10919197" cy="1250731"/>
          </a:xfrm>
        </p:spPr>
        <p:txBody>
          <a:bodyPr>
            <a:normAutofit/>
          </a:bodyPr>
          <a:lstStyle/>
          <a:p>
            <a:r>
              <a:rPr lang="it-IT" sz="2800" dirty="0"/>
              <a:t>Esecuzione specifica dell’obbligo di concludere un contratto</a:t>
            </a:r>
          </a:p>
        </p:txBody>
      </p:sp>
      <p:sp>
        <p:nvSpPr>
          <p:cNvPr id="3" name="Segnaposto contenuto 2">
            <a:extLst>
              <a:ext uri="{FF2B5EF4-FFF2-40B4-BE49-F238E27FC236}">
                <a16:creationId xmlns:a16="http://schemas.microsoft.com/office/drawing/2014/main" id="{FAC71E13-2F44-AB98-1A10-C01B920539EC}"/>
              </a:ext>
            </a:extLst>
          </p:cNvPr>
          <p:cNvSpPr>
            <a:spLocks noGrp="1"/>
          </p:cNvSpPr>
          <p:nvPr>
            <p:ph idx="1"/>
          </p:nvPr>
        </p:nvSpPr>
        <p:spPr/>
        <p:txBody>
          <a:bodyPr/>
          <a:lstStyle/>
          <a:p>
            <a:pPr algn="just"/>
            <a:r>
              <a:rPr lang="it-IT" sz="2000" dirty="0"/>
              <a:t>Art. 2932 </a:t>
            </a:r>
            <a:r>
              <a:rPr lang="it-IT" sz="2000" b="1" dirty="0"/>
              <a:t>Esecuzione specifica </a:t>
            </a:r>
            <a:r>
              <a:rPr lang="it-IT" sz="2000" dirty="0"/>
              <a:t>dell'obbligo di concludere un contratto.</a:t>
            </a:r>
          </a:p>
          <a:p>
            <a:pPr marL="0" indent="0" algn="just">
              <a:buNone/>
            </a:pPr>
            <a:r>
              <a:rPr lang="it-IT" sz="2000" i="1" dirty="0"/>
              <a:t>Se colui che è obbligato a concludere un contratto non adempie l'obbligazione, l'altra parte, qualora sia possibile e non sia escluso dal titolo, può ottenere una sentenza che produca gli effetti del contratto non concluso.</a:t>
            </a:r>
          </a:p>
          <a:p>
            <a:r>
              <a:rPr lang="it-IT" dirty="0"/>
              <a:t>Si riconduce alle forme di esecuzione, ma si realizza con una sentenza costitutiva </a:t>
            </a:r>
          </a:p>
        </p:txBody>
      </p:sp>
    </p:spTree>
    <p:extLst>
      <p:ext uri="{BB962C8B-B14F-4D97-AF65-F5344CB8AC3E}">
        <p14:creationId xmlns:p14="http://schemas.microsoft.com/office/powerpoint/2010/main" val="28280893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940B43-8A48-578A-57A1-F99A344FF54B}"/>
              </a:ext>
            </a:extLst>
          </p:cNvPr>
          <p:cNvSpPr>
            <a:spLocks noGrp="1"/>
          </p:cNvSpPr>
          <p:nvPr>
            <p:ph type="title"/>
          </p:nvPr>
        </p:nvSpPr>
        <p:spPr>
          <a:xfrm>
            <a:off x="1156138" y="420414"/>
            <a:ext cx="10456742" cy="557048"/>
          </a:xfrm>
        </p:spPr>
        <p:txBody>
          <a:bodyPr/>
          <a:lstStyle/>
          <a:p>
            <a:r>
              <a:rPr lang="it-IT" dirty="0"/>
              <a:t>sospensione</a:t>
            </a:r>
          </a:p>
        </p:txBody>
      </p:sp>
      <p:sp>
        <p:nvSpPr>
          <p:cNvPr id="3" name="Segnaposto contenuto 2">
            <a:extLst>
              <a:ext uri="{FF2B5EF4-FFF2-40B4-BE49-F238E27FC236}">
                <a16:creationId xmlns:a16="http://schemas.microsoft.com/office/drawing/2014/main" id="{5BC6B2E7-84F6-E2EB-C21D-0642E6A83043}"/>
              </a:ext>
            </a:extLst>
          </p:cNvPr>
          <p:cNvSpPr>
            <a:spLocks noGrp="1"/>
          </p:cNvSpPr>
          <p:nvPr>
            <p:ph idx="1"/>
          </p:nvPr>
        </p:nvSpPr>
        <p:spPr>
          <a:xfrm>
            <a:off x="1040524" y="1093077"/>
            <a:ext cx="10572356" cy="4978540"/>
          </a:xfrm>
        </p:spPr>
        <p:txBody>
          <a:bodyPr>
            <a:normAutofit/>
          </a:bodyPr>
          <a:lstStyle/>
          <a:p>
            <a:r>
              <a:rPr lang="it-IT" dirty="0"/>
              <a:t>Strumento di raccordo tra cognizione ed esecuzione</a:t>
            </a:r>
          </a:p>
          <a:p>
            <a:r>
              <a:rPr lang="it-IT" dirty="0"/>
              <a:t>Art. 623:</a:t>
            </a:r>
          </a:p>
          <a:p>
            <a:pPr lvl="1"/>
            <a:r>
              <a:rPr lang="it-IT" dirty="0"/>
              <a:t>Sospensione disposta dalla legge (necessaria e automatica </a:t>
            </a:r>
            <a:r>
              <a:rPr lang="it-IT" dirty="0">
                <a:sym typeface="Wingdings" panose="05000000000000000000" pitchFamily="2" charset="2"/>
              </a:rPr>
              <a:t> </a:t>
            </a:r>
            <a:r>
              <a:rPr lang="it-IT" dirty="0"/>
              <a:t>art. 601)</a:t>
            </a:r>
          </a:p>
          <a:p>
            <a:pPr lvl="1"/>
            <a:r>
              <a:rPr lang="it-IT" dirty="0"/>
              <a:t>Sospensione disposta dal giudice davanti al quale è impugnato il titolo (il quale può sospendere sia l’efficacia del titolo che l’esecuzione)</a:t>
            </a:r>
          </a:p>
          <a:p>
            <a:pPr lvl="1"/>
            <a:r>
              <a:rPr lang="it-IT" dirty="0"/>
              <a:t>Sospensione disposta dal </a:t>
            </a:r>
            <a:r>
              <a:rPr lang="it-IT" dirty="0" err="1"/>
              <a:t>g.e</a:t>
            </a:r>
            <a:r>
              <a:rPr lang="it-IT" dirty="0"/>
              <a:t>. </a:t>
            </a:r>
            <a:r>
              <a:rPr lang="it-IT" dirty="0">
                <a:sym typeface="Wingdings" panose="05000000000000000000" pitchFamily="2" charset="2"/>
              </a:rPr>
              <a:t> art. 624, il </a:t>
            </a:r>
            <a:r>
              <a:rPr lang="it-IT" dirty="0" err="1">
                <a:sym typeface="Wingdings" panose="05000000000000000000" pitchFamily="2" charset="2"/>
              </a:rPr>
              <a:t>g.e</a:t>
            </a:r>
            <a:r>
              <a:rPr lang="it-IT" dirty="0">
                <a:sym typeface="Wingdings" panose="05000000000000000000" pitchFamily="2" charset="2"/>
              </a:rPr>
              <a:t>. può sospendere solo l’esecuzione</a:t>
            </a:r>
            <a:endParaRPr lang="it-IT" dirty="0"/>
          </a:p>
          <a:p>
            <a:r>
              <a:rPr lang="it-IT" dirty="0"/>
              <a:t>Problema, risolto in parte dal legislatore nel 2005, dell’inibitoria del giudice dell’opposizione a precetto</a:t>
            </a:r>
          </a:p>
          <a:p>
            <a:r>
              <a:rPr lang="it-IT" dirty="0"/>
              <a:t>Se è disposta la sospensione, non può essere compiuto alcun atto dell’esecuzione</a:t>
            </a:r>
          </a:p>
          <a:p>
            <a:r>
              <a:rPr lang="it-IT" dirty="0"/>
              <a:t>Cessata la causa di sospensione, il processo deve essere riassunto a norma dell’art. 627</a:t>
            </a:r>
          </a:p>
        </p:txBody>
      </p:sp>
    </p:spTree>
    <p:extLst>
      <p:ext uri="{BB962C8B-B14F-4D97-AF65-F5344CB8AC3E}">
        <p14:creationId xmlns:p14="http://schemas.microsoft.com/office/powerpoint/2010/main" val="7369421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99F732-64D7-2E68-B74F-ACF5CC1941B8}"/>
              </a:ext>
            </a:extLst>
          </p:cNvPr>
          <p:cNvSpPr>
            <a:spLocks noGrp="1"/>
          </p:cNvSpPr>
          <p:nvPr>
            <p:ph type="title"/>
          </p:nvPr>
        </p:nvSpPr>
        <p:spPr>
          <a:xfrm>
            <a:off x="1371600" y="795528"/>
            <a:ext cx="10241280" cy="392141"/>
          </a:xfrm>
        </p:spPr>
        <p:txBody>
          <a:bodyPr>
            <a:normAutofit fontScale="90000"/>
          </a:bodyPr>
          <a:lstStyle/>
          <a:p>
            <a:r>
              <a:rPr lang="it-IT" dirty="0"/>
              <a:t>Sospensione interna</a:t>
            </a:r>
          </a:p>
        </p:txBody>
      </p:sp>
      <p:sp>
        <p:nvSpPr>
          <p:cNvPr id="3" name="Segnaposto contenuto 2">
            <a:extLst>
              <a:ext uri="{FF2B5EF4-FFF2-40B4-BE49-F238E27FC236}">
                <a16:creationId xmlns:a16="http://schemas.microsoft.com/office/drawing/2014/main" id="{4FCABC24-2955-54B9-26DB-3AC18B1A9DF8}"/>
              </a:ext>
            </a:extLst>
          </p:cNvPr>
          <p:cNvSpPr>
            <a:spLocks noGrp="1"/>
          </p:cNvSpPr>
          <p:nvPr>
            <p:ph idx="1"/>
          </p:nvPr>
        </p:nvSpPr>
        <p:spPr>
          <a:xfrm>
            <a:off x="1124607" y="1587062"/>
            <a:ext cx="10488273" cy="4484554"/>
          </a:xfrm>
        </p:spPr>
        <p:txBody>
          <a:bodyPr>
            <a:normAutofit lnSpcReduction="10000"/>
          </a:bodyPr>
          <a:lstStyle/>
          <a:p>
            <a:r>
              <a:rPr lang="it-IT" dirty="0"/>
              <a:t>Presupposti dell’art. 624:</a:t>
            </a:r>
          </a:p>
          <a:p>
            <a:pPr lvl="1"/>
            <a:r>
              <a:rPr lang="it-IT" dirty="0"/>
              <a:t>Opposizione di merito e (a seguito della riforma 2005) di rito</a:t>
            </a:r>
          </a:p>
          <a:p>
            <a:pPr lvl="1"/>
            <a:r>
              <a:rPr lang="it-IT" dirty="0"/>
              <a:t>«gravi motivi» </a:t>
            </a:r>
          </a:p>
          <a:p>
            <a:r>
              <a:rPr lang="it-IT" dirty="0"/>
              <a:t>Ipotesi di sospensione-estinzione di cui al comma 3, presupposti:</a:t>
            </a:r>
          </a:p>
          <a:p>
            <a:pPr lvl="1"/>
            <a:r>
              <a:rPr lang="it-IT" dirty="0"/>
              <a:t>Ordinanza sulla sospensione non è reclamata o confermata su reclamo</a:t>
            </a:r>
          </a:p>
          <a:p>
            <a:pPr lvl="1"/>
            <a:r>
              <a:rPr lang="it-IT" dirty="0"/>
              <a:t>Il giudizio di merito non è stato introdotto (è evidente che l’interesse sarà, quindi, del creditore procedente)</a:t>
            </a:r>
          </a:p>
          <a:p>
            <a:r>
              <a:rPr lang="it-IT" dirty="0"/>
              <a:t>Art. 624-bis </a:t>
            </a:r>
            <a:r>
              <a:rPr lang="it-IT" dirty="0">
                <a:sym typeface="Wingdings" panose="05000000000000000000" pitchFamily="2" charset="2"/>
              </a:rPr>
              <a:t> sospensione concordata su istanza di parte:</a:t>
            </a:r>
          </a:p>
          <a:p>
            <a:pPr lvl="1"/>
            <a:r>
              <a:rPr lang="it-IT" dirty="0">
                <a:sym typeface="Wingdings" panose="05000000000000000000" pitchFamily="2" charset="2"/>
              </a:rPr>
              <a:t>Può essere richiesta per una sola volta</a:t>
            </a:r>
          </a:p>
          <a:p>
            <a:pPr lvl="1"/>
            <a:r>
              <a:rPr lang="it-IT" dirty="0">
                <a:sym typeface="Wingdings" panose="05000000000000000000" pitchFamily="2" charset="2"/>
              </a:rPr>
              <a:t>Deve essere raggiunto l’accordo di tutti i creditori muniti di titolo esecutivo</a:t>
            </a:r>
          </a:p>
          <a:p>
            <a:pPr lvl="1"/>
            <a:r>
              <a:rPr lang="it-IT" dirty="0">
                <a:sym typeface="Wingdings" panose="05000000000000000000" pitchFamily="2" charset="2"/>
              </a:rPr>
              <a:t>Limite massimo di ventiquattro mesi</a:t>
            </a:r>
          </a:p>
          <a:p>
            <a:pPr marL="457200" lvl="1" indent="0">
              <a:buNone/>
            </a:pPr>
            <a:endParaRPr lang="it-IT" dirty="0"/>
          </a:p>
        </p:txBody>
      </p:sp>
    </p:spTree>
    <p:extLst>
      <p:ext uri="{BB962C8B-B14F-4D97-AF65-F5344CB8AC3E}">
        <p14:creationId xmlns:p14="http://schemas.microsoft.com/office/powerpoint/2010/main" val="10777711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C8E08F-A3F2-1D78-630F-1C469A6DA0A1}"/>
              </a:ext>
            </a:extLst>
          </p:cNvPr>
          <p:cNvSpPr>
            <a:spLocks noGrp="1"/>
          </p:cNvSpPr>
          <p:nvPr>
            <p:ph type="title"/>
          </p:nvPr>
        </p:nvSpPr>
        <p:spPr>
          <a:xfrm>
            <a:off x="1371600" y="795528"/>
            <a:ext cx="10241280" cy="486734"/>
          </a:xfrm>
        </p:spPr>
        <p:txBody>
          <a:bodyPr>
            <a:normAutofit fontScale="90000"/>
          </a:bodyPr>
          <a:lstStyle/>
          <a:p>
            <a:r>
              <a:rPr lang="it-IT" dirty="0"/>
              <a:t>sospensione</a:t>
            </a:r>
          </a:p>
        </p:txBody>
      </p:sp>
      <p:sp>
        <p:nvSpPr>
          <p:cNvPr id="3" name="Segnaposto contenuto 2">
            <a:extLst>
              <a:ext uri="{FF2B5EF4-FFF2-40B4-BE49-F238E27FC236}">
                <a16:creationId xmlns:a16="http://schemas.microsoft.com/office/drawing/2014/main" id="{1EB85ED0-51BF-7BAD-B0C4-29B895E053E8}"/>
              </a:ext>
            </a:extLst>
          </p:cNvPr>
          <p:cNvSpPr>
            <a:spLocks noGrp="1"/>
          </p:cNvSpPr>
          <p:nvPr>
            <p:ph idx="1"/>
          </p:nvPr>
        </p:nvSpPr>
        <p:spPr>
          <a:xfrm>
            <a:off x="1371600" y="1839310"/>
            <a:ext cx="10241280" cy="4232306"/>
          </a:xfrm>
        </p:spPr>
        <p:txBody>
          <a:bodyPr>
            <a:normAutofit/>
          </a:bodyPr>
          <a:lstStyle/>
          <a:p>
            <a:r>
              <a:rPr lang="it-IT" dirty="0"/>
              <a:t>Regime dei provvedimenti che dispongono la sospensione</a:t>
            </a:r>
          </a:p>
          <a:p>
            <a:r>
              <a:rPr lang="it-IT" dirty="0"/>
              <a:t>Art. 624, co. II</a:t>
            </a:r>
          </a:p>
          <a:p>
            <a:pPr algn="just"/>
            <a:r>
              <a:rPr lang="it-IT" dirty="0"/>
              <a:t>Cass. civ., Sez. Unite, 23/07/2019, n. 19889</a:t>
            </a:r>
          </a:p>
          <a:p>
            <a:pPr marL="0" indent="0" algn="just">
              <a:buNone/>
            </a:pPr>
            <a:r>
              <a:rPr lang="it-IT" dirty="0"/>
              <a:t>Il provvedimento con il quale il giudice dell'opposizione all'esecuzione, proposta prima che questa sia iniziata ed ai sensi del primo comma dell'art. 615 c.p.c., decide sull'istanza di sospensione dell'efficacia esecutiva del titolo è impugnabile col rimedio del reclamo ai sensi dell'art. 669-</a:t>
            </a:r>
            <a:r>
              <a:rPr lang="it-IT" i="1" dirty="0"/>
              <a:t>terdecies</a:t>
            </a:r>
            <a:r>
              <a:rPr lang="it-IT" dirty="0"/>
              <a:t> c.p.c. al collegio del tribunale cui appartiene il giudice monocratico – o nel cui circondario ha sede il giudice di pace – che ha emesso il provvedimento.</a:t>
            </a:r>
          </a:p>
        </p:txBody>
      </p:sp>
    </p:spTree>
    <p:extLst>
      <p:ext uri="{BB962C8B-B14F-4D97-AF65-F5344CB8AC3E}">
        <p14:creationId xmlns:p14="http://schemas.microsoft.com/office/powerpoint/2010/main" val="1680289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3AD3E2-197C-A88B-5530-F00A2774BE00}"/>
              </a:ext>
            </a:extLst>
          </p:cNvPr>
          <p:cNvSpPr>
            <a:spLocks noGrp="1"/>
          </p:cNvSpPr>
          <p:nvPr>
            <p:ph type="title"/>
          </p:nvPr>
        </p:nvSpPr>
        <p:spPr>
          <a:xfrm>
            <a:off x="1082566" y="462455"/>
            <a:ext cx="10530314" cy="567559"/>
          </a:xfrm>
        </p:spPr>
        <p:txBody>
          <a:bodyPr/>
          <a:lstStyle/>
          <a:p>
            <a:r>
              <a:rPr lang="it-IT" dirty="0"/>
              <a:t>estinzione</a:t>
            </a:r>
          </a:p>
        </p:txBody>
      </p:sp>
      <p:sp>
        <p:nvSpPr>
          <p:cNvPr id="3" name="Segnaposto contenuto 2">
            <a:extLst>
              <a:ext uri="{FF2B5EF4-FFF2-40B4-BE49-F238E27FC236}">
                <a16:creationId xmlns:a16="http://schemas.microsoft.com/office/drawing/2014/main" id="{311BA8F2-B804-DE14-9BFA-E8258638C8A6}"/>
              </a:ext>
            </a:extLst>
          </p:cNvPr>
          <p:cNvSpPr>
            <a:spLocks noGrp="1"/>
          </p:cNvSpPr>
          <p:nvPr>
            <p:ph idx="1"/>
          </p:nvPr>
        </p:nvSpPr>
        <p:spPr>
          <a:xfrm>
            <a:off x="1082566" y="1366345"/>
            <a:ext cx="10530314" cy="4705271"/>
          </a:xfrm>
        </p:spPr>
        <p:txBody>
          <a:bodyPr/>
          <a:lstStyle/>
          <a:p>
            <a:r>
              <a:rPr lang="it-IT" dirty="0"/>
              <a:t>Due figure di estinzione:</a:t>
            </a:r>
          </a:p>
          <a:p>
            <a:pPr lvl="1"/>
            <a:r>
              <a:rPr lang="it-IT" dirty="0"/>
              <a:t>Per rinuncia </a:t>
            </a:r>
            <a:r>
              <a:rPr lang="it-IT" dirty="0">
                <a:sym typeface="Wingdings" panose="05000000000000000000" pitchFamily="2" charset="2"/>
              </a:rPr>
              <a:t> art. 629</a:t>
            </a:r>
            <a:endParaRPr lang="it-IT" dirty="0"/>
          </a:p>
          <a:p>
            <a:pPr lvl="1"/>
            <a:r>
              <a:rPr lang="it-IT" dirty="0"/>
              <a:t>Per inattività:</a:t>
            </a:r>
          </a:p>
          <a:p>
            <a:pPr lvl="2"/>
            <a:r>
              <a:rPr lang="it-IT" dirty="0"/>
              <a:t> nell’ipotesi generale dell’art. 630</a:t>
            </a:r>
          </a:p>
          <a:p>
            <a:pPr lvl="2"/>
            <a:r>
              <a:rPr lang="it-IT" dirty="0"/>
              <a:t>nel caso di mancata comparizione delle parti</a:t>
            </a:r>
          </a:p>
          <a:p>
            <a:pPr lvl="2"/>
            <a:r>
              <a:rPr lang="it-IT" dirty="0"/>
              <a:t>nel caso di omessa pubblicità sul portale delle vendite pubbliche</a:t>
            </a:r>
          </a:p>
          <a:p>
            <a:r>
              <a:rPr lang="it-IT" dirty="0"/>
              <a:t>Effetti dell’estinzione </a:t>
            </a:r>
            <a:r>
              <a:rPr lang="it-IT" dirty="0">
                <a:sym typeface="Wingdings" panose="05000000000000000000" pitchFamily="2" charset="2"/>
              </a:rPr>
              <a:t> si distinguono in base alla fase in cui interviene:</a:t>
            </a:r>
          </a:p>
          <a:p>
            <a:pPr lvl="1"/>
            <a:r>
              <a:rPr lang="it-IT" dirty="0">
                <a:sym typeface="Wingdings" panose="05000000000000000000" pitchFamily="2" charset="2"/>
              </a:rPr>
              <a:t>Prima della vendita/assegnazione, vengono caducati gli atti compiuti</a:t>
            </a:r>
          </a:p>
          <a:p>
            <a:pPr lvl="1"/>
            <a:r>
              <a:rPr lang="it-IT" dirty="0">
                <a:sym typeface="Wingdings" panose="05000000000000000000" pitchFamily="2" charset="2"/>
              </a:rPr>
              <a:t>Dopo la vendita/assegnazione, la liquidazione avviene e il ricavato </a:t>
            </a:r>
            <a:r>
              <a:rPr lang="it-IT">
                <a:sym typeface="Wingdings" panose="05000000000000000000" pitchFamily="2" charset="2"/>
              </a:rPr>
              <a:t>è restituito al debitore</a:t>
            </a:r>
            <a:endParaRPr lang="it-IT" dirty="0"/>
          </a:p>
          <a:p>
            <a:r>
              <a:rPr lang="it-IT" dirty="0"/>
              <a:t>Art. 187-</a:t>
            </a:r>
            <a:r>
              <a:rPr lang="it-IT" i="1" dirty="0"/>
              <a:t>bis </a:t>
            </a:r>
            <a:r>
              <a:rPr lang="it-IT" dirty="0"/>
              <a:t>disp. att. c.p.c. </a:t>
            </a:r>
            <a:r>
              <a:rPr lang="it-IT" dirty="0">
                <a:sym typeface="Wingdings" panose="05000000000000000000" pitchFamily="2" charset="2"/>
              </a:rPr>
              <a:t> «chiusura anticipata del processo esecutivo»  ipotesi di estinzione c.d. atipica</a:t>
            </a:r>
            <a:endParaRPr lang="it-IT" dirty="0"/>
          </a:p>
          <a:p>
            <a:endParaRPr lang="it-IT" dirty="0"/>
          </a:p>
        </p:txBody>
      </p:sp>
    </p:spTree>
    <p:extLst>
      <p:ext uri="{BB962C8B-B14F-4D97-AF65-F5344CB8AC3E}">
        <p14:creationId xmlns:p14="http://schemas.microsoft.com/office/powerpoint/2010/main" val="1939649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06E6C0C3-A448-4D8B-86C7-3C83B7E4A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155FFB1-2EFE-44AF-D0A5-6D6324D56AD4}"/>
              </a:ext>
            </a:extLst>
          </p:cNvPr>
          <p:cNvSpPr>
            <a:spLocks noGrp="1"/>
          </p:cNvSpPr>
          <p:nvPr>
            <p:ph type="title"/>
          </p:nvPr>
        </p:nvSpPr>
        <p:spPr>
          <a:xfrm>
            <a:off x="708148" y="813547"/>
            <a:ext cx="3164605" cy="3794312"/>
          </a:xfrm>
        </p:spPr>
        <p:txBody>
          <a:bodyPr anchor="ctr">
            <a:normAutofit/>
          </a:bodyPr>
          <a:lstStyle/>
          <a:p>
            <a:r>
              <a:rPr lang="it-IT" sz="3200" dirty="0"/>
              <a:t>Il titolo esecutivo</a:t>
            </a:r>
          </a:p>
        </p:txBody>
      </p:sp>
      <p:sp>
        <p:nvSpPr>
          <p:cNvPr id="18" name="Rectangle 10">
            <a:extLst>
              <a:ext uri="{FF2B5EF4-FFF2-40B4-BE49-F238E27FC236}">
                <a16:creationId xmlns:a16="http://schemas.microsoft.com/office/drawing/2014/main" id="{EF1326A3-CBDD-4503-8C40-806B4ABF4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2">
            <a:extLst>
              <a:ext uri="{FF2B5EF4-FFF2-40B4-BE49-F238E27FC236}">
                <a16:creationId xmlns:a16="http://schemas.microsoft.com/office/drawing/2014/main" id="{5910698D-E436-464E-9DE4-F9FB349FD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Segnaposto contenuto 2">
            <a:extLst>
              <a:ext uri="{FF2B5EF4-FFF2-40B4-BE49-F238E27FC236}">
                <a16:creationId xmlns:a16="http://schemas.microsoft.com/office/drawing/2014/main" id="{8DB829A1-C389-AC8F-5AC4-868012DE1F75}"/>
              </a:ext>
            </a:extLst>
          </p:cNvPr>
          <p:cNvGraphicFramePr>
            <a:graphicFrameLocks noGrp="1"/>
          </p:cNvGraphicFramePr>
          <p:nvPr>
            <p:ph idx="1"/>
            <p:extLst>
              <p:ext uri="{D42A27DB-BD31-4B8C-83A1-F6EECF244321}">
                <p14:modId xmlns:p14="http://schemas.microsoft.com/office/powerpoint/2010/main" val="1782684400"/>
              </p:ext>
            </p:extLst>
          </p:nvPr>
        </p:nvGraphicFramePr>
        <p:xfrm>
          <a:off x="3699642" y="294290"/>
          <a:ext cx="7650616" cy="6114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5025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olo 1">
            <a:extLst>
              <a:ext uri="{FF2B5EF4-FFF2-40B4-BE49-F238E27FC236}">
                <a16:creationId xmlns:a16="http://schemas.microsoft.com/office/drawing/2014/main" id="{DFBB3423-3B7F-11F6-BBC7-D435FD83AF33}"/>
              </a:ext>
            </a:extLst>
          </p:cNvPr>
          <p:cNvSpPr>
            <a:spLocks noGrp="1"/>
          </p:cNvSpPr>
          <p:nvPr>
            <p:ph type="title"/>
          </p:nvPr>
        </p:nvSpPr>
        <p:spPr>
          <a:xfrm>
            <a:off x="387927" y="1028701"/>
            <a:ext cx="3248863" cy="3020785"/>
          </a:xfrm>
        </p:spPr>
        <p:txBody>
          <a:bodyPr>
            <a:normAutofit/>
          </a:bodyPr>
          <a:lstStyle/>
          <a:p>
            <a:r>
              <a:rPr lang="it-IT" sz="3200" dirty="0">
                <a:solidFill>
                  <a:schemeClr val="bg1"/>
                </a:solidFill>
              </a:rPr>
              <a:t>I POTERI DEL G.E.</a:t>
            </a:r>
          </a:p>
        </p:txBody>
      </p:sp>
      <p:sp>
        <p:nvSpPr>
          <p:cNvPr id="3" name="Segnaposto contenuto 2">
            <a:extLst>
              <a:ext uri="{FF2B5EF4-FFF2-40B4-BE49-F238E27FC236}">
                <a16:creationId xmlns:a16="http://schemas.microsoft.com/office/drawing/2014/main" id="{D607F7E1-4C2C-B2D7-9E4C-F703ED4FE22D}"/>
              </a:ext>
            </a:extLst>
          </p:cNvPr>
          <p:cNvSpPr>
            <a:spLocks noGrp="1"/>
          </p:cNvSpPr>
          <p:nvPr>
            <p:ph idx="1"/>
          </p:nvPr>
        </p:nvSpPr>
        <p:spPr>
          <a:xfrm>
            <a:off x="4550979" y="283779"/>
            <a:ext cx="7253094" cy="6379780"/>
          </a:xfrm>
        </p:spPr>
        <p:txBody>
          <a:bodyPr>
            <a:noAutofit/>
          </a:bodyPr>
          <a:lstStyle/>
          <a:p>
            <a:pPr>
              <a:lnSpc>
                <a:spcPct val="110000"/>
              </a:lnSpc>
            </a:pPr>
            <a:r>
              <a:rPr lang="it-IT" sz="1800" b="1" dirty="0"/>
              <a:t>Cass. S.U. 6 aprile 2023, n. 9479 </a:t>
            </a:r>
          </a:p>
          <a:p>
            <a:pPr marL="0" indent="0">
              <a:lnSpc>
                <a:spcPct val="110000"/>
              </a:lnSpc>
              <a:buNone/>
            </a:pPr>
            <a:r>
              <a:rPr lang="it-IT" sz="1800" dirty="0"/>
              <a:t>Fase esecutiva. Il giudice dell’esecuzione:</a:t>
            </a:r>
          </a:p>
          <a:p>
            <a:pPr marL="0" indent="0">
              <a:lnSpc>
                <a:spcPct val="110000"/>
              </a:lnSpc>
              <a:buNone/>
            </a:pPr>
            <a:r>
              <a:rPr lang="it-IT" sz="1800" dirty="0"/>
              <a:t>a) in assenza di motivazione del decreto ingiuntivo in riferimento al profilo dell’abusività delle clausole, ha il dovere – da esercitarsi sino al momento della vendita o dell’assegnazione del bene o del credito – di controllare la presenza di eventuali clausole abusive che abbiano effetti sull’esistenza e/o sull’entità del credito oggetto del decreto ingiuntivo;</a:t>
            </a:r>
          </a:p>
          <a:p>
            <a:pPr marL="0" indent="0">
              <a:lnSpc>
                <a:spcPct val="110000"/>
              </a:lnSpc>
              <a:buNone/>
            </a:pPr>
            <a:r>
              <a:rPr lang="it-IT" sz="1800" dirty="0"/>
              <a:t>b) ove tale controllo non sia possibile in base agli elementi di diritto e fatto già in atti, dovrà provvedere, nelle forme proprie del processo esecutivo, ad una sommaria istruttoria funzionale a tal fine;</a:t>
            </a:r>
          </a:p>
          <a:p>
            <a:pPr marL="0" indent="0">
              <a:lnSpc>
                <a:spcPct val="110000"/>
              </a:lnSpc>
              <a:buNone/>
            </a:pPr>
            <a:r>
              <a:rPr lang="it-IT" sz="1800" dirty="0"/>
              <a:t>c) dell’esito di tale controllo sull’eventuale carattere abusivo delle clausole – sia positivo, che negativo – informerà le parti e avviserà il debitore esecutato che entro 40 giorni può proporre opposizione a decreto ingiuntivo ai sensi dell’art. 650 c.p.c. per fare accertare (solo ed esclusivamente) l’eventuale abusività delle clausole, con effetti sull’emesso decreto ingiuntivo;</a:t>
            </a:r>
          </a:p>
          <a:p>
            <a:pPr marL="0" indent="0">
              <a:lnSpc>
                <a:spcPct val="110000"/>
              </a:lnSpc>
              <a:buNone/>
            </a:pPr>
            <a:r>
              <a:rPr lang="it-IT" sz="1800" dirty="0"/>
              <a:t>d) fino alle determinazioni del giudice dell’opposizione a decreto ingiuntivo ai sensi dell’art. 649 c.p.c., non procederà alla vendita o all’assegnazione del bene o del credito</a:t>
            </a:r>
            <a:r>
              <a:rPr lang="it-IT" sz="1600" dirty="0"/>
              <a:t>.</a:t>
            </a:r>
          </a:p>
        </p:txBody>
      </p:sp>
    </p:spTree>
    <p:extLst>
      <p:ext uri="{BB962C8B-B14F-4D97-AF65-F5344CB8AC3E}">
        <p14:creationId xmlns:p14="http://schemas.microsoft.com/office/powerpoint/2010/main" val="3010523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6B36A41-BF38-4C0A-BA59-CDCE04AE6C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4FC05B76-E481-BF0F-EACC-04186C861188}"/>
              </a:ext>
            </a:extLst>
          </p:cNvPr>
          <p:cNvSpPr>
            <a:spLocks noGrp="1"/>
          </p:cNvSpPr>
          <p:nvPr>
            <p:ph type="title"/>
          </p:nvPr>
        </p:nvSpPr>
        <p:spPr>
          <a:xfrm>
            <a:off x="337997" y="964889"/>
            <a:ext cx="4079720" cy="3977676"/>
          </a:xfrm>
        </p:spPr>
        <p:txBody>
          <a:bodyPr anchor="t">
            <a:normAutofit/>
          </a:bodyPr>
          <a:lstStyle/>
          <a:p>
            <a:pPr algn="r">
              <a:lnSpc>
                <a:spcPct val="90000"/>
              </a:lnSpc>
            </a:pPr>
            <a:r>
              <a:rPr lang="it-IT" sz="3100" dirty="0"/>
              <a:t>Abrogazione della formula esecutiva e della spedizione in forma esecutiva</a:t>
            </a:r>
          </a:p>
        </p:txBody>
      </p:sp>
      <p:sp>
        <p:nvSpPr>
          <p:cNvPr id="3" name="Segnaposto contenuto 2">
            <a:extLst>
              <a:ext uri="{FF2B5EF4-FFF2-40B4-BE49-F238E27FC236}">
                <a16:creationId xmlns:a16="http://schemas.microsoft.com/office/drawing/2014/main" id="{DC5E9C45-C10D-DC60-D1FE-D74B74DF524A}"/>
              </a:ext>
            </a:extLst>
          </p:cNvPr>
          <p:cNvSpPr>
            <a:spLocks noGrp="1"/>
          </p:cNvSpPr>
          <p:nvPr>
            <p:ph idx="1"/>
          </p:nvPr>
        </p:nvSpPr>
        <p:spPr>
          <a:xfrm>
            <a:off x="4984376" y="964889"/>
            <a:ext cx="6682107" cy="5246725"/>
          </a:xfrm>
        </p:spPr>
        <p:txBody>
          <a:bodyPr>
            <a:normAutofit lnSpcReduction="10000"/>
          </a:bodyPr>
          <a:lstStyle/>
          <a:p>
            <a:pPr algn="just"/>
            <a:r>
              <a:rPr lang="it-IT" dirty="0"/>
              <a:t>Problema che attiene alla legittimazione attiva del soggetto che intende agire. </a:t>
            </a:r>
            <a:endParaRPr lang="it-IT" dirty="0">
              <a:sym typeface="Wingdings" panose="05000000000000000000" pitchFamily="2" charset="2"/>
            </a:endParaRPr>
          </a:p>
          <a:p>
            <a:pPr algn="just"/>
            <a:r>
              <a:rPr lang="it-IT" dirty="0"/>
              <a:t>Sistema previgente (spec. artt. 475 e 476).</a:t>
            </a:r>
          </a:p>
          <a:p>
            <a:pPr lvl="1" algn="just">
              <a:buFont typeface="Wingdings" panose="05000000000000000000" pitchFamily="2" charset="2"/>
              <a:buChar char="Ø"/>
            </a:pPr>
            <a:r>
              <a:rPr lang="it-IT" dirty="0">
                <a:sym typeface="Wingdings" panose="05000000000000000000" pitchFamily="2" charset="2"/>
              </a:rPr>
              <a:t>Spedizione in forma esecutiva nei confronti della parte a favore della quale fu pronunciato il provvedimento o ai suoi successori.</a:t>
            </a:r>
          </a:p>
          <a:p>
            <a:pPr lvl="1" algn="just">
              <a:buFont typeface="Wingdings" panose="05000000000000000000" pitchFamily="2" charset="2"/>
              <a:buChar char="Ø"/>
            </a:pPr>
            <a:r>
              <a:rPr lang="it-IT" dirty="0">
                <a:sym typeface="Wingdings" panose="05000000000000000000" pitchFamily="2" charset="2"/>
              </a:rPr>
              <a:t>Apposizione della formula esecutiva, una volta esperiti «controlli formali» sulla idoneità del titolo (in copia) e sulla legittimazione di chi richiede la spedizione.</a:t>
            </a:r>
          </a:p>
          <a:p>
            <a:pPr lvl="1" algn="just">
              <a:buFont typeface="Wingdings" panose="05000000000000000000" pitchFamily="2" charset="2"/>
              <a:buChar char="Ø"/>
            </a:pPr>
            <a:r>
              <a:rPr lang="it-IT" dirty="0">
                <a:sym typeface="Wingdings" panose="05000000000000000000" pitchFamily="2" charset="2"/>
              </a:rPr>
              <a:t>Impossibilità di ottenere ulteriori copie esecutive (l’originale resta presso il pub. uff.). </a:t>
            </a:r>
          </a:p>
          <a:p>
            <a:pPr algn="just"/>
            <a:r>
              <a:rPr lang="it-IT" dirty="0">
                <a:sym typeface="Wingdings" panose="05000000000000000000" pitchFamily="2" charset="2"/>
              </a:rPr>
              <a:t>Sistema attuale: i provvedimenti «devono essere rilasciati in copia attestata conforme all’originale, salvo che la legge disponga altrimenti».</a:t>
            </a:r>
          </a:p>
        </p:txBody>
      </p:sp>
      <p:sp>
        <p:nvSpPr>
          <p:cNvPr id="23" name="Rectangle 22">
            <a:extLst>
              <a:ext uri="{FF2B5EF4-FFF2-40B4-BE49-F238E27FC236}">
                <a16:creationId xmlns:a16="http://schemas.microsoft.com/office/drawing/2014/main" id="{92D36A8B-01FD-4675-9D35-FA0CC50FD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26D76E8-086A-40F9-B995-AEFD77D9C0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4756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E6C0C3-A448-4D8B-86C7-3C83B7E4A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BC0BB8B-2A4A-E470-CD64-A23C9D60112C}"/>
              </a:ext>
            </a:extLst>
          </p:cNvPr>
          <p:cNvSpPr>
            <a:spLocks noGrp="1"/>
          </p:cNvSpPr>
          <p:nvPr>
            <p:ph type="title"/>
          </p:nvPr>
        </p:nvSpPr>
        <p:spPr>
          <a:xfrm>
            <a:off x="555812" y="1028700"/>
            <a:ext cx="3675529" cy="4472690"/>
          </a:xfrm>
        </p:spPr>
        <p:txBody>
          <a:bodyPr anchor="ctr">
            <a:normAutofit/>
          </a:bodyPr>
          <a:lstStyle/>
          <a:p>
            <a:br>
              <a:rPr lang="it-IT" sz="2000" dirty="0"/>
            </a:br>
            <a:r>
              <a:rPr lang="it-IT" sz="2000" dirty="0"/>
              <a:t>la notificazione del titolo e del precetto</a:t>
            </a:r>
          </a:p>
        </p:txBody>
      </p:sp>
      <p:sp>
        <p:nvSpPr>
          <p:cNvPr id="11" name="Rectangle 10">
            <a:extLst>
              <a:ext uri="{FF2B5EF4-FFF2-40B4-BE49-F238E27FC236}">
                <a16:creationId xmlns:a16="http://schemas.microsoft.com/office/drawing/2014/main" id="{EF1326A3-CBDD-4503-8C40-806B4ABF4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8741"/>
            <a:ext cx="12192000" cy="449256"/>
          </a:xfrm>
          <a:prstGeom prst="rect">
            <a:avLst/>
          </a:prstGeom>
          <a:gradFill>
            <a:gsLst>
              <a:gs pos="14000">
                <a:schemeClr val="accent4">
                  <a:alpha val="28000"/>
                </a:schemeClr>
              </a:gs>
              <a:gs pos="100000">
                <a:schemeClr val="accent5">
                  <a:alpha val="8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0698D-E436-464E-9DE4-F9FB349FD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316"/>
            <a:ext cx="8153398" cy="449684"/>
          </a:xfrm>
          <a:prstGeom prst="rect">
            <a:avLst/>
          </a:prstGeom>
          <a:gradFill>
            <a:gsLst>
              <a:gs pos="9000">
                <a:schemeClr val="accent2">
                  <a:lumMod val="60000"/>
                  <a:lumOff val="40000"/>
                  <a:alpha val="68000"/>
                </a:schemeClr>
              </a:gs>
              <a:gs pos="99000">
                <a:schemeClr val="accent2"/>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egnaposto contenuto 2">
            <a:extLst>
              <a:ext uri="{FF2B5EF4-FFF2-40B4-BE49-F238E27FC236}">
                <a16:creationId xmlns:a16="http://schemas.microsoft.com/office/drawing/2014/main" id="{DA081E69-5466-C48A-7F06-D041BE3DDFE4}"/>
              </a:ext>
            </a:extLst>
          </p:cNvPr>
          <p:cNvGraphicFramePr>
            <a:graphicFrameLocks noGrp="1"/>
          </p:cNvGraphicFramePr>
          <p:nvPr>
            <p:ph idx="1"/>
            <p:extLst>
              <p:ext uri="{D42A27DB-BD31-4B8C-83A1-F6EECF244321}">
                <p14:modId xmlns:p14="http://schemas.microsoft.com/office/powerpoint/2010/main" val="673556346"/>
              </p:ext>
            </p:extLst>
          </p:nvPr>
        </p:nvGraphicFramePr>
        <p:xfrm>
          <a:off x="4614041" y="336331"/>
          <a:ext cx="6736216" cy="5822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9239515"/>
      </p:ext>
    </p:extLst>
  </p:cSld>
  <p:clrMapOvr>
    <a:masterClrMapping/>
  </p:clrMapOvr>
</p:sld>
</file>

<file path=ppt/theme/theme1.xml><?xml version="1.0" encoding="utf-8"?>
<a:theme xmlns:a="http://schemas.openxmlformats.org/drawingml/2006/main" name="GradientRiseVTI">
  <a:themeElements>
    <a:clrScheme name="AnalogousFromRegularSeed_2SEEDS">
      <a:dk1>
        <a:srgbClr val="000000"/>
      </a:dk1>
      <a:lt1>
        <a:srgbClr val="FFFFFF"/>
      </a:lt1>
      <a:dk2>
        <a:srgbClr val="1B2F2E"/>
      </a:dk2>
      <a:lt2>
        <a:srgbClr val="F3F1F0"/>
      </a:lt2>
      <a:accent1>
        <a:srgbClr val="3B9EB1"/>
      </a:accent1>
      <a:accent2>
        <a:srgbClr val="46B196"/>
      </a:accent2>
      <a:accent3>
        <a:srgbClr val="4D7EC3"/>
      </a:accent3>
      <a:accent4>
        <a:srgbClr val="B13B3E"/>
      </a:accent4>
      <a:accent5>
        <a:srgbClr val="C37B4D"/>
      </a:accent5>
      <a:accent6>
        <a:srgbClr val="B19A3B"/>
      </a:accent6>
      <a:hlink>
        <a:srgbClr val="C05944"/>
      </a:hlink>
      <a:folHlink>
        <a:srgbClr val="7F7F7F"/>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emplate>TM03457491[[fn=Metropolitano]]</Template>
  <TotalTime>5255</TotalTime>
  <Words>6374</Words>
  <Application>Microsoft Office PowerPoint</Application>
  <PresentationFormat>Widescreen</PresentationFormat>
  <Paragraphs>381</Paragraphs>
  <Slides>57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57</vt:i4>
      </vt:variant>
    </vt:vector>
  </HeadingPairs>
  <TitlesOfParts>
    <vt:vector size="63" baseType="lpstr">
      <vt:lpstr>Arial</vt:lpstr>
      <vt:lpstr>Gill Sans Nova</vt:lpstr>
      <vt:lpstr>Lato</vt:lpstr>
      <vt:lpstr>Tahoma</vt:lpstr>
      <vt:lpstr>Wingdings</vt:lpstr>
      <vt:lpstr>GradientRiseVTI</vt:lpstr>
      <vt:lpstr>Il processo esecutivo</vt:lpstr>
      <vt:lpstr>Esecuzione forzata (ARTT. 474- 632)</vt:lpstr>
      <vt:lpstr>Esecuzione in forma specifica</vt:lpstr>
      <vt:lpstr>Il titolo esecutivo</vt:lpstr>
      <vt:lpstr>Il titolo esecutivo</vt:lpstr>
      <vt:lpstr>Il titolo esecutivo</vt:lpstr>
      <vt:lpstr>I POTERI DEL G.E.</vt:lpstr>
      <vt:lpstr>Abrogazione della formula esecutiva e della spedizione in forma esecutiva</vt:lpstr>
      <vt:lpstr> la notificazione del titolo e del precetto</vt:lpstr>
      <vt:lpstr>art. 614-bis</vt:lpstr>
      <vt:lpstr>Art. 614-bis</vt:lpstr>
      <vt:lpstr>Espropriazione forzata</vt:lpstr>
      <vt:lpstr>Il PIGNORAMENTO</vt:lpstr>
      <vt:lpstr>pignoramento</vt:lpstr>
      <vt:lpstr>pignoramento</vt:lpstr>
      <vt:lpstr>pignoramento</vt:lpstr>
      <vt:lpstr>VICENDE del pignoramento</vt:lpstr>
      <vt:lpstr>Effetti conservativi del pignoramento</vt:lpstr>
      <vt:lpstr>Effetti conservativi del pignoramento</vt:lpstr>
      <vt:lpstr>Effetti conservativi del pignoramento</vt:lpstr>
      <vt:lpstr>Effetti conservativi del pignoramento</vt:lpstr>
      <vt:lpstr>Intervento dei creditori</vt:lpstr>
      <vt:lpstr>Creditori che possono intervenire</vt:lpstr>
      <vt:lpstr>Creditori che possono intervenire</vt:lpstr>
      <vt:lpstr>Modalità dell’intervento</vt:lpstr>
      <vt:lpstr>Effetti dell’intervento</vt:lpstr>
      <vt:lpstr>Fase di liquidazione Vendita o assegnazione</vt:lpstr>
      <vt:lpstr>assegnazione</vt:lpstr>
      <vt:lpstr>Tipi di vendita</vt:lpstr>
      <vt:lpstr>Vendita es. mobiliare</vt:lpstr>
      <vt:lpstr>VENDITA es. immobiliare</vt:lpstr>
      <vt:lpstr>VENDITA immobiliare riforma cartabia</vt:lpstr>
      <vt:lpstr>Effetti sostanziali della vendita forzata(2919-2929 c.c.)</vt:lpstr>
      <vt:lpstr>Effetti sostanziali della vendita</vt:lpstr>
      <vt:lpstr>EFFETTI SOSTANZIALI VENDITA FORZATA</vt:lpstr>
      <vt:lpstr>Effetti sostanziali dell’assegnazione</vt:lpstr>
      <vt:lpstr>Conflitto tra esecutato ed aggiudicatario</vt:lpstr>
      <vt:lpstr>Distribuzione del ricavato in generale</vt:lpstr>
      <vt:lpstr>Distribuzione del ricavato</vt:lpstr>
      <vt:lpstr>Controversie in sede distributiva</vt:lpstr>
      <vt:lpstr>Espropriazione di beni indivisi</vt:lpstr>
      <vt:lpstr>Espropriazione contro il terzo proprietario</vt:lpstr>
      <vt:lpstr>Le opposizioni nel processo esecutivo</vt:lpstr>
      <vt:lpstr>Opposizione all’esecuzione</vt:lpstr>
      <vt:lpstr>Opposizione agli atti esecutivi</vt:lpstr>
      <vt:lpstr>Opposizione di terzo all’esecuzione</vt:lpstr>
      <vt:lpstr>Esecuzione in forma specifica</vt:lpstr>
      <vt:lpstr>Esecuzione forzata per consegna o rilascio</vt:lpstr>
      <vt:lpstr>Esecuzione forzata per consegna o rilascio</vt:lpstr>
      <vt:lpstr>Esecuzione forzata degli obblighi di fare o non fare</vt:lpstr>
      <vt:lpstr>Esecuzione forzata degli obblighi di fare o DISFARE</vt:lpstr>
      <vt:lpstr>Il regime dell’ordinanza che decide le modalità dell’esecuzione </vt:lpstr>
      <vt:lpstr>Esecuzione specifica dell’obbligo di concludere un contratto</vt:lpstr>
      <vt:lpstr>sospensione</vt:lpstr>
      <vt:lpstr>Sospensione interna</vt:lpstr>
      <vt:lpstr>sospensione</vt:lpstr>
      <vt:lpstr>estinzione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processo esecutivo</dc:title>
  <dc:creator>Giusy Fanelli</dc:creator>
  <cp:lastModifiedBy>Giusy Fanelli</cp:lastModifiedBy>
  <cp:revision>17</cp:revision>
  <dcterms:created xsi:type="dcterms:W3CDTF">2023-04-03T17:12:08Z</dcterms:created>
  <dcterms:modified xsi:type="dcterms:W3CDTF">2023-05-26T09:57:30Z</dcterms:modified>
</cp:coreProperties>
</file>