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75" r:id="rId2"/>
    <p:sldId id="319" r:id="rId3"/>
    <p:sldId id="415" r:id="rId4"/>
    <p:sldId id="416" r:id="rId5"/>
    <p:sldId id="372" r:id="rId6"/>
    <p:sldId id="373" r:id="rId7"/>
    <p:sldId id="374" r:id="rId8"/>
    <p:sldId id="414" r:id="rId9"/>
    <p:sldId id="463" r:id="rId10"/>
    <p:sldId id="371" r:id="rId11"/>
    <p:sldId id="376" r:id="rId12"/>
    <p:sldId id="451" r:id="rId13"/>
    <p:sldId id="452" r:id="rId14"/>
    <p:sldId id="456" r:id="rId15"/>
    <p:sldId id="457" r:id="rId16"/>
    <p:sldId id="271" r:id="rId17"/>
    <p:sldId id="378" r:id="rId18"/>
    <p:sldId id="448" r:id="rId19"/>
    <p:sldId id="453" r:id="rId20"/>
    <p:sldId id="272" r:id="rId21"/>
    <p:sldId id="273" r:id="rId22"/>
    <p:sldId id="323" r:id="rId23"/>
    <p:sldId id="262" r:id="rId24"/>
    <p:sldId id="458" r:id="rId25"/>
    <p:sldId id="459"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0C3D7-C9B7-4810-8710-2F338C85E997}" type="datetimeFigureOut">
              <a:rPr lang="it-IT" smtClean="0"/>
              <a:t>29/03/2023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E2606-6C85-4FB9-84C6-F9B6F2B0E0F8}" type="slidenum">
              <a:rPr lang="it-IT" smtClean="0"/>
              <a:t>‹#›</a:t>
            </a:fld>
            <a:endParaRPr lang="it-IT"/>
          </a:p>
        </p:txBody>
      </p:sp>
    </p:spTree>
    <p:extLst>
      <p:ext uri="{BB962C8B-B14F-4D97-AF65-F5344CB8AC3E}">
        <p14:creationId xmlns:p14="http://schemas.microsoft.com/office/powerpoint/2010/main" val="106793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solidFill>
                  <a:srgbClr val="221F1F"/>
                </a:solidFill>
                <a:cs typeface="Arial"/>
              </a:rPr>
              <a:t>the</a:t>
            </a:r>
            <a:r>
              <a:rPr lang="en-US" spc="13" dirty="0">
                <a:solidFill>
                  <a:srgbClr val="221F1F"/>
                </a:solidFill>
                <a:cs typeface="Arial"/>
              </a:rPr>
              <a:t> </a:t>
            </a:r>
            <a:r>
              <a:rPr lang="en-US" spc="9" dirty="0">
                <a:solidFill>
                  <a:srgbClr val="221F1F"/>
                </a:solidFill>
                <a:cs typeface="Arial"/>
              </a:rPr>
              <a:t>p</a:t>
            </a:r>
            <a:r>
              <a:rPr lang="en-US" spc="4" dirty="0">
                <a:solidFill>
                  <a:srgbClr val="221F1F"/>
                </a:solidFill>
                <a:cs typeface="Arial"/>
              </a:rPr>
              <a:t>r</a:t>
            </a:r>
            <a:r>
              <a:rPr lang="en-US" spc="14" dirty="0">
                <a:solidFill>
                  <a:srgbClr val="221F1F"/>
                </a:solidFill>
                <a:cs typeface="Arial"/>
              </a:rPr>
              <a:t>e</a:t>
            </a:r>
            <a:r>
              <a:rPr lang="en-US" spc="9" dirty="0">
                <a:solidFill>
                  <a:srgbClr val="221F1F"/>
                </a:solidFill>
                <a:cs typeface="Arial"/>
              </a:rPr>
              <a:t>se</a:t>
            </a:r>
            <a:r>
              <a:rPr lang="en-US" spc="4" dirty="0">
                <a:solidFill>
                  <a:srgbClr val="221F1F"/>
                </a:solidFill>
                <a:cs typeface="Arial"/>
              </a:rPr>
              <a:t>n</a:t>
            </a:r>
            <a:r>
              <a:rPr lang="en-US" spc="9" dirty="0">
                <a:solidFill>
                  <a:srgbClr val="221F1F"/>
                </a:solidFill>
                <a:cs typeface="Arial"/>
              </a:rPr>
              <a:t>c</a:t>
            </a:r>
            <a:r>
              <a:rPr lang="en-US" dirty="0">
                <a:solidFill>
                  <a:srgbClr val="221F1F"/>
                </a:solidFill>
                <a:cs typeface="Arial"/>
              </a:rPr>
              <a:t>e</a:t>
            </a:r>
            <a:r>
              <a:rPr lang="en-US" spc="1" dirty="0">
                <a:solidFill>
                  <a:srgbClr val="221F1F"/>
                </a:solidFill>
                <a:cs typeface="Arial"/>
              </a:rPr>
              <a:t> </a:t>
            </a:r>
            <a:r>
              <a:rPr lang="en-US" dirty="0">
                <a:solidFill>
                  <a:srgbClr val="221F1F"/>
                </a:solidFill>
                <a:cs typeface="Arial"/>
              </a:rPr>
              <a:t>of</a:t>
            </a:r>
            <a:r>
              <a:rPr lang="en-US" spc="31" dirty="0">
                <a:solidFill>
                  <a:srgbClr val="221F1F"/>
                </a:solidFill>
                <a:cs typeface="Arial"/>
              </a:rPr>
              <a:t> </a:t>
            </a:r>
            <a:r>
              <a:rPr lang="en-US" spc="9" dirty="0">
                <a:solidFill>
                  <a:srgbClr val="221F1F"/>
                </a:solidFill>
                <a:cs typeface="Arial"/>
              </a:rPr>
              <a:t>ce</a:t>
            </a:r>
            <a:r>
              <a:rPr lang="en-US" dirty="0">
                <a:solidFill>
                  <a:srgbClr val="221F1F"/>
                </a:solidFill>
                <a:cs typeface="Arial"/>
              </a:rPr>
              <a:t>l</a:t>
            </a:r>
            <a:r>
              <a:rPr lang="en-US" spc="4" dirty="0">
                <a:solidFill>
                  <a:srgbClr val="221F1F"/>
                </a:solidFill>
                <a:cs typeface="Arial"/>
              </a:rPr>
              <a:t>l</a:t>
            </a:r>
            <a:r>
              <a:rPr lang="en-US" dirty="0">
                <a:solidFill>
                  <a:srgbClr val="221F1F"/>
                </a:solidFill>
                <a:cs typeface="Arial"/>
              </a:rPr>
              <a:t>s</a:t>
            </a:r>
            <a:r>
              <a:rPr lang="en-US" spc="12" dirty="0">
                <a:solidFill>
                  <a:srgbClr val="221F1F"/>
                </a:solidFill>
                <a:cs typeface="Arial"/>
              </a:rPr>
              <a:t> </a:t>
            </a:r>
            <a:r>
              <a:rPr lang="en-US" dirty="0">
                <a:solidFill>
                  <a:srgbClr val="221F1F"/>
                </a:solidFill>
                <a:cs typeface="Arial"/>
              </a:rPr>
              <a:t>oth</a:t>
            </a:r>
            <a:r>
              <a:rPr lang="en-US" spc="14" dirty="0">
                <a:solidFill>
                  <a:srgbClr val="221F1F"/>
                </a:solidFill>
                <a:cs typeface="Arial"/>
              </a:rPr>
              <a:t>e</a:t>
            </a:r>
            <a:r>
              <a:rPr lang="en-US" dirty="0">
                <a:solidFill>
                  <a:srgbClr val="221F1F"/>
                </a:solidFill>
                <a:cs typeface="Arial"/>
              </a:rPr>
              <a:t>r</a:t>
            </a:r>
            <a:r>
              <a:rPr lang="en-US" spc="18" dirty="0">
                <a:solidFill>
                  <a:srgbClr val="221F1F"/>
                </a:solidFill>
                <a:cs typeface="Arial"/>
              </a:rPr>
              <a:t> </a:t>
            </a:r>
            <a:r>
              <a:rPr lang="en-US" dirty="0">
                <a:solidFill>
                  <a:srgbClr val="221F1F"/>
                </a:solidFill>
                <a:cs typeface="Arial"/>
              </a:rPr>
              <a:t>th</a:t>
            </a:r>
            <a:r>
              <a:rPr lang="en-US" spc="9" dirty="0">
                <a:solidFill>
                  <a:srgbClr val="221F1F"/>
                </a:solidFill>
                <a:cs typeface="Arial"/>
              </a:rPr>
              <a:t>a</a:t>
            </a:r>
            <a:r>
              <a:rPr lang="en-US" dirty="0">
                <a:solidFill>
                  <a:srgbClr val="221F1F"/>
                </a:solidFill>
                <a:cs typeface="Arial"/>
              </a:rPr>
              <a:t>n</a:t>
            </a:r>
            <a:r>
              <a:rPr lang="en-US" spc="13" dirty="0">
                <a:solidFill>
                  <a:srgbClr val="221F1F"/>
                </a:solidFill>
                <a:cs typeface="Arial"/>
              </a:rPr>
              <a:t> </a:t>
            </a:r>
            <a:r>
              <a:rPr lang="en-US" spc="4" dirty="0">
                <a:solidFill>
                  <a:srgbClr val="221F1F"/>
                </a:solidFill>
                <a:cs typeface="Arial"/>
              </a:rPr>
              <a:t>s</a:t>
            </a:r>
            <a:r>
              <a:rPr lang="en-US" spc="9" dirty="0">
                <a:solidFill>
                  <a:srgbClr val="221F1F"/>
                </a:solidFill>
                <a:cs typeface="Arial"/>
              </a:rPr>
              <a:t>p</a:t>
            </a:r>
            <a:r>
              <a:rPr lang="en-US" spc="14" dirty="0">
                <a:solidFill>
                  <a:srgbClr val="221F1F"/>
                </a:solidFill>
                <a:cs typeface="Arial"/>
              </a:rPr>
              <a:t>er</a:t>
            </a:r>
            <a:r>
              <a:rPr lang="en-US" spc="9" dirty="0">
                <a:solidFill>
                  <a:srgbClr val="221F1F"/>
                </a:solidFill>
                <a:cs typeface="Arial"/>
              </a:rPr>
              <a:t>m</a:t>
            </a:r>
            <a:r>
              <a:rPr lang="en-US" dirty="0">
                <a:solidFill>
                  <a:srgbClr val="221F1F"/>
                </a:solidFill>
                <a:cs typeface="Arial"/>
              </a:rPr>
              <a:t>a</a:t>
            </a:r>
            <a:r>
              <a:rPr lang="en-US" spc="-9" dirty="0">
                <a:solidFill>
                  <a:srgbClr val="221F1F"/>
                </a:solidFill>
                <a:cs typeface="Arial"/>
              </a:rPr>
              <a:t>t</a:t>
            </a:r>
            <a:r>
              <a:rPr lang="en-US" spc="-4" dirty="0">
                <a:solidFill>
                  <a:srgbClr val="221F1F"/>
                </a:solidFill>
                <a:cs typeface="Arial"/>
              </a:rPr>
              <a:t>oz</a:t>
            </a:r>
            <a:r>
              <a:rPr lang="en-US" dirty="0">
                <a:solidFill>
                  <a:srgbClr val="221F1F"/>
                </a:solidFill>
                <a:cs typeface="Arial"/>
              </a:rPr>
              <a:t>o</a:t>
            </a:r>
            <a:r>
              <a:rPr lang="en-US" spc="14" dirty="0">
                <a:solidFill>
                  <a:srgbClr val="221F1F"/>
                </a:solidFill>
                <a:cs typeface="Arial"/>
              </a:rPr>
              <a:t>a</a:t>
            </a:r>
            <a:endParaRPr lang="it-IT" dirty="0"/>
          </a:p>
        </p:txBody>
      </p:sp>
      <p:sp>
        <p:nvSpPr>
          <p:cNvPr id="4" name="Segnaposto numero diapositiva 3"/>
          <p:cNvSpPr>
            <a:spLocks noGrp="1"/>
          </p:cNvSpPr>
          <p:nvPr>
            <p:ph type="sldNum" sz="quarter" idx="10"/>
          </p:nvPr>
        </p:nvSpPr>
        <p:spPr/>
        <p:txBody>
          <a:bodyPr/>
          <a:lstStyle/>
          <a:p>
            <a:fld id="{E6346DF7-3589-49E3-A196-A67DBD3484EC}" type="slidenum">
              <a:rPr lang="it-IT" smtClean="0"/>
              <a:pPr/>
              <a:t>1</a:t>
            </a:fld>
            <a:endParaRPr lang="it-IT"/>
          </a:p>
        </p:txBody>
      </p:sp>
    </p:spTree>
    <p:extLst>
      <p:ext uri="{BB962C8B-B14F-4D97-AF65-F5344CB8AC3E}">
        <p14:creationId xmlns:p14="http://schemas.microsoft.com/office/powerpoint/2010/main" val="153046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en-US" dirty="0"/>
          </a:p>
          <a:p>
            <a:pPr algn="just"/>
            <a:endParaRPr lang="en-US" dirty="0"/>
          </a:p>
          <a:p>
            <a:pPr algn="just"/>
            <a:endParaRPr lang="en-US" dirty="0"/>
          </a:p>
          <a:p>
            <a:pPr marL="12724" marR="8110">
              <a:lnSpc>
                <a:spcPts val="1070"/>
              </a:lnSpc>
              <a:spcBef>
                <a:spcPts val="53"/>
              </a:spcBef>
            </a:pPr>
            <a:endParaRPr lang="it-IT" dirty="0"/>
          </a:p>
        </p:txBody>
      </p:sp>
      <p:sp>
        <p:nvSpPr>
          <p:cNvPr id="4" name="Segnaposto numero diapositiva 3"/>
          <p:cNvSpPr>
            <a:spLocks noGrp="1"/>
          </p:cNvSpPr>
          <p:nvPr>
            <p:ph type="sldNum" sz="quarter" idx="10"/>
          </p:nvPr>
        </p:nvSpPr>
        <p:spPr/>
        <p:txBody>
          <a:bodyPr/>
          <a:lstStyle/>
          <a:p>
            <a:fld id="{E6346DF7-3589-49E3-A196-A67DBD3484EC}" type="slidenum">
              <a:rPr lang="it-IT" smtClean="0"/>
              <a:pPr/>
              <a:t>16</a:t>
            </a:fld>
            <a:endParaRPr lang="it-IT"/>
          </a:p>
        </p:txBody>
      </p:sp>
    </p:spTree>
    <p:extLst>
      <p:ext uri="{BB962C8B-B14F-4D97-AF65-F5344CB8AC3E}">
        <p14:creationId xmlns:p14="http://schemas.microsoft.com/office/powerpoint/2010/main" val="194780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2760" marR="8110">
              <a:lnSpc>
                <a:spcPts val="1110"/>
              </a:lnSpc>
              <a:spcBef>
                <a:spcPts val="55"/>
              </a:spcBef>
            </a:pPr>
            <a:endParaRPr lang="en-US" sz="1200" dirty="0">
              <a:latin typeface="Arial"/>
              <a:cs typeface="Arial"/>
            </a:endParaRPr>
          </a:p>
        </p:txBody>
      </p:sp>
      <p:sp>
        <p:nvSpPr>
          <p:cNvPr id="4" name="Segnaposto numero diapositiva 3"/>
          <p:cNvSpPr>
            <a:spLocks noGrp="1"/>
          </p:cNvSpPr>
          <p:nvPr>
            <p:ph type="sldNum" sz="quarter" idx="10"/>
          </p:nvPr>
        </p:nvSpPr>
        <p:spPr/>
        <p:txBody>
          <a:bodyPr/>
          <a:lstStyle/>
          <a:p>
            <a:fld id="{E6346DF7-3589-49E3-A196-A67DBD3484EC}" type="slidenum">
              <a:rPr lang="it-IT" smtClean="0"/>
              <a:pPr/>
              <a:t>17</a:t>
            </a:fld>
            <a:endParaRPr lang="it-IT"/>
          </a:p>
        </p:txBody>
      </p:sp>
    </p:spTree>
    <p:extLst>
      <p:ext uri="{BB962C8B-B14F-4D97-AF65-F5344CB8AC3E}">
        <p14:creationId xmlns:p14="http://schemas.microsoft.com/office/powerpoint/2010/main" val="242364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707C-D84E-9F42-51BA-393C8CC561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B9F1DEE2-8EBB-B60C-2991-4F98E8533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367CF2C7-11E9-9442-594D-F2A3945E60DC}"/>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5" name="Footer Placeholder 4">
            <a:extLst>
              <a:ext uri="{FF2B5EF4-FFF2-40B4-BE49-F238E27FC236}">
                <a16:creationId xmlns:a16="http://schemas.microsoft.com/office/drawing/2014/main" id="{09E12D4A-29B6-92FC-2D02-7F17F164610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00FAA1E-4579-8263-6FCF-2AF90794C30C}"/>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85696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B5FC-E90E-F70C-E5E1-5FC469A9437E}"/>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CEC957EC-605B-7DD9-689A-90F7BD583F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B48846C-AA95-421E-150F-542C45AA02FA}"/>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5" name="Footer Placeholder 4">
            <a:extLst>
              <a:ext uri="{FF2B5EF4-FFF2-40B4-BE49-F238E27FC236}">
                <a16:creationId xmlns:a16="http://schemas.microsoft.com/office/drawing/2014/main" id="{B67ECC42-9422-B349-C9F2-CA564582236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551B6F4-B796-E9FE-8978-EB3BA6D3591B}"/>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158995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95092-01D2-60E9-40A2-1692A721CB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8A545AD5-78EF-FE12-231A-DB963372F1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5B7D575-AF36-A86A-598A-147BB90F8580}"/>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5" name="Footer Placeholder 4">
            <a:extLst>
              <a:ext uri="{FF2B5EF4-FFF2-40B4-BE49-F238E27FC236}">
                <a16:creationId xmlns:a16="http://schemas.microsoft.com/office/drawing/2014/main" id="{29BCBAE9-31EF-EA24-3E11-905654813EB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24B6A17-9656-A406-61D7-FC337F4EDDA9}"/>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195275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317D-7B24-3CCD-ABE4-64953B10AB1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42FC087A-6230-27A5-0BA4-A6FFDBBECF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BAAB6BE-7688-2185-8E3A-E67ADD0CE4C2}"/>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5" name="Footer Placeholder 4">
            <a:extLst>
              <a:ext uri="{FF2B5EF4-FFF2-40B4-BE49-F238E27FC236}">
                <a16:creationId xmlns:a16="http://schemas.microsoft.com/office/drawing/2014/main" id="{2A9902D4-E6CE-49F7-9F97-7FEFF905E59E}"/>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3623A27-F81F-D074-828E-30614E6827CC}"/>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160297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1F4E-082F-3802-77B0-A56E47E075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E79684BA-17AC-1896-38CD-68AEFA4D7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FDACD3-6418-33CB-0EDB-5A12A095129F}"/>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5" name="Footer Placeholder 4">
            <a:extLst>
              <a:ext uri="{FF2B5EF4-FFF2-40B4-BE49-F238E27FC236}">
                <a16:creationId xmlns:a16="http://schemas.microsoft.com/office/drawing/2014/main" id="{5002AAAF-5647-F881-5A24-A4DBD35F9C1A}"/>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80B2578F-1608-B3BD-9141-1453003896B3}"/>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12192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7E1B-F7A0-D14B-59FD-F84055210B88}"/>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0A0F435E-049A-6228-BE38-D4A365FCE8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A95351BE-1C60-4413-BA99-049F15B246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F35E721B-D659-F8BB-0E1B-6F8B10F90B3C}"/>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6" name="Footer Placeholder 5">
            <a:extLst>
              <a:ext uri="{FF2B5EF4-FFF2-40B4-BE49-F238E27FC236}">
                <a16:creationId xmlns:a16="http://schemas.microsoft.com/office/drawing/2014/main" id="{23D18B15-8939-DE88-266B-E9C1EF6B489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BB1E1FD6-3C50-9D8B-5210-BFF2372CA397}"/>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401449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C4A1-C6CD-AEA7-EE45-55DD502E09B1}"/>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F033DCA3-5A61-E477-ABE5-9E89D1345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2B924-E5B7-55AE-CF84-4EA4250944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699425D2-10E9-DF25-EBF6-300ED65838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83579-5206-4300-5EF9-BE8EAA075C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3BC77B0B-F807-F19E-0BF3-A88CF499D016}"/>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8" name="Footer Placeholder 7">
            <a:extLst>
              <a:ext uri="{FF2B5EF4-FFF2-40B4-BE49-F238E27FC236}">
                <a16:creationId xmlns:a16="http://schemas.microsoft.com/office/drawing/2014/main" id="{2A548BA2-14DA-333A-0230-6EFC55BE4612}"/>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5EE781ED-B0E4-7887-15E9-401B488248A1}"/>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188953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3A76-D118-ED34-8A6D-08C3E1A6E539}"/>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49950636-D60B-C22C-2179-7F6EB436E16C}"/>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4" name="Footer Placeholder 3">
            <a:extLst>
              <a:ext uri="{FF2B5EF4-FFF2-40B4-BE49-F238E27FC236}">
                <a16:creationId xmlns:a16="http://schemas.microsoft.com/office/drawing/2014/main" id="{9FA4A6AC-822B-D6D4-1F6B-50F9965C2524}"/>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9083B371-8E22-7308-4940-582F9A7E08CE}"/>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43342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D4F55A-2ADD-5AD1-8BAB-68E34D6DD980}"/>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3" name="Footer Placeholder 2">
            <a:extLst>
              <a:ext uri="{FF2B5EF4-FFF2-40B4-BE49-F238E27FC236}">
                <a16:creationId xmlns:a16="http://schemas.microsoft.com/office/drawing/2014/main" id="{23ECBFA6-C28F-D246-BD00-FAA9D956BC58}"/>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A7EB7929-E8FE-030A-79C3-E76DC8ACDCE8}"/>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186587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31D4-600E-D29F-3A9A-07A549FE7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E99CB669-6E85-C033-3CEA-2D60180C1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3D91E6EE-00BA-AE9C-9196-AAD6CE8CC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EFDA97-86C3-3249-98C3-82BBC54402B4}"/>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6" name="Footer Placeholder 5">
            <a:extLst>
              <a:ext uri="{FF2B5EF4-FFF2-40B4-BE49-F238E27FC236}">
                <a16:creationId xmlns:a16="http://schemas.microsoft.com/office/drawing/2014/main" id="{3F88ABEC-DA0B-10B0-AAA1-8A098A42505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E9EB04EB-0BF2-E108-CB2B-3CF1F4AD26DD}"/>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198157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2EDB-020A-F539-1B58-69EEBD96E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00804038-F8F1-96FD-E45C-121C1DE59F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3B40617B-3173-4BDE-26A0-19771C825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1B905-5834-6815-B2E7-CF05D3BF54AF}"/>
              </a:ext>
            </a:extLst>
          </p:cNvPr>
          <p:cNvSpPr>
            <a:spLocks noGrp="1"/>
          </p:cNvSpPr>
          <p:nvPr>
            <p:ph type="dt" sz="half" idx="10"/>
          </p:nvPr>
        </p:nvSpPr>
        <p:spPr/>
        <p:txBody>
          <a:bodyPr/>
          <a:lstStyle/>
          <a:p>
            <a:fld id="{06EB9194-F508-49E0-A221-4CB48D77CF30}" type="datetimeFigureOut">
              <a:rPr lang="it-IT" smtClean="0"/>
              <a:t>29/03/2023</a:t>
            </a:fld>
            <a:endParaRPr lang="it-IT"/>
          </a:p>
        </p:txBody>
      </p:sp>
      <p:sp>
        <p:nvSpPr>
          <p:cNvPr id="6" name="Footer Placeholder 5">
            <a:extLst>
              <a:ext uri="{FF2B5EF4-FFF2-40B4-BE49-F238E27FC236}">
                <a16:creationId xmlns:a16="http://schemas.microsoft.com/office/drawing/2014/main" id="{68BFDE94-2D24-7427-59D9-B3560850CA70}"/>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E9524E8F-691C-5DBA-699A-DA973BE6E9AC}"/>
              </a:ext>
            </a:extLst>
          </p:cNvPr>
          <p:cNvSpPr>
            <a:spLocks noGrp="1"/>
          </p:cNvSpPr>
          <p:nvPr>
            <p:ph type="sldNum" sz="quarter" idx="12"/>
          </p:nvPr>
        </p:nvSpPr>
        <p:spPr/>
        <p:txBody>
          <a:bodyPr/>
          <a:lstStyle/>
          <a:p>
            <a:fld id="{C388E93A-55CB-4B9C-814F-4D7CD6DFF16F}" type="slidenum">
              <a:rPr lang="it-IT" smtClean="0"/>
              <a:t>‹#›</a:t>
            </a:fld>
            <a:endParaRPr lang="it-IT"/>
          </a:p>
        </p:txBody>
      </p:sp>
    </p:spTree>
    <p:extLst>
      <p:ext uri="{BB962C8B-B14F-4D97-AF65-F5344CB8AC3E}">
        <p14:creationId xmlns:p14="http://schemas.microsoft.com/office/powerpoint/2010/main" val="255891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51664E-46D0-4033-E816-E1EC140635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7E206848-2839-3DD9-89E0-3231802E7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1E01244C-7489-B33C-0F24-AFA113F98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B9194-F508-49E0-A221-4CB48D77CF30}" type="datetimeFigureOut">
              <a:rPr lang="it-IT" smtClean="0"/>
              <a:t>29/03/2023</a:t>
            </a:fld>
            <a:endParaRPr lang="it-IT"/>
          </a:p>
        </p:txBody>
      </p:sp>
      <p:sp>
        <p:nvSpPr>
          <p:cNvPr id="5" name="Footer Placeholder 4">
            <a:extLst>
              <a:ext uri="{FF2B5EF4-FFF2-40B4-BE49-F238E27FC236}">
                <a16:creationId xmlns:a16="http://schemas.microsoft.com/office/drawing/2014/main" id="{37A003F7-69F6-6D75-E0C8-EC773A2C8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7D854416-8A6B-AD37-9D91-5DE8F9F55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8E93A-55CB-4B9C-814F-4D7CD6DFF16F}" type="slidenum">
              <a:rPr lang="it-IT" smtClean="0"/>
              <a:t>‹#›</a:t>
            </a:fld>
            <a:endParaRPr lang="it-IT"/>
          </a:p>
        </p:txBody>
      </p:sp>
    </p:spTree>
    <p:extLst>
      <p:ext uri="{BB962C8B-B14F-4D97-AF65-F5344CB8AC3E}">
        <p14:creationId xmlns:p14="http://schemas.microsoft.com/office/powerpoint/2010/main" val="3074117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3096237" y="85617"/>
            <a:ext cx="5722533" cy="882353"/>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cap="all" dirty="0" err="1">
                <a:solidFill>
                  <a:srgbClr val="002060"/>
                </a:solidFill>
                <a:latin typeface="Times New Roman" panose="02020603050405020304" pitchFamily="18" charset="0"/>
                <a:cs typeface="Times New Roman" panose="02020603050405020304" pitchFamily="18" charset="0"/>
              </a:rPr>
              <a:t>Semen</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examination</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29" name="Parentesi graffa chiusa 28"/>
          <p:cNvSpPr/>
          <p:nvPr/>
        </p:nvSpPr>
        <p:spPr>
          <a:xfrm>
            <a:off x="7455657" y="3172159"/>
            <a:ext cx="240029" cy="127178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ln>
                <a:solidFill>
                  <a:srgbClr val="FF0000"/>
                </a:solidFill>
              </a:ln>
            </a:endParaRPr>
          </a:p>
        </p:txBody>
      </p:sp>
      <p:grpSp>
        <p:nvGrpSpPr>
          <p:cNvPr id="3" name="Gruppo 2"/>
          <p:cNvGrpSpPr/>
          <p:nvPr/>
        </p:nvGrpSpPr>
        <p:grpSpPr>
          <a:xfrm>
            <a:off x="2089370" y="1468903"/>
            <a:ext cx="8259690" cy="4525385"/>
            <a:chOff x="565370" y="1468902"/>
            <a:chExt cx="8259690" cy="4525385"/>
          </a:xfrm>
        </p:grpSpPr>
        <p:grpSp>
          <p:nvGrpSpPr>
            <p:cNvPr id="19" name="Gruppo 18"/>
            <p:cNvGrpSpPr/>
            <p:nvPr/>
          </p:nvGrpSpPr>
          <p:grpSpPr>
            <a:xfrm>
              <a:off x="648072" y="1468902"/>
              <a:ext cx="8176988" cy="4525385"/>
              <a:chOff x="786569" y="1220777"/>
              <a:chExt cx="8176988" cy="4525385"/>
            </a:xfrm>
          </p:grpSpPr>
          <p:grpSp>
            <p:nvGrpSpPr>
              <p:cNvPr id="20" name="Gruppo 19"/>
              <p:cNvGrpSpPr/>
              <p:nvPr/>
            </p:nvGrpSpPr>
            <p:grpSpPr>
              <a:xfrm>
                <a:off x="786569" y="1220777"/>
                <a:ext cx="7463358" cy="4308961"/>
                <a:chOff x="648072" y="1840461"/>
                <a:chExt cx="7463358" cy="4308961"/>
              </a:xfrm>
            </p:grpSpPr>
            <p:grpSp>
              <p:nvGrpSpPr>
                <p:cNvPr id="24" name="Gruppo 23"/>
                <p:cNvGrpSpPr/>
                <p:nvPr/>
              </p:nvGrpSpPr>
              <p:grpSpPr>
                <a:xfrm>
                  <a:off x="648072" y="1902046"/>
                  <a:ext cx="6839744" cy="1323439"/>
                  <a:chOff x="648072" y="1902046"/>
                  <a:chExt cx="6839744" cy="1323439"/>
                </a:xfrm>
              </p:grpSpPr>
              <p:sp>
                <p:nvSpPr>
                  <p:cNvPr id="27" name="Rettangolo 26"/>
                  <p:cNvSpPr/>
                  <p:nvPr/>
                </p:nvSpPr>
                <p:spPr>
                  <a:xfrm>
                    <a:off x="648072" y="2347691"/>
                    <a:ext cx="3635896" cy="265457"/>
                  </a:xfrm>
                  <a:prstGeom prst="rect">
                    <a:avLst/>
                  </a:prstGeom>
                </p:spPr>
                <p:txBody>
                  <a:bodyPr wrap="square">
                    <a:spAutoFit/>
                  </a:bodyPr>
                  <a:lstStyle/>
                  <a:p>
                    <a:pPr marL="12700" marR="8110" algn="just">
                      <a:lnSpc>
                        <a:spcPts val="1325"/>
                      </a:lnSpc>
                      <a:spcBef>
                        <a:spcPts val="66"/>
                      </a:spcBef>
                    </a:pPr>
                    <a:r>
                      <a:rPr lang="it-IT" sz="1600" b="1" cap="all" spc="4" dirty="0" err="1">
                        <a:solidFill>
                          <a:srgbClr val="002060"/>
                        </a:solidFill>
                        <a:latin typeface="Times New Roman" panose="02020603050405020304" pitchFamily="18" charset="0"/>
                        <a:cs typeface="Times New Roman" panose="02020603050405020304" pitchFamily="18" charset="0"/>
                      </a:rPr>
                      <a:t>Ma</a:t>
                    </a:r>
                    <a:r>
                      <a:rPr lang="it-IT" sz="1600" b="1" cap="all" spc="9" dirty="0" err="1">
                        <a:solidFill>
                          <a:srgbClr val="002060"/>
                        </a:solidFill>
                        <a:latin typeface="Times New Roman" panose="02020603050405020304" pitchFamily="18" charset="0"/>
                        <a:cs typeface="Times New Roman" panose="02020603050405020304" pitchFamily="18" charset="0"/>
                      </a:rPr>
                      <a:t>c</a:t>
                    </a:r>
                    <a:r>
                      <a:rPr lang="it-IT" sz="1600" b="1" cap="all" spc="4" dirty="0" err="1">
                        <a:solidFill>
                          <a:srgbClr val="002060"/>
                        </a:solidFill>
                        <a:latin typeface="Times New Roman" panose="02020603050405020304" pitchFamily="18" charset="0"/>
                        <a:cs typeface="Times New Roman" panose="02020603050405020304" pitchFamily="18" charset="0"/>
                      </a:rPr>
                      <a:t>roscopi</a:t>
                    </a:r>
                    <a:r>
                      <a:rPr lang="it-IT" sz="1600" b="1" cap="all" dirty="0" err="1">
                        <a:solidFill>
                          <a:srgbClr val="002060"/>
                        </a:solidFill>
                        <a:latin typeface="Times New Roman" panose="02020603050405020304" pitchFamily="18" charset="0"/>
                        <a:cs typeface="Times New Roman" panose="02020603050405020304" pitchFamily="18" charset="0"/>
                      </a:rPr>
                      <a:t>c</a:t>
                    </a:r>
                    <a:r>
                      <a:rPr lang="it-IT" sz="1600" b="1" cap="all" dirty="0">
                        <a:solidFill>
                          <a:srgbClr val="002060"/>
                        </a:solidFill>
                        <a:latin typeface="Times New Roman" panose="02020603050405020304" pitchFamily="18" charset="0"/>
                        <a:cs typeface="Times New Roman" panose="02020603050405020304" pitchFamily="18" charset="0"/>
                      </a:rPr>
                      <a:t> </a:t>
                    </a:r>
                    <a:r>
                      <a:rPr lang="it-IT" sz="1600" b="1" cap="all" spc="-14" dirty="0" err="1">
                        <a:solidFill>
                          <a:srgbClr val="002060"/>
                        </a:solidFill>
                        <a:latin typeface="Times New Roman" panose="02020603050405020304" pitchFamily="18" charset="0"/>
                        <a:cs typeface="Times New Roman" panose="02020603050405020304" pitchFamily="18" charset="0"/>
                      </a:rPr>
                      <a:t>e</a:t>
                    </a:r>
                    <a:r>
                      <a:rPr lang="it-IT" sz="1600" b="1" cap="all" spc="-4" dirty="0" err="1">
                        <a:solidFill>
                          <a:srgbClr val="002060"/>
                        </a:solidFill>
                        <a:latin typeface="Times New Roman" panose="02020603050405020304" pitchFamily="18" charset="0"/>
                        <a:cs typeface="Times New Roman" panose="02020603050405020304" pitchFamily="18" charset="0"/>
                      </a:rPr>
                      <a:t>x</a:t>
                    </a:r>
                    <a:r>
                      <a:rPr lang="it-IT" sz="1600" b="1" cap="all" spc="4" dirty="0" err="1">
                        <a:solidFill>
                          <a:srgbClr val="002060"/>
                        </a:solidFill>
                        <a:latin typeface="Times New Roman" panose="02020603050405020304" pitchFamily="18" charset="0"/>
                        <a:cs typeface="Times New Roman" panose="02020603050405020304" pitchFamily="18" charset="0"/>
                      </a:rPr>
                      <a:t>amina</a:t>
                    </a:r>
                    <a:r>
                      <a:rPr lang="it-IT" sz="1600" b="1" cap="all" spc="19" dirty="0" err="1">
                        <a:solidFill>
                          <a:srgbClr val="002060"/>
                        </a:solidFill>
                        <a:latin typeface="Times New Roman" panose="02020603050405020304" pitchFamily="18" charset="0"/>
                        <a:cs typeface="Times New Roman" panose="02020603050405020304" pitchFamily="18" charset="0"/>
                      </a:rPr>
                      <a:t>t</a:t>
                    </a:r>
                    <a:r>
                      <a:rPr lang="it-IT" sz="1600" b="1" cap="all" dirty="0" err="1">
                        <a:solidFill>
                          <a:srgbClr val="002060"/>
                        </a:solidFill>
                        <a:latin typeface="Times New Roman" panose="02020603050405020304" pitchFamily="18" charset="0"/>
                        <a:cs typeface="Times New Roman" panose="02020603050405020304" pitchFamily="18" charset="0"/>
                      </a:rPr>
                      <a:t>i</a:t>
                    </a:r>
                    <a:r>
                      <a:rPr lang="it-IT" sz="1600" b="1" cap="all" spc="4" dirty="0" err="1">
                        <a:solidFill>
                          <a:srgbClr val="002060"/>
                        </a:solidFill>
                        <a:latin typeface="Times New Roman" panose="02020603050405020304" pitchFamily="18" charset="0"/>
                        <a:cs typeface="Times New Roman" panose="02020603050405020304" pitchFamily="18" charset="0"/>
                      </a:rPr>
                      <a:t>on</a:t>
                    </a:r>
                    <a:endParaRPr lang="it-IT" sz="1600" cap="all" dirty="0">
                      <a:solidFill>
                        <a:srgbClr val="002060"/>
                      </a:solidFill>
                      <a:latin typeface="Times New Roman" panose="02020603050405020304" pitchFamily="18" charset="0"/>
                      <a:cs typeface="Times New Roman" panose="02020603050405020304" pitchFamily="18" charset="0"/>
                    </a:endParaRPr>
                  </a:p>
                </p:txBody>
              </p:sp>
              <p:sp>
                <p:nvSpPr>
                  <p:cNvPr id="28" name="Rettangolo 27"/>
                  <p:cNvSpPr/>
                  <p:nvPr/>
                </p:nvSpPr>
                <p:spPr>
                  <a:xfrm>
                    <a:off x="4211960" y="1902046"/>
                    <a:ext cx="3275856" cy="1323439"/>
                  </a:xfrm>
                  <a:prstGeom prst="rect">
                    <a:avLst/>
                  </a:prstGeom>
                </p:spPr>
                <p:txBody>
                  <a:bodyPr wrap="square">
                    <a:spAutoFit/>
                  </a:bodyPr>
                  <a:lstStyle/>
                  <a:p>
                    <a:pPr marL="285750" indent="-285750" algn="just">
                      <a:buFont typeface="Wingdings" panose="05000000000000000000" pitchFamily="2" charset="2"/>
                      <a:buChar char="ü"/>
                    </a:pPr>
                    <a:r>
                      <a:rPr lang="en-US" sz="1600" dirty="0">
                        <a:solidFill>
                          <a:srgbClr val="002060"/>
                        </a:solidFill>
                        <a:latin typeface="Times New Roman" panose="02020603050405020304" pitchFamily="18" charset="0"/>
                        <a:cs typeface="Times New Roman" panose="02020603050405020304" pitchFamily="18" charset="0"/>
                      </a:rPr>
                      <a:t>L</a:t>
                    </a:r>
                    <a:r>
                      <a:rPr lang="en-US" sz="1600" spc="4" dirty="0">
                        <a:solidFill>
                          <a:srgbClr val="002060"/>
                        </a:solidFill>
                        <a:latin typeface="Times New Roman" panose="02020603050405020304" pitchFamily="18" charset="0"/>
                        <a:cs typeface="Times New Roman" panose="02020603050405020304" pitchFamily="18" charset="0"/>
                      </a:rPr>
                      <a:t>i</a:t>
                    </a:r>
                    <a:r>
                      <a:rPr lang="en-US" sz="1600" dirty="0">
                        <a:solidFill>
                          <a:srgbClr val="002060"/>
                        </a:solidFill>
                        <a:latin typeface="Times New Roman" panose="02020603050405020304" pitchFamily="18" charset="0"/>
                        <a:cs typeface="Times New Roman" panose="02020603050405020304" pitchFamily="18" charset="0"/>
                      </a:rPr>
                      <a:t>q</a:t>
                    </a:r>
                    <a:r>
                      <a:rPr lang="en-US" sz="1600" spc="4" dirty="0">
                        <a:solidFill>
                          <a:srgbClr val="002060"/>
                        </a:solidFill>
                        <a:latin typeface="Times New Roman" panose="02020603050405020304" pitchFamily="18" charset="0"/>
                        <a:cs typeface="Times New Roman" panose="02020603050405020304" pitchFamily="18" charset="0"/>
                      </a:rPr>
                      <a:t>u</a:t>
                    </a:r>
                    <a:r>
                      <a:rPr lang="en-US" sz="1600" dirty="0">
                        <a:solidFill>
                          <a:srgbClr val="002060"/>
                        </a:solidFill>
                        <a:latin typeface="Times New Roman" panose="02020603050405020304" pitchFamily="18" charset="0"/>
                        <a:cs typeface="Times New Roman" panose="02020603050405020304" pitchFamily="18" charset="0"/>
                      </a:rPr>
                      <a:t>efa</a:t>
                    </a:r>
                    <a:r>
                      <a:rPr lang="en-US" sz="1600" spc="14"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ti</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n</a:t>
                    </a:r>
                    <a:endParaRPr lang="it-IT" sz="1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600" dirty="0">
                        <a:solidFill>
                          <a:srgbClr val="002060"/>
                        </a:solidFill>
                        <a:latin typeface="Times New Roman" panose="02020603050405020304" pitchFamily="18" charset="0"/>
                        <a:cs typeface="Times New Roman" panose="02020603050405020304" pitchFamily="18" charset="0"/>
                      </a:rPr>
                      <a:t>V</a:t>
                    </a:r>
                    <a:r>
                      <a:rPr lang="en-US" sz="1600" spc="4" dirty="0">
                        <a:solidFill>
                          <a:srgbClr val="002060"/>
                        </a:solidFill>
                        <a:latin typeface="Times New Roman" panose="02020603050405020304" pitchFamily="18" charset="0"/>
                        <a:cs typeface="Times New Roman" panose="02020603050405020304" pitchFamily="18" charset="0"/>
                      </a:rPr>
                      <a:t>i</a:t>
                    </a:r>
                    <a:r>
                      <a:rPr lang="en-US" sz="1600" spc="9" dirty="0">
                        <a:solidFill>
                          <a:srgbClr val="002060"/>
                        </a:solidFill>
                        <a:latin typeface="Times New Roman" panose="02020603050405020304" pitchFamily="18" charset="0"/>
                        <a:cs typeface="Times New Roman" panose="02020603050405020304" pitchFamily="18" charset="0"/>
                      </a:rPr>
                      <a:t>scos</a:t>
                    </a:r>
                    <a:r>
                      <a:rPr lang="en-US" sz="1600" spc="4" dirty="0">
                        <a:solidFill>
                          <a:srgbClr val="002060"/>
                        </a:solidFill>
                        <a:latin typeface="Times New Roman" panose="02020603050405020304" pitchFamily="18" charset="0"/>
                        <a:cs typeface="Times New Roman" panose="02020603050405020304" pitchFamily="18" charset="0"/>
                      </a:rPr>
                      <a:t>i</a:t>
                    </a:r>
                    <a:r>
                      <a:rPr lang="en-US" sz="1600" spc="25" dirty="0">
                        <a:solidFill>
                          <a:srgbClr val="002060"/>
                        </a:solidFill>
                        <a:latin typeface="Times New Roman" panose="02020603050405020304" pitchFamily="18" charset="0"/>
                        <a:cs typeface="Times New Roman" panose="02020603050405020304" pitchFamily="18" charset="0"/>
                      </a:rPr>
                      <a:t>t</a:t>
                    </a:r>
                    <a:r>
                      <a:rPr lang="en-US" sz="1600" dirty="0">
                        <a:solidFill>
                          <a:srgbClr val="002060"/>
                        </a:solidFill>
                        <a:latin typeface="Times New Roman" panose="02020603050405020304" pitchFamily="18" charset="0"/>
                        <a:cs typeface="Times New Roman" panose="02020603050405020304" pitchFamily="18" charset="0"/>
                      </a:rPr>
                      <a:t>y</a:t>
                    </a:r>
                    <a:endParaRPr lang="it-IT" sz="1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1600" spc="-9" dirty="0">
                        <a:solidFill>
                          <a:srgbClr val="002060"/>
                        </a:solidFill>
                        <a:latin typeface="Times New Roman" panose="02020603050405020304" pitchFamily="18" charset="0"/>
                        <a:cs typeface="Times New Roman" panose="02020603050405020304" pitchFamily="18" charset="0"/>
                      </a:rPr>
                      <a:t>V</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l</a:t>
                    </a:r>
                    <a:r>
                      <a:rPr lang="en-US" sz="1600" spc="4" dirty="0">
                        <a:solidFill>
                          <a:srgbClr val="002060"/>
                        </a:solidFill>
                        <a:latin typeface="Times New Roman" panose="02020603050405020304" pitchFamily="18" charset="0"/>
                        <a:cs typeface="Times New Roman" panose="02020603050405020304" pitchFamily="18" charset="0"/>
                      </a:rPr>
                      <a:t>um</a:t>
                    </a:r>
                    <a:r>
                      <a:rPr lang="en-US" sz="1600" dirty="0">
                        <a:solidFill>
                          <a:srgbClr val="002060"/>
                        </a:solidFill>
                        <a:latin typeface="Times New Roman" panose="02020603050405020304" pitchFamily="18" charset="0"/>
                        <a:cs typeface="Times New Roman" panose="02020603050405020304" pitchFamily="18" charset="0"/>
                      </a:rPr>
                      <a:t>e</a:t>
                    </a:r>
                    <a:endParaRPr lang="it-IT" sz="1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it-IT" sz="1600" dirty="0" err="1">
                        <a:solidFill>
                          <a:srgbClr val="002060"/>
                        </a:solidFill>
                        <a:latin typeface="Times New Roman" panose="02020603050405020304" pitchFamily="18" charset="0"/>
                        <a:cs typeface="Times New Roman" panose="02020603050405020304" pitchFamily="18" charset="0"/>
                      </a:rPr>
                      <a:t>pH</a:t>
                    </a:r>
                    <a:endParaRPr lang="it-IT" sz="1600" dirty="0">
                      <a:solidFill>
                        <a:srgbClr val="002060"/>
                      </a:solidFill>
                      <a:latin typeface="Times New Roman" panose="02020603050405020304" pitchFamily="18" charset="0"/>
                      <a:cs typeface="Times New Roman" panose="02020603050405020304" pitchFamily="18" charset="0"/>
                    </a:endParaRPr>
                  </a:p>
                  <a:p>
                    <a:pPr algn="just"/>
                    <a:endParaRPr lang="it-IT" sz="1600" dirty="0">
                      <a:solidFill>
                        <a:srgbClr val="002060"/>
                      </a:solidFill>
                      <a:latin typeface="Times New Roman" panose="02020603050405020304" pitchFamily="18" charset="0"/>
                      <a:cs typeface="Times New Roman" panose="02020603050405020304" pitchFamily="18" charset="0"/>
                    </a:endParaRPr>
                  </a:p>
                </p:txBody>
              </p:sp>
            </p:grpSp>
            <p:cxnSp>
              <p:nvCxnSpPr>
                <p:cNvPr id="25" name="Connettore 1 24"/>
                <p:cNvCxnSpPr/>
                <p:nvPr/>
              </p:nvCxnSpPr>
              <p:spPr>
                <a:xfrm>
                  <a:off x="4067944" y="1840461"/>
                  <a:ext cx="0" cy="4308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755576" y="3296503"/>
                  <a:ext cx="73558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Rettangolo 20"/>
              <p:cNvSpPr/>
              <p:nvPr/>
            </p:nvSpPr>
            <p:spPr>
              <a:xfrm>
                <a:off x="6409701" y="2867923"/>
                <a:ext cx="2286000" cy="1631216"/>
              </a:xfrm>
              <a:prstGeom prst="rect">
                <a:avLst/>
              </a:prstGeom>
            </p:spPr>
            <p:txBody>
              <a:bodyPr wrap="square">
                <a:spAutoFit/>
              </a:bodyPr>
              <a:lstStyle/>
              <a:p>
                <a:pPr marL="285750" indent="-285750">
                  <a:buClr>
                    <a:srgbClr val="FF0000"/>
                  </a:buClr>
                  <a:buFont typeface="Wingdings" panose="05000000000000000000" pitchFamily="2" charset="2"/>
                  <a:buChar char="§"/>
                </a:pPr>
                <a:r>
                  <a:rPr lang="en-US" sz="1600" spc="9" dirty="0">
                    <a:solidFill>
                      <a:srgbClr val="002060"/>
                    </a:solidFill>
                    <a:latin typeface="Times New Roman" panose="02020603050405020304" pitchFamily="18" charset="0"/>
                    <a:cs typeface="Times New Roman" panose="02020603050405020304" pitchFamily="18" charset="0"/>
                  </a:rPr>
                  <a:t>c</a:t>
                </a:r>
                <a:r>
                  <a:rPr lang="en-US" sz="1600" spc="4" dirty="0">
                    <a:solidFill>
                      <a:srgbClr val="002060"/>
                    </a:solidFill>
                    <a:latin typeface="Times New Roman" panose="02020603050405020304" pitchFamily="18" charset="0"/>
                    <a:cs typeface="Times New Roman" panose="02020603050405020304" pitchFamily="18" charset="0"/>
                  </a:rPr>
                  <a:t>on</a:t>
                </a:r>
                <a:r>
                  <a:rPr lang="en-US" sz="1600" spc="9" dirty="0">
                    <a:solidFill>
                      <a:srgbClr val="002060"/>
                    </a:solidFill>
                    <a:latin typeface="Times New Roman" panose="02020603050405020304" pitchFamily="18" charset="0"/>
                    <a:cs typeface="Times New Roman" panose="02020603050405020304" pitchFamily="18" charset="0"/>
                  </a:rPr>
                  <a:t>ce</a:t>
                </a:r>
                <a:r>
                  <a:rPr lang="en-US" sz="1600" spc="4" dirty="0">
                    <a:solidFill>
                      <a:srgbClr val="002060"/>
                    </a:solidFill>
                    <a:latin typeface="Times New Roman" panose="02020603050405020304" pitchFamily="18" charset="0"/>
                    <a:cs typeface="Times New Roman" panose="02020603050405020304" pitchFamily="18" charset="0"/>
                  </a:rPr>
                  <a:t>n</a:t>
                </a:r>
                <a:r>
                  <a:rPr lang="en-US" sz="1600" dirty="0">
                    <a:solidFill>
                      <a:srgbClr val="002060"/>
                    </a:solidFill>
                    <a:latin typeface="Times New Roman" panose="02020603050405020304" pitchFamily="18" charset="0"/>
                    <a:cs typeface="Times New Roman" panose="02020603050405020304" pitchFamily="18" charset="0"/>
                  </a:rPr>
                  <a:t>t</a:t>
                </a:r>
                <a:r>
                  <a:rPr lang="en-US" sz="1600" spc="9" dirty="0">
                    <a:solidFill>
                      <a:srgbClr val="002060"/>
                    </a:solidFill>
                    <a:latin typeface="Times New Roman" panose="02020603050405020304" pitchFamily="18" charset="0"/>
                    <a:cs typeface="Times New Roman" panose="02020603050405020304" pitchFamily="18" charset="0"/>
                  </a:rPr>
                  <a:t>r</a:t>
                </a:r>
                <a:r>
                  <a:rPr lang="en-US" sz="1600" dirty="0">
                    <a:solidFill>
                      <a:srgbClr val="002060"/>
                    </a:solidFill>
                    <a:latin typeface="Times New Roman" panose="02020603050405020304" pitchFamily="18" charset="0"/>
                    <a:cs typeface="Times New Roman" panose="02020603050405020304" pitchFamily="18" charset="0"/>
                  </a:rPr>
                  <a:t>ati</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n</a:t>
                </a:r>
                <a:endParaRPr lang="it-IT" sz="1600" dirty="0">
                  <a:solidFill>
                    <a:srgbClr val="002060"/>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
                </a:pPr>
                <a:r>
                  <a:rPr lang="it-IT" sz="1600" dirty="0" err="1">
                    <a:solidFill>
                      <a:srgbClr val="002060"/>
                    </a:solidFill>
                    <a:latin typeface="Times New Roman" panose="02020603050405020304" pitchFamily="18" charset="0"/>
                    <a:cs typeface="Times New Roman" panose="02020603050405020304" pitchFamily="18" charset="0"/>
                  </a:rPr>
                  <a:t>Motility</a:t>
                </a:r>
                <a:endParaRPr lang="it-IT" sz="1600" dirty="0">
                  <a:solidFill>
                    <a:srgbClr val="002060"/>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
                </a:pPr>
                <a:r>
                  <a:rPr lang="it-IT" sz="1600" spc="4" dirty="0" err="1">
                    <a:solidFill>
                      <a:srgbClr val="002060"/>
                    </a:solidFill>
                    <a:latin typeface="Times New Roman" panose="02020603050405020304" pitchFamily="18" charset="0"/>
                    <a:cs typeface="Times New Roman" panose="02020603050405020304" pitchFamily="18" charset="0"/>
                  </a:rPr>
                  <a:t>mo</a:t>
                </a:r>
                <a:r>
                  <a:rPr lang="it-IT" sz="1600" spc="9" dirty="0" err="1">
                    <a:solidFill>
                      <a:srgbClr val="002060"/>
                    </a:solidFill>
                    <a:latin typeface="Times New Roman" panose="02020603050405020304" pitchFamily="18" charset="0"/>
                    <a:cs typeface="Times New Roman" panose="02020603050405020304" pitchFamily="18" charset="0"/>
                  </a:rPr>
                  <a:t>r</a:t>
                </a:r>
                <a:r>
                  <a:rPr lang="it-IT" sz="1600" spc="4" dirty="0" err="1">
                    <a:solidFill>
                      <a:srgbClr val="002060"/>
                    </a:solidFill>
                    <a:latin typeface="Times New Roman" panose="02020603050405020304" pitchFamily="18" charset="0"/>
                    <a:cs typeface="Times New Roman" panose="02020603050405020304" pitchFamily="18" charset="0"/>
                  </a:rPr>
                  <a:t>pholog</a:t>
                </a:r>
                <a:r>
                  <a:rPr lang="it-IT" sz="1600" dirty="0" err="1">
                    <a:solidFill>
                      <a:srgbClr val="002060"/>
                    </a:solidFill>
                    <a:latin typeface="Times New Roman" panose="02020603050405020304" pitchFamily="18" charset="0"/>
                    <a:cs typeface="Times New Roman" panose="02020603050405020304" pitchFamily="18" charset="0"/>
                  </a:rPr>
                  <a:t>y</a:t>
                </a:r>
                <a:endParaRPr lang="it-IT" sz="1600" dirty="0">
                  <a:solidFill>
                    <a:srgbClr val="002060"/>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
                </a:pPr>
                <a:r>
                  <a:rPr lang="en-US" sz="1600" spc="4" dirty="0">
                    <a:solidFill>
                      <a:srgbClr val="002060"/>
                    </a:solidFill>
                    <a:latin typeface="Times New Roman" panose="02020603050405020304" pitchFamily="18" charset="0"/>
                    <a:cs typeface="Times New Roman" panose="02020603050405020304" pitchFamily="18" charset="0"/>
                  </a:rPr>
                  <a:t>sp</a:t>
                </a:r>
                <a:r>
                  <a:rPr lang="en-US" sz="1600" spc="14" dirty="0">
                    <a:solidFill>
                      <a:srgbClr val="002060"/>
                    </a:solidFill>
                    <a:latin typeface="Times New Roman" panose="02020603050405020304" pitchFamily="18" charset="0"/>
                    <a:cs typeface="Times New Roman" panose="02020603050405020304" pitchFamily="18" charset="0"/>
                  </a:rPr>
                  <a:t>er</a:t>
                </a:r>
                <a:r>
                  <a:rPr lang="en-US" sz="1600" dirty="0">
                    <a:solidFill>
                      <a:srgbClr val="002060"/>
                    </a:solidFill>
                    <a:latin typeface="Times New Roman" panose="02020603050405020304" pitchFamily="18" charset="0"/>
                    <a:cs typeface="Times New Roman" panose="02020603050405020304" pitchFamily="18" charset="0"/>
                  </a:rPr>
                  <a:t>m</a:t>
                </a:r>
                <a:r>
                  <a:rPr lang="en-US" sz="1600" spc="31"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aggr</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4" dirty="0">
                    <a:solidFill>
                      <a:srgbClr val="002060"/>
                    </a:solidFill>
                    <a:latin typeface="Times New Roman" panose="02020603050405020304" pitchFamily="18" charset="0"/>
                    <a:cs typeface="Times New Roman" panose="02020603050405020304" pitchFamily="18" charset="0"/>
                  </a:rPr>
                  <a:t>gatio</a:t>
                </a:r>
                <a:r>
                  <a:rPr lang="en-US" sz="1600" dirty="0">
                    <a:solidFill>
                      <a:srgbClr val="002060"/>
                    </a:solidFill>
                    <a:latin typeface="Times New Roman" panose="02020603050405020304" pitchFamily="18" charset="0"/>
                    <a:cs typeface="Times New Roman" panose="02020603050405020304" pitchFamily="18" charset="0"/>
                  </a:rPr>
                  <a:t>n</a:t>
                </a:r>
                <a:r>
                  <a:rPr lang="en-US" sz="1600" spc="22"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o</a:t>
                </a:r>
                <a:r>
                  <a:rPr lang="en-US" sz="1600" dirty="0">
                    <a:solidFill>
                      <a:srgbClr val="002060"/>
                    </a:solidFill>
                    <a:latin typeface="Times New Roman" panose="02020603050405020304" pitchFamily="18" charset="0"/>
                    <a:cs typeface="Times New Roman" panose="02020603050405020304" pitchFamily="18" charset="0"/>
                  </a:rPr>
                  <a:t>r</a:t>
                </a:r>
                <a:r>
                  <a:rPr lang="en-US" sz="1600" spc="16"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agglutination</a:t>
                </a:r>
                <a:endParaRPr lang="it-IT" sz="1600" dirty="0">
                  <a:solidFill>
                    <a:srgbClr val="002060"/>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
                </a:pPr>
                <a:endParaRPr lang="it-IT" sz="1600" dirty="0">
                  <a:solidFill>
                    <a:srgbClr val="002060"/>
                  </a:solidFill>
                  <a:latin typeface="Times New Roman" panose="02020603050405020304" pitchFamily="18" charset="0"/>
                  <a:cs typeface="Times New Roman" panose="02020603050405020304" pitchFamily="18" charset="0"/>
                </a:endParaRPr>
              </a:p>
            </p:txBody>
          </p:sp>
          <p:sp>
            <p:nvSpPr>
              <p:cNvPr id="22" name="Rettangolo 21"/>
              <p:cNvSpPr/>
              <p:nvPr/>
            </p:nvSpPr>
            <p:spPr>
              <a:xfrm>
                <a:off x="4391557" y="4268834"/>
                <a:ext cx="4572000" cy="1477328"/>
              </a:xfrm>
              <a:prstGeom prst="rect">
                <a:avLst/>
              </a:prstGeom>
            </p:spPr>
            <p:txBody>
              <a:bodyPr>
                <a:spAutoFit/>
              </a:bodyPr>
              <a:lstStyle/>
              <a:p>
                <a:pPr marL="285750" indent="-285750" algn="just">
                  <a:buFont typeface="Wingdings" panose="05000000000000000000" pitchFamily="2" charset="2"/>
                  <a:buChar char="ü"/>
                </a:pPr>
                <a:r>
                  <a:rPr lang="en-US" spc="9" dirty="0">
                    <a:solidFill>
                      <a:srgbClr val="002060"/>
                    </a:solidFill>
                    <a:latin typeface="Times New Roman" panose="02020603050405020304" pitchFamily="18" charset="0"/>
                    <a:cs typeface="Times New Roman" panose="02020603050405020304" pitchFamily="18" charset="0"/>
                  </a:rPr>
                  <a:t>e</a:t>
                </a:r>
                <a:r>
                  <a:rPr lang="en-US" spc="4" dirty="0">
                    <a:solidFill>
                      <a:srgbClr val="002060"/>
                    </a:solidFill>
                    <a:latin typeface="Times New Roman" panose="02020603050405020304" pitchFamily="18" charset="0"/>
                    <a:cs typeface="Times New Roman" panose="02020603050405020304" pitchFamily="18" charset="0"/>
                  </a:rPr>
                  <a:t>pi</a:t>
                </a:r>
                <a:r>
                  <a:rPr lang="en-US" dirty="0">
                    <a:solidFill>
                      <a:srgbClr val="002060"/>
                    </a:solidFill>
                    <a:latin typeface="Times New Roman" panose="02020603050405020304" pitchFamily="18" charset="0"/>
                    <a:cs typeface="Times New Roman" panose="02020603050405020304" pitchFamily="18" charset="0"/>
                  </a:rPr>
                  <a:t>th</a:t>
                </a:r>
                <a:r>
                  <a:rPr lang="en-US" spc="9" dirty="0">
                    <a:solidFill>
                      <a:srgbClr val="002060"/>
                    </a:solidFill>
                    <a:latin typeface="Times New Roman" panose="02020603050405020304" pitchFamily="18" charset="0"/>
                    <a:cs typeface="Times New Roman" panose="02020603050405020304" pitchFamily="18" charset="0"/>
                  </a:rPr>
                  <a:t>e</a:t>
                </a:r>
                <a:r>
                  <a:rPr lang="en-US" dirty="0">
                    <a:solidFill>
                      <a:srgbClr val="002060"/>
                    </a:solidFill>
                    <a:latin typeface="Times New Roman" panose="02020603050405020304" pitchFamily="18" charset="0"/>
                    <a:cs typeface="Times New Roman" panose="02020603050405020304" pitchFamily="18" charset="0"/>
                  </a:rPr>
                  <a:t>li</a:t>
                </a:r>
                <a:r>
                  <a:rPr lang="en-US" spc="9" dirty="0">
                    <a:solidFill>
                      <a:srgbClr val="002060"/>
                    </a:solidFill>
                    <a:latin typeface="Times New Roman" panose="02020603050405020304" pitchFamily="18" charset="0"/>
                    <a:cs typeface="Times New Roman" panose="02020603050405020304" pitchFamily="18" charset="0"/>
                  </a:rPr>
                  <a:t>a</a:t>
                </a:r>
                <a:r>
                  <a:rPr lang="en-US" dirty="0">
                    <a:solidFill>
                      <a:srgbClr val="002060"/>
                    </a:solidFill>
                    <a:latin typeface="Times New Roman" panose="02020603050405020304" pitchFamily="18" charset="0"/>
                    <a:cs typeface="Times New Roman" panose="02020603050405020304" pitchFamily="18" charset="0"/>
                  </a:rPr>
                  <a:t>l</a:t>
                </a:r>
                <a:r>
                  <a:rPr lang="en-US" spc="4"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ce</a:t>
                </a:r>
                <a:r>
                  <a:rPr lang="en-US" dirty="0">
                    <a:solidFill>
                      <a:srgbClr val="002060"/>
                    </a:solidFill>
                    <a:latin typeface="Times New Roman" panose="02020603050405020304" pitchFamily="18" charset="0"/>
                    <a:cs typeface="Times New Roman" panose="02020603050405020304" pitchFamily="18" charset="0"/>
                  </a:rPr>
                  <a:t>l</a:t>
                </a:r>
                <a:r>
                  <a:rPr lang="en-US" spc="4" dirty="0">
                    <a:solidFill>
                      <a:srgbClr val="002060"/>
                    </a:solidFill>
                    <a:latin typeface="Times New Roman" panose="02020603050405020304" pitchFamily="18" charset="0"/>
                    <a:cs typeface="Times New Roman" panose="02020603050405020304" pitchFamily="18" charset="0"/>
                  </a:rPr>
                  <a:t>l</a:t>
                </a:r>
                <a:r>
                  <a:rPr lang="en-US" dirty="0">
                    <a:solidFill>
                      <a:srgbClr val="002060"/>
                    </a:solidFill>
                    <a:latin typeface="Times New Roman" panose="02020603050405020304" pitchFamily="18" charset="0"/>
                    <a:cs typeface="Times New Roman" panose="02020603050405020304" pitchFamily="18" charset="0"/>
                  </a:rPr>
                  <a:t>s</a:t>
                </a:r>
                <a:endParaRPr lang="it-IT"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pc="4" dirty="0">
                    <a:solidFill>
                      <a:srgbClr val="002060"/>
                    </a:solidFill>
                    <a:latin typeface="Times New Roman" panose="02020603050405020304" pitchFamily="18" charset="0"/>
                    <a:cs typeface="Times New Roman" panose="02020603050405020304" pitchFamily="18" charset="0"/>
                  </a:rPr>
                  <a:t>Leu</a:t>
                </a:r>
                <a:r>
                  <a:rPr lang="en-US" spc="-14" dirty="0">
                    <a:solidFill>
                      <a:srgbClr val="002060"/>
                    </a:solidFill>
                    <a:latin typeface="Times New Roman" panose="02020603050405020304" pitchFamily="18" charset="0"/>
                    <a:cs typeface="Times New Roman" panose="02020603050405020304" pitchFamily="18" charset="0"/>
                  </a:rPr>
                  <a:t>k</a:t>
                </a:r>
                <a:r>
                  <a:rPr lang="en-US" spc="9" dirty="0">
                    <a:solidFill>
                      <a:srgbClr val="002060"/>
                    </a:solidFill>
                    <a:latin typeface="Times New Roman" panose="02020603050405020304" pitchFamily="18" charset="0"/>
                    <a:cs typeface="Times New Roman" panose="02020603050405020304" pitchFamily="18" charset="0"/>
                  </a:rPr>
                  <a:t>o</a:t>
                </a:r>
                <a:r>
                  <a:rPr lang="en-US" spc="4" dirty="0">
                    <a:solidFill>
                      <a:srgbClr val="002060"/>
                    </a:solidFill>
                    <a:latin typeface="Times New Roman" panose="02020603050405020304" pitchFamily="18" charset="0"/>
                    <a:cs typeface="Times New Roman" panose="02020603050405020304" pitchFamily="18" charset="0"/>
                  </a:rPr>
                  <a:t>c</a:t>
                </a:r>
                <a:r>
                  <a:rPr lang="en-US" spc="34" dirty="0">
                    <a:solidFill>
                      <a:srgbClr val="002060"/>
                    </a:solidFill>
                    <a:latin typeface="Times New Roman" panose="02020603050405020304" pitchFamily="18" charset="0"/>
                    <a:cs typeface="Times New Roman" panose="02020603050405020304" pitchFamily="18" charset="0"/>
                  </a:rPr>
                  <a:t>y</a:t>
                </a:r>
                <a:r>
                  <a:rPr lang="en-US" spc="-9" dirty="0">
                    <a:solidFill>
                      <a:srgbClr val="002060"/>
                    </a:solidFill>
                    <a:latin typeface="Times New Roman" panose="02020603050405020304" pitchFamily="18" charset="0"/>
                    <a:cs typeface="Times New Roman" panose="02020603050405020304" pitchFamily="18" charset="0"/>
                  </a:rPr>
                  <a:t>t</a:t>
                </a:r>
                <a:r>
                  <a:rPr lang="en-US" spc="14" dirty="0">
                    <a:solidFill>
                      <a:srgbClr val="002060"/>
                    </a:solidFill>
                    <a:latin typeface="Times New Roman" panose="02020603050405020304" pitchFamily="18" charset="0"/>
                    <a:cs typeface="Times New Roman" panose="02020603050405020304" pitchFamily="18" charset="0"/>
                  </a:rPr>
                  <a:t>e</a:t>
                </a:r>
                <a:r>
                  <a:rPr lang="en-US" dirty="0">
                    <a:solidFill>
                      <a:srgbClr val="002060"/>
                    </a:solidFill>
                    <a:latin typeface="Times New Roman" panose="02020603050405020304" pitchFamily="18" charset="0"/>
                    <a:cs typeface="Times New Roman" panose="02020603050405020304" pitchFamily="18" charset="0"/>
                  </a:rPr>
                  <a:t>s</a:t>
                </a:r>
              </a:p>
              <a:p>
                <a:pPr marL="285750" indent="-285750" algn="just">
                  <a:buFont typeface="Wingdings" panose="05000000000000000000" pitchFamily="2" charset="2"/>
                  <a:buChar char="ü"/>
                </a:pPr>
                <a:r>
                  <a:rPr lang="en-US" spc="4" dirty="0">
                    <a:solidFill>
                      <a:srgbClr val="002060"/>
                    </a:solidFill>
                    <a:latin typeface="Times New Roman" panose="02020603050405020304" pitchFamily="18" charset="0"/>
                    <a:cs typeface="Times New Roman" panose="02020603050405020304" pitchFamily="18" charset="0"/>
                  </a:rPr>
                  <a:t>g</a:t>
                </a:r>
                <a:r>
                  <a:rPr lang="en-US" spc="14" dirty="0">
                    <a:solidFill>
                      <a:srgbClr val="002060"/>
                    </a:solidFill>
                    <a:latin typeface="Times New Roman" panose="02020603050405020304" pitchFamily="18" charset="0"/>
                    <a:cs typeface="Times New Roman" panose="02020603050405020304" pitchFamily="18" charset="0"/>
                  </a:rPr>
                  <a:t>er</a:t>
                </a:r>
                <a:r>
                  <a:rPr lang="en-US" dirty="0">
                    <a:solidFill>
                      <a:srgbClr val="002060"/>
                    </a:solidFill>
                    <a:latin typeface="Times New Roman" panose="02020603050405020304" pitchFamily="18" charset="0"/>
                    <a:cs typeface="Times New Roman" panose="02020603050405020304" pitchFamily="18" charset="0"/>
                  </a:rPr>
                  <a:t>m</a:t>
                </a:r>
                <a:r>
                  <a:rPr lang="en-US" spc="5"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cell</a:t>
                </a:r>
                <a:r>
                  <a:rPr lang="en-US" spc="29" dirty="0">
                    <a:solidFill>
                      <a:srgbClr val="002060"/>
                    </a:solidFill>
                    <a:latin typeface="Times New Roman" panose="02020603050405020304" pitchFamily="18" charset="0"/>
                    <a:cs typeface="Times New Roman" panose="02020603050405020304" pitchFamily="18" charset="0"/>
                  </a:rPr>
                  <a:t>s</a:t>
                </a:r>
              </a:p>
              <a:p>
                <a:pPr marL="285750" indent="-285750" algn="just">
                  <a:buFont typeface="Wingdings" panose="05000000000000000000" pitchFamily="2" charset="2"/>
                  <a:buChar char="ü"/>
                </a:pPr>
                <a:r>
                  <a:rPr lang="en-US" spc="4" dirty="0">
                    <a:solidFill>
                      <a:srgbClr val="002060"/>
                    </a:solidFill>
                    <a:latin typeface="Times New Roman" panose="02020603050405020304" pitchFamily="18" charset="0"/>
                    <a:cs typeface="Times New Roman" panose="02020603050405020304" pitchFamily="18" charset="0"/>
                  </a:rPr>
                  <a:t>isola</a:t>
                </a:r>
                <a:r>
                  <a:rPr lang="en-US" spc="-9" dirty="0">
                    <a:solidFill>
                      <a:srgbClr val="002060"/>
                    </a:solidFill>
                    <a:latin typeface="Times New Roman" panose="02020603050405020304" pitchFamily="18" charset="0"/>
                    <a:cs typeface="Times New Roman" panose="02020603050405020304" pitchFamily="18" charset="0"/>
                  </a:rPr>
                  <a:t>t</a:t>
                </a:r>
                <a:r>
                  <a:rPr lang="en-US" spc="14" dirty="0">
                    <a:solidFill>
                      <a:srgbClr val="002060"/>
                    </a:solidFill>
                    <a:latin typeface="Times New Roman" panose="02020603050405020304" pitchFamily="18" charset="0"/>
                    <a:cs typeface="Times New Roman" panose="02020603050405020304" pitchFamily="18" charset="0"/>
                  </a:rPr>
                  <a:t>e</a:t>
                </a:r>
                <a:r>
                  <a:rPr lang="en-US" dirty="0">
                    <a:solidFill>
                      <a:srgbClr val="002060"/>
                    </a:solidFill>
                    <a:latin typeface="Times New Roman" panose="02020603050405020304" pitchFamily="18" charset="0"/>
                    <a:cs typeface="Times New Roman" panose="02020603050405020304" pitchFamily="18" charset="0"/>
                  </a:rPr>
                  <a:t>d</a:t>
                </a:r>
                <a:r>
                  <a:rPr lang="en-US" spc="37"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sp</a:t>
                </a:r>
                <a:r>
                  <a:rPr lang="en-US" spc="14" dirty="0">
                    <a:solidFill>
                      <a:srgbClr val="002060"/>
                    </a:solidFill>
                    <a:latin typeface="Times New Roman" panose="02020603050405020304" pitchFamily="18" charset="0"/>
                    <a:cs typeface="Times New Roman" panose="02020603050405020304" pitchFamily="18" charset="0"/>
                  </a:rPr>
                  <a:t>er</a:t>
                </a:r>
                <a:r>
                  <a:rPr lang="en-US" dirty="0">
                    <a:solidFill>
                      <a:srgbClr val="002060"/>
                    </a:solidFill>
                    <a:latin typeface="Times New Roman" panose="02020603050405020304" pitchFamily="18" charset="0"/>
                    <a:cs typeface="Times New Roman" panose="02020603050405020304" pitchFamily="18" charset="0"/>
                  </a:rPr>
                  <a:t>m</a:t>
                </a:r>
                <a:r>
                  <a:rPr lang="en-US" spc="31"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h</a:t>
                </a:r>
                <a:r>
                  <a:rPr lang="en-US" spc="9" dirty="0">
                    <a:solidFill>
                      <a:srgbClr val="002060"/>
                    </a:solidFill>
                    <a:latin typeface="Times New Roman" panose="02020603050405020304" pitchFamily="18" charset="0"/>
                    <a:cs typeface="Times New Roman" panose="02020603050405020304" pitchFamily="18" charset="0"/>
                  </a:rPr>
                  <a:t>e</a:t>
                </a:r>
                <a:r>
                  <a:rPr lang="en-US" spc="4" dirty="0">
                    <a:solidFill>
                      <a:srgbClr val="002060"/>
                    </a:solidFill>
                    <a:latin typeface="Times New Roman" panose="02020603050405020304" pitchFamily="18" charset="0"/>
                    <a:cs typeface="Times New Roman" panose="02020603050405020304" pitchFamily="18" charset="0"/>
                  </a:rPr>
                  <a:t>ad</a:t>
                </a:r>
                <a:r>
                  <a:rPr lang="en-US" dirty="0">
                    <a:solidFill>
                      <a:srgbClr val="002060"/>
                    </a:solidFill>
                    <a:latin typeface="Times New Roman" panose="02020603050405020304" pitchFamily="18" charset="0"/>
                    <a:cs typeface="Times New Roman" panose="02020603050405020304" pitchFamily="18" charset="0"/>
                  </a:rPr>
                  <a:t>s </a:t>
                </a:r>
                <a:r>
                  <a:rPr lang="en-US" spc="4" dirty="0">
                    <a:solidFill>
                      <a:srgbClr val="002060"/>
                    </a:solidFill>
                    <a:latin typeface="Times New Roman" panose="02020603050405020304" pitchFamily="18" charset="0"/>
                    <a:cs typeface="Times New Roman" panose="02020603050405020304" pitchFamily="18" charset="0"/>
                  </a:rPr>
                  <a:t>o</a:t>
                </a:r>
                <a:r>
                  <a:rPr lang="en-US" dirty="0">
                    <a:solidFill>
                      <a:srgbClr val="002060"/>
                    </a:solidFill>
                    <a:latin typeface="Times New Roman" panose="02020603050405020304" pitchFamily="18" charset="0"/>
                    <a:cs typeface="Times New Roman" panose="02020603050405020304" pitchFamily="18" charset="0"/>
                  </a:rPr>
                  <a:t>r</a:t>
                </a:r>
                <a:r>
                  <a:rPr lang="en-US" spc="16"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tails</a:t>
                </a:r>
                <a:endParaRPr lang="en-US"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it-IT" dirty="0">
                  <a:solidFill>
                    <a:srgbClr val="002060"/>
                  </a:solidFill>
                  <a:latin typeface="Times New Roman" panose="02020603050405020304" pitchFamily="18" charset="0"/>
                  <a:cs typeface="Times New Roman" panose="02020603050405020304" pitchFamily="18" charset="0"/>
                </a:endParaRPr>
              </a:p>
            </p:txBody>
          </p:sp>
          <p:sp>
            <p:nvSpPr>
              <p:cNvPr id="23" name="Rettangolo 22"/>
              <p:cNvSpPr/>
              <p:nvPr/>
            </p:nvSpPr>
            <p:spPr>
              <a:xfrm>
                <a:off x="4350457" y="3375258"/>
                <a:ext cx="1691489" cy="369332"/>
              </a:xfrm>
              <a:prstGeom prst="rect">
                <a:avLst/>
              </a:prstGeom>
            </p:spPr>
            <p:txBody>
              <a:bodyPr wrap="none">
                <a:spAutoFit/>
              </a:bodyPr>
              <a:lstStyle/>
              <a:p>
                <a:pPr marL="285750" indent="-285750" algn="just">
                  <a:buFont typeface="Wingdings" panose="05000000000000000000" pitchFamily="2" charset="2"/>
                  <a:buChar char="ü"/>
                </a:pPr>
                <a:r>
                  <a:rPr lang="en-US" spc="4" dirty="0">
                    <a:solidFill>
                      <a:srgbClr val="002060"/>
                    </a:solidFill>
                    <a:latin typeface="Times New Roman" panose="02020603050405020304" pitchFamily="18" charset="0"/>
                    <a:cs typeface="Times New Roman" panose="02020603050405020304" pitchFamily="18" charset="0"/>
                  </a:rPr>
                  <a:t>s</a:t>
                </a:r>
                <a:r>
                  <a:rPr lang="en-US" spc="9" dirty="0">
                    <a:solidFill>
                      <a:srgbClr val="002060"/>
                    </a:solidFill>
                    <a:latin typeface="Times New Roman" panose="02020603050405020304" pitchFamily="18" charset="0"/>
                    <a:cs typeface="Times New Roman" panose="02020603050405020304" pitchFamily="18" charset="0"/>
                  </a:rPr>
                  <a:t>p</a:t>
                </a:r>
                <a:r>
                  <a:rPr lang="en-US" spc="14" dirty="0">
                    <a:solidFill>
                      <a:srgbClr val="002060"/>
                    </a:solidFill>
                    <a:latin typeface="Times New Roman" panose="02020603050405020304" pitchFamily="18" charset="0"/>
                    <a:cs typeface="Times New Roman" panose="02020603050405020304" pitchFamily="18" charset="0"/>
                  </a:rPr>
                  <a:t>er</a:t>
                </a:r>
                <a:r>
                  <a:rPr lang="en-US" spc="9" dirty="0">
                    <a:solidFill>
                      <a:srgbClr val="00206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a</a:t>
                </a:r>
                <a:r>
                  <a:rPr lang="en-US" spc="-9" dirty="0">
                    <a:solidFill>
                      <a:srgbClr val="002060"/>
                    </a:solidFill>
                    <a:latin typeface="Times New Roman" panose="02020603050405020304" pitchFamily="18" charset="0"/>
                    <a:cs typeface="Times New Roman" panose="02020603050405020304" pitchFamily="18" charset="0"/>
                  </a:rPr>
                  <a:t>t</a:t>
                </a:r>
                <a:r>
                  <a:rPr lang="en-US" spc="-4" dirty="0">
                    <a:solidFill>
                      <a:srgbClr val="002060"/>
                    </a:solidFill>
                    <a:latin typeface="Times New Roman" panose="02020603050405020304" pitchFamily="18" charset="0"/>
                    <a:cs typeface="Times New Roman" panose="02020603050405020304" pitchFamily="18" charset="0"/>
                  </a:rPr>
                  <a:t>oz</a:t>
                </a:r>
                <a:r>
                  <a:rPr lang="en-US" dirty="0">
                    <a:solidFill>
                      <a:srgbClr val="002060"/>
                    </a:solidFill>
                    <a:latin typeface="Times New Roman" panose="02020603050405020304" pitchFamily="18" charset="0"/>
                    <a:cs typeface="Times New Roman" panose="02020603050405020304" pitchFamily="18" charset="0"/>
                  </a:rPr>
                  <a:t>o</a:t>
                </a:r>
                <a:r>
                  <a:rPr lang="en-US" spc="14" dirty="0">
                    <a:solidFill>
                      <a:srgbClr val="002060"/>
                    </a:solidFill>
                    <a:latin typeface="Times New Roman" panose="02020603050405020304" pitchFamily="18" charset="0"/>
                    <a:cs typeface="Times New Roman" panose="02020603050405020304" pitchFamily="18" charset="0"/>
                  </a:rPr>
                  <a:t>a</a:t>
                </a:r>
                <a:endParaRPr lang="it-IT" dirty="0">
                  <a:solidFill>
                    <a:srgbClr val="002060"/>
                  </a:solidFill>
                  <a:latin typeface="Times New Roman" panose="02020603050405020304" pitchFamily="18" charset="0"/>
                  <a:cs typeface="Times New Roman" panose="02020603050405020304" pitchFamily="18" charset="0"/>
                </a:endParaRPr>
              </a:p>
            </p:txBody>
          </p:sp>
        </p:grpSp>
        <p:sp>
          <p:nvSpPr>
            <p:cNvPr id="30" name="Rettangolo 29"/>
            <p:cNvSpPr/>
            <p:nvPr/>
          </p:nvSpPr>
          <p:spPr>
            <a:xfrm>
              <a:off x="565370" y="4257914"/>
              <a:ext cx="3432735" cy="265457"/>
            </a:xfrm>
            <a:prstGeom prst="rect">
              <a:avLst/>
            </a:prstGeom>
          </p:spPr>
          <p:txBody>
            <a:bodyPr wrap="none">
              <a:spAutoFit/>
            </a:bodyPr>
            <a:lstStyle/>
            <a:p>
              <a:pPr marL="12700" marR="8110">
                <a:lnSpc>
                  <a:spcPts val="1325"/>
                </a:lnSpc>
                <a:spcBef>
                  <a:spcPts val="66"/>
                </a:spcBef>
              </a:pPr>
              <a:r>
                <a:rPr lang="it-IT" sz="1600" b="1" cap="all" spc="4" dirty="0" err="1">
                  <a:solidFill>
                    <a:srgbClr val="002060"/>
                  </a:solidFill>
                  <a:latin typeface="Times New Roman" panose="02020603050405020304" pitchFamily="18" charset="0"/>
                  <a:cs typeface="Times New Roman" panose="02020603050405020304" pitchFamily="18" charset="0"/>
                </a:rPr>
                <a:t>Mi</a:t>
              </a:r>
              <a:r>
                <a:rPr lang="it-IT" sz="1600" b="1" cap="all" spc="9" dirty="0" err="1">
                  <a:solidFill>
                    <a:srgbClr val="002060"/>
                  </a:solidFill>
                  <a:latin typeface="Times New Roman" panose="02020603050405020304" pitchFamily="18" charset="0"/>
                  <a:cs typeface="Times New Roman" panose="02020603050405020304" pitchFamily="18" charset="0"/>
                </a:rPr>
                <a:t>c</a:t>
              </a:r>
              <a:r>
                <a:rPr lang="it-IT" sz="1600" b="1" cap="all" spc="4" dirty="0" err="1">
                  <a:solidFill>
                    <a:srgbClr val="002060"/>
                  </a:solidFill>
                  <a:latin typeface="Times New Roman" panose="02020603050405020304" pitchFamily="18" charset="0"/>
                  <a:cs typeface="Times New Roman" panose="02020603050405020304" pitchFamily="18" charset="0"/>
                </a:rPr>
                <a:t>rosco</a:t>
              </a:r>
              <a:r>
                <a:rPr lang="it-IT" sz="1600" b="1" cap="all" spc="9" dirty="0" err="1">
                  <a:solidFill>
                    <a:srgbClr val="002060"/>
                  </a:solidFill>
                  <a:latin typeface="Times New Roman" panose="02020603050405020304" pitchFamily="18" charset="0"/>
                  <a:cs typeface="Times New Roman" panose="02020603050405020304" pitchFamily="18" charset="0"/>
                </a:rPr>
                <a:t>p</a:t>
              </a:r>
              <a:r>
                <a:rPr lang="it-IT" sz="1600" b="1" cap="all" spc="4" dirty="0" err="1">
                  <a:solidFill>
                    <a:srgbClr val="002060"/>
                  </a:solidFill>
                  <a:latin typeface="Times New Roman" panose="02020603050405020304" pitchFamily="18" charset="0"/>
                  <a:cs typeface="Times New Roman" panose="02020603050405020304" pitchFamily="18" charset="0"/>
                </a:rPr>
                <a:t>i</a:t>
              </a:r>
              <a:r>
                <a:rPr lang="it-IT" sz="1600" b="1" cap="all" dirty="0" err="1">
                  <a:solidFill>
                    <a:srgbClr val="002060"/>
                  </a:solidFill>
                  <a:latin typeface="Times New Roman" panose="02020603050405020304" pitchFamily="18" charset="0"/>
                  <a:cs typeface="Times New Roman" panose="02020603050405020304" pitchFamily="18" charset="0"/>
                </a:rPr>
                <a:t>c</a:t>
              </a:r>
              <a:r>
                <a:rPr lang="it-IT" sz="1600" b="1" cap="all" spc="1" dirty="0">
                  <a:solidFill>
                    <a:srgbClr val="002060"/>
                  </a:solidFill>
                  <a:latin typeface="Times New Roman" panose="02020603050405020304" pitchFamily="18" charset="0"/>
                  <a:cs typeface="Times New Roman" panose="02020603050405020304" pitchFamily="18" charset="0"/>
                </a:rPr>
                <a:t> </a:t>
              </a:r>
              <a:r>
                <a:rPr lang="it-IT" sz="1600" b="1" cap="all" spc="4" dirty="0" err="1">
                  <a:solidFill>
                    <a:srgbClr val="002060"/>
                  </a:solidFill>
                  <a:latin typeface="Times New Roman" panose="02020603050405020304" pitchFamily="18" charset="0"/>
                  <a:cs typeface="Times New Roman" panose="02020603050405020304" pitchFamily="18" charset="0"/>
                </a:rPr>
                <a:t>i</a:t>
              </a:r>
              <a:r>
                <a:rPr lang="it-IT" sz="1600" b="1" cap="all" spc="-9" dirty="0" err="1">
                  <a:solidFill>
                    <a:srgbClr val="002060"/>
                  </a:solidFill>
                  <a:latin typeface="Times New Roman" panose="02020603050405020304" pitchFamily="18" charset="0"/>
                  <a:cs typeface="Times New Roman" panose="02020603050405020304" pitchFamily="18" charset="0"/>
                </a:rPr>
                <a:t>n</a:t>
              </a:r>
              <a:r>
                <a:rPr lang="it-IT" sz="1600" b="1" cap="all" spc="-14" dirty="0" err="1">
                  <a:solidFill>
                    <a:srgbClr val="002060"/>
                  </a:solidFill>
                  <a:latin typeface="Times New Roman" panose="02020603050405020304" pitchFamily="18" charset="0"/>
                  <a:cs typeface="Times New Roman" panose="02020603050405020304" pitchFamily="18" charset="0"/>
                </a:rPr>
                <a:t>v</a:t>
              </a:r>
              <a:r>
                <a:rPr lang="it-IT" sz="1600" b="1" cap="all" spc="4" dirty="0" err="1">
                  <a:solidFill>
                    <a:srgbClr val="002060"/>
                  </a:solidFill>
                  <a:latin typeface="Times New Roman" panose="02020603050405020304" pitchFamily="18" charset="0"/>
                  <a:cs typeface="Times New Roman" panose="02020603050405020304" pitchFamily="18" charset="0"/>
                </a:rPr>
                <a:t>e</a:t>
              </a:r>
              <a:r>
                <a:rPr lang="it-IT" sz="1600" b="1" cap="all" spc="9" dirty="0" err="1">
                  <a:solidFill>
                    <a:srgbClr val="002060"/>
                  </a:solidFill>
                  <a:latin typeface="Times New Roman" panose="02020603050405020304" pitchFamily="18" charset="0"/>
                  <a:cs typeface="Times New Roman" panose="02020603050405020304" pitchFamily="18" charset="0"/>
                </a:rPr>
                <a:t>s</a:t>
              </a:r>
              <a:r>
                <a:rPr lang="it-IT" sz="1600" b="1" cap="all" spc="19" dirty="0" err="1">
                  <a:solidFill>
                    <a:srgbClr val="002060"/>
                  </a:solidFill>
                  <a:latin typeface="Times New Roman" panose="02020603050405020304" pitchFamily="18" charset="0"/>
                  <a:cs typeface="Times New Roman" panose="02020603050405020304" pitchFamily="18" charset="0"/>
                </a:rPr>
                <a:t>t</a:t>
              </a:r>
              <a:r>
                <a:rPr lang="it-IT" sz="1600" b="1" cap="all" spc="4" dirty="0" err="1">
                  <a:solidFill>
                    <a:srgbClr val="002060"/>
                  </a:solidFill>
                  <a:latin typeface="Times New Roman" panose="02020603050405020304" pitchFamily="18" charset="0"/>
                  <a:cs typeface="Times New Roman" panose="02020603050405020304" pitchFamily="18" charset="0"/>
                </a:rPr>
                <a:t>iga</a:t>
              </a:r>
              <a:r>
                <a:rPr lang="it-IT" sz="1600" b="1" cap="all" spc="19" dirty="0" err="1">
                  <a:solidFill>
                    <a:srgbClr val="002060"/>
                  </a:solidFill>
                  <a:latin typeface="Times New Roman" panose="02020603050405020304" pitchFamily="18" charset="0"/>
                  <a:cs typeface="Times New Roman" panose="02020603050405020304" pitchFamily="18" charset="0"/>
                </a:rPr>
                <a:t>t</a:t>
              </a:r>
              <a:r>
                <a:rPr lang="it-IT" sz="1600" b="1" cap="all" spc="4" dirty="0" err="1">
                  <a:solidFill>
                    <a:srgbClr val="002060"/>
                  </a:solidFill>
                  <a:latin typeface="Times New Roman" panose="02020603050405020304" pitchFamily="18" charset="0"/>
                  <a:cs typeface="Times New Roman" panose="02020603050405020304" pitchFamily="18" charset="0"/>
                </a:rPr>
                <a:t>ion</a:t>
              </a:r>
              <a:endParaRPr lang="it-IT" sz="1600" cap="all" dirty="0">
                <a:solidFill>
                  <a:srgbClr val="002060"/>
                </a:solidFill>
                <a:latin typeface="Times New Roman" panose="02020603050405020304" pitchFamily="18" charset="0"/>
                <a:cs typeface="Times New Roman" panose="02020603050405020304" pitchFamily="18" charset="0"/>
              </a:endParaRPr>
            </a:p>
          </p:txBody>
        </p:sp>
      </p:grpSp>
      <p:pic>
        <p:nvPicPr>
          <p:cNvPr id="35" name="Picture 2" descr="https://research.unite.it/sr/cineca/images/interface/logo_instance.png">
            <a:extLst>
              <a:ext uri="{FF2B5EF4-FFF2-40B4-BE49-F238E27FC236}">
                <a16:creationId xmlns:a16="http://schemas.microsoft.com/office/drawing/2014/main" id="{03E38B2C-5B6E-4DA9-A619-26F0A912EA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1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92438" y="619764"/>
            <a:ext cx="4788024" cy="523220"/>
          </a:xfrm>
          <a:prstGeom prst="rect">
            <a:avLst/>
          </a:prstGeom>
          <a:ln>
            <a:noFill/>
          </a:ln>
        </p:spPr>
        <p:txBody>
          <a:bodyPr wrap="square">
            <a:spAutoFit/>
          </a:bodyPr>
          <a:lstStyle/>
          <a:p>
            <a:pPr algn="ctr"/>
            <a:r>
              <a:rPr lang="it-IT" sz="2800" b="1" cap="all" spc="9" dirty="0" err="1">
                <a:solidFill>
                  <a:srgbClr val="002060"/>
                </a:solidFill>
                <a:latin typeface="Times New Roman" panose="02020603050405020304" pitchFamily="18" charset="0"/>
                <a:cs typeface="Times New Roman" panose="02020603050405020304" pitchFamily="18" charset="0"/>
              </a:rPr>
              <a:t>Sperm</a:t>
            </a:r>
            <a:r>
              <a:rPr lang="it-IT" sz="2800" b="1" cap="all" spc="9" dirty="0">
                <a:solidFill>
                  <a:srgbClr val="002060"/>
                </a:solidFill>
                <a:latin typeface="Times New Roman" panose="02020603050405020304" pitchFamily="18" charset="0"/>
                <a:cs typeface="Times New Roman" panose="02020603050405020304" pitchFamily="18" charset="0"/>
              </a:rPr>
              <a:t> </a:t>
            </a:r>
            <a:r>
              <a:rPr lang="it-IT" sz="2800" b="1" cap="all" spc="9" dirty="0" err="1">
                <a:solidFill>
                  <a:srgbClr val="002060"/>
                </a:solidFill>
                <a:latin typeface="Times New Roman" panose="02020603050405020304" pitchFamily="18" charset="0"/>
                <a:cs typeface="Times New Roman" panose="02020603050405020304" pitchFamily="18" charset="0"/>
              </a:rPr>
              <a:t>m</a:t>
            </a:r>
            <a:r>
              <a:rPr lang="it-IT" sz="2800" b="1" cap="all" dirty="0" err="1">
                <a:solidFill>
                  <a:srgbClr val="002060"/>
                </a:solidFill>
                <a:latin typeface="Times New Roman" panose="02020603050405020304" pitchFamily="18" charset="0"/>
                <a:cs typeface="Times New Roman" panose="02020603050405020304" pitchFamily="18" charset="0"/>
              </a:rPr>
              <a:t>otil</a:t>
            </a:r>
            <a:r>
              <a:rPr lang="it-IT" sz="2800" b="1" cap="all" spc="4" dirty="0" err="1">
                <a:solidFill>
                  <a:srgbClr val="002060"/>
                </a:solidFill>
                <a:latin typeface="Times New Roman" panose="02020603050405020304" pitchFamily="18" charset="0"/>
                <a:cs typeface="Times New Roman" panose="02020603050405020304" pitchFamily="18" charset="0"/>
              </a:rPr>
              <a:t>i</a:t>
            </a:r>
            <a:r>
              <a:rPr lang="it-IT" sz="2800" b="1" cap="all" spc="25" dirty="0" err="1">
                <a:solidFill>
                  <a:srgbClr val="002060"/>
                </a:solidFill>
                <a:latin typeface="Times New Roman" panose="02020603050405020304" pitchFamily="18" charset="0"/>
                <a:cs typeface="Times New Roman" panose="02020603050405020304" pitchFamily="18" charset="0"/>
              </a:rPr>
              <a:t>t</a:t>
            </a:r>
            <a:r>
              <a:rPr lang="it-IT" sz="2800" b="1" cap="all" dirty="0" err="1">
                <a:solidFill>
                  <a:srgbClr val="002060"/>
                </a:solidFill>
                <a:latin typeface="Times New Roman" panose="02020603050405020304" pitchFamily="18" charset="0"/>
                <a:cs typeface="Times New Roman" panose="02020603050405020304" pitchFamily="18" charset="0"/>
              </a:rPr>
              <a:t>y</a:t>
            </a:r>
            <a:r>
              <a:rPr lang="it-IT" sz="2800" b="1" cap="all" spc="92" dirty="0">
                <a:solidFill>
                  <a:srgbClr val="002060"/>
                </a:solidFill>
                <a:latin typeface="Times New Roman" panose="02020603050405020304" pitchFamily="18" charset="0"/>
                <a:cs typeface="Times New Roman" panose="02020603050405020304" pitchFamily="18" charset="0"/>
              </a:rPr>
              <a:t> </a:t>
            </a:r>
            <a:endParaRPr lang="it-IT" sz="2800" b="1" cap="all" dirty="0">
              <a:solidFill>
                <a:srgbClr val="002060"/>
              </a:solidFill>
              <a:latin typeface="Times New Roman" panose="02020603050405020304" pitchFamily="18" charset="0"/>
              <a:cs typeface="Times New Roman" panose="02020603050405020304" pitchFamily="18" charset="0"/>
            </a:endParaRPr>
          </a:p>
        </p:txBody>
      </p:sp>
      <p:grpSp>
        <p:nvGrpSpPr>
          <p:cNvPr id="2" name="Gruppo 1"/>
          <p:cNvGrpSpPr/>
          <p:nvPr/>
        </p:nvGrpSpPr>
        <p:grpSpPr>
          <a:xfrm>
            <a:off x="1883532" y="1857364"/>
            <a:ext cx="8424936" cy="1690710"/>
            <a:chOff x="359532" y="1621102"/>
            <a:chExt cx="8424936" cy="1690710"/>
          </a:xfrm>
        </p:grpSpPr>
        <p:sp>
          <p:nvSpPr>
            <p:cNvPr id="5" name="Rettangolo 4"/>
            <p:cNvSpPr/>
            <p:nvPr/>
          </p:nvSpPr>
          <p:spPr>
            <a:xfrm>
              <a:off x="359532" y="1621102"/>
              <a:ext cx="8424936" cy="259045"/>
            </a:xfrm>
            <a:prstGeom prst="rect">
              <a:avLst/>
            </a:prstGeom>
          </p:spPr>
          <p:txBody>
            <a:bodyPr wrap="square">
              <a:spAutoFit/>
            </a:bodyPr>
            <a:lstStyle/>
            <a:p>
              <a:pPr marL="12700" marR="48534" algn="just">
                <a:lnSpc>
                  <a:spcPts val="1092"/>
                </a:lnSpc>
                <a:spcBef>
                  <a:spcPts val="51"/>
                </a:spcBef>
              </a:pPr>
              <a:r>
                <a:rPr lang="en-US" spc="14" dirty="0">
                  <a:solidFill>
                    <a:srgbClr val="002060"/>
                  </a:solidFill>
                  <a:latin typeface="Times New Roman" panose="02020603050405020304" pitchFamily="18" charset="0"/>
                  <a:cs typeface="Times New Roman" panose="02020603050405020304" pitchFamily="18" charset="0"/>
                </a:rPr>
                <a:t>T</a:t>
              </a:r>
              <a:r>
                <a:rPr lang="en-US" spc="4" dirty="0">
                  <a:solidFill>
                    <a:srgbClr val="002060"/>
                  </a:solidFill>
                  <a:latin typeface="Times New Roman" panose="02020603050405020304" pitchFamily="18" charset="0"/>
                  <a:cs typeface="Times New Roman" panose="02020603050405020304" pitchFamily="18" charset="0"/>
                </a:rPr>
                <a:t>h</a:t>
              </a:r>
              <a:r>
                <a:rPr lang="en-US" dirty="0">
                  <a:solidFill>
                    <a:srgbClr val="002060"/>
                  </a:solidFill>
                  <a:latin typeface="Times New Roman" panose="02020603050405020304" pitchFamily="18" charset="0"/>
                  <a:cs typeface="Times New Roman" panose="02020603050405020304" pitchFamily="18" charset="0"/>
                </a:rPr>
                <a:t>e </a:t>
              </a:r>
              <a:r>
                <a:rPr lang="en-US" spc="9" dirty="0">
                  <a:solidFill>
                    <a:srgbClr val="00206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otil</a:t>
              </a:r>
              <a:r>
                <a:rPr lang="en-US" spc="4" dirty="0">
                  <a:solidFill>
                    <a:srgbClr val="002060"/>
                  </a:solidFill>
                  <a:latin typeface="Times New Roman" panose="02020603050405020304" pitchFamily="18" charset="0"/>
                  <a:cs typeface="Times New Roman" panose="02020603050405020304" pitchFamily="18" charset="0"/>
                </a:rPr>
                <a:t>i</a:t>
              </a:r>
              <a:r>
                <a:rPr lang="en-US" spc="25" dirty="0">
                  <a:solidFill>
                    <a:srgbClr val="002060"/>
                  </a:solidFill>
                  <a:latin typeface="Times New Roman" panose="02020603050405020304" pitchFamily="18" charset="0"/>
                  <a:cs typeface="Times New Roman" panose="02020603050405020304" pitchFamily="18" charset="0"/>
                </a:rPr>
                <a:t>t</a:t>
              </a:r>
              <a:r>
                <a:rPr lang="en-US" dirty="0">
                  <a:solidFill>
                    <a:srgbClr val="002060"/>
                  </a:solidFill>
                  <a:latin typeface="Times New Roman" panose="02020603050405020304" pitchFamily="18" charset="0"/>
                  <a:cs typeface="Times New Roman" panose="02020603050405020304" pitchFamily="18" charset="0"/>
                </a:rPr>
                <a:t>y</a:t>
              </a:r>
              <a:r>
                <a:rPr lang="en-US" spc="101"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of</a:t>
              </a:r>
              <a:r>
                <a:rPr lang="en-US" spc="31"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e</a:t>
              </a:r>
              <a:r>
                <a:rPr lang="en-US" spc="4" dirty="0">
                  <a:solidFill>
                    <a:srgbClr val="002060"/>
                  </a:solidFill>
                  <a:latin typeface="Times New Roman" panose="02020603050405020304" pitchFamily="18" charset="0"/>
                  <a:cs typeface="Times New Roman" panose="02020603050405020304" pitchFamily="18" charset="0"/>
                </a:rPr>
                <a:t>a</a:t>
              </a:r>
              <a:r>
                <a:rPr lang="en-US" spc="9" dirty="0">
                  <a:solidFill>
                    <a:srgbClr val="002060"/>
                  </a:solidFill>
                  <a:latin typeface="Times New Roman" panose="02020603050405020304" pitchFamily="18" charset="0"/>
                  <a:cs typeface="Times New Roman" panose="02020603050405020304" pitchFamily="18" charset="0"/>
                </a:rPr>
                <a:t>c</a:t>
              </a:r>
              <a:r>
                <a:rPr lang="en-US" dirty="0">
                  <a:solidFill>
                    <a:srgbClr val="002060"/>
                  </a:solidFill>
                  <a:latin typeface="Times New Roman" panose="02020603050405020304" pitchFamily="18" charset="0"/>
                  <a:cs typeface="Times New Roman" panose="02020603050405020304" pitchFamily="18" charset="0"/>
                </a:rPr>
                <a:t>h</a:t>
              </a:r>
              <a:r>
                <a:rPr lang="en-US" spc="-8"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s</a:t>
              </a:r>
              <a:r>
                <a:rPr lang="en-US" spc="9" dirty="0">
                  <a:solidFill>
                    <a:srgbClr val="002060"/>
                  </a:solidFill>
                  <a:latin typeface="Times New Roman" panose="02020603050405020304" pitchFamily="18" charset="0"/>
                  <a:cs typeface="Times New Roman" panose="02020603050405020304" pitchFamily="18" charset="0"/>
                </a:rPr>
                <a:t>p</a:t>
              </a:r>
              <a:r>
                <a:rPr lang="en-US" spc="14" dirty="0">
                  <a:solidFill>
                    <a:srgbClr val="002060"/>
                  </a:solidFill>
                  <a:latin typeface="Times New Roman" panose="02020603050405020304" pitchFamily="18" charset="0"/>
                  <a:cs typeface="Times New Roman" panose="02020603050405020304" pitchFamily="18" charset="0"/>
                </a:rPr>
                <a:t>er</a:t>
              </a:r>
              <a:r>
                <a:rPr lang="en-US" spc="9" dirty="0">
                  <a:solidFill>
                    <a:srgbClr val="002060"/>
                  </a:solidFill>
                  <a:latin typeface="Times New Roman" panose="02020603050405020304" pitchFamily="18" charset="0"/>
                  <a:cs typeface="Times New Roman" panose="02020603050405020304" pitchFamily="18" charset="0"/>
                </a:rPr>
                <a:t>m</a:t>
              </a:r>
              <a:r>
                <a:rPr lang="en-US" spc="4" dirty="0">
                  <a:solidFill>
                    <a:srgbClr val="002060"/>
                  </a:solidFill>
                  <a:latin typeface="Times New Roman" panose="02020603050405020304" pitchFamily="18" charset="0"/>
                  <a:cs typeface="Times New Roman" panose="02020603050405020304" pitchFamily="18" charset="0"/>
                </a:rPr>
                <a:t>a</a:t>
              </a:r>
              <a:r>
                <a:rPr lang="en-US" spc="-9" dirty="0">
                  <a:solidFill>
                    <a:srgbClr val="002060"/>
                  </a:solidFill>
                  <a:latin typeface="Times New Roman" panose="02020603050405020304" pitchFamily="18" charset="0"/>
                  <a:cs typeface="Times New Roman" panose="02020603050405020304" pitchFamily="18" charset="0"/>
                </a:rPr>
                <a:t>t</a:t>
              </a:r>
              <a:r>
                <a:rPr lang="en-US" spc="-4" dirty="0">
                  <a:solidFill>
                    <a:srgbClr val="002060"/>
                  </a:solidFill>
                  <a:latin typeface="Times New Roman" panose="02020603050405020304" pitchFamily="18" charset="0"/>
                  <a:cs typeface="Times New Roman" panose="02020603050405020304" pitchFamily="18" charset="0"/>
                </a:rPr>
                <a:t>oz</a:t>
              </a:r>
              <a:r>
                <a:rPr lang="en-US" spc="9" dirty="0">
                  <a:solidFill>
                    <a:srgbClr val="002060"/>
                  </a:solidFill>
                  <a:latin typeface="Times New Roman" panose="02020603050405020304" pitchFamily="18" charset="0"/>
                  <a:cs typeface="Times New Roman" panose="02020603050405020304" pitchFamily="18" charset="0"/>
                </a:rPr>
                <a:t>o</a:t>
              </a:r>
              <a:r>
                <a:rPr lang="en-US" spc="4" dirty="0">
                  <a:solidFill>
                    <a:srgbClr val="002060"/>
                  </a:solidFill>
                  <a:latin typeface="Times New Roman" panose="02020603050405020304" pitchFamily="18" charset="0"/>
                  <a:cs typeface="Times New Roman" panose="02020603050405020304" pitchFamily="18" charset="0"/>
                </a:rPr>
                <a:t>o</a:t>
              </a:r>
              <a:r>
                <a:rPr lang="en-US" dirty="0">
                  <a:solidFill>
                    <a:srgbClr val="002060"/>
                  </a:solidFill>
                  <a:latin typeface="Times New Roman" panose="02020603050405020304" pitchFamily="18" charset="0"/>
                  <a:cs typeface="Times New Roman" panose="02020603050405020304" pitchFamily="18" charset="0"/>
                </a:rPr>
                <a:t>n</a:t>
              </a:r>
              <a:r>
                <a:rPr lang="en-US" spc="67"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i</a:t>
              </a:r>
              <a:r>
                <a:rPr lang="en-US" dirty="0">
                  <a:solidFill>
                    <a:srgbClr val="002060"/>
                  </a:solidFill>
                  <a:latin typeface="Times New Roman" panose="02020603050405020304" pitchFamily="18" charset="0"/>
                  <a:cs typeface="Times New Roman" panose="02020603050405020304" pitchFamily="18" charset="0"/>
                </a:rPr>
                <a:t>s </a:t>
              </a:r>
              <a:r>
                <a:rPr lang="en-US" spc="9" dirty="0">
                  <a:solidFill>
                    <a:srgbClr val="002060"/>
                  </a:solidFill>
                  <a:latin typeface="Times New Roman" panose="02020603050405020304" pitchFamily="18" charset="0"/>
                  <a:cs typeface="Times New Roman" panose="02020603050405020304" pitchFamily="18" charset="0"/>
                </a:rPr>
                <a:t>gr</a:t>
              </a:r>
              <a:r>
                <a:rPr lang="en-US" spc="4" dirty="0">
                  <a:solidFill>
                    <a:srgbClr val="002060"/>
                  </a:solidFill>
                  <a:latin typeface="Times New Roman" panose="02020603050405020304" pitchFamily="18" charset="0"/>
                  <a:cs typeface="Times New Roman" panose="02020603050405020304" pitchFamily="18" charset="0"/>
                </a:rPr>
                <a:t>ad</a:t>
              </a:r>
              <a:r>
                <a:rPr lang="en-US" spc="14" dirty="0">
                  <a:solidFill>
                    <a:srgbClr val="002060"/>
                  </a:solidFill>
                  <a:latin typeface="Times New Roman" panose="02020603050405020304" pitchFamily="18" charset="0"/>
                  <a:cs typeface="Times New Roman" panose="02020603050405020304" pitchFamily="18" charset="0"/>
                </a:rPr>
                <a:t>e</a:t>
              </a:r>
              <a:r>
                <a:rPr lang="en-US" dirty="0">
                  <a:solidFill>
                    <a:srgbClr val="002060"/>
                  </a:solidFill>
                  <a:latin typeface="Times New Roman" panose="02020603050405020304" pitchFamily="18" charset="0"/>
                  <a:cs typeface="Times New Roman" panose="02020603050405020304" pitchFamily="18" charset="0"/>
                </a:rPr>
                <a:t>d</a:t>
              </a:r>
              <a:r>
                <a:rPr lang="en-US" spc="36"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a</a:t>
              </a:r>
              <a:r>
                <a:rPr lang="en-US" dirty="0">
                  <a:solidFill>
                    <a:srgbClr val="002060"/>
                  </a:solidFill>
                  <a:latin typeface="Times New Roman" panose="02020603050405020304" pitchFamily="18" charset="0"/>
                  <a:cs typeface="Times New Roman" panose="02020603050405020304" pitchFamily="18" charset="0"/>
                </a:rPr>
                <a:t>s</a:t>
              </a:r>
              <a:r>
                <a:rPr lang="en-US" spc="-21"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f</a:t>
              </a:r>
              <a:r>
                <a:rPr lang="en-US" spc="4" dirty="0">
                  <a:solidFill>
                    <a:srgbClr val="002060"/>
                  </a:solidFill>
                  <a:latin typeface="Times New Roman" panose="02020603050405020304" pitchFamily="18" charset="0"/>
                  <a:cs typeface="Times New Roman" panose="02020603050405020304" pitchFamily="18" charset="0"/>
                </a:rPr>
                <a:t>o</a:t>
              </a:r>
              <a:r>
                <a:rPr lang="en-US" dirty="0">
                  <a:solidFill>
                    <a:srgbClr val="002060"/>
                  </a:solidFill>
                  <a:latin typeface="Times New Roman" panose="02020603050405020304" pitchFamily="18" charset="0"/>
                  <a:cs typeface="Times New Roman" panose="02020603050405020304" pitchFamily="18" charset="0"/>
                </a:rPr>
                <a:t>ll</a:t>
              </a:r>
              <a:r>
                <a:rPr lang="en-US" spc="-9" dirty="0">
                  <a:solidFill>
                    <a:srgbClr val="002060"/>
                  </a:solidFill>
                  <a:latin typeface="Times New Roman" panose="02020603050405020304" pitchFamily="18" charset="0"/>
                  <a:cs typeface="Times New Roman" panose="02020603050405020304" pitchFamily="18" charset="0"/>
                </a:rPr>
                <a:t>o</a:t>
              </a:r>
              <a:r>
                <a:rPr lang="en-US" spc="4" dirty="0">
                  <a:solidFill>
                    <a:srgbClr val="002060"/>
                  </a:solidFill>
                  <a:latin typeface="Times New Roman" panose="02020603050405020304" pitchFamily="18" charset="0"/>
                  <a:cs typeface="Times New Roman" panose="02020603050405020304" pitchFamily="18" charset="0"/>
                </a:rPr>
                <a:t>w</a:t>
              </a:r>
              <a:r>
                <a:rPr lang="en-US" spc="29" dirty="0">
                  <a:solidFill>
                    <a:srgbClr val="002060"/>
                  </a:solidFill>
                  <a:latin typeface="Times New Roman" panose="02020603050405020304" pitchFamily="18" charset="0"/>
                  <a:cs typeface="Times New Roman" panose="02020603050405020304" pitchFamily="18" charset="0"/>
                </a:rPr>
                <a:t>s</a:t>
              </a:r>
              <a:r>
                <a:rPr lang="en-US" dirty="0">
                  <a:solidFill>
                    <a:srgbClr val="002060"/>
                  </a:solidFill>
                  <a:latin typeface="Times New Roman" panose="02020603050405020304" pitchFamily="18" charset="0"/>
                  <a:cs typeface="Times New Roman" panose="02020603050405020304" pitchFamily="18" charset="0"/>
                </a:rPr>
                <a:t>:</a:t>
              </a:r>
            </a:p>
          </p:txBody>
        </p:sp>
        <p:sp>
          <p:nvSpPr>
            <p:cNvPr id="6" name="object 12"/>
            <p:cNvSpPr txBox="1"/>
            <p:nvPr/>
          </p:nvSpPr>
          <p:spPr>
            <a:xfrm>
              <a:off x="2411760" y="2259757"/>
              <a:ext cx="5989093" cy="1052055"/>
            </a:xfrm>
            <a:prstGeom prst="rect">
              <a:avLst/>
            </a:prstGeom>
          </p:spPr>
          <p:txBody>
            <a:bodyPr wrap="square" lIns="0" tIns="0" rIns="0" bIns="0" rtlCol="0">
              <a:noAutofit/>
            </a:bodyPr>
            <a:lstStyle/>
            <a:p>
              <a:pPr marL="298462" marR="8110" indent="-285750" algn="just">
                <a:spcBef>
                  <a:spcPts val="53"/>
                </a:spcBef>
                <a:spcAft>
                  <a:spcPts val="1000"/>
                </a:spcAft>
                <a:buClr>
                  <a:srgbClr val="009900"/>
                </a:buClr>
                <a:buFont typeface="Wingdings" panose="05000000000000000000" pitchFamily="2" charset="2"/>
                <a:buChar char="v"/>
              </a:pPr>
              <a:r>
                <a:rPr b="1" u="sng" dirty="0">
                  <a:solidFill>
                    <a:srgbClr val="002060"/>
                  </a:solidFill>
                  <a:latin typeface="Times New Roman" panose="02020603050405020304" pitchFamily="18" charset="0"/>
                  <a:cs typeface="Times New Roman" panose="02020603050405020304" pitchFamily="18" charset="0"/>
                </a:rPr>
                <a:t>Pr</a:t>
              </a:r>
              <a:r>
                <a:rPr b="1" u="sng" spc="9" dirty="0">
                  <a:solidFill>
                    <a:srgbClr val="002060"/>
                  </a:solidFill>
                  <a:latin typeface="Times New Roman" panose="02020603050405020304" pitchFamily="18" charset="0"/>
                  <a:cs typeface="Times New Roman" panose="02020603050405020304" pitchFamily="18" charset="0"/>
                </a:rPr>
                <a:t>og</a:t>
              </a:r>
              <a:r>
                <a:rPr b="1" u="sng" dirty="0">
                  <a:solidFill>
                    <a:srgbClr val="002060"/>
                  </a:solidFill>
                  <a:latin typeface="Times New Roman" panose="02020603050405020304" pitchFamily="18" charset="0"/>
                  <a:cs typeface="Times New Roman" panose="02020603050405020304" pitchFamily="18" charset="0"/>
                </a:rPr>
                <a:t>r</a:t>
              </a:r>
              <a:r>
                <a:rPr b="1" u="sng" spc="14" dirty="0">
                  <a:solidFill>
                    <a:srgbClr val="002060"/>
                  </a:solidFill>
                  <a:latin typeface="Times New Roman" panose="02020603050405020304" pitchFamily="18" charset="0"/>
                  <a:cs typeface="Times New Roman" panose="02020603050405020304" pitchFamily="18" charset="0"/>
                </a:rPr>
                <a:t>es</a:t>
              </a:r>
              <a:r>
                <a:rPr b="1" u="sng" spc="4" dirty="0">
                  <a:solidFill>
                    <a:srgbClr val="002060"/>
                  </a:solidFill>
                  <a:latin typeface="Times New Roman" panose="02020603050405020304" pitchFamily="18" charset="0"/>
                  <a:cs typeface="Times New Roman" panose="02020603050405020304" pitchFamily="18" charset="0"/>
                </a:rPr>
                <a:t>s</a:t>
              </a:r>
              <a:r>
                <a:rPr b="1" u="sng" dirty="0">
                  <a:solidFill>
                    <a:srgbClr val="002060"/>
                  </a:solidFill>
                  <a:latin typeface="Times New Roman" panose="02020603050405020304" pitchFamily="18" charset="0"/>
                  <a:cs typeface="Times New Roman" panose="02020603050405020304" pitchFamily="18" charset="0"/>
                </a:rPr>
                <a:t>i</a:t>
              </a:r>
              <a:r>
                <a:rPr b="1" u="sng" spc="-9" dirty="0">
                  <a:solidFill>
                    <a:srgbClr val="002060"/>
                  </a:solidFill>
                  <a:latin typeface="Times New Roman" panose="02020603050405020304" pitchFamily="18" charset="0"/>
                  <a:cs typeface="Times New Roman" panose="02020603050405020304" pitchFamily="18" charset="0"/>
                </a:rPr>
                <a:t>v</a:t>
              </a:r>
              <a:r>
                <a:rPr b="1" u="sng" dirty="0">
                  <a:solidFill>
                    <a:srgbClr val="002060"/>
                  </a:solidFill>
                  <a:latin typeface="Times New Roman" panose="02020603050405020304" pitchFamily="18" charset="0"/>
                  <a:cs typeface="Times New Roman" panose="02020603050405020304" pitchFamily="18" charset="0"/>
                </a:rPr>
                <a:t>e</a:t>
              </a:r>
              <a:r>
                <a:rPr b="1" u="sng" spc="-26" dirty="0">
                  <a:solidFill>
                    <a:srgbClr val="002060"/>
                  </a:solidFill>
                  <a:latin typeface="Times New Roman" panose="02020603050405020304" pitchFamily="18" charset="0"/>
                  <a:cs typeface="Times New Roman" panose="02020603050405020304" pitchFamily="18" charset="0"/>
                </a:rPr>
                <a:t> </a:t>
              </a:r>
              <a:r>
                <a:rPr b="1" u="sng" spc="9" dirty="0">
                  <a:solidFill>
                    <a:srgbClr val="002060"/>
                  </a:solidFill>
                  <a:latin typeface="Times New Roman" panose="02020603050405020304" pitchFamily="18" charset="0"/>
                  <a:cs typeface="Times New Roman" panose="02020603050405020304" pitchFamily="18" charset="0"/>
                </a:rPr>
                <a:t>m</a:t>
              </a:r>
              <a:r>
                <a:rPr b="1" u="sng" dirty="0">
                  <a:solidFill>
                    <a:srgbClr val="002060"/>
                  </a:solidFill>
                  <a:latin typeface="Times New Roman" panose="02020603050405020304" pitchFamily="18" charset="0"/>
                  <a:cs typeface="Times New Roman" panose="02020603050405020304" pitchFamily="18" charset="0"/>
                </a:rPr>
                <a:t>otili</a:t>
              </a:r>
              <a:r>
                <a:rPr b="1" u="sng" spc="25" dirty="0">
                  <a:solidFill>
                    <a:srgbClr val="002060"/>
                  </a:solidFill>
                  <a:latin typeface="Times New Roman" panose="02020603050405020304" pitchFamily="18" charset="0"/>
                  <a:cs typeface="Times New Roman" panose="02020603050405020304" pitchFamily="18" charset="0"/>
                </a:rPr>
                <a:t>t</a:t>
              </a:r>
              <a:r>
                <a:rPr b="1" u="sng" dirty="0">
                  <a:solidFill>
                    <a:srgbClr val="002060"/>
                  </a:solidFill>
                  <a:latin typeface="Times New Roman" panose="02020603050405020304" pitchFamily="18" charset="0"/>
                  <a:cs typeface="Times New Roman" panose="02020603050405020304" pitchFamily="18" charset="0"/>
                </a:rPr>
                <a:t>y</a:t>
              </a:r>
              <a:r>
                <a:rPr b="1" u="sng" spc="100" dirty="0">
                  <a:solidFill>
                    <a:srgbClr val="002060"/>
                  </a:solidFill>
                  <a:latin typeface="Times New Roman" panose="02020603050405020304" pitchFamily="18" charset="0"/>
                  <a:cs typeface="Times New Roman" panose="02020603050405020304" pitchFamily="18" charset="0"/>
                </a:rPr>
                <a:t> </a:t>
              </a:r>
              <a:r>
                <a:rPr b="1" u="sng" spc="40" dirty="0">
                  <a:solidFill>
                    <a:srgbClr val="002060"/>
                  </a:solidFill>
                  <a:latin typeface="Times New Roman" panose="02020603050405020304" pitchFamily="18" charset="0"/>
                  <a:cs typeface="Times New Roman" panose="02020603050405020304" pitchFamily="18" charset="0"/>
                </a:rPr>
                <a:t>(</a:t>
              </a:r>
              <a:r>
                <a:rPr b="1" u="sng" spc="-8" dirty="0">
                  <a:solidFill>
                    <a:srgbClr val="002060"/>
                  </a:solidFill>
                  <a:latin typeface="Times New Roman" panose="02020603050405020304" pitchFamily="18" charset="0"/>
                  <a:cs typeface="Times New Roman" panose="02020603050405020304" pitchFamily="18" charset="0"/>
                </a:rPr>
                <a:t>P</a:t>
              </a:r>
              <a:r>
                <a:rPr b="1" u="sng" spc="45" dirty="0">
                  <a:solidFill>
                    <a:srgbClr val="002060"/>
                  </a:solidFill>
                  <a:latin typeface="Times New Roman" panose="02020603050405020304" pitchFamily="18" charset="0"/>
                  <a:cs typeface="Times New Roman" panose="02020603050405020304" pitchFamily="18" charset="0"/>
                </a:rPr>
                <a:t>R</a:t>
              </a:r>
              <a:r>
                <a:rPr b="1" u="sng" spc="27" dirty="0">
                  <a:solidFill>
                    <a:srgbClr val="002060"/>
                  </a:solidFill>
                  <a:latin typeface="Times New Roman" panose="02020603050405020304" pitchFamily="18" charset="0"/>
                  <a:cs typeface="Times New Roman" panose="02020603050405020304" pitchFamily="18" charset="0"/>
                </a:rPr>
                <a:t>)</a:t>
              </a:r>
              <a:r>
                <a:rPr b="1" u="sng" dirty="0">
                  <a:solidFill>
                    <a:srgbClr val="002060"/>
                  </a:solidFill>
                  <a:latin typeface="Times New Roman" panose="02020603050405020304" pitchFamily="18" charset="0"/>
                  <a:cs typeface="Times New Roman" panose="02020603050405020304" pitchFamily="18" charset="0"/>
                </a:rPr>
                <a:t>:</a:t>
              </a:r>
              <a:r>
                <a:rPr b="1" spc="32"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s</a:t>
              </a:r>
              <a:r>
                <a:rPr spc="9" dirty="0">
                  <a:solidFill>
                    <a:srgbClr val="002060"/>
                  </a:solidFill>
                  <a:latin typeface="Times New Roman" panose="02020603050405020304" pitchFamily="18" charset="0"/>
                  <a:cs typeface="Times New Roman" panose="02020603050405020304" pitchFamily="18" charset="0"/>
                </a:rPr>
                <a:t>p</a:t>
              </a:r>
              <a:r>
                <a:rPr spc="14" dirty="0">
                  <a:solidFill>
                    <a:srgbClr val="002060"/>
                  </a:solidFill>
                  <a:latin typeface="Times New Roman" panose="02020603050405020304" pitchFamily="18" charset="0"/>
                  <a:cs typeface="Times New Roman" panose="02020603050405020304" pitchFamily="18" charset="0"/>
                </a:rPr>
                <a:t>er</a:t>
              </a:r>
              <a:r>
                <a:rPr spc="9" dirty="0">
                  <a:solidFill>
                    <a:srgbClr val="002060"/>
                  </a:solidFill>
                  <a:latin typeface="Times New Roman" panose="02020603050405020304" pitchFamily="18" charset="0"/>
                  <a:cs typeface="Times New Roman" panose="02020603050405020304" pitchFamily="18" charset="0"/>
                </a:rPr>
                <a:t>m</a:t>
              </a:r>
              <a:r>
                <a:rPr spc="4" dirty="0">
                  <a:solidFill>
                    <a:srgbClr val="002060"/>
                  </a:solidFill>
                  <a:latin typeface="Times New Roman" panose="02020603050405020304" pitchFamily="18" charset="0"/>
                  <a:cs typeface="Times New Roman" panose="02020603050405020304" pitchFamily="18" charset="0"/>
                </a:rPr>
                <a:t>a</a:t>
              </a:r>
              <a:r>
                <a:rPr spc="-9" dirty="0">
                  <a:solidFill>
                    <a:srgbClr val="002060"/>
                  </a:solidFill>
                  <a:latin typeface="Times New Roman" panose="02020603050405020304" pitchFamily="18" charset="0"/>
                  <a:cs typeface="Times New Roman" panose="02020603050405020304" pitchFamily="18" charset="0"/>
                </a:rPr>
                <a:t>t</a:t>
              </a:r>
              <a:r>
                <a:rPr spc="-4" dirty="0">
                  <a:solidFill>
                    <a:srgbClr val="002060"/>
                  </a:solidFill>
                  <a:latin typeface="Times New Roman" panose="02020603050405020304" pitchFamily="18" charset="0"/>
                  <a:cs typeface="Times New Roman" panose="02020603050405020304" pitchFamily="18" charset="0"/>
                </a:rPr>
                <a:t>oz</a:t>
              </a:r>
              <a:r>
                <a:rPr spc="4"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a</a:t>
              </a:r>
              <a:r>
                <a:rPr spc="35"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m</a:t>
              </a:r>
              <a:r>
                <a:rPr spc="-9"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ving</a:t>
              </a:r>
              <a:r>
                <a:rPr spc="36"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a:t>
              </a:r>
              <a:r>
                <a:rPr spc="14" dirty="0">
                  <a:solidFill>
                    <a:srgbClr val="002060"/>
                  </a:solidFill>
                  <a:latin typeface="Times New Roman" panose="02020603050405020304" pitchFamily="18" charset="0"/>
                  <a:cs typeface="Times New Roman" panose="02020603050405020304" pitchFamily="18" charset="0"/>
                </a:rPr>
                <a:t>c</a:t>
              </a:r>
              <a:r>
                <a:rPr dirty="0">
                  <a:solidFill>
                    <a:srgbClr val="002060"/>
                  </a:solidFill>
                  <a:latin typeface="Times New Roman" panose="02020603050405020304" pitchFamily="18" charset="0"/>
                  <a:cs typeface="Times New Roman" panose="02020603050405020304" pitchFamily="18" charset="0"/>
                </a:rPr>
                <a:t>ti</a:t>
              </a:r>
              <a:r>
                <a:rPr spc="-9" dirty="0">
                  <a:solidFill>
                    <a:srgbClr val="002060"/>
                  </a:solidFill>
                  <a:latin typeface="Times New Roman" panose="02020603050405020304" pitchFamily="18" charset="0"/>
                  <a:cs typeface="Times New Roman" panose="02020603050405020304" pitchFamily="18" charset="0"/>
                </a:rPr>
                <a:t>v</a:t>
              </a:r>
              <a:r>
                <a:rPr spc="9"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l</a:t>
              </a:r>
              <a:r>
                <a:rPr spc="-54" dirty="0">
                  <a:solidFill>
                    <a:srgbClr val="002060"/>
                  </a:solidFill>
                  <a:latin typeface="Times New Roman" panose="02020603050405020304" pitchFamily="18" charset="0"/>
                  <a:cs typeface="Times New Roman" panose="02020603050405020304" pitchFamily="18" charset="0"/>
                </a:rPr>
                <a:t>y</a:t>
              </a:r>
              <a:r>
                <a:rPr dirty="0">
                  <a:solidFill>
                    <a:srgbClr val="002060"/>
                  </a:solidFill>
                  <a:latin typeface="Times New Roman" panose="02020603050405020304" pitchFamily="18" charset="0"/>
                  <a:cs typeface="Times New Roman" panose="02020603050405020304" pitchFamily="18" charset="0"/>
                </a:rPr>
                <a:t>,</a:t>
              </a:r>
              <a:r>
                <a:rPr spc="17"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i</a:t>
              </a:r>
              <a:r>
                <a:rPr dirty="0">
                  <a:solidFill>
                    <a:srgbClr val="002060"/>
                  </a:solidFill>
                  <a:latin typeface="Times New Roman" panose="02020603050405020304" pitchFamily="18" charset="0"/>
                  <a:cs typeface="Times New Roman" panose="02020603050405020304" pitchFamily="18" charset="0"/>
                </a:rPr>
                <a:t>th</a:t>
              </a:r>
              <a:r>
                <a:rPr spc="14"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r</a:t>
              </a:r>
              <a:r>
                <a:rPr spc="-7"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lin</a:t>
              </a:r>
              <a:r>
                <a:rPr spc="9" dirty="0">
                  <a:solidFill>
                    <a:srgbClr val="002060"/>
                  </a:solidFill>
                  <a:latin typeface="Times New Roman" panose="02020603050405020304" pitchFamily="18" charset="0"/>
                  <a:cs typeface="Times New Roman" panose="02020603050405020304" pitchFamily="18" charset="0"/>
                </a:rPr>
                <a:t>ear</a:t>
              </a:r>
              <a:r>
                <a:rPr spc="4" dirty="0">
                  <a:solidFill>
                    <a:srgbClr val="002060"/>
                  </a:solidFill>
                  <a:latin typeface="Times New Roman" panose="02020603050405020304" pitchFamily="18" charset="0"/>
                  <a:cs typeface="Times New Roman" panose="02020603050405020304" pitchFamily="18" charset="0"/>
                </a:rPr>
                <a:t>l</a:t>
              </a:r>
              <a:r>
                <a:rPr dirty="0">
                  <a:solidFill>
                    <a:srgbClr val="002060"/>
                  </a:solidFill>
                  <a:latin typeface="Times New Roman" panose="02020603050405020304" pitchFamily="18" charset="0"/>
                  <a:cs typeface="Times New Roman" panose="02020603050405020304" pitchFamily="18" charset="0"/>
                </a:rPr>
                <a:t>y</a:t>
              </a:r>
              <a:r>
                <a:rPr spc="-50"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r</a:t>
              </a:r>
              <a:r>
                <a:rPr spc="1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in</a:t>
              </a:r>
              <a:r>
                <a:rPr spc="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a:t>
              </a:r>
              <a:r>
                <a:rPr lang="it-IT"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l</a:t>
              </a:r>
              <a:r>
                <a:rPr spc="9" dirty="0">
                  <a:solidFill>
                    <a:srgbClr val="002060"/>
                  </a:solidFill>
                  <a:latin typeface="Times New Roman" panose="02020603050405020304" pitchFamily="18" charset="0"/>
                  <a:cs typeface="Times New Roman" panose="02020603050405020304" pitchFamily="18" charset="0"/>
                </a:rPr>
                <a:t>a</a:t>
              </a:r>
              <a:r>
                <a:rPr spc="4" dirty="0">
                  <a:solidFill>
                    <a:srgbClr val="002060"/>
                  </a:solidFill>
                  <a:latin typeface="Times New Roman" panose="02020603050405020304" pitchFamily="18" charset="0"/>
                  <a:cs typeface="Times New Roman" panose="02020603050405020304" pitchFamily="18" charset="0"/>
                </a:rPr>
                <a:t>rg</a:t>
              </a:r>
              <a:r>
                <a:rPr dirty="0">
                  <a:solidFill>
                    <a:srgbClr val="002060"/>
                  </a:solidFill>
                  <a:latin typeface="Times New Roman" panose="02020603050405020304" pitchFamily="18" charset="0"/>
                  <a:cs typeface="Times New Roman" panose="02020603050405020304" pitchFamily="18" charset="0"/>
                </a:rPr>
                <a:t>e</a:t>
              </a:r>
              <a:r>
                <a:rPr spc="-30"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circl</a:t>
              </a:r>
              <a:r>
                <a:rPr spc="-4"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a:t>
              </a:r>
              <a:r>
                <a:rPr spc="49"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r</a:t>
              </a:r>
              <a:r>
                <a:rPr spc="14"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g</a:t>
              </a:r>
              <a:r>
                <a:rPr spc="9" dirty="0">
                  <a:solidFill>
                    <a:srgbClr val="002060"/>
                  </a:solidFill>
                  <a:latin typeface="Times New Roman" panose="02020603050405020304" pitchFamily="18" charset="0"/>
                  <a:cs typeface="Times New Roman" panose="02020603050405020304" pitchFamily="18" charset="0"/>
                </a:rPr>
                <a:t>a</a:t>
              </a:r>
              <a:r>
                <a:rPr spc="4" dirty="0">
                  <a:solidFill>
                    <a:srgbClr val="002060"/>
                  </a:solidFill>
                  <a:latin typeface="Times New Roman" panose="02020603050405020304" pitchFamily="18" charset="0"/>
                  <a:cs typeface="Times New Roman" panose="02020603050405020304" pitchFamily="18" charset="0"/>
                </a:rPr>
                <a:t>rdl</a:t>
              </a:r>
              <a:r>
                <a:rPr spc="14" dirty="0">
                  <a:solidFill>
                    <a:srgbClr val="002060"/>
                  </a:solidFill>
                  <a:latin typeface="Times New Roman" panose="02020603050405020304" pitchFamily="18" charset="0"/>
                  <a:cs typeface="Times New Roman" panose="02020603050405020304" pitchFamily="18" charset="0"/>
                </a:rPr>
                <a:t>es</a:t>
              </a:r>
              <a:r>
                <a:rPr dirty="0">
                  <a:solidFill>
                    <a:srgbClr val="002060"/>
                  </a:solidFill>
                  <a:latin typeface="Times New Roman" panose="02020603050405020304" pitchFamily="18" charset="0"/>
                  <a:cs typeface="Times New Roman" panose="02020603050405020304" pitchFamily="18" charset="0"/>
                </a:rPr>
                <a:t>s</a:t>
              </a:r>
              <a:r>
                <a:rPr spc="-20"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f</a:t>
              </a:r>
              <a:r>
                <a:rPr spc="36"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sp</a:t>
              </a:r>
              <a:r>
                <a:rPr spc="14" dirty="0">
                  <a:solidFill>
                    <a:srgbClr val="002060"/>
                  </a:solidFill>
                  <a:latin typeface="Times New Roman" panose="02020603050405020304" pitchFamily="18" charset="0"/>
                  <a:cs typeface="Times New Roman" panose="02020603050405020304" pitchFamily="18" charset="0"/>
                </a:rPr>
                <a:t>ee</a:t>
              </a:r>
              <a:r>
                <a:rPr spc="-4" dirty="0">
                  <a:solidFill>
                    <a:srgbClr val="002060"/>
                  </a:solidFill>
                  <a:latin typeface="Times New Roman" panose="02020603050405020304" pitchFamily="18" charset="0"/>
                  <a:cs typeface="Times New Roman" panose="02020603050405020304" pitchFamily="18" charset="0"/>
                </a:rPr>
                <a:t>d</a:t>
              </a:r>
              <a:r>
                <a:rPr dirty="0">
                  <a:solidFill>
                    <a:srgbClr val="002060"/>
                  </a:solidFill>
                  <a:latin typeface="Times New Roman" panose="02020603050405020304" pitchFamily="18" charset="0"/>
                  <a:cs typeface="Times New Roman" panose="02020603050405020304" pitchFamily="18" charset="0"/>
                </a:rPr>
                <a:t>.</a:t>
              </a:r>
            </a:p>
            <a:p>
              <a:pPr marL="298450" indent="-285750" algn="just">
                <a:spcBef>
                  <a:spcPts val="674"/>
                </a:spcBef>
                <a:spcAft>
                  <a:spcPts val="1000"/>
                </a:spcAft>
                <a:buClr>
                  <a:srgbClr val="009900"/>
                </a:buClr>
                <a:buFont typeface="Wingdings" panose="05000000000000000000" pitchFamily="2" charset="2"/>
                <a:buChar char="v"/>
              </a:pPr>
              <a:r>
                <a:rPr b="1" u="sng" spc="4" dirty="0">
                  <a:solidFill>
                    <a:srgbClr val="002060"/>
                  </a:solidFill>
                  <a:latin typeface="Times New Roman" panose="02020603050405020304" pitchFamily="18" charset="0"/>
                  <a:cs typeface="Times New Roman" panose="02020603050405020304" pitchFamily="18" charset="0"/>
                </a:rPr>
                <a:t>No</a:t>
              </a:r>
              <a:r>
                <a:rPr b="1" u="sng" spc="9" dirty="0">
                  <a:solidFill>
                    <a:srgbClr val="002060"/>
                  </a:solidFill>
                  <a:latin typeface="Times New Roman" panose="02020603050405020304" pitchFamily="18" charset="0"/>
                  <a:cs typeface="Times New Roman" panose="02020603050405020304" pitchFamily="18" charset="0"/>
                </a:rPr>
                <a:t>n-p</a:t>
              </a:r>
              <a:r>
                <a:rPr b="1" u="sng" spc="4" dirty="0">
                  <a:solidFill>
                    <a:srgbClr val="002060"/>
                  </a:solidFill>
                  <a:latin typeface="Times New Roman" panose="02020603050405020304" pitchFamily="18" charset="0"/>
                  <a:cs typeface="Times New Roman" panose="02020603050405020304" pitchFamily="18" charset="0"/>
                </a:rPr>
                <a:t>rogr</a:t>
              </a:r>
              <a:r>
                <a:rPr b="1" u="sng" spc="14" dirty="0">
                  <a:solidFill>
                    <a:srgbClr val="002060"/>
                  </a:solidFill>
                  <a:latin typeface="Times New Roman" panose="02020603050405020304" pitchFamily="18" charset="0"/>
                  <a:cs typeface="Times New Roman" panose="02020603050405020304" pitchFamily="18" charset="0"/>
                </a:rPr>
                <a:t>es</a:t>
              </a:r>
              <a:r>
                <a:rPr b="1" u="sng" spc="9" dirty="0">
                  <a:solidFill>
                    <a:srgbClr val="002060"/>
                  </a:solidFill>
                  <a:latin typeface="Times New Roman" panose="02020603050405020304" pitchFamily="18" charset="0"/>
                  <a:cs typeface="Times New Roman" panose="02020603050405020304" pitchFamily="18" charset="0"/>
                </a:rPr>
                <a:t>s</a:t>
              </a:r>
              <a:r>
                <a:rPr b="1" u="sng" spc="4" dirty="0">
                  <a:solidFill>
                    <a:srgbClr val="002060"/>
                  </a:solidFill>
                  <a:latin typeface="Times New Roman" panose="02020603050405020304" pitchFamily="18" charset="0"/>
                  <a:cs typeface="Times New Roman" panose="02020603050405020304" pitchFamily="18" charset="0"/>
                </a:rPr>
                <a:t>i</a:t>
              </a:r>
              <a:r>
                <a:rPr b="1" u="sng" spc="-9" dirty="0">
                  <a:solidFill>
                    <a:srgbClr val="002060"/>
                  </a:solidFill>
                  <a:latin typeface="Times New Roman" panose="02020603050405020304" pitchFamily="18" charset="0"/>
                  <a:cs typeface="Times New Roman" panose="02020603050405020304" pitchFamily="18" charset="0"/>
                </a:rPr>
                <a:t>v</a:t>
              </a:r>
              <a:r>
                <a:rPr b="1" u="sng" dirty="0">
                  <a:solidFill>
                    <a:srgbClr val="002060"/>
                  </a:solidFill>
                  <a:latin typeface="Times New Roman" panose="02020603050405020304" pitchFamily="18" charset="0"/>
                  <a:cs typeface="Times New Roman" panose="02020603050405020304" pitchFamily="18" charset="0"/>
                </a:rPr>
                <a:t>e</a:t>
              </a:r>
              <a:r>
                <a:rPr b="1" u="sng" spc="66" dirty="0">
                  <a:solidFill>
                    <a:srgbClr val="002060"/>
                  </a:solidFill>
                  <a:latin typeface="Times New Roman" panose="02020603050405020304" pitchFamily="18" charset="0"/>
                  <a:cs typeface="Times New Roman" panose="02020603050405020304" pitchFamily="18" charset="0"/>
                </a:rPr>
                <a:t> </a:t>
              </a:r>
              <a:r>
                <a:rPr b="1" u="sng" spc="4" dirty="0">
                  <a:solidFill>
                    <a:srgbClr val="002060"/>
                  </a:solidFill>
                  <a:latin typeface="Times New Roman" panose="02020603050405020304" pitchFamily="18" charset="0"/>
                  <a:cs typeface="Times New Roman" panose="02020603050405020304" pitchFamily="18" charset="0"/>
                </a:rPr>
                <a:t>motili</a:t>
              </a:r>
              <a:r>
                <a:rPr b="1" u="sng" spc="25" dirty="0">
                  <a:solidFill>
                    <a:srgbClr val="002060"/>
                  </a:solidFill>
                  <a:latin typeface="Times New Roman" panose="02020603050405020304" pitchFamily="18" charset="0"/>
                  <a:cs typeface="Times New Roman" panose="02020603050405020304" pitchFamily="18" charset="0"/>
                </a:rPr>
                <a:t>t</a:t>
              </a:r>
              <a:r>
                <a:rPr b="1" u="sng" dirty="0">
                  <a:solidFill>
                    <a:srgbClr val="002060"/>
                  </a:solidFill>
                  <a:latin typeface="Times New Roman" panose="02020603050405020304" pitchFamily="18" charset="0"/>
                  <a:cs typeface="Times New Roman" panose="02020603050405020304" pitchFamily="18" charset="0"/>
                </a:rPr>
                <a:t>y</a:t>
              </a:r>
              <a:r>
                <a:rPr b="1" u="sng" spc="99" dirty="0">
                  <a:solidFill>
                    <a:srgbClr val="002060"/>
                  </a:solidFill>
                  <a:latin typeface="Times New Roman" panose="02020603050405020304" pitchFamily="18" charset="0"/>
                  <a:cs typeface="Times New Roman" panose="02020603050405020304" pitchFamily="18" charset="0"/>
                </a:rPr>
                <a:t> </a:t>
              </a:r>
              <a:r>
                <a:rPr b="1" u="sng" spc="41" dirty="0">
                  <a:solidFill>
                    <a:srgbClr val="002060"/>
                  </a:solidFill>
                  <a:latin typeface="Times New Roman" panose="02020603050405020304" pitchFamily="18" charset="0"/>
                  <a:cs typeface="Times New Roman" panose="02020603050405020304" pitchFamily="18" charset="0"/>
                </a:rPr>
                <a:t>(</a:t>
              </a:r>
              <a:r>
                <a:rPr b="1" u="sng" spc="13" dirty="0">
                  <a:solidFill>
                    <a:srgbClr val="002060"/>
                  </a:solidFill>
                  <a:latin typeface="Times New Roman" panose="02020603050405020304" pitchFamily="18" charset="0"/>
                  <a:cs typeface="Times New Roman" panose="02020603050405020304" pitchFamily="18" charset="0"/>
                </a:rPr>
                <a:t>N</a:t>
              </a:r>
              <a:r>
                <a:rPr b="1" u="sng" spc="18" dirty="0">
                  <a:solidFill>
                    <a:srgbClr val="002060"/>
                  </a:solidFill>
                  <a:latin typeface="Times New Roman" panose="02020603050405020304" pitchFamily="18" charset="0"/>
                  <a:cs typeface="Times New Roman" panose="02020603050405020304" pitchFamily="18" charset="0"/>
                </a:rPr>
                <a:t>P</a:t>
              </a:r>
              <a:r>
                <a:rPr b="1" u="sng" spc="27" dirty="0">
                  <a:solidFill>
                    <a:srgbClr val="002060"/>
                  </a:solidFill>
                  <a:latin typeface="Times New Roman" panose="02020603050405020304" pitchFamily="18" charset="0"/>
                  <a:cs typeface="Times New Roman" panose="02020603050405020304" pitchFamily="18" charset="0"/>
                </a:rPr>
                <a:t>)</a:t>
              </a:r>
              <a:r>
                <a:rPr b="1" u="sng" dirty="0">
                  <a:solidFill>
                    <a:srgbClr val="002060"/>
                  </a:solidFill>
                  <a:latin typeface="Times New Roman" panose="02020603050405020304" pitchFamily="18" charset="0"/>
                  <a:cs typeface="Times New Roman" panose="02020603050405020304" pitchFamily="18" charset="0"/>
                </a:rPr>
                <a:t>:</a:t>
              </a:r>
              <a:r>
                <a:rPr b="1" u="sng" spc="47"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all</a:t>
              </a:r>
              <a:r>
                <a:rPr spc="-13"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oth</a:t>
              </a:r>
              <a:r>
                <a:rPr spc="14"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r</a:t>
              </a:r>
              <a:r>
                <a:rPr spc="18"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pa</a:t>
              </a:r>
              <a:r>
                <a:rPr spc="25" dirty="0">
                  <a:solidFill>
                    <a:srgbClr val="002060"/>
                  </a:solidFill>
                  <a:latin typeface="Times New Roman" panose="02020603050405020304" pitchFamily="18" charset="0"/>
                  <a:cs typeface="Times New Roman" panose="02020603050405020304" pitchFamily="18" charset="0"/>
                </a:rPr>
                <a:t>t</a:t>
              </a:r>
              <a:r>
                <a:rPr spc="-9" dirty="0">
                  <a:solidFill>
                    <a:srgbClr val="002060"/>
                  </a:solidFill>
                  <a:latin typeface="Times New Roman" panose="02020603050405020304" pitchFamily="18" charset="0"/>
                  <a:cs typeface="Times New Roman" panose="02020603050405020304" pitchFamily="18" charset="0"/>
                </a:rPr>
                <a:t>t</a:t>
              </a:r>
              <a:r>
                <a:rPr spc="14" dirty="0">
                  <a:solidFill>
                    <a:srgbClr val="002060"/>
                  </a:solidFill>
                  <a:latin typeface="Times New Roman" panose="02020603050405020304" pitchFamily="18" charset="0"/>
                  <a:cs typeface="Times New Roman" panose="02020603050405020304" pitchFamily="18" charset="0"/>
                </a:rPr>
                <a:t>e</a:t>
              </a:r>
              <a:r>
                <a:rPr spc="9" dirty="0">
                  <a:solidFill>
                    <a:srgbClr val="002060"/>
                  </a:solidFill>
                  <a:latin typeface="Times New Roman" panose="02020603050405020304" pitchFamily="18" charset="0"/>
                  <a:cs typeface="Times New Roman" panose="02020603050405020304" pitchFamily="18" charset="0"/>
                </a:rPr>
                <a:t>r</a:t>
              </a:r>
              <a:r>
                <a:rPr dirty="0">
                  <a:solidFill>
                    <a:srgbClr val="002060"/>
                  </a:solidFill>
                  <a:latin typeface="Times New Roman" panose="02020603050405020304" pitchFamily="18" charset="0"/>
                  <a:cs typeface="Times New Roman" panose="02020603050405020304" pitchFamily="18" charset="0"/>
                </a:rPr>
                <a:t>ns</a:t>
              </a:r>
              <a:r>
                <a:rPr spc="7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of</a:t>
              </a:r>
              <a:r>
                <a:rPr spc="41"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motili</a:t>
              </a:r>
              <a:r>
                <a:rPr spc="25" dirty="0">
                  <a:solidFill>
                    <a:srgbClr val="002060"/>
                  </a:solidFill>
                  <a:latin typeface="Times New Roman" panose="02020603050405020304" pitchFamily="18" charset="0"/>
                  <a:cs typeface="Times New Roman" panose="02020603050405020304" pitchFamily="18" charset="0"/>
                </a:rPr>
                <a:t>t</a:t>
              </a:r>
              <a:r>
                <a:rPr dirty="0">
                  <a:solidFill>
                    <a:srgbClr val="002060"/>
                  </a:solidFill>
                  <a:latin typeface="Times New Roman" panose="02020603050405020304" pitchFamily="18" charset="0"/>
                  <a:cs typeface="Times New Roman" panose="02020603050405020304" pitchFamily="18" charset="0"/>
                </a:rPr>
                <a:t>y</a:t>
              </a:r>
              <a:r>
                <a:rPr spc="99"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with</a:t>
              </a:r>
              <a:r>
                <a:rPr spc="77"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a</a:t>
              </a:r>
              <a:r>
                <a:rPr dirty="0">
                  <a:solidFill>
                    <a:srgbClr val="002060"/>
                  </a:solidFill>
                  <a:latin typeface="Times New Roman" panose="02020603050405020304" pitchFamily="18" charset="0"/>
                  <a:cs typeface="Times New Roman" panose="02020603050405020304" pitchFamily="18" charset="0"/>
                </a:rPr>
                <a:t>n</a:t>
              </a:r>
              <a:r>
                <a:rPr spc="-21"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abs</a:t>
              </a:r>
              <a:r>
                <a:rPr spc="9"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n</a:t>
              </a:r>
              <a:r>
                <a:rPr spc="9" dirty="0">
                  <a:solidFill>
                    <a:srgbClr val="002060"/>
                  </a:solidFill>
                  <a:latin typeface="Times New Roman" panose="02020603050405020304" pitchFamily="18" charset="0"/>
                  <a:cs typeface="Times New Roman" panose="02020603050405020304" pitchFamily="18" charset="0"/>
                </a:rPr>
                <a:t>c</a:t>
              </a:r>
              <a:r>
                <a:rPr dirty="0">
                  <a:solidFill>
                    <a:srgbClr val="002060"/>
                  </a:solidFill>
                  <a:latin typeface="Times New Roman" panose="02020603050405020304" pitchFamily="18" charset="0"/>
                  <a:cs typeface="Times New Roman" panose="02020603050405020304" pitchFamily="18" charset="0"/>
                </a:rPr>
                <a:t>e</a:t>
              </a:r>
              <a:r>
                <a:rPr spc="-6"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of </a:t>
              </a:r>
              <a:r>
                <a:rPr spc="9" dirty="0">
                  <a:solidFill>
                    <a:srgbClr val="002060"/>
                  </a:solidFill>
                  <a:latin typeface="Times New Roman" panose="02020603050405020304" pitchFamily="18" charset="0"/>
                  <a:cs typeface="Times New Roman" panose="02020603050405020304" pitchFamily="18" charset="0"/>
                </a:rPr>
                <a:t>p</a:t>
              </a:r>
              <a:r>
                <a:rPr spc="4" dirty="0">
                  <a:solidFill>
                    <a:srgbClr val="002060"/>
                  </a:solidFill>
                  <a:latin typeface="Times New Roman" panose="02020603050405020304" pitchFamily="18" charset="0"/>
                  <a:cs typeface="Times New Roman" panose="02020603050405020304" pitchFamily="18" charset="0"/>
                </a:rPr>
                <a:t>r</a:t>
              </a:r>
              <a:r>
                <a:rPr spc="9" dirty="0">
                  <a:solidFill>
                    <a:srgbClr val="002060"/>
                  </a:solidFill>
                  <a:latin typeface="Times New Roman" panose="02020603050405020304" pitchFamily="18" charset="0"/>
                  <a:cs typeface="Times New Roman" panose="02020603050405020304" pitchFamily="18" charset="0"/>
                </a:rPr>
                <a:t>o</a:t>
              </a:r>
              <a:r>
                <a:rPr spc="4" dirty="0">
                  <a:solidFill>
                    <a:srgbClr val="002060"/>
                  </a:solidFill>
                  <a:latin typeface="Times New Roman" panose="02020603050405020304" pitchFamily="18" charset="0"/>
                  <a:cs typeface="Times New Roman" panose="02020603050405020304" pitchFamily="18" charset="0"/>
                </a:rPr>
                <a:t>g</a:t>
              </a:r>
              <a:r>
                <a:rPr dirty="0">
                  <a:solidFill>
                    <a:srgbClr val="002060"/>
                  </a:solidFill>
                  <a:latin typeface="Times New Roman" panose="02020603050405020304" pitchFamily="18" charset="0"/>
                  <a:cs typeface="Times New Roman" panose="02020603050405020304" pitchFamily="18" charset="0"/>
                </a:rPr>
                <a:t>r</a:t>
              </a:r>
              <a:r>
                <a:rPr spc="14" dirty="0">
                  <a:solidFill>
                    <a:srgbClr val="002060"/>
                  </a:solidFill>
                  <a:latin typeface="Times New Roman" panose="02020603050405020304" pitchFamily="18" charset="0"/>
                  <a:cs typeface="Times New Roman" panose="02020603050405020304" pitchFamily="18" charset="0"/>
                </a:rPr>
                <a:t>es</a:t>
              </a:r>
              <a:r>
                <a:rPr spc="4" dirty="0">
                  <a:solidFill>
                    <a:srgbClr val="002060"/>
                  </a:solidFill>
                  <a:latin typeface="Times New Roman" panose="02020603050405020304" pitchFamily="18" charset="0"/>
                  <a:cs typeface="Times New Roman" panose="02020603050405020304" pitchFamily="18" charset="0"/>
                </a:rPr>
                <a:t>s</a:t>
              </a:r>
              <a:r>
                <a:rPr dirty="0">
                  <a:solidFill>
                    <a:srgbClr val="002060"/>
                  </a:solidFill>
                  <a:latin typeface="Times New Roman" panose="02020603050405020304" pitchFamily="18" charset="0"/>
                  <a:cs typeface="Times New Roman" panose="02020603050405020304" pitchFamily="18" charset="0"/>
                </a:rPr>
                <a:t>i</a:t>
              </a:r>
              <a:r>
                <a:rPr spc="4"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n,</a:t>
              </a:r>
              <a:r>
                <a:rPr spc="57"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e</a:t>
              </a:r>
              <a:r>
                <a:rPr spc="-14" dirty="0">
                  <a:solidFill>
                    <a:srgbClr val="002060"/>
                  </a:solidFill>
                  <a:latin typeface="Times New Roman" panose="02020603050405020304" pitchFamily="18" charset="0"/>
                  <a:cs typeface="Times New Roman" panose="02020603050405020304" pitchFamily="18" charset="0"/>
                </a:rPr>
                <a:t>.</a:t>
              </a:r>
              <a:r>
                <a:rPr dirty="0">
                  <a:solidFill>
                    <a:srgbClr val="002060"/>
                  </a:solidFill>
                  <a:latin typeface="Times New Roman" panose="02020603050405020304" pitchFamily="18" charset="0"/>
                  <a:cs typeface="Times New Roman" panose="02020603050405020304" pitchFamily="18" charset="0"/>
                </a:rPr>
                <a:t>g.</a:t>
              </a:r>
              <a:r>
                <a:rPr spc="-2"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s</a:t>
              </a:r>
              <a:r>
                <a:rPr spc="4" dirty="0">
                  <a:solidFill>
                    <a:srgbClr val="002060"/>
                  </a:solidFill>
                  <a:latin typeface="Times New Roman" panose="02020603050405020304" pitchFamily="18" charset="0"/>
                  <a:cs typeface="Times New Roman" panose="02020603050405020304" pitchFamily="18" charset="0"/>
                </a:rPr>
                <a:t>w</a:t>
              </a:r>
              <a:r>
                <a:rPr dirty="0">
                  <a:solidFill>
                    <a:srgbClr val="002060"/>
                  </a:solidFill>
                  <a:latin typeface="Times New Roman" panose="02020603050405020304" pitchFamily="18" charset="0"/>
                  <a:cs typeface="Times New Roman" panose="02020603050405020304" pitchFamily="18" charset="0"/>
                </a:rPr>
                <a:t>i</a:t>
              </a:r>
              <a:r>
                <a:rPr spc="4" dirty="0">
                  <a:solidFill>
                    <a:srgbClr val="002060"/>
                  </a:solidFill>
                  <a:latin typeface="Times New Roman" panose="02020603050405020304" pitchFamily="18" charset="0"/>
                  <a:cs typeface="Times New Roman" panose="02020603050405020304" pitchFamily="18" charset="0"/>
                </a:rPr>
                <a:t>m</a:t>
              </a:r>
              <a:r>
                <a:rPr dirty="0">
                  <a:solidFill>
                    <a:srgbClr val="002060"/>
                  </a:solidFill>
                  <a:latin typeface="Times New Roman" panose="02020603050405020304" pitchFamily="18" charset="0"/>
                  <a:cs typeface="Times New Roman" panose="02020603050405020304" pitchFamily="18" charset="0"/>
                </a:rPr>
                <a:t>ming</a:t>
              </a:r>
              <a:r>
                <a:rPr spc="62"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in</a:t>
              </a:r>
              <a:r>
                <a:rPr spc="4"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sma</a:t>
              </a:r>
              <a:r>
                <a:rPr dirty="0">
                  <a:solidFill>
                    <a:srgbClr val="002060"/>
                  </a:solidFill>
                  <a:latin typeface="Times New Roman" panose="02020603050405020304" pitchFamily="18" charset="0"/>
                  <a:cs typeface="Times New Roman" panose="02020603050405020304" pitchFamily="18" charset="0"/>
                </a:rPr>
                <a:t>ll </a:t>
              </a:r>
              <a:r>
                <a:rPr spc="4" dirty="0">
                  <a:solidFill>
                    <a:srgbClr val="002060"/>
                  </a:solidFill>
                  <a:latin typeface="Times New Roman" panose="02020603050405020304" pitchFamily="18" charset="0"/>
                  <a:cs typeface="Times New Roman" panose="02020603050405020304" pitchFamily="18" charset="0"/>
                </a:rPr>
                <a:t>ci</a:t>
              </a:r>
              <a:r>
                <a:rPr dirty="0">
                  <a:solidFill>
                    <a:srgbClr val="002060"/>
                  </a:solidFill>
                  <a:latin typeface="Times New Roman" panose="02020603050405020304" pitchFamily="18" charset="0"/>
                  <a:cs typeface="Times New Roman" panose="02020603050405020304" pitchFamily="18" charset="0"/>
                </a:rPr>
                <a:t>r</a:t>
              </a:r>
              <a:r>
                <a:rPr spc="4" dirty="0">
                  <a:solidFill>
                    <a:srgbClr val="002060"/>
                  </a:solidFill>
                  <a:latin typeface="Times New Roman" panose="02020603050405020304" pitchFamily="18" charset="0"/>
                  <a:cs typeface="Times New Roman" panose="02020603050405020304" pitchFamily="18" charset="0"/>
                </a:rPr>
                <a:t>c</a:t>
              </a:r>
              <a:r>
                <a:rPr dirty="0">
                  <a:solidFill>
                    <a:srgbClr val="002060"/>
                  </a:solidFill>
                  <a:latin typeface="Times New Roman" panose="02020603050405020304" pitchFamily="18" charset="0"/>
                  <a:cs typeface="Times New Roman" panose="02020603050405020304" pitchFamily="18" charset="0"/>
                </a:rPr>
                <a:t>l</a:t>
              </a:r>
              <a:r>
                <a:rPr spc="14"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s,</a:t>
              </a:r>
              <a:r>
                <a:rPr spc="47"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a:t>
              </a:r>
              <a:r>
                <a:rPr spc="18"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f</a:t>
              </a:r>
              <a:r>
                <a:rPr dirty="0">
                  <a:solidFill>
                    <a:srgbClr val="002060"/>
                  </a:solidFill>
                  <a:latin typeface="Times New Roman" panose="02020603050405020304" pitchFamily="18" charset="0"/>
                  <a:cs typeface="Times New Roman" panose="02020603050405020304" pitchFamily="18" charset="0"/>
                </a:rPr>
                <a:t>la</a:t>
              </a:r>
              <a:r>
                <a:rPr spc="4" dirty="0">
                  <a:solidFill>
                    <a:srgbClr val="002060"/>
                  </a:solidFill>
                  <a:latin typeface="Times New Roman" panose="02020603050405020304" pitchFamily="18" charset="0"/>
                  <a:cs typeface="Times New Roman" panose="02020603050405020304" pitchFamily="18" charset="0"/>
                </a:rPr>
                <a:t>g</a:t>
              </a:r>
              <a:r>
                <a:rPr spc="9"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ll</a:t>
              </a:r>
              <a:r>
                <a:rPr spc="9" dirty="0">
                  <a:solidFill>
                    <a:srgbClr val="002060"/>
                  </a:solidFill>
                  <a:latin typeface="Times New Roman" panose="02020603050405020304" pitchFamily="18" charset="0"/>
                  <a:cs typeface="Times New Roman" panose="02020603050405020304" pitchFamily="18" charset="0"/>
                </a:rPr>
                <a:t>a</a:t>
              </a:r>
              <a:r>
                <a:rPr dirty="0">
                  <a:solidFill>
                    <a:srgbClr val="002060"/>
                  </a:solidFill>
                  <a:latin typeface="Times New Roman" panose="02020603050405020304" pitchFamily="18" charset="0"/>
                  <a:cs typeface="Times New Roman" panose="02020603050405020304" pitchFamily="18" charset="0"/>
                </a:rPr>
                <a:t>r</a:t>
              </a:r>
              <a:r>
                <a:rPr spc="-3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a:t>
              </a:r>
              <a:r>
                <a:rPr spc="9"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r</a:t>
              </a:r>
              <a:r>
                <a:rPr spc="9" dirty="0">
                  <a:solidFill>
                    <a:srgbClr val="002060"/>
                  </a:solidFill>
                  <a:latin typeface="Times New Roman" panose="02020603050405020304" pitchFamily="18" charset="0"/>
                  <a:cs typeface="Times New Roman" panose="02020603050405020304" pitchFamily="18" charset="0"/>
                </a:rPr>
                <a:t>c</a:t>
              </a:r>
              <a:r>
                <a:rPr dirty="0">
                  <a:solidFill>
                    <a:srgbClr val="002060"/>
                  </a:solidFill>
                  <a:latin typeface="Times New Roman" panose="02020603050405020304" pitchFamily="18" charset="0"/>
                  <a:cs typeface="Times New Roman" panose="02020603050405020304" pitchFamily="18" charset="0"/>
                </a:rPr>
                <a:t>e</a:t>
              </a:r>
              <a:r>
                <a:rPr spc="47"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h</a:t>
              </a:r>
              <a:r>
                <a:rPr spc="9" dirty="0">
                  <a:solidFill>
                    <a:srgbClr val="002060"/>
                  </a:solidFill>
                  <a:latin typeface="Times New Roman" panose="02020603050405020304" pitchFamily="18" charset="0"/>
                  <a:cs typeface="Times New Roman" panose="02020603050405020304" pitchFamily="18" charset="0"/>
                </a:rPr>
                <a:t>a</a:t>
              </a:r>
              <a:r>
                <a:rPr spc="4" dirty="0">
                  <a:solidFill>
                    <a:srgbClr val="002060"/>
                  </a:solidFill>
                  <a:latin typeface="Times New Roman" panose="02020603050405020304" pitchFamily="18" charset="0"/>
                  <a:cs typeface="Times New Roman" panose="02020603050405020304" pitchFamily="18" charset="0"/>
                </a:rPr>
                <a:t>rdl</a:t>
              </a:r>
              <a:r>
                <a:rPr dirty="0">
                  <a:solidFill>
                    <a:srgbClr val="002060"/>
                  </a:solidFill>
                  <a:latin typeface="Times New Roman" panose="02020603050405020304" pitchFamily="18" charset="0"/>
                  <a:cs typeface="Times New Roman" panose="02020603050405020304" pitchFamily="18" charset="0"/>
                </a:rPr>
                <a:t>y</a:t>
              </a:r>
              <a:r>
                <a:rPr spc="1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d</a:t>
              </a:r>
              <a:r>
                <a:rPr spc="4" dirty="0">
                  <a:solidFill>
                    <a:srgbClr val="002060"/>
                  </a:solidFill>
                  <a:latin typeface="Times New Roman" panose="02020603050405020304" pitchFamily="18" charset="0"/>
                  <a:cs typeface="Times New Roman" panose="02020603050405020304" pitchFamily="18" charset="0"/>
                </a:rPr>
                <a:t>isp</a:t>
              </a:r>
              <a:r>
                <a:rPr dirty="0">
                  <a:solidFill>
                    <a:srgbClr val="002060"/>
                  </a:solidFill>
                  <a:latin typeface="Times New Roman" panose="02020603050405020304" pitchFamily="18" charset="0"/>
                  <a:cs typeface="Times New Roman" panose="02020603050405020304" pitchFamily="18" charset="0"/>
                </a:rPr>
                <a:t>la</a:t>
              </a:r>
              <a:r>
                <a:rPr spc="4" dirty="0">
                  <a:solidFill>
                    <a:srgbClr val="002060"/>
                  </a:solidFill>
                  <a:latin typeface="Times New Roman" panose="02020603050405020304" pitchFamily="18" charset="0"/>
                  <a:cs typeface="Times New Roman" panose="02020603050405020304" pitchFamily="18" charset="0"/>
                </a:rPr>
                <a:t>c</a:t>
              </a:r>
              <a:r>
                <a:rPr dirty="0">
                  <a:solidFill>
                    <a:srgbClr val="002060"/>
                  </a:solidFill>
                  <a:latin typeface="Times New Roman" panose="02020603050405020304" pitchFamily="18" charset="0"/>
                  <a:cs typeface="Times New Roman" panose="02020603050405020304" pitchFamily="18" charset="0"/>
                </a:rPr>
                <a:t>ing t</a:t>
              </a:r>
              <a:r>
                <a:rPr spc="4" dirty="0">
                  <a:solidFill>
                    <a:srgbClr val="002060"/>
                  </a:solidFill>
                  <a:latin typeface="Times New Roman" panose="02020603050405020304" pitchFamily="18" charset="0"/>
                  <a:cs typeface="Times New Roman" panose="02020603050405020304" pitchFamily="18" charset="0"/>
                </a:rPr>
                <a:t>h</a:t>
              </a:r>
              <a:r>
                <a:rPr dirty="0">
                  <a:solidFill>
                    <a:srgbClr val="002060"/>
                  </a:solidFill>
                  <a:latin typeface="Times New Roman" panose="02020603050405020304" pitchFamily="18" charset="0"/>
                  <a:cs typeface="Times New Roman" panose="02020603050405020304" pitchFamily="18" charset="0"/>
                </a:rPr>
                <a:t>e</a:t>
              </a:r>
              <a:r>
                <a:rPr spc="10"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h</a:t>
              </a:r>
              <a:r>
                <a:rPr spc="9"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a</a:t>
              </a:r>
              <a:r>
                <a:rPr spc="-4" dirty="0">
                  <a:solidFill>
                    <a:srgbClr val="002060"/>
                  </a:solidFill>
                  <a:latin typeface="Times New Roman" panose="02020603050405020304" pitchFamily="18" charset="0"/>
                  <a:cs typeface="Times New Roman" panose="02020603050405020304" pitchFamily="18" charset="0"/>
                </a:rPr>
                <a:t>d</a:t>
              </a:r>
              <a:r>
                <a:rPr dirty="0">
                  <a:solidFill>
                    <a:srgbClr val="002060"/>
                  </a:solidFill>
                  <a:latin typeface="Times New Roman" panose="02020603050405020304" pitchFamily="18" charset="0"/>
                  <a:cs typeface="Times New Roman" panose="02020603050405020304" pitchFamily="18" charset="0"/>
                </a:rPr>
                <a:t>,</a:t>
              </a:r>
              <a:r>
                <a:rPr spc="-10"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r</a:t>
              </a:r>
              <a:r>
                <a:rPr spc="15"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wh</a:t>
              </a:r>
              <a:r>
                <a:rPr spc="9"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n</a:t>
              </a:r>
              <a:r>
                <a:rPr spc="6"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onl</a:t>
              </a:r>
              <a:r>
                <a:rPr dirty="0">
                  <a:solidFill>
                    <a:srgbClr val="002060"/>
                  </a:solidFill>
                  <a:latin typeface="Times New Roman" panose="02020603050405020304" pitchFamily="18" charset="0"/>
                  <a:cs typeface="Times New Roman" panose="02020603050405020304" pitchFamily="18" charset="0"/>
                </a:rPr>
                <a:t>y</a:t>
              </a:r>
              <a:r>
                <a:rPr spc="1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a:t>
              </a:r>
              <a:r>
                <a:rPr spc="-21"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f</a:t>
              </a:r>
              <a:r>
                <a:rPr spc="4" dirty="0">
                  <a:solidFill>
                    <a:srgbClr val="002060"/>
                  </a:solidFill>
                  <a:latin typeface="Times New Roman" panose="02020603050405020304" pitchFamily="18" charset="0"/>
                  <a:cs typeface="Times New Roman" panose="02020603050405020304" pitchFamily="18" charset="0"/>
                </a:rPr>
                <a:t>lag</a:t>
              </a:r>
              <a:r>
                <a:rPr spc="9"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l</a:t>
              </a:r>
              <a:r>
                <a:rPr spc="4" dirty="0">
                  <a:solidFill>
                    <a:srgbClr val="002060"/>
                  </a:solidFill>
                  <a:latin typeface="Times New Roman" panose="02020603050405020304" pitchFamily="18" charset="0"/>
                  <a:cs typeface="Times New Roman" panose="02020603050405020304" pitchFamily="18" charset="0"/>
                </a:rPr>
                <a:t>l</a:t>
              </a:r>
              <a:r>
                <a:rPr spc="9" dirty="0">
                  <a:solidFill>
                    <a:srgbClr val="002060"/>
                  </a:solidFill>
                  <a:latin typeface="Times New Roman" panose="02020603050405020304" pitchFamily="18" charset="0"/>
                  <a:cs typeface="Times New Roman" panose="02020603050405020304" pitchFamily="18" charset="0"/>
                </a:rPr>
                <a:t>a</a:t>
              </a:r>
              <a:r>
                <a:rPr dirty="0">
                  <a:solidFill>
                    <a:srgbClr val="002060"/>
                  </a:solidFill>
                  <a:latin typeface="Times New Roman" panose="02020603050405020304" pitchFamily="18" charset="0"/>
                  <a:cs typeface="Times New Roman" panose="02020603050405020304" pitchFamily="18" charset="0"/>
                </a:rPr>
                <a:t>r</a:t>
              </a:r>
              <a:r>
                <a:rPr spc="-31"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be</a:t>
              </a:r>
              <a:r>
                <a:rPr dirty="0">
                  <a:solidFill>
                    <a:srgbClr val="002060"/>
                  </a:solidFill>
                  <a:latin typeface="Times New Roman" panose="02020603050405020304" pitchFamily="18" charset="0"/>
                  <a:cs typeface="Times New Roman" panose="02020603050405020304" pitchFamily="18" charset="0"/>
                </a:rPr>
                <a:t>at</a:t>
              </a:r>
              <a:r>
                <a:rPr spc="26"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ca</a:t>
              </a:r>
              <a:r>
                <a:rPr dirty="0">
                  <a:solidFill>
                    <a:srgbClr val="002060"/>
                  </a:solidFill>
                  <a:latin typeface="Times New Roman" panose="02020603050405020304" pitchFamily="18" charset="0"/>
                  <a:cs typeface="Times New Roman" panose="02020603050405020304" pitchFamily="18" charset="0"/>
                </a:rPr>
                <a:t>n</a:t>
              </a:r>
              <a:r>
                <a:rPr spc="12"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b</a:t>
              </a:r>
              <a:r>
                <a:rPr dirty="0">
                  <a:solidFill>
                    <a:srgbClr val="002060"/>
                  </a:solidFill>
                  <a:latin typeface="Times New Roman" panose="02020603050405020304" pitchFamily="18" charset="0"/>
                  <a:cs typeface="Times New Roman" panose="02020603050405020304" pitchFamily="18" charset="0"/>
                </a:rPr>
                <a:t>e</a:t>
              </a:r>
              <a:r>
                <a:rPr spc="10"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o</a:t>
              </a:r>
              <a:r>
                <a:rPr spc="9" dirty="0">
                  <a:solidFill>
                    <a:srgbClr val="002060"/>
                  </a:solidFill>
                  <a:latin typeface="Times New Roman" panose="02020603050405020304" pitchFamily="18" charset="0"/>
                  <a:cs typeface="Times New Roman" panose="02020603050405020304" pitchFamily="18" charset="0"/>
                </a:rPr>
                <a:t>bs</a:t>
              </a:r>
              <a:r>
                <a:rPr spc="14" dirty="0">
                  <a:solidFill>
                    <a:srgbClr val="002060"/>
                  </a:solidFill>
                  <a:latin typeface="Times New Roman" panose="02020603050405020304" pitchFamily="18" charset="0"/>
                  <a:cs typeface="Times New Roman" panose="02020603050405020304" pitchFamily="18" charset="0"/>
                </a:rPr>
                <a:t>e</a:t>
              </a:r>
              <a:r>
                <a:rPr spc="34" dirty="0">
                  <a:solidFill>
                    <a:srgbClr val="002060"/>
                  </a:solidFill>
                  <a:latin typeface="Times New Roman" panose="02020603050405020304" pitchFamily="18" charset="0"/>
                  <a:cs typeface="Times New Roman" panose="02020603050405020304" pitchFamily="18" charset="0"/>
                </a:rPr>
                <a:t>r</a:t>
              </a:r>
              <a:r>
                <a:rPr spc="-9" dirty="0">
                  <a:solidFill>
                    <a:srgbClr val="002060"/>
                  </a:solidFill>
                  <a:latin typeface="Times New Roman" panose="02020603050405020304" pitchFamily="18" charset="0"/>
                  <a:cs typeface="Times New Roman" panose="02020603050405020304" pitchFamily="18" charset="0"/>
                </a:rPr>
                <a:t>v</a:t>
              </a:r>
              <a:r>
                <a:rPr spc="14"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d</a:t>
              </a:r>
              <a:r>
                <a:rPr dirty="0">
                  <a:solidFill>
                    <a:srgbClr val="002060"/>
                  </a:solidFill>
                  <a:latin typeface="Times New Roman" panose="02020603050405020304" pitchFamily="18" charset="0"/>
                  <a:cs typeface="Times New Roman" panose="02020603050405020304" pitchFamily="18" charset="0"/>
                </a:rPr>
                <a:t>.</a:t>
              </a:r>
            </a:p>
            <a:p>
              <a:pPr marL="298462" marR="8110" indent="-285750" algn="just">
                <a:spcBef>
                  <a:spcPts val="677"/>
                </a:spcBef>
                <a:spcAft>
                  <a:spcPts val="1000"/>
                </a:spcAft>
                <a:buClr>
                  <a:srgbClr val="009900"/>
                </a:buClr>
                <a:buFont typeface="Wingdings" panose="05000000000000000000" pitchFamily="2" charset="2"/>
                <a:buChar char="v"/>
              </a:pPr>
              <a:r>
                <a:rPr b="1" u="sng" dirty="0">
                  <a:solidFill>
                    <a:srgbClr val="002060"/>
                  </a:solidFill>
                  <a:latin typeface="Times New Roman" panose="02020603050405020304" pitchFamily="18" charset="0"/>
                  <a:cs typeface="Times New Roman" panose="02020603050405020304" pitchFamily="18" charset="0"/>
                </a:rPr>
                <a:t>I</a:t>
              </a:r>
              <a:r>
                <a:rPr b="1" u="sng" spc="4" dirty="0">
                  <a:solidFill>
                    <a:srgbClr val="002060"/>
                  </a:solidFill>
                  <a:latin typeface="Times New Roman" panose="02020603050405020304" pitchFamily="18" charset="0"/>
                  <a:cs typeface="Times New Roman" panose="02020603050405020304" pitchFamily="18" charset="0"/>
                </a:rPr>
                <a:t>m</a:t>
              </a:r>
              <a:r>
                <a:rPr b="1" u="sng" spc="9" dirty="0">
                  <a:solidFill>
                    <a:srgbClr val="002060"/>
                  </a:solidFill>
                  <a:latin typeface="Times New Roman" panose="02020603050405020304" pitchFamily="18" charset="0"/>
                  <a:cs typeface="Times New Roman" panose="02020603050405020304" pitchFamily="18" charset="0"/>
                </a:rPr>
                <a:t>m</a:t>
              </a:r>
              <a:r>
                <a:rPr b="1" u="sng" dirty="0">
                  <a:solidFill>
                    <a:srgbClr val="002060"/>
                  </a:solidFill>
                  <a:latin typeface="Times New Roman" panose="02020603050405020304" pitchFamily="18" charset="0"/>
                  <a:cs typeface="Times New Roman" panose="02020603050405020304" pitchFamily="18" charset="0"/>
                </a:rPr>
                <a:t>otili</a:t>
              </a:r>
              <a:r>
                <a:rPr b="1" u="sng" spc="25" dirty="0">
                  <a:solidFill>
                    <a:srgbClr val="002060"/>
                  </a:solidFill>
                  <a:latin typeface="Times New Roman" panose="02020603050405020304" pitchFamily="18" charset="0"/>
                  <a:cs typeface="Times New Roman" panose="02020603050405020304" pitchFamily="18" charset="0"/>
                </a:rPr>
                <a:t>t</a:t>
              </a:r>
              <a:r>
                <a:rPr b="1" u="sng" dirty="0">
                  <a:solidFill>
                    <a:srgbClr val="002060"/>
                  </a:solidFill>
                  <a:latin typeface="Times New Roman" panose="02020603050405020304" pitchFamily="18" charset="0"/>
                  <a:cs typeface="Times New Roman" panose="02020603050405020304" pitchFamily="18" charset="0"/>
                </a:rPr>
                <a:t>y</a:t>
              </a:r>
              <a:r>
                <a:rPr b="1" u="sng" spc="101" dirty="0">
                  <a:solidFill>
                    <a:srgbClr val="002060"/>
                  </a:solidFill>
                  <a:latin typeface="Times New Roman" panose="02020603050405020304" pitchFamily="18" charset="0"/>
                  <a:cs typeface="Times New Roman" panose="02020603050405020304" pitchFamily="18" charset="0"/>
                </a:rPr>
                <a:t> </a:t>
              </a:r>
              <a:r>
                <a:rPr b="1" u="sng" spc="44" dirty="0">
                  <a:solidFill>
                    <a:srgbClr val="002060"/>
                  </a:solidFill>
                  <a:latin typeface="Times New Roman" panose="02020603050405020304" pitchFamily="18" charset="0"/>
                  <a:cs typeface="Times New Roman" panose="02020603050405020304" pitchFamily="18" charset="0"/>
                </a:rPr>
                <a:t>(</a:t>
              </a:r>
              <a:r>
                <a:rPr b="1" u="sng" dirty="0">
                  <a:solidFill>
                    <a:srgbClr val="002060"/>
                  </a:solidFill>
                  <a:latin typeface="Times New Roman" panose="02020603050405020304" pitchFamily="18" charset="0"/>
                  <a:cs typeface="Times New Roman" panose="02020603050405020304" pitchFamily="18" charset="0"/>
                </a:rPr>
                <a:t>I</a:t>
              </a:r>
              <a:r>
                <a:rPr b="1" u="sng" spc="44" dirty="0">
                  <a:solidFill>
                    <a:srgbClr val="002060"/>
                  </a:solidFill>
                  <a:latin typeface="Times New Roman" panose="02020603050405020304" pitchFamily="18" charset="0"/>
                  <a:cs typeface="Times New Roman" panose="02020603050405020304" pitchFamily="18" charset="0"/>
                </a:rPr>
                <a:t>M</a:t>
              </a:r>
              <a:r>
                <a:rPr b="1" u="sng" spc="29" dirty="0">
                  <a:solidFill>
                    <a:srgbClr val="002060"/>
                  </a:solidFill>
                  <a:latin typeface="Times New Roman" panose="02020603050405020304" pitchFamily="18" charset="0"/>
                  <a:cs typeface="Times New Roman" panose="02020603050405020304" pitchFamily="18" charset="0"/>
                </a:rPr>
                <a:t>)</a:t>
              </a:r>
              <a:r>
                <a:rPr b="1" u="sng" dirty="0">
                  <a:solidFill>
                    <a:srgbClr val="002060"/>
                  </a:solidFill>
                  <a:latin typeface="Times New Roman" panose="02020603050405020304" pitchFamily="18" charset="0"/>
                  <a:cs typeface="Times New Roman" panose="02020603050405020304" pitchFamily="18" charset="0"/>
                </a:rPr>
                <a:t>:</a:t>
              </a:r>
              <a:r>
                <a:rPr b="1" u="sng" spc="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no</a:t>
              </a:r>
              <a:r>
                <a:rPr spc="15"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m</a:t>
              </a:r>
              <a:r>
                <a:rPr spc="-9" dirty="0">
                  <a:solidFill>
                    <a:srgbClr val="002060"/>
                  </a:solidFill>
                  <a:latin typeface="Times New Roman" panose="02020603050405020304" pitchFamily="18" charset="0"/>
                  <a:cs typeface="Times New Roman" panose="02020603050405020304" pitchFamily="18" charset="0"/>
                </a:rPr>
                <a:t>ov</a:t>
              </a:r>
              <a:r>
                <a:rPr spc="9"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m</a:t>
              </a:r>
              <a:r>
                <a:rPr spc="9"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nt.</a:t>
              </a:r>
            </a:p>
          </p:txBody>
        </p:sp>
      </p:grpSp>
      <p:pic>
        <p:nvPicPr>
          <p:cNvPr id="10" name="Picture 2" descr="https://research.unite.it/sr/cineca/images/interface/logo_instance.png">
            <a:extLst>
              <a:ext uri="{FF2B5EF4-FFF2-40B4-BE49-F238E27FC236}">
                <a16:creationId xmlns:a16="http://schemas.microsoft.com/office/drawing/2014/main" id="{30B22B09-7CF0-47A3-8752-3A9EC720BD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35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86415" y="3933057"/>
            <a:ext cx="7575585" cy="830997"/>
          </a:xfrm>
          <a:prstGeom prst="rect">
            <a:avLst/>
          </a:prstGeom>
          <a:ln w="9525">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696"/>
              </a:spcBef>
            </a:pPr>
            <a:r>
              <a:rPr lang="en-US" sz="2400" spc="14" dirty="0">
                <a:solidFill>
                  <a:srgbClr val="002060"/>
                </a:solidFill>
                <a:latin typeface="Times New Roman" panose="02020603050405020304" pitchFamily="18" charset="0"/>
                <a:cs typeface="Times New Roman" panose="02020603050405020304" pitchFamily="18" charset="0"/>
              </a:rPr>
              <a:t>T</a:t>
            </a:r>
            <a:r>
              <a:rPr lang="en-US" sz="2400" spc="4" dirty="0">
                <a:solidFill>
                  <a:srgbClr val="002060"/>
                </a:solidFill>
                <a:latin typeface="Times New Roman" panose="02020603050405020304" pitchFamily="18" charset="0"/>
                <a:cs typeface="Times New Roman" panose="02020603050405020304" pitchFamily="18" charset="0"/>
              </a:rPr>
              <a:t>h</a:t>
            </a:r>
            <a:r>
              <a:rPr lang="en-US" sz="2400" dirty="0">
                <a:solidFill>
                  <a:srgbClr val="002060"/>
                </a:solidFill>
                <a:latin typeface="Times New Roman" panose="02020603050405020304" pitchFamily="18" charset="0"/>
                <a:cs typeface="Times New Roman" panose="02020603050405020304" pitchFamily="18" charset="0"/>
              </a:rPr>
              <a:t>e</a:t>
            </a:r>
            <a:r>
              <a:rPr lang="en-US" sz="2400" spc="-55" dirty="0">
                <a:solidFill>
                  <a:srgbClr val="002060"/>
                </a:solidFill>
                <a:latin typeface="Times New Roman" panose="02020603050405020304" pitchFamily="18" charset="0"/>
                <a:cs typeface="Times New Roman" panose="02020603050405020304" pitchFamily="18" charset="0"/>
              </a:rPr>
              <a:t> </a:t>
            </a:r>
            <a:r>
              <a:rPr lang="en-US" sz="2400" spc="-4" dirty="0">
                <a:solidFill>
                  <a:srgbClr val="002060"/>
                </a:solidFill>
                <a:latin typeface="Times New Roman" panose="02020603050405020304" pitchFamily="18" charset="0"/>
                <a:cs typeface="Times New Roman" panose="02020603050405020304" pitchFamily="18" charset="0"/>
              </a:rPr>
              <a:t>e</a:t>
            </a:r>
            <a:r>
              <a:rPr lang="en-US" sz="2400" spc="25" dirty="0">
                <a:solidFill>
                  <a:srgbClr val="002060"/>
                </a:solidFill>
                <a:latin typeface="Times New Roman" panose="02020603050405020304" pitchFamily="18" charset="0"/>
                <a:cs typeface="Times New Roman" panose="02020603050405020304" pitchFamily="18" charset="0"/>
              </a:rPr>
              <a:t>x</a:t>
            </a:r>
            <a:r>
              <a:rPr lang="en-US" sz="2400" spc="-9" dirty="0">
                <a:solidFill>
                  <a:srgbClr val="002060"/>
                </a:solidFill>
                <a:latin typeface="Times New Roman" panose="02020603050405020304" pitchFamily="18" charset="0"/>
                <a:cs typeface="Times New Roman" panose="02020603050405020304" pitchFamily="18" charset="0"/>
              </a:rPr>
              <a:t>t</a:t>
            </a:r>
            <a:r>
              <a:rPr lang="en-US" sz="2400" spc="9" dirty="0">
                <a:solidFill>
                  <a:srgbClr val="002060"/>
                </a:solidFill>
                <a:latin typeface="Times New Roman" panose="02020603050405020304" pitchFamily="18" charset="0"/>
                <a:cs typeface="Times New Roman" panose="02020603050405020304" pitchFamily="18" charset="0"/>
              </a:rPr>
              <a:t>e</a:t>
            </a:r>
            <a:r>
              <a:rPr lang="en-US" sz="2400" dirty="0">
                <a:solidFill>
                  <a:srgbClr val="002060"/>
                </a:solidFill>
                <a:latin typeface="Times New Roman" panose="02020603050405020304" pitchFamily="18" charset="0"/>
                <a:cs typeface="Times New Roman" panose="02020603050405020304" pitchFamily="18" charset="0"/>
              </a:rPr>
              <a:t>nt</a:t>
            </a:r>
            <a:r>
              <a:rPr lang="en-US" sz="2400" spc="37" dirty="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of</a:t>
            </a:r>
            <a:r>
              <a:rPr lang="en-US" sz="2400" spc="31" dirty="0">
                <a:solidFill>
                  <a:srgbClr val="002060"/>
                </a:solidFill>
                <a:latin typeface="Times New Roman" panose="02020603050405020304" pitchFamily="18" charset="0"/>
                <a:cs typeface="Times New Roman" panose="02020603050405020304" pitchFamily="18" charset="0"/>
              </a:rPr>
              <a:t> </a:t>
            </a:r>
            <a:r>
              <a:rPr lang="en-US" sz="2400" spc="9" dirty="0">
                <a:solidFill>
                  <a:srgbClr val="002060"/>
                </a:solidFill>
                <a:latin typeface="Times New Roman" panose="02020603050405020304" pitchFamily="18" charset="0"/>
                <a:cs typeface="Times New Roman" panose="02020603050405020304" pitchFamily="18" charset="0"/>
              </a:rPr>
              <a:t>p</a:t>
            </a:r>
            <a:r>
              <a:rPr lang="en-US" sz="2400" spc="4" dirty="0">
                <a:solidFill>
                  <a:srgbClr val="002060"/>
                </a:solidFill>
                <a:latin typeface="Times New Roman" panose="02020603050405020304" pitchFamily="18" charset="0"/>
                <a:cs typeface="Times New Roman" panose="02020603050405020304" pitchFamily="18" charset="0"/>
              </a:rPr>
              <a:t>r</a:t>
            </a:r>
            <a:r>
              <a:rPr lang="en-US" sz="2400" spc="9" dirty="0">
                <a:solidFill>
                  <a:srgbClr val="002060"/>
                </a:solidFill>
                <a:latin typeface="Times New Roman" panose="02020603050405020304" pitchFamily="18" charset="0"/>
                <a:cs typeface="Times New Roman" panose="02020603050405020304" pitchFamily="18" charset="0"/>
              </a:rPr>
              <a:t>o</a:t>
            </a:r>
            <a:r>
              <a:rPr lang="en-US" sz="2400" spc="4" dirty="0">
                <a:solidFill>
                  <a:srgbClr val="002060"/>
                </a:solidFill>
                <a:latin typeface="Times New Roman" panose="02020603050405020304" pitchFamily="18" charset="0"/>
                <a:cs typeface="Times New Roman" panose="02020603050405020304" pitchFamily="18" charset="0"/>
              </a:rPr>
              <a:t>g</a:t>
            </a:r>
            <a:r>
              <a:rPr lang="en-US" sz="2400" dirty="0">
                <a:solidFill>
                  <a:srgbClr val="002060"/>
                </a:solidFill>
                <a:latin typeface="Times New Roman" panose="02020603050405020304" pitchFamily="18" charset="0"/>
                <a:cs typeface="Times New Roman" panose="02020603050405020304" pitchFamily="18" charset="0"/>
              </a:rPr>
              <a:t>r</a:t>
            </a:r>
            <a:r>
              <a:rPr lang="en-US" sz="2400" spc="14" dirty="0">
                <a:solidFill>
                  <a:srgbClr val="002060"/>
                </a:solidFill>
                <a:latin typeface="Times New Roman" panose="02020603050405020304" pitchFamily="18" charset="0"/>
                <a:cs typeface="Times New Roman" panose="02020603050405020304" pitchFamily="18" charset="0"/>
              </a:rPr>
              <a:t>es</a:t>
            </a:r>
            <a:r>
              <a:rPr lang="en-US" sz="2400" spc="4" dirty="0">
                <a:solidFill>
                  <a:srgbClr val="002060"/>
                </a:solidFill>
                <a:latin typeface="Times New Roman" panose="02020603050405020304" pitchFamily="18" charset="0"/>
                <a:cs typeface="Times New Roman" panose="02020603050405020304" pitchFamily="18" charset="0"/>
              </a:rPr>
              <a:t>s</a:t>
            </a:r>
            <a:r>
              <a:rPr lang="en-US" sz="2400" dirty="0">
                <a:solidFill>
                  <a:srgbClr val="002060"/>
                </a:solidFill>
                <a:latin typeface="Times New Roman" panose="02020603050405020304" pitchFamily="18" charset="0"/>
                <a:cs typeface="Times New Roman" panose="02020603050405020304" pitchFamily="18" charset="0"/>
              </a:rPr>
              <a:t>i</a:t>
            </a:r>
            <a:r>
              <a:rPr lang="en-US" sz="2400" spc="-9" dirty="0">
                <a:solidFill>
                  <a:srgbClr val="002060"/>
                </a:solidFill>
                <a:latin typeface="Times New Roman" panose="02020603050405020304" pitchFamily="18" charset="0"/>
                <a:cs typeface="Times New Roman" panose="02020603050405020304" pitchFamily="18" charset="0"/>
              </a:rPr>
              <a:t>v</a:t>
            </a:r>
            <a:r>
              <a:rPr lang="en-US" sz="2400" dirty="0">
                <a:solidFill>
                  <a:srgbClr val="002060"/>
                </a:solidFill>
                <a:latin typeface="Times New Roman" panose="02020603050405020304" pitchFamily="18" charset="0"/>
                <a:cs typeface="Times New Roman" panose="02020603050405020304" pitchFamily="18" charset="0"/>
              </a:rPr>
              <a:t>e</a:t>
            </a:r>
            <a:r>
              <a:rPr lang="en-US" sz="2400" spc="16" dirty="0">
                <a:solidFill>
                  <a:srgbClr val="002060"/>
                </a:solidFill>
                <a:latin typeface="Times New Roman" panose="02020603050405020304" pitchFamily="18" charset="0"/>
                <a:cs typeface="Times New Roman" panose="02020603050405020304" pitchFamily="18" charset="0"/>
              </a:rPr>
              <a:t> </a:t>
            </a:r>
            <a:r>
              <a:rPr lang="en-US" sz="2400" spc="4" dirty="0">
                <a:solidFill>
                  <a:srgbClr val="002060"/>
                </a:solidFill>
                <a:latin typeface="Times New Roman" panose="02020603050405020304" pitchFamily="18" charset="0"/>
                <a:cs typeface="Times New Roman" panose="02020603050405020304" pitchFamily="18" charset="0"/>
              </a:rPr>
              <a:t>s</a:t>
            </a:r>
            <a:r>
              <a:rPr lang="en-US" sz="2400" spc="9" dirty="0">
                <a:solidFill>
                  <a:srgbClr val="002060"/>
                </a:solidFill>
                <a:latin typeface="Times New Roman" panose="02020603050405020304" pitchFamily="18" charset="0"/>
                <a:cs typeface="Times New Roman" panose="02020603050405020304" pitchFamily="18" charset="0"/>
              </a:rPr>
              <a:t>p</a:t>
            </a:r>
            <a:r>
              <a:rPr lang="en-US" sz="2400" spc="14" dirty="0">
                <a:solidFill>
                  <a:srgbClr val="002060"/>
                </a:solidFill>
                <a:latin typeface="Times New Roman" panose="02020603050405020304" pitchFamily="18" charset="0"/>
                <a:cs typeface="Times New Roman" panose="02020603050405020304" pitchFamily="18" charset="0"/>
              </a:rPr>
              <a:t>er</a:t>
            </a:r>
            <a:r>
              <a:rPr lang="en-US" sz="2400" dirty="0">
                <a:solidFill>
                  <a:srgbClr val="002060"/>
                </a:solidFill>
                <a:latin typeface="Times New Roman" panose="02020603050405020304" pitchFamily="18" charset="0"/>
                <a:cs typeface="Times New Roman" panose="02020603050405020304" pitchFamily="18" charset="0"/>
              </a:rPr>
              <a:t>m</a:t>
            </a:r>
            <a:r>
              <a:rPr lang="en-US" sz="2400" spc="26" dirty="0">
                <a:solidFill>
                  <a:srgbClr val="002060"/>
                </a:solidFill>
                <a:latin typeface="Times New Roman" panose="02020603050405020304" pitchFamily="18" charset="0"/>
                <a:cs typeface="Times New Roman" panose="02020603050405020304" pitchFamily="18" charset="0"/>
              </a:rPr>
              <a:t> </a:t>
            </a:r>
            <a:r>
              <a:rPr lang="en-US" sz="2400" spc="9" dirty="0">
                <a:solidFill>
                  <a:srgbClr val="002060"/>
                </a:solidFill>
                <a:latin typeface="Times New Roman" panose="02020603050405020304" pitchFamily="18" charset="0"/>
                <a:cs typeface="Times New Roman" panose="02020603050405020304" pitchFamily="18" charset="0"/>
              </a:rPr>
              <a:t>m</a:t>
            </a:r>
            <a:r>
              <a:rPr lang="en-US" sz="2400" dirty="0">
                <a:solidFill>
                  <a:srgbClr val="002060"/>
                </a:solidFill>
                <a:latin typeface="Times New Roman" panose="02020603050405020304" pitchFamily="18" charset="0"/>
                <a:cs typeface="Times New Roman" panose="02020603050405020304" pitchFamily="18" charset="0"/>
              </a:rPr>
              <a:t>otil</a:t>
            </a:r>
            <a:r>
              <a:rPr lang="en-US" sz="2400" spc="4" dirty="0">
                <a:solidFill>
                  <a:srgbClr val="002060"/>
                </a:solidFill>
                <a:latin typeface="Times New Roman" panose="02020603050405020304" pitchFamily="18" charset="0"/>
                <a:cs typeface="Times New Roman" panose="02020603050405020304" pitchFamily="18" charset="0"/>
              </a:rPr>
              <a:t>i</a:t>
            </a:r>
            <a:r>
              <a:rPr lang="en-US" sz="2400" spc="25" dirty="0">
                <a:solidFill>
                  <a:srgbClr val="002060"/>
                </a:solidFill>
                <a:latin typeface="Times New Roman" panose="02020603050405020304" pitchFamily="18" charset="0"/>
                <a:cs typeface="Times New Roman" panose="02020603050405020304" pitchFamily="18" charset="0"/>
              </a:rPr>
              <a:t>t</a:t>
            </a:r>
            <a:r>
              <a:rPr lang="en-US" sz="2400" dirty="0">
                <a:solidFill>
                  <a:srgbClr val="002060"/>
                </a:solidFill>
                <a:latin typeface="Times New Roman" panose="02020603050405020304" pitchFamily="18" charset="0"/>
                <a:cs typeface="Times New Roman" panose="02020603050405020304" pitchFamily="18" charset="0"/>
              </a:rPr>
              <a:t>y</a:t>
            </a:r>
            <a:r>
              <a:rPr lang="en-US" sz="2400" spc="92" dirty="0">
                <a:solidFill>
                  <a:srgbClr val="002060"/>
                </a:solidFill>
                <a:latin typeface="Times New Roman" panose="02020603050405020304" pitchFamily="18" charset="0"/>
                <a:cs typeface="Times New Roman" panose="02020603050405020304" pitchFamily="18" charset="0"/>
              </a:rPr>
              <a:t> </a:t>
            </a:r>
            <a:r>
              <a:rPr lang="en-US" sz="2400" spc="4" dirty="0">
                <a:solidFill>
                  <a:srgbClr val="002060"/>
                </a:solidFill>
                <a:latin typeface="Times New Roman" panose="02020603050405020304" pitchFamily="18" charset="0"/>
                <a:cs typeface="Times New Roman" panose="02020603050405020304" pitchFamily="18" charset="0"/>
              </a:rPr>
              <a:t>i</a:t>
            </a:r>
            <a:r>
              <a:rPr lang="en-US" sz="2400" dirty="0">
                <a:solidFill>
                  <a:srgbClr val="002060"/>
                </a:solidFill>
                <a:latin typeface="Times New Roman" panose="02020603050405020304" pitchFamily="18" charset="0"/>
                <a:cs typeface="Times New Roman" panose="02020603050405020304" pitchFamily="18" charset="0"/>
              </a:rPr>
              <a:t>s r</a:t>
            </a:r>
            <a:r>
              <a:rPr lang="en-US" sz="2400" spc="9" dirty="0">
                <a:solidFill>
                  <a:srgbClr val="002060"/>
                </a:solidFill>
                <a:latin typeface="Times New Roman" panose="02020603050405020304" pitchFamily="18" charset="0"/>
                <a:cs typeface="Times New Roman" panose="02020603050405020304" pitchFamily="18" charset="0"/>
              </a:rPr>
              <a:t>e</a:t>
            </a:r>
            <a:r>
              <a:rPr lang="en-US" sz="2400" dirty="0">
                <a:solidFill>
                  <a:srgbClr val="002060"/>
                </a:solidFill>
                <a:latin typeface="Times New Roman" panose="02020603050405020304" pitchFamily="18" charset="0"/>
                <a:cs typeface="Times New Roman" panose="02020603050405020304" pitchFamily="18" charset="0"/>
              </a:rPr>
              <a:t>la</a:t>
            </a:r>
            <a:r>
              <a:rPr lang="en-US" sz="2400" spc="-9" dirty="0">
                <a:solidFill>
                  <a:srgbClr val="002060"/>
                </a:solidFill>
                <a:latin typeface="Times New Roman" panose="02020603050405020304" pitchFamily="18" charset="0"/>
                <a:cs typeface="Times New Roman" panose="02020603050405020304" pitchFamily="18" charset="0"/>
              </a:rPr>
              <a:t>t</a:t>
            </a:r>
            <a:r>
              <a:rPr lang="en-US" sz="2400" spc="14" dirty="0">
                <a:solidFill>
                  <a:srgbClr val="002060"/>
                </a:solidFill>
                <a:latin typeface="Times New Roman" panose="02020603050405020304" pitchFamily="18" charset="0"/>
                <a:cs typeface="Times New Roman" panose="02020603050405020304" pitchFamily="18" charset="0"/>
              </a:rPr>
              <a:t>e</a:t>
            </a:r>
            <a:r>
              <a:rPr lang="en-US" sz="2400" dirty="0">
                <a:solidFill>
                  <a:srgbClr val="002060"/>
                </a:solidFill>
                <a:latin typeface="Times New Roman" panose="02020603050405020304" pitchFamily="18" charset="0"/>
                <a:cs typeface="Times New Roman" panose="02020603050405020304" pitchFamily="18" charset="0"/>
              </a:rPr>
              <a:t>d</a:t>
            </a:r>
            <a:r>
              <a:rPr lang="en-US" sz="2400" spc="-4" dirty="0">
                <a:solidFill>
                  <a:srgbClr val="002060"/>
                </a:solidFill>
                <a:latin typeface="Times New Roman" panose="02020603050405020304" pitchFamily="18" charset="0"/>
                <a:cs typeface="Times New Roman" panose="02020603050405020304" pitchFamily="18" charset="0"/>
              </a:rPr>
              <a:t> </a:t>
            </a:r>
            <a:r>
              <a:rPr lang="en-US" sz="2400" spc="-9" dirty="0">
                <a:solidFill>
                  <a:srgbClr val="002060"/>
                </a:solidFill>
                <a:latin typeface="Times New Roman" panose="02020603050405020304" pitchFamily="18" charset="0"/>
                <a:cs typeface="Times New Roman" panose="02020603050405020304" pitchFamily="18" charset="0"/>
              </a:rPr>
              <a:t>t</a:t>
            </a:r>
            <a:r>
              <a:rPr lang="en-US" sz="2400" dirty="0">
                <a:solidFill>
                  <a:srgbClr val="002060"/>
                </a:solidFill>
                <a:latin typeface="Times New Roman" panose="02020603050405020304" pitchFamily="18" charset="0"/>
                <a:cs typeface="Times New Roman" panose="02020603050405020304" pitchFamily="18" charset="0"/>
              </a:rPr>
              <a:t>o</a:t>
            </a:r>
            <a:r>
              <a:rPr lang="en-US" sz="2400" spc="50" dirty="0">
                <a:solidFill>
                  <a:srgbClr val="002060"/>
                </a:solidFill>
                <a:latin typeface="Times New Roman" panose="02020603050405020304" pitchFamily="18" charset="0"/>
                <a:cs typeface="Times New Roman" panose="02020603050405020304" pitchFamily="18" charset="0"/>
              </a:rPr>
              <a:t> </a:t>
            </a:r>
            <a:r>
              <a:rPr lang="en-US" sz="2400" spc="9" dirty="0">
                <a:solidFill>
                  <a:srgbClr val="002060"/>
                </a:solidFill>
                <a:latin typeface="Times New Roman" panose="02020603050405020304" pitchFamily="18" charset="0"/>
                <a:cs typeface="Times New Roman" panose="02020603050405020304" pitchFamily="18" charset="0"/>
              </a:rPr>
              <a:t>p</a:t>
            </a:r>
            <a:r>
              <a:rPr lang="en-US" sz="2400" spc="4" dirty="0">
                <a:solidFill>
                  <a:srgbClr val="002060"/>
                </a:solidFill>
                <a:latin typeface="Times New Roman" panose="02020603050405020304" pitchFamily="18" charset="0"/>
                <a:cs typeface="Times New Roman" panose="02020603050405020304" pitchFamily="18" charset="0"/>
              </a:rPr>
              <a:t>r</a:t>
            </a:r>
            <a:r>
              <a:rPr lang="en-US" sz="2400" spc="14" dirty="0">
                <a:solidFill>
                  <a:srgbClr val="002060"/>
                </a:solidFill>
                <a:latin typeface="Times New Roman" panose="02020603050405020304" pitchFamily="18" charset="0"/>
                <a:cs typeface="Times New Roman" panose="02020603050405020304" pitchFamily="18" charset="0"/>
              </a:rPr>
              <a:t>e</a:t>
            </a:r>
            <a:r>
              <a:rPr lang="en-US" sz="2400" spc="4" dirty="0">
                <a:solidFill>
                  <a:srgbClr val="002060"/>
                </a:solidFill>
                <a:latin typeface="Times New Roman" panose="02020603050405020304" pitchFamily="18" charset="0"/>
                <a:cs typeface="Times New Roman" panose="02020603050405020304" pitchFamily="18" charset="0"/>
              </a:rPr>
              <a:t>g</a:t>
            </a:r>
            <a:r>
              <a:rPr lang="en-US" sz="2400" dirty="0">
                <a:solidFill>
                  <a:srgbClr val="002060"/>
                </a:solidFill>
                <a:latin typeface="Times New Roman" panose="02020603050405020304" pitchFamily="18" charset="0"/>
                <a:cs typeface="Times New Roman" panose="02020603050405020304" pitchFamily="18" charset="0"/>
              </a:rPr>
              <a:t>n</a:t>
            </a:r>
            <a:r>
              <a:rPr lang="en-US" sz="2400" spc="9" dirty="0">
                <a:solidFill>
                  <a:srgbClr val="002060"/>
                </a:solidFill>
                <a:latin typeface="Times New Roman" panose="02020603050405020304" pitchFamily="18" charset="0"/>
                <a:cs typeface="Times New Roman" panose="02020603050405020304" pitchFamily="18" charset="0"/>
              </a:rPr>
              <a:t>a</a:t>
            </a:r>
            <a:r>
              <a:rPr lang="en-US" sz="2400" spc="4" dirty="0">
                <a:solidFill>
                  <a:srgbClr val="002060"/>
                </a:solidFill>
                <a:latin typeface="Times New Roman" panose="02020603050405020304" pitchFamily="18" charset="0"/>
                <a:cs typeface="Times New Roman" panose="02020603050405020304" pitchFamily="18" charset="0"/>
              </a:rPr>
              <a:t>n</a:t>
            </a:r>
            <a:r>
              <a:rPr lang="en-US" sz="2400" dirty="0">
                <a:solidFill>
                  <a:srgbClr val="002060"/>
                </a:solidFill>
                <a:latin typeface="Times New Roman" panose="02020603050405020304" pitchFamily="18" charset="0"/>
                <a:cs typeface="Times New Roman" panose="02020603050405020304" pitchFamily="18" charset="0"/>
              </a:rPr>
              <a:t>cy </a:t>
            </a:r>
            <a:r>
              <a:rPr lang="en-US" sz="2400" spc="9" dirty="0">
                <a:solidFill>
                  <a:srgbClr val="002060"/>
                </a:solidFill>
                <a:latin typeface="Times New Roman" panose="02020603050405020304" pitchFamily="18" charset="0"/>
                <a:cs typeface="Times New Roman" panose="02020603050405020304" pitchFamily="18" charset="0"/>
              </a:rPr>
              <a:t>ra</a:t>
            </a:r>
            <a:r>
              <a:rPr lang="en-US" sz="2400" spc="-9" dirty="0">
                <a:solidFill>
                  <a:srgbClr val="002060"/>
                </a:solidFill>
                <a:latin typeface="Times New Roman" panose="02020603050405020304" pitchFamily="18" charset="0"/>
                <a:cs typeface="Times New Roman" panose="02020603050405020304" pitchFamily="18" charset="0"/>
              </a:rPr>
              <a:t>t</a:t>
            </a:r>
            <a:r>
              <a:rPr lang="en-US" sz="2400" spc="14" dirty="0">
                <a:solidFill>
                  <a:srgbClr val="002060"/>
                </a:solidFill>
                <a:latin typeface="Times New Roman" panose="02020603050405020304" pitchFamily="18" charset="0"/>
                <a:cs typeface="Times New Roman" panose="02020603050405020304" pitchFamily="18" charset="0"/>
              </a:rPr>
              <a:t>e</a:t>
            </a:r>
            <a:r>
              <a:rPr lang="en-US" sz="2400"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 </a:t>
            </a:r>
            <a:endParaRPr lang="it-IT" sz="2400" b="1" dirty="0">
              <a:solidFill>
                <a:srgbClr val="002060"/>
              </a:solidFill>
              <a:latin typeface="Times New Roman" panose="02020603050405020304" pitchFamily="18" charset="0"/>
              <a:cs typeface="Times New Roman" panose="02020603050405020304" pitchFamily="18" charset="0"/>
            </a:endParaRPr>
          </a:p>
        </p:txBody>
      </p:sp>
      <p:sp>
        <p:nvSpPr>
          <p:cNvPr id="7" name="CasellaDiTesto 6"/>
          <p:cNvSpPr txBox="1"/>
          <p:nvPr/>
        </p:nvSpPr>
        <p:spPr>
          <a:xfrm>
            <a:off x="2666977" y="2285993"/>
            <a:ext cx="2327881" cy="461665"/>
          </a:xfrm>
          <a:prstGeom prst="rect">
            <a:avLst/>
          </a:prstGeom>
          <a:noFill/>
        </p:spPr>
        <p:txBody>
          <a:bodyPr wrap="none" rtlCol="0">
            <a:spAutoFit/>
          </a:bodyPr>
          <a:lstStyle/>
          <a:p>
            <a:r>
              <a:rPr lang="it-IT" sz="2400" i="1" dirty="0">
                <a:solidFill>
                  <a:srgbClr val="002060"/>
                </a:solidFill>
                <a:latin typeface="Times New Roman" panose="02020603050405020304" pitchFamily="18" charset="0"/>
                <a:cs typeface="Times New Roman" panose="02020603050405020304" pitchFamily="18" charset="0"/>
              </a:rPr>
              <a:t>Reference </a:t>
            </a:r>
            <a:r>
              <a:rPr lang="it-IT" sz="2400" i="1" dirty="0" err="1">
                <a:solidFill>
                  <a:srgbClr val="002060"/>
                </a:solidFill>
                <a:latin typeface="Times New Roman" panose="02020603050405020304" pitchFamily="18" charset="0"/>
                <a:cs typeface="Times New Roman" panose="02020603050405020304" pitchFamily="18" charset="0"/>
              </a:rPr>
              <a:t>value</a:t>
            </a:r>
            <a:r>
              <a:rPr lang="it-IT" sz="2400" i="1" dirty="0">
                <a:solidFill>
                  <a:srgbClr val="002060"/>
                </a:solidFill>
                <a:latin typeface="Times New Roman" panose="02020603050405020304" pitchFamily="18" charset="0"/>
                <a:cs typeface="Times New Roman" panose="02020603050405020304" pitchFamily="18" charset="0"/>
              </a:rPr>
              <a:t>:</a:t>
            </a:r>
          </a:p>
        </p:txBody>
      </p:sp>
      <p:sp>
        <p:nvSpPr>
          <p:cNvPr id="8" name="Rettangolo 7"/>
          <p:cNvSpPr/>
          <p:nvPr/>
        </p:nvSpPr>
        <p:spPr>
          <a:xfrm>
            <a:off x="3604904" y="619764"/>
            <a:ext cx="4938605" cy="523220"/>
          </a:xfrm>
          <a:prstGeom prst="rect">
            <a:avLst/>
          </a:prstGeom>
          <a:ln>
            <a:noFill/>
          </a:ln>
        </p:spPr>
        <p:txBody>
          <a:bodyPr wrap="square">
            <a:spAutoFit/>
          </a:bodyPr>
          <a:lstStyle/>
          <a:p>
            <a:pPr algn="ctr"/>
            <a:r>
              <a:rPr lang="it-IT" sz="2800" b="1" cap="all" spc="9" dirty="0" err="1">
                <a:solidFill>
                  <a:srgbClr val="002060"/>
                </a:solidFill>
                <a:latin typeface="Times New Roman" panose="02020603050405020304" pitchFamily="18" charset="0"/>
                <a:cs typeface="Times New Roman" panose="02020603050405020304" pitchFamily="18" charset="0"/>
              </a:rPr>
              <a:t>Sperm</a:t>
            </a:r>
            <a:r>
              <a:rPr lang="it-IT" sz="2800" b="1" cap="all" spc="9" dirty="0">
                <a:solidFill>
                  <a:srgbClr val="002060"/>
                </a:solidFill>
                <a:latin typeface="Times New Roman" panose="02020603050405020304" pitchFamily="18" charset="0"/>
                <a:cs typeface="Times New Roman" panose="02020603050405020304" pitchFamily="18" charset="0"/>
              </a:rPr>
              <a:t> </a:t>
            </a:r>
            <a:r>
              <a:rPr lang="it-IT" sz="2800" b="1" cap="all" spc="9" dirty="0" err="1">
                <a:solidFill>
                  <a:srgbClr val="002060"/>
                </a:solidFill>
                <a:latin typeface="Times New Roman" panose="02020603050405020304" pitchFamily="18" charset="0"/>
                <a:cs typeface="Times New Roman" panose="02020603050405020304" pitchFamily="18" charset="0"/>
              </a:rPr>
              <a:t>m</a:t>
            </a:r>
            <a:r>
              <a:rPr lang="it-IT" sz="2800" b="1" cap="all" dirty="0" err="1">
                <a:solidFill>
                  <a:srgbClr val="002060"/>
                </a:solidFill>
                <a:latin typeface="Times New Roman" panose="02020603050405020304" pitchFamily="18" charset="0"/>
                <a:cs typeface="Times New Roman" panose="02020603050405020304" pitchFamily="18" charset="0"/>
              </a:rPr>
              <a:t>otil</a:t>
            </a:r>
            <a:r>
              <a:rPr lang="it-IT" sz="2800" b="1" cap="all" spc="4" dirty="0" err="1">
                <a:solidFill>
                  <a:srgbClr val="002060"/>
                </a:solidFill>
                <a:latin typeface="Times New Roman" panose="02020603050405020304" pitchFamily="18" charset="0"/>
                <a:cs typeface="Times New Roman" panose="02020603050405020304" pitchFamily="18" charset="0"/>
              </a:rPr>
              <a:t>i</a:t>
            </a:r>
            <a:r>
              <a:rPr lang="it-IT" sz="2800" b="1" cap="all" spc="25" dirty="0" err="1">
                <a:solidFill>
                  <a:srgbClr val="002060"/>
                </a:solidFill>
                <a:latin typeface="Times New Roman" panose="02020603050405020304" pitchFamily="18" charset="0"/>
                <a:cs typeface="Times New Roman" panose="02020603050405020304" pitchFamily="18" charset="0"/>
              </a:rPr>
              <a:t>t</a:t>
            </a:r>
            <a:r>
              <a:rPr lang="it-IT" sz="2800" b="1" cap="all" dirty="0" err="1">
                <a:solidFill>
                  <a:srgbClr val="002060"/>
                </a:solidFill>
                <a:latin typeface="Times New Roman" panose="02020603050405020304" pitchFamily="18" charset="0"/>
                <a:cs typeface="Times New Roman" panose="02020603050405020304" pitchFamily="18" charset="0"/>
              </a:rPr>
              <a:t>y</a:t>
            </a:r>
            <a:r>
              <a:rPr lang="it-IT" sz="2800" b="1" cap="all" spc="92" dirty="0">
                <a:solidFill>
                  <a:srgbClr val="002060"/>
                </a:solidFill>
                <a:latin typeface="Times New Roman" panose="02020603050405020304" pitchFamily="18" charset="0"/>
                <a:cs typeface="Times New Roman" panose="02020603050405020304" pitchFamily="18" charset="0"/>
              </a:rPr>
              <a:t> </a:t>
            </a:r>
            <a:endParaRPr lang="it-IT" sz="2800" b="1" cap="all" dirty="0">
              <a:solidFill>
                <a:srgbClr val="002060"/>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809720" y="6215083"/>
            <a:ext cx="4942994" cy="246221"/>
          </a:xfrm>
          <a:prstGeom prst="rect">
            <a:avLst/>
          </a:prstGeom>
        </p:spPr>
        <p:txBody>
          <a:bodyPr wrap="square">
            <a:spAutoFit/>
          </a:bodyPr>
          <a:lstStyle/>
          <a:p>
            <a:r>
              <a:rPr lang="en-US" sz="1000" b="1" spc="9" dirty="0" err="1">
                <a:latin typeface="Times New Roman" panose="02020603050405020304" pitchFamily="18" charset="0"/>
                <a:cs typeface="Times New Roman" panose="02020603050405020304" pitchFamily="18" charset="0"/>
              </a:rPr>
              <a:t>Jouanne</a:t>
            </a:r>
            <a:r>
              <a:rPr lang="en-US" sz="1000" b="1" dirty="0" err="1">
                <a:latin typeface="Times New Roman" panose="02020603050405020304" pitchFamily="18" charset="0"/>
                <a:cs typeface="Times New Roman" panose="02020603050405020304" pitchFamily="18" charset="0"/>
              </a:rPr>
              <a:t>t</a:t>
            </a:r>
            <a:r>
              <a:rPr lang="en-US" sz="1000" b="1" spc="-42" dirty="0">
                <a:latin typeface="Times New Roman" panose="02020603050405020304" pitchFamily="18" charset="0"/>
                <a:cs typeface="Times New Roman" panose="02020603050405020304" pitchFamily="18" charset="0"/>
              </a:rPr>
              <a:t> </a:t>
            </a:r>
            <a:r>
              <a:rPr lang="en-US" sz="1000" b="1" spc="9" dirty="0">
                <a:latin typeface="Times New Roman" panose="02020603050405020304" pitchFamily="18" charset="0"/>
                <a:cs typeface="Times New Roman" panose="02020603050405020304" pitchFamily="18" charset="0"/>
              </a:rPr>
              <a:t>e</a:t>
            </a:r>
            <a:r>
              <a:rPr lang="en-US" sz="1000" b="1" dirty="0">
                <a:latin typeface="Times New Roman" panose="02020603050405020304" pitchFamily="18" charset="0"/>
                <a:cs typeface="Times New Roman" panose="02020603050405020304" pitchFamily="18" charset="0"/>
              </a:rPr>
              <a:t>t</a:t>
            </a:r>
            <a:r>
              <a:rPr lang="en-US" sz="1000" b="1" spc="15" dirty="0">
                <a:latin typeface="Times New Roman" panose="02020603050405020304" pitchFamily="18" charset="0"/>
                <a:cs typeface="Times New Roman" panose="02020603050405020304" pitchFamily="18" charset="0"/>
              </a:rPr>
              <a:t> </a:t>
            </a:r>
            <a:r>
              <a:rPr lang="en-US" sz="1000" b="1" spc="9" dirty="0">
                <a:latin typeface="Times New Roman" panose="02020603050405020304" pitchFamily="18" charset="0"/>
                <a:cs typeface="Times New Roman" panose="02020603050405020304" pitchFamily="18" charset="0"/>
              </a:rPr>
              <a:t>a</a:t>
            </a:r>
            <a:r>
              <a:rPr lang="en-US" sz="1000" b="1" spc="-4" dirty="0">
                <a:latin typeface="Times New Roman" panose="02020603050405020304" pitchFamily="18" charset="0"/>
                <a:cs typeface="Times New Roman" panose="02020603050405020304" pitchFamily="18" charset="0"/>
              </a:rPr>
              <a:t>l</a:t>
            </a:r>
            <a:r>
              <a:rPr lang="en-US" sz="1000" b="1" spc="-14" dirty="0">
                <a:latin typeface="Times New Roman" panose="02020603050405020304" pitchFamily="18" charset="0"/>
                <a:cs typeface="Times New Roman" panose="02020603050405020304" pitchFamily="18" charset="0"/>
              </a:rPr>
              <a:t>.</a:t>
            </a:r>
            <a:r>
              <a:rPr lang="en-US" sz="1000" b="1" dirty="0">
                <a:latin typeface="Times New Roman" panose="02020603050405020304" pitchFamily="18" charset="0"/>
                <a:cs typeface="Times New Roman" panose="02020603050405020304" pitchFamily="18" charset="0"/>
              </a:rPr>
              <a:t>,</a:t>
            </a:r>
            <a:r>
              <a:rPr lang="en-US" sz="1000" b="1" spc="-22" dirty="0">
                <a:latin typeface="Times New Roman" panose="02020603050405020304" pitchFamily="18" charset="0"/>
                <a:cs typeface="Times New Roman" panose="02020603050405020304" pitchFamily="18" charset="0"/>
              </a:rPr>
              <a:t> </a:t>
            </a:r>
            <a:r>
              <a:rPr lang="en-US" sz="1000" b="1" spc="-44" dirty="0">
                <a:latin typeface="Times New Roman" panose="02020603050405020304" pitchFamily="18" charset="0"/>
                <a:cs typeface="Times New Roman" panose="02020603050405020304" pitchFamily="18" charset="0"/>
              </a:rPr>
              <a:t>1</a:t>
            </a:r>
            <a:r>
              <a:rPr lang="en-US" sz="1000" b="1" spc="9" dirty="0">
                <a:latin typeface="Times New Roman" panose="02020603050405020304" pitchFamily="18" charset="0"/>
                <a:cs typeface="Times New Roman" panose="02020603050405020304" pitchFamily="18" charset="0"/>
              </a:rPr>
              <a:t>98</a:t>
            </a:r>
            <a:r>
              <a:rPr lang="en-US" sz="1000" b="1" spc="34" dirty="0">
                <a:latin typeface="Times New Roman" panose="02020603050405020304" pitchFamily="18" charset="0"/>
                <a:cs typeface="Times New Roman" panose="02020603050405020304" pitchFamily="18" charset="0"/>
              </a:rPr>
              <a:t>8</a:t>
            </a:r>
            <a:r>
              <a:rPr lang="en-US" sz="1000" b="1" dirty="0">
                <a:latin typeface="Times New Roman" panose="02020603050405020304" pitchFamily="18" charset="0"/>
                <a:cs typeface="Times New Roman" panose="02020603050405020304" pitchFamily="18" charset="0"/>
              </a:rPr>
              <a:t>; </a:t>
            </a:r>
            <a:r>
              <a:rPr lang="en-US" sz="1000" b="1" spc="25" dirty="0">
                <a:latin typeface="Times New Roman" panose="02020603050405020304" pitchFamily="18" charset="0"/>
                <a:cs typeface="Times New Roman" panose="02020603050405020304" pitchFamily="18" charset="0"/>
              </a:rPr>
              <a:t>L</a:t>
            </a:r>
            <a:r>
              <a:rPr lang="en-US" sz="1000" b="1" spc="9" dirty="0">
                <a:latin typeface="Times New Roman" panose="02020603050405020304" pitchFamily="18" charset="0"/>
                <a:cs typeface="Times New Roman" panose="02020603050405020304" pitchFamily="18" charset="0"/>
              </a:rPr>
              <a:t>a</a:t>
            </a:r>
            <a:r>
              <a:rPr lang="en-US" sz="1000" b="1" spc="19" dirty="0">
                <a:latin typeface="Times New Roman" panose="02020603050405020304" pitchFamily="18" charset="0"/>
                <a:cs typeface="Times New Roman" panose="02020603050405020304" pitchFamily="18" charset="0"/>
              </a:rPr>
              <a:t>r</a:t>
            </a:r>
            <a:r>
              <a:rPr lang="en-US" sz="1000" b="1" spc="9" dirty="0">
                <a:latin typeface="Times New Roman" panose="02020603050405020304" pitchFamily="18" charset="0"/>
                <a:cs typeface="Times New Roman" panose="02020603050405020304" pitchFamily="18" charset="0"/>
              </a:rPr>
              <a:t>se</a:t>
            </a:r>
            <a:r>
              <a:rPr lang="en-US" sz="1000" b="1" dirty="0">
                <a:latin typeface="Times New Roman" panose="02020603050405020304" pitchFamily="18" charset="0"/>
                <a:cs typeface="Times New Roman" panose="02020603050405020304" pitchFamily="18" charset="0"/>
              </a:rPr>
              <a:t>n</a:t>
            </a:r>
            <a:r>
              <a:rPr lang="en-US" sz="1000" b="1" spc="-42" dirty="0">
                <a:latin typeface="Times New Roman" panose="02020603050405020304" pitchFamily="18" charset="0"/>
                <a:cs typeface="Times New Roman" panose="02020603050405020304" pitchFamily="18" charset="0"/>
              </a:rPr>
              <a:t> </a:t>
            </a:r>
            <a:r>
              <a:rPr lang="en-US" sz="1000" b="1" spc="9" dirty="0">
                <a:latin typeface="Times New Roman" panose="02020603050405020304" pitchFamily="18" charset="0"/>
                <a:cs typeface="Times New Roman" panose="02020603050405020304" pitchFamily="18" charset="0"/>
              </a:rPr>
              <a:t>e</a:t>
            </a:r>
            <a:r>
              <a:rPr lang="en-US" sz="1000" b="1" dirty="0">
                <a:latin typeface="Times New Roman" panose="02020603050405020304" pitchFamily="18" charset="0"/>
                <a:cs typeface="Times New Roman" panose="02020603050405020304" pitchFamily="18" charset="0"/>
              </a:rPr>
              <a:t>t</a:t>
            </a:r>
            <a:r>
              <a:rPr lang="en-US" sz="1000" b="1" spc="15" dirty="0">
                <a:latin typeface="Times New Roman" panose="02020603050405020304" pitchFamily="18" charset="0"/>
                <a:cs typeface="Times New Roman" panose="02020603050405020304" pitchFamily="18" charset="0"/>
              </a:rPr>
              <a:t> </a:t>
            </a:r>
            <a:r>
              <a:rPr lang="en-US" sz="1000" b="1" spc="9" dirty="0">
                <a:latin typeface="Times New Roman" panose="02020603050405020304" pitchFamily="18" charset="0"/>
                <a:cs typeface="Times New Roman" panose="02020603050405020304" pitchFamily="18" charset="0"/>
              </a:rPr>
              <a:t>a</a:t>
            </a:r>
            <a:r>
              <a:rPr lang="en-US" sz="1000" b="1" spc="-4" dirty="0">
                <a:latin typeface="Times New Roman" panose="02020603050405020304" pitchFamily="18" charset="0"/>
                <a:cs typeface="Times New Roman" panose="02020603050405020304" pitchFamily="18" charset="0"/>
              </a:rPr>
              <a:t>l</a:t>
            </a:r>
            <a:r>
              <a:rPr lang="en-US" sz="1000" b="1" spc="-14" dirty="0">
                <a:latin typeface="Times New Roman" panose="02020603050405020304" pitchFamily="18" charset="0"/>
                <a:cs typeface="Times New Roman" panose="02020603050405020304" pitchFamily="18" charset="0"/>
              </a:rPr>
              <a:t>.</a:t>
            </a:r>
            <a:r>
              <a:rPr lang="en-US" sz="1000" b="1" dirty="0">
                <a:latin typeface="Times New Roman" panose="02020603050405020304" pitchFamily="18" charset="0"/>
                <a:cs typeface="Times New Roman" panose="02020603050405020304" pitchFamily="18" charset="0"/>
              </a:rPr>
              <a:t>,</a:t>
            </a:r>
            <a:r>
              <a:rPr lang="en-US" sz="1000" b="1" spc="-22" dirty="0">
                <a:latin typeface="Times New Roman" panose="02020603050405020304" pitchFamily="18" charset="0"/>
                <a:cs typeface="Times New Roman" panose="02020603050405020304" pitchFamily="18" charset="0"/>
              </a:rPr>
              <a:t> </a:t>
            </a:r>
            <a:r>
              <a:rPr lang="en-US" sz="1000" b="1" spc="-4" dirty="0">
                <a:latin typeface="Times New Roman" panose="02020603050405020304" pitchFamily="18" charset="0"/>
                <a:cs typeface="Times New Roman" panose="02020603050405020304" pitchFamily="18" charset="0"/>
              </a:rPr>
              <a:t>2</a:t>
            </a:r>
            <a:r>
              <a:rPr lang="en-US" sz="1000" b="1" spc="25" dirty="0">
                <a:latin typeface="Times New Roman" panose="02020603050405020304" pitchFamily="18" charset="0"/>
                <a:cs typeface="Times New Roman" panose="02020603050405020304" pitchFamily="18" charset="0"/>
              </a:rPr>
              <a:t>00</a:t>
            </a:r>
            <a:r>
              <a:rPr lang="en-US" sz="1000" b="1" spc="44" dirty="0">
                <a:latin typeface="Times New Roman" panose="02020603050405020304" pitchFamily="18" charset="0"/>
                <a:cs typeface="Times New Roman" panose="02020603050405020304" pitchFamily="18" charset="0"/>
              </a:rPr>
              <a:t>0</a:t>
            </a:r>
            <a:r>
              <a:rPr lang="en-US" sz="1000" b="1" dirty="0">
                <a:latin typeface="Times New Roman" panose="02020603050405020304" pitchFamily="18" charset="0"/>
                <a:cs typeface="Times New Roman" panose="02020603050405020304" pitchFamily="18" charset="0"/>
              </a:rPr>
              <a:t>; </a:t>
            </a:r>
            <a:r>
              <a:rPr lang="en-US" sz="1000" b="1" dirty="0" err="1">
                <a:latin typeface="Times New Roman" panose="02020603050405020304" pitchFamily="18" charset="0"/>
                <a:cs typeface="Times New Roman" panose="02020603050405020304" pitchFamily="18" charset="0"/>
              </a:rPr>
              <a:t>Zi</a:t>
            </a:r>
            <a:r>
              <a:rPr lang="en-US" sz="1000" b="1" spc="4" dirty="0" err="1">
                <a:latin typeface="Times New Roman" panose="02020603050405020304" pitchFamily="18" charset="0"/>
                <a:cs typeface="Times New Roman" panose="02020603050405020304" pitchFamily="18" charset="0"/>
              </a:rPr>
              <a:t>n</a:t>
            </a:r>
            <a:r>
              <a:rPr lang="en-US" sz="1000" b="1" spc="9" dirty="0" err="1">
                <a:latin typeface="Times New Roman" panose="02020603050405020304" pitchFamily="18" charset="0"/>
                <a:cs typeface="Times New Roman" panose="02020603050405020304" pitchFamily="18" charset="0"/>
              </a:rPr>
              <a:t>ama</a:t>
            </a:r>
            <a:r>
              <a:rPr lang="en-US" sz="1000" b="1" dirty="0" err="1">
                <a:latin typeface="Times New Roman" panose="02020603050405020304" pitchFamily="18" charset="0"/>
                <a:cs typeface="Times New Roman" panose="02020603050405020304" pitchFamily="18" charset="0"/>
              </a:rPr>
              <a:t>n</a:t>
            </a:r>
            <a:r>
              <a:rPr lang="en-US" sz="1000" b="1" spc="-23" dirty="0">
                <a:latin typeface="Times New Roman" panose="02020603050405020304" pitchFamily="18" charset="0"/>
                <a:cs typeface="Times New Roman" panose="02020603050405020304" pitchFamily="18" charset="0"/>
              </a:rPr>
              <a:t> </a:t>
            </a:r>
            <a:r>
              <a:rPr lang="en-US" sz="1000" b="1" spc="9" dirty="0">
                <a:latin typeface="Times New Roman" panose="02020603050405020304" pitchFamily="18" charset="0"/>
                <a:cs typeface="Times New Roman" panose="02020603050405020304" pitchFamily="18" charset="0"/>
              </a:rPr>
              <a:t>e</a:t>
            </a:r>
            <a:r>
              <a:rPr lang="en-US" sz="1000" b="1" dirty="0">
                <a:latin typeface="Times New Roman" panose="02020603050405020304" pitchFamily="18" charset="0"/>
                <a:cs typeface="Times New Roman" panose="02020603050405020304" pitchFamily="18" charset="0"/>
              </a:rPr>
              <a:t>t</a:t>
            </a:r>
            <a:r>
              <a:rPr lang="en-US" sz="1000" b="1" spc="15" dirty="0">
                <a:latin typeface="Times New Roman" panose="02020603050405020304" pitchFamily="18" charset="0"/>
                <a:cs typeface="Times New Roman" panose="02020603050405020304" pitchFamily="18" charset="0"/>
              </a:rPr>
              <a:t> </a:t>
            </a:r>
            <a:r>
              <a:rPr lang="en-US" sz="1000" b="1" spc="9" dirty="0">
                <a:latin typeface="Times New Roman" panose="02020603050405020304" pitchFamily="18" charset="0"/>
                <a:cs typeface="Times New Roman" panose="02020603050405020304" pitchFamily="18" charset="0"/>
              </a:rPr>
              <a:t>a</a:t>
            </a:r>
            <a:r>
              <a:rPr lang="en-US" sz="1000" b="1" spc="-4" dirty="0">
                <a:latin typeface="Times New Roman" panose="02020603050405020304" pitchFamily="18" charset="0"/>
                <a:cs typeface="Times New Roman" panose="02020603050405020304" pitchFamily="18" charset="0"/>
              </a:rPr>
              <a:t>l</a:t>
            </a:r>
            <a:r>
              <a:rPr lang="en-US" sz="1000" b="1" spc="-14" dirty="0">
                <a:latin typeface="Times New Roman" panose="02020603050405020304" pitchFamily="18" charset="0"/>
                <a:cs typeface="Times New Roman" panose="02020603050405020304" pitchFamily="18" charset="0"/>
              </a:rPr>
              <a:t>.</a:t>
            </a:r>
            <a:r>
              <a:rPr lang="en-US" sz="1000" b="1" dirty="0">
                <a:latin typeface="Times New Roman" panose="02020603050405020304" pitchFamily="18" charset="0"/>
                <a:cs typeface="Times New Roman" panose="02020603050405020304" pitchFamily="18" charset="0"/>
              </a:rPr>
              <a:t>,</a:t>
            </a:r>
            <a:r>
              <a:rPr lang="en-US" sz="1000" b="1" spc="-22" dirty="0">
                <a:latin typeface="Times New Roman" panose="02020603050405020304" pitchFamily="18" charset="0"/>
                <a:cs typeface="Times New Roman" panose="02020603050405020304" pitchFamily="18" charset="0"/>
              </a:rPr>
              <a:t> </a:t>
            </a:r>
            <a:r>
              <a:rPr lang="en-US" sz="1000" b="1" spc="-4" dirty="0">
                <a:latin typeface="Times New Roman" panose="02020603050405020304" pitchFamily="18" charset="0"/>
                <a:cs typeface="Times New Roman" panose="02020603050405020304" pitchFamily="18" charset="0"/>
              </a:rPr>
              <a:t>2</a:t>
            </a:r>
            <a:r>
              <a:rPr lang="en-US" sz="1000" b="1" spc="25" dirty="0">
                <a:latin typeface="Times New Roman" panose="02020603050405020304" pitchFamily="18" charset="0"/>
                <a:cs typeface="Times New Roman" panose="02020603050405020304" pitchFamily="18" charset="0"/>
              </a:rPr>
              <a:t>00</a:t>
            </a:r>
            <a:r>
              <a:rPr lang="en-US" sz="1000" b="1" spc="50" dirty="0">
                <a:latin typeface="Times New Roman" panose="02020603050405020304" pitchFamily="18" charset="0"/>
                <a:cs typeface="Times New Roman" panose="02020603050405020304" pitchFamily="18" charset="0"/>
              </a:rPr>
              <a:t>0</a:t>
            </a:r>
            <a:endParaRPr lang="it-IT" sz="1000" dirty="0"/>
          </a:p>
        </p:txBody>
      </p:sp>
      <p:sp>
        <p:nvSpPr>
          <p:cNvPr id="16" name="CasellaDiTesto 15"/>
          <p:cNvSpPr txBox="1"/>
          <p:nvPr/>
        </p:nvSpPr>
        <p:spPr>
          <a:xfrm>
            <a:off x="5167307" y="2214555"/>
            <a:ext cx="3537187" cy="646331"/>
          </a:xfrm>
          <a:prstGeom prst="rect">
            <a:avLst/>
          </a:prstGeom>
          <a:noFill/>
        </p:spPr>
        <p:txBody>
          <a:bodyPr wrap="none" rtlCol="0">
            <a:spAutoFit/>
          </a:bodyPr>
          <a:lstStyle/>
          <a:p>
            <a:r>
              <a:rPr lang="it-IT" b="1" dirty="0">
                <a:solidFill>
                  <a:srgbClr val="002060"/>
                </a:solidFill>
                <a:latin typeface="Times New Roman" panose="02020603050405020304" pitchFamily="18" charset="0"/>
                <a:cs typeface="Times New Roman" panose="02020603050405020304" pitchFamily="18" charset="0"/>
              </a:rPr>
              <a:t>1.</a:t>
            </a:r>
            <a:r>
              <a:rPr lang="it-IT" dirty="0">
                <a:solidFill>
                  <a:srgbClr val="002060"/>
                </a:solidFill>
                <a:latin typeface="Times New Roman" panose="02020603050405020304" pitchFamily="18" charset="0"/>
                <a:cs typeface="Times New Roman" panose="02020603050405020304" pitchFamily="18" charset="0"/>
              </a:rPr>
              <a:t> Total motility (PR+ NP, %)≥42 %</a:t>
            </a:r>
          </a:p>
          <a:p>
            <a:r>
              <a:rPr lang="it-IT" b="1" dirty="0">
                <a:solidFill>
                  <a:srgbClr val="002060"/>
                </a:solidFill>
                <a:latin typeface="Times New Roman" panose="02020603050405020304" pitchFamily="18" charset="0"/>
                <a:cs typeface="Times New Roman" panose="02020603050405020304" pitchFamily="18" charset="0"/>
              </a:rPr>
              <a:t>2.</a:t>
            </a:r>
            <a:r>
              <a:rPr lang="it-IT" dirty="0">
                <a:solidFill>
                  <a:srgbClr val="002060"/>
                </a:solidFill>
                <a:latin typeface="Times New Roman" panose="02020603050405020304" pitchFamily="18" charset="0"/>
                <a:cs typeface="Times New Roman" panose="02020603050405020304" pitchFamily="18" charset="0"/>
              </a:rPr>
              <a:t> Progressive motility ≥30% </a:t>
            </a:r>
          </a:p>
        </p:txBody>
      </p:sp>
      <p:pic>
        <p:nvPicPr>
          <p:cNvPr id="11" name="Picture 2" descr="https://research.unite.it/sr/cineca/images/interface/logo_instance.png">
            <a:extLst>
              <a:ext uri="{FF2B5EF4-FFF2-40B4-BE49-F238E27FC236}">
                <a16:creationId xmlns:a16="http://schemas.microsoft.com/office/drawing/2014/main" id="{1FA8A8CA-ECB7-4BF6-8809-8262D2C99B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91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F29D75-EE12-4B8B-8BD1-89CDDE75D841}"/>
              </a:ext>
            </a:extLst>
          </p:cNvPr>
          <p:cNvSpPr txBox="1"/>
          <p:nvPr/>
        </p:nvSpPr>
        <p:spPr>
          <a:xfrm>
            <a:off x="2063552" y="1305342"/>
            <a:ext cx="8064896" cy="4524315"/>
          </a:xfrm>
          <a:prstGeom prst="rect">
            <a:avLst/>
          </a:prstGeom>
          <a:noFill/>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Sperm vitality, as estimated by assessing the membrane integrity of the cells, is not necessary when at least 40% of spermatozoa are motile. But in samples with poor motility</a:t>
            </a:r>
            <a:r>
              <a:rPr lang="en-US" b="1" dirty="0">
                <a:solidFill>
                  <a:srgbClr val="002060"/>
                </a:solidFill>
                <a:latin typeface="Times New Roman" panose="02020603050405020304" pitchFamily="18" charset="0"/>
                <a:cs typeface="Times New Roman" panose="02020603050405020304" pitchFamily="18" charset="0"/>
              </a:rPr>
              <a:t>, the vitality test is important to discriminate between immotile dead sperm and immotile live sperm</a:t>
            </a:r>
            <a:r>
              <a:rPr lang="en-US" dirty="0">
                <a:solidFill>
                  <a:srgbClr val="002060"/>
                </a:solidFill>
                <a:latin typeface="Times New Roman" panose="02020603050405020304" pitchFamily="18" charset="0"/>
                <a:cs typeface="Times New Roman" panose="02020603050405020304" pitchFamily="18" charset="0"/>
              </a:rPr>
              <a:t>. </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The presence of a large proportion of live but immotile cells may be indicative of structural defects in the flagellum; a high percentage of immotile and dead cells may indicate epididymal pathology or an immunological reaction due to an infection. </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The percentage of live spermatozoa is assessed by identifying those with an intact cell membrane, by </a:t>
            </a:r>
            <a:r>
              <a:rPr lang="en-US" b="1" dirty="0">
                <a:solidFill>
                  <a:srgbClr val="002060"/>
                </a:solidFill>
                <a:latin typeface="Times New Roman" panose="02020603050405020304" pitchFamily="18" charset="0"/>
                <a:cs typeface="Times New Roman" panose="02020603050405020304" pitchFamily="18" charset="0"/>
              </a:rPr>
              <a:t>dye exclusion </a:t>
            </a:r>
            <a:r>
              <a:rPr lang="en-US" dirty="0">
                <a:solidFill>
                  <a:srgbClr val="002060"/>
                </a:solidFill>
                <a:latin typeface="Times New Roman" panose="02020603050405020304" pitchFamily="18" charset="0"/>
                <a:cs typeface="Times New Roman" panose="02020603050405020304" pitchFamily="18" charset="0"/>
              </a:rPr>
              <a:t>(dead cells have damaged plasma membranes that allow entry of membrane-impermeant stains) or by </a:t>
            </a:r>
            <a:r>
              <a:rPr lang="en-US" b="1" dirty="0">
                <a:solidFill>
                  <a:srgbClr val="002060"/>
                </a:solidFill>
                <a:latin typeface="Times New Roman" panose="02020603050405020304" pitchFamily="18" charset="0"/>
                <a:cs typeface="Times New Roman" panose="02020603050405020304" pitchFamily="18" charset="0"/>
              </a:rPr>
              <a:t>hypotonic swelling. </a:t>
            </a:r>
          </a:p>
          <a:p>
            <a:pPr algn="just"/>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Sperm vitality should be assessed as soon as possible after liquefaction of the semen sample, preferably at 30 minutes, but in any case, within 1 hour of ejaculation, to limit deleterious effects of dehydration or changes in temperature on vitality</a:t>
            </a:r>
            <a:endParaRPr lang="it-IT"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194CB39-8C75-40A0-BCF9-5313D68DC44A}"/>
              </a:ext>
            </a:extLst>
          </p:cNvPr>
          <p:cNvSpPr txBox="1"/>
          <p:nvPr/>
        </p:nvSpPr>
        <p:spPr>
          <a:xfrm>
            <a:off x="4583832" y="411999"/>
            <a:ext cx="4572000" cy="523220"/>
          </a:xfrm>
          <a:prstGeom prst="rect">
            <a:avLst/>
          </a:prstGeom>
          <a:noFill/>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Sperm vitality </a:t>
            </a:r>
            <a:endParaRPr lang="it-IT" sz="2800" dirty="0"/>
          </a:p>
        </p:txBody>
      </p:sp>
      <p:pic>
        <p:nvPicPr>
          <p:cNvPr id="8" name="Picture 2" descr="https://research.unite.it/sr/cineca/images/interface/logo_instance.png">
            <a:extLst>
              <a:ext uri="{FF2B5EF4-FFF2-40B4-BE49-F238E27FC236}">
                <a16:creationId xmlns:a16="http://schemas.microsoft.com/office/drawing/2014/main" id="{D10C9AE0-A81A-462F-A975-BABA2CD2E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88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77A8-2ED1-43DB-A4F8-C06654A19D75}"/>
              </a:ext>
            </a:extLst>
          </p:cNvPr>
          <p:cNvSpPr>
            <a:spLocks noGrp="1"/>
          </p:cNvSpPr>
          <p:nvPr>
            <p:ph type="title"/>
          </p:nvPr>
        </p:nvSpPr>
        <p:spPr>
          <a:xfrm>
            <a:off x="2399252" y="1536676"/>
            <a:ext cx="7776864" cy="566738"/>
          </a:xfrm>
        </p:spPr>
        <p:txBody>
          <a:bodyPr anchor="b">
            <a:noAutofit/>
          </a:bodyPr>
          <a:lstStyle/>
          <a:p>
            <a:pPr algn="just">
              <a:lnSpc>
                <a:spcPct val="90000"/>
              </a:lnSpc>
            </a:pPr>
            <a:r>
              <a:rPr lang="en-US" sz="1800" dirty="0">
                <a:solidFill>
                  <a:srgbClr val="002060"/>
                </a:solidFill>
                <a:latin typeface="Times New Roman" panose="02020603050405020304" pitchFamily="18" charset="0"/>
                <a:cs typeface="Times New Roman" panose="02020603050405020304" pitchFamily="18" charset="0"/>
              </a:rPr>
              <a:t>The recommended test for diagnostic use of vitality is the eosin–</a:t>
            </a:r>
            <a:r>
              <a:rPr lang="en-US" sz="1800" dirty="0" err="1">
                <a:solidFill>
                  <a:srgbClr val="002060"/>
                </a:solidFill>
                <a:latin typeface="Times New Roman" panose="02020603050405020304" pitchFamily="18" charset="0"/>
                <a:cs typeface="Times New Roman" panose="02020603050405020304" pitchFamily="18" charset="0"/>
              </a:rPr>
              <a:t>nigrosin</a:t>
            </a:r>
            <a:r>
              <a:rPr lang="en-US" sz="1800" dirty="0">
                <a:solidFill>
                  <a:srgbClr val="002060"/>
                </a:solidFill>
                <a:latin typeface="Times New Roman" panose="02020603050405020304" pitchFamily="18" charset="0"/>
                <a:cs typeface="Times New Roman" panose="02020603050405020304" pitchFamily="18" charset="0"/>
              </a:rPr>
              <a:t> test. Spermatozoa with red or dark pink heads are considered dead (D), whereas spermatozoa with white heads (L) are considered alive </a:t>
            </a:r>
            <a:endParaRPr lang="it-IT" sz="1800"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CA4400D-4032-4357-95EB-6CAAC572FC77}"/>
              </a:ext>
            </a:extLst>
          </p:cNvPr>
          <p:cNvPicPr>
            <a:picLocks noChangeAspect="1"/>
          </p:cNvPicPr>
          <p:nvPr/>
        </p:nvPicPr>
        <p:blipFill rotWithShape="1">
          <a:blip r:embed="rId2"/>
          <a:srcRect l="44452" t="59314" r="21405" b="8000"/>
          <a:stretch/>
        </p:blipFill>
        <p:spPr>
          <a:xfrm>
            <a:off x="2279576" y="2276872"/>
            <a:ext cx="8016216" cy="4509120"/>
          </a:xfrm>
          <a:prstGeom prst="rect">
            <a:avLst/>
          </a:prstGeom>
          <a:noFill/>
        </p:spPr>
      </p:pic>
      <p:sp>
        <p:nvSpPr>
          <p:cNvPr id="10" name="TextBox 9">
            <a:extLst>
              <a:ext uri="{FF2B5EF4-FFF2-40B4-BE49-F238E27FC236}">
                <a16:creationId xmlns:a16="http://schemas.microsoft.com/office/drawing/2014/main" id="{09B5AF14-22BB-43AF-8AE7-05DA4C231545}"/>
              </a:ext>
            </a:extLst>
          </p:cNvPr>
          <p:cNvSpPr txBox="1"/>
          <p:nvPr/>
        </p:nvSpPr>
        <p:spPr>
          <a:xfrm>
            <a:off x="4367808" y="215335"/>
            <a:ext cx="4572000" cy="523220"/>
          </a:xfrm>
          <a:prstGeom prst="rect">
            <a:avLst/>
          </a:prstGeom>
          <a:noFill/>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The eosin–</a:t>
            </a:r>
            <a:r>
              <a:rPr lang="en-US" sz="2800" dirty="0" err="1">
                <a:solidFill>
                  <a:srgbClr val="002060"/>
                </a:solidFill>
                <a:latin typeface="Times New Roman" panose="02020603050405020304" pitchFamily="18" charset="0"/>
                <a:cs typeface="Times New Roman" panose="02020603050405020304" pitchFamily="18" charset="0"/>
              </a:rPr>
              <a:t>nigrosin</a:t>
            </a:r>
            <a:r>
              <a:rPr lang="en-US" sz="2800" dirty="0">
                <a:solidFill>
                  <a:srgbClr val="002060"/>
                </a:solidFill>
                <a:latin typeface="Times New Roman" panose="02020603050405020304" pitchFamily="18" charset="0"/>
                <a:cs typeface="Times New Roman" panose="02020603050405020304" pitchFamily="18" charset="0"/>
              </a:rPr>
              <a:t> test. </a:t>
            </a:r>
            <a:endParaRPr lang="it-IT" sz="2800" dirty="0"/>
          </a:p>
        </p:txBody>
      </p:sp>
      <p:pic>
        <p:nvPicPr>
          <p:cNvPr id="11" name="Picture 2" descr="https://research.unite.it/sr/cineca/images/interface/logo_instance.png">
            <a:extLst>
              <a:ext uri="{FF2B5EF4-FFF2-40B4-BE49-F238E27FC236}">
                <a16:creationId xmlns:a16="http://schemas.microsoft.com/office/drawing/2014/main" id="{DCD2DB29-130B-4E8F-8BD7-5A4CE255AC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32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F1815-D697-4D04-88B0-2A16E963095D}"/>
              </a:ext>
            </a:extLst>
          </p:cNvPr>
          <p:cNvSpPr txBox="1"/>
          <p:nvPr/>
        </p:nvSpPr>
        <p:spPr>
          <a:xfrm>
            <a:off x="1847528" y="1556792"/>
            <a:ext cx="8496944" cy="1477328"/>
          </a:xfrm>
          <a:prstGeom prst="rect">
            <a:avLst/>
          </a:prstGeom>
          <a:noFill/>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An alternative to dye exclusion, the hypo-osmotic swelling test may be used to assess vitality</a:t>
            </a:r>
            <a:r>
              <a:rPr lang="en-US" i="1" dirty="0">
                <a:solidFill>
                  <a:srgbClr val="002060"/>
                </a:solidFill>
                <a:latin typeface="Times New Roman" panose="02020603050405020304" pitchFamily="18" charset="0"/>
                <a:cs typeface="Times New Roman" panose="02020603050405020304" pitchFamily="18" charset="0"/>
              </a:rPr>
              <a:t>. This is useful when staining of spermatozoa must be avoided, </a:t>
            </a:r>
            <a:r>
              <a:rPr lang="en-US" dirty="0">
                <a:solidFill>
                  <a:srgbClr val="002060"/>
                </a:solidFill>
                <a:latin typeface="Times New Roman" panose="02020603050405020304" pitchFamily="18" charset="0"/>
                <a:cs typeface="Times New Roman" panose="02020603050405020304" pitchFamily="18" charset="0"/>
              </a:rPr>
              <a:t>e.g. when choosing spermatozoa for intracytoplasmic sperm injection (ICSI). The hypo-osmotic swelling test presumes that only cells with intact membranes (live cells) can swell in hypotonic  solutions. </a:t>
            </a:r>
            <a:endParaRPr lang="it-IT" dirty="0">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58B9D625-B0C9-418A-8174-EFA535D3BCDC}"/>
              </a:ext>
            </a:extLst>
          </p:cNvPr>
          <p:cNvPicPr>
            <a:picLocks noChangeAspect="1"/>
          </p:cNvPicPr>
          <p:nvPr/>
        </p:nvPicPr>
        <p:blipFill rotWithShape="1">
          <a:blip r:embed="rId2"/>
          <a:srcRect l="37399" t="29000" r="23226" b="47200"/>
          <a:stretch/>
        </p:blipFill>
        <p:spPr>
          <a:xfrm>
            <a:off x="1847528" y="3429001"/>
            <a:ext cx="8496944" cy="2888961"/>
          </a:xfrm>
          <a:prstGeom prst="rect">
            <a:avLst/>
          </a:prstGeom>
        </p:spPr>
      </p:pic>
      <p:sp>
        <p:nvSpPr>
          <p:cNvPr id="13" name="TextBox 12">
            <a:extLst>
              <a:ext uri="{FF2B5EF4-FFF2-40B4-BE49-F238E27FC236}">
                <a16:creationId xmlns:a16="http://schemas.microsoft.com/office/drawing/2014/main" id="{876209B2-D297-4C81-91E4-0A2AB01F1FFA}"/>
              </a:ext>
            </a:extLst>
          </p:cNvPr>
          <p:cNvSpPr txBox="1"/>
          <p:nvPr/>
        </p:nvSpPr>
        <p:spPr>
          <a:xfrm>
            <a:off x="3810000" y="276115"/>
            <a:ext cx="4572000" cy="523220"/>
          </a:xfrm>
          <a:prstGeom prst="rect">
            <a:avLst/>
          </a:prstGeom>
          <a:noFill/>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Hypo-osmotic swelling test </a:t>
            </a:r>
            <a:endParaRPr lang="it-IT" sz="2800" dirty="0"/>
          </a:p>
        </p:txBody>
      </p:sp>
      <p:pic>
        <p:nvPicPr>
          <p:cNvPr id="14" name="Picture 2" descr="https://research.unite.it/sr/cineca/images/interface/logo_instance.png">
            <a:extLst>
              <a:ext uri="{FF2B5EF4-FFF2-40B4-BE49-F238E27FC236}">
                <a16:creationId xmlns:a16="http://schemas.microsoft.com/office/drawing/2014/main" id="{78AC84D2-321F-48A5-8BDE-76DAD72036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5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935F2F-D65A-4666-A6CE-647610A5BB01}"/>
              </a:ext>
            </a:extLst>
          </p:cNvPr>
          <p:cNvPicPr>
            <a:picLocks noChangeAspect="1"/>
          </p:cNvPicPr>
          <p:nvPr/>
        </p:nvPicPr>
        <p:blipFill rotWithShape="1">
          <a:blip r:embed="rId2"/>
          <a:srcRect l="36613" t="43000" r="23225" b="26275"/>
          <a:stretch/>
        </p:blipFill>
        <p:spPr>
          <a:xfrm>
            <a:off x="2135561" y="1804500"/>
            <a:ext cx="7550085" cy="3249001"/>
          </a:xfrm>
          <a:prstGeom prst="rect">
            <a:avLst/>
          </a:prstGeom>
        </p:spPr>
      </p:pic>
      <p:sp>
        <p:nvSpPr>
          <p:cNvPr id="9" name="TextBox 8">
            <a:extLst>
              <a:ext uri="{FF2B5EF4-FFF2-40B4-BE49-F238E27FC236}">
                <a16:creationId xmlns:a16="http://schemas.microsoft.com/office/drawing/2014/main" id="{DF2B0B0C-8F64-40C4-BF57-CEAD846BD330}"/>
              </a:ext>
            </a:extLst>
          </p:cNvPr>
          <p:cNvSpPr txBox="1"/>
          <p:nvPr/>
        </p:nvSpPr>
        <p:spPr>
          <a:xfrm>
            <a:off x="2135560" y="5301209"/>
            <a:ext cx="8136904" cy="307777"/>
          </a:xfrm>
          <a:prstGeom prst="rect">
            <a:avLst/>
          </a:prstGeom>
          <a:noFill/>
        </p:spPr>
        <p:txBody>
          <a:bodyPr wrap="square">
            <a:spAutoFit/>
          </a:bodyPr>
          <a:lstStyle/>
          <a:p>
            <a:r>
              <a:rPr lang="en-US" sz="1400" dirty="0">
                <a:solidFill>
                  <a:srgbClr val="1F2C3B"/>
                </a:solidFill>
                <a:latin typeface="Times New Roman" panose="02020603050405020304" pitchFamily="18" charset="0"/>
                <a:cs typeface="Times New Roman" panose="02020603050405020304" pitchFamily="18" charset="0"/>
              </a:rPr>
              <a:t>(a) = no change; (b)–(g) = various types of tail changes. Swelling in tail is indicated by the hatched area.</a:t>
            </a:r>
          </a:p>
        </p:txBody>
      </p:sp>
      <p:pic>
        <p:nvPicPr>
          <p:cNvPr id="12" name="Picture 2" descr="https://research.unite.it/sr/cineca/images/interface/logo_instance.png">
            <a:extLst>
              <a:ext uri="{FF2B5EF4-FFF2-40B4-BE49-F238E27FC236}">
                <a16:creationId xmlns:a16="http://schemas.microsoft.com/office/drawing/2014/main" id="{13BE48FE-C836-4872-86D9-8394D9C18C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260649"/>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A3B72369-6169-470A-AAEF-CFD217E6E2D8}"/>
              </a:ext>
            </a:extLst>
          </p:cNvPr>
          <p:cNvSpPr txBox="1"/>
          <p:nvPr/>
        </p:nvSpPr>
        <p:spPr>
          <a:xfrm>
            <a:off x="3810000" y="276115"/>
            <a:ext cx="4572000" cy="523220"/>
          </a:xfrm>
          <a:prstGeom prst="rect">
            <a:avLst/>
          </a:prstGeom>
          <a:noFill/>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Hypo-osmotic swelling test </a:t>
            </a:r>
            <a:endParaRPr lang="it-IT" sz="2800" dirty="0"/>
          </a:p>
        </p:txBody>
      </p:sp>
    </p:spTree>
    <p:extLst>
      <p:ext uri="{BB962C8B-B14F-4D97-AF65-F5344CB8AC3E}">
        <p14:creationId xmlns:p14="http://schemas.microsoft.com/office/powerpoint/2010/main" val="285657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a:spLocks noGrp="1"/>
          </p:cNvSpPr>
          <p:nvPr>
            <p:ph type="title"/>
          </p:nvPr>
        </p:nvSpPr>
        <p:spPr>
          <a:xfrm>
            <a:off x="3719737" y="63845"/>
            <a:ext cx="4535927" cy="1143001"/>
          </a:xfrm>
          <a:ln>
            <a:noFill/>
          </a:ln>
        </p:spPr>
        <p:txBody>
          <a:bodyPr>
            <a:normAutofit/>
          </a:bodyPr>
          <a:lstStyle/>
          <a:p>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morfology</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15" name="Picture 2" descr="https://research.unite.it/sr/cineca/images/interface/logo_instance.png">
            <a:extLst>
              <a:ext uri="{FF2B5EF4-FFF2-40B4-BE49-F238E27FC236}">
                <a16:creationId xmlns:a16="http://schemas.microsoft.com/office/drawing/2014/main" id="{79D7BC73-C87A-44EB-A067-8D38AC908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a:extLst>
              <a:ext uri="{FF2B5EF4-FFF2-40B4-BE49-F238E27FC236}">
                <a16:creationId xmlns:a16="http://schemas.microsoft.com/office/drawing/2014/main" id="{2D4584A2-2A83-4219-8472-CB52E836220A}"/>
              </a:ext>
            </a:extLst>
          </p:cNvPr>
          <p:cNvSpPr/>
          <p:nvPr/>
        </p:nvSpPr>
        <p:spPr>
          <a:xfrm>
            <a:off x="5414876" y="1360839"/>
            <a:ext cx="4962835" cy="5016758"/>
          </a:xfrm>
          <a:prstGeom prst="rect">
            <a:avLst/>
          </a:prstGeom>
          <a:solidFill>
            <a:schemeClr val="bg1"/>
          </a:solidFill>
        </p:spPr>
        <p:txBody>
          <a:bodyPr wrap="square">
            <a:spAutoFit/>
          </a:bodyPr>
          <a:lstStyle/>
          <a:p>
            <a:pPr marL="285750" indent="-285750" algn="just">
              <a:buFont typeface="Wingdings" panose="05000000000000000000" pitchFamily="2" charset="2"/>
              <a:buChar char="§"/>
            </a:pPr>
            <a:r>
              <a:rPr lang="en-US" sz="1600" dirty="0">
                <a:solidFill>
                  <a:srgbClr val="002060"/>
                </a:solidFill>
                <a:latin typeface="Times New Roman" panose="02020603050405020304" pitchFamily="18" charset="0"/>
                <a:cs typeface="Times New Roman" panose="02020603050405020304" pitchFamily="18" charset="0"/>
              </a:rPr>
              <a:t>The head should be smooth, and oval in shape. There should be a well-defined acrosomal region comprising 40-70% of the head area (</a:t>
            </a:r>
            <a:r>
              <a:rPr lang="en-US" sz="1600" dirty="0" err="1">
                <a:solidFill>
                  <a:srgbClr val="002060"/>
                </a:solidFill>
                <a:latin typeface="Times New Roman" panose="02020603050405020304" pitchFamily="18" charset="0"/>
                <a:cs typeface="Times New Roman" panose="02020603050405020304" pitchFamily="18" charset="0"/>
              </a:rPr>
              <a:t>Menkveld</a:t>
            </a:r>
            <a:r>
              <a:rPr lang="en-US" sz="1600" dirty="0">
                <a:solidFill>
                  <a:srgbClr val="002060"/>
                </a:solidFill>
                <a:latin typeface="Times New Roman" panose="02020603050405020304" pitchFamily="18" charset="0"/>
                <a:cs typeface="Times New Roman" panose="02020603050405020304" pitchFamily="18" charset="0"/>
              </a:rPr>
              <a:t> et al., 2001). </a:t>
            </a:r>
          </a:p>
          <a:p>
            <a:pPr algn="just"/>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dirty="0">
                <a:solidFill>
                  <a:srgbClr val="002060"/>
                </a:solidFill>
                <a:latin typeface="Times New Roman" panose="02020603050405020304" pitchFamily="18" charset="0"/>
                <a:cs typeface="Times New Roman" panose="02020603050405020304" pitchFamily="18" charset="0"/>
              </a:rPr>
              <a:t>The acrosomal region should contain no large vacuoles, and not more than two small vacuoles, which should not occupy more than 20% of the sperm head. </a:t>
            </a:r>
          </a:p>
          <a:p>
            <a:pPr algn="just"/>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dirty="0">
                <a:solidFill>
                  <a:srgbClr val="002060"/>
                </a:solidFill>
                <a:latin typeface="Times New Roman" panose="02020603050405020304" pitchFamily="18" charset="0"/>
                <a:cs typeface="Times New Roman" panose="02020603050405020304" pitchFamily="18" charset="0"/>
              </a:rPr>
              <a:t>The post-acrosomal region should not contain any vacuoles. </a:t>
            </a:r>
          </a:p>
          <a:p>
            <a:pPr algn="just"/>
            <a:endParaRPr lang="en-US" sz="16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sz="1600" dirty="0">
                <a:solidFill>
                  <a:srgbClr val="002060"/>
                </a:solidFill>
                <a:latin typeface="Times New Roman" panose="02020603050405020304" pitchFamily="18" charset="0"/>
                <a:cs typeface="Times New Roman" panose="02020603050405020304" pitchFamily="18" charset="0"/>
              </a:rPr>
              <a:t>The midpiece should be slender, regular and about the same length as the sperm head. The major axis of the midpiece should be aligned with the major axis of the sperm head.</a:t>
            </a:r>
          </a:p>
          <a:p>
            <a:pPr algn="just"/>
            <a:r>
              <a:rPr lang="en-US" sz="1600" dirty="0">
                <a:solidFill>
                  <a:srgbClr val="002060"/>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en-US" sz="1600" dirty="0">
                <a:solidFill>
                  <a:srgbClr val="002060"/>
                </a:solidFill>
                <a:latin typeface="Times New Roman" panose="02020603050405020304" pitchFamily="18" charset="0"/>
                <a:cs typeface="Times New Roman" panose="02020603050405020304" pitchFamily="18" charset="0"/>
              </a:rPr>
              <a:t>The principal piece should have a uniform </a:t>
            </a:r>
            <a:r>
              <a:rPr lang="en-US" sz="1600" dirty="0" err="1">
                <a:solidFill>
                  <a:srgbClr val="002060"/>
                </a:solidFill>
                <a:latin typeface="Times New Roman" panose="02020603050405020304" pitchFamily="18" charset="0"/>
                <a:cs typeface="Times New Roman" panose="02020603050405020304" pitchFamily="18" charset="0"/>
              </a:rPr>
              <a:t>calibre</a:t>
            </a:r>
            <a:r>
              <a:rPr lang="en-US" sz="1600" dirty="0">
                <a:solidFill>
                  <a:srgbClr val="002060"/>
                </a:solidFill>
                <a:latin typeface="Times New Roman" panose="02020603050405020304" pitchFamily="18" charset="0"/>
                <a:cs typeface="Times New Roman" panose="02020603050405020304" pitchFamily="18" charset="0"/>
              </a:rPr>
              <a:t> along its length, be thinner than the midpiece, and be approximately 45 µm long</a:t>
            </a:r>
            <a:endParaRPr lang="it-IT" sz="1600" dirty="0">
              <a:solidFill>
                <a:srgbClr val="002060"/>
              </a:solidFill>
              <a:latin typeface="Times New Roman" panose="02020603050405020304" pitchFamily="18" charset="0"/>
              <a:cs typeface="Times New Roman" panose="02020603050405020304" pitchFamily="18" charset="0"/>
            </a:endParaRPr>
          </a:p>
        </p:txBody>
      </p:sp>
      <p:pic>
        <p:nvPicPr>
          <p:cNvPr id="18" name="Immagine 17">
            <a:extLst>
              <a:ext uri="{FF2B5EF4-FFF2-40B4-BE49-F238E27FC236}">
                <a16:creationId xmlns:a16="http://schemas.microsoft.com/office/drawing/2014/main" id="{462DB68A-8F46-4628-BE27-E448B0AFC0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108"/>
          <a:stretch/>
        </p:blipFill>
        <p:spPr>
          <a:xfrm>
            <a:off x="1814291" y="1340768"/>
            <a:ext cx="3603837" cy="4690002"/>
          </a:xfrm>
          <a:prstGeom prst="rect">
            <a:avLst/>
          </a:prstGeom>
        </p:spPr>
      </p:pic>
    </p:spTree>
    <p:extLst>
      <p:ext uri="{BB962C8B-B14F-4D97-AF65-F5344CB8AC3E}">
        <p14:creationId xmlns:p14="http://schemas.microsoft.com/office/powerpoint/2010/main" val="254807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9"/>
          <p:cNvSpPr txBox="1"/>
          <p:nvPr/>
        </p:nvSpPr>
        <p:spPr>
          <a:xfrm>
            <a:off x="2639616" y="2132856"/>
            <a:ext cx="4289050" cy="1581226"/>
          </a:xfrm>
          <a:prstGeom prst="rect">
            <a:avLst/>
          </a:prstGeom>
        </p:spPr>
        <p:txBody>
          <a:bodyPr wrap="square" lIns="0" tIns="0" rIns="0" bIns="0" rtlCol="0">
            <a:noAutofit/>
          </a:bodyPr>
          <a:lstStyle/>
          <a:p>
            <a:pPr marL="12700" marR="300620">
              <a:lnSpc>
                <a:spcPts val="1092"/>
              </a:lnSpc>
              <a:spcBef>
                <a:spcPts val="674"/>
              </a:spcBef>
            </a:pPr>
            <a:endParaRPr sz="950" dirty="0">
              <a:latin typeface="Arial"/>
              <a:cs typeface="Arial"/>
            </a:endParaRPr>
          </a:p>
        </p:txBody>
      </p:sp>
      <p:sp>
        <p:nvSpPr>
          <p:cNvPr id="13" name="Rettangolo 12"/>
          <p:cNvSpPr/>
          <p:nvPr/>
        </p:nvSpPr>
        <p:spPr>
          <a:xfrm>
            <a:off x="2891847" y="196964"/>
            <a:ext cx="6264696" cy="954107"/>
          </a:xfrm>
          <a:prstGeom prst="rect">
            <a:avLst/>
          </a:prstGeom>
          <a:ln>
            <a:noFill/>
          </a:ln>
        </p:spPr>
        <p:txBody>
          <a:bodyPr wrap="square">
            <a:spAutoFit/>
          </a:bodyPr>
          <a:lstStyle/>
          <a:p>
            <a:pPr marL="12700" marR="8110" algn="ctr">
              <a:spcBef>
                <a:spcPts val="66"/>
              </a:spcBef>
            </a:pPr>
            <a:r>
              <a:rPr lang="it-IT" sz="2800" cap="all" spc="19" dirty="0" err="1">
                <a:solidFill>
                  <a:srgbClr val="002060"/>
                </a:solidFill>
                <a:latin typeface="Times New Roman" panose="02020603050405020304" pitchFamily="18" charset="0"/>
                <a:cs typeface="Times New Roman" panose="02020603050405020304" pitchFamily="18" charset="0"/>
              </a:rPr>
              <a:t>Determination</a:t>
            </a:r>
            <a:r>
              <a:rPr lang="it-IT" sz="2800" cap="all" spc="19" dirty="0">
                <a:solidFill>
                  <a:srgbClr val="002060"/>
                </a:solidFill>
                <a:latin typeface="Times New Roman" panose="02020603050405020304" pitchFamily="18" charset="0"/>
                <a:cs typeface="Times New Roman" panose="02020603050405020304" pitchFamily="18" charset="0"/>
              </a:rPr>
              <a:t> of </a:t>
            </a:r>
            <a:r>
              <a:rPr lang="it-IT" sz="2800" cap="all" spc="19" dirty="0" err="1">
                <a:solidFill>
                  <a:srgbClr val="002060"/>
                </a:solidFill>
                <a:latin typeface="Times New Roman" panose="02020603050405020304" pitchFamily="18" charset="0"/>
                <a:cs typeface="Times New Roman" panose="02020603050405020304" pitchFamily="18" charset="0"/>
              </a:rPr>
              <a:t>s</a:t>
            </a:r>
            <a:r>
              <a:rPr lang="it-IT" sz="2800" cap="all" spc="9" dirty="0" err="1">
                <a:solidFill>
                  <a:srgbClr val="002060"/>
                </a:solidFill>
                <a:latin typeface="Times New Roman" panose="02020603050405020304" pitchFamily="18" charset="0"/>
                <a:cs typeface="Times New Roman" panose="02020603050405020304" pitchFamily="18" charset="0"/>
              </a:rPr>
              <a:t>per</a:t>
            </a:r>
            <a:r>
              <a:rPr lang="it-IT" sz="2800" cap="all" dirty="0" err="1">
                <a:solidFill>
                  <a:srgbClr val="002060"/>
                </a:solidFill>
                <a:latin typeface="Times New Roman" panose="02020603050405020304" pitchFamily="18" charset="0"/>
                <a:cs typeface="Times New Roman" panose="02020603050405020304" pitchFamily="18" charset="0"/>
              </a:rPr>
              <a:t>m</a:t>
            </a:r>
            <a:r>
              <a:rPr lang="it-IT" sz="2800" cap="all" spc="-1" dirty="0">
                <a:solidFill>
                  <a:srgbClr val="002060"/>
                </a:solidFill>
                <a:latin typeface="Times New Roman" panose="02020603050405020304" pitchFamily="18" charset="0"/>
                <a:cs typeface="Times New Roman" panose="02020603050405020304" pitchFamily="18" charset="0"/>
              </a:rPr>
              <a:t> </a:t>
            </a:r>
            <a:r>
              <a:rPr lang="it-IT" sz="2800" cap="all" spc="9" dirty="0" err="1">
                <a:solidFill>
                  <a:srgbClr val="002060"/>
                </a:solidFill>
                <a:latin typeface="Times New Roman" panose="02020603050405020304" pitchFamily="18" charset="0"/>
                <a:cs typeface="Times New Roman" panose="02020603050405020304" pitchFamily="18" charset="0"/>
              </a:rPr>
              <a:t>morphol</a:t>
            </a:r>
            <a:r>
              <a:rPr lang="it-IT" sz="2800" cap="all" dirty="0" err="1">
                <a:solidFill>
                  <a:srgbClr val="002060"/>
                </a:solidFill>
                <a:latin typeface="Times New Roman" panose="02020603050405020304" pitchFamily="18" charset="0"/>
                <a:cs typeface="Times New Roman" panose="02020603050405020304" pitchFamily="18" charset="0"/>
              </a:rPr>
              <a:t>o</a:t>
            </a:r>
            <a:r>
              <a:rPr lang="it-IT" sz="2800" cap="all" spc="9" dirty="0" err="1">
                <a:solidFill>
                  <a:srgbClr val="002060"/>
                </a:solidFill>
                <a:latin typeface="Times New Roman" panose="02020603050405020304" pitchFamily="18" charset="0"/>
                <a:cs typeface="Times New Roman" panose="02020603050405020304" pitchFamily="18" charset="0"/>
              </a:rPr>
              <a:t>gy</a:t>
            </a:r>
            <a:endParaRPr lang="it-IT" sz="2800" cap="all" dirty="0">
              <a:solidFill>
                <a:srgbClr val="002060"/>
              </a:solidFill>
              <a:latin typeface="Times New Roman" panose="02020603050405020304" pitchFamily="18" charset="0"/>
              <a:cs typeface="Times New Roman" panose="02020603050405020304" pitchFamily="18" charset="0"/>
            </a:endParaRPr>
          </a:p>
        </p:txBody>
      </p:sp>
      <p:grpSp>
        <p:nvGrpSpPr>
          <p:cNvPr id="2" name="Gruppo 1"/>
          <p:cNvGrpSpPr/>
          <p:nvPr/>
        </p:nvGrpSpPr>
        <p:grpSpPr>
          <a:xfrm>
            <a:off x="2109439" y="1864029"/>
            <a:ext cx="8136904" cy="4271581"/>
            <a:chOff x="251520" y="1239604"/>
            <a:chExt cx="8136904" cy="4271581"/>
          </a:xfrm>
        </p:grpSpPr>
        <p:sp>
          <p:nvSpPr>
            <p:cNvPr id="4" name="object 4"/>
            <p:cNvSpPr txBox="1"/>
            <p:nvPr/>
          </p:nvSpPr>
          <p:spPr>
            <a:xfrm>
              <a:off x="251520" y="1239604"/>
              <a:ext cx="7829513" cy="1017913"/>
            </a:xfrm>
            <a:prstGeom prst="rect">
              <a:avLst/>
            </a:prstGeom>
          </p:spPr>
          <p:txBody>
            <a:bodyPr wrap="square" lIns="0" tIns="0" rIns="0" bIns="0" rtlCol="0">
              <a:noAutofit/>
            </a:bodyPr>
            <a:lstStyle/>
            <a:p>
              <a:pPr marL="12700" marR="8110" algn="just">
                <a:spcBef>
                  <a:spcPts val="66"/>
                </a:spcBef>
                <a:buClr>
                  <a:srgbClr val="009900"/>
                </a:buClr>
              </a:pPr>
              <a:r>
                <a:rPr spc="9" dirty="0">
                  <a:solidFill>
                    <a:srgbClr val="002060"/>
                  </a:solidFill>
                  <a:latin typeface="Times New Roman" panose="02020603050405020304" pitchFamily="18" charset="0"/>
                  <a:cs typeface="Times New Roman" panose="02020603050405020304" pitchFamily="18" charset="0"/>
                </a:rPr>
                <a:t>D</a:t>
              </a:r>
              <a:r>
                <a:rPr spc="4" dirty="0">
                  <a:solidFill>
                    <a:srgbClr val="002060"/>
                  </a:solidFill>
                  <a:latin typeface="Times New Roman" panose="02020603050405020304" pitchFamily="18" charset="0"/>
                  <a:cs typeface="Times New Roman" panose="02020603050405020304" pitchFamily="18" charset="0"/>
                </a:rPr>
                <a:t>e</a:t>
              </a:r>
              <a:r>
                <a:rPr spc="-9" dirty="0">
                  <a:solidFill>
                    <a:srgbClr val="002060"/>
                  </a:solidFill>
                  <a:latin typeface="Times New Roman" panose="02020603050405020304" pitchFamily="18" charset="0"/>
                  <a:cs typeface="Times New Roman" panose="02020603050405020304" pitchFamily="18" charset="0"/>
                </a:rPr>
                <a:t>t</a:t>
              </a:r>
              <a:r>
                <a:rPr spc="14" dirty="0">
                  <a:solidFill>
                    <a:srgbClr val="002060"/>
                  </a:solidFill>
                  <a:latin typeface="Times New Roman" panose="02020603050405020304" pitchFamily="18" charset="0"/>
                  <a:cs typeface="Times New Roman" panose="02020603050405020304" pitchFamily="18" charset="0"/>
                </a:rPr>
                <a:t>er</a:t>
              </a:r>
              <a:r>
                <a:rPr spc="4" dirty="0">
                  <a:solidFill>
                    <a:srgbClr val="002060"/>
                  </a:solidFill>
                  <a:latin typeface="Times New Roman" panose="02020603050405020304" pitchFamily="18" charset="0"/>
                  <a:cs typeface="Times New Roman" panose="02020603050405020304" pitchFamily="18" charset="0"/>
                </a:rPr>
                <a:t>mina</a:t>
              </a:r>
              <a:r>
                <a:rPr dirty="0">
                  <a:solidFill>
                    <a:srgbClr val="002060"/>
                  </a:solidFill>
                  <a:latin typeface="Times New Roman" panose="02020603050405020304" pitchFamily="18" charset="0"/>
                  <a:cs typeface="Times New Roman" panose="02020603050405020304" pitchFamily="18" charset="0"/>
                </a:rPr>
                <a:t>t</a:t>
              </a:r>
              <a:r>
                <a:rPr spc="4" dirty="0">
                  <a:solidFill>
                    <a:srgbClr val="002060"/>
                  </a:solidFill>
                  <a:latin typeface="Times New Roman" panose="02020603050405020304" pitchFamily="18" charset="0"/>
                  <a:cs typeface="Times New Roman" panose="02020603050405020304" pitchFamily="18" charset="0"/>
                </a:rPr>
                <a:t>io</a:t>
              </a:r>
              <a:r>
                <a:rPr dirty="0">
                  <a:solidFill>
                    <a:srgbClr val="002060"/>
                  </a:solidFill>
                  <a:latin typeface="Times New Roman" panose="02020603050405020304" pitchFamily="18" charset="0"/>
                  <a:cs typeface="Times New Roman" panose="02020603050405020304" pitchFamily="18" charset="0"/>
                </a:rPr>
                <a:t>n</a:t>
              </a:r>
              <a:r>
                <a:rPr spc="20"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f</a:t>
              </a:r>
              <a:r>
                <a:rPr spc="36"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sp</a:t>
              </a:r>
              <a:r>
                <a:rPr spc="14" dirty="0">
                  <a:solidFill>
                    <a:srgbClr val="002060"/>
                  </a:solidFill>
                  <a:latin typeface="Times New Roman" panose="02020603050405020304" pitchFamily="18" charset="0"/>
                  <a:cs typeface="Times New Roman" panose="02020603050405020304" pitchFamily="18" charset="0"/>
                </a:rPr>
                <a:t>er</a:t>
              </a:r>
              <a:r>
                <a:rPr dirty="0">
                  <a:solidFill>
                    <a:srgbClr val="002060"/>
                  </a:solidFill>
                  <a:latin typeface="Times New Roman" panose="02020603050405020304" pitchFamily="18" charset="0"/>
                  <a:cs typeface="Times New Roman" panose="02020603050405020304" pitchFamily="18" charset="0"/>
                </a:rPr>
                <a:t>m</a:t>
              </a:r>
              <a:r>
                <a:rPr spc="31"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mo</a:t>
              </a:r>
              <a:r>
                <a:rPr spc="9" dirty="0">
                  <a:solidFill>
                    <a:srgbClr val="002060"/>
                  </a:solidFill>
                  <a:latin typeface="Times New Roman" panose="02020603050405020304" pitchFamily="18" charset="0"/>
                  <a:cs typeface="Times New Roman" panose="02020603050405020304" pitchFamily="18" charset="0"/>
                </a:rPr>
                <a:t>r</a:t>
              </a:r>
              <a:r>
                <a:rPr spc="4" dirty="0">
                  <a:solidFill>
                    <a:srgbClr val="002060"/>
                  </a:solidFill>
                  <a:latin typeface="Times New Roman" panose="02020603050405020304" pitchFamily="18" charset="0"/>
                  <a:cs typeface="Times New Roman" panose="02020603050405020304" pitchFamily="18" charset="0"/>
                </a:rPr>
                <a:t>pholog</a:t>
              </a:r>
              <a:r>
                <a:rPr dirty="0">
                  <a:solidFill>
                    <a:srgbClr val="002060"/>
                  </a:solidFill>
                  <a:latin typeface="Times New Roman" panose="02020603050405020304" pitchFamily="18" charset="0"/>
                  <a:cs typeface="Times New Roman" panose="02020603050405020304" pitchFamily="18" charset="0"/>
                </a:rPr>
                <a:t>y</a:t>
              </a:r>
              <a:r>
                <a:rPr spc="99"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compr</a:t>
              </a:r>
              <a:r>
                <a:rPr spc="9" dirty="0">
                  <a:solidFill>
                    <a:srgbClr val="002060"/>
                  </a:solidFill>
                  <a:latin typeface="Times New Roman" panose="02020603050405020304" pitchFamily="18" charset="0"/>
                  <a:cs typeface="Times New Roman" panose="02020603050405020304" pitchFamily="18" charset="0"/>
                </a:rPr>
                <a:t>is</a:t>
              </a:r>
              <a:r>
                <a:rPr spc="14"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s</a:t>
              </a:r>
              <a:r>
                <a:rPr spc="6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a:t>
              </a:r>
              <a:r>
                <a:rPr spc="13"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foll</a:t>
              </a:r>
              <a:r>
                <a:rPr spc="-9" dirty="0">
                  <a:solidFill>
                    <a:srgbClr val="002060"/>
                  </a:solidFill>
                  <a:latin typeface="Times New Roman" panose="02020603050405020304" pitchFamily="18" charset="0"/>
                  <a:cs typeface="Times New Roman" panose="02020603050405020304" pitchFamily="18" charset="0"/>
                </a:rPr>
                <a:t>o</a:t>
              </a:r>
              <a:r>
                <a:rPr spc="4" dirty="0">
                  <a:solidFill>
                    <a:srgbClr val="002060"/>
                  </a:solidFill>
                  <a:latin typeface="Times New Roman" panose="02020603050405020304" pitchFamily="18" charset="0"/>
                  <a:cs typeface="Times New Roman" panose="02020603050405020304" pitchFamily="18" charset="0"/>
                </a:rPr>
                <a:t>w</a:t>
              </a:r>
              <a:r>
                <a:rPr dirty="0">
                  <a:solidFill>
                    <a:srgbClr val="002060"/>
                  </a:solidFill>
                  <a:latin typeface="Times New Roman" panose="02020603050405020304" pitchFamily="18" charset="0"/>
                  <a:cs typeface="Times New Roman" panose="02020603050405020304" pitchFamily="18" charset="0"/>
                </a:rPr>
                <a:t>ing</a:t>
              </a:r>
              <a:r>
                <a:rPr spc="92"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s</a:t>
              </a:r>
              <a:r>
                <a:rPr spc="-9" dirty="0">
                  <a:solidFill>
                    <a:srgbClr val="002060"/>
                  </a:solidFill>
                  <a:latin typeface="Times New Roman" panose="02020603050405020304" pitchFamily="18" charset="0"/>
                  <a:cs typeface="Times New Roman" panose="02020603050405020304" pitchFamily="18" charset="0"/>
                </a:rPr>
                <a:t>t</a:t>
              </a:r>
              <a:r>
                <a:rPr spc="9" dirty="0">
                  <a:solidFill>
                    <a:srgbClr val="002060"/>
                  </a:solidFill>
                  <a:latin typeface="Times New Roman" panose="02020603050405020304" pitchFamily="18" charset="0"/>
                  <a:cs typeface="Times New Roman" panose="02020603050405020304" pitchFamily="18" charset="0"/>
                </a:rPr>
                <a:t>ep</a:t>
              </a:r>
              <a:r>
                <a:rPr dirty="0">
                  <a:solidFill>
                    <a:srgbClr val="002060"/>
                  </a:solidFill>
                  <a:latin typeface="Times New Roman" panose="02020603050405020304" pitchFamily="18" charset="0"/>
                  <a:cs typeface="Times New Roman" panose="02020603050405020304" pitchFamily="18" charset="0"/>
                </a:rPr>
                <a:t>s</a:t>
              </a:r>
              <a:r>
                <a:rPr lang="it-IT" dirty="0">
                  <a:solidFill>
                    <a:srgbClr val="002060"/>
                  </a:solidFill>
                  <a:latin typeface="Times New Roman" panose="02020603050405020304" pitchFamily="18" charset="0"/>
                  <a:cs typeface="Times New Roman" panose="02020603050405020304" pitchFamily="18" charset="0"/>
                </a:rPr>
                <a:t>:</a:t>
              </a:r>
            </a:p>
            <a:p>
              <a:pPr marL="12700" marR="8110" algn="just">
                <a:spcBef>
                  <a:spcPts val="66"/>
                </a:spcBef>
                <a:buClr>
                  <a:srgbClr val="009900"/>
                </a:buClr>
              </a:pPr>
              <a:r>
                <a:rPr spc="44" dirty="0">
                  <a:solidFill>
                    <a:srgbClr val="002060"/>
                  </a:solidFill>
                  <a:latin typeface="Times New Roman" panose="02020603050405020304" pitchFamily="18" charset="0"/>
                  <a:cs typeface="Times New Roman" panose="02020603050405020304" pitchFamily="18" charset="0"/>
                </a:rPr>
                <a:t> </a:t>
              </a:r>
              <a:endParaRPr lang="it-IT" spc="44" dirty="0">
                <a:solidFill>
                  <a:srgbClr val="002060"/>
                </a:solidFill>
                <a:latin typeface="Times New Roman" panose="02020603050405020304" pitchFamily="18" charset="0"/>
                <a:cs typeface="Times New Roman" panose="02020603050405020304" pitchFamily="18" charset="0"/>
              </a:endParaRPr>
            </a:p>
            <a:p>
              <a:pPr marL="298450" marR="8110" indent="-285750" algn="just">
                <a:spcBef>
                  <a:spcPts val="66"/>
                </a:spcBef>
                <a:buClr>
                  <a:srgbClr val="009900"/>
                </a:buClr>
                <a:buFont typeface="Wingdings" panose="05000000000000000000" pitchFamily="2" charset="2"/>
                <a:buChar char="v"/>
              </a:pPr>
              <a:r>
                <a:rPr dirty="0">
                  <a:solidFill>
                    <a:srgbClr val="002060"/>
                  </a:solidFill>
                  <a:latin typeface="Times New Roman" panose="02020603050405020304" pitchFamily="18" charset="0"/>
                  <a:cs typeface="Times New Roman" panose="02020603050405020304" pitchFamily="18" charset="0"/>
                </a:rPr>
                <a:t>Pr</a:t>
              </a:r>
              <a:r>
                <a:rPr spc="9"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p</a:t>
              </a:r>
              <a:r>
                <a:rPr spc="9" dirty="0">
                  <a:solidFill>
                    <a:srgbClr val="002060"/>
                  </a:solidFill>
                  <a:latin typeface="Times New Roman" panose="02020603050405020304" pitchFamily="18" charset="0"/>
                  <a:cs typeface="Times New Roman" panose="02020603050405020304" pitchFamily="18" charset="0"/>
                </a:rPr>
                <a:t>ar</a:t>
              </a:r>
              <a:r>
                <a:rPr dirty="0">
                  <a:solidFill>
                    <a:srgbClr val="002060"/>
                  </a:solidFill>
                  <a:latin typeface="Times New Roman" panose="02020603050405020304" pitchFamily="18" charset="0"/>
                  <a:cs typeface="Times New Roman" panose="02020603050405020304" pitchFamily="18" charset="0"/>
                </a:rPr>
                <a:t>i</a:t>
              </a:r>
              <a:r>
                <a:rPr spc="4" dirty="0">
                  <a:solidFill>
                    <a:srgbClr val="002060"/>
                  </a:solidFill>
                  <a:latin typeface="Times New Roman" panose="02020603050405020304" pitchFamily="18" charset="0"/>
                  <a:cs typeface="Times New Roman" panose="02020603050405020304" pitchFamily="18" charset="0"/>
                </a:rPr>
                <a:t>n</a:t>
              </a:r>
              <a:r>
                <a:rPr dirty="0">
                  <a:solidFill>
                    <a:srgbClr val="002060"/>
                  </a:solidFill>
                  <a:latin typeface="Times New Roman" panose="02020603050405020304" pitchFamily="18" charset="0"/>
                  <a:cs typeface="Times New Roman" panose="02020603050405020304" pitchFamily="18" charset="0"/>
                </a:rPr>
                <a:t>g</a:t>
              </a:r>
              <a:r>
                <a:rPr spc="-17"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a:t>
              </a:r>
              <a:r>
                <a:rPr spc="-21"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s</a:t>
              </a:r>
              <a:r>
                <a:rPr spc="4" dirty="0">
                  <a:solidFill>
                    <a:srgbClr val="002060"/>
                  </a:solidFill>
                  <a:latin typeface="Times New Roman" panose="02020603050405020304" pitchFamily="18" charset="0"/>
                  <a:cs typeface="Times New Roman" panose="02020603050405020304" pitchFamily="18" charset="0"/>
                </a:rPr>
                <a:t>m</a:t>
              </a:r>
              <a:r>
                <a:rPr spc="9" dirty="0">
                  <a:solidFill>
                    <a:srgbClr val="002060"/>
                  </a:solidFill>
                  <a:latin typeface="Times New Roman" panose="02020603050405020304" pitchFamily="18" charset="0"/>
                  <a:cs typeface="Times New Roman" panose="02020603050405020304" pitchFamily="18" charset="0"/>
                </a:rPr>
                <a:t>ea</a:t>
              </a:r>
              <a:r>
                <a:rPr dirty="0">
                  <a:solidFill>
                    <a:srgbClr val="002060"/>
                  </a:solidFill>
                  <a:latin typeface="Times New Roman" panose="02020603050405020304" pitchFamily="18" charset="0"/>
                  <a:cs typeface="Times New Roman" panose="02020603050405020304" pitchFamily="18" charset="0"/>
                </a:rPr>
                <a:t>r</a:t>
              </a:r>
              <a:r>
                <a:rPr spc="-26"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of</a:t>
              </a:r>
              <a:r>
                <a:rPr spc="31"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se</a:t>
              </a:r>
              <a:r>
                <a:rPr spc="4" dirty="0">
                  <a:solidFill>
                    <a:srgbClr val="002060"/>
                  </a:solidFill>
                  <a:latin typeface="Times New Roman" panose="02020603050405020304" pitchFamily="18" charset="0"/>
                  <a:cs typeface="Times New Roman" panose="02020603050405020304" pitchFamily="18" charset="0"/>
                </a:rPr>
                <a:t>m</a:t>
              </a:r>
              <a:r>
                <a:rPr spc="9"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n</a:t>
              </a:r>
              <a:r>
                <a:rPr spc="-26"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n</a:t>
              </a:r>
              <a:r>
                <a:rPr spc="1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a:t>
              </a:r>
              <a:r>
                <a:rPr spc="-21"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s</a:t>
              </a:r>
              <a:r>
                <a:rPr dirty="0">
                  <a:solidFill>
                    <a:srgbClr val="002060"/>
                  </a:solidFill>
                  <a:latin typeface="Times New Roman" panose="02020603050405020304" pitchFamily="18" charset="0"/>
                  <a:cs typeface="Times New Roman" panose="02020603050405020304" pitchFamily="18" charset="0"/>
                </a:rPr>
                <a:t>l</a:t>
              </a:r>
              <a:r>
                <a:rPr spc="4" dirty="0">
                  <a:solidFill>
                    <a:srgbClr val="002060"/>
                  </a:solidFill>
                  <a:latin typeface="Times New Roman" panose="02020603050405020304" pitchFamily="18" charset="0"/>
                  <a:cs typeface="Times New Roman" panose="02020603050405020304" pitchFamily="18" charset="0"/>
                </a:rPr>
                <a:t>id</a:t>
              </a:r>
              <a:r>
                <a:rPr dirty="0">
                  <a:solidFill>
                    <a:srgbClr val="002060"/>
                  </a:solidFill>
                  <a:latin typeface="Times New Roman" panose="02020603050405020304" pitchFamily="18" charset="0"/>
                  <a:cs typeface="Times New Roman" panose="02020603050405020304" pitchFamily="18" charset="0"/>
                </a:rPr>
                <a:t>e</a:t>
              </a:r>
              <a:endParaRPr lang="it-IT" dirty="0">
                <a:solidFill>
                  <a:srgbClr val="002060"/>
                </a:solidFill>
                <a:latin typeface="Times New Roman" panose="02020603050405020304" pitchFamily="18" charset="0"/>
                <a:cs typeface="Times New Roman" panose="02020603050405020304" pitchFamily="18" charset="0"/>
              </a:endParaRPr>
            </a:p>
            <a:p>
              <a:pPr marL="298450" marR="8110" indent="-285750" algn="just">
                <a:spcBef>
                  <a:spcPts val="66"/>
                </a:spcBef>
                <a:buClr>
                  <a:srgbClr val="009900"/>
                </a:buClr>
                <a:buFont typeface="Wingdings" panose="05000000000000000000" pitchFamily="2" charset="2"/>
                <a:buChar char="v"/>
              </a:pPr>
              <a:r>
                <a:rPr spc="14" dirty="0">
                  <a:solidFill>
                    <a:srgbClr val="002060"/>
                  </a:solidFill>
                  <a:latin typeface="Times New Roman" panose="02020603050405020304" pitchFamily="18" charset="0"/>
                  <a:cs typeface="Times New Roman" panose="02020603050405020304" pitchFamily="18" charset="0"/>
                </a:rPr>
                <a:t>A</a:t>
              </a:r>
              <a:r>
                <a:rPr spc="4" dirty="0">
                  <a:solidFill>
                    <a:srgbClr val="002060"/>
                  </a:solidFill>
                  <a:latin typeface="Times New Roman" panose="02020603050405020304" pitchFamily="18" charset="0"/>
                  <a:cs typeface="Times New Roman" panose="02020603050405020304" pitchFamily="18" charset="0"/>
                </a:rPr>
                <a:t>i</a:t>
              </a:r>
              <a:r>
                <a:rPr spc="-39" dirty="0">
                  <a:solidFill>
                    <a:srgbClr val="002060"/>
                  </a:solidFill>
                  <a:latin typeface="Times New Roman" panose="02020603050405020304" pitchFamily="18" charset="0"/>
                  <a:cs typeface="Times New Roman" panose="02020603050405020304" pitchFamily="18" charset="0"/>
                </a:rPr>
                <a:t>r</a:t>
              </a:r>
              <a:r>
                <a:rPr spc="19" dirty="0">
                  <a:solidFill>
                    <a:srgbClr val="002060"/>
                  </a:solidFill>
                  <a:latin typeface="Times New Roman" panose="02020603050405020304" pitchFamily="18" charset="0"/>
                  <a:cs typeface="Times New Roman" panose="02020603050405020304" pitchFamily="18" charset="0"/>
                </a:rPr>
                <a:t>-</a:t>
              </a:r>
              <a:r>
                <a:rPr spc="4" dirty="0">
                  <a:solidFill>
                    <a:srgbClr val="002060"/>
                  </a:solidFill>
                  <a:latin typeface="Times New Roman" panose="02020603050405020304" pitchFamily="18" charset="0"/>
                  <a:cs typeface="Times New Roman" panose="02020603050405020304" pitchFamily="18" charset="0"/>
                </a:rPr>
                <a:t>d</a:t>
              </a:r>
              <a:r>
                <a:rPr spc="39" dirty="0">
                  <a:solidFill>
                    <a:srgbClr val="002060"/>
                  </a:solidFill>
                  <a:latin typeface="Times New Roman" panose="02020603050405020304" pitchFamily="18" charset="0"/>
                  <a:cs typeface="Times New Roman" panose="02020603050405020304" pitchFamily="18" charset="0"/>
                </a:rPr>
                <a:t>r</a:t>
              </a:r>
              <a:r>
                <a:rPr spc="4" dirty="0">
                  <a:solidFill>
                    <a:srgbClr val="002060"/>
                  </a:solidFill>
                  <a:latin typeface="Times New Roman" panose="02020603050405020304" pitchFamily="18" charset="0"/>
                  <a:cs typeface="Times New Roman" panose="02020603050405020304" pitchFamily="18" charset="0"/>
                </a:rPr>
                <a:t>ying</a:t>
              </a:r>
              <a:r>
                <a:rPr dirty="0">
                  <a:solidFill>
                    <a:srgbClr val="002060"/>
                  </a:solidFill>
                  <a:latin typeface="Times New Roman" panose="02020603050405020304" pitchFamily="18" charset="0"/>
                  <a:cs typeface="Times New Roman" panose="02020603050405020304" pitchFamily="18" charset="0"/>
                </a:rPr>
                <a:t>,</a:t>
              </a:r>
              <a:r>
                <a:rPr spc="70"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f</a:t>
              </a:r>
              <a:r>
                <a:rPr spc="4" dirty="0">
                  <a:solidFill>
                    <a:srgbClr val="002060"/>
                  </a:solidFill>
                  <a:latin typeface="Times New Roman" panose="02020603050405020304" pitchFamily="18" charset="0"/>
                  <a:cs typeface="Times New Roman" panose="02020603050405020304" pitchFamily="18" charset="0"/>
                </a:rPr>
                <a:t>ixin</a:t>
              </a:r>
              <a:r>
                <a:rPr dirty="0">
                  <a:solidFill>
                    <a:srgbClr val="002060"/>
                  </a:solidFill>
                  <a:latin typeface="Times New Roman" panose="02020603050405020304" pitchFamily="18" charset="0"/>
                  <a:cs typeface="Times New Roman" panose="02020603050405020304" pitchFamily="18" charset="0"/>
                </a:rPr>
                <a:t>g</a:t>
              </a:r>
              <a:r>
                <a:rPr spc="38"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a</a:t>
              </a:r>
              <a:r>
                <a:rPr spc="4" dirty="0">
                  <a:solidFill>
                    <a:srgbClr val="002060"/>
                  </a:solidFill>
                  <a:latin typeface="Times New Roman" panose="02020603050405020304" pitchFamily="18" charset="0"/>
                  <a:cs typeface="Times New Roman" panose="02020603050405020304" pitchFamily="18" charset="0"/>
                </a:rPr>
                <a:t>n</a:t>
              </a:r>
              <a:r>
                <a:rPr dirty="0">
                  <a:solidFill>
                    <a:srgbClr val="002060"/>
                  </a:solidFill>
                  <a:latin typeface="Times New Roman" panose="02020603050405020304" pitchFamily="18" charset="0"/>
                  <a:cs typeface="Times New Roman" panose="02020603050405020304" pitchFamily="18" charset="0"/>
                </a:rPr>
                <a:t>d</a:t>
              </a:r>
              <a:r>
                <a:rPr spc="15"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sta</a:t>
              </a:r>
              <a:r>
                <a:rPr spc="4" dirty="0">
                  <a:solidFill>
                    <a:srgbClr val="002060"/>
                  </a:solidFill>
                  <a:latin typeface="Times New Roman" panose="02020603050405020304" pitchFamily="18" charset="0"/>
                  <a:cs typeface="Times New Roman" panose="02020603050405020304" pitchFamily="18" charset="0"/>
                </a:rPr>
                <a:t>inin</a:t>
              </a:r>
              <a:r>
                <a:rPr dirty="0">
                  <a:solidFill>
                    <a:srgbClr val="002060"/>
                  </a:solidFill>
                  <a:latin typeface="Times New Roman" panose="02020603050405020304" pitchFamily="18" charset="0"/>
                  <a:cs typeface="Times New Roman" panose="02020603050405020304" pitchFamily="18" charset="0"/>
                </a:rPr>
                <a:t>g</a:t>
              </a:r>
              <a:r>
                <a:rPr spc="17"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th</a:t>
              </a:r>
              <a:r>
                <a:rPr dirty="0">
                  <a:solidFill>
                    <a:srgbClr val="002060"/>
                  </a:solidFill>
                  <a:latin typeface="Times New Roman" panose="02020603050405020304" pitchFamily="18" charset="0"/>
                  <a:cs typeface="Times New Roman" panose="02020603050405020304" pitchFamily="18" charset="0"/>
                </a:rPr>
                <a:t>e</a:t>
              </a:r>
              <a:r>
                <a:rPr spc="18"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slid</a:t>
              </a:r>
              <a:r>
                <a:rPr dirty="0">
                  <a:solidFill>
                    <a:srgbClr val="002060"/>
                  </a:solidFill>
                  <a:latin typeface="Times New Roman" panose="02020603050405020304" pitchFamily="18" charset="0"/>
                  <a:cs typeface="Times New Roman" panose="02020603050405020304" pitchFamily="18" charset="0"/>
                </a:rPr>
                <a:t>e.</a:t>
              </a:r>
              <a:endParaRPr lang="it-IT" dirty="0">
                <a:solidFill>
                  <a:srgbClr val="002060"/>
                </a:solidFill>
                <a:latin typeface="Times New Roman" panose="02020603050405020304" pitchFamily="18" charset="0"/>
                <a:cs typeface="Times New Roman" panose="02020603050405020304" pitchFamily="18" charset="0"/>
              </a:endParaRPr>
            </a:p>
            <a:p>
              <a:pPr marL="1018477" marR="8110" indent="-285750" algn="just">
                <a:spcBef>
                  <a:spcPts val="617"/>
                </a:spcBef>
                <a:buClr>
                  <a:srgbClr val="009900"/>
                </a:buClr>
                <a:buFont typeface="Wingdings" panose="05000000000000000000" pitchFamily="2" charset="2"/>
                <a:buChar char="v"/>
              </a:pPr>
              <a:endParaRPr dirty="0">
                <a:solidFill>
                  <a:srgbClr val="002060"/>
                </a:solidFill>
                <a:latin typeface="Times New Roman" panose="02020603050405020304" pitchFamily="18" charset="0"/>
                <a:cs typeface="Times New Roman" panose="02020603050405020304" pitchFamily="18" charset="0"/>
              </a:endParaRPr>
            </a:p>
          </p:txBody>
        </p:sp>
        <p:sp>
          <p:nvSpPr>
            <p:cNvPr id="10" name="object 26"/>
            <p:cNvSpPr/>
            <p:nvPr/>
          </p:nvSpPr>
          <p:spPr>
            <a:xfrm>
              <a:off x="1820536" y="2503830"/>
              <a:ext cx="4998872" cy="1454810"/>
            </a:xfrm>
            <a:prstGeom prst="rect">
              <a:avLst/>
            </a:prstGeom>
            <a:blipFill>
              <a:blip r:embed="rId3" cstate="print"/>
              <a:stretch>
                <a:fillRect/>
              </a:stretch>
            </a:blipFill>
          </p:spPr>
          <p:txBody>
            <a:bodyPr wrap="square" lIns="0" tIns="0" rIns="0" bIns="0" rtlCol="0">
              <a:noAutofit/>
            </a:bodyPr>
            <a:lstStyle/>
            <a:p>
              <a:endParaRPr>
                <a:solidFill>
                  <a:srgbClr val="002060"/>
                </a:solidFill>
                <a:latin typeface="Times New Roman" panose="02020603050405020304" pitchFamily="18" charset="0"/>
                <a:cs typeface="Times New Roman" panose="02020603050405020304" pitchFamily="18" charset="0"/>
              </a:endParaRPr>
            </a:p>
          </p:txBody>
        </p:sp>
        <p:sp>
          <p:nvSpPr>
            <p:cNvPr id="14" name="Rettangolo 13"/>
            <p:cNvSpPr/>
            <p:nvPr/>
          </p:nvSpPr>
          <p:spPr>
            <a:xfrm>
              <a:off x="251520" y="4221088"/>
              <a:ext cx="8136904" cy="1290097"/>
            </a:xfrm>
            <a:prstGeom prst="rect">
              <a:avLst/>
            </a:prstGeom>
          </p:spPr>
          <p:txBody>
            <a:bodyPr wrap="square">
              <a:spAutoFit/>
            </a:bodyPr>
            <a:lstStyle/>
            <a:p>
              <a:pPr marL="298450" marR="300620" indent="-285750" algn="just">
                <a:spcBef>
                  <a:spcPts val="674"/>
                </a:spcBef>
                <a:buClr>
                  <a:srgbClr val="009900"/>
                </a:buClr>
                <a:buFont typeface="Wingdings" panose="05000000000000000000" pitchFamily="2" charset="2"/>
                <a:buChar char="v"/>
              </a:pPr>
              <a:r>
                <a:rPr lang="en-US" spc="25" dirty="0">
                  <a:solidFill>
                    <a:srgbClr val="002060"/>
                  </a:solidFill>
                  <a:latin typeface="Times New Roman" panose="02020603050405020304" pitchFamily="18" charset="0"/>
                  <a:cs typeface="Times New Roman" panose="02020603050405020304" pitchFamily="18" charset="0"/>
                </a:rPr>
                <a:t>E</a:t>
              </a:r>
              <a:r>
                <a:rPr lang="en-US" dirty="0">
                  <a:solidFill>
                    <a:srgbClr val="002060"/>
                  </a:solidFill>
                  <a:latin typeface="Times New Roman" panose="02020603050405020304" pitchFamily="18" charset="0"/>
                  <a:cs typeface="Times New Roman" panose="02020603050405020304" pitchFamily="18" charset="0"/>
                </a:rPr>
                <a:t>x</a:t>
              </a:r>
              <a:r>
                <a:rPr lang="en-US" spc="9" dirty="0">
                  <a:solidFill>
                    <a:srgbClr val="002060"/>
                  </a:solidFill>
                  <a:latin typeface="Times New Roman" panose="02020603050405020304" pitchFamily="18" charset="0"/>
                  <a:cs typeface="Times New Roman" panose="02020603050405020304" pitchFamily="18" charset="0"/>
                </a:rPr>
                <a:t>a</a:t>
              </a:r>
              <a:r>
                <a:rPr lang="en-US" spc="4" dirty="0">
                  <a:solidFill>
                    <a:srgbClr val="002060"/>
                  </a:solidFill>
                  <a:latin typeface="Times New Roman" panose="02020603050405020304" pitchFamily="18" charset="0"/>
                  <a:cs typeface="Times New Roman" panose="02020603050405020304" pitchFamily="18" charset="0"/>
                </a:rPr>
                <a:t>minin</a:t>
              </a:r>
              <a:r>
                <a:rPr lang="en-US" dirty="0">
                  <a:solidFill>
                    <a:srgbClr val="002060"/>
                  </a:solidFill>
                  <a:latin typeface="Times New Roman" panose="02020603050405020304" pitchFamily="18" charset="0"/>
                  <a:cs typeface="Times New Roman" panose="02020603050405020304" pitchFamily="18" charset="0"/>
                </a:rPr>
                <a:t>g</a:t>
              </a:r>
              <a:r>
                <a:rPr lang="en-US" spc="-42"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th</a:t>
              </a:r>
              <a:r>
                <a:rPr lang="en-US" dirty="0">
                  <a:solidFill>
                    <a:srgbClr val="002060"/>
                  </a:solidFill>
                  <a:latin typeface="Times New Roman" panose="02020603050405020304" pitchFamily="18" charset="0"/>
                  <a:cs typeface="Times New Roman" panose="02020603050405020304" pitchFamily="18" charset="0"/>
                </a:rPr>
                <a:t>e</a:t>
              </a:r>
              <a:r>
                <a:rPr lang="en-US" spc="18"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slid</a:t>
              </a:r>
              <a:r>
                <a:rPr lang="en-US" dirty="0">
                  <a:solidFill>
                    <a:srgbClr val="002060"/>
                  </a:solidFill>
                  <a:latin typeface="Times New Roman" panose="02020603050405020304" pitchFamily="18" charset="0"/>
                  <a:cs typeface="Times New Roman" panose="02020603050405020304" pitchFamily="18" charset="0"/>
                </a:rPr>
                <a:t>e</a:t>
              </a:r>
              <a:r>
                <a:rPr lang="en-US" spc="4" dirty="0">
                  <a:solidFill>
                    <a:srgbClr val="002060"/>
                  </a:solidFill>
                  <a:latin typeface="Times New Roman" panose="02020603050405020304" pitchFamily="18" charset="0"/>
                  <a:cs typeface="Times New Roman" panose="02020603050405020304" pitchFamily="18" charset="0"/>
                </a:rPr>
                <a:t> wit</a:t>
              </a:r>
              <a:r>
                <a:rPr lang="en-US" dirty="0">
                  <a:solidFill>
                    <a:srgbClr val="002060"/>
                  </a:solidFill>
                  <a:latin typeface="Times New Roman" panose="02020603050405020304" pitchFamily="18" charset="0"/>
                  <a:cs typeface="Times New Roman" panose="02020603050405020304" pitchFamily="18" charset="0"/>
                </a:rPr>
                <a:t>h</a:t>
              </a:r>
              <a:r>
                <a:rPr lang="en-US" spc="72" dirty="0">
                  <a:solidFill>
                    <a:srgbClr val="002060"/>
                  </a:solidFill>
                  <a:latin typeface="Times New Roman" panose="02020603050405020304" pitchFamily="18" charset="0"/>
                  <a:cs typeface="Times New Roman" panose="02020603050405020304" pitchFamily="18" charset="0"/>
                </a:rPr>
                <a:t> </a:t>
              </a:r>
              <a:r>
                <a:rPr lang="en-US" spc="9" dirty="0" err="1">
                  <a:solidFill>
                    <a:srgbClr val="002060"/>
                  </a:solidFill>
                  <a:latin typeface="Times New Roman" panose="02020603050405020304" pitchFamily="18" charset="0"/>
                  <a:cs typeface="Times New Roman" panose="02020603050405020304" pitchFamily="18" charset="0"/>
                </a:rPr>
                <a:t>br</a:t>
              </a:r>
              <a:r>
                <a:rPr lang="en-US" spc="4" dirty="0" err="1">
                  <a:solidFill>
                    <a:srgbClr val="002060"/>
                  </a:solidFill>
                  <a:latin typeface="Times New Roman" panose="02020603050405020304" pitchFamily="18" charset="0"/>
                  <a:cs typeface="Times New Roman" panose="02020603050405020304" pitchFamily="18" charset="0"/>
                </a:rPr>
                <a:t>igh</a:t>
              </a:r>
              <a:r>
                <a:rPr lang="en-US" spc="25" dirty="0" err="1">
                  <a:solidFill>
                    <a:srgbClr val="002060"/>
                  </a:solidFill>
                  <a:latin typeface="Times New Roman" panose="02020603050405020304" pitchFamily="18" charset="0"/>
                  <a:cs typeface="Times New Roman" panose="02020603050405020304" pitchFamily="18" charset="0"/>
                </a:rPr>
                <a:t>t</a:t>
              </a:r>
              <a:r>
                <a:rPr lang="en-US" spc="9" dirty="0" err="1">
                  <a:solidFill>
                    <a:srgbClr val="002060"/>
                  </a:solidFill>
                  <a:latin typeface="Times New Roman" panose="02020603050405020304" pitchFamily="18" charset="0"/>
                  <a:cs typeface="Times New Roman" panose="02020603050405020304" pitchFamily="18" charset="0"/>
                </a:rPr>
                <a:t>f</a:t>
              </a:r>
              <a:r>
                <a:rPr lang="en-US" spc="4" dirty="0" err="1">
                  <a:solidFill>
                    <a:srgbClr val="002060"/>
                  </a:solidFill>
                  <a:latin typeface="Times New Roman" panose="02020603050405020304" pitchFamily="18" charset="0"/>
                  <a:cs typeface="Times New Roman" panose="02020603050405020304" pitchFamily="18" charset="0"/>
                </a:rPr>
                <a:t>i</a:t>
              </a:r>
              <a:r>
                <a:rPr lang="en-US" spc="9" dirty="0" err="1">
                  <a:solidFill>
                    <a:srgbClr val="002060"/>
                  </a:solidFill>
                  <a:latin typeface="Times New Roman" panose="02020603050405020304" pitchFamily="18" charset="0"/>
                  <a:cs typeface="Times New Roman" panose="02020603050405020304" pitchFamily="18" charset="0"/>
                </a:rPr>
                <a:t>e</a:t>
              </a:r>
              <a:r>
                <a:rPr lang="en-US" spc="4" dirty="0" err="1">
                  <a:solidFill>
                    <a:srgbClr val="002060"/>
                  </a:solidFill>
                  <a:latin typeface="Times New Roman" panose="02020603050405020304" pitchFamily="18" charset="0"/>
                  <a:cs typeface="Times New Roman" panose="02020603050405020304" pitchFamily="18" charset="0"/>
                </a:rPr>
                <a:t>l</a:t>
              </a:r>
              <a:r>
                <a:rPr lang="en-US" dirty="0" err="1">
                  <a:solidFill>
                    <a:srgbClr val="002060"/>
                  </a:solidFill>
                  <a:latin typeface="Times New Roman" panose="02020603050405020304" pitchFamily="18" charset="0"/>
                  <a:cs typeface="Times New Roman" panose="02020603050405020304" pitchFamily="18" charset="0"/>
                </a:rPr>
                <a:t>d</a:t>
              </a:r>
              <a:r>
                <a:rPr lang="en-US" spc="108"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opt</a:t>
              </a:r>
              <a:r>
                <a:rPr lang="en-US" spc="19" dirty="0">
                  <a:solidFill>
                    <a:srgbClr val="002060"/>
                  </a:solidFill>
                  <a:latin typeface="Times New Roman" panose="02020603050405020304" pitchFamily="18" charset="0"/>
                  <a:cs typeface="Times New Roman" panose="02020603050405020304" pitchFamily="18" charset="0"/>
                </a:rPr>
                <a:t>i</a:t>
              </a:r>
              <a:r>
                <a:rPr lang="en-US" spc="14" dirty="0">
                  <a:solidFill>
                    <a:srgbClr val="002060"/>
                  </a:solidFill>
                  <a:latin typeface="Times New Roman" panose="02020603050405020304" pitchFamily="18" charset="0"/>
                  <a:cs typeface="Times New Roman" panose="02020603050405020304" pitchFamily="18" charset="0"/>
                </a:rPr>
                <a:t>c</a:t>
              </a:r>
              <a:r>
                <a:rPr lang="en-US" dirty="0">
                  <a:solidFill>
                    <a:srgbClr val="002060"/>
                  </a:solidFill>
                  <a:latin typeface="Times New Roman" panose="02020603050405020304" pitchFamily="18" charset="0"/>
                  <a:cs typeface="Times New Roman" panose="02020603050405020304" pitchFamily="18" charset="0"/>
                </a:rPr>
                <a:t>s</a:t>
              </a:r>
              <a:r>
                <a:rPr lang="en-US" spc="109"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a</a:t>
              </a:r>
              <a:r>
                <a:rPr lang="en-US" dirty="0">
                  <a:solidFill>
                    <a:srgbClr val="002060"/>
                  </a:solidFill>
                  <a:latin typeface="Times New Roman" panose="02020603050405020304" pitchFamily="18" charset="0"/>
                  <a:cs typeface="Times New Roman" panose="02020603050405020304" pitchFamily="18" charset="0"/>
                </a:rPr>
                <a:t>t</a:t>
              </a:r>
              <a:r>
                <a:rPr lang="en-US" spc="20" dirty="0">
                  <a:solidFill>
                    <a:srgbClr val="002060"/>
                  </a:solidFill>
                  <a:latin typeface="Times New Roman" panose="02020603050405020304" pitchFamily="18" charset="0"/>
                  <a:cs typeface="Times New Roman" panose="02020603050405020304" pitchFamily="18" charset="0"/>
                </a:rPr>
                <a:t> </a:t>
              </a:r>
              <a:r>
                <a:rPr lang="en-US" spc="-39" dirty="0">
                  <a:solidFill>
                    <a:srgbClr val="002060"/>
                  </a:solidFill>
                  <a:latin typeface="Times New Roman" panose="02020603050405020304" pitchFamily="18" charset="0"/>
                  <a:cs typeface="Times New Roman" panose="02020603050405020304" pitchFamily="18" charset="0"/>
                </a:rPr>
                <a:t>×1</a:t>
              </a:r>
              <a:r>
                <a:rPr lang="en-US" spc="25" dirty="0">
                  <a:solidFill>
                    <a:srgbClr val="002060"/>
                  </a:solidFill>
                  <a:latin typeface="Times New Roman" panose="02020603050405020304" pitchFamily="18" charset="0"/>
                  <a:cs typeface="Times New Roman" panose="02020603050405020304" pitchFamily="18" charset="0"/>
                </a:rPr>
                <a:t>00</a:t>
              </a:r>
              <a:r>
                <a:rPr lang="en-US" dirty="0">
                  <a:solidFill>
                    <a:srgbClr val="002060"/>
                  </a:solidFill>
                  <a:latin typeface="Times New Roman" panose="02020603050405020304" pitchFamily="18" charset="0"/>
                  <a:cs typeface="Times New Roman" panose="02020603050405020304" pitchFamily="18" charset="0"/>
                </a:rPr>
                <a:t>0</a:t>
              </a:r>
              <a:r>
                <a:rPr lang="en-US" spc="110"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magni</a:t>
              </a:r>
              <a:r>
                <a:rPr lang="en-US" spc="9" dirty="0">
                  <a:solidFill>
                    <a:srgbClr val="002060"/>
                  </a:solidFill>
                  <a:latin typeface="Times New Roman" panose="02020603050405020304" pitchFamily="18" charset="0"/>
                  <a:cs typeface="Times New Roman" panose="02020603050405020304" pitchFamily="18" charset="0"/>
                </a:rPr>
                <a:t>f</a:t>
              </a:r>
              <a:r>
                <a:rPr lang="en-US" spc="4" dirty="0">
                  <a:solidFill>
                    <a:srgbClr val="002060"/>
                  </a:solidFill>
                  <a:latin typeface="Times New Roman" panose="02020603050405020304" pitchFamily="18" charset="0"/>
                  <a:cs typeface="Times New Roman" panose="02020603050405020304" pitchFamily="18" charset="0"/>
                </a:rPr>
                <a:t>i</a:t>
              </a:r>
              <a:r>
                <a:rPr lang="en-US" spc="9" dirty="0">
                  <a:solidFill>
                    <a:srgbClr val="002060"/>
                  </a:solidFill>
                  <a:latin typeface="Times New Roman" panose="02020603050405020304" pitchFamily="18" charset="0"/>
                  <a:cs typeface="Times New Roman" panose="02020603050405020304" pitchFamily="18" charset="0"/>
                </a:rPr>
                <a:t>c</a:t>
              </a:r>
              <a:r>
                <a:rPr lang="en-US" spc="4" dirty="0">
                  <a:solidFill>
                    <a:srgbClr val="002060"/>
                  </a:solidFill>
                  <a:latin typeface="Times New Roman" panose="02020603050405020304" pitchFamily="18" charset="0"/>
                  <a:cs typeface="Times New Roman" panose="02020603050405020304" pitchFamily="18" charset="0"/>
                </a:rPr>
                <a:t>atio</a:t>
              </a:r>
              <a:r>
                <a:rPr lang="en-US" dirty="0">
                  <a:solidFill>
                    <a:srgbClr val="002060"/>
                  </a:solidFill>
                  <a:latin typeface="Times New Roman" panose="02020603050405020304" pitchFamily="18" charset="0"/>
                  <a:cs typeface="Times New Roman" panose="02020603050405020304" pitchFamily="18" charset="0"/>
                </a:rPr>
                <a:t>n</a:t>
              </a:r>
              <a:r>
                <a:rPr lang="en-US" spc="88"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wit</a:t>
              </a:r>
              <a:r>
                <a:rPr lang="en-US" dirty="0">
                  <a:solidFill>
                    <a:srgbClr val="002060"/>
                  </a:solidFill>
                  <a:latin typeface="Times New Roman" panose="02020603050405020304" pitchFamily="18" charset="0"/>
                  <a:cs typeface="Times New Roman" panose="02020603050405020304" pitchFamily="18" charset="0"/>
                </a:rPr>
                <a:t>h</a:t>
              </a:r>
              <a:r>
                <a:rPr lang="en-US" spc="72"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oil </a:t>
              </a:r>
              <a:r>
                <a:rPr lang="en-US" dirty="0">
                  <a:solidFill>
                    <a:srgbClr val="002060"/>
                  </a:solidFill>
                  <a:latin typeface="Times New Roman" panose="02020603050405020304" pitchFamily="18" charset="0"/>
                  <a:cs typeface="Times New Roman" panose="02020603050405020304" pitchFamily="18" charset="0"/>
                </a:rPr>
                <a:t>i</a:t>
              </a:r>
              <a:r>
                <a:rPr lang="en-US" spc="4" dirty="0">
                  <a:solidFill>
                    <a:srgbClr val="002060"/>
                  </a:solidFill>
                  <a:latin typeface="Times New Roman" panose="02020603050405020304" pitchFamily="18" charset="0"/>
                  <a:cs typeface="Times New Roman" panose="02020603050405020304" pitchFamily="18" charset="0"/>
                </a:rPr>
                <a:t>mm</a:t>
              </a:r>
              <a:r>
                <a:rPr lang="en-US" spc="14" dirty="0">
                  <a:solidFill>
                    <a:srgbClr val="002060"/>
                  </a:solidFill>
                  <a:latin typeface="Times New Roman" panose="02020603050405020304" pitchFamily="18" charset="0"/>
                  <a:cs typeface="Times New Roman" panose="02020603050405020304" pitchFamily="18" charset="0"/>
                </a:rPr>
                <a:t>e</a:t>
              </a:r>
              <a:r>
                <a:rPr lang="en-US" spc="19" dirty="0">
                  <a:solidFill>
                    <a:srgbClr val="002060"/>
                  </a:solidFill>
                  <a:latin typeface="Times New Roman" panose="02020603050405020304" pitchFamily="18" charset="0"/>
                  <a:cs typeface="Times New Roman" panose="02020603050405020304" pitchFamily="18" charset="0"/>
                </a:rPr>
                <a:t>r</a:t>
              </a:r>
              <a:r>
                <a:rPr lang="en-US" spc="4" dirty="0">
                  <a:solidFill>
                    <a:srgbClr val="002060"/>
                  </a:solidFill>
                  <a:latin typeface="Times New Roman" panose="02020603050405020304" pitchFamily="18" charset="0"/>
                  <a:cs typeface="Times New Roman" panose="02020603050405020304" pitchFamily="18" charset="0"/>
                </a:rPr>
                <a:t>s</a:t>
              </a:r>
              <a:r>
                <a:rPr lang="en-US" dirty="0">
                  <a:solidFill>
                    <a:srgbClr val="002060"/>
                  </a:solidFill>
                  <a:latin typeface="Times New Roman" panose="02020603050405020304" pitchFamily="18" charset="0"/>
                  <a:cs typeface="Times New Roman" panose="02020603050405020304" pitchFamily="18" charset="0"/>
                </a:rPr>
                <a:t>i</a:t>
              </a:r>
              <a:r>
                <a:rPr lang="en-US" spc="4" dirty="0">
                  <a:solidFill>
                    <a:srgbClr val="002060"/>
                  </a:solidFill>
                  <a:latin typeface="Times New Roman" panose="02020603050405020304" pitchFamily="18" charset="0"/>
                  <a:cs typeface="Times New Roman" panose="02020603050405020304" pitchFamily="18" charset="0"/>
                </a:rPr>
                <a:t>o</a:t>
              </a:r>
              <a:r>
                <a:rPr lang="en-US" dirty="0">
                  <a:solidFill>
                    <a:srgbClr val="002060"/>
                  </a:solidFill>
                  <a:latin typeface="Times New Roman" panose="02020603050405020304" pitchFamily="18" charset="0"/>
                  <a:cs typeface="Times New Roman" panose="02020603050405020304" pitchFamily="18" charset="0"/>
                </a:rPr>
                <a:t>n.</a:t>
              </a:r>
            </a:p>
            <a:p>
              <a:pPr marL="298450" marR="300620" indent="-285750" algn="just">
                <a:spcBef>
                  <a:spcPts val="674"/>
                </a:spcBef>
                <a:buClr>
                  <a:srgbClr val="009900"/>
                </a:buClr>
                <a:buFont typeface="Wingdings" panose="05000000000000000000" pitchFamily="2" charset="2"/>
                <a:buChar char="v"/>
              </a:pPr>
              <a:r>
                <a:rPr lang="en-US" spc="14" dirty="0">
                  <a:solidFill>
                    <a:srgbClr val="002060"/>
                  </a:solidFill>
                  <a:latin typeface="Times New Roman" panose="02020603050405020304" pitchFamily="18" charset="0"/>
                  <a:cs typeface="Times New Roman" panose="02020603050405020304" pitchFamily="18" charset="0"/>
                </a:rPr>
                <a:t>As</a:t>
              </a:r>
              <a:r>
                <a:rPr lang="en-US" spc="9" dirty="0">
                  <a:solidFill>
                    <a:srgbClr val="002060"/>
                  </a:solidFill>
                  <a:latin typeface="Times New Roman" panose="02020603050405020304" pitchFamily="18" charset="0"/>
                  <a:cs typeface="Times New Roman" panose="02020603050405020304" pitchFamily="18" charset="0"/>
                </a:rPr>
                <a:t>s</a:t>
              </a:r>
              <a:r>
                <a:rPr lang="en-US" spc="14" dirty="0">
                  <a:solidFill>
                    <a:srgbClr val="002060"/>
                  </a:solidFill>
                  <a:latin typeface="Times New Roman" panose="02020603050405020304" pitchFamily="18" charset="0"/>
                  <a:cs typeface="Times New Roman" panose="02020603050405020304" pitchFamily="18" charset="0"/>
                </a:rPr>
                <a:t>es</a:t>
              </a:r>
              <a:r>
                <a:rPr lang="en-US" spc="4" dirty="0">
                  <a:solidFill>
                    <a:srgbClr val="002060"/>
                  </a:solidFill>
                  <a:latin typeface="Times New Roman" panose="02020603050405020304" pitchFamily="18" charset="0"/>
                  <a:cs typeface="Times New Roman" panose="02020603050405020304" pitchFamily="18" charset="0"/>
                </a:rPr>
                <a:t>s</a:t>
              </a:r>
              <a:r>
                <a:rPr lang="en-US" dirty="0">
                  <a:solidFill>
                    <a:srgbClr val="002060"/>
                  </a:solidFill>
                  <a:latin typeface="Times New Roman" panose="02020603050405020304" pitchFamily="18" charset="0"/>
                  <a:cs typeface="Times New Roman" panose="02020603050405020304" pitchFamily="18" charset="0"/>
                </a:rPr>
                <a:t>ing</a:t>
              </a:r>
              <a:r>
                <a:rPr lang="en-US" spc="-22"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a</a:t>
              </a:r>
              <a:r>
                <a:rPr lang="en-US" spc="4" dirty="0">
                  <a:solidFill>
                    <a:srgbClr val="002060"/>
                  </a:solidFill>
                  <a:latin typeface="Times New Roman" panose="02020603050405020304" pitchFamily="18" charset="0"/>
                  <a:cs typeface="Times New Roman" panose="02020603050405020304" pitchFamily="18" charset="0"/>
                </a:rPr>
                <a:t>p</a:t>
              </a:r>
              <a:r>
                <a:rPr lang="en-US" spc="9" dirty="0">
                  <a:solidFill>
                    <a:srgbClr val="002060"/>
                  </a:solidFill>
                  <a:latin typeface="Times New Roman" panose="02020603050405020304" pitchFamily="18" charset="0"/>
                  <a:cs typeface="Times New Roman" panose="02020603050405020304" pitchFamily="18" charset="0"/>
                </a:rPr>
                <a:t>p</a:t>
              </a:r>
              <a:r>
                <a:rPr lang="en-US" spc="4" dirty="0">
                  <a:solidFill>
                    <a:srgbClr val="002060"/>
                  </a:solidFill>
                  <a:latin typeface="Times New Roman" panose="02020603050405020304" pitchFamily="18" charset="0"/>
                  <a:cs typeface="Times New Roman" panose="02020603050405020304" pitchFamily="18" charset="0"/>
                </a:rPr>
                <a:t>r</a:t>
              </a:r>
              <a:r>
                <a:rPr lang="en-US" spc="-14" dirty="0">
                  <a:solidFill>
                    <a:srgbClr val="002060"/>
                  </a:solidFill>
                  <a:latin typeface="Times New Roman" panose="02020603050405020304" pitchFamily="18" charset="0"/>
                  <a:cs typeface="Times New Roman" panose="02020603050405020304" pitchFamily="18" charset="0"/>
                </a:rPr>
                <a:t>o</a:t>
              </a:r>
              <a:r>
                <a:rPr lang="en-US" spc="4" dirty="0">
                  <a:solidFill>
                    <a:srgbClr val="002060"/>
                  </a:solidFill>
                  <a:latin typeface="Times New Roman" panose="02020603050405020304" pitchFamily="18" charset="0"/>
                  <a:cs typeface="Times New Roman" panose="02020603050405020304" pitchFamily="18" charset="0"/>
                </a:rPr>
                <a:t>x</a:t>
              </a:r>
              <a:r>
                <a:rPr lang="en-US" dirty="0">
                  <a:solidFill>
                    <a:srgbClr val="002060"/>
                  </a:solidFill>
                  <a:latin typeface="Times New Roman" panose="02020603050405020304" pitchFamily="18" charset="0"/>
                  <a:cs typeface="Times New Roman" panose="02020603050405020304" pitchFamily="18" charset="0"/>
                </a:rPr>
                <a:t>i</a:t>
              </a:r>
              <a:r>
                <a:rPr lang="en-US" spc="9" dirty="0">
                  <a:solidFill>
                    <a:srgbClr val="00206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a</a:t>
              </a:r>
              <a:r>
                <a:rPr lang="en-US" spc="-9" dirty="0">
                  <a:solidFill>
                    <a:srgbClr val="002060"/>
                  </a:solidFill>
                  <a:latin typeface="Times New Roman" panose="02020603050405020304" pitchFamily="18" charset="0"/>
                  <a:cs typeface="Times New Roman" panose="02020603050405020304" pitchFamily="18" charset="0"/>
                </a:rPr>
                <a:t>t</a:t>
              </a:r>
              <a:r>
                <a:rPr lang="en-US" spc="9" dirty="0">
                  <a:solidFill>
                    <a:srgbClr val="002060"/>
                  </a:solidFill>
                  <a:latin typeface="Times New Roman" panose="02020603050405020304" pitchFamily="18" charset="0"/>
                  <a:cs typeface="Times New Roman" panose="02020603050405020304" pitchFamily="18" charset="0"/>
                </a:rPr>
                <a:t>e</a:t>
              </a:r>
              <a:r>
                <a:rPr lang="en-US" spc="4" dirty="0">
                  <a:solidFill>
                    <a:srgbClr val="002060"/>
                  </a:solidFill>
                  <a:latin typeface="Times New Roman" panose="02020603050405020304" pitchFamily="18" charset="0"/>
                  <a:cs typeface="Times New Roman" panose="02020603050405020304" pitchFamily="18" charset="0"/>
                </a:rPr>
                <a:t>l</a:t>
              </a:r>
              <a:r>
                <a:rPr lang="en-US" dirty="0">
                  <a:solidFill>
                    <a:srgbClr val="002060"/>
                  </a:solidFill>
                  <a:latin typeface="Times New Roman" panose="02020603050405020304" pitchFamily="18" charset="0"/>
                  <a:cs typeface="Times New Roman" panose="02020603050405020304" pitchFamily="18" charset="0"/>
                </a:rPr>
                <a:t>y</a:t>
              </a:r>
              <a:r>
                <a:rPr lang="en-US" spc="82"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2</a:t>
              </a:r>
              <a:r>
                <a:rPr lang="en-US" spc="25" dirty="0">
                  <a:solidFill>
                    <a:srgbClr val="002060"/>
                  </a:solidFill>
                  <a:latin typeface="Times New Roman" panose="02020603050405020304" pitchFamily="18" charset="0"/>
                  <a:cs typeface="Times New Roman" panose="02020603050405020304" pitchFamily="18" charset="0"/>
                </a:rPr>
                <a:t>0</a:t>
              </a:r>
              <a:r>
                <a:rPr lang="en-US" dirty="0">
                  <a:solidFill>
                    <a:srgbClr val="002060"/>
                  </a:solidFill>
                  <a:latin typeface="Times New Roman" panose="02020603050405020304" pitchFamily="18" charset="0"/>
                  <a:cs typeface="Times New Roman" panose="02020603050405020304" pitchFamily="18" charset="0"/>
                </a:rPr>
                <a:t>0</a:t>
              </a:r>
              <a:r>
                <a:rPr lang="en-US" spc="4" dirty="0">
                  <a:solidFill>
                    <a:srgbClr val="002060"/>
                  </a:solidFill>
                  <a:latin typeface="Times New Roman" panose="02020603050405020304" pitchFamily="18" charset="0"/>
                  <a:cs typeface="Times New Roman" panose="02020603050405020304" pitchFamily="18" charset="0"/>
                </a:rPr>
                <a:t> s</a:t>
              </a:r>
              <a:r>
                <a:rPr lang="en-US" spc="9" dirty="0">
                  <a:solidFill>
                    <a:srgbClr val="002060"/>
                  </a:solidFill>
                  <a:latin typeface="Times New Roman" panose="02020603050405020304" pitchFamily="18" charset="0"/>
                  <a:cs typeface="Times New Roman" panose="02020603050405020304" pitchFamily="18" charset="0"/>
                </a:rPr>
                <a:t>p</a:t>
              </a:r>
              <a:r>
                <a:rPr lang="en-US" spc="14" dirty="0">
                  <a:solidFill>
                    <a:srgbClr val="002060"/>
                  </a:solidFill>
                  <a:latin typeface="Times New Roman" panose="02020603050405020304" pitchFamily="18" charset="0"/>
                  <a:cs typeface="Times New Roman" panose="02020603050405020304" pitchFamily="18" charset="0"/>
                </a:rPr>
                <a:t>er</a:t>
              </a:r>
              <a:r>
                <a:rPr lang="en-US" spc="9" dirty="0">
                  <a:solidFill>
                    <a:srgbClr val="00206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a</a:t>
              </a:r>
              <a:r>
                <a:rPr lang="en-US" spc="-9" dirty="0">
                  <a:solidFill>
                    <a:srgbClr val="002060"/>
                  </a:solidFill>
                  <a:latin typeface="Times New Roman" panose="02020603050405020304" pitchFamily="18" charset="0"/>
                  <a:cs typeface="Times New Roman" panose="02020603050405020304" pitchFamily="18" charset="0"/>
                </a:rPr>
                <a:t>t</a:t>
              </a:r>
              <a:r>
                <a:rPr lang="en-US" spc="-4" dirty="0">
                  <a:solidFill>
                    <a:srgbClr val="002060"/>
                  </a:solidFill>
                  <a:latin typeface="Times New Roman" panose="02020603050405020304" pitchFamily="18" charset="0"/>
                  <a:cs typeface="Times New Roman" panose="02020603050405020304" pitchFamily="18" charset="0"/>
                </a:rPr>
                <a:t>oz</a:t>
              </a:r>
              <a:r>
                <a:rPr lang="en-US" dirty="0">
                  <a:solidFill>
                    <a:srgbClr val="002060"/>
                  </a:solidFill>
                  <a:latin typeface="Times New Roman" panose="02020603050405020304" pitchFamily="18" charset="0"/>
                  <a:cs typeface="Times New Roman" panose="02020603050405020304" pitchFamily="18" charset="0"/>
                </a:rPr>
                <a:t>oa</a:t>
              </a:r>
              <a:r>
                <a:rPr lang="en-US" spc="33"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p</a:t>
              </a:r>
              <a:r>
                <a:rPr lang="en-US" spc="14" dirty="0">
                  <a:solidFill>
                    <a:srgbClr val="002060"/>
                  </a:solidFill>
                  <a:latin typeface="Times New Roman" panose="02020603050405020304" pitchFamily="18" charset="0"/>
                  <a:cs typeface="Times New Roman" panose="02020603050405020304" pitchFamily="18" charset="0"/>
                </a:rPr>
                <a:t>e</a:t>
              </a:r>
              <a:r>
                <a:rPr lang="en-US" dirty="0">
                  <a:solidFill>
                    <a:srgbClr val="002060"/>
                  </a:solidFill>
                  <a:latin typeface="Times New Roman" panose="02020603050405020304" pitchFamily="18" charset="0"/>
                  <a:cs typeface="Times New Roman" panose="02020603050405020304" pitchFamily="18" charset="0"/>
                </a:rPr>
                <a:t>r</a:t>
              </a:r>
              <a:r>
                <a:rPr lang="en-US" spc="15"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r</a:t>
              </a:r>
              <a:r>
                <a:rPr lang="en-US" spc="9" dirty="0">
                  <a:solidFill>
                    <a:srgbClr val="002060"/>
                  </a:solidFill>
                  <a:latin typeface="Times New Roman" panose="02020603050405020304" pitchFamily="18" charset="0"/>
                  <a:cs typeface="Times New Roman" panose="02020603050405020304" pitchFamily="18" charset="0"/>
                </a:rPr>
                <a:t>e</a:t>
              </a:r>
              <a:r>
                <a:rPr lang="en-US" spc="4" dirty="0">
                  <a:solidFill>
                    <a:srgbClr val="002060"/>
                  </a:solidFill>
                  <a:latin typeface="Times New Roman" panose="02020603050405020304" pitchFamily="18" charset="0"/>
                  <a:cs typeface="Times New Roman" panose="02020603050405020304" pitchFamily="18" charset="0"/>
                </a:rPr>
                <a:t>p</a:t>
              </a:r>
              <a:r>
                <a:rPr lang="en-US" dirty="0">
                  <a:solidFill>
                    <a:srgbClr val="002060"/>
                  </a:solidFill>
                  <a:latin typeface="Times New Roman" panose="02020603050405020304" pitchFamily="18" charset="0"/>
                  <a:cs typeface="Times New Roman" panose="02020603050405020304" pitchFamily="18" charset="0"/>
                </a:rPr>
                <a:t>l</a:t>
              </a:r>
              <a:r>
                <a:rPr lang="en-US" spc="4" dirty="0">
                  <a:solidFill>
                    <a:srgbClr val="002060"/>
                  </a:solidFill>
                  <a:latin typeface="Times New Roman" panose="02020603050405020304" pitchFamily="18" charset="0"/>
                  <a:cs typeface="Times New Roman" panose="02020603050405020304" pitchFamily="18" charset="0"/>
                </a:rPr>
                <a:t>i</a:t>
              </a:r>
              <a:r>
                <a:rPr lang="en-US" spc="9" dirty="0">
                  <a:solidFill>
                    <a:srgbClr val="002060"/>
                  </a:solidFill>
                  <a:latin typeface="Times New Roman" panose="02020603050405020304" pitchFamily="18" charset="0"/>
                  <a:cs typeface="Times New Roman" panose="02020603050405020304" pitchFamily="18" charset="0"/>
                </a:rPr>
                <a:t>c</a:t>
              </a:r>
              <a:r>
                <a:rPr lang="en-US" dirty="0">
                  <a:solidFill>
                    <a:srgbClr val="002060"/>
                  </a:solidFill>
                  <a:latin typeface="Times New Roman" panose="02020603050405020304" pitchFamily="18" charset="0"/>
                  <a:cs typeface="Times New Roman" panose="02020603050405020304" pitchFamily="18" charset="0"/>
                </a:rPr>
                <a:t>a</a:t>
              </a:r>
              <a:r>
                <a:rPr lang="en-US" spc="-9" dirty="0">
                  <a:solidFill>
                    <a:srgbClr val="002060"/>
                  </a:solidFill>
                  <a:latin typeface="Times New Roman" panose="02020603050405020304" pitchFamily="18" charset="0"/>
                  <a:cs typeface="Times New Roman" panose="02020603050405020304" pitchFamily="18" charset="0"/>
                </a:rPr>
                <a:t>t</a:t>
              </a:r>
              <a:r>
                <a:rPr lang="en-US" dirty="0">
                  <a:solidFill>
                    <a:srgbClr val="002060"/>
                  </a:solidFill>
                  <a:latin typeface="Times New Roman" panose="02020603050405020304" pitchFamily="18" charset="0"/>
                  <a:cs typeface="Times New Roman" panose="02020603050405020304" pitchFamily="18" charset="0"/>
                </a:rPr>
                <a:t>e</a:t>
              </a:r>
              <a:r>
                <a:rPr lang="en-US" spc="39"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f</a:t>
              </a:r>
              <a:r>
                <a:rPr lang="en-US" spc="9" dirty="0">
                  <a:solidFill>
                    <a:srgbClr val="002060"/>
                  </a:solidFill>
                  <a:latin typeface="Times New Roman" panose="02020603050405020304" pitchFamily="18" charset="0"/>
                  <a:cs typeface="Times New Roman" panose="02020603050405020304" pitchFamily="18" charset="0"/>
                </a:rPr>
                <a:t>o</a:t>
              </a:r>
              <a:r>
                <a:rPr lang="en-US" dirty="0">
                  <a:solidFill>
                    <a:srgbClr val="002060"/>
                  </a:solidFill>
                  <a:latin typeface="Times New Roman" panose="02020603050405020304" pitchFamily="18" charset="0"/>
                  <a:cs typeface="Times New Roman" panose="02020603050405020304" pitchFamily="18" charset="0"/>
                </a:rPr>
                <a:t>r</a:t>
              </a:r>
              <a:r>
                <a:rPr lang="en-US" spc="36"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the</a:t>
              </a:r>
              <a:r>
                <a:rPr lang="en-US" spc="18"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p</a:t>
              </a:r>
              <a:r>
                <a:rPr lang="en-US" spc="14" dirty="0">
                  <a:solidFill>
                    <a:srgbClr val="002060"/>
                  </a:solidFill>
                  <a:latin typeface="Times New Roman" panose="02020603050405020304" pitchFamily="18" charset="0"/>
                  <a:cs typeface="Times New Roman" panose="02020603050405020304" pitchFamily="18" charset="0"/>
                </a:rPr>
                <a:t>e</a:t>
              </a:r>
              <a:r>
                <a:rPr lang="en-US" dirty="0">
                  <a:solidFill>
                    <a:srgbClr val="002060"/>
                  </a:solidFill>
                  <a:latin typeface="Times New Roman" panose="02020603050405020304" pitchFamily="18" charset="0"/>
                  <a:cs typeface="Times New Roman" panose="02020603050405020304" pitchFamily="18" charset="0"/>
                </a:rPr>
                <a:t>r</a:t>
              </a:r>
              <a:r>
                <a:rPr lang="en-US" spc="9" dirty="0">
                  <a:solidFill>
                    <a:srgbClr val="002060"/>
                  </a:solidFill>
                  <a:latin typeface="Times New Roman" panose="02020603050405020304" pitchFamily="18" charset="0"/>
                  <a:cs typeface="Times New Roman" panose="02020603050405020304" pitchFamily="18" charset="0"/>
                </a:rPr>
                <a:t>ce</a:t>
              </a:r>
              <a:r>
                <a:rPr lang="en-US" spc="4" dirty="0">
                  <a:solidFill>
                    <a:srgbClr val="002060"/>
                  </a:solidFill>
                  <a:latin typeface="Times New Roman" panose="02020603050405020304" pitchFamily="18" charset="0"/>
                  <a:cs typeface="Times New Roman" panose="02020603050405020304" pitchFamily="18" charset="0"/>
                </a:rPr>
                <a:t>n</a:t>
              </a:r>
              <a:r>
                <a:rPr lang="en-US" spc="9" dirty="0">
                  <a:solidFill>
                    <a:srgbClr val="002060"/>
                  </a:solidFill>
                  <a:latin typeface="Times New Roman" panose="02020603050405020304" pitchFamily="18" charset="0"/>
                  <a:cs typeface="Times New Roman" panose="02020603050405020304" pitchFamily="18" charset="0"/>
                </a:rPr>
                <a:t>t</a:t>
              </a:r>
              <a:r>
                <a:rPr lang="en-US" spc="4" dirty="0">
                  <a:solidFill>
                    <a:srgbClr val="002060"/>
                  </a:solidFill>
                  <a:latin typeface="Times New Roman" panose="02020603050405020304" pitchFamily="18" charset="0"/>
                  <a:cs typeface="Times New Roman" panose="02020603050405020304" pitchFamily="18" charset="0"/>
                </a:rPr>
                <a:t>ag</a:t>
              </a:r>
              <a:r>
                <a:rPr lang="en-US" dirty="0">
                  <a:solidFill>
                    <a:srgbClr val="002060"/>
                  </a:solidFill>
                  <a:latin typeface="Times New Roman" panose="02020603050405020304" pitchFamily="18" charset="0"/>
                  <a:cs typeface="Times New Roman" panose="02020603050405020304" pitchFamily="18" charset="0"/>
                </a:rPr>
                <a:t>e of</a:t>
              </a:r>
              <a:r>
                <a:rPr lang="en-US" spc="31"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n</a:t>
              </a:r>
              <a:r>
                <a:rPr lang="en-US" spc="9" dirty="0">
                  <a:solidFill>
                    <a:srgbClr val="002060"/>
                  </a:solidFill>
                  <a:latin typeface="Times New Roman" panose="02020603050405020304" pitchFamily="18" charset="0"/>
                  <a:cs typeface="Times New Roman" panose="02020603050405020304" pitchFamily="18" charset="0"/>
                </a:rPr>
                <a:t>o</a:t>
              </a:r>
              <a:r>
                <a:rPr lang="en-US" spc="14" dirty="0">
                  <a:solidFill>
                    <a:srgbClr val="002060"/>
                  </a:solidFill>
                  <a:latin typeface="Times New Roman" panose="02020603050405020304" pitchFamily="18" charset="0"/>
                  <a:cs typeface="Times New Roman" panose="02020603050405020304" pitchFamily="18" charset="0"/>
                </a:rPr>
                <a:t>r</a:t>
              </a:r>
              <a:r>
                <a:rPr lang="en-US" spc="9" dirty="0">
                  <a:solidFill>
                    <a:srgbClr val="002060"/>
                  </a:solidFill>
                  <a:latin typeface="Times New Roman" panose="02020603050405020304" pitchFamily="18" charset="0"/>
                  <a:cs typeface="Times New Roman" panose="02020603050405020304" pitchFamily="18" charset="0"/>
                </a:rPr>
                <a:t>ma</a:t>
              </a:r>
              <a:r>
                <a:rPr lang="en-US" dirty="0">
                  <a:solidFill>
                    <a:srgbClr val="002060"/>
                  </a:solidFill>
                  <a:latin typeface="Times New Roman" panose="02020603050405020304" pitchFamily="18" charset="0"/>
                  <a:cs typeface="Times New Roman" panose="02020603050405020304" pitchFamily="18" charset="0"/>
                </a:rPr>
                <a:t>l</a:t>
              </a:r>
              <a:r>
                <a:rPr lang="en-US" spc="10"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f</a:t>
              </a:r>
              <a:r>
                <a:rPr lang="en-US" spc="9" dirty="0">
                  <a:solidFill>
                    <a:srgbClr val="002060"/>
                  </a:solidFill>
                  <a:latin typeface="Times New Roman" panose="02020603050405020304" pitchFamily="18" charset="0"/>
                  <a:cs typeface="Times New Roman" panose="02020603050405020304" pitchFamily="18" charset="0"/>
                </a:rPr>
                <a:t>o</a:t>
              </a:r>
              <a:r>
                <a:rPr lang="en-US" spc="14" dirty="0">
                  <a:solidFill>
                    <a:srgbClr val="002060"/>
                  </a:solidFill>
                  <a:latin typeface="Times New Roman" panose="02020603050405020304" pitchFamily="18" charset="0"/>
                  <a:cs typeface="Times New Roman" panose="02020603050405020304" pitchFamily="18" charset="0"/>
                </a:rPr>
                <a:t>r</a:t>
              </a:r>
              <a:r>
                <a:rPr lang="en-US" spc="9" dirty="0">
                  <a:solidFill>
                    <a:srgbClr val="00206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s</a:t>
              </a:r>
              <a:r>
                <a:rPr lang="en-US" spc="47"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o</a:t>
              </a:r>
              <a:r>
                <a:rPr lang="en-US" dirty="0">
                  <a:solidFill>
                    <a:srgbClr val="002060"/>
                  </a:solidFill>
                  <a:latin typeface="Times New Roman" panose="02020603050405020304" pitchFamily="18" charset="0"/>
                  <a:cs typeface="Times New Roman" panose="02020603050405020304" pitchFamily="18" charset="0"/>
                </a:rPr>
                <a:t>r</a:t>
              </a:r>
              <a:r>
                <a:rPr lang="en-US" spc="15"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of</a:t>
              </a:r>
              <a:r>
                <a:rPr lang="en-US" spc="31" dirty="0">
                  <a:solidFill>
                    <a:srgbClr val="002060"/>
                  </a:solidFill>
                  <a:latin typeface="Times New Roman" panose="02020603050405020304" pitchFamily="18" charset="0"/>
                  <a:cs typeface="Times New Roman" panose="02020603050405020304" pitchFamily="18" charset="0"/>
                </a:rPr>
                <a:t> </a:t>
              </a:r>
              <a:r>
                <a:rPr lang="en-US" spc="4" dirty="0">
                  <a:solidFill>
                    <a:srgbClr val="002060"/>
                  </a:solidFill>
                  <a:latin typeface="Times New Roman" panose="02020603050405020304" pitchFamily="18" charset="0"/>
                  <a:cs typeface="Times New Roman" panose="02020603050405020304" pitchFamily="18" charset="0"/>
                </a:rPr>
                <a:t>n</a:t>
              </a:r>
              <a:r>
                <a:rPr lang="en-US" spc="9" dirty="0">
                  <a:solidFill>
                    <a:srgbClr val="002060"/>
                  </a:solidFill>
                  <a:latin typeface="Times New Roman" panose="02020603050405020304" pitchFamily="18" charset="0"/>
                  <a:cs typeface="Times New Roman" panose="02020603050405020304" pitchFamily="18" charset="0"/>
                </a:rPr>
                <a:t>o</a:t>
              </a:r>
              <a:r>
                <a:rPr lang="en-US" spc="14" dirty="0">
                  <a:solidFill>
                    <a:srgbClr val="002060"/>
                  </a:solidFill>
                  <a:latin typeface="Times New Roman" panose="02020603050405020304" pitchFamily="18" charset="0"/>
                  <a:cs typeface="Times New Roman" panose="02020603050405020304" pitchFamily="18" charset="0"/>
                </a:rPr>
                <a:t>r</a:t>
              </a:r>
              <a:r>
                <a:rPr lang="en-US" spc="9" dirty="0">
                  <a:solidFill>
                    <a:srgbClr val="002060"/>
                  </a:solidFill>
                  <a:latin typeface="Times New Roman" panose="02020603050405020304" pitchFamily="18" charset="0"/>
                  <a:cs typeface="Times New Roman" panose="02020603050405020304" pitchFamily="18" charset="0"/>
                </a:rPr>
                <a:t>ma</a:t>
              </a:r>
              <a:r>
                <a:rPr lang="en-US" dirty="0">
                  <a:solidFill>
                    <a:srgbClr val="002060"/>
                  </a:solidFill>
                  <a:latin typeface="Times New Roman" panose="02020603050405020304" pitchFamily="18" charset="0"/>
                  <a:cs typeface="Times New Roman" panose="02020603050405020304" pitchFamily="18" charset="0"/>
                </a:rPr>
                <a:t>l</a:t>
              </a:r>
              <a:r>
                <a:rPr lang="en-US" spc="10"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a</a:t>
              </a:r>
              <a:r>
                <a:rPr lang="en-US" spc="4" dirty="0">
                  <a:solidFill>
                    <a:srgbClr val="002060"/>
                  </a:solidFill>
                  <a:latin typeface="Times New Roman" panose="02020603050405020304" pitchFamily="18" charset="0"/>
                  <a:cs typeface="Times New Roman" panose="02020603050405020304" pitchFamily="18" charset="0"/>
                </a:rPr>
                <a:t>n</a:t>
              </a:r>
              <a:r>
                <a:rPr lang="en-US" dirty="0">
                  <a:solidFill>
                    <a:srgbClr val="002060"/>
                  </a:solidFill>
                  <a:latin typeface="Times New Roman" panose="02020603050405020304" pitchFamily="18" charset="0"/>
                  <a:cs typeface="Times New Roman" panose="02020603050405020304" pitchFamily="18" charset="0"/>
                </a:rPr>
                <a:t>d</a:t>
              </a:r>
              <a:r>
                <a:rPr lang="en-US" spc="10"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ab</a:t>
              </a:r>
              <a:r>
                <a:rPr lang="en-US" spc="4" dirty="0">
                  <a:solidFill>
                    <a:srgbClr val="002060"/>
                  </a:solidFill>
                  <a:latin typeface="Times New Roman" panose="02020603050405020304" pitchFamily="18" charset="0"/>
                  <a:cs typeface="Times New Roman" panose="02020603050405020304" pitchFamily="18" charset="0"/>
                </a:rPr>
                <a:t>n</a:t>
              </a:r>
              <a:r>
                <a:rPr lang="en-US" spc="9" dirty="0">
                  <a:solidFill>
                    <a:srgbClr val="002060"/>
                  </a:solidFill>
                  <a:latin typeface="Times New Roman" panose="02020603050405020304" pitchFamily="18" charset="0"/>
                  <a:cs typeface="Times New Roman" panose="02020603050405020304" pitchFamily="18" charset="0"/>
                </a:rPr>
                <a:t>o</a:t>
              </a:r>
              <a:r>
                <a:rPr lang="en-US" spc="14" dirty="0">
                  <a:solidFill>
                    <a:srgbClr val="002060"/>
                  </a:solidFill>
                  <a:latin typeface="Times New Roman" panose="02020603050405020304" pitchFamily="18" charset="0"/>
                  <a:cs typeface="Times New Roman" panose="02020603050405020304" pitchFamily="18" charset="0"/>
                </a:rPr>
                <a:t>r</a:t>
              </a:r>
              <a:r>
                <a:rPr lang="en-US" spc="9" dirty="0">
                  <a:solidFill>
                    <a:srgbClr val="002060"/>
                  </a:solidFill>
                  <a:latin typeface="Times New Roman" panose="02020603050405020304" pitchFamily="18" charset="0"/>
                  <a:cs typeface="Times New Roman" panose="02020603050405020304" pitchFamily="18" charset="0"/>
                </a:rPr>
                <a:t>ma</a:t>
              </a:r>
              <a:r>
                <a:rPr lang="en-US" dirty="0">
                  <a:solidFill>
                    <a:srgbClr val="002060"/>
                  </a:solidFill>
                  <a:latin typeface="Times New Roman" panose="02020603050405020304" pitchFamily="18" charset="0"/>
                  <a:cs typeface="Times New Roman" panose="02020603050405020304" pitchFamily="18" charset="0"/>
                </a:rPr>
                <a:t>l</a:t>
              </a:r>
              <a:r>
                <a:rPr lang="en-US" spc="21"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f</a:t>
              </a:r>
              <a:r>
                <a:rPr lang="en-US" spc="9" dirty="0">
                  <a:solidFill>
                    <a:srgbClr val="002060"/>
                  </a:solidFill>
                  <a:latin typeface="Times New Roman" panose="02020603050405020304" pitchFamily="18" charset="0"/>
                  <a:cs typeface="Times New Roman" panose="02020603050405020304" pitchFamily="18" charset="0"/>
                </a:rPr>
                <a:t>o</a:t>
              </a:r>
              <a:r>
                <a:rPr lang="en-US" spc="14" dirty="0">
                  <a:solidFill>
                    <a:srgbClr val="002060"/>
                  </a:solidFill>
                  <a:latin typeface="Times New Roman" panose="02020603050405020304" pitchFamily="18" charset="0"/>
                  <a:cs typeface="Times New Roman" panose="02020603050405020304" pitchFamily="18" charset="0"/>
                </a:rPr>
                <a:t>r</a:t>
              </a:r>
              <a:r>
                <a:rPr lang="en-US" spc="9" dirty="0">
                  <a:solidFill>
                    <a:srgbClr val="002060"/>
                  </a:solidFill>
                  <a:latin typeface="Times New Roman" panose="02020603050405020304" pitchFamily="18" charset="0"/>
                  <a:cs typeface="Times New Roman" panose="02020603050405020304" pitchFamily="18" charset="0"/>
                </a:rPr>
                <a:t>m</a:t>
              </a:r>
              <a:r>
                <a:rPr lang="en-US" dirty="0">
                  <a:solidFill>
                    <a:srgbClr val="002060"/>
                  </a:solidFill>
                  <a:latin typeface="Times New Roman" panose="02020603050405020304" pitchFamily="18" charset="0"/>
                  <a:cs typeface="Times New Roman" panose="02020603050405020304" pitchFamily="18" charset="0"/>
                </a:rPr>
                <a:t>s</a:t>
              </a:r>
              <a:r>
                <a:rPr lang="en-US" spc="47" dirty="0">
                  <a:solidFill>
                    <a:srgbClr val="002060"/>
                  </a:solidFill>
                  <a:latin typeface="Times New Roman" panose="02020603050405020304" pitchFamily="18" charset="0"/>
                  <a:cs typeface="Times New Roman" panose="02020603050405020304" pitchFamily="18" charset="0"/>
                </a:rPr>
                <a:t> </a:t>
              </a:r>
              <a:endParaRPr lang="en-US" dirty="0">
                <a:solidFill>
                  <a:srgbClr val="002060"/>
                </a:solidFill>
                <a:latin typeface="Times New Roman" panose="02020603050405020304" pitchFamily="18" charset="0"/>
                <a:cs typeface="Times New Roman" panose="02020603050405020304" pitchFamily="18" charset="0"/>
              </a:endParaRPr>
            </a:p>
          </p:txBody>
        </p:sp>
      </p:grpSp>
      <p:pic>
        <p:nvPicPr>
          <p:cNvPr id="17" name="Picture 2" descr="https://research.unite.it/sr/cineca/images/interface/logo_instance.png">
            <a:extLst>
              <a:ext uri="{FF2B5EF4-FFF2-40B4-BE49-F238E27FC236}">
                <a16:creationId xmlns:a16="http://schemas.microsoft.com/office/drawing/2014/main" id="{27C05A7A-BFC1-41B0-948A-9CC93B9C21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85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CD915-AFCF-499C-BA73-F69DC033F2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333" t="12717" r="15351" b="56963"/>
          <a:stretch/>
        </p:blipFill>
        <p:spPr bwMode="auto">
          <a:xfrm>
            <a:off x="4295800" y="3861049"/>
            <a:ext cx="4163566" cy="258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8D1A6426-4B05-42CD-91DE-5C1320EC67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21" t="12717" r="44057" b="56963"/>
          <a:stretch/>
        </p:blipFill>
        <p:spPr bwMode="auto">
          <a:xfrm>
            <a:off x="3063280" y="1347894"/>
            <a:ext cx="6195478" cy="258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olo 1">
            <a:extLst>
              <a:ext uri="{FF2B5EF4-FFF2-40B4-BE49-F238E27FC236}">
                <a16:creationId xmlns:a16="http://schemas.microsoft.com/office/drawing/2014/main" id="{B6107C0E-C403-4909-9E70-4AC410704E8D}"/>
              </a:ext>
            </a:extLst>
          </p:cNvPr>
          <p:cNvSpPr>
            <a:spLocks noGrp="1"/>
          </p:cNvSpPr>
          <p:nvPr>
            <p:ph type="title"/>
          </p:nvPr>
        </p:nvSpPr>
        <p:spPr>
          <a:xfrm>
            <a:off x="3719737" y="63845"/>
            <a:ext cx="4535927" cy="1143001"/>
          </a:xfrm>
          <a:ln>
            <a:noFill/>
          </a:ln>
        </p:spPr>
        <p:txBody>
          <a:bodyPr>
            <a:normAutofit/>
          </a:bodyPr>
          <a:lstStyle/>
          <a:p>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morfology</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8" name="Picture 2" descr="https://research.unite.it/sr/cineca/images/interface/logo_instance.png">
            <a:extLst>
              <a:ext uri="{FF2B5EF4-FFF2-40B4-BE49-F238E27FC236}">
                <a16:creationId xmlns:a16="http://schemas.microsoft.com/office/drawing/2014/main" id="{84A38917-04E4-4164-8EEC-6C42885295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3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546E-E59F-4A23-8833-CBDBB17A628A}"/>
              </a:ext>
            </a:extLst>
          </p:cNvPr>
          <p:cNvSpPr>
            <a:spLocks noGrp="1"/>
          </p:cNvSpPr>
          <p:nvPr>
            <p:ph type="title"/>
          </p:nvPr>
        </p:nvSpPr>
        <p:spPr>
          <a:xfrm>
            <a:off x="1981200" y="21162"/>
            <a:ext cx="8229600" cy="1143000"/>
          </a:xfrm>
        </p:spPr>
        <p:txBody>
          <a:bodyPr>
            <a:normAutofit/>
          </a:bodyPr>
          <a:lstStyle/>
          <a:p>
            <a:r>
              <a:rPr lang="it-IT" sz="2800" dirty="0">
                <a:solidFill>
                  <a:srgbClr val="002060"/>
                </a:solidFill>
                <a:latin typeface="Times New Roman" panose="02020603050405020304" pitchFamily="18" charset="0"/>
                <a:cs typeface="Times New Roman" panose="02020603050405020304" pitchFamily="18" charset="0"/>
              </a:rPr>
              <a:t>SPERM MORFOLOGY</a:t>
            </a:r>
          </a:p>
        </p:txBody>
      </p:sp>
      <p:pic>
        <p:nvPicPr>
          <p:cNvPr id="5" name="Picture 4">
            <a:extLst>
              <a:ext uri="{FF2B5EF4-FFF2-40B4-BE49-F238E27FC236}">
                <a16:creationId xmlns:a16="http://schemas.microsoft.com/office/drawing/2014/main" id="{5C76617F-97FB-4A00-B9D5-F80DED4BDC67}"/>
              </a:ext>
            </a:extLst>
          </p:cNvPr>
          <p:cNvPicPr>
            <a:picLocks noChangeAspect="1"/>
          </p:cNvPicPr>
          <p:nvPr/>
        </p:nvPicPr>
        <p:blipFill rotWithShape="1">
          <a:blip r:embed="rId2"/>
          <a:srcRect l="42914" t="41600" r="20074" b="12201"/>
          <a:stretch/>
        </p:blipFill>
        <p:spPr>
          <a:xfrm>
            <a:off x="2293029" y="980728"/>
            <a:ext cx="7896878" cy="5544616"/>
          </a:xfrm>
          <a:prstGeom prst="rect">
            <a:avLst/>
          </a:prstGeom>
        </p:spPr>
      </p:pic>
      <p:pic>
        <p:nvPicPr>
          <p:cNvPr id="6" name="Picture 2" descr="https://research.unite.it/sr/cineca/images/interface/logo_instance.png">
            <a:extLst>
              <a:ext uri="{FF2B5EF4-FFF2-40B4-BE49-F238E27FC236}">
                <a16:creationId xmlns:a16="http://schemas.microsoft.com/office/drawing/2014/main" id="{14E4896D-8D44-4BA3-BBAC-5E35E05D1A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81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2927648" y="451400"/>
            <a:ext cx="5976664" cy="523220"/>
          </a:xfrm>
          <a:prstGeom prst="rect">
            <a:avLst/>
          </a:prstGeom>
          <a:ln>
            <a:noFill/>
          </a:ln>
        </p:spPr>
        <p:txBody>
          <a:bodyPr wrap="square">
            <a:spAutoFit/>
          </a:bodyPr>
          <a:lstStyle/>
          <a:p>
            <a:pPr algn="ctr"/>
            <a:r>
              <a:rPr lang="it-IT" sz="2800" cap="all" spc="4" dirty="0" err="1">
                <a:solidFill>
                  <a:srgbClr val="002060"/>
                </a:solidFill>
                <a:latin typeface="Times New Roman" panose="02020603050405020304" pitchFamily="18" charset="0"/>
                <a:cs typeface="Times New Roman" panose="02020603050405020304" pitchFamily="18" charset="0"/>
              </a:rPr>
              <a:t>Mi</a:t>
            </a:r>
            <a:r>
              <a:rPr lang="it-IT" sz="2800" cap="all" spc="9" dirty="0" err="1">
                <a:solidFill>
                  <a:srgbClr val="002060"/>
                </a:solidFill>
                <a:latin typeface="Times New Roman" panose="02020603050405020304" pitchFamily="18" charset="0"/>
                <a:cs typeface="Times New Roman" panose="02020603050405020304" pitchFamily="18" charset="0"/>
              </a:rPr>
              <a:t>c</a:t>
            </a:r>
            <a:r>
              <a:rPr lang="it-IT" sz="2800" cap="all" spc="4" dirty="0" err="1">
                <a:solidFill>
                  <a:srgbClr val="002060"/>
                </a:solidFill>
                <a:latin typeface="Times New Roman" panose="02020603050405020304" pitchFamily="18" charset="0"/>
                <a:cs typeface="Times New Roman" panose="02020603050405020304" pitchFamily="18" charset="0"/>
              </a:rPr>
              <a:t>rosco</a:t>
            </a:r>
            <a:r>
              <a:rPr lang="it-IT" sz="2800" cap="all" spc="9" dirty="0" err="1">
                <a:solidFill>
                  <a:srgbClr val="002060"/>
                </a:solidFill>
                <a:latin typeface="Times New Roman" panose="02020603050405020304" pitchFamily="18" charset="0"/>
                <a:cs typeface="Times New Roman" panose="02020603050405020304" pitchFamily="18" charset="0"/>
              </a:rPr>
              <a:t>p</a:t>
            </a:r>
            <a:r>
              <a:rPr lang="it-IT" sz="2800" cap="all" spc="4" dirty="0" err="1">
                <a:solidFill>
                  <a:srgbClr val="002060"/>
                </a:solidFill>
                <a:latin typeface="Times New Roman" panose="02020603050405020304" pitchFamily="18" charset="0"/>
                <a:cs typeface="Times New Roman" panose="02020603050405020304" pitchFamily="18" charset="0"/>
              </a:rPr>
              <a:t>i</a:t>
            </a:r>
            <a:r>
              <a:rPr lang="it-IT" sz="2800" cap="all" dirty="0" err="1">
                <a:solidFill>
                  <a:srgbClr val="002060"/>
                </a:solidFill>
                <a:latin typeface="Times New Roman" panose="02020603050405020304" pitchFamily="18" charset="0"/>
                <a:cs typeface="Times New Roman" panose="02020603050405020304" pitchFamily="18" charset="0"/>
              </a:rPr>
              <a:t>c</a:t>
            </a:r>
            <a:r>
              <a:rPr lang="it-IT" sz="2800" cap="all" spc="1" dirty="0">
                <a:solidFill>
                  <a:srgbClr val="002060"/>
                </a:solidFill>
                <a:latin typeface="Times New Roman" panose="02020603050405020304" pitchFamily="18" charset="0"/>
                <a:cs typeface="Times New Roman" panose="02020603050405020304" pitchFamily="18" charset="0"/>
              </a:rPr>
              <a:t> </a:t>
            </a:r>
            <a:r>
              <a:rPr lang="it-IT" sz="2800" cap="all" spc="4" dirty="0" err="1">
                <a:solidFill>
                  <a:srgbClr val="002060"/>
                </a:solidFill>
                <a:latin typeface="Times New Roman" panose="02020603050405020304" pitchFamily="18" charset="0"/>
                <a:cs typeface="Times New Roman" panose="02020603050405020304" pitchFamily="18" charset="0"/>
              </a:rPr>
              <a:t>i</a:t>
            </a:r>
            <a:r>
              <a:rPr lang="it-IT" sz="2800" cap="all" spc="-9" dirty="0" err="1">
                <a:solidFill>
                  <a:srgbClr val="002060"/>
                </a:solidFill>
                <a:latin typeface="Times New Roman" panose="02020603050405020304" pitchFamily="18" charset="0"/>
                <a:cs typeface="Times New Roman" panose="02020603050405020304" pitchFamily="18" charset="0"/>
              </a:rPr>
              <a:t>n</a:t>
            </a:r>
            <a:r>
              <a:rPr lang="it-IT" sz="2800" cap="all" spc="-14" dirty="0" err="1">
                <a:solidFill>
                  <a:srgbClr val="002060"/>
                </a:solidFill>
                <a:latin typeface="Times New Roman" panose="02020603050405020304" pitchFamily="18" charset="0"/>
                <a:cs typeface="Times New Roman" panose="02020603050405020304" pitchFamily="18" charset="0"/>
              </a:rPr>
              <a:t>v</a:t>
            </a:r>
            <a:r>
              <a:rPr lang="it-IT" sz="2800" cap="all" spc="4" dirty="0" err="1">
                <a:solidFill>
                  <a:srgbClr val="002060"/>
                </a:solidFill>
                <a:latin typeface="Times New Roman" panose="02020603050405020304" pitchFamily="18" charset="0"/>
                <a:cs typeface="Times New Roman" panose="02020603050405020304" pitchFamily="18" charset="0"/>
              </a:rPr>
              <a:t>e</a:t>
            </a:r>
            <a:r>
              <a:rPr lang="it-IT" sz="2800" cap="all" spc="9" dirty="0" err="1">
                <a:solidFill>
                  <a:srgbClr val="002060"/>
                </a:solidFill>
                <a:latin typeface="Times New Roman" panose="02020603050405020304" pitchFamily="18" charset="0"/>
                <a:cs typeface="Times New Roman" panose="02020603050405020304" pitchFamily="18" charset="0"/>
              </a:rPr>
              <a:t>s</a:t>
            </a:r>
            <a:r>
              <a:rPr lang="it-IT" sz="2800" cap="all" spc="19" dirty="0" err="1">
                <a:solidFill>
                  <a:srgbClr val="002060"/>
                </a:solidFill>
                <a:latin typeface="Times New Roman" panose="02020603050405020304" pitchFamily="18" charset="0"/>
                <a:cs typeface="Times New Roman" panose="02020603050405020304" pitchFamily="18" charset="0"/>
              </a:rPr>
              <a:t>t</a:t>
            </a:r>
            <a:r>
              <a:rPr lang="it-IT" sz="2800" cap="all" spc="4" dirty="0" err="1">
                <a:solidFill>
                  <a:srgbClr val="002060"/>
                </a:solidFill>
                <a:latin typeface="Times New Roman" panose="02020603050405020304" pitchFamily="18" charset="0"/>
                <a:cs typeface="Times New Roman" panose="02020603050405020304" pitchFamily="18" charset="0"/>
              </a:rPr>
              <a:t>iga</a:t>
            </a:r>
            <a:r>
              <a:rPr lang="it-IT" sz="2800" cap="all" spc="19" dirty="0" err="1">
                <a:solidFill>
                  <a:srgbClr val="002060"/>
                </a:solidFill>
                <a:latin typeface="Times New Roman" panose="02020603050405020304" pitchFamily="18" charset="0"/>
                <a:cs typeface="Times New Roman" panose="02020603050405020304" pitchFamily="18" charset="0"/>
              </a:rPr>
              <a:t>t</a:t>
            </a:r>
            <a:r>
              <a:rPr lang="it-IT" sz="2800" cap="all" spc="4" dirty="0" err="1">
                <a:solidFill>
                  <a:srgbClr val="002060"/>
                </a:solidFill>
                <a:latin typeface="Times New Roman" panose="02020603050405020304" pitchFamily="18" charset="0"/>
                <a:cs typeface="Times New Roman" panose="02020603050405020304" pitchFamily="18" charset="0"/>
              </a:rPr>
              <a:t>ion</a:t>
            </a:r>
            <a:endParaRPr lang="it-IT" sz="2800" cap="all" dirty="0">
              <a:solidFill>
                <a:srgbClr val="002060"/>
              </a:solidFill>
              <a:latin typeface="Times New Roman" panose="02020603050405020304" pitchFamily="18" charset="0"/>
              <a:cs typeface="Times New Roman" panose="02020603050405020304" pitchFamily="18" charset="0"/>
            </a:endParaRPr>
          </a:p>
        </p:txBody>
      </p:sp>
      <p:grpSp>
        <p:nvGrpSpPr>
          <p:cNvPr id="2" name="Gruppo 1"/>
          <p:cNvGrpSpPr/>
          <p:nvPr/>
        </p:nvGrpSpPr>
        <p:grpSpPr>
          <a:xfrm>
            <a:off x="2659913" y="1677985"/>
            <a:ext cx="7256610" cy="1286222"/>
            <a:chOff x="1281708" y="1521874"/>
            <a:chExt cx="7256610" cy="1286222"/>
          </a:xfrm>
        </p:grpSpPr>
        <p:sp>
          <p:nvSpPr>
            <p:cNvPr id="5" name="Rettangolo 4"/>
            <p:cNvSpPr/>
            <p:nvPr/>
          </p:nvSpPr>
          <p:spPr>
            <a:xfrm>
              <a:off x="1281708" y="1521874"/>
              <a:ext cx="6048672" cy="923330"/>
            </a:xfrm>
            <a:prstGeom prst="rect">
              <a:avLst/>
            </a:prstGeom>
          </p:spPr>
          <p:txBody>
            <a:bodyPr wrap="square">
              <a:spAutoFit/>
            </a:bodyPr>
            <a:lstStyle/>
            <a:p>
              <a:pPr algn="just"/>
              <a:r>
                <a:rPr lang="it-IT" spc="4" dirty="0" err="1">
                  <a:solidFill>
                    <a:srgbClr val="002060"/>
                  </a:solidFill>
                  <a:latin typeface="Times New Roman" panose="02020603050405020304" pitchFamily="18" charset="0"/>
                  <a:cs typeface="Times New Roman" panose="02020603050405020304" pitchFamily="18" charset="0"/>
                </a:rPr>
                <a:t>Mi</a:t>
              </a:r>
              <a:r>
                <a:rPr lang="it-IT" spc="9" dirty="0" err="1">
                  <a:solidFill>
                    <a:srgbClr val="002060"/>
                  </a:solidFill>
                  <a:latin typeface="Times New Roman" panose="02020603050405020304" pitchFamily="18" charset="0"/>
                  <a:cs typeface="Times New Roman" panose="02020603050405020304" pitchFamily="18" charset="0"/>
                </a:rPr>
                <a:t>c</a:t>
              </a:r>
              <a:r>
                <a:rPr lang="it-IT" spc="4" dirty="0" err="1">
                  <a:solidFill>
                    <a:srgbClr val="002060"/>
                  </a:solidFill>
                  <a:latin typeface="Times New Roman" panose="02020603050405020304" pitchFamily="18" charset="0"/>
                  <a:cs typeface="Times New Roman" panose="02020603050405020304" pitchFamily="18" charset="0"/>
                </a:rPr>
                <a:t>rosco</a:t>
              </a:r>
              <a:r>
                <a:rPr lang="it-IT" spc="9" dirty="0" err="1">
                  <a:solidFill>
                    <a:srgbClr val="002060"/>
                  </a:solidFill>
                  <a:latin typeface="Times New Roman" panose="02020603050405020304" pitchFamily="18" charset="0"/>
                  <a:cs typeface="Times New Roman" panose="02020603050405020304" pitchFamily="18" charset="0"/>
                </a:rPr>
                <a:t>p</a:t>
              </a:r>
              <a:r>
                <a:rPr lang="it-IT" spc="4" dirty="0" err="1">
                  <a:solidFill>
                    <a:srgbClr val="002060"/>
                  </a:solidFill>
                  <a:latin typeface="Times New Roman" panose="02020603050405020304" pitchFamily="18" charset="0"/>
                  <a:cs typeface="Times New Roman" panose="02020603050405020304" pitchFamily="18" charset="0"/>
                </a:rPr>
                <a:t>i</a:t>
              </a:r>
              <a:r>
                <a:rPr lang="it-IT" dirty="0" err="1">
                  <a:solidFill>
                    <a:srgbClr val="002060"/>
                  </a:solidFill>
                  <a:latin typeface="Times New Roman" panose="02020603050405020304" pitchFamily="18" charset="0"/>
                  <a:cs typeface="Times New Roman" panose="02020603050405020304" pitchFamily="18" charset="0"/>
                </a:rPr>
                <a:t>c</a:t>
              </a:r>
              <a:r>
                <a:rPr lang="it-IT" spc="1" dirty="0">
                  <a:solidFill>
                    <a:srgbClr val="002060"/>
                  </a:solidFill>
                  <a:latin typeface="Times New Roman" panose="02020603050405020304" pitchFamily="18" charset="0"/>
                  <a:cs typeface="Times New Roman" panose="02020603050405020304" pitchFamily="18" charset="0"/>
                </a:rPr>
                <a:t> </a:t>
              </a:r>
              <a:r>
                <a:rPr lang="it-IT" spc="4" dirty="0" err="1">
                  <a:solidFill>
                    <a:srgbClr val="002060"/>
                  </a:solidFill>
                  <a:latin typeface="Times New Roman" panose="02020603050405020304" pitchFamily="18" charset="0"/>
                  <a:cs typeface="Times New Roman" panose="02020603050405020304" pitchFamily="18" charset="0"/>
                </a:rPr>
                <a:t>i</a:t>
              </a:r>
              <a:r>
                <a:rPr lang="it-IT" spc="-9" dirty="0" err="1">
                  <a:solidFill>
                    <a:srgbClr val="002060"/>
                  </a:solidFill>
                  <a:latin typeface="Times New Roman" panose="02020603050405020304" pitchFamily="18" charset="0"/>
                  <a:cs typeface="Times New Roman" panose="02020603050405020304" pitchFamily="18" charset="0"/>
                </a:rPr>
                <a:t>n</a:t>
              </a:r>
              <a:r>
                <a:rPr lang="it-IT" spc="-14" dirty="0" err="1">
                  <a:solidFill>
                    <a:srgbClr val="002060"/>
                  </a:solidFill>
                  <a:latin typeface="Times New Roman" panose="02020603050405020304" pitchFamily="18" charset="0"/>
                  <a:cs typeface="Times New Roman" panose="02020603050405020304" pitchFamily="18" charset="0"/>
                </a:rPr>
                <a:t>v</a:t>
              </a:r>
              <a:r>
                <a:rPr lang="it-IT" spc="4" dirty="0" err="1">
                  <a:solidFill>
                    <a:srgbClr val="002060"/>
                  </a:solidFill>
                  <a:latin typeface="Times New Roman" panose="02020603050405020304" pitchFamily="18" charset="0"/>
                  <a:cs typeface="Times New Roman" panose="02020603050405020304" pitchFamily="18" charset="0"/>
                </a:rPr>
                <a:t>e</a:t>
              </a:r>
              <a:r>
                <a:rPr lang="it-IT" spc="9" dirty="0" err="1">
                  <a:solidFill>
                    <a:srgbClr val="002060"/>
                  </a:solidFill>
                  <a:latin typeface="Times New Roman" panose="02020603050405020304" pitchFamily="18" charset="0"/>
                  <a:cs typeface="Times New Roman" panose="02020603050405020304" pitchFamily="18" charset="0"/>
                </a:rPr>
                <a:t>s</a:t>
              </a:r>
              <a:r>
                <a:rPr lang="it-IT" spc="19" dirty="0" err="1">
                  <a:solidFill>
                    <a:srgbClr val="002060"/>
                  </a:solidFill>
                  <a:latin typeface="Times New Roman" panose="02020603050405020304" pitchFamily="18" charset="0"/>
                  <a:cs typeface="Times New Roman" panose="02020603050405020304" pitchFamily="18" charset="0"/>
                </a:rPr>
                <a:t>t</a:t>
              </a:r>
              <a:r>
                <a:rPr lang="it-IT" spc="4" dirty="0" err="1">
                  <a:solidFill>
                    <a:srgbClr val="002060"/>
                  </a:solidFill>
                  <a:latin typeface="Times New Roman" panose="02020603050405020304" pitchFamily="18" charset="0"/>
                  <a:cs typeface="Times New Roman" panose="02020603050405020304" pitchFamily="18" charset="0"/>
                </a:rPr>
                <a:t>iga</a:t>
              </a:r>
              <a:r>
                <a:rPr lang="it-IT" spc="19" dirty="0" err="1">
                  <a:solidFill>
                    <a:srgbClr val="002060"/>
                  </a:solidFill>
                  <a:latin typeface="Times New Roman" panose="02020603050405020304" pitchFamily="18" charset="0"/>
                  <a:cs typeface="Times New Roman" panose="02020603050405020304" pitchFamily="18" charset="0"/>
                </a:rPr>
                <a:t>t</a:t>
              </a:r>
              <a:r>
                <a:rPr lang="it-IT" spc="4" dirty="0" err="1">
                  <a:solidFill>
                    <a:srgbClr val="002060"/>
                  </a:solidFill>
                  <a:latin typeface="Times New Roman" panose="02020603050405020304" pitchFamily="18" charset="0"/>
                  <a:cs typeface="Times New Roman" panose="02020603050405020304" pitchFamily="18" charset="0"/>
                </a:rPr>
                <a:t>ion</a:t>
              </a:r>
              <a:r>
                <a:rPr lang="en-US" spc="-34"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p</a:t>
              </a:r>
              <a:r>
                <a:rPr lang="en-US" spc="4" dirty="0">
                  <a:solidFill>
                    <a:srgbClr val="002060"/>
                  </a:solidFill>
                  <a:latin typeface="Times New Roman" panose="02020603050405020304" pitchFamily="18" charset="0"/>
                  <a:cs typeface="Times New Roman" panose="02020603050405020304" pitchFamily="18" charset="0"/>
                </a:rPr>
                <a:t>r</a:t>
              </a:r>
              <a:r>
                <a:rPr lang="en-US" spc="-9" dirty="0">
                  <a:solidFill>
                    <a:srgbClr val="002060"/>
                  </a:solidFill>
                  <a:latin typeface="Times New Roman" panose="02020603050405020304" pitchFamily="18" charset="0"/>
                  <a:cs typeface="Times New Roman" panose="02020603050405020304" pitchFamily="18" charset="0"/>
                </a:rPr>
                <a:t>o</a:t>
              </a:r>
              <a:r>
                <a:rPr lang="en-US" spc="4" dirty="0">
                  <a:solidFill>
                    <a:srgbClr val="002060"/>
                  </a:solidFill>
                  <a:latin typeface="Times New Roman" panose="02020603050405020304" pitchFamily="18" charset="0"/>
                  <a:cs typeface="Times New Roman" panose="02020603050405020304" pitchFamily="18" charset="0"/>
                </a:rPr>
                <a:t>vid</a:t>
              </a:r>
              <a:r>
                <a:rPr lang="en-US" spc="14" dirty="0">
                  <a:solidFill>
                    <a:srgbClr val="002060"/>
                  </a:solidFill>
                  <a:latin typeface="Times New Roman" panose="02020603050405020304" pitchFamily="18" charset="0"/>
                  <a:cs typeface="Times New Roman" panose="02020603050405020304" pitchFamily="18" charset="0"/>
                </a:rPr>
                <a:t>e</a:t>
              </a:r>
              <a:r>
                <a:rPr lang="en-US" dirty="0">
                  <a:solidFill>
                    <a:srgbClr val="002060"/>
                  </a:solidFill>
                  <a:latin typeface="Times New Roman" panose="02020603050405020304" pitchFamily="18" charset="0"/>
                  <a:cs typeface="Times New Roman" panose="02020603050405020304" pitchFamily="18" charset="0"/>
                </a:rPr>
                <a:t>s</a:t>
              </a:r>
              <a:r>
                <a:rPr lang="en-US" spc="58"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a</a:t>
              </a:r>
              <a:r>
                <a:rPr lang="en-US" dirty="0">
                  <a:solidFill>
                    <a:srgbClr val="002060"/>
                  </a:solidFill>
                  <a:latin typeface="Times New Roman" panose="02020603050405020304" pitchFamily="18" charset="0"/>
                  <a:cs typeface="Times New Roman" panose="02020603050405020304" pitchFamily="18" charset="0"/>
                </a:rPr>
                <a:t>n</a:t>
              </a:r>
              <a:r>
                <a:rPr lang="en-US" spc="-21"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ov</a:t>
              </a:r>
              <a:r>
                <a:rPr lang="en-US" spc="14" dirty="0">
                  <a:solidFill>
                    <a:srgbClr val="002060"/>
                  </a:solidFill>
                  <a:latin typeface="Times New Roman" panose="02020603050405020304" pitchFamily="18" charset="0"/>
                  <a:cs typeface="Times New Roman" panose="02020603050405020304" pitchFamily="18" charset="0"/>
                </a:rPr>
                <a:t>e</a:t>
              </a:r>
              <a:r>
                <a:rPr lang="en-US" spc="34" dirty="0">
                  <a:solidFill>
                    <a:srgbClr val="002060"/>
                  </a:solidFill>
                  <a:latin typeface="Times New Roman" panose="02020603050405020304" pitchFamily="18" charset="0"/>
                  <a:cs typeface="Times New Roman" panose="02020603050405020304" pitchFamily="18" charset="0"/>
                </a:rPr>
                <a:t>r</a:t>
              </a:r>
              <a:r>
                <a:rPr lang="en-US" dirty="0">
                  <a:solidFill>
                    <a:srgbClr val="002060"/>
                  </a:solidFill>
                  <a:latin typeface="Times New Roman" panose="02020603050405020304" pitchFamily="18" charset="0"/>
                  <a:cs typeface="Times New Roman" panose="02020603050405020304" pitchFamily="18" charset="0"/>
                </a:rPr>
                <a:t>view</a:t>
              </a:r>
              <a:r>
                <a:rPr lang="en-US" spc="-5"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of</a:t>
              </a:r>
              <a:r>
                <a:rPr lang="en-US" spc="31"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the</a:t>
              </a:r>
              <a:r>
                <a:rPr lang="en-US" spc="13"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sa</a:t>
              </a:r>
              <a:r>
                <a:rPr lang="en-US" dirty="0">
                  <a:solidFill>
                    <a:srgbClr val="002060"/>
                  </a:solidFill>
                  <a:latin typeface="Times New Roman" panose="02020603050405020304" pitchFamily="18" charset="0"/>
                  <a:cs typeface="Times New Roman" panose="02020603050405020304" pitchFamily="18" charset="0"/>
                </a:rPr>
                <a:t>m</a:t>
              </a:r>
              <a:r>
                <a:rPr lang="en-US" spc="4" dirty="0">
                  <a:solidFill>
                    <a:srgbClr val="002060"/>
                  </a:solidFill>
                  <a:latin typeface="Times New Roman" panose="02020603050405020304" pitchFamily="18" charset="0"/>
                  <a:cs typeface="Times New Roman" panose="02020603050405020304" pitchFamily="18" charset="0"/>
                </a:rPr>
                <a:t>p</a:t>
              </a:r>
              <a:r>
                <a:rPr lang="en-US" dirty="0">
                  <a:solidFill>
                    <a:srgbClr val="002060"/>
                  </a:solidFill>
                  <a:latin typeface="Times New Roman" panose="02020603050405020304" pitchFamily="18" charset="0"/>
                  <a:cs typeface="Times New Roman" panose="02020603050405020304" pitchFamily="18" charset="0"/>
                </a:rPr>
                <a:t>le,</a:t>
              </a:r>
              <a:r>
                <a:rPr lang="en-US" spc="11" dirty="0">
                  <a:solidFill>
                    <a:srgbClr val="002060"/>
                  </a:solidFill>
                  <a:latin typeface="Times New Roman" panose="02020603050405020304" pitchFamily="18" charset="0"/>
                  <a:cs typeface="Times New Roman" panose="02020603050405020304" pitchFamily="18" charset="0"/>
                </a:rPr>
                <a:t> </a:t>
              </a:r>
              <a:r>
                <a:rPr lang="en-US" spc="-9" dirty="0">
                  <a:solidFill>
                    <a:srgbClr val="002060"/>
                  </a:solidFill>
                  <a:latin typeface="Times New Roman" panose="02020603050405020304" pitchFamily="18" charset="0"/>
                  <a:cs typeface="Times New Roman" panose="02020603050405020304" pitchFamily="18" charset="0"/>
                </a:rPr>
                <a:t>t</a:t>
              </a:r>
              <a:r>
                <a:rPr lang="en-US" dirty="0">
                  <a:solidFill>
                    <a:srgbClr val="002060"/>
                  </a:solidFill>
                  <a:latin typeface="Times New Roman" panose="02020603050405020304" pitchFamily="18" charset="0"/>
                  <a:cs typeface="Times New Roman" panose="02020603050405020304" pitchFamily="18" charset="0"/>
                </a:rPr>
                <a:t>o</a:t>
              </a:r>
              <a:r>
                <a:rPr lang="en-US" spc="50"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r</a:t>
              </a:r>
              <a:r>
                <a:rPr lang="en-US" spc="-4" dirty="0">
                  <a:solidFill>
                    <a:srgbClr val="002060"/>
                  </a:solidFill>
                  <a:latin typeface="Times New Roman" panose="02020603050405020304" pitchFamily="18" charset="0"/>
                  <a:cs typeface="Times New Roman" panose="02020603050405020304" pitchFamily="18" charset="0"/>
                </a:rPr>
                <a:t>e</a:t>
              </a:r>
              <a:r>
                <a:rPr lang="en-US" spc="-9" dirty="0">
                  <a:solidFill>
                    <a:srgbClr val="002060"/>
                  </a:solidFill>
                  <a:latin typeface="Times New Roman" panose="02020603050405020304" pitchFamily="18" charset="0"/>
                  <a:cs typeface="Times New Roman" panose="02020603050405020304" pitchFamily="18" charset="0"/>
                </a:rPr>
                <a:t>v</a:t>
              </a:r>
              <a:r>
                <a:rPr lang="en-US" spc="9" dirty="0">
                  <a:solidFill>
                    <a:srgbClr val="002060"/>
                  </a:solidFill>
                  <a:latin typeface="Times New Roman" panose="02020603050405020304" pitchFamily="18" charset="0"/>
                  <a:cs typeface="Times New Roman" panose="02020603050405020304" pitchFamily="18" charset="0"/>
                </a:rPr>
                <a:t>ea</a:t>
              </a:r>
              <a:r>
                <a:rPr lang="en-US" spc="34" dirty="0">
                  <a:solidFill>
                    <a:srgbClr val="002060"/>
                  </a:solidFill>
                  <a:latin typeface="Times New Roman" panose="02020603050405020304" pitchFamily="18" charset="0"/>
                  <a:cs typeface="Times New Roman" panose="02020603050405020304" pitchFamily="18" charset="0"/>
                </a:rPr>
                <a:t>l</a:t>
              </a:r>
              <a:r>
                <a:rPr lang="en-US" dirty="0">
                  <a:solidFill>
                    <a:srgbClr val="002060"/>
                  </a:solidFill>
                  <a:latin typeface="Times New Roman" panose="02020603050405020304" pitchFamily="18" charset="0"/>
                  <a:cs typeface="Times New Roman" panose="02020603050405020304" pitchFamily="18" charset="0"/>
                </a:rPr>
                <a:t>:</a:t>
              </a:r>
            </a:p>
            <a:p>
              <a:pPr algn="just"/>
              <a:endParaRPr lang="it-IT" dirty="0">
                <a:solidFill>
                  <a:srgbClr val="002060"/>
                </a:solidFill>
                <a:latin typeface="Times New Roman" panose="02020603050405020304" pitchFamily="18" charset="0"/>
                <a:cs typeface="Times New Roman" panose="02020603050405020304" pitchFamily="18" charset="0"/>
              </a:endParaRPr>
            </a:p>
          </p:txBody>
        </p:sp>
        <p:sp>
          <p:nvSpPr>
            <p:cNvPr id="23" name="object 7"/>
            <p:cNvSpPr txBox="1"/>
            <p:nvPr/>
          </p:nvSpPr>
          <p:spPr>
            <a:xfrm>
              <a:off x="3347864" y="2060848"/>
              <a:ext cx="5190454" cy="747248"/>
            </a:xfrm>
            <a:prstGeom prst="rect">
              <a:avLst/>
            </a:prstGeom>
          </p:spPr>
          <p:txBody>
            <a:bodyPr wrap="square" lIns="0" tIns="0" rIns="0" bIns="0" rtlCol="0">
              <a:noAutofit/>
            </a:bodyPr>
            <a:lstStyle/>
            <a:p>
              <a:pPr marL="298450" marR="8110" indent="-285750" algn="just">
                <a:spcBef>
                  <a:spcPts val="53"/>
                </a:spcBef>
                <a:spcAft>
                  <a:spcPts val="1000"/>
                </a:spcAft>
                <a:buClr>
                  <a:srgbClr val="009900"/>
                </a:buClr>
                <a:buFont typeface="Wingdings" panose="05000000000000000000" pitchFamily="2" charset="2"/>
                <a:buChar char="v"/>
              </a:pPr>
              <a:r>
                <a:rPr dirty="0">
                  <a:solidFill>
                    <a:srgbClr val="002060"/>
                  </a:solidFill>
                  <a:latin typeface="Times New Roman" panose="02020603050405020304" pitchFamily="18" charset="0"/>
                  <a:cs typeface="Times New Roman" panose="02020603050405020304" pitchFamily="18" charset="0"/>
                </a:rPr>
                <a:t>m</a:t>
              </a:r>
              <a:r>
                <a:rPr spc="9" dirty="0">
                  <a:solidFill>
                    <a:srgbClr val="002060"/>
                  </a:solidFill>
                  <a:latin typeface="Times New Roman" panose="02020603050405020304" pitchFamily="18" charset="0"/>
                  <a:cs typeface="Times New Roman" panose="02020603050405020304" pitchFamily="18" charset="0"/>
                </a:rPr>
                <a:t>u</a:t>
              </a:r>
              <a:r>
                <a:rPr spc="4" dirty="0">
                  <a:solidFill>
                    <a:srgbClr val="002060"/>
                  </a:solidFill>
                  <a:latin typeface="Times New Roman" panose="02020603050405020304" pitchFamily="18" charset="0"/>
                  <a:cs typeface="Times New Roman" panose="02020603050405020304" pitchFamily="18" charset="0"/>
                </a:rPr>
                <a:t>c</a:t>
              </a:r>
              <a:r>
                <a:rPr spc="9" dirty="0">
                  <a:solidFill>
                    <a:srgbClr val="002060"/>
                  </a:solidFill>
                  <a:latin typeface="Times New Roman" panose="02020603050405020304" pitchFamily="18" charset="0"/>
                  <a:cs typeface="Times New Roman" panose="02020603050405020304" pitchFamily="18" charset="0"/>
                </a:rPr>
                <a:t>u</a:t>
              </a:r>
              <a:r>
                <a:rPr dirty="0">
                  <a:solidFill>
                    <a:srgbClr val="002060"/>
                  </a:solidFill>
                  <a:latin typeface="Times New Roman" panose="02020603050405020304" pitchFamily="18" charset="0"/>
                  <a:cs typeface="Times New Roman" panose="02020603050405020304" pitchFamily="18" charset="0"/>
                </a:rPr>
                <a:t>s</a:t>
              </a:r>
              <a:r>
                <a:rPr spc="51"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s</a:t>
              </a:r>
              <a:r>
                <a:rPr dirty="0">
                  <a:solidFill>
                    <a:srgbClr val="002060"/>
                  </a:solidFill>
                  <a:latin typeface="Times New Roman" panose="02020603050405020304" pitchFamily="18" charset="0"/>
                  <a:cs typeface="Times New Roman" panose="02020603050405020304" pitchFamily="18" charset="0"/>
                </a:rPr>
                <a:t>t</a:t>
              </a:r>
              <a:r>
                <a:rPr spc="9" dirty="0">
                  <a:solidFill>
                    <a:srgbClr val="002060"/>
                  </a:solidFill>
                  <a:latin typeface="Times New Roman" panose="02020603050405020304" pitchFamily="18" charset="0"/>
                  <a:cs typeface="Times New Roman" panose="02020603050405020304" pitchFamily="18" charset="0"/>
                </a:rPr>
                <a:t>ra</a:t>
              </a:r>
              <a:r>
                <a:rPr spc="4" dirty="0">
                  <a:solidFill>
                    <a:srgbClr val="002060"/>
                  </a:solidFill>
                  <a:latin typeface="Times New Roman" panose="02020603050405020304" pitchFamily="18" charset="0"/>
                  <a:cs typeface="Times New Roman" panose="02020603050405020304" pitchFamily="18" charset="0"/>
                </a:rPr>
                <a:t>n</a:t>
              </a:r>
              <a:r>
                <a:rPr dirty="0">
                  <a:solidFill>
                    <a:srgbClr val="002060"/>
                  </a:solidFill>
                  <a:latin typeface="Times New Roman" panose="02020603050405020304" pitchFamily="18" charset="0"/>
                  <a:cs typeface="Times New Roman" panose="02020603050405020304" pitchFamily="18" charset="0"/>
                </a:rPr>
                <a:t>d</a:t>
              </a:r>
              <a:r>
                <a:rPr spc="4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a:t>
              </a:r>
              <a:r>
                <a:rPr spc="9" dirty="0">
                  <a:solidFill>
                    <a:srgbClr val="002060"/>
                  </a:solidFill>
                  <a:latin typeface="Times New Roman" panose="02020603050405020304" pitchFamily="18" charset="0"/>
                  <a:cs typeface="Times New Roman" panose="02020603050405020304" pitchFamily="18" charset="0"/>
                </a:rPr>
                <a:t>orm</a:t>
              </a:r>
              <a:r>
                <a:rPr dirty="0">
                  <a:solidFill>
                    <a:srgbClr val="002060"/>
                  </a:solidFill>
                  <a:latin typeface="Times New Roman" panose="02020603050405020304" pitchFamily="18" charset="0"/>
                  <a:cs typeface="Times New Roman" panose="02020603050405020304" pitchFamily="18" charset="0"/>
                </a:rPr>
                <a:t>ati</a:t>
              </a:r>
              <a:r>
                <a:rPr spc="4" dirty="0">
                  <a:solidFill>
                    <a:srgbClr val="002060"/>
                  </a:solidFill>
                  <a:latin typeface="Times New Roman" panose="02020603050405020304" pitchFamily="18" charset="0"/>
                  <a:cs typeface="Times New Roman" panose="02020603050405020304" pitchFamily="18" charset="0"/>
                </a:rPr>
                <a:t>o</a:t>
              </a:r>
              <a:r>
                <a:rPr spc="29" dirty="0">
                  <a:solidFill>
                    <a:srgbClr val="002060"/>
                  </a:solidFill>
                  <a:latin typeface="Times New Roman" panose="02020603050405020304" pitchFamily="18" charset="0"/>
                  <a:cs typeface="Times New Roman" panose="02020603050405020304" pitchFamily="18" charset="0"/>
                </a:rPr>
                <a:t>n</a:t>
              </a:r>
              <a:r>
                <a:rPr dirty="0">
                  <a:solidFill>
                    <a:srgbClr val="002060"/>
                  </a:solidFill>
                  <a:latin typeface="Times New Roman" panose="02020603050405020304" pitchFamily="18" charset="0"/>
                  <a:cs typeface="Times New Roman" panose="02020603050405020304" pitchFamily="18" charset="0"/>
                </a:rPr>
                <a:t>;</a:t>
              </a:r>
            </a:p>
            <a:p>
              <a:pPr marL="298450" marR="8110" indent="-285750" algn="just">
                <a:spcBef>
                  <a:spcPts val="620"/>
                </a:spcBef>
                <a:spcAft>
                  <a:spcPts val="1000"/>
                </a:spcAft>
                <a:buClr>
                  <a:srgbClr val="009900"/>
                </a:buClr>
                <a:buFont typeface="Wingdings" panose="05000000000000000000" pitchFamily="2" charset="2"/>
                <a:buChar char="v"/>
              </a:pPr>
              <a:r>
                <a:rPr spc="4" dirty="0">
                  <a:solidFill>
                    <a:srgbClr val="002060"/>
                  </a:solidFill>
                  <a:latin typeface="Times New Roman" panose="02020603050405020304" pitchFamily="18" charset="0"/>
                  <a:cs typeface="Times New Roman" panose="02020603050405020304" pitchFamily="18" charset="0"/>
                </a:rPr>
                <a:t>sp</a:t>
              </a:r>
              <a:r>
                <a:rPr spc="14" dirty="0">
                  <a:solidFill>
                    <a:srgbClr val="002060"/>
                  </a:solidFill>
                  <a:latin typeface="Times New Roman" panose="02020603050405020304" pitchFamily="18" charset="0"/>
                  <a:cs typeface="Times New Roman" panose="02020603050405020304" pitchFamily="18" charset="0"/>
                </a:rPr>
                <a:t>er</a:t>
              </a:r>
              <a:r>
                <a:rPr dirty="0">
                  <a:solidFill>
                    <a:srgbClr val="002060"/>
                  </a:solidFill>
                  <a:latin typeface="Times New Roman" panose="02020603050405020304" pitchFamily="18" charset="0"/>
                  <a:cs typeface="Times New Roman" panose="02020603050405020304" pitchFamily="18" charset="0"/>
                </a:rPr>
                <a:t>m</a:t>
              </a:r>
              <a:r>
                <a:rPr spc="31"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aggr</a:t>
              </a:r>
              <a:r>
                <a:rPr spc="14"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gatio</a:t>
              </a:r>
              <a:r>
                <a:rPr dirty="0">
                  <a:solidFill>
                    <a:srgbClr val="002060"/>
                  </a:solidFill>
                  <a:latin typeface="Times New Roman" panose="02020603050405020304" pitchFamily="18" charset="0"/>
                  <a:cs typeface="Times New Roman" panose="02020603050405020304" pitchFamily="18" charset="0"/>
                </a:rPr>
                <a:t>n</a:t>
              </a:r>
              <a:r>
                <a:rPr spc="22"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r</a:t>
              </a:r>
              <a:r>
                <a:rPr spc="16"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agglutinatio</a:t>
              </a:r>
              <a:r>
                <a:rPr spc="29" dirty="0">
                  <a:solidFill>
                    <a:srgbClr val="002060"/>
                  </a:solidFill>
                  <a:latin typeface="Times New Roman" panose="02020603050405020304" pitchFamily="18" charset="0"/>
                  <a:cs typeface="Times New Roman" panose="02020603050405020304" pitchFamily="18" charset="0"/>
                </a:rPr>
                <a:t>n</a:t>
              </a:r>
              <a:r>
                <a:rPr dirty="0">
                  <a:solidFill>
                    <a:srgbClr val="002060"/>
                  </a:solidFill>
                  <a:latin typeface="Times New Roman" panose="02020603050405020304" pitchFamily="18" charset="0"/>
                  <a:cs typeface="Times New Roman" panose="02020603050405020304" pitchFamily="18" charset="0"/>
                </a:rPr>
                <a:t>;</a:t>
              </a:r>
            </a:p>
            <a:p>
              <a:pPr marL="298450" indent="-285750" algn="just">
                <a:spcBef>
                  <a:spcPts val="674"/>
                </a:spcBef>
                <a:spcAft>
                  <a:spcPts val="1000"/>
                </a:spcAft>
                <a:buClr>
                  <a:srgbClr val="009900"/>
                </a:buClr>
                <a:buFont typeface="Wingdings" panose="05000000000000000000" pitchFamily="2" charset="2"/>
                <a:buChar char="v"/>
              </a:pPr>
              <a:r>
                <a:rPr dirty="0">
                  <a:solidFill>
                    <a:srgbClr val="002060"/>
                  </a:solidFill>
                  <a:latin typeface="Times New Roman" panose="02020603050405020304" pitchFamily="18" charset="0"/>
                  <a:cs typeface="Times New Roman" panose="02020603050405020304" pitchFamily="18" charset="0"/>
                </a:rPr>
                <a:t>the</a:t>
              </a:r>
              <a:r>
                <a:rPr spc="13"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p</a:t>
              </a:r>
              <a:r>
                <a:rPr spc="4" dirty="0">
                  <a:solidFill>
                    <a:srgbClr val="002060"/>
                  </a:solidFill>
                  <a:latin typeface="Times New Roman" panose="02020603050405020304" pitchFamily="18" charset="0"/>
                  <a:cs typeface="Times New Roman" panose="02020603050405020304" pitchFamily="18" charset="0"/>
                </a:rPr>
                <a:t>r</a:t>
              </a:r>
              <a:r>
                <a:rPr spc="14" dirty="0">
                  <a:solidFill>
                    <a:srgbClr val="002060"/>
                  </a:solidFill>
                  <a:latin typeface="Times New Roman" panose="02020603050405020304" pitchFamily="18" charset="0"/>
                  <a:cs typeface="Times New Roman" panose="02020603050405020304" pitchFamily="18" charset="0"/>
                </a:rPr>
                <a:t>e</a:t>
              </a:r>
              <a:r>
                <a:rPr spc="9" dirty="0">
                  <a:solidFill>
                    <a:srgbClr val="002060"/>
                  </a:solidFill>
                  <a:latin typeface="Times New Roman" panose="02020603050405020304" pitchFamily="18" charset="0"/>
                  <a:cs typeface="Times New Roman" panose="02020603050405020304" pitchFamily="18" charset="0"/>
                </a:rPr>
                <a:t>se</a:t>
              </a:r>
              <a:r>
                <a:rPr spc="4" dirty="0">
                  <a:solidFill>
                    <a:srgbClr val="002060"/>
                  </a:solidFill>
                  <a:latin typeface="Times New Roman" panose="02020603050405020304" pitchFamily="18" charset="0"/>
                  <a:cs typeface="Times New Roman" panose="02020603050405020304" pitchFamily="18" charset="0"/>
                </a:rPr>
                <a:t>n</a:t>
              </a:r>
              <a:r>
                <a:rPr spc="9" dirty="0">
                  <a:solidFill>
                    <a:srgbClr val="002060"/>
                  </a:solidFill>
                  <a:latin typeface="Times New Roman" panose="02020603050405020304" pitchFamily="18" charset="0"/>
                  <a:cs typeface="Times New Roman" panose="02020603050405020304" pitchFamily="18" charset="0"/>
                </a:rPr>
                <a:t>c</a:t>
              </a:r>
              <a:r>
                <a:rPr dirty="0">
                  <a:solidFill>
                    <a:srgbClr val="002060"/>
                  </a:solidFill>
                  <a:latin typeface="Times New Roman" panose="02020603050405020304" pitchFamily="18" charset="0"/>
                  <a:cs typeface="Times New Roman" panose="02020603050405020304" pitchFamily="18" charset="0"/>
                </a:rPr>
                <a:t>e</a:t>
              </a:r>
              <a:r>
                <a:rPr spc="1"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of</a:t>
              </a:r>
              <a:r>
                <a:rPr spc="31"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ce</a:t>
              </a:r>
              <a:r>
                <a:rPr dirty="0">
                  <a:solidFill>
                    <a:srgbClr val="002060"/>
                  </a:solidFill>
                  <a:latin typeface="Times New Roman" panose="02020603050405020304" pitchFamily="18" charset="0"/>
                  <a:cs typeface="Times New Roman" panose="02020603050405020304" pitchFamily="18" charset="0"/>
                </a:rPr>
                <a:t>l</a:t>
              </a:r>
              <a:r>
                <a:rPr spc="4" dirty="0">
                  <a:solidFill>
                    <a:srgbClr val="002060"/>
                  </a:solidFill>
                  <a:latin typeface="Times New Roman" panose="02020603050405020304" pitchFamily="18" charset="0"/>
                  <a:cs typeface="Times New Roman" panose="02020603050405020304" pitchFamily="18" charset="0"/>
                </a:rPr>
                <a:t>l</a:t>
              </a:r>
              <a:r>
                <a:rPr dirty="0">
                  <a:solidFill>
                    <a:srgbClr val="002060"/>
                  </a:solidFill>
                  <a:latin typeface="Times New Roman" panose="02020603050405020304" pitchFamily="18" charset="0"/>
                  <a:cs typeface="Times New Roman" panose="02020603050405020304" pitchFamily="18" charset="0"/>
                </a:rPr>
                <a:t>s</a:t>
              </a:r>
              <a:r>
                <a:rPr spc="12"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oth</a:t>
              </a:r>
              <a:r>
                <a:rPr spc="14"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r</a:t>
              </a:r>
              <a:r>
                <a:rPr spc="18"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a:t>
              </a:r>
              <a:r>
                <a:rPr spc="9" dirty="0">
                  <a:solidFill>
                    <a:srgbClr val="002060"/>
                  </a:solidFill>
                  <a:latin typeface="Times New Roman" panose="02020603050405020304" pitchFamily="18" charset="0"/>
                  <a:cs typeface="Times New Roman" panose="02020603050405020304" pitchFamily="18" charset="0"/>
                </a:rPr>
                <a:t>a</a:t>
              </a:r>
              <a:r>
                <a:rPr dirty="0">
                  <a:solidFill>
                    <a:srgbClr val="002060"/>
                  </a:solidFill>
                  <a:latin typeface="Times New Roman" panose="02020603050405020304" pitchFamily="18" charset="0"/>
                  <a:cs typeface="Times New Roman" panose="02020603050405020304" pitchFamily="18" charset="0"/>
                </a:rPr>
                <a:t>n</a:t>
              </a:r>
              <a:r>
                <a:rPr spc="13"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s</a:t>
              </a:r>
              <a:r>
                <a:rPr spc="9" dirty="0">
                  <a:solidFill>
                    <a:srgbClr val="002060"/>
                  </a:solidFill>
                  <a:latin typeface="Times New Roman" panose="02020603050405020304" pitchFamily="18" charset="0"/>
                  <a:cs typeface="Times New Roman" panose="02020603050405020304" pitchFamily="18" charset="0"/>
                </a:rPr>
                <a:t>p</a:t>
              </a:r>
              <a:r>
                <a:rPr spc="14" dirty="0">
                  <a:solidFill>
                    <a:srgbClr val="002060"/>
                  </a:solidFill>
                  <a:latin typeface="Times New Roman" panose="02020603050405020304" pitchFamily="18" charset="0"/>
                  <a:cs typeface="Times New Roman" panose="02020603050405020304" pitchFamily="18" charset="0"/>
                </a:rPr>
                <a:t>er</a:t>
              </a:r>
              <a:r>
                <a:rPr spc="9" dirty="0">
                  <a:solidFill>
                    <a:srgbClr val="002060"/>
                  </a:solidFill>
                  <a:latin typeface="Times New Roman" panose="02020603050405020304" pitchFamily="18" charset="0"/>
                  <a:cs typeface="Times New Roman" panose="02020603050405020304" pitchFamily="18" charset="0"/>
                </a:rPr>
                <a:t>m</a:t>
              </a:r>
              <a:r>
                <a:rPr dirty="0">
                  <a:solidFill>
                    <a:srgbClr val="002060"/>
                  </a:solidFill>
                  <a:latin typeface="Times New Roman" panose="02020603050405020304" pitchFamily="18" charset="0"/>
                  <a:cs typeface="Times New Roman" panose="02020603050405020304" pitchFamily="18" charset="0"/>
                </a:rPr>
                <a:t>a</a:t>
              </a:r>
              <a:r>
                <a:rPr spc="-9" dirty="0">
                  <a:solidFill>
                    <a:srgbClr val="002060"/>
                  </a:solidFill>
                  <a:latin typeface="Times New Roman" panose="02020603050405020304" pitchFamily="18" charset="0"/>
                  <a:cs typeface="Times New Roman" panose="02020603050405020304" pitchFamily="18" charset="0"/>
                </a:rPr>
                <a:t>t</a:t>
              </a:r>
              <a:r>
                <a:rPr spc="-4" dirty="0">
                  <a:solidFill>
                    <a:srgbClr val="002060"/>
                  </a:solidFill>
                  <a:latin typeface="Times New Roman" panose="02020603050405020304" pitchFamily="18" charset="0"/>
                  <a:cs typeface="Times New Roman" panose="02020603050405020304" pitchFamily="18" charset="0"/>
                </a:rPr>
                <a:t>oz</a:t>
              </a:r>
              <a:r>
                <a:rPr dirty="0">
                  <a:solidFill>
                    <a:srgbClr val="002060"/>
                  </a:solidFill>
                  <a:latin typeface="Times New Roman" panose="02020603050405020304" pitchFamily="18" charset="0"/>
                  <a:cs typeface="Times New Roman" panose="02020603050405020304" pitchFamily="18" charset="0"/>
                </a:rPr>
                <a:t>o</a:t>
              </a:r>
              <a:r>
                <a:rPr spc="14" dirty="0">
                  <a:solidFill>
                    <a:srgbClr val="002060"/>
                  </a:solidFill>
                  <a:latin typeface="Times New Roman" panose="02020603050405020304" pitchFamily="18" charset="0"/>
                  <a:cs typeface="Times New Roman" panose="02020603050405020304" pitchFamily="18" charset="0"/>
                </a:rPr>
                <a:t>a</a:t>
              </a:r>
              <a:r>
                <a:rPr dirty="0">
                  <a:solidFill>
                    <a:srgbClr val="002060"/>
                  </a:solidFill>
                  <a:latin typeface="Times New Roman" panose="02020603050405020304" pitchFamily="18" charset="0"/>
                  <a:cs typeface="Times New Roman" panose="02020603050405020304" pitchFamily="18" charset="0"/>
                </a:rPr>
                <a:t>,</a:t>
              </a:r>
              <a:r>
                <a:rPr spc="28"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e</a:t>
              </a:r>
              <a:r>
                <a:rPr spc="-14" dirty="0">
                  <a:solidFill>
                    <a:srgbClr val="002060"/>
                  </a:solidFill>
                  <a:latin typeface="Times New Roman" panose="02020603050405020304" pitchFamily="18" charset="0"/>
                  <a:cs typeface="Times New Roman" panose="02020603050405020304" pitchFamily="18" charset="0"/>
                </a:rPr>
                <a:t>.</a:t>
              </a:r>
              <a:r>
                <a:rPr dirty="0">
                  <a:solidFill>
                    <a:srgbClr val="002060"/>
                  </a:solidFill>
                  <a:latin typeface="Times New Roman" panose="02020603050405020304" pitchFamily="18" charset="0"/>
                  <a:cs typeface="Times New Roman" panose="02020603050405020304" pitchFamily="18" charset="0"/>
                </a:rPr>
                <a:t>g.</a:t>
              </a:r>
              <a:r>
                <a:rPr spc="-7"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pi</a:t>
              </a:r>
              <a:r>
                <a:rPr dirty="0">
                  <a:solidFill>
                    <a:srgbClr val="002060"/>
                  </a:solidFill>
                  <a:latin typeface="Times New Roman" panose="02020603050405020304" pitchFamily="18" charset="0"/>
                  <a:cs typeface="Times New Roman" panose="02020603050405020304" pitchFamily="18" charset="0"/>
                </a:rPr>
                <a:t>th</a:t>
              </a:r>
              <a:r>
                <a:rPr spc="9"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li</a:t>
              </a:r>
              <a:r>
                <a:rPr spc="9" dirty="0">
                  <a:solidFill>
                    <a:srgbClr val="002060"/>
                  </a:solidFill>
                  <a:latin typeface="Times New Roman" panose="02020603050405020304" pitchFamily="18" charset="0"/>
                  <a:cs typeface="Times New Roman" panose="02020603050405020304" pitchFamily="18" charset="0"/>
                </a:rPr>
                <a:t>a</a:t>
              </a:r>
              <a:r>
                <a:rPr dirty="0">
                  <a:solidFill>
                    <a:srgbClr val="002060"/>
                  </a:solidFill>
                  <a:latin typeface="Times New Roman" panose="02020603050405020304" pitchFamily="18" charset="0"/>
                  <a:cs typeface="Times New Roman" panose="02020603050405020304" pitchFamily="18" charset="0"/>
                </a:rPr>
                <a:t>l</a:t>
              </a:r>
              <a:r>
                <a:rPr spc="4"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ce</a:t>
              </a:r>
              <a:r>
                <a:rPr dirty="0">
                  <a:solidFill>
                    <a:srgbClr val="002060"/>
                  </a:solidFill>
                  <a:latin typeface="Times New Roman" panose="02020603050405020304" pitchFamily="18" charset="0"/>
                  <a:cs typeface="Times New Roman" panose="02020603050405020304" pitchFamily="18" charset="0"/>
                </a:rPr>
                <a:t>l</a:t>
              </a:r>
              <a:r>
                <a:rPr spc="4" dirty="0">
                  <a:solidFill>
                    <a:srgbClr val="002060"/>
                  </a:solidFill>
                  <a:latin typeface="Times New Roman" panose="02020603050405020304" pitchFamily="18" charset="0"/>
                  <a:cs typeface="Times New Roman" panose="02020603050405020304" pitchFamily="18" charset="0"/>
                </a:rPr>
                <a:t>l</a:t>
              </a:r>
              <a:r>
                <a:rPr dirty="0">
                  <a:solidFill>
                    <a:srgbClr val="002060"/>
                  </a:solidFill>
                  <a:latin typeface="Times New Roman" panose="02020603050405020304" pitchFamily="18" charset="0"/>
                  <a:cs typeface="Times New Roman" panose="02020603050405020304" pitchFamily="18" charset="0"/>
                </a:rPr>
                <a:t>s,</a:t>
              </a:r>
              <a:r>
                <a:rPr spc="12"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“ro</a:t>
              </a:r>
              <a:r>
                <a:rPr spc="4" dirty="0">
                  <a:solidFill>
                    <a:srgbClr val="002060"/>
                  </a:solidFill>
                  <a:latin typeface="Times New Roman" panose="02020603050405020304" pitchFamily="18" charset="0"/>
                  <a:cs typeface="Times New Roman" panose="02020603050405020304" pitchFamily="18" charset="0"/>
                </a:rPr>
                <a:t>un</a:t>
              </a:r>
              <a:r>
                <a:rPr dirty="0">
                  <a:solidFill>
                    <a:srgbClr val="002060"/>
                  </a:solidFill>
                  <a:latin typeface="Times New Roman" panose="02020603050405020304" pitchFamily="18" charset="0"/>
                  <a:cs typeface="Times New Roman" panose="02020603050405020304" pitchFamily="18" charset="0"/>
                </a:rPr>
                <a:t>d</a:t>
              </a:r>
              <a:r>
                <a:rPr spc="133" dirty="0">
                  <a:solidFill>
                    <a:srgbClr val="002060"/>
                  </a:solidFill>
                  <a:latin typeface="Times New Roman" panose="02020603050405020304" pitchFamily="18" charset="0"/>
                  <a:cs typeface="Times New Roman" panose="02020603050405020304" pitchFamily="18" charset="0"/>
                </a:rPr>
                <a:t> </a:t>
              </a:r>
              <a:r>
                <a:rPr spc="9" dirty="0">
                  <a:solidFill>
                    <a:srgbClr val="002060"/>
                  </a:solidFill>
                  <a:latin typeface="Times New Roman" panose="02020603050405020304" pitchFamily="18" charset="0"/>
                  <a:cs typeface="Times New Roman" panose="02020603050405020304" pitchFamily="18" charset="0"/>
                </a:rPr>
                <a:t>ce</a:t>
              </a:r>
              <a:r>
                <a:rPr dirty="0">
                  <a:solidFill>
                    <a:srgbClr val="002060"/>
                  </a:solidFill>
                  <a:latin typeface="Times New Roman" panose="02020603050405020304" pitchFamily="18" charset="0"/>
                  <a:cs typeface="Times New Roman" panose="02020603050405020304" pitchFamily="18" charset="0"/>
                </a:rPr>
                <a:t>l</a:t>
              </a:r>
              <a:r>
                <a:rPr spc="4" dirty="0">
                  <a:solidFill>
                    <a:srgbClr val="002060"/>
                  </a:solidFill>
                  <a:latin typeface="Times New Roman" panose="02020603050405020304" pitchFamily="18" charset="0"/>
                  <a:cs typeface="Times New Roman" panose="02020603050405020304" pitchFamily="18" charset="0"/>
                </a:rPr>
                <a:t>l</a:t>
              </a:r>
              <a:r>
                <a:rPr spc="-4" dirty="0">
                  <a:solidFill>
                    <a:srgbClr val="002060"/>
                  </a:solidFill>
                  <a:latin typeface="Times New Roman" panose="02020603050405020304" pitchFamily="18" charset="0"/>
                  <a:cs typeface="Times New Roman" panose="02020603050405020304" pitchFamily="18" charset="0"/>
                </a:rPr>
                <a:t>s</a:t>
              </a:r>
              <a:r>
                <a:rPr dirty="0">
                  <a:solidFill>
                    <a:srgbClr val="002060"/>
                  </a:solidFill>
                  <a:latin typeface="Times New Roman" panose="02020603050405020304" pitchFamily="18" charset="0"/>
                  <a:cs typeface="Times New Roman" panose="02020603050405020304" pitchFamily="18" charset="0"/>
                </a:rPr>
                <a:t>” </a:t>
              </a:r>
              <a:r>
                <a:rPr spc="29" dirty="0">
                  <a:solidFill>
                    <a:srgbClr val="002060"/>
                  </a:solidFill>
                  <a:latin typeface="Times New Roman" panose="02020603050405020304" pitchFamily="18" charset="0"/>
                  <a:cs typeface="Times New Roman" panose="02020603050405020304" pitchFamily="18" charset="0"/>
                </a:rPr>
                <a:t>(</a:t>
              </a:r>
              <a:r>
                <a:rPr spc="4" dirty="0">
                  <a:solidFill>
                    <a:srgbClr val="002060"/>
                  </a:solidFill>
                  <a:latin typeface="Times New Roman" panose="02020603050405020304" pitchFamily="18" charset="0"/>
                  <a:cs typeface="Times New Roman" panose="02020603050405020304" pitchFamily="18" charset="0"/>
                </a:rPr>
                <a:t>leu</a:t>
              </a:r>
              <a:r>
                <a:rPr spc="-14" dirty="0">
                  <a:solidFill>
                    <a:srgbClr val="002060"/>
                  </a:solidFill>
                  <a:latin typeface="Times New Roman" panose="02020603050405020304" pitchFamily="18" charset="0"/>
                  <a:cs typeface="Times New Roman" panose="02020603050405020304" pitchFamily="18" charset="0"/>
                </a:rPr>
                <a:t>k</a:t>
              </a:r>
              <a:r>
                <a:rPr spc="9" dirty="0">
                  <a:solidFill>
                    <a:srgbClr val="002060"/>
                  </a:solidFill>
                  <a:latin typeface="Times New Roman" panose="02020603050405020304" pitchFamily="18" charset="0"/>
                  <a:cs typeface="Times New Roman" panose="02020603050405020304" pitchFamily="18" charset="0"/>
                </a:rPr>
                <a:t>o</a:t>
              </a:r>
              <a:r>
                <a:rPr spc="4" dirty="0">
                  <a:solidFill>
                    <a:srgbClr val="002060"/>
                  </a:solidFill>
                  <a:latin typeface="Times New Roman" panose="02020603050405020304" pitchFamily="18" charset="0"/>
                  <a:cs typeface="Times New Roman" panose="02020603050405020304" pitchFamily="18" charset="0"/>
                </a:rPr>
                <a:t>c</a:t>
              </a:r>
              <a:r>
                <a:rPr spc="34" dirty="0">
                  <a:solidFill>
                    <a:srgbClr val="002060"/>
                  </a:solidFill>
                  <a:latin typeface="Times New Roman" panose="02020603050405020304" pitchFamily="18" charset="0"/>
                  <a:cs typeface="Times New Roman" panose="02020603050405020304" pitchFamily="18" charset="0"/>
                </a:rPr>
                <a:t>y</a:t>
              </a:r>
              <a:r>
                <a:rPr spc="-9" dirty="0">
                  <a:solidFill>
                    <a:srgbClr val="002060"/>
                  </a:solidFill>
                  <a:latin typeface="Times New Roman" panose="02020603050405020304" pitchFamily="18" charset="0"/>
                  <a:cs typeface="Times New Roman" panose="02020603050405020304" pitchFamily="18" charset="0"/>
                </a:rPr>
                <a:t>t</a:t>
              </a:r>
              <a:r>
                <a:rPr spc="14"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s</a:t>
              </a:r>
              <a:r>
                <a:rPr spc="4" dirty="0">
                  <a:solidFill>
                    <a:srgbClr val="002060"/>
                  </a:solidFill>
                  <a:latin typeface="Times New Roman" panose="02020603050405020304" pitchFamily="18" charset="0"/>
                  <a:cs typeface="Times New Roman" panose="02020603050405020304" pitchFamily="18" charset="0"/>
                </a:rPr>
                <a:t> an</a:t>
              </a:r>
              <a:r>
                <a:rPr dirty="0">
                  <a:solidFill>
                    <a:srgbClr val="002060"/>
                  </a:solidFill>
                  <a:latin typeface="Times New Roman" panose="02020603050405020304" pitchFamily="18" charset="0"/>
                  <a:cs typeface="Times New Roman" panose="02020603050405020304" pitchFamily="18" charset="0"/>
                </a:rPr>
                <a:t>d</a:t>
              </a:r>
              <a:r>
                <a:rPr spc="20"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immatur</a:t>
              </a:r>
              <a:r>
                <a:rPr dirty="0">
                  <a:solidFill>
                    <a:srgbClr val="002060"/>
                  </a:solidFill>
                  <a:latin typeface="Times New Roman" panose="02020603050405020304" pitchFamily="18" charset="0"/>
                  <a:cs typeface="Times New Roman" panose="02020603050405020304" pitchFamily="18" charset="0"/>
                </a:rPr>
                <a:t>e</a:t>
              </a:r>
              <a:r>
                <a:rPr spc="14"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g</a:t>
              </a:r>
              <a:r>
                <a:rPr spc="14" dirty="0">
                  <a:solidFill>
                    <a:srgbClr val="002060"/>
                  </a:solidFill>
                  <a:latin typeface="Times New Roman" panose="02020603050405020304" pitchFamily="18" charset="0"/>
                  <a:cs typeface="Times New Roman" panose="02020603050405020304" pitchFamily="18" charset="0"/>
                </a:rPr>
                <a:t>er</a:t>
              </a:r>
              <a:r>
                <a:rPr dirty="0">
                  <a:solidFill>
                    <a:srgbClr val="002060"/>
                  </a:solidFill>
                  <a:latin typeface="Times New Roman" panose="02020603050405020304" pitchFamily="18" charset="0"/>
                  <a:cs typeface="Times New Roman" panose="02020603050405020304" pitchFamily="18" charset="0"/>
                </a:rPr>
                <a:t>m</a:t>
              </a:r>
              <a:r>
                <a:rPr spc="5"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cell</a:t>
              </a:r>
              <a:r>
                <a:rPr spc="29" dirty="0">
                  <a:solidFill>
                    <a:srgbClr val="002060"/>
                  </a:solidFill>
                  <a:latin typeface="Times New Roman" panose="02020603050405020304" pitchFamily="18" charset="0"/>
                  <a:cs typeface="Times New Roman" panose="02020603050405020304" pitchFamily="18" charset="0"/>
                </a:rPr>
                <a:t>s</a:t>
              </a:r>
              <a:r>
                <a:rPr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an</a:t>
              </a:r>
              <a:r>
                <a:rPr dirty="0">
                  <a:solidFill>
                    <a:srgbClr val="002060"/>
                  </a:solidFill>
                  <a:latin typeface="Times New Roman" panose="02020603050405020304" pitchFamily="18" charset="0"/>
                  <a:cs typeface="Times New Roman" panose="02020603050405020304" pitchFamily="18" charset="0"/>
                </a:rPr>
                <a:t>d</a:t>
              </a:r>
              <a:r>
                <a:rPr spc="20"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isola</a:t>
              </a:r>
              <a:r>
                <a:rPr spc="-9" dirty="0">
                  <a:solidFill>
                    <a:srgbClr val="002060"/>
                  </a:solidFill>
                  <a:latin typeface="Times New Roman" panose="02020603050405020304" pitchFamily="18" charset="0"/>
                  <a:cs typeface="Times New Roman" panose="02020603050405020304" pitchFamily="18" charset="0"/>
                </a:rPr>
                <a:t>t</a:t>
              </a:r>
              <a:r>
                <a:rPr spc="14" dirty="0">
                  <a:solidFill>
                    <a:srgbClr val="002060"/>
                  </a:solidFill>
                  <a:latin typeface="Times New Roman" panose="02020603050405020304" pitchFamily="18" charset="0"/>
                  <a:cs typeface="Times New Roman" panose="02020603050405020304" pitchFamily="18" charset="0"/>
                </a:rPr>
                <a:t>e</a:t>
              </a:r>
              <a:r>
                <a:rPr dirty="0">
                  <a:solidFill>
                    <a:srgbClr val="002060"/>
                  </a:solidFill>
                  <a:latin typeface="Times New Roman" panose="02020603050405020304" pitchFamily="18" charset="0"/>
                  <a:cs typeface="Times New Roman" panose="02020603050405020304" pitchFamily="18" charset="0"/>
                </a:rPr>
                <a:t>d</a:t>
              </a:r>
              <a:r>
                <a:rPr spc="37"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sp</a:t>
              </a:r>
              <a:r>
                <a:rPr spc="14" dirty="0">
                  <a:solidFill>
                    <a:srgbClr val="002060"/>
                  </a:solidFill>
                  <a:latin typeface="Times New Roman" panose="02020603050405020304" pitchFamily="18" charset="0"/>
                  <a:cs typeface="Times New Roman" panose="02020603050405020304" pitchFamily="18" charset="0"/>
                </a:rPr>
                <a:t>er</a:t>
              </a:r>
              <a:r>
                <a:rPr dirty="0">
                  <a:solidFill>
                    <a:srgbClr val="002060"/>
                  </a:solidFill>
                  <a:latin typeface="Times New Roman" panose="02020603050405020304" pitchFamily="18" charset="0"/>
                  <a:cs typeface="Times New Roman" panose="02020603050405020304" pitchFamily="18" charset="0"/>
                </a:rPr>
                <a:t>m</a:t>
              </a:r>
              <a:r>
                <a:rPr spc="31"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h</a:t>
              </a:r>
              <a:r>
                <a:rPr spc="9" dirty="0">
                  <a:solidFill>
                    <a:srgbClr val="002060"/>
                  </a:solidFill>
                  <a:latin typeface="Times New Roman" panose="02020603050405020304" pitchFamily="18" charset="0"/>
                  <a:cs typeface="Times New Roman" panose="02020603050405020304" pitchFamily="18" charset="0"/>
                </a:rPr>
                <a:t>e</a:t>
              </a:r>
              <a:r>
                <a:rPr spc="4" dirty="0">
                  <a:solidFill>
                    <a:srgbClr val="002060"/>
                  </a:solidFill>
                  <a:latin typeface="Times New Roman" panose="02020603050405020304" pitchFamily="18" charset="0"/>
                  <a:cs typeface="Times New Roman" panose="02020603050405020304" pitchFamily="18" charset="0"/>
                </a:rPr>
                <a:t>ad</a:t>
              </a:r>
              <a:r>
                <a:rPr dirty="0">
                  <a:solidFill>
                    <a:srgbClr val="002060"/>
                  </a:solidFill>
                  <a:latin typeface="Times New Roman" panose="02020603050405020304" pitchFamily="18" charset="0"/>
                  <a:cs typeface="Times New Roman" panose="02020603050405020304" pitchFamily="18" charset="0"/>
                </a:rPr>
                <a:t>s </a:t>
              </a:r>
              <a:r>
                <a:rPr spc="4" dirty="0">
                  <a:solidFill>
                    <a:srgbClr val="002060"/>
                  </a:solidFill>
                  <a:latin typeface="Times New Roman" panose="02020603050405020304" pitchFamily="18" charset="0"/>
                  <a:cs typeface="Times New Roman" panose="02020603050405020304" pitchFamily="18" charset="0"/>
                </a:rPr>
                <a:t>o</a:t>
              </a:r>
              <a:r>
                <a:rPr dirty="0">
                  <a:solidFill>
                    <a:srgbClr val="002060"/>
                  </a:solidFill>
                  <a:latin typeface="Times New Roman" panose="02020603050405020304" pitchFamily="18" charset="0"/>
                  <a:cs typeface="Times New Roman" panose="02020603050405020304" pitchFamily="18" charset="0"/>
                </a:rPr>
                <a:t>r</a:t>
              </a:r>
              <a:r>
                <a:rPr spc="16" dirty="0">
                  <a:solidFill>
                    <a:srgbClr val="002060"/>
                  </a:solidFill>
                  <a:latin typeface="Times New Roman" panose="02020603050405020304" pitchFamily="18" charset="0"/>
                  <a:cs typeface="Times New Roman" panose="02020603050405020304" pitchFamily="18" charset="0"/>
                </a:rPr>
                <a:t> </a:t>
              </a:r>
              <a:r>
                <a:rPr spc="4" dirty="0">
                  <a:solidFill>
                    <a:srgbClr val="002060"/>
                  </a:solidFill>
                  <a:latin typeface="Times New Roman" panose="02020603050405020304" pitchFamily="18" charset="0"/>
                  <a:cs typeface="Times New Roman" panose="02020603050405020304" pitchFamily="18" charset="0"/>
                </a:rPr>
                <a:t>tails</a:t>
              </a:r>
              <a:r>
                <a:rPr lang="it-IT" spc="4" dirty="0">
                  <a:solidFill>
                    <a:srgbClr val="002060"/>
                  </a:solidFill>
                  <a:latin typeface="Times New Roman" panose="02020603050405020304" pitchFamily="18" charset="0"/>
                  <a:cs typeface="Times New Roman" panose="02020603050405020304" pitchFamily="18" charset="0"/>
                </a:rPr>
                <a:t>; </a:t>
              </a:r>
              <a:endParaRPr lang="it-IT" dirty="0">
                <a:solidFill>
                  <a:srgbClr val="002060"/>
                </a:solidFill>
                <a:latin typeface="Times New Roman" panose="02020603050405020304" pitchFamily="18" charset="0"/>
                <a:cs typeface="Times New Roman" panose="02020603050405020304" pitchFamily="18" charset="0"/>
              </a:endParaRPr>
            </a:p>
            <a:p>
              <a:pPr marL="298450" indent="-285750" algn="just">
                <a:spcBef>
                  <a:spcPts val="107"/>
                </a:spcBef>
                <a:spcAft>
                  <a:spcPts val="1000"/>
                </a:spcAft>
                <a:buClr>
                  <a:srgbClr val="009900"/>
                </a:buClr>
                <a:buFont typeface="Wingdings" panose="05000000000000000000" pitchFamily="2" charset="2"/>
                <a:buChar char="v"/>
              </a:pPr>
              <a:r>
                <a:rPr lang="it-IT" spc="9" dirty="0" err="1">
                  <a:solidFill>
                    <a:srgbClr val="002060"/>
                  </a:solidFill>
                  <a:latin typeface="Times New Roman" panose="02020603050405020304" pitchFamily="18" charset="0"/>
                  <a:cs typeface="Times New Roman" panose="02020603050405020304" pitchFamily="18" charset="0"/>
                </a:rPr>
                <a:t>a</a:t>
              </a:r>
              <a:r>
                <a:rPr lang="it-IT" spc="14" dirty="0" err="1">
                  <a:solidFill>
                    <a:srgbClr val="002060"/>
                  </a:solidFill>
                  <a:latin typeface="Times New Roman" panose="02020603050405020304" pitchFamily="18" charset="0"/>
                  <a:cs typeface="Times New Roman" panose="02020603050405020304" pitchFamily="18" charset="0"/>
                </a:rPr>
                <a:t>s</a:t>
              </a:r>
              <a:r>
                <a:rPr lang="it-IT" spc="9" dirty="0" err="1">
                  <a:solidFill>
                    <a:srgbClr val="002060"/>
                  </a:solidFill>
                  <a:latin typeface="Times New Roman" panose="02020603050405020304" pitchFamily="18" charset="0"/>
                  <a:cs typeface="Times New Roman" panose="02020603050405020304" pitchFamily="18" charset="0"/>
                </a:rPr>
                <a:t>s</a:t>
              </a:r>
              <a:r>
                <a:rPr lang="it-IT" spc="14" dirty="0" err="1">
                  <a:solidFill>
                    <a:srgbClr val="002060"/>
                  </a:solidFill>
                  <a:latin typeface="Times New Roman" panose="02020603050405020304" pitchFamily="18" charset="0"/>
                  <a:cs typeface="Times New Roman" panose="02020603050405020304" pitchFamily="18" charset="0"/>
                </a:rPr>
                <a:t>es</a:t>
              </a:r>
              <a:r>
                <a:rPr lang="it-IT" spc="9" dirty="0" err="1">
                  <a:solidFill>
                    <a:srgbClr val="002060"/>
                  </a:solidFill>
                  <a:latin typeface="Times New Roman" panose="02020603050405020304" pitchFamily="18" charset="0"/>
                  <a:cs typeface="Times New Roman" panose="02020603050405020304" pitchFamily="18" charset="0"/>
                </a:rPr>
                <a:t>s</a:t>
              </a:r>
              <a:r>
                <a:rPr lang="it-IT" spc="4" dirty="0" err="1">
                  <a:solidFill>
                    <a:srgbClr val="002060"/>
                  </a:solidFill>
                  <a:latin typeface="Times New Roman" panose="02020603050405020304" pitchFamily="18" charset="0"/>
                  <a:cs typeface="Times New Roman" panose="02020603050405020304" pitchFamily="18" charset="0"/>
                </a:rPr>
                <a:t>m</a:t>
              </a:r>
              <a:r>
                <a:rPr lang="it-IT" spc="9" dirty="0" err="1">
                  <a:solidFill>
                    <a:srgbClr val="002060"/>
                  </a:solidFill>
                  <a:latin typeface="Times New Roman" panose="02020603050405020304" pitchFamily="18" charset="0"/>
                  <a:cs typeface="Times New Roman" panose="02020603050405020304" pitchFamily="18" charset="0"/>
                </a:rPr>
                <a:t>e</a:t>
              </a:r>
              <a:r>
                <a:rPr lang="it-IT" dirty="0" err="1">
                  <a:solidFill>
                    <a:srgbClr val="002060"/>
                  </a:solidFill>
                  <a:latin typeface="Times New Roman" panose="02020603050405020304" pitchFamily="18" charset="0"/>
                  <a:cs typeface="Times New Roman" panose="02020603050405020304" pitchFamily="18" charset="0"/>
                </a:rPr>
                <a:t>nt</a:t>
              </a:r>
              <a:r>
                <a:rPr lang="it-IT" spc="-15"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of</a:t>
              </a:r>
              <a:r>
                <a:rPr lang="it-IT" spc="31" dirty="0">
                  <a:solidFill>
                    <a:srgbClr val="002060"/>
                  </a:solidFill>
                  <a:latin typeface="Times New Roman" panose="02020603050405020304" pitchFamily="18" charset="0"/>
                  <a:cs typeface="Times New Roman" panose="02020603050405020304" pitchFamily="18" charset="0"/>
                </a:rPr>
                <a:t> </a:t>
              </a:r>
              <a:r>
                <a:rPr lang="it-IT" spc="4" dirty="0" err="1">
                  <a:solidFill>
                    <a:srgbClr val="002060"/>
                  </a:solidFill>
                  <a:latin typeface="Times New Roman" panose="02020603050405020304" pitchFamily="18" charset="0"/>
                  <a:cs typeface="Times New Roman" panose="02020603050405020304" pitchFamily="18" charset="0"/>
                </a:rPr>
                <a:t>s</a:t>
              </a:r>
              <a:r>
                <a:rPr lang="it-IT" spc="9" dirty="0" err="1">
                  <a:solidFill>
                    <a:srgbClr val="002060"/>
                  </a:solidFill>
                  <a:latin typeface="Times New Roman" panose="02020603050405020304" pitchFamily="18" charset="0"/>
                  <a:cs typeface="Times New Roman" panose="02020603050405020304" pitchFamily="18" charset="0"/>
                </a:rPr>
                <a:t>p</a:t>
              </a:r>
              <a:r>
                <a:rPr lang="it-IT" spc="14" dirty="0" err="1">
                  <a:solidFill>
                    <a:srgbClr val="002060"/>
                  </a:solidFill>
                  <a:latin typeface="Times New Roman" panose="02020603050405020304" pitchFamily="18" charset="0"/>
                  <a:cs typeface="Times New Roman" panose="02020603050405020304" pitchFamily="18" charset="0"/>
                </a:rPr>
                <a:t>er</a:t>
              </a:r>
              <a:r>
                <a:rPr lang="it-IT" dirty="0" err="1">
                  <a:solidFill>
                    <a:srgbClr val="002060"/>
                  </a:solidFill>
                  <a:latin typeface="Times New Roman" panose="02020603050405020304" pitchFamily="18" charset="0"/>
                  <a:cs typeface="Times New Roman" panose="02020603050405020304" pitchFamily="18" charset="0"/>
                </a:rPr>
                <a:t>m</a:t>
              </a:r>
              <a:r>
                <a:rPr lang="it-IT" spc="26" dirty="0">
                  <a:solidFill>
                    <a:srgbClr val="002060"/>
                  </a:solidFill>
                  <a:latin typeface="Times New Roman" panose="02020603050405020304" pitchFamily="18" charset="0"/>
                  <a:cs typeface="Times New Roman" panose="02020603050405020304" pitchFamily="18" charset="0"/>
                </a:rPr>
                <a:t> </a:t>
              </a:r>
              <a:r>
                <a:rPr lang="it-IT" spc="9" dirty="0" err="1">
                  <a:solidFill>
                    <a:srgbClr val="002060"/>
                  </a:solidFill>
                  <a:latin typeface="Times New Roman" panose="02020603050405020304" pitchFamily="18" charset="0"/>
                  <a:cs typeface="Times New Roman" panose="02020603050405020304" pitchFamily="18" charset="0"/>
                </a:rPr>
                <a:t>number</a:t>
              </a:r>
              <a:r>
                <a:rPr lang="it-IT" spc="9" dirty="0">
                  <a:solidFill>
                    <a:srgbClr val="002060"/>
                  </a:solidFill>
                  <a:latin typeface="Times New Roman" panose="02020603050405020304" pitchFamily="18" charset="0"/>
                  <a:cs typeface="Times New Roman" panose="02020603050405020304" pitchFamily="18" charset="0"/>
                </a:rPr>
                <a:t>;</a:t>
              </a:r>
            </a:p>
            <a:p>
              <a:pPr marL="298450" indent="-285750" algn="just">
                <a:spcBef>
                  <a:spcPts val="107"/>
                </a:spcBef>
                <a:spcAft>
                  <a:spcPts val="1000"/>
                </a:spcAft>
                <a:buClr>
                  <a:srgbClr val="009900"/>
                </a:buClr>
                <a:buFont typeface="Wingdings" panose="05000000000000000000" pitchFamily="2" charset="2"/>
                <a:buChar char="v"/>
              </a:pPr>
              <a:r>
                <a:rPr lang="it-IT" spc="9" dirty="0" err="1">
                  <a:solidFill>
                    <a:srgbClr val="002060"/>
                  </a:solidFill>
                  <a:latin typeface="Times New Roman" panose="02020603050405020304" pitchFamily="18" charset="0"/>
                  <a:cs typeface="Times New Roman" panose="02020603050405020304" pitchFamily="18" charset="0"/>
                </a:rPr>
                <a:t>a</a:t>
              </a:r>
              <a:r>
                <a:rPr lang="it-IT" spc="14" dirty="0" err="1">
                  <a:solidFill>
                    <a:srgbClr val="002060"/>
                  </a:solidFill>
                  <a:latin typeface="Times New Roman" panose="02020603050405020304" pitchFamily="18" charset="0"/>
                  <a:cs typeface="Times New Roman" panose="02020603050405020304" pitchFamily="18" charset="0"/>
                </a:rPr>
                <a:t>s</a:t>
              </a:r>
              <a:r>
                <a:rPr lang="it-IT" spc="9" dirty="0" err="1">
                  <a:solidFill>
                    <a:srgbClr val="002060"/>
                  </a:solidFill>
                  <a:latin typeface="Times New Roman" panose="02020603050405020304" pitchFamily="18" charset="0"/>
                  <a:cs typeface="Times New Roman" panose="02020603050405020304" pitchFamily="18" charset="0"/>
                </a:rPr>
                <a:t>s</a:t>
              </a:r>
              <a:r>
                <a:rPr lang="it-IT" spc="14" dirty="0" err="1">
                  <a:solidFill>
                    <a:srgbClr val="002060"/>
                  </a:solidFill>
                  <a:latin typeface="Times New Roman" panose="02020603050405020304" pitchFamily="18" charset="0"/>
                  <a:cs typeface="Times New Roman" panose="02020603050405020304" pitchFamily="18" charset="0"/>
                </a:rPr>
                <a:t>es</a:t>
              </a:r>
              <a:r>
                <a:rPr lang="it-IT" spc="9" dirty="0" err="1">
                  <a:solidFill>
                    <a:srgbClr val="002060"/>
                  </a:solidFill>
                  <a:latin typeface="Times New Roman" panose="02020603050405020304" pitchFamily="18" charset="0"/>
                  <a:cs typeface="Times New Roman" panose="02020603050405020304" pitchFamily="18" charset="0"/>
                </a:rPr>
                <a:t>s</a:t>
              </a:r>
              <a:r>
                <a:rPr lang="it-IT" spc="4" dirty="0" err="1">
                  <a:solidFill>
                    <a:srgbClr val="002060"/>
                  </a:solidFill>
                  <a:latin typeface="Times New Roman" panose="02020603050405020304" pitchFamily="18" charset="0"/>
                  <a:cs typeface="Times New Roman" panose="02020603050405020304" pitchFamily="18" charset="0"/>
                </a:rPr>
                <a:t>m</a:t>
              </a:r>
              <a:r>
                <a:rPr lang="it-IT" spc="9" dirty="0" err="1">
                  <a:solidFill>
                    <a:srgbClr val="002060"/>
                  </a:solidFill>
                  <a:latin typeface="Times New Roman" panose="02020603050405020304" pitchFamily="18" charset="0"/>
                  <a:cs typeface="Times New Roman" panose="02020603050405020304" pitchFamily="18" charset="0"/>
                </a:rPr>
                <a:t>e</a:t>
              </a:r>
              <a:r>
                <a:rPr lang="it-IT" dirty="0" err="1">
                  <a:solidFill>
                    <a:srgbClr val="002060"/>
                  </a:solidFill>
                  <a:latin typeface="Times New Roman" panose="02020603050405020304" pitchFamily="18" charset="0"/>
                  <a:cs typeface="Times New Roman" panose="02020603050405020304" pitchFamily="18" charset="0"/>
                </a:rPr>
                <a:t>nt</a:t>
              </a:r>
              <a:r>
                <a:rPr lang="it-IT" spc="-15"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of</a:t>
              </a:r>
              <a:r>
                <a:rPr lang="it-IT" spc="31" dirty="0">
                  <a:solidFill>
                    <a:srgbClr val="002060"/>
                  </a:solidFill>
                  <a:latin typeface="Times New Roman" panose="02020603050405020304" pitchFamily="18" charset="0"/>
                  <a:cs typeface="Times New Roman" panose="02020603050405020304" pitchFamily="18" charset="0"/>
                </a:rPr>
                <a:t> </a:t>
              </a:r>
              <a:r>
                <a:rPr lang="it-IT" spc="4" dirty="0" err="1">
                  <a:solidFill>
                    <a:srgbClr val="002060"/>
                  </a:solidFill>
                  <a:latin typeface="Times New Roman" panose="02020603050405020304" pitchFamily="18" charset="0"/>
                  <a:cs typeface="Times New Roman" panose="02020603050405020304" pitchFamily="18" charset="0"/>
                </a:rPr>
                <a:t>s</a:t>
              </a:r>
              <a:r>
                <a:rPr lang="it-IT" spc="9" dirty="0" err="1">
                  <a:solidFill>
                    <a:srgbClr val="002060"/>
                  </a:solidFill>
                  <a:latin typeface="Times New Roman" panose="02020603050405020304" pitchFamily="18" charset="0"/>
                  <a:cs typeface="Times New Roman" panose="02020603050405020304" pitchFamily="18" charset="0"/>
                </a:rPr>
                <a:t>p</a:t>
              </a:r>
              <a:r>
                <a:rPr lang="it-IT" spc="14" dirty="0" err="1">
                  <a:solidFill>
                    <a:srgbClr val="002060"/>
                  </a:solidFill>
                  <a:latin typeface="Times New Roman" panose="02020603050405020304" pitchFamily="18" charset="0"/>
                  <a:cs typeface="Times New Roman" panose="02020603050405020304" pitchFamily="18" charset="0"/>
                </a:rPr>
                <a:t>er</a:t>
              </a:r>
              <a:r>
                <a:rPr lang="it-IT" dirty="0" err="1">
                  <a:solidFill>
                    <a:srgbClr val="002060"/>
                  </a:solidFill>
                  <a:latin typeface="Times New Roman" panose="02020603050405020304" pitchFamily="18" charset="0"/>
                  <a:cs typeface="Times New Roman" panose="02020603050405020304" pitchFamily="18" charset="0"/>
                </a:rPr>
                <a:t>m</a:t>
              </a:r>
              <a:r>
                <a:rPr lang="it-IT" spc="26" dirty="0">
                  <a:solidFill>
                    <a:srgbClr val="002060"/>
                  </a:solidFill>
                  <a:latin typeface="Times New Roman" panose="02020603050405020304" pitchFamily="18" charset="0"/>
                  <a:cs typeface="Times New Roman" panose="02020603050405020304" pitchFamily="18" charset="0"/>
                </a:rPr>
                <a:t> </a:t>
              </a:r>
              <a:r>
                <a:rPr lang="it-IT" spc="9" dirty="0" err="1">
                  <a:solidFill>
                    <a:srgbClr val="002060"/>
                  </a:solidFill>
                  <a:latin typeface="Times New Roman" panose="02020603050405020304" pitchFamily="18" charset="0"/>
                  <a:cs typeface="Times New Roman" panose="02020603050405020304" pitchFamily="18" charset="0"/>
                </a:rPr>
                <a:t>m</a:t>
              </a:r>
              <a:r>
                <a:rPr lang="it-IT" dirty="0" err="1">
                  <a:solidFill>
                    <a:srgbClr val="002060"/>
                  </a:solidFill>
                  <a:latin typeface="Times New Roman" panose="02020603050405020304" pitchFamily="18" charset="0"/>
                  <a:cs typeface="Times New Roman" panose="02020603050405020304" pitchFamily="18" charset="0"/>
                </a:rPr>
                <a:t>otil</a:t>
              </a:r>
              <a:r>
                <a:rPr lang="it-IT" spc="4" dirty="0" err="1">
                  <a:solidFill>
                    <a:srgbClr val="002060"/>
                  </a:solidFill>
                  <a:latin typeface="Times New Roman" panose="02020603050405020304" pitchFamily="18" charset="0"/>
                  <a:cs typeface="Times New Roman" panose="02020603050405020304" pitchFamily="18" charset="0"/>
                </a:rPr>
                <a:t>i</a:t>
              </a:r>
              <a:r>
                <a:rPr lang="it-IT" spc="25" dirty="0" err="1">
                  <a:solidFill>
                    <a:srgbClr val="002060"/>
                  </a:solidFill>
                  <a:latin typeface="Times New Roman" panose="02020603050405020304" pitchFamily="18" charset="0"/>
                  <a:cs typeface="Times New Roman" panose="02020603050405020304" pitchFamily="18" charset="0"/>
                </a:rPr>
                <a:t>t</a:t>
              </a:r>
              <a:r>
                <a:rPr lang="it-IT" dirty="0" err="1">
                  <a:solidFill>
                    <a:srgbClr val="002060"/>
                  </a:solidFill>
                  <a:latin typeface="Times New Roman" panose="02020603050405020304" pitchFamily="18" charset="0"/>
                  <a:cs typeface="Times New Roman" panose="02020603050405020304" pitchFamily="18" charset="0"/>
                </a:rPr>
                <a:t>y</a:t>
              </a:r>
              <a:r>
                <a:rPr lang="it-IT" dirty="0">
                  <a:solidFill>
                    <a:srgbClr val="002060"/>
                  </a:solidFill>
                  <a:latin typeface="Times New Roman" panose="02020603050405020304" pitchFamily="18" charset="0"/>
                  <a:cs typeface="Times New Roman" panose="02020603050405020304" pitchFamily="18" charset="0"/>
                </a:rPr>
                <a:t>;</a:t>
              </a:r>
            </a:p>
            <a:p>
              <a:pPr marL="298450" indent="-285750" algn="just">
                <a:spcBef>
                  <a:spcPts val="107"/>
                </a:spcBef>
                <a:spcAft>
                  <a:spcPts val="1000"/>
                </a:spcAft>
                <a:buClr>
                  <a:srgbClr val="009900"/>
                </a:buClr>
                <a:buFont typeface="Wingdings" panose="05000000000000000000" pitchFamily="2" charset="2"/>
                <a:buChar char="v"/>
              </a:pPr>
              <a:r>
                <a:rPr lang="it-IT" spc="9" dirty="0" err="1">
                  <a:solidFill>
                    <a:srgbClr val="002060"/>
                  </a:solidFill>
                  <a:latin typeface="Times New Roman" panose="02020603050405020304" pitchFamily="18" charset="0"/>
                  <a:cs typeface="Times New Roman" panose="02020603050405020304" pitchFamily="18" charset="0"/>
                </a:rPr>
                <a:t>a</a:t>
              </a:r>
              <a:r>
                <a:rPr lang="it-IT" spc="14" dirty="0" err="1">
                  <a:solidFill>
                    <a:srgbClr val="002060"/>
                  </a:solidFill>
                  <a:latin typeface="Times New Roman" panose="02020603050405020304" pitchFamily="18" charset="0"/>
                  <a:cs typeface="Times New Roman" panose="02020603050405020304" pitchFamily="18" charset="0"/>
                </a:rPr>
                <a:t>s</a:t>
              </a:r>
              <a:r>
                <a:rPr lang="it-IT" spc="9" dirty="0" err="1">
                  <a:solidFill>
                    <a:srgbClr val="002060"/>
                  </a:solidFill>
                  <a:latin typeface="Times New Roman" panose="02020603050405020304" pitchFamily="18" charset="0"/>
                  <a:cs typeface="Times New Roman" panose="02020603050405020304" pitchFamily="18" charset="0"/>
                </a:rPr>
                <a:t>s</a:t>
              </a:r>
              <a:r>
                <a:rPr lang="it-IT" spc="14" dirty="0" err="1">
                  <a:solidFill>
                    <a:srgbClr val="002060"/>
                  </a:solidFill>
                  <a:latin typeface="Times New Roman" panose="02020603050405020304" pitchFamily="18" charset="0"/>
                  <a:cs typeface="Times New Roman" panose="02020603050405020304" pitchFamily="18" charset="0"/>
                </a:rPr>
                <a:t>es</a:t>
              </a:r>
              <a:r>
                <a:rPr lang="it-IT" spc="9" dirty="0" err="1">
                  <a:solidFill>
                    <a:srgbClr val="002060"/>
                  </a:solidFill>
                  <a:latin typeface="Times New Roman" panose="02020603050405020304" pitchFamily="18" charset="0"/>
                  <a:cs typeface="Times New Roman" panose="02020603050405020304" pitchFamily="18" charset="0"/>
                </a:rPr>
                <a:t>s</a:t>
              </a:r>
              <a:r>
                <a:rPr lang="it-IT" spc="4" dirty="0" err="1">
                  <a:solidFill>
                    <a:srgbClr val="002060"/>
                  </a:solidFill>
                  <a:latin typeface="Times New Roman" panose="02020603050405020304" pitchFamily="18" charset="0"/>
                  <a:cs typeface="Times New Roman" panose="02020603050405020304" pitchFamily="18" charset="0"/>
                </a:rPr>
                <a:t>m</a:t>
              </a:r>
              <a:r>
                <a:rPr lang="it-IT" spc="9" dirty="0" err="1">
                  <a:solidFill>
                    <a:srgbClr val="002060"/>
                  </a:solidFill>
                  <a:latin typeface="Times New Roman" panose="02020603050405020304" pitchFamily="18" charset="0"/>
                  <a:cs typeface="Times New Roman" panose="02020603050405020304" pitchFamily="18" charset="0"/>
                </a:rPr>
                <a:t>e</a:t>
              </a:r>
              <a:r>
                <a:rPr lang="it-IT" dirty="0" err="1">
                  <a:solidFill>
                    <a:srgbClr val="002060"/>
                  </a:solidFill>
                  <a:latin typeface="Times New Roman" panose="02020603050405020304" pitchFamily="18" charset="0"/>
                  <a:cs typeface="Times New Roman" panose="02020603050405020304" pitchFamily="18" charset="0"/>
                </a:rPr>
                <a:t>nt</a:t>
              </a:r>
              <a:r>
                <a:rPr lang="it-IT" spc="-15"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of</a:t>
              </a:r>
              <a:r>
                <a:rPr lang="it-IT" spc="31" dirty="0">
                  <a:solidFill>
                    <a:srgbClr val="002060"/>
                  </a:solidFill>
                  <a:latin typeface="Times New Roman" panose="02020603050405020304" pitchFamily="18" charset="0"/>
                  <a:cs typeface="Times New Roman" panose="02020603050405020304" pitchFamily="18" charset="0"/>
                </a:rPr>
                <a:t> </a:t>
              </a:r>
              <a:r>
                <a:rPr lang="it-IT" spc="4" dirty="0" err="1">
                  <a:solidFill>
                    <a:srgbClr val="002060"/>
                  </a:solidFill>
                  <a:latin typeface="Times New Roman" panose="02020603050405020304" pitchFamily="18" charset="0"/>
                  <a:cs typeface="Times New Roman" panose="02020603050405020304" pitchFamily="18" charset="0"/>
                </a:rPr>
                <a:t>s</a:t>
              </a:r>
              <a:r>
                <a:rPr lang="it-IT" spc="9" dirty="0" err="1">
                  <a:solidFill>
                    <a:srgbClr val="002060"/>
                  </a:solidFill>
                  <a:latin typeface="Times New Roman" panose="02020603050405020304" pitchFamily="18" charset="0"/>
                  <a:cs typeface="Times New Roman" panose="02020603050405020304" pitchFamily="18" charset="0"/>
                </a:rPr>
                <a:t>p</a:t>
              </a:r>
              <a:r>
                <a:rPr lang="it-IT" spc="14" dirty="0" err="1">
                  <a:solidFill>
                    <a:srgbClr val="002060"/>
                  </a:solidFill>
                  <a:latin typeface="Times New Roman" panose="02020603050405020304" pitchFamily="18" charset="0"/>
                  <a:cs typeface="Times New Roman" panose="02020603050405020304" pitchFamily="18" charset="0"/>
                </a:rPr>
                <a:t>er</a:t>
              </a:r>
              <a:r>
                <a:rPr lang="it-IT" dirty="0" err="1">
                  <a:solidFill>
                    <a:srgbClr val="002060"/>
                  </a:solidFill>
                  <a:latin typeface="Times New Roman" panose="02020603050405020304" pitchFamily="18" charset="0"/>
                  <a:cs typeface="Times New Roman" panose="02020603050405020304" pitchFamily="18" charset="0"/>
                </a:rPr>
                <a:t>m</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morphology</a:t>
              </a:r>
              <a:r>
                <a:rPr lang="it-IT" dirty="0">
                  <a:solidFill>
                    <a:srgbClr val="002060"/>
                  </a:solidFill>
                  <a:latin typeface="Times New Roman" panose="02020603050405020304" pitchFamily="18" charset="0"/>
                  <a:cs typeface="Times New Roman" panose="02020603050405020304" pitchFamily="18" charset="0"/>
                </a:rPr>
                <a:t>.</a:t>
              </a:r>
            </a:p>
            <a:p>
              <a:pPr marL="298450" indent="-285750" algn="just">
                <a:spcBef>
                  <a:spcPts val="107"/>
                </a:spcBef>
                <a:spcAft>
                  <a:spcPts val="1000"/>
                </a:spcAft>
                <a:buClr>
                  <a:srgbClr val="009900"/>
                </a:buClr>
                <a:buFont typeface="Wingdings" panose="05000000000000000000" pitchFamily="2" charset="2"/>
                <a:buChar char="v"/>
              </a:pPr>
              <a:endParaRPr dirty="0">
                <a:solidFill>
                  <a:srgbClr val="002060"/>
                </a:solidFill>
                <a:latin typeface="Times New Roman" panose="02020603050405020304" pitchFamily="18" charset="0"/>
                <a:cs typeface="Times New Roman" panose="02020603050405020304" pitchFamily="18" charset="0"/>
              </a:endParaRPr>
            </a:p>
          </p:txBody>
        </p:sp>
      </p:grpSp>
      <p:pic>
        <p:nvPicPr>
          <p:cNvPr id="13" name="Picture 2" descr="https://research.unite.it/sr/cineca/images/interface/logo_instance.png">
            <a:extLst>
              <a:ext uri="{FF2B5EF4-FFF2-40B4-BE49-F238E27FC236}">
                <a16:creationId xmlns:a16="http://schemas.microsoft.com/office/drawing/2014/main" id="{D8497407-CEEA-468A-93A4-B6ECE5ED71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42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7A16CA-0E9F-4D29-89C0-DB8DCC2ABC77}"/>
              </a:ext>
            </a:extLst>
          </p:cNvPr>
          <p:cNvGrpSpPr/>
          <p:nvPr/>
        </p:nvGrpSpPr>
        <p:grpSpPr>
          <a:xfrm>
            <a:off x="1705358" y="2511511"/>
            <a:ext cx="6766906" cy="4364661"/>
            <a:chOff x="1064659" y="1963342"/>
            <a:chExt cx="6968688" cy="4324559"/>
          </a:xfrm>
        </p:grpSpPr>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466" t="10448" r="27769" b="72284"/>
            <a:stretch/>
          </p:blipFill>
          <p:spPr bwMode="auto">
            <a:xfrm>
              <a:off x="1210620" y="1963342"/>
              <a:ext cx="6722758" cy="142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o 1"/>
            <p:cNvGrpSpPr/>
            <p:nvPr/>
          </p:nvGrpSpPr>
          <p:grpSpPr>
            <a:xfrm>
              <a:off x="1064659" y="3137897"/>
              <a:ext cx="6968688" cy="3150004"/>
              <a:chOff x="1041662" y="2708920"/>
              <a:chExt cx="6968688" cy="3150004"/>
            </a:xfrm>
          </p:grpSpPr>
          <p:grpSp>
            <p:nvGrpSpPr>
              <p:cNvPr id="5" name="Gruppo 4"/>
              <p:cNvGrpSpPr/>
              <p:nvPr/>
            </p:nvGrpSpPr>
            <p:grpSpPr>
              <a:xfrm>
                <a:off x="1041662" y="2708920"/>
                <a:ext cx="6968688" cy="3024336"/>
                <a:chOff x="1041662" y="2708920"/>
                <a:chExt cx="6968688" cy="3024336"/>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89" t="26912" r="27086" b="54556"/>
                <a:stretch/>
              </p:blipFill>
              <p:spPr bwMode="auto">
                <a:xfrm>
                  <a:off x="1043608" y="2708920"/>
                  <a:ext cx="6966742" cy="1530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22" t="38281" r="27087" b="42448"/>
                <a:stretch/>
              </p:blipFill>
              <p:spPr bwMode="auto">
                <a:xfrm>
                  <a:off x="1041662" y="4149080"/>
                  <a:ext cx="691471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918" t="90445" r="26129" b="5495"/>
              <a:stretch/>
            </p:blipFill>
            <p:spPr bwMode="auto">
              <a:xfrm>
                <a:off x="1115616" y="5589240"/>
                <a:ext cx="5783743" cy="26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9" name="Titolo 1"/>
          <p:cNvSpPr>
            <a:spLocks noGrp="1"/>
          </p:cNvSpPr>
          <p:nvPr>
            <p:ph type="title"/>
          </p:nvPr>
        </p:nvSpPr>
        <p:spPr>
          <a:xfrm>
            <a:off x="1847094" y="1040661"/>
            <a:ext cx="3166701" cy="1143001"/>
          </a:xfrm>
          <a:ln>
            <a:noFill/>
          </a:ln>
        </p:spPr>
        <p:txBody>
          <a:bodyPr>
            <a:normAutofit/>
          </a:bodyPr>
          <a:lstStyle/>
          <a:p>
            <a:pPr algn="l"/>
            <a:r>
              <a:rPr lang="it-IT" sz="2400" cap="all" dirty="0">
                <a:solidFill>
                  <a:srgbClr val="002060"/>
                </a:solidFill>
                <a:latin typeface="Times New Roman" panose="02020603050405020304" pitchFamily="18" charset="0"/>
                <a:cs typeface="Times New Roman" panose="02020603050405020304" pitchFamily="18" charset="0"/>
              </a:rPr>
              <a:t>HEAD DEFECTS</a:t>
            </a:r>
          </a:p>
        </p:txBody>
      </p:sp>
      <p:pic>
        <p:nvPicPr>
          <p:cNvPr id="21" name="Picture 2" descr="https://research.unite.it/sr/cineca/images/interface/logo_instance.png">
            <a:extLst>
              <a:ext uri="{FF2B5EF4-FFF2-40B4-BE49-F238E27FC236}">
                <a16:creationId xmlns:a16="http://schemas.microsoft.com/office/drawing/2014/main" id="{774FA403-8FA0-45AA-8DDD-E381D641FD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373ED44-764C-40DA-86F6-8BC3319D4466}"/>
              </a:ext>
            </a:extLst>
          </p:cNvPr>
          <p:cNvPicPr>
            <a:picLocks noChangeAspect="1"/>
          </p:cNvPicPr>
          <p:nvPr/>
        </p:nvPicPr>
        <p:blipFill rotWithShape="1">
          <a:blip r:embed="rId6"/>
          <a:srcRect l="42914" t="41600" r="20074" b="34662"/>
          <a:stretch/>
        </p:blipFill>
        <p:spPr>
          <a:xfrm>
            <a:off x="4846211" y="270255"/>
            <a:ext cx="5722535" cy="2064439"/>
          </a:xfrm>
          <a:prstGeom prst="rect">
            <a:avLst/>
          </a:prstGeom>
        </p:spPr>
      </p:pic>
    </p:spTree>
    <p:extLst>
      <p:ext uri="{BB962C8B-B14F-4D97-AF65-F5344CB8AC3E}">
        <p14:creationId xmlns:p14="http://schemas.microsoft.com/office/powerpoint/2010/main" val="148069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18" t="11745" r="26129" b="5495"/>
          <a:stretch/>
        </p:blipFill>
        <p:spPr bwMode="auto">
          <a:xfrm>
            <a:off x="4356463" y="961098"/>
            <a:ext cx="6204034" cy="589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olo 1"/>
          <p:cNvSpPr>
            <a:spLocks noGrp="1"/>
          </p:cNvSpPr>
          <p:nvPr>
            <p:ph type="title"/>
          </p:nvPr>
        </p:nvSpPr>
        <p:spPr>
          <a:xfrm>
            <a:off x="4583833" y="133329"/>
            <a:ext cx="3959863" cy="792000"/>
          </a:xfrm>
          <a:ln>
            <a:noFill/>
          </a:ln>
        </p:spPr>
        <p:txBody>
          <a:bodyPr>
            <a:normAutofit/>
          </a:bodyPr>
          <a:lstStyle/>
          <a:p>
            <a:r>
              <a:rPr lang="it-IT" sz="2400" cap="all" dirty="0">
                <a:solidFill>
                  <a:srgbClr val="002060"/>
                </a:solidFill>
                <a:latin typeface="Times New Roman" panose="02020603050405020304" pitchFamily="18" charset="0"/>
                <a:cs typeface="Times New Roman" panose="02020603050405020304" pitchFamily="18" charset="0"/>
              </a:rPr>
              <a:t>NECK AND TAIL DEFECTS</a:t>
            </a:r>
          </a:p>
        </p:txBody>
      </p:sp>
      <p:pic>
        <p:nvPicPr>
          <p:cNvPr id="12" name="Picture 2" descr="https://research.unite.it/sr/cineca/images/interface/logo_instance.png">
            <a:extLst>
              <a:ext uri="{FF2B5EF4-FFF2-40B4-BE49-F238E27FC236}">
                <a16:creationId xmlns:a16="http://schemas.microsoft.com/office/drawing/2014/main" id="{68704541-1525-4FA3-977E-E4DEE83CF1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E79B9D7-0B9F-4A41-99C7-665AA373E6C6}"/>
              </a:ext>
            </a:extLst>
          </p:cNvPr>
          <p:cNvPicPr>
            <a:picLocks noChangeAspect="1"/>
          </p:cNvPicPr>
          <p:nvPr/>
        </p:nvPicPr>
        <p:blipFill rotWithShape="1">
          <a:blip r:embed="rId4"/>
          <a:srcRect l="44395" t="66199" r="40098" b="12201"/>
          <a:stretch/>
        </p:blipFill>
        <p:spPr>
          <a:xfrm>
            <a:off x="1832383" y="1408673"/>
            <a:ext cx="2323200" cy="1820276"/>
          </a:xfrm>
          <a:prstGeom prst="rect">
            <a:avLst/>
          </a:prstGeom>
        </p:spPr>
      </p:pic>
      <p:pic>
        <p:nvPicPr>
          <p:cNvPr id="8" name="Picture 7">
            <a:extLst>
              <a:ext uri="{FF2B5EF4-FFF2-40B4-BE49-F238E27FC236}">
                <a16:creationId xmlns:a16="http://schemas.microsoft.com/office/drawing/2014/main" id="{D9DBD918-46A1-456F-9EB2-524CD13308E1}"/>
              </a:ext>
            </a:extLst>
          </p:cNvPr>
          <p:cNvPicPr>
            <a:picLocks noChangeAspect="1"/>
          </p:cNvPicPr>
          <p:nvPr/>
        </p:nvPicPr>
        <p:blipFill rotWithShape="1">
          <a:blip r:embed="rId4"/>
          <a:srcRect l="59441" t="65399" r="20460" b="13001"/>
          <a:stretch/>
        </p:blipFill>
        <p:spPr>
          <a:xfrm>
            <a:off x="1631504" y="3624949"/>
            <a:ext cx="2773047" cy="1676260"/>
          </a:xfrm>
          <a:prstGeom prst="rect">
            <a:avLst/>
          </a:prstGeom>
        </p:spPr>
      </p:pic>
    </p:spTree>
    <p:extLst>
      <p:ext uri="{BB962C8B-B14F-4D97-AF65-F5344CB8AC3E}">
        <p14:creationId xmlns:p14="http://schemas.microsoft.com/office/powerpoint/2010/main" val="310364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2495600" y="3776641"/>
            <a:ext cx="7653108" cy="1332245"/>
            <a:chOff x="694365" y="4408736"/>
            <a:chExt cx="7653108" cy="1332245"/>
          </a:xfrm>
        </p:grpSpPr>
        <p:sp>
          <p:nvSpPr>
            <p:cNvPr id="12" name="Rettangolo 11"/>
            <p:cNvSpPr/>
            <p:nvPr/>
          </p:nvSpPr>
          <p:spPr>
            <a:xfrm>
              <a:off x="694365" y="4408736"/>
              <a:ext cx="7653108"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12700" marR="19871" algn="just">
                <a:spcBef>
                  <a:spcPts val="107"/>
                </a:spcBef>
              </a:pPr>
              <a:r>
                <a:rPr lang="it-IT" dirty="0">
                  <a:solidFill>
                    <a:srgbClr val="002060"/>
                  </a:solidFill>
                  <a:latin typeface="Times New Roman" panose="02020603050405020304" pitchFamily="18" charset="0"/>
                  <a:cs typeface="Times New Roman" panose="02020603050405020304" pitchFamily="18" charset="0"/>
                </a:rPr>
                <a:t>R</a:t>
              </a:r>
              <a:r>
                <a:rPr lang="it-IT" spc="9" dirty="0">
                  <a:solidFill>
                    <a:srgbClr val="002060"/>
                  </a:solidFill>
                  <a:latin typeface="Times New Roman" panose="02020603050405020304" pitchFamily="18" charset="0"/>
                  <a:cs typeface="Times New Roman" panose="02020603050405020304" pitchFamily="18" charset="0"/>
                </a:rPr>
                <a:t>e</a:t>
              </a:r>
              <a:r>
                <a:rPr lang="it-IT" dirty="0">
                  <a:solidFill>
                    <a:srgbClr val="002060"/>
                  </a:solidFill>
                  <a:latin typeface="Times New Roman" panose="02020603050405020304" pitchFamily="18" charset="0"/>
                  <a:cs typeface="Times New Roman" panose="02020603050405020304" pitchFamily="18" charset="0"/>
                </a:rPr>
                <a:t>lati</a:t>
              </a:r>
              <a:r>
                <a:rPr lang="it-IT" spc="4" dirty="0">
                  <a:solidFill>
                    <a:srgbClr val="002060"/>
                  </a:solidFill>
                  <a:latin typeface="Times New Roman" panose="02020603050405020304" pitchFamily="18" charset="0"/>
                  <a:cs typeface="Times New Roman" panose="02020603050405020304" pitchFamily="18" charset="0"/>
                </a:rPr>
                <a:t>o</a:t>
              </a:r>
              <a:r>
                <a:rPr lang="it-IT" spc="9" dirty="0">
                  <a:solidFill>
                    <a:srgbClr val="002060"/>
                  </a:solidFill>
                  <a:latin typeface="Times New Roman" panose="02020603050405020304" pitchFamily="18" charset="0"/>
                  <a:cs typeface="Times New Roman" panose="02020603050405020304" pitchFamily="18" charset="0"/>
                </a:rPr>
                <a:t>ns</a:t>
              </a:r>
              <a:r>
                <a:rPr lang="it-IT" spc="4" dirty="0">
                  <a:solidFill>
                    <a:srgbClr val="002060"/>
                  </a:solidFill>
                  <a:latin typeface="Times New Roman" panose="02020603050405020304" pitchFamily="18" charset="0"/>
                  <a:cs typeface="Times New Roman" panose="02020603050405020304" pitchFamily="18" charset="0"/>
                </a:rPr>
                <a:t>h</a:t>
              </a:r>
              <a:r>
                <a:rPr lang="it-IT" dirty="0">
                  <a:solidFill>
                    <a:srgbClr val="002060"/>
                  </a:solidFill>
                  <a:latin typeface="Times New Roman" panose="02020603050405020304" pitchFamily="18" charset="0"/>
                  <a:cs typeface="Times New Roman" panose="02020603050405020304" pitchFamily="18" charset="0"/>
                </a:rPr>
                <a:t>i</a:t>
              </a:r>
              <a:r>
                <a:rPr lang="it-IT" spc="9" dirty="0">
                  <a:solidFill>
                    <a:srgbClr val="002060"/>
                  </a:solidFill>
                  <a:latin typeface="Times New Roman" panose="02020603050405020304" pitchFamily="18" charset="0"/>
                  <a:cs typeface="Times New Roman" panose="02020603050405020304" pitchFamily="18" charset="0"/>
                </a:rPr>
                <a:t>p</a:t>
              </a:r>
              <a:r>
                <a:rPr lang="it-IT" dirty="0">
                  <a:solidFill>
                    <a:srgbClr val="002060"/>
                  </a:solidFill>
                  <a:latin typeface="Times New Roman" panose="02020603050405020304" pitchFamily="18" charset="0"/>
                  <a:cs typeface="Times New Roman" panose="02020603050405020304" pitchFamily="18" charset="0"/>
                </a:rPr>
                <a:t>s</a:t>
              </a:r>
              <a:r>
                <a:rPr lang="it-IT" spc="43"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b</a:t>
              </a:r>
              <a:r>
                <a:rPr lang="it-IT" spc="4" dirty="0">
                  <a:solidFill>
                    <a:srgbClr val="002060"/>
                  </a:solidFill>
                  <a:latin typeface="Times New Roman" panose="02020603050405020304" pitchFamily="18" charset="0"/>
                  <a:cs typeface="Times New Roman" panose="02020603050405020304" pitchFamily="18" charset="0"/>
                </a:rPr>
                <a:t>e</a:t>
              </a:r>
              <a:r>
                <a:rPr lang="it-IT" spc="19" dirty="0">
                  <a:solidFill>
                    <a:srgbClr val="002060"/>
                  </a:solidFill>
                  <a:latin typeface="Times New Roman" panose="02020603050405020304" pitchFamily="18" charset="0"/>
                  <a:cs typeface="Times New Roman" panose="02020603050405020304" pitchFamily="18" charset="0"/>
                </a:rPr>
                <a:t>t</a:t>
              </a:r>
              <a:r>
                <a:rPr lang="it-IT" spc="-9" dirty="0">
                  <a:solidFill>
                    <a:srgbClr val="002060"/>
                  </a:solidFill>
                  <a:latin typeface="Times New Roman" panose="02020603050405020304" pitchFamily="18" charset="0"/>
                  <a:cs typeface="Times New Roman" panose="02020603050405020304" pitchFamily="18" charset="0"/>
                </a:rPr>
                <a:t>w</a:t>
              </a:r>
              <a:r>
                <a:rPr lang="it-IT" spc="14" dirty="0">
                  <a:solidFill>
                    <a:srgbClr val="002060"/>
                  </a:solidFill>
                  <a:latin typeface="Times New Roman" panose="02020603050405020304" pitchFamily="18" charset="0"/>
                  <a:cs typeface="Times New Roman" panose="02020603050405020304" pitchFamily="18" charset="0"/>
                </a:rPr>
                <a:t>e</a:t>
              </a:r>
              <a:r>
                <a:rPr lang="it-IT" spc="9" dirty="0">
                  <a:solidFill>
                    <a:srgbClr val="002060"/>
                  </a:solidFill>
                  <a:latin typeface="Times New Roman" panose="02020603050405020304" pitchFamily="18" charset="0"/>
                  <a:cs typeface="Times New Roman" panose="02020603050405020304" pitchFamily="18" charset="0"/>
                </a:rPr>
                <a:t>e</a:t>
              </a:r>
              <a:r>
                <a:rPr lang="it-IT" dirty="0">
                  <a:solidFill>
                    <a:srgbClr val="002060"/>
                  </a:solidFill>
                  <a:latin typeface="Times New Roman" panose="02020603050405020304" pitchFamily="18" charset="0"/>
                  <a:cs typeface="Times New Roman" panose="02020603050405020304" pitchFamily="18" charset="0"/>
                </a:rPr>
                <a:t>n</a:t>
              </a:r>
              <a:r>
                <a:rPr lang="it-IT" spc="34"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the</a:t>
              </a:r>
              <a:r>
                <a:rPr lang="it-IT" spc="18"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p</a:t>
              </a:r>
              <a:r>
                <a:rPr lang="it-IT" spc="14" dirty="0">
                  <a:solidFill>
                    <a:srgbClr val="002060"/>
                  </a:solidFill>
                  <a:latin typeface="Times New Roman" panose="02020603050405020304" pitchFamily="18" charset="0"/>
                  <a:cs typeface="Times New Roman" panose="02020603050405020304" pitchFamily="18" charset="0"/>
                </a:rPr>
                <a:t>e</a:t>
              </a:r>
              <a:r>
                <a:rPr lang="it-IT" dirty="0">
                  <a:solidFill>
                    <a:srgbClr val="002060"/>
                  </a:solidFill>
                  <a:latin typeface="Times New Roman" panose="02020603050405020304" pitchFamily="18" charset="0"/>
                  <a:cs typeface="Times New Roman" panose="02020603050405020304" pitchFamily="18" charset="0"/>
                </a:rPr>
                <a:t>r</a:t>
              </a:r>
              <a:r>
                <a:rPr lang="it-IT" spc="9" dirty="0">
                  <a:solidFill>
                    <a:srgbClr val="002060"/>
                  </a:solidFill>
                  <a:latin typeface="Times New Roman" panose="02020603050405020304" pitchFamily="18" charset="0"/>
                  <a:cs typeface="Times New Roman" panose="02020603050405020304" pitchFamily="18" charset="0"/>
                </a:rPr>
                <a:t>ce</a:t>
              </a:r>
              <a:r>
                <a:rPr lang="it-IT" spc="4" dirty="0">
                  <a:solidFill>
                    <a:srgbClr val="002060"/>
                  </a:solidFill>
                  <a:latin typeface="Times New Roman" panose="02020603050405020304" pitchFamily="18" charset="0"/>
                  <a:cs typeface="Times New Roman" panose="02020603050405020304" pitchFamily="18" charset="0"/>
                </a:rPr>
                <a:t>n</a:t>
              </a:r>
              <a:r>
                <a:rPr lang="it-IT" spc="9" dirty="0">
                  <a:solidFill>
                    <a:srgbClr val="002060"/>
                  </a:solidFill>
                  <a:latin typeface="Times New Roman" panose="02020603050405020304" pitchFamily="18" charset="0"/>
                  <a:cs typeface="Times New Roman" panose="02020603050405020304" pitchFamily="18" charset="0"/>
                </a:rPr>
                <a:t>t</a:t>
              </a:r>
              <a:r>
                <a:rPr lang="it-IT" spc="4" dirty="0">
                  <a:solidFill>
                    <a:srgbClr val="002060"/>
                  </a:solidFill>
                  <a:latin typeface="Times New Roman" panose="02020603050405020304" pitchFamily="18" charset="0"/>
                  <a:cs typeface="Times New Roman" panose="02020603050405020304" pitchFamily="18" charset="0"/>
                </a:rPr>
                <a:t>ag</a:t>
              </a:r>
              <a:r>
                <a:rPr lang="it-IT" dirty="0">
                  <a:solidFill>
                    <a:srgbClr val="002060"/>
                  </a:solidFill>
                  <a:latin typeface="Times New Roman" panose="02020603050405020304" pitchFamily="18" charset="0"/>
                  <a:cs typeface="Times New Roman" panose="02020603050405020304" pitchFamily="18" charset="0"/>
                </a:rPr>
                <a:t>e</a:t>
              </a:r>
              <a:r>
                <a:rPr lang="it-IT" spc="28"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of</a:t>
              </a:r>
              <a:r>
                <a:rPr lang="it-IT" spc="36"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n</a:t>
              </a:r>
              <a:r>
                <a:rPr lang="it-IT" spc="9" dirty="0">
                  <a:solidFill>
                    <a:srgbClr val="002060"/>
                  </a:solidFill>
                  <a:latin typeface="Times New Roman" panose="02020603050405020304" pitchFamily="18" charset="0"/>
                  <a:cs typeface="Times New Roman" panose="02020603050405020304" pitchFamily="18" charset="0"/>
                </a:rPr>
                <a:t>o</a:t>
              </a:r>
              <a:r>
                <a:rPr lang="it-IT" spc="14" dirty="0">
                  <a:solidFill>
                    <a:srgbClr val="002060"/>
                  </a:solidFill>
                  <a:latin typeface="Times New Roman" panose="02020603050405020304" pitchFamily="18" charset="0"/>
                  <a:cs typeface="Times New Roman" panose="02020603050405020304" pitchFamily="18" charset="0"/>
                </a:rPr>
                <a:t>r</a:t>
              </a:r>
              <a:r>
                <a:rPr lang="it-IT" spc="9" dirty="0">
                  <a:solidFill>
                    <a:srgbClr val="002060"/>
                  </a:solidFill>
                  <a:latin typeface="Times New Roman" panose="02020603050405020304" pitchFamily="18" charset="0"/>
                  <a:cs typeface="Times New Roman" panose="02020603050405020304" pitchFamily="18" charset="0"/>
                </a:rPr>
                <a:t>ma</a:t>
              </a:r>
              <a:r>
                <a:rPr lang="it-IT" dirty="0">
                  <a:solidFill>
                    <a:srgbClr val="002060"/>
                  </a:solidFill>
                  <a:latin typeface="Times New Roman" panose="02020603050405020304" pitchFamily="18" charset="0"/>
                  <a:cs typeface="Times New Roman" panose="02020603050405020304" pitchFamily="18" charset="0"/>
                </a:rPr>
                <a:t>l f</a:t>
              </a:r>
              <a:r>
                <a:rPr lang="it-IT" spc="9" dirty="0">
                  <a:solidFill>
                    <a:srgbClr val="002060"/>
                  </a:solidFill>
                  <a:latin typeface="Times New Roman" panose="02020603050405020304" pitchFamily="18" charset="0"/>
                  <a:cs typeface="Times New Roman" panose="02020603050405020304" pitchFamily="18" charset="0"/>
                </a:rPr>
                <a:t>orm</a:t>
              </a:r>
              <a:r>
                <a:rPr lang="it-IT" dirty="0">
                  <a:solidFill>
                    <a:srgbClr val="002060"/>
                  </a:solidFill>
                  <a:latin typeface="Times New Roman" panose="02020603050405020304" pitchFamily="18" charset="0"/>
                  <a:cs typeface="Times New Roman" panose="02020603050405020304" pitchFamily="18" charset="0"/>
                </a:rPr>
                <a:t>s</a:t>
              </a:r>
              <a:r>
                <a:rPr lang="it-IT" spc="47"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an</a:t>
              </a:r>
              <a:r>
                <a:rPr lang="it-IT" dirty="0">
                  <a:solidFill>
                    <a:srgbClr val="002060"/>
                  </a:solidFill>
                  <a:latin typeface="Times New Roman" panose="02020603050405020304" pitchFamily="18" charset="0"/>
                  <a:cs typeface="Times New Roman" panose="02020603050405020304" pitchFamily="18" charset="0"/>
                </a:rPr>
                <a:t>d</a:t>
              </a:r>
              <a:r>
                <a:rPr lang="it-IT" spc="10"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v</a:t>
              </a:r>
              <a:r>
                <a:rPr lang="it-IT" spc="9" dirty="0">
                  <a:solidFill>
                    <a:srgbClr val="002060"/>
                  </a:solidFill>
                  <a:latin typeface="Times New Roman" panose="02020603050405020304" pitchFamily="18" charset="0"/>
                  <a:cs typeface="Times New Roman" panose="02020603050405020304" pitchFamily="18" charset="0"/>
                </a:rPr>
                <a:t>ar</a:t>
              </a:r>
              <a:r>
                <a:rPr lang="it-IT" dirty="0">
                  <a:solidFill>
                    <a:srgbClr val="002060"/>
                  </a:solidFill>
                  <a:latin typeface="Times New Roman" panose="02020603050405020304" pitchFamily="18" charset="0"/>
                  <a:cs typeface="Times New Roman" panose="02020603050405020304" pitchFamily="18" charset="0"/>
                </a:rPr>
                <a:t>io</a:t>
              </a:r>
              <a:r>
                <a:rPr lang="it-IT" spc="9" dirty="0">
                  <a:solidFill>
                    <a:srgbClr val="002060"/>
                  </a:solidFill>
                  <a:latin typeface="Times New Roman" panose="02020603050405020304" pitchFamily="18" charset="0"/>
                  <a:cs typeface="Times New Roman" panose="02020603050405020304" pitchFamily="18" charset="0"/>
                </a:rPr>
                <a:t>u</a:t>
              </a:r>
              <a:r>
                <a:rPr lang="it-IT" dirty="0">
                  <a:solidFill>
                    <a:srgbClr val="002060"/>
                  </a:solidFill>
                  <a:latin typeface="Times New Roman" panose="02020603050405020304" pitchFamily="18" charset="0"/>
                  <a:cs typeface="Times New Roman" panose="02020603050405020304" pitchFamily="18" charset="0"/>
                </a:rPr>
                <a:t>s</a:t>
              </a:r>
              <a:r>
                <a:rPr lang="it-IT" spc="-8"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f</a:t>
              </a:r>
              <a:r>
                <a:rPr lang="it-IT" spc="14" dirty="0">
                  <a:solidFill>
                    <a:srgbClr val="002060"/>
                  </a:solidFill>
                  <a:latin typeface="Times New Roman" panose="02020603050405020304" pitchFamily="18" charset="0"/>
                  <a:cs typeface="Times New Roman" panose="02020603050405020304" pitchFamily="18" charset="0"/>
                </a:rPr>
                <a:t>e</a:t>
              </a:r>
              <a:r>
                <a:rPr lang="it-IT" spc="39" dirty="0">
                  <a:solidFill>
                    <a:srgbClr val="002060"/>
                  </a:solidFill>
                  <a:latin typeface="Times New Roman" panose="02020603050405020304" pitchFamily="18" charset="0"/>
                  <a:cs typeface="Times New Roman" panose="02020603050405020304" pitchFamily="18" charset="0"/>
                </a:rPr>
                <a:t>r</a:t>
              </a:r>
              <a:r>
                <a:rPr lang="it-IT" dirty="0">
                  <a:solidFill>
                    <a:srgbClr val="002060"/>
                  </a:solidFill>
                  <a:latin typeface="Times New Roman" panose="02020603050405020304" pitchFamily="18" charset="0"/>
                  <a:cs typeface="Times New Roman" panose="02020603050405020304" pitchFamily="18" charset="0"/>
                </a:rPr>
                <a:t>til</a:t>
              </a:r>
              <a:r>
                <a:rPr lang="it-IT" spc="4" dirty="0">
                  <a:solidFill>
                    <a:srgbClr val="002060"/>
                  </a:solidFill>
                  <a:latin typeface="Times New Roman" panose="02020603050405020304" pitchFamily="18" charset="0"/>
                  <a:cs typeface="Times New Roman" panose="02020603050405020304" pitchFamily="18" charset="0"/>
                </a:rPr>
                <a:t>i</a:t>
              </a:r>
              <a:r>
                <a:rPr lang="it-IT" spc="25" dirty="0">
                  <a:solidFill>
                    <a:srgbClr val="002060"/>
                  </a:solidFill>
                  <a:latin typeface="Times New Roman" panose="02020603050405020304" pitchFamily="18" charset="0"/>
                  <a:cs typeface="Times New Roman" panose="02020603050405020304" pitchFamily="18" charset="0"/>
                </a:rPr>
                <a:t>t</a:t>
              </a:r>
              <a:r>
                <a:rPr lang="it-IT" dirty="0">
                  <a:solidFill>
                    <a:srgbClr val="002060"/>
                  </a:solidFill>
                  <a:latin typeface="Times New Roman" panose="02020603050405020304" pitchFamily="18" charset="0"/>
                  <a:cs typeface="Times New Roman" panose="02020603050405020304" pitchFamily="18" charset="0"/>
                </a:rPr>
                <a:t>y</a:t>
              </a:r>
              <a:r>
                <a:rPr lang="it-IT" spc="60"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en</a:t>
              </a:r>
              <a:r>
                <a:rPr lang="it-IT" dirty="0">
                  <a:solidFill>
                    <a:srgbClr val="002060"/>
                  </a:solidFill>
                  <a:latin typeface="Times New Roman" panose="02020603050405020304" pitchFamily="18" charset="0"/>
                  <a:cs typeface="Times New Roman" panose="02020603050405020304" pitchFamily="18" charset="0"/>
                </a:rPr>
                <a:t>d</a:t>
              </a:r>
              <a:r>
                <a:rPr lang="it-IT" spc="9" dirty="0">
                  <a:solidFill>
                    <a:srgbClr val="002060"/>
                  </a:solidFill>
                  <a:latin typeface="Times New Roman" panose="02020603050405020304" pitchFamily="18" charset="0"/>
                  <a:cs typeface="Times New Roman" panose="02020603050405020304" pitchFamily="18" charset="0"/>
                </a:rPr>
                <a:t>p</a:t>
              </a:r>
              <a:r>
                <a:rPr lang="it-IT" dirty="0">
                  <a:solidFill>
                    <a:srgbClr val="002060"/>
                  </a:solidFill>
                  <a:latin typeface="Times New Roman" panose="02020603050405020304" pitchFamily="18" charset="0"/>
                  <a:cs typeface="Times New Roman" panose="02020603050405020304" pitchFamily="18" charset="0"/>
                </a:rPr>
                <a:t>oin</a:t>
              </a:r>
              <a:r>
                <a:rPr lang="it-IT" spc="4" dirty="0">
                  <a:solidFill>
                    <a:srgbClr val="002060"/>
                  </a:solidFill>
                  <a:latin typeface="Times New Roman" panose="02020603050405020304" pitchFamily="18" charset="0"/>
                  <a:cs typeface="Times New Roman" panose="02020603050405020304" pitchFamily="18" charset="0"/>
                </a:rPr>
                <a:t>t</a:t>
              </a:r>
              <a:r>
                <a:rPr lang="it-IT" dirty="0">
                  <a:solidFill>
                    <a:srgbClr val="002060"/>
                  </a:solidFill>
                  <a:latin typeface="Times New Roman" panose="02020603050405020304" pitchFamily="18" charset="0"/>
                  <a:cs typeface="Times New Roman" panose="02020603050405020304" pitchFamily="18" charset="0"/>
                </a:rPr>
                <a:t>s</a:t>
              </a:r>
              <a:r>
                <a:rPr lang="it-IT" spc="88" dirty="0">
                  <a:solidFill>
                    <a:srgbClr val="002060"/>
                  </a:solidFill>
                  <a:latin typeface="Times New Roman" panose="02020603050405020304" pitchFamily="18" charset="0"/>
                  <a:cs typeface="Times New Roman" panose="02020603050405020304" pitchFamily="18" charset="0"/>
                </a:rPr>
                <a:t> </a:t>
              </a:r>
              <a:r>
                <a:rPr lang="it-IT" spc="19" dirty="0">
                  <a:solidFill>
                    <a:srgbClr val="002060"/>
                  </a:solidFill>
                  <a:latin typeface="Times New Roman" panose="02020603050405020304" pitchFamily="18" charset="0"/>
                  <a:cs typeface="Times New Roman" panose="02020603050405020304" pitchFamily="18" charset="0"/>
                </a:rPr>
                <a:t>(</a:t>
              </a:r>
              <a:r>
                <a:rPr lang="it-IT" dirty="0">
                  <a:solidFill>
                    <a:srgbClr val="002060"/>
                  </a:solidFill>
                  <a:latin typeface="Times New Roman" panose="02020603050405020304" pitchFamily="18" charset="0"/>
                  <a:cs typeface="Times New Roman" panose="02020603050405020304" pitchFamily="18" charset="0"/>
                </a:rPr>
                <a:t>ti</a:t>
              </a:r>
              <a:r>
                <a:rPr lang="it-IT" spc="4" dirty="0">
                  <a:solidFill>
                    <a:srgbClr val="002060"/>
                  </a:solidFill>
                  <a:latin typeface="Times New Roman" panose="02020603050405020304" pitchFamily="18" charset="0"/>
                  <a:cs typeface="Times New Roman" panose="02020603050405020304" pitchFamily="18" charset="0"/>
                </a:rPr>
                <a:t>m</a:t>
              </a:r>
              <a:r>
                <a:rPr lang="it-IT" spc="25" dirty="0">
                  <a:solidFill>
                    <a:srgbClr val="002060"/>
                  </a:solidFill>
                  <a:latin typeface="Times New Roman" panose="02020603050405020304" pitchFamily="18" charset="0"/>
                  <a:cs typeface="Times New Roman" panose="02020603050405020304" pitchFamily="18" charset="0"/>
                </a:rPr>
                <a:t>e</a:t>
              </a:r>
              <a:r>
                <a:rPr lang="it-IT" spc="-4" dirty="0">
                  <a:solidFill>
                    <a:srgbClr val="002060"/>
                  </a:solidFill>
                  <a:latin typeface="Times New Roman" panose="02020603050405020304" pitchFamily="18" charset="0"/>
                  <a:cs typeface="Times New Roman" panose="02020603050405020304" pitchFamily="18" charset="0"/>
                </a:rPr>
                <a:t>-</a:t>
              </a:r>
              <a:r>
                <a:rPr lang="it-IT" spc="-9" dirty="0">
                  <a:solidFill>
                    <a:srgbClr val="002060"/>
                  </a:solidFill>
                  <a:latin typeface="Times New Roman" panose="02020603050405020304" pitchFamily="18" charset="0"/>
                  <a:cs typeface="Times New Roman" panose="02020603050405020304" pitchFamily="18" charset="0"/>
                </a:rPr>
                <a:t>t</a:t>
              </a:r>
              <a:r>
                <a:rPr lang="it-IT" spc="19" dirty="0">
                  <a:solidFill>
                    <a:srgbClr val="002060"/>
                  </a:solidFill>
                  <a:latin typeface="Times New Roman" panose="02020603050405020304" pitchFamily="18" charset="0"/>
                  <a:cs typeface="Times New Roman" panose="02020603050405020304" pitchFamily="18" charset="0"/>
                </a:rPr>
                <a:t>o</a:t>
              </a:r>
              <a:r>
                <a:rPr lang="it-IT" spc="9" dirty="0">
                  <a:solidFill>
                    <a:srgbClr val="002060"/>
                  </a:solidFill>
                  <a:latin typeface="Times New Roman" panose="02020603050405020304" pitchFamily="18" charset="0"/>
                  <a:cs typeface="Times New Roman" panose="02020603050405020304" pitchFamily="18" charset="0"/>
                </a:rPr>
                <a:t>-p</a:t>
              </a:r>
              <a:r>
                <a:rPr lang="it-IT" dirty="0">
                  <a:solidFill>
                    <a:srgbClr val="002060"/>
                  </a:solidFill>
                  <a:latin typeface="Times New Roman" panose="02020603050405020304" pitchFamily="18" charset="0"/>
                  <a:cs typeface="Times New Roman" panose="02020603050405020304" pitchFamily="18" charset="0"/>
                </a:rPr>
                <a:t>r</a:t>
              </a:r>
              <a:r>
                <a:rPr lang="it-IT" spc="14" dirty="0">
                  <a:solidFill>
                    <a:srgbClr val="002060"/>
                  </a:solidFill>
                  <a:latin typeface="Times New Roman" panose="02020603050405020304" pitchFamily="18" charset="0"/>
                  <a:cs typeface="Times New Roman" panose="02020603050405020304" pitchFamily="18" charset="0"/>
                </a:rPr>
                <a:t>e</a:t>
              </a:r>
              <a:r>
                <a:rPr lang="it-IT" spc="4" dirty="0">
                  <a:solidFill>
                    <a:srgbClr val="002060"/>
                  </a:solidFill>
                  <a:latin typeface="Times New Roman" panose="02020603050405020304" pitchFamily="18" charset="0"/>
                  <a:cs typeface="Times New Roman" panose="02020603050405020304" pitchFamily="18" charset="0"/>
                </a:rPr>
                <a:t>gn</a:t>
              </a:r>
              <a:r>
                <a:rPr lang="it-IT" spc="9" dirty="0">
                  <a:solidFill>
                    <a:srgbClr val="002060"/>
                  </a:solidFill>
                  <a:latin typeface="Times New Roman" panose="02020603050405020304" pitchFamily="18" charset="0"/>
                  <a:cs typeface="Times New Roman" panose="02020603050405020304" pitchFamily="18" charset="0"/>
                </a:rPr>
                <a:t>an</a:t>
              </a:r>
              <a:r>
                <a:rPr lang="it-IT" dirty="0">
                  <a:solidFill>
                    <a:srgbClr val="002060"/>
                  </a:solidFill>
                  <a:latin typeface="Times New Roman" panose="02020603050405020304" pitchFamily="18" charset="0"/>
                  <a:cs typeface="Times New Roman" panose="02020603050405020304" pitchFamily="18" charset="0"/>
                </a:rPr>
                <a:t>cy </a:t>
              </a:r>
              <a:r>
                <a:rPr lang="it-IT" spc="36" dirty="0">
                  <a:solidFill>
                    <a:srgbClr val="002060"/>
                  </a:solidFill>
                  <a:latin typeface="Times New Roman" panose="02020603050405020304" pitchFamily="18" charset="0"/>
                  <a:cs typeface="Times New Roman" panose="02020603050405020304" pitchFamily="18" charset="0"/>
                </a:rPr>
                <a:t>(</a:t>
              </a:r>
              <a:r>
                <a:rPr lang="it-IT" spc="40" dirty="0">
                  <a:solidFill>
                    <a:srgbClr val="002060"/>
                  </a:solidFill>
                  <a:latin typeface="Times New Roman" panose="02020603050405020304" pitchFamily="18" charset="0"/>
                  <a:cs typeface="Times New Roman" panose="02020603050405020304" pitchFamily="18" charset="0"/>
                </a:rPr>
                <a:t>T</a:t>
              </a:r>
              <a:r>
                <a:rPr lang="it-IT" spc="8" dirty="0">
                  <a:solidFill>
                    <a:srgbClr val="002060"/>
                  </a:solidFill>
                  <a:latin typeface="Times New Roman" panose="02020603050405020304" pitchFamily="18" charset="0"/>
                  <a:cs typeface="Times New Roman" panose="02020603050405020304" pitchFamily="18" charset="0"/>
                </a:rPr>
                <a:t>T</a:t>
              </a:r>
              <a:r>
                <a:rPr lang="it-IT" spc="18" dirty="0">
                  <a:solidFill>
                    <a:srgbClr val="002060"/>
                  </a:solidFill>
                  <a:latin typeface="Times New Roman" panose="02020603050405020304" pitchFamily="18" charset="0"/>
                  <a:cs typeface="Times New Roman" panose="02020603050405020304" pitchFamily="18" charset="0"/>
                </a:rPr>
                <a:t>P</a:t>
              </a:r>
              <a:r>
                <a:rPr lang="it-IT" spc="22" dirty="0">
                  <a:solidFill>
                    <a:srgbClr val="002060"/>
                  </a:solidFill>
                  <a:latin typeface="Times New Roman" panose="02020603050405020304" pitchFamily="18" charset="0"/>
                  <a:cs typeface="Times New Roman" panose="02020603050405020304" pitchFamily="18" charset="0"/>
                </a:rPr>
                <a:t>)</a:t>
              </a:r>
              <a:r>
                <a:rPr lang="it-IT" dirty="0">
                  <a:solidFill>
                    <a:srgbClr val="002060"/>
                  </a:solidFill>
                  <a:latin typeface="Times New Roman" panose="02020603050405020304" pitchFamily="18" charset="0"/>
                  <a:cs typeface="Times New Roman" panose="02020603050405020304" pitchFamily="18" charset="0"/>
                </a:rPr>
                <a:t>,</a:t>
              </a:r>
              <a:r>
                <a:rPr lang="it-IT" spc="44"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p</a:t>
              </a:r>
              <a:r>
                <a:rPr lang="it-IT" spc="4" dirty="0">
                  <a:solidFill>
                    <a:srgbClr val="002060"/>
                  </a:solidFill>
                  <a:latin typeface="Times New Roman" panose="02020603050405020304" pitchFamily="18" charset="0"/>
                  <a:cs typeface="Times New Roman" panose="02020603050405020304" pitchFamily="18" charset="0"/>
                </a:rPr>
                <a:t>r</a:t>
              </a:r>
              <a:r>
                <a:rPr lang="it-IT" spc="14" dirty="0">
                  <a:solidFill>
                    <a:srgbClr val="002060"/>
                  </a:solidFill>
                  <a:latin typeface="Times New Roman" panose="02020603050405020304" pitchFamily="18" charset="0"/>
                  <a:cs typeface="Times New Roman" panose="02020603050405020304" pitchFamily="18" charset="0"/>
                </a:rPr>
                <a:t>e</a:t>
              </a:r>
              <a:r>
                <a:rPr lang="it-IT" spc="4" dirty="0">
                  <a:solidFill>
                    <a:srgbClr val="002060"/>
                  </a:solidFill>
                  <a:latin typeface="Times New Roman" panose="02020603050405020304" pitchFamily="18" charset="0"/>
                  <a:cs typeface="Times New Roman" panose="02020603050405020304" pitchFamily="18" charset="0"/>
                </a:rPr>
                <a:t>g</a:t>
              </a:r>
              <a:r>
                <a:rPr lang="it-IT" dirty="0">
                  <a:solidFill>
                    <a:srgbClr val="002060"/>
                  </a:solidFill>
                  <a:latin typeface="Times New Roman" panose="02020603050405020304" pitchFamily="18" charset="0"/>
                  <a:cs typeface="Times New Roman" panose="02020603050405020304" pitchFamily="18" charset="0"/>
                </a:rPr>
                <a:t>n</a:t>
              </a:r>
              <a:r>
                <a:rPr lang="it-IT" spc="9" dirty="0">
                  <a:solidFill>
                    <a:srgbClr val="002060"/>
                  </a:solidFill>
                  <a:latin typeface="Times New Roman" panose="02020603050405020304" pitchFamily="18" charset="0"/>
                  <a:cs typeface="Times New Roman" panose="02020603050405020304" pitchFamily="18" charset="0"/>
                </a:rPr>
                <a:t>an</a:t>
              </a:r>
              <a:r>
                <a:rPr lang="it-IT" dirty="0">
                  <a:solidFill>
                    <a:srgbClr val="002060"/>
                  </a:solidFill>
                  <a:latin typeface="Times New Roman" panose="02020603050405020304" pitchFamily="18" charset="0"/>
                  <a:cs typeface="Times New Roman" panose="02020603050405020304" pitchFamily="18" charset="0"/>
                </a:rPr>
                <a:t>cy</a:t>
              </a:r>
              <a:r>
                <a:rPr lang="it-IT" spc="33"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r</a:t>
              </a:r>
              <a:r>
                <a:rPr lang="it-IT" spc="4" dirty="0">
                  <a:solidFill>
                    <a:srgbClr val="002060"/>
                  </a:solidFill>
                  <a:latin typeface="Times New Roman" panose="02020603050405020304" pitchFamily="18" charset="0"/>
                  <a:cs typeface="Times New Roman" panose="02020603050405020304" pitchFamily="18" charset="0"/>
                </a:rPr>
                <a:t>a</a:t>
              </a:r>
              <a:r>
                <a:rPr lang="it-IT" spc="-9" dirty="0">
                  <a:solidFill>
                    <a:srgbClr val="002060"/>
                  </a:solidFill>
                  <a:latin typeface="Times New Roman" panose="02020603050405020304" pitchFamily="18" charset="0"/>
                  <a:cs typeface="Times New Roman" panose="02020603050405020304" pitchFamily="18" charset="0"/>
                </a:rPr>
                <a:t>t</a:t>
              </a:r>
              <a:r>
                <a:rPr lang="it-IT" spc="14" dirty="0">
                  <a:solidFill>
                    <a:srgbClr val="002060"/>
                  </a:solidFill>
                  <a:latin typeface="Times New Roman" panose="02020603050405020304" pitchFamily="18" charset="0"/>
                  <a:cs typeface="Times New Roman" panose="02020603050405020304" pitchFamily="18" charset="0"/>
                </a:rPr>
                <a:t>e</a:t>
              </a:r>
              <a:r>
                <a:rPr lang="it-IT" spc="-8"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in vi</a:t>
              </a:r>
              <a:r>
                <a:rPr lang="it-IT" spc="-9" dirty="0">
                  <a:solidFill>
                    <a:srgbClr val="002060"/>
                  </a:solidFill>
                  <a:latin typeface="Times New Roman" panose="02020603050405020304" pitchFamily="18" charset="0"/>
                  <a:cs typeface="Times New Roman" panose="02020603050405020304" pitchFamily="18" charset="0"/>
                </a:rPr>
                <a:t>v</a:t>
              </a:r>
              <a:r>
                <a:rPr lang="it-IT" dirty="0">
                  <a:solidFill>
                    <a:srgbClr val="002060"/>
                  </a:solidFill>
                  <a:latin typeface="Times New Roman" panose="02020603050405020304" pitchFamily="18" charset="0"/>
                  <a:cs typeface="Times New Roman" panose="02020603050405020304" pitchFamily="18" charset="0"/>
                </a:rPr>
                <a:t>o</a:t>
              </a:r>
              <a:r>
                <a:rPr lang="it-IT" spc="20"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a</a:t>
              </a:r>
              <a:r>
                <a:rPr lang="it-IT" spc="4" dirty="0">
                  <a:solidFill>
                    <a:srgbClr val="002060"/>
                  </a:solidFill>
                  <a:latin typeface="Times New Roman" panose="02020603050405020304" pitchFamily="18" charset="0"/>
                  <a:cs typeface="Times New Roman" panose="02020603050405020304" pitchFamily="18" charset="0"/>
                </a:rPr>
                <a:t>n</a:t>
              </a:r>
              <a:r>
                <a:rPr lang="it-IT" dirty="0">
                  <a:solidFill>
                    <a:srgbClr val="002060"/>
                  </a:solidFill>
                  <a:latin typeface="Times New Roman" panose="02020603050405020304" pitchFamily="18" charset="0"/>
                  <a:cs typeface="Times New Roman" panose="02020603050405020304" pitchFamily="18" charset="0"/>
                </a:rPr>
                <a:t>d</a:t>
              </a:r>
              <a:r>
                <a:rPr lang="it-IT" spc="15"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in</a:t>
              </a:r>
              <a:r>
                <a:rPr lang="it-IT" spc="4"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v</a:t>
              </a:r>
              <a:r>
                <a:rPr lang="it-IT" spc="4" dirty="0">
                  <a:solidFill>
                    <a:srgbClr val="002060"/>
                  </a:solidFill>
                  <a:latin typeface="Times New Roman" panose="02020603050405020304" pitchFamily="18" charset="0"/>
                  <a:cs typeface="Times New Roman" panose="02020603050405020304" pitchFamily="18" charset="0"/>
                </a:rPr>
                <a:t>i</a:t>
              </a:r>
              <a:r>
                <a:rPr lang="it-IT" dirty="0">
                  <a:solidFill>
                    <a:srgbClr val="002060"/>
                  </a:solidFill>
                  <a:latin typeface="Times New Roman" panose="02020603050405020304" pitchFamily="18" charset="0"/>
                  <a:cs typeface="Times New Roman" panose="02020603050405020304" pitchFamily="18" charset="0"/>
                </a:rPr>
                <a:t>tr</a:t>
              </a:r>
              <a:r>
                <a:rPr lang="it-IT" spc="29" dirty="0">
                  <a:solidFill>
                    <a:srgbClr val="002060"/>
                  </a:solidFill>
                  <a:latin typeface="Times New Roman" panose="02020603050405020304" pitchFamily="18" charset="0"/>
                  <a:cs typeface="Times New Roman" panose="02020603050405020304" pitchFamily="18" charset="0"/>
                </a:rPr>
                <a:t>o</a:t>
              </a:r>
              <a:r>
                <a:rPr lang="it-IT" dirty="0">
                  <a:solidFill>
                    <a:srgbClr val="002060"/>
                  </a:solidFill>
                  <a:latin typeface="Times New Roman" panose="02020603050405020304" pitchFamily="18" charset="0"/>
                  <a:cs typeface="Times New Roman" panose="02020603050405020304" pitchFamily="18" charset="0"/>
                </a:rPr>
                <a:t>)</a:t>
              </a:r>
              <a:r>
                <a:rPr lang="it-IT" spc="4"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h</a:t>
              </a:r>
              <a:r>
                <a:rPr lang="it-IT" spc="-9" dirty="0">
                  <a:solidFill>
                    <a:srgbClr val="002060"/>
                  </a:solidFill>
                  <a:latin typeface="Times New Roman" panose="02020603050405020304" pitchFamily="18" charset="0"/>
                  <a:cs typeface="Times New Roman" panose="02020603050405020304" pitchFamily="18" charset="0"/>
                </a:rPr>
                <a:t>av</a:t>
              </a:r>
              <a:r>
                <a:rPr lang="it-IT" dirty="0">
                  <a:solidFill>
                    <a:srgbClr val="002060"/>
                  </a:solidFill>
                  <a:latin typeface="Times New Roman" panose="02020603050405020304" pitchFamily="18" charset="0"/>
                  <a:cs typeface="Times New Roman" panose="02020603050405020304" pitchFamily="18" charset="0"/>
                </a:rPr>
                <a:t>e</a:t>
              </a:r>
              <a:r>
                <a:rPr lang="it-IT" spc="-42"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b</a:t>
              </a:r>
              <a:r>
                <a:rPr lang="it-IT" spc="14" dirty="0">
                  <a:solidFill>
                    <a:srgbClr val="002060"/>
                  </a:solidFill>
                  <a:latin typeface="Times New Roman" panose="02020603050405020304" pitchFamily="18" charset="0"/>
                  <a:cs typeface="Times New Roman" panose="02020603050405020304" pitchFamily="18" charset="0"/>
                </a:rPr>
                <a:t>e</a:t>
              </a:r>
              <a:r>
                <a:rPr lang="it-IT" spc="9" dirty="0">
                  <a:solidFill>
                    <a:srgbClr val="002060"/>
                  </a:solidFill>
                  <a:latin typeface="Times New Roman" panose="02020603050405020304" pitchFamily="18" charset="0"/>
                  <a:cs typeface="Times New Roman" panose="02020603050405020304" pitchFamily="18" charset="0"/>
                </a:rPr>
                <a:t>e</a:t>
              </a:r>
              <a:r>
                <a:rPr lang="it-IT" dirty="0">
                  <a:solidFill>
                    <a:srgbClr val="002060"/>
                  </a:solidFill>
                  <a:latin typeface="Times New Roman" panose="02020603050405020304" pitchFamily="18" charset="0"/>
                  <a:cs typeface="Times New Roman" panose="02020603050405020304" pitchFamily="18" charset="0"/>
                </a:rPr>
                <a:t>n</a:t>
              </a:r>
              <a:r>
                <a:rPr lang="it-IT" spc="-10" dirty="0">
                  <a:solidFill>
                    <a:srgbClr val="002060"/>
                  </a:solidFill>
                  <a:latin typeface="Times New Roman" panose="02020603050405020304" pitchFamily="18" charset="0"/>
                  <a:cs typeface="Times New Roman" panose="02020603050405020304" pitchFamily="18" charset="0"/>
                </a:rPr>
                <a:t> </a:t>
              </a:r>
              <a:r>
                <a:rPr lang="it-IT" spc="14" dirty="0">
                  <a:solidFill>
                    <a:srgbClr val="002060"/>
                  </a:solidFill>
                  <a:latin typeface="Times New Roman" panose="02020603050405020304" pitchFamily="18" charset="0"/>
                  <a:cs typeface="Times New Roman" panose="02020603050405020304" pitchFamily="18" charset="0"/>
                </a:rPr>
                <a:t>e</a:t>
              </a:r>
              <a:r>
                <a:rPr lang="it-IT" spc="9" dirty="0">
                  <a:solidFill>
                    <a:srgbClr val="002060"/>
                  </a:solidFill>
                  <a:latin typeface="Times New Roman" panose="02020603050405020304" pitchFamily="18" charset="0"/>
                  <a:cs typeface="Times New Roman" panose="02020603050405020304" pitchFamily="18" charset="0"/>
                </a:rPr>
                <a:t>sta</a:t>
              </a:r>
              <a:r>
                <a:rPr lang="it-IT" spc="4" dirty="0">
                  <a:solidFill>
                    <a:srgbClr val="002060"/>
                  </a:solidFill>
                  <a:latin typeface="Times New Roman" panose="02020603050405020304" pitchFamily="18" charset="0"/>
                  <a:cs typeface="Times New Roman" panose="02020603050405020304" pitchFamily="18" charset="0"/>
                </a:rPr>
                <a:t>b</a:t>
              </a:r>
              <a:r>
                <a:rPr lang="it-IT" dirty="0">
                  <a:solidFill>
                    <a:srgbClr val="002060"/>
                  </a:solidFill>
                  <a:latin typeface="Times New Roman" panose="02020603050405020304" pitchFamily="18" charset="0"/>
                  <a:cs typeface="Times New Roman" panose="02020603050405020304" pitchFamily="18" charset="0"/>
                </a:rPr>
                <a:t>li</a:t>
              </a:r>
              <a:r>
                <a:rPr lang="it-IT" spc="9" dirty="0">
                  <a:solidFill>
                    <a:srgbClr val="002060"/>
                  </a:solidFill>
                  <a:latin typeface="Times New Roman" panose="02020603050405020304" pitchFamily="18" charset="0"/>
                  <a:cs typeface="Times New Roman" panose="02020603050405020304" pitchFamily="18" charset="0"/>
                </a:rPr>
                <a:t>s</a:t>
              </a:r>
              <a:r>
                <a:rPr lang="it-IT" dirty="0">
                  <a:solidFill>
                    <a:srgbClr val="002060"/>
                  </a:solidFill>
                  <a:latin typeface="Times New Roman" panose="02020603050405020304" pitchFamily="18" charset="0"/>
                  <a:cs typeface="Times New Roman" panose="02020603050405020304" pitchFamily="18" charset="0"/>
                </a:rPr>
                <a:t>h</a:t>
              </a:r>
              <a:r>
                <a:rPr lang="it-IT" spc="14" dirty="0">
                  <a:solidFill>
                    <a:srgbClr val="002060"/>
                  </a:solidFill>
                  <a:latin typeface="Times New Roman" panose="02020603050405020304" pitchFamily="18" charset="0"/>
                  <a:cs typeface="Times New Roman" panose="02020603050405020304" pitchFamily="18" charset="0"/>
                </a:rPr>
                <a:t>e</a:t>
              </a:r>
              <a:r>
                <a:rPr lang="it-IT" dirty="0">
                  <a:solidFill>
                    <a:srgbClr val="002060"/>
                  </a:solidFill>
                  <a:latin typeface="Times New Roman" panose="02020603050405020304" pitchFamily="18" charset="0"/>
                  <a:cs typeface="Times New Roman" panose="02020603050405020304" pitchFamily="18" charset="0"/>
                </a:rPr>
                <a:t>d</a:t>
              </a:r>
              <a:r>
                <a:rPr lang="it-IT" spc="39" dirty="0">
                  <a:solidFill>
                    <a:srgbClr val="002060"/>
                  </a:solidFill>
                  <a:latin typeface="Times New Roman" panose="02020603050405020304" pitchFamily="18" charset="0"/>
                  <a:cs typeface="Times New Roman" panose="02020603050405020304" pitchFamily="18" charset="0"/>
                </a:rPr>
                <a:t> </a:t>
              </a:r>
              <a:r>
                <a:rPr lang="it-IT" spc="4" dirty="0">
                  <a:solidFill>
                    <a:srgbClr val="002060"/>
                  </a:solidFill>
                  <a:latin typeface="Times New Roman" panose="02020603050405020304" pitchFamily="18" charset="0"/>
                  <a:cs typeface="Times New Roman" panose="02020603050405020304" pitchFamily="18" charset="0"/>
                </a:rPr>
                <a:t>and </a:t>
              </a:r>
              <a:r>
                <a:rPr lang="it-IT" spc="9" dirty="0">
                  <a:solidFill>
                    <a:srgbClr val="002060"/>
                  </a:solidFill>
                  <a:latin typeface="Times New Roman" panose="02020603050405020304" pitchFamily="18" charset="0"/>
                  <a:cs typeface="Times New Roman" panose="02020603050405020304" pitchFamily="18" charset="0"/>
                </a:rPr>
                <a:t>m</a:t>
              </a:r>
              <a:r>
                <a:rPr lang="it-IT" spc="-4" dirty="0">
                  <a:solidFill>
                    <a:srgbClr val="002060"/>
                  </a:solidFill>
                  <a:latin typeface="Times New Roman" panose="02020603050405020304" pitchFamily="18" charset="0"/>
                  <a:cs typeface="Times New Roman" panose="02020603050405020304" pitchFamily="18" charset="0"/>
                </a:rPr>
                <a:t>a</a:t>
              </a:r>
              <a:r>
                <a:rPr lang="it-IT" dirty="0">
                  <a:solidFill>
                    <a:srgbClr val="002060"/>
                  </a:solidFill>
                  <a:latin typeface="Times New Roman" panose="02020603050405020304" pitchFamily="18" charset="0"/>
                  <a:cs typeface="Times New Roman" panose="02020603050405020304" pitchFamily="18" charset="0"/>
                </a:rPr>
                <a:t>y</a:t>
              </a:r>
              <a:r>
                <a:rPr lang="it-IT" spc="-5"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b</a:t>
              </a:r>
              <a:r>
                <a:rPr lang="it-IT" dirty="0">
                  <a:solidFill>
                    <a:srgbClr val="002060"/>
                  </a:solidFill>
                  <a:latin typeface="Times New Roman" panose="02020603050405020304" pitchFamily="18" charset="0"/>
                  <a:cs typeface="Times New Roman" panose="02020603050405020304" pitchFamily="18" charset="0"/>
                </a:rPr>
                <a:t>e</a:t>
              </a:r>
              <a:r>
                <a:rPr lang="it-IT" spc="10"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us</a:t>
              </a:r>
              <a:r>
                <a:rPr lang="it-IT" dirty="0">
                  <a:solidFill>
                    <a:srgbClr val="002060"/>
                  </a:solidFill>
                  <a:latin typeface="Times New Roman" panose="02020603050405020304" pitchFamily="18" charset="0"/>
                  <a:cs typeface="Times New Roman" panose="02020603050405020304" pitchFamily="18" charset="0"/>
                </a:rPr>
                <a:t>e</a:t>
              </a:r>
              <a:r>
                <a:rPr lang="it-IT" spc="9" dirty="0">
                  <a:solidFill>
                    <a:srgbClr val="002060"/>
                  </a:solidFill>
                  <a:latin typeface="Times New Roman" panose="02020603050405020304" pitchFamily="18" charset="0"/>
                  <a:cs typeface="Times New Roman" panose="02020603050405020304" pitchFamily="18" charset="0"/>
                </a:rPr>
                <a:t>f</a:t>
              </a:r>
              <a:r>
                <a:rPr lang="it-IT" dirty="0">
                  <a:solidFill>
                    <a:srgbClr val="002060"/>
                  </a:solidFill>
                  <a:latin typeface="Times New Roman" panose="02020603050405020304" pitchFamily="18" charset="0"/>
                  <a:cs typeface="Times New Roman" panose="02020603050405020304" pitchFamily="18" charset="0"/>
                </a:rPr>
                <a:t>ul</a:t>
              </a:r>
              <a:r>
                <a:rPr lang="it-IT" spc="-7"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f</a:t>
              </a:r>
              <a:r>
                <a:rPr lang="it-IT" spc="9" dirty="0">
                  <a:solidFill>
                    <a:srgbClr val="002060"/>
                  </a:solidFill>
                  <a:latin typeface="Times New Roman" panose="02020603050405020304" pitchFamily="18" charset="0"/>
                  <a:cs typeface="Times New Roman" panose="02020603050405020304" pitchFamily="18" charset="0"/>
                </a:rPr>
                <a:t>o</a:t>
              </a:r>
              <a:r>
                <a:rPr lang="it-IT" dirty="0">
                  <a:solidFill>
                    <a:srgbClr val="002060"/>
                  </a:solidFill>
                  <a:latin typeface="Times New Roman" panose="02020603050405020304" pitchFamily="18" charset="0"/>
                  <a:cs typeface="Times New Roman" panose="02020603050405020304" pitchFamily="18" charset="0"/>
                </a:rPr>
                <a:t>r</a:t>
              </a:r>
              <a:r>
                <a:rPr lang="it-IT" spc="31"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t</a:t>
              </a:r>
              <a:r>
                <a:rPr lang="it-IT" spc="4" dirty="0">
                  <a:solidFill>
                    <a:srgbClr val="002060"/>
                  </a:solidFill>
                  <a:latin typeface="Times New Roman" panose="02020603050405020304" pitchFamily="18" charset="0"/>
                  <a:cs typeface="Times New Roman" panose="02020603050405020304" pitchFamily="18" charset="0"/>
                </a:rPr>
                <a:t>h</a:t>
              </a:r>
              <a:r>
                <a:rPr lang="it-IT" dirty="0">
                  <a:solidFill>
                    <a:srgbClr val="002060"/>
                  </a:solidFill>
                  <a:latin typeface="Times New Roman" panose="02020603050405020304" pitchFamily="18" charset="0"/>
                  <a:cs typeface="Times New Roman" panose="02020603050405020304" pitchFamily="18" charset="0"/>
                </a:rPr>
                <a:t>e</a:t>
              </a:r>
              <a:r>
                <a:rPr lang="it-IT" spc="10" dirty="0">
                  <a:solidFill>
                    <a:srgbClr val="002060"/>
                  </a:solidFill>
                  <a:latin typeface="Times New Roman" panose="02020603050405020304" pitchFamily="18" charset="0"/>
                  <a:cs typeface="Times New Roman" panose="02020603050405020304" pitchFamily="18" charset="0"/>
                </a:rPr>
                <a:t> </a:t>
              </a:r>
              <a:r>
                <a:rPr lang="it-IT" spc="9" dirty="0">
                  <a:solidFill>
                    <a:srgbClr val="002060"/>
                  </a:solidFill>
                  <a:latin typeface="Times New Roman" panose="02020603050405020304" pitchFamily="18" charset="0"/>
                  <a:cs typeface="Times New Roman" panose="02020603050405020304" pitchFamily="18" charset="0"/>
                </a:rPr>
                <a:t>p</a:t>
              </a:r>
              <a:r>
                <a:rPr lang="it-IT" spc="4" dirty="0">
                  <a:solidFill>
                    <a:srgbClr val="002060"/>
                  </a:solidFill>
                  <a:latin typeface="Times New Roman" panose="02020603050405020304" pitchFamily="18" charset="0"/>
                  <a:cs typeface="Times New Roman" panose="02020603050405020304" pitchFamily="18" charset="0"/>
                </a:rPr>
                <a:t>r</a:t>
              </a:r>
              <a:r>
                <a:rPr lang="it-IT" spc="9" dirty="0">
                  <a:solidFill>
                    <a:srgbClr val="002060"/>
                  </a:solidFill>
                  <a:latin typeface="Times New Roman" panose="02020603050405020304" pitchFamily="18" charset="0"/>
                  <a:cs typeface="Times New Roman" panose="02020603050405020304" pitchFamily="18" charset="0"/>
                </a:rPr>
                <a:t>o</a:t>
              </a:r>
              <a:r>
                <a:rPr lang="it-IT" spc="4" dirty="0">
                  <a:solidFill>
                    <a:srgbClr val="002060"/>
                  </a:solidFill>
                  <a:latin typeface="Times New Roman" panose="02020603050405020304" pitchFamily="18" charset="0"/>
                  <a:cs typeface="Times New Roman" panose="02020603050405020304" pitchFamily="18" charset="0"/>
                </a:rPr>
                <a:t>gn</a:t>
              </a:r>
              <a:r>
                <a:rPr lang="it-IT" spc="19" dirty="0">
                  <a:solidFill>
                    <a:srgbClr val="002060"/>
                  </a:solidFill>
                  <a:latin typeface="Times New Roman" panose="02020603050405020304" pitchFamily="18" charset="0"/>
                  <a:cs typeface="Times New Roman" panose="02020603050405020304" pitchFamily="18" charset="0"/>
                </a:rPr>
                <a:t>o</a:t>
              </a:r>
              <a:r>
                <a:rPr lang="it-IT" spc="4" dirty="0">
                  <a:solidFill>
                    <a:srgbClr val="002060"/>
                  </a:solidFill>
                  <a:latin typeface="Times New Roman" panose="02020603050405020304" pitchFamily="18" charset="0"/>
                  <a:cs typeface="Times New Roman" panose="02020603050405020304" pitchFamily="18" charset="0"/>
                </a:rPr>
                <a:t>si</a:t>
              </a:r>
              <a:r>
                <a:rPr lang="it-IT" dirty="0">
                  <a:solidFill>
                    <a:srgbClr val="002060"/>
                  </a:solidFill>
                  <a:latin typeface="Times New Roman" panose="02020603050405020304" pitchFamily="18" charset="0"/>
                  <a:cs typeface="Times New Roman" panose="02020603050405020304" pitchFamily="18" charset="0"/>
                </a:rPr>
                <a:t>s of</a:t>
              </a:r>
              <a:r>
                <a:rPr lang="it-IT" spc="31" dirty="0">
                  <a:solidFill>
                    <a:srgbClr val="002060"/>
                  </a:solidFill>
                  <a:latin typeface="Times New Roman" panose="02020603050405020304" pitchFamily="18" charset="0"/>
                  <a:cs typeface="Times New Roman" panose="02020603050405020304" pitchFamily="18" charset="0"/>
                </a:rPr>
                <a:t> </a:t>
              </a:r>
              <a:r>
                <a:rPr lang="it-IT" dirty="0">
                  <a:solidFill>
                    <a:srgbClr val="002060"/>
                  </a:solidFill>
                  <a:latin typeface="Times New Roman" panose="02020603050405020304" pitchFamily="18" charset="0"/>
                  <a:cs typeface="Times New Roman" panose="02020603050405020304" pitchFamily="18" charset="0"/>
                </a:rPr>
                <a:t>f</a:t>
              </a:r>
              <a:r>
                <a:rPr lang="it-IT" spc="14" dirty="0">
                  <a:solidFill>
                    <a:srgbClr val="002060"/>
                  </a:solidFill>
                  <a:latin typeface="Times New Roman" panose="02020603050405020304" pitchFamily="18" charset="0"/>
                  <a:cs typeface="Times New Roman" panose="02020603050405020304" pitchFamily="18" charset="0"/>
                </a:rPr>
                <a:t>e</a:t>
              </a:r>
              <a:r>
                <a:rPr lang="it-IT" spc="39" dirty="0">
                  <a:solidFill>
                    <a:srgbClr val="002060"/>
                  </a:solidFill>
                  <a:latin typeface="Times New Roman" panose="02020603050405020304" pitchFamily="18" charset="0"/>
                  <a:cs typeface="Times New Roman" panose="02020603050405020304" pitchFamily="18" charset="0"/>
                </a:rPr>
                <a:t>r</a:t>
              </a:r>
              <a:r>
                <a:rPr lang="it-IT" dirty="0">
                  <a:solidFill>
                    <a:srgbClr val="002060"/>
                  </a:solidFill>
                  <a:latin typeface="Times New Roman" panose="02020603050405020304" pitchFamily="18" charset="0"/>
                  <a:cs typeface="Times New Roman" panose="02020603050405020304" pitchFamily="18" charset="0"/>
                </a:rPr>
                <a:t>til</a:t>
              </a:r>
              <a:r>
                <a:rPr lang="it-IT" spc="4" dirty="0">
                  <a:solidFill>
                    <a:srgbClr val="002060"/>
                  </a:solidFill>
                  <a:latin typeface="Times New Roman" panose="02020603050405020304" pitchFamily="18" charset="0"/>
                  <a:cs typeface="Times New Roman" panose="02020603050405020304" pitchFamily="18" charset="0"/>
                </a:rPr>
                <a:t>i</a:t>
              </a:r>
              <a:r>
                <a:rPr lang="it-IT" spc="25" dirty="0">
                  <a:solidFill>
                    <a:srgbClr val="002060"/>
                  </a:solidFill>
                  <a:latin typeface="Times New Roman" panose="02020603050405020304" pitchFamily="18" charset="0"/>
                  <a:cs typeface="Times New Roman" panose="02020603050405020304" pitchFamily="18" charset="0"/>
                </a:rPr>
                <a:t>t</a:t>
              </a:r>
              <a:r>
                <a:rPr lang="it-IT" spc="-50" dirty="0">
                  <a:solidFill>
                    <a:srgbClr val="002060"/>
                  </a:solidFill>
                  <a:latin typeface="Times New Roman" panose="02020603050405020304" pitchFamily="18" charset="0"/>
                  <a:cs typeface="Times New Roman" panose="02020603050405020304" pitchFamily="18" charset="0"/>
                </a:rPr>
                <a:t>y</a:t>
              </a:r>
              <a:r>
                <a:rPr lang="it-IT" dirty="0">
                  <a:solidFill>
                    <a:srgbClr val="002060"/>
                  </a:solidFill>
                  <a:latin typeface="Times New Roman" panose="02020603050405020304" pitchFamily="18" charset="0"/>
                  <a:cs typeface="Times New Roman" panose="02020603050405020304" pitchFamily="18" charset="0"/>
                </a:rPr>
                <a:t>.</a:t>
              </a:r>
            </a:p>
          </p:txBody>
        </p:sp>
        <p:sp>
          <p:nvSpPr>
            <p:cNvPr id="13" name="Rettangolo 12"/>
            <p:cNvSpPr/>
            <p:nvPr/>
          </p:nvSpPr>
          <p:spPr>
            <a:xfrm>
              <a:off x="709330" y="5340871"/>
              <a:ext cx="4947026" cy="400110"/>
            </a:xfrm>
            <a:prstGeom prst="rect">
              <a:avLst/>
            </a:prstGeom>
            <a:ln>
              <a:noFill/>
            </a:ln>
          </p:spPr>
          <p:txBody>
            <a:bodyPr wrap="square">
              <a:spAutoFit/>
            </a:bodyPr>
            <a:lstStyle/>
            <a:p>
              <a:pPr algn="just"/>
              <a:r>
                <a:rPr lang="it-IT" sz="1000" spc="-4" dirty="0" err="1">
                  <a:solidFill>
                    <a:srgbClr val="221F1F"/>
                  </a:solidFill>
                  <a:latin typeface="Times New Roman" panose="02020603050405020304" pitchFamily="18" charset="0"/>
                  <a:cs typeface="Times New Roman" panose="02020603050405020304" pitchFamily="18" charset="0"/>
                </a:rPr>
                <a:t>E</a:t>
              </a:r>
              <a:r>
                <a:rPr lang="it-IT" sz="1000" spc="9" dirty="0" err="1">
                  <a:solidFill>
                    <a:srgbClr val="221F1F"/>
                  </a:solidFill>
                  <a:latin typeface="Times New Roman" panose="02020603050405020304" pitchFamily="18" charset="0"/>
                  <a:cs typeface="Times New Roman" panose="02020603050405020304" pitchFamily="18" charset="0"/>
                </a:rPr>
                <a:t>g</a:t>
              </a:r>
              <a:r>
                <a:rPr lang="it-IT" sz="1000" spc="4" dirty="0" err="1">
                  <a:solidFill>
                    <a:srgbClr val="221F1F"/>
                  </a:solidFill>
                  <a:latin typeface="Times New Roman" panose="02020603050405020304" pitchFamily="18" charset="0"/>
                  <a:cs typeface="Times New Roman" panose="02020603050405020304" pitchFamily="18" charset="0"/>
                </a:rPr>
                <a:t>g</a:t>
              </a:r>
              <a:r>
                <a:rPr lang="it-IT" sz="1000" spc="14" dirty="0" err="1">
                  <a:solidFill>
                    <a:srgbClr val="221F1F"/>
                  </a:solidFill>
                  <a:latin typeface="Times New Roman" panose="02020603050405020304" pitchFamily="18" charset="0"/>
                  <a:cs typeface="Times New Roman" panose="02020603050405020304" pitchFamily="18" charset="0"/>
                </a:rPr>
                <a:t>e</a:t>
              </a:r>
              <a:r>
                <a:rPr lang="it-IT" sz="1000" spc="39" dirty="0" err="1">
                  <a:solidFill>
                    <a:srgbClr val="221F1F"/>
                  </a:solidFill>
                  <a:latin typeface="Times New Roman" panose="02020603050405020304" pitchFamily="18" charset="0"/>
                  <a:cs typeface="Times New Roman" panose="02020603050405020304" pitchFamily="18" charset="0"/>
                </a:rPr>
                <a:t>r</a:t>
              </a:r>
              <a:r>
                <a:rPr lang="it-IT" sz="1000" spc="-25" dirty="0" err="1">
                  <a:solidFill>
                    <a:srgbClr val="221F1F"/>
                  </a:solidFill>
                  <a:latin typeface="Times New Roman" panose="02020603050405020304" pitchFamily="18" charset="0"/>
                  <a:cs typeface="Times New Roman" panose="02020603050405020304" pitchFamily="18" charset="0"/>
                </a:rPr>
                <a:t>t</a:t>
              </a:r>
              <a:r>
                <a:rPr lang="it-IT" sz="1000" spc="14" dirty="0" err="1">
                  <a:solidFill>
                    <a:srgbClr val="221F1F"/>
                  </a:solidFill>
                  <a:latin typeface="Times New Roman" panose="02020603050405020304" pitchFamily="18" charset="0"/>
                  <a:cs typeface="Times New Roman" panose="02020603050405020304" pitchFamily="18" charset="0"/>
                </a:rPr>
                <a:t>-Kr</a:t>
              </a:r>
              <a:r>
                <a:rPr lang="it-IT" sz="1000" spc="9" dirty="0" err="1">
                  <a:solidFill>
                    <a:srgbClr val="221F1F"/>
                  </a:solidFill>
                  <a:latin typeface="Times New Roman" panose="02020603050405020304" pitchFamily="18" charset="0"/>
                  <a:cs typeface="Times New Roman" panose="02020603050405020304" pitchFamily="18" charset="0"/>
                </a:rPr>
                <a:t>us</a:t>
              </a:r>
              <a:r>
                <a:rPr lang="it-IT" sz="1000" dirty="0" err="1">
                  <a:solidFill>
                    <a:srgbClr val="221F1F"/>
                  </a:solidFill>
                  <a:latin typeface="Times New Roman" panose="02020603050405020304" pitchFamily="18" charset="0"/>
                  <a:cs typeface="Times New Roman" panose="02020603050405020304" pitchFamily="18" charset="0"/>
                </a:rPr>
                <a:t>e</a:t>
              </a:r>
              <a:r>
                <a:rPr lang="it-IT" sz="1000" spc="4" dirty="0">
                  <a:solidFill>
                    <a:srgbClr val="221F1F"/>
                  </a:solidFill>
                  <a:latin typeface="Times New Roman" panose="02020603050405020304" pitchFamily="18" charset="0"/>
                  <a:cs typeface="Times New Roman" panose="02020603050405020304" pitchFamily="18" charset="0"/>
                </a:rPr>
                <a:t> e</a:t>
              </a:r>
              <a:r>
                <a:rPr lang="it-IT" sz="1000" dirty="0">
                  <a:solidFill>
                    <a:srgbClr val="221F1F"/>
                  </a:solidFill>
                  <a:latin typeface="Times New Roman" panose="02020603050405020304" pitchFamily="18" charset="0"/>
                  <a:cs typeface="Times New Roman" panose="02020603050405020304" pitchFamily="18" charset="0"/>
                </a:rPr>
                <a:t>t</a:t>
              </a:r>
              <a:r>
                <a:rPr lang="it-IT" sz="1000" spc="12" dirty="0">
                  <a:solidFill>
                    <a:srgbClr val="221F1F"/>
                  </a:solidFill>
                  <a:latin typeface="Times New Roman" panose="02020603050405020304" pitchFamily="18" charset="0"/>
                  <a:cs typeface="Times New Roman" panose="02020603050405020304" pitchFamily="18" charset="0"/>
                </a:rPr>
                <a:t> </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spc="-4" dirty="0">
                  <a:solidFill>
                    <a:srgbClr val="221F1F"/>
                  </a:solidFill>
                  <a:latin typeface="Times New Roman" panose="02020603050405020304" pitchFamily="18" charset="0"/>
                  <a:cs typeface="Times New Roman" panose="02020603050405020304" pitchFamily="18" charset="0"/>
                </a:rPr>
                <a:t>l</a:t>
              </a:r>
              <a:r>
                <a:rPr lang="it-IT" sz="1000" spc="-14" dirty="0">
                  <a:solidFill>
                    <a:srgbClr val="221F1F"/>
                  </a:solidFill>
                  <a:latin typeface="Times New Roman" panose="02020603050405020304" pitchFamily="18" charset="0"/>
                  <a:cs typeface="Times New Roman" panose="02020603050405020304" pitchFamily="18" charset="0"/>
                </a:rPr>
                <a:t>.</a:t>
              </a:r>
              <a:r>
                <a:rPr lang="it-IT" sz="1000" dirty="0">
                  <a:solidFill>
                    <a:srgbClr val="221F1F"/>
                  </a:solidFill>
                  <a:latin typeface="Times New Roman" panose="02020603050405020304" pitchFamily="18" charset="0"/>
                  <a:cs typeface="Times New Roman" panose="02020603050405020304" pitchFamily="18" charset="0"/>
                </a:rPr>
                <a:t>,</a:t>
              </a:r>
              <a:r>
                <a:rPr lang="it-IT" sz="1000" spc="-21" dirty="0">
                  <a:solidFill>
                    <a:srgbClr val="221F1F"/>
                  </a:solidFill>
                  <a:latin typeface="Times New Roman" panose="02020603050405020304" pitchFamily="18" charset="0"/>
                  <a:cs typeface="Times New Roman" panose="02020603050405020304" pitchFamily="18" charset="0"/>
                </a:rPr>
                <a:t> </a:t>
              </a:r>
              <a:r>
                <a:rPr lang="it-IT" sz="1000" spc="-44" dirty="0">
                  <a:solidFill>
                    <a:srgbClr val="221F1F"/>
                  </a:solidFill>
                  <a:latin typeface="Times New Roman" panose="02020603050405020304" pitchFamily="18" charset="0"/>
                  <a:cs typeface="Times New Roman" panose="02020603050405020304" pitchFamily="18" charset="0"/>
                </a:rPr>
                <a:t>1</a:t>
              </a:r>
              <a:r>
                <a:rPr lang="it-IT" sz="1000" spc="14" dirty="0">
                  <a:solidFill>
                    <a:srgbClr val="221F1F"/>
                  </a:solidFill>
                  <a:latin typeface="Times New Roman" panose="02020603050405020304" pitchFamily="18" charset="0"/>
                  <a:cs typeface="Times New Roman" panose="02020603050405020304" pitchFamily="18" charset="0"/>
                </a:rPr>
                <a:t>9</a:t>
              </a:r>
              <a:r>
                <a:rPr lang="it-IT" sz="1000" spc="19" dirty="0">
                  <a:solidFill>
                    <a:srgbClr val="221F1F"/>
                  </a:solidFill>
                  <a:latin typeface="Times New Roman" panose="02020603050405020304" pitchFamily="18" charset="0"/>
                  <a:cs typeface="Times New Roman" panose="02020603050405020304" pitchFamily="18" charset="0"/>
                </a:rPr>
                <a:t>9</a:t>
              </a:r>
              <a:r>
                <a:rPr lang="it-IT" sz="1000" spc="34" dirty="0">
                  <a:solidFill>
                    <a:srgbClr val="221F1F"/>
                  </a:solidFill>
                  <a:latin typeface="Times New Roman" panose="02020603050405020304" pitchFamily="18" charset="0"/>
                  <a:cs typeface="Times New Roman" panose="02020603050405020304" pitchFamily="18" charset="0"/>
                </a:rPr>
                <a:t>6</a:t>
              </a:r>
              <a:r>
                <a:rPr lang="it-IT" sz="1000" dirty="0">
                  <a:solidFill>
                    <a:srgbClr val="221F1F"/>
                  </a:solidFill>
                  <a:latin typeface="Times New Roman" panose="02020603050405020304" pitchFamily="18" charset="0"/>
                  <a:cs typeface="Times New Roman" panose="02020603050405020304" pitchFamily="18" charset="0"/>
                </a:rPr>
                <a:t>;</a:t>
              </a:r>
              <a:r>
                <a:rPr lang="it-IT" sz="1000" spc="4" dirty="0">
                  <a:solidFill>
                    <a:srgbClr val="221F1F"/>
                  </a:solidFill>
                  <a:latin typeface="Times New Roman" panose="02020603050405020304" pitchFamily="18" charset="0"/>
                  <a:cs typeface="Times New Roman" panose="02020603050405020304" pitchFamily="18" charset="0"/>
                </a:rPr>
                <a:t> </a:t>
              </a:r>
              <a:r>
                <a:rPr lang="it-IT" sz="1000" dirty="0" err="1">
                  <a:solidFill>
                    <a:srgbClr val="221F1F"/>
                  </a:solidFill>
                  <a:latin typeface="Times New Roman" panose="02020603050405020304" pitchFamily="18" charset="0"/>
                  <a:cs typeface="Times New Roman" panose="02020603050405020304" pitchFamily="18" charset="0"/>
                </a:rPr>
                <a:t>Jo</a:t>
              </a:r>
              <a:r>
                <a:rPr lang="it-IT" sz="1000" spc="4" dirty="0" err="1">
                  <a:solidFill>
                    <a:srgbClr val="221F1F"/>
                  </a:solidFill>
                  <a:latin typeface="Times New Roman" panose="02020603050405020304" pitchFamily="18" charset="0"/>
                  <a:cs typeface="Times New Roman" panose="02020603050405020304" pitchFamily="18" charset="0"/>
                </a:rPr>
                <a:t>u</a:t>
              </a:r>
              <a:r>
                <a:rPr lang="it-IT" sz="1000" spc="9" dirty="0" err="1">
                  <a:solidFill>
                    <a:srgbClr val="221F1F"/>
                  </a:solidFill>
                  <a:latin typeface="Times New Roman" panose="02020603050405020304" pitchFamily="18" charset="0"/>
                  <a:cs typeface="Times New Roman" panose="02020603050405020304" pitchFamily="18" charset="0"/>
                </a:rPr>
                <a:t>a</a:t>
              </a:r>
              <a:r>
                <a:rPr lang="it-IT" sz="1000" dirty="0" err="1">
                  <a:solidFill>
                    <a:srgbClr val="221F1F"/>
                  </a:solidFill>
                  <a:latin typeface="Times New Roman" panose="02020603050405020304" pitchFamily="18" charset="0"/>
                  <a:cs typeface="Times New Roman" panose="02020603050405020304" pitchFamily="18" charset="0"/>
                </a:rPr>
                <a:t>nn</a:t>
              </a:r>
              <a:r>
                <a:rPr lang="it-IT" sz="1000" spc="4" dirty="0" err="1">
                  <a:solidFill>
                    <a:srgbClr val="221F1F"/>
                  </a:solidFill>
                  <a:latin typeface="Times New Roman" panose="02020603050405020304" pitchFamily="18" charset="0"/>
                  <a:cs typeface="Times New Roman" panose="02020603050405020304" pitchFamily="18" charset="0"/>
                </a:rPr>
                <a:t>e</a:t>
              </a:r>
              <a:r>
                <a:rPr lang="it-IT" sz="1000" dirty="0" err="1">
                  <a:solidFill>
                    <a:srgbClr val="221F1F"/>
                  </a:solidFill>
                  <a:latin typeface="Times New Roman" panose="02020603050405020304" pitchFamily="18" charset="0"/>
                  <a:cs typeface="Times New Roman" panose="02020603050405020304" pitchFamily="18" charset="0"/>
                </a:rPr>
                <a:t>t</a:t>
              </a:r>
              <a:r>
                <a:rPr lang="it-IT" sz="1000" spc="16"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e</a:t>
              </a:r>
              <a:r>
                <a:rPr lang="it-IT" sz="1000" dirty="0">
                  <a:solidFill>
                    <a:srgbClr val="221F1F"/>
                  </a:solidFill>
                  <a:latin typeface="Times New Roman" panose="02020603050405020304" pitchFamily="18" charset="0"/>
                  <a:cs typeface="Times New Roman" panose="02020603050405020304" pitchFamily="18" charset="0"/>
                </a:rPr>
                <a:t>t</a:t>
              </a:r>
              <a:r>
                <a:rPr lang="it-IT" sz="1000" spc="12" dirty="0">
                  <a:solidFill>
                    <a:srgbClr val="221F1F"/>
                  </a:solidFill>
                  <a:latin typeface="Times New Roman" panose="02020603050405020304" pitchFamily="18" charset="0"/>
                  <a:cs typeface="Times New Roman" panose="02020603050405020304" pitchFamily="18" charset="0"/>
                </a:rPr>
                <a:t> </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spc="-4" dirty="0">
                  <a:solidFill>
                    <a:srgbClr val="221F1F"/>
                  </a:solidFill>
                  <a:latin typeface="Times New Roman" panose="02020603050405020304" pitchFamily="18" charset="0"/>
                  <a:cs typeface="Times New Roman" panose="02020603050405020304" pitchFamily="18" charset="0"/>
                </a:rPr>
                <a:t>l</a:t>
              </a:r>
              <a:r>
                <a:rPr lang="it-IT" sz="1000" spc="-14" dirty="0">
                  <a:solidFill>
                    <a:srgbClr val="221F1F"/>
                  </a:solidFill>
                  <a:latin typeface="Times New Roman" panose="02020603050405020304" pitchFamily="18" charset="0"/>
                  <a:cs typeface="Times New Roman" panose="02020603050405020304" pitchFamily="18" charset="0"/>
                </a:rPr>
                <a:t>.</a:t>
              </a:r>
              <a:r>
                <a:rPr lang="it-IT" sz="1000" dirty="0">
                  <a:solidFill>
                    <a:srgbClr val="221F1F"/>
                  </a:solidFill>
                  <a:latin typeface="Times New Roman" panose="02020603050405020304" pitchFamily="18" charset="0"/>
                  <a:cs typeface="Times New Roman" panose="02020603050405020304" pitchFamily="18" charset="0"/>
                </a:rPr>
                <a:t>,</a:t>
              </a:r>
              <a:r>
                <a:rPr lang="it-IT" sz="1000" dirty="0">
                  <a:latin typeface="Times New Roman" panose="02020603050405020304" pitchFamily="18" charset="0"/>
                  <a:cs typeface="Times New Roman" panose="02020603050405020304" pitchFamily="18" charset="0"/>
                </a:rPr>
                <a:t> </a:t>
              </a:r>
              <a:r>
                <a:rPr lang="it-IT" sz="1000" spc="-44" dirty="0">
                  <a:solidFill>
                    <a:srgbClr val="221F1F"/>
                  </a:solidFill>
                  <a:latin typeface="Times New Roman" panose="02020603050405020304" pitchFamily="18" charset="0"/>
                  <a:cs typeface="Times New Roman" panose="02020603050405020304" pitchFamily="18" charset="0"/>
                </a:rPr>
                <a:t>1</a:t>
              </a:r>
              <a:r>
                <a:rPr lang="it-IT" sz="1000" spc="9" dirty="0">
                  <a:solidFill>
                    <a:srgbClr val="221F1F"/>
                  </a:solidFill>
                  <a:latin typeface="Times New Roman" panose="02020603050405020304" pitchFamily="18" charset="0"/>
                  <a:cs typeface="Times New Roman" panose="02020603050405020304" pitchFamily="18" charset="0"/>
                </a:rPr>
                <a:t>98</a:t>
              </a:r>
              <a:r>
                <a:rPr lang="it-IT" sz="1000" spc="34" dirty="0">
                  <a:solidFill>
                    <a:srgbClr val="221F1F"/>
                  </a:solidFill>
                  <a:latin typeface="Times New Roman" panose="02020603050405020304" pitchFamily="18" charset="0"/>
                  <a:cs typeface="Times New Roman" panose="02020603050405020304" pitchFamily="18" charset="0"/>
                </a:rPr>
                <a:t>8</a:t>
              </a:r>
              <a:r>
                <a:rPr lang="it-IT" sz="1000" dirty="0">
                  <a:solidFill>
                    <a:srgbClr val="221F1F"/>
                  </a:solidFill>
                  <a:latin typeface="Times New Roman" panose="02020603050405020304" pitchFamily="18" charset="0"/>
                  <a:cs typeface="Times New Roman" panose="02020603050405020304" pitchFamily="18" charset="0"/>
                </a:rPr>
                <a:t>; </a:t>
              </a:r>
              <a:r>
                <a:rPr lang="it-IT" sz="1000" spc="-69" dirty="0">
                  <a:solidFill>
                    <a:srgbClr val="221F1F"/>
                  </a:solidFill>
                  <a:latin typeface="Times New Roman" panose="02020603050405020304" pitchFamily="18" charset="0"/>
                  <a:cs typeface="Times New Roman" panose="02020603050405020304" pitchFamily="18" charset="0"/>
                </a:rPr>
                <a:t>T</a:t>
              </a:r>
              <a:r>
                <a:rPr lang="it-IT" sz="1000" spc="4" dirty="0">
                  <a:solidFill>
                    <a:srgbClr val="221F1F"/>
                  </a:solidFill>
                  <a:latin typeface="Times New Roman" panose="02020603050405020304" pitchFamily="18" charset="0"/>
                  <a:cs typeface="Times New Roman" panose="02020603050405020304" pitchFamily="18" charset="0"/>
                </a:rPr>
                <a:t>on</a:t>
              </a:r>
              <a:r>
                <a:rPr lang="it-IT" sz="1000" spc="14" dirty="0">
                  <a:solidFill>
                    <a:srgbClr val="221F1F"/>
                  </a:solidFill>
                  <a:latin typeface="Times New Roman" panose="02020603050405020304" pitchFamily="18" charset="0"/>
                  <a:cs typeface="Times New Roman" panose="02020603050405020304" pitchFamily="18" charset="0"/>
                </a:rPr>
                <a:t>e</a:t>
              </a:r>
              <a:r>
                <a:rPr lang="it-IT" sz="1000" dirty="0">
                  <a:solidFill>
                    <a:srgbClr val="221F1F"/>
                  </a:solidFill>
                  <a:latin typeface="Times New Roman" panose="02020603050405020304" pitchFamily="18" charset="0"/>
                  <a:cs typeface="Times New Roman" panose="02020603050405020304" pitchFamily="18" charset="0"/>
                </a:rPr>
                <a:t>r</a:t>
              </a:r>
              <a:r>
                <a:rPr lang="it-IT" sz="1000" spc="-40"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e</a:t>
              </a:r>
              <a:r>
                <a:rPr lang="it-IT" sz="1000" dirty="0">
                  <a:solidFill>
                    <a:srgbClr val="221F1F"/>
                  </a:solidFill>
                  <a:latin typeface="Times New Roman" panose="02020603050405020304" pitchFamily="18" charset="0"/>
                  <a:cs typeface="Times New Roman" panose="02020603050405020304" pitchFamily="18" charset="0"/>
                </a:rPr>
                <a:t>t</a:t>
              </a:r>
              <a:r>
                <a:rPr lang="it-IT" sz="1000" spc="12" dirty="0">
                  <a:solidFill>
                    <a:srgbClr val="221F1F"/>
                  </a:solidFill>
                  <a:latin typeface="Times New Roman" panose="02020603050405020304" pitchFamily="18" charset="0"/>
                  <a:cs typeface="Times New Roman" panose="02020603050405020304" pitchFamily="18" charset="0"/>
                </a:rPr>
                <a:t> </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spc="-4" dirty="0">
                  <a:solidFill>
                    <a:srgbClr val="221F1F"/>
                  </a:solidFill>
                  <a:latin typeface="Times New Roman" panose="02020603050405020304" pitchFamily="18" charset="0"/>
                  <a:cs typeface="Times New Roman" panose="02020603050405020304" pitchFamily="18" charset="0"/>
                </a:rPr>
                <a:t>l</a:t>
              </a:r>
              <a:r>
                <a:rPr lang="it-IT" sz="1000" spc="-14" dirty="0">
                  <a:solidFill>
                    <a:srgbClr val="221F1F"/>
                  </a:solidFill>
                  <a:latin typeface="Times New Roman" panose="02020603050405020304" pitchFamily="18" charset="0"/>
                  <a:cs typeface="Times New Roman" panose="02020603050405020304" pitchFamily="18" charset="0"/>
                </a:rPr>
                <a:t>.</a:t>
              </a:r>
              <a:r>
                <a:rPr lang="it-IT" sz="1000" dirty="0">
                  <a:solidFill>
                    <a:srgbClr val="221F1F"/>
                  </a:solidFill>
                  <a:latin typeface="Times New Roman" panose="02020603050405020304" pitchFamily="18" charset="0"/>
                  <a:cs typeface="Times New Roman" panose="02020603050405020304" pitchFamily="18" charset="0"/>
                </a:rPr>
                <a:t>,</a:t>
              </a:r>
              <a:r>
                <a:rPr lang="it-IT" sz="1000" spc="-21" dirty="0">
                  <a:solidFill>
                    <a:srgbClr val="221F1F"/>
                  </a:solidFill>
                  <a:latin typeface="Times New Roman" panose="02020603050405020304" pitchFamily="18" charset="0"/>
                  <a:cs typeface="Times New Roman" panose="02020603050405020304" pitchFamily="18" charset="0"/>
                </a:rPr>
                <a:t> </a:t>
              </a:r>
              <a:r>
                <a:rPr lang="it-IT" sz="1000" spc="-44" dirty="0">
                  <a:solidFill>
                    <a:srgbClr val="221F1F"/>
                  </a:solidFill>
                  <a:latin typeface="Times New Roman" panose="02020603050405020304" pitchFamily="18" charset="0"/>
                  <a:cs typeface="Times New Roman" panose="02020603050405020304" pitchFamily="18" charset="0"/>
                </a:rPr>
                <a:t>1</a:t>
              </a:r>
              <a:r>
                <a:rPr lang="it-IT" sz="1000" spc="14" dirty="0">
                  <a:solidFill>
                    <a:srgbClr val="221F1F"/>
                  </a:solidFill>
                  <a:latin typeface="Times New Roman" panose="02020603050405020304" pitchFamily="18" charset="0"/>
                  <a:cs typeface="Times New Roman" panose="02020603050405020304" pitchFamily="18" charset="0"/>
                </a:rPr>
                <a:t>9</a:t>
              </a:r>
              <a:r>
                <a:rPr lang="it-IT" sz="1000" spc="9" dirty="0">
                  <a:solidFill>
                    <a:srgbClr val="221F1F"/>
                  </a:solidFill>
                  <a:latin typeface="Times New Roman" panose="02020603050405020304" pitchFamily="18" charset="0"/>
                  <a:cs typeface="Times New Roman" panose="02020603050405020304" pitchFamily="18" charset="0"/>
                </a:rPr>
                <a:t>9</a:t>
              </a:r>
              <a:r>
                <a:rPr lang="it-IT" sz="1000" spc="25" dirty="0">
                  <a:solidFill>
                    <a:srgbClr val="221F1F"/>
                  </a:solidFill>
                  <a:latin typeface="Times New Roman" panose="02020603050405020304" pitchFamily="18" charset="0"/>
                  <a:cs typeface="Times New Roman" panose="02020603050405020304" pitchFamily="18" charset="0"/>
                </a:rPr>
                <a:t>5</a:t>
              </a:r>
              <a:r>
                <a:rPr lang="it-IT" sz="1000" dirty="0">
                  <a:solidFill>
                    <a:srgbClr val="221F1F"/>
                  </a:solidFill>
                  <a:latin typeface="Times New Roman" panose="02020603050405020304" pitchFamily="18" charset="0"/>
                  <a:cs typeface="Times New Roman" panose="02020603050405020304" pitchFamily="18" charset="0"/>
                </a:rPr>
                <a:t>; </a:t>
              </a:r>
              <a:r>
                <a:rPr lang="it-IT" sz="1000" spc="9" dirty="0" err="1">
                  <a:solidFill>
                    <a:srgbClr val="221F1F"/>
                  </a:solidFill>
                  <a:latin typeface="Times New Roman" panose="02020603050405020304" pitchFamily="18" charset="0"/>
                  <a:cs typeface="Times New Roman" panose="02020603050405020304" pitchFamily="18" charset="0"/>
                </a:rPr>
                <a:t>Co</a:t>
              </a:r>
              <a:r>
                <a:rPr lang="it-IT" sz="1000" spc="4" dirty="0" err="1">
                  <a:solidFill>
                    <a:srgbClr val="221F1F"/>
                  </a:solidFill>
                  <a:latin typeface="Times New Roman" panose="02020603050405020304" pitchFamily="18" charset="0"/>
                  <a:cs typeface="Times New Roman" panose="02020603050405020304" pitchFamily="18" charset="0"/>
                </a:rPr>
                <a:t>e</a:t>
              </a:r>
              <a:r>
                <a:rPr lang="it-IT" sz="1000" spc="19" dirty="0" err="1">
                  <a:solidFill>
                    <a:srgbClr val="221F1F"/>
                  </a:solidFill>
                  <a:latin typeface="Times New Roman" panose="02020603050405020304" pitchFamily="18" charset="0"/>
                  <a:cs typeface="Times New Roman" panose="02020603050405020304" pitchFamily="18" charset="0"/>
                </a:rPr>
                <a:t>t</a:t>
              </a:r>
              <a:r>
                <a:rPr lang="it-IT" sz="1000" spc="-4" dirty="0" err="1">
                  <a:solidFill>
                    <a:srgbClr val="221F1F"/>
                  </a:solidFill>
                  <a:latin typeface="Times New Roman" panose="02020603050405020304" pitchFamily="18" charset="0"/>
                  <a:cs typeface="Times New Roman" panose="02020603050405020304" pitchFamily="18" charset="0"/>
                </a:rPr>
                <a:t>z</a:t>
              </a:r>
              <a:r>
                <a:rPr lang="it-IT" sz="1000" spc="14" dirty="0" err="1">
                  <a:solidFill>
                    <a:srgbClr val="221F1F"/>
                  </a:solidFill>
                  <a:latin typeface="Times New Roman" panose="02020603050405020304" pitchFamily="18" charset="0"/>
                  <a:cs typeface="Times New Roman" panose="02020603050405020304" pitchFamily="18" charset="0"/>
                </a:rPr>
                <a:t>e</a:t>
              </a:r>
              <a:r>
                <a:rPr lang="it-IT" sz="1000" dirty="0" err="1">
                  <a:solidFill>
                    <a:srgbClr val="221F1F"/>
                  </a:solidFill>
                  <a:latin typeface="Times New Roman" panose="02020603050405020304" pitchFamily="18" charset="0"/>
                  <a:cs typeface="Times New Roman" panose="02020603050405020304" pitchFamily="18" charset="0"/>
                </a:rPr>
                <a:t>e</a:t>
              </a:r>
              <a:r>
                <a:rPr lang="it-IT" sz="1000" spc="-32"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e</a:t>
              </a:r>
              <a:r>
                <a:rPr lang="it-IT" sz="1000" dirty="0">
                  <a:solidFill>
                    <a:srgbClr val="221F1F"/>
                  </a:solidFill>
                  <a:latin typeface="Times New Roman" panose="02020603050405020304" pitchFamily="18" charset="0"/>
                  <a:cs typeface="Times New Roman" panose="02020603050405020304" pitchFamily="18" charset="0"/>
                </a:rPr>
                <a:t>t</a:t>
              </a:r>
              <a:r>
                <a:rPr lang="it-IT" sz="1000" spc="12" dirty="0">
                  <a:solidFill>
                    <a:srgbClr val="221F1F"/>
                  </a:solidFill>
                  <a:latin typeface="Times New Roman" panose="02020603050405020304" pitchFamily="18" charset="0"/>
                  <a:cs typeface="Times New Roman" panose="02020603050405020304" pitchFamily="18" charset="0"/>
                </a:rPr>
                <a:t> </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spc="-4" dirty="0">
                  <a:solidFill>
                    <a:srgbClr val="221F1F"/>
                  </a:solidFill>
                  <a:latin typeface="Times New Roman" panose="02020603050405020304" pitchFamily="18" charset="0"/>
                  <a:cs typeface="Times New Roman" panose="02020603050405020304" pitchFamily="18" charset="0"/>
                </a:rPr>
                <a:t>l</a:t>
              </a:r>
              <a:r>
                <a:rPr lang="it-IT" sz="1000" spc="-14" dirty="0">
                  <a:solidFill>
                    <a:srgbClr val="221F1F"/>
                  </a:solidFill>
                  <a:latin typeface="Times New Roman" panose="02020603050405020304" pitchFamily="18" charset="0"/>
                  <a:cs typeface="Times New Roman" panose="02020603050405020304" pitchFamily="18" charset="0"/>
                </a:rPr>
                <a:t>.</a:t>
              </a:r>
              <a:r>
                <a:rPr lang="it-IT" sz="1000" dirty="0">
                  <a:solidFill>
                    <a:srgbClr val="221F1F"/>
                  </a:solidFill>
                  <a:latin typeface="Times New Roman" panose="02020603050405020304" pitchFamily="18" charset="0"/>
                  <a:cs typeface="Times New Roman" panose="02020603050405020304" pitchFamily="18" charset="0"/>
                </a:rPr>
                <a:t>,</a:t>
              </a:r>
              <a:r>
                <a:rPr lang="it-IT" sz="1000" spc="-21" dirty="0">
                  <a:solidFill>
                    <a:srgbClr val="221F1F"/>
                  </a:solidFill>
                  <a:latin typeface="Times New Roman" panose="02020603050405020304" pitchFamily="18" charset="0"/>
                  <a:cs typeface="Times New Roman" panose="02020603050405020304" pitchFamily="18" charset="0"/>
                </a:rPr>
                <a:t> </a:t>
              </a:r>
              <a:r>
                <a:rPr lang="it-IT" sz="1000" spc="-44" dirty="0">
                  <a:solidFill>
                    <a:srgbClr val="221F1F"/>
                  </a:solidFill>
                  <a:latin typeface="Times New Roman" panose="02020603050405020304" pitchFamily="18" charset="0"/>
                  <a:cs typeface="Times New Roman" panose="02020603050405020304" pitchFamily="18" charset="0"/>
                </a:rPr>
                <a:t>1</a:t>
              </a:r>
              <a:r>
                <a:rPr lang="it-IT" sz="1000" spc="14" dirty="0">
                  <a:solidFill>
                    <a:srgbClr val="221F1F"/>
                  </a:solidFill>
                  <a:latin typeface="Times New Roman" panose="02020603050405020304" pitchFamily="18" charset="0"/>
                  <a:cs typeface="Times New Roman" panose="02020603050405020304" pitchFamily="18" charset="0"/>
                </a:rPr>
                <a:t>9</a:t>
              </a:r>
              <a:r>
                <a:rPr lang="it-IT" sz="1000" spc="9" dirty="0">
                  <a:solidFill>
                    <a:srgbClr val="221F1F"/>
                  </a:solidFill>
                  <a:latin typeface="Times New Roman" panose="02020603050405020304" pitchFamily="18" charset="0"/>
                  <a:cs typeface="Times New Roman" panose="02020603050405020304" pitchFamily="18" charset="0"/>
                </a:rPr>
                <a:t>9</a:t>
              </a:r>
              <a:r>
                <a:rPr lang="it-IT" sz="1000" spc="34" dirty="0">
                  <a:solidFill>
                    <a:srgbClr val="221F1F"/>
                  </a:solidFill>
                  <a:latin typeface="Times New Roman" panose="02020603050405020304" pitchFamily="18" charset="0"/>
                  <a:cs typeface="Times New Roman" panose="02020603050405020304" pitchFamily="18" charset="0"/>
                </a:rPr>
                <a:t>8</a:t>
              </a:r>
              <a:r>
                <a:rPr lang="it-IT" sz="1000" dirty="0">
                  <a:solidFill>
                    <a:srgbClr val="221F1F"/>
                  </a:solidFill>
                  <a:latin typeface="Times New Roman" panose="02020603050405020304" pitchFamily="18" charset="0"/>
                  <a:cs typeface="Times New Roman" panose="02020603050405020304" pitchFamily="18" charset="0"/>
                </a:rPr>
                <a:t>; </a:t>
              </a:r>
              <a:r>
                <a:rPr lang="it-IT" sz="1000" spc="4" dirty="0" err="1">
                  <a:solidFill>
                    <a:srgbClr val="221F1F"/>
                  </a:solidFill>
                  <a:latin typeface="Times New Roman" panose="02020603050405020304" pitchFamily="18" charset="0"/>
                  <a:cs typeface="Times New Roman" panose="02020603050405020304" pitchFamily="18" charset="0"/>
                </a:rPr>
                <a:t>M</a:t>
              </a:r>
              <a:r>
                <a:rPr lang="it-IT" sz="1000" spc="9" dirty="0" err="1">
                  <a:solidFill>
                    <a:srgbClr val="221F1F"/>
                  </a:solidFill>
                  <a:latin typeface="Times New Roman" panose="02020603050405020304" pitchFamily="18" charset="0"/>
                  <a:cs typeface="Times New Roman" panose="02020603050405020304" pitchFamily="18" charset="0"/>
                </a:rPr>
                <a:t>e</a:t>
              </a:r>
              <a:r>
                <a:rPr lang="it-IT" sz="1000" dirty="0" err="1">
                  <a:solidFill>
                    <a:srgbClr val="221F1F"/>
                  </a:solidFill>
                  <a:latin typeface="Times New Roman" panose="02020603050405020304" pitchFamily="18" charset="0"/>
                  <a:cs typeface="Times New Roman" panose="02020603050405020304" pitchFamily="18" charset="0"/>
                </a:rPr>
                <a:t>n</a:t>
              </a:r>
              <a:r>
                <a:rPr lang="it-IT" sz="1000" spc="29" dirty="0" err="1">
                  <a:solidFill>
                    <a:srgbClr val="221F1F"/>
                  </a:solidFill>
                  <a:latin typeface="Times New Roman" panose="02020603050405020304" pitchFamily="18" charset="0"/>
                  <a:cs typeface="Times New Roman" panose="02020603050405020304" pitchFamily="18" charset="0"/>
                </a:rPr>
                <a:t>k</a:t>
              </a:r>
              <a:r>
                <a:rPr lang="it-IT" sz="1000" spc="-9" dirty="0" err="1">
                  <a:solidFill>
                    <a:srgbClr val="221F1F"/>
                  </a:solidFill>
                  <a:latin typeface="Times New Roman" panose="02020603050405020304" pitchFamily="18" charset="0"/>
                  <a:cs typeface="Times New Roman" panose="02020603050405020304" pitchFamily="18" charset="0"/>
                </a:rPr>
                <a:t>v</a:t>
              </a:r>
              <a:r>
                <a:rPr lang="it-IT" sz="1000" spc="9" dirty="0" err="1">
                  <a:solidFill>
                    <a:srgbClr val="221F1F"/>
                  </a:solidFill>
                  <a:latin typeface="Times New Roman" panose="02020603050405020304" pitchFamily="18" charset="0"/>
                  <a:cs typeface="Times New Roman" panose="02020603050405020304" pitchFamily="18" charset="0"/>
                </a:rPr>
                <a:t>e</a:t>
              </a:r>
              <a:r>
                <a:rPr lang="it-IT" sz="1000" spc="4" dirty="0" err="1">
                  <a:solidFill>
                    <a:srgbClr val="221F1F"/>
                  </a:solidFill>
                  <a:latin typeface="Times New Roman" panose="02020603050405020304" pitchFamily="18" charset="0"/>
                  <a:cs typeface="Times New Roman" panose="02020603050405020304" pitchFamily="18" charset="0"/>
                </a:rPr>
                <a:t>l</a:t>
              </a:r>
              <a:r>
                <a:rPr lang="it-IT" sz="1000" dirty="0" err="1">
                  <a:solidFill>
                    <a:srgbClr val="221F1F"/>
                  </a:solidFill>
                  <a:latin typeface="Times New Roman" panose="02020603050405020304" pitchFamily="18" charset="0"/>
                  <a:cs typeface="Times New Roman" panose="02020603050405020304" pitchFamily="18" charset="0"/>
                </a:rPr>
                <a:t>d</a:t>
              </a:r>
              <a:r>
                <a:rPr lang="it-IT" sz="1000" spc="31"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e</a:t>
              </a:r>
              <a:r>
                <a:rPr lang="it-IT" sz="1000" dirty="0">
                  <a:solidFill>
                    <a:srgbClr val="221F1F"/>
                  </a:solidFill>
                  <a:latin typeface="Times New Roman" panose="02020603050405020304" pitchFamily="18" charset="0"/>
                  <a:cs typeface="Times New Roman" panose="02020603050405020304" pitchFamily="18" charset="0"/>
                </a:rPr>
                <a:t>t</a:t>
              </a:r>
              <a:r>
                <a:rPr lang="it-IT" sz="1000" spc="12" dirty="0">
                  <a:solidFill>
                    <a:srgbClr val="221F1F"/>
                  </a:solidFill>
                  <a:latin typeface="Times New Roman" panose="02020603050405020304" pitchFamily="18" charset="0"/>
                  <a:cs typeface="Times New Roman" panose="02020603050405020304" pitchFamily="18" charset="0"/>
                </a:rPr>
                <a:t> </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spc="-4" dirty="0">
                  <a:solidFill>
                    <a:srgbClr val="221F1F"/>
                  </a:solidFill>
                  <a:latin typeface="Times New Roman" panose="02020603050405020304" pitchFamily="18" charset="0"/>
                  <a:cs typeface="Times New Roman" panose="02020603050405020304" pitchFamily="18" charset="0"/>
                </a:rPr>
                <a:t>l</a:t>
              </a:r>
              <a:r>
                <a:rPr lang="it-IT" sz="1000" spc="-14" dirty="0">
                  <a:solidFill>
                    <a:srgbClr val="221F1F"/>
                  </a:solidFill>
                  <a:latin typeface="Times New Roman" panose="02020603050405020304" pitchFamily="18" charset="0"/>
                  <a:cs typeface="Times New Roman" panose="02020603050405020304" pitchFamily="18" charset="0"/>
                </a:rPr>
                <a:t>.</a:t>
              </a:r>
              <a:r>
                <a:rPr lang="it-IT" sz="1000" dirty="0">
                  <a:solidFill>
                    <a:srgbClr val="221F1F"/>
                  </a:solidFill>
                  <a:latin typeface="Times New Roman" panose="02020603050405020304" pitchFamily="18" charset="0"/>
                  <a:cs typeface="Times New Roman" panose="02020603050405020304" pitchFamily="18" charset="0"/>
                </a:rPr>
                <a:t>,</a:t>
              </a:r>
              <a:r>
                <a:rPr lang="it-IT" sz="1000" spc="-21"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2</a:t>
              </a:r>
              <a:r>
                <a:rPr lang="it-IT" sz="1000" spc="25" dirty="0">
                  <a:solidFill>
                    <a:srgbClr val="221F1F"/>
                  </a:solidFill>
                  <a:latin typeface="Times New Roman" panose="02020603050405020304" pitchFamily="18" charset="0"/>
                  <a:cs typeface="Times New Roman" panose="02020603050405020304" pitchFamily="18" charset="0"/>
                </a:rPr>
                <a:t>0</a:t>
              </a:r>
              <a:r>
                <a:rPr lang="it-IT" sz="1000" spc="-19" dirty="0">
                  <a:solidFill>
                    <a:srgbClr val="221F1F"/>
                  </a:solidFill>
                  <a:latin typeface="Times New Roman" panose="02020603050405020304" pitchFamily="18" charset="0"/>
                  <a:cs typeface="Times New Roman" panose="02020603050405020304" pitchFamily="18" charset="0"/>
                </a:rPr>
                <a:t>0</a:t>
              </a:r>
              <a:r>
                <a:rPr lang="it-IT" sz="1000" spc="-14" dirty="0">
                  <a:solidFill>
                    <a:srgbClr val="221F1F"/>
                  </a:solidFill>
                  <a:latin typeface="Times New Roman" panose="02020603050405020304" pitchFamily="18" charset="0"/>
                  <a:cs typeface="Times New Roman" panose="02020603050405020304" pitchFamily="18" charset="0"/>
                </a:rPr>
                <a:t>1</a:t>
              </a:r>
              <a:r>
                <a:rPr lang="it-IT" sz="1000" dirty="0">
                  <a:solidFill>
                    <a:srgbClr val="221F1F"/>
                  </a:solidFill>
                  <a:latin typeface="Times New Roman" panose="02020603050405020304" pitchFamily="18" charset="0"/>
                  <a:cs typeface="Times New Roman" panose="02020603050405020304" pitchFamily="18" charset="0"/>
                </a:rPr>
                <a:t>; </a:t>
              </a:r>
              <a:r>
                <a:rPr lang="it-IT" sz="1000" spc="-29" dirty="0">
                  <a:solidFill>
                    <a:srgbClr val="221F1F"/>
                  </a:solidFill>
                  <a:latin typeface="Times New Roman" panose="02020603050405020304" pitchFamily="18" charset="0"/>
                  <a:cs typeface="Times New Roman" panose="02020603050405020304" pitchFamily="18" charset="0"/>
                </a:rPr>
                <a:t>V</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dirty="0">
                  <a:solidFill>
                    <a:srgbClr val="221F1F"/>
                  </a:solidFill>
                  <a:latin typeface="Times New Roman" panose="02020603050405020304" pitchFamily="18" charset="0"/>
                  <a:cs typeface="Times New Roman" panose="02020603050405020304" pitchFamily="18" charset="0"/>
                </a:rPr>
                <a:t>n</a:t>
              </a:r>
              <a:r>
                <a:rPr lang="it-IT" sz="1000" spc="-78" dirty="0">
                  <a:solidFill>
                    <a:srgbClr val="221F1F"/>
                  </a:solidFill>
                  <a:latin typeface="Times New Roman" panose="02020603050405020304" pitchFamily="18" charset="0"/>
                  <a:cs typeface="Times New Roman" panose="02020603050405020304" pitchFamily="18" charset="0"/>
                </a:rPr>
                <a:t> </a:t>
              </a:r>
              <a:r>
                <a:rPr lang="it-IT" sz="1000" spc="-19" dirty="0" err="1">
                  <a:solidFill>
                    <a:srgbClr val="221F1F"/>
                  </a:solidFill>
                  <a:latin typeface="Times New Roman" panose="02020603050405020304" pitchFamily="18" charset="0"/>
                  <a:cs typeface="Times New Roman" panose="02020603050405020304" pitchFamily="18" charset="0"/>
                </a:rPr>
                <a:t>W</a:t>
              </a:r>
              <a:r>
                <a:rPr lang="it-IT" sz="1000" spc="14" dirty="0" err="1">
                  <a:solidFill>
                    <a:srgbClr val="221F1F"/>
                  </a:solidFill>
                  <a:latin typeface="Times New Roman" panose="02020603050405020304" pitchFamily="18" charset="0"/>
                  <a:cs typeface="Times New Roman" panose="02020603050405020304" pitchFamily="18" charset="0"/>
                </a:rPr>
                <a:t>a</a:t>
              </a:r>
              <a:r>
                <a:rPr lang="it-IT" sz="1000" spc="9" dirty="0" err="1">
                  <a:solidFill>
                    <a:srgbClr val="221F1F"/>
                  </a:solidFill>
                  <a:latin typeface="Times New Roman" panose="02020603050405020304" pitchFamily="18" charset="0"/>
                  <a:cs typeface="Times New Roman" panose="02020603050405020304" pitchFamily="18" charset="0"/>
                </a:rPr>
                <a:t>a</a:t>
              </a:r>
              <a:r>
                <a:rPr lang="it-IT" sz="1000" spc="34" dirty="0" err="1">
                  <a:solidFill>
                    <a:srgbClr val="221F1F"/>
                  </a:solidFill>
                  <a:latin typeface="Times New Roman" panose="02020603050405020304" pitchFamily="18" charset="0"/>
                  <a:cs typeface="Times New Roman" panose="02020603050405020304" pitchFamily="18" charset="0"/>
                </a:rPr>
                <a:t>r</a:t>
              </a:r>
              <a:r>
                <a:rPr lang="it-IT" sz="1000" dirty="0" err="1">
                  <a:solidFill>
                    <a:srgbClr val="221F1F"/>
                  </a:solidFill>
                  <a:latin typeface="Times New Roman" panose="02020603050405020304" pitchFamily="18" charset="0"/>
                  <a:cs typeface="Times New Roman" panose="02020603050405020304" pitchFamily="18" charset="0"/>
                </a:rPr>
                <a:t>t</a:t>
              </a:r>
              <a:r>
                <a:rPr lang="it-IT" sz="1000" spc="-25"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e</a:t>
              </a:r>
              <a:r>
                <a:rPr lang="it-IT" sz="1000" dirty="0">
                  <a:solidFill>
                    <a:srgbClr val="221F1F"/>
                  </a:solidFill>
                  <a:latin typeface="Times New Roman" panose="02020603050405020304" pitchFamily="18" charset="0"/>
                  <a:cs typeface="Times New Roman" panose="02020603050405020304" pitchFamily="18" charset="0"/>
                </a:rPr>
                <a:t>t </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spc="-4" dirty="0">
                  <a:solidFill>
                    <a:srgbClr val="221F1F"/>
                  </a:solidFill>
                  <a:latin typeface="Times New Roman" panose="02020603050405020304" pitchFamily="18" charset="0"/>
                  <a:cs typeface="Times New Roman" panose="02020603050405020304" pitchFamily="18" charset="0"/>
                </a:rPr>
                <a:t>l</a:t>
              </a:r>
              <a:r>
                <a:rPr lang="it-IT" sz="1000" spc="-14" dirty="0">
                  <a:solidFill>
                    <a:srgbClr val="221F1F"/>
                  </a:solidFill>
                  <a:latin typeface="Times New Roman" panose="02020603050405020304" pitchFamily="18" charset="0"/>
                  <a:cs typeface="Times New Roman" panose="02020603050405020304" pitchFamily="18" charset="0"/>
                </a:rPr>
                <a:t>.</a:t>
              </a:r>
              <a:r>
                <a:rPr lang="it-IT" sz="1000" dirty="0">
                  <a:solidFill>
                    <a:srgbClr val="221F1F"/>
                  </a:solidFill>
                  <a:latin typeface="Times New Roman" panose="02020603050405020304" pitchFamily="18" charset="0"/>
                  <a:cs typeface="Times New Roman" panose="02020603050405020304" pitchFamily="18" charset="0"/>
                </a:rPr>
                <a:t>,</a:t>
              </a:r>
              <a:r>
                <a:rPr lang="it-IT" sz="1000" spc="-21"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2</a:t>
              </a:r>
              <a:r>
                <a:rPr lang="it-IT" sz="1000" spc="25" dirty="0">
                  <a:solidFill>
                    <a:srgbClr val="221F1F"/>
                  </a:solidFill>
                  <a:latin typeface="Times New Roman" panose="02020603050405020304" pitchFamily="18" charset="0"/>
                  <a:cs typeface="Times New Roman" panose="02020603050405020304" pitchFamily="18" charset="0"/>
                </a:rPr>
                <a:t>0</a:t>
              </a:r>
              <a:r>
                <a:rPr lang="it-IT" sz="1000" spc="-19" dirty="0">
                  <a:solidFill>
                    <a:srgbClr val="221F1F"/>
                  </a:solidFill>
                  <a:latin typeface="Times New Roman" panose="02020603050405020304" pitchFamily="18" charset="0"/>
                  <a:cs typeface="Times New Roman" panose="02020603050405020304" pitchFamily="18" charset="0"/>
                </a:rPr>
                <a:t>0</a:t>
              </a:r>
              <a:r>
                <a:rPr lang="it-IT" sz="1000" spc="-14" dirty="0">
                  <a:solidFill>
                    <a:srgbClr val="221F1F"/>
                  </a:solidFill>
                  <a:latin typeface="Times New Roman" panose="02020603050405020304" pitchFamily="18" charset="0"/>
                  <a:cs typeface="Times New Roman" panose="02020603050405020304" pitchFamily="18" charset="0"/>
                </a:rPr>
                <a:t>1</a:t>
              </a:r>
              <a:r>
                <a:rPr lang="it-IT" sz="1000" dirty="0">
                  <a:solidFill>
                    <a:srgbClr val="221F1F"/>
                  </a:solidFill>
                  <a:latin typeface="Times New Roman" panose="02020603050405020304" pitchFamily="18" charset="0"/>
                  <a:cs typeface="Times New Roman" panose="02020603050405020304" pitchFamily="18" charset="0"/>
                </a:rPr>
                <a:t>; </a:t>
              </a:r>
              <a:r>
                <a:rPr lang="it-IT" sz="1000" spc="14" dirty="0" err="1">
                  <a:solidFill>
                    <a:srgbClr val="221F1F"/>
                  </a:solidFill>
                  <a:latin typeface="Times New Roman" panose="02020603050405020304" pitchFamily="18" charset="0"/>
                  <a:cs typeface="Times New Roman" panose="02020603050405020304" pitchFamily="18" charset="0"/>
                </a:rPr>
                <a:t>G</a:t>
              </a:r>
              <a:r>
                <a:rPr lang="it-IT" sz="1000" spc="9" dirty="0" err="1">
                  <a:solidFill>
                    <a:srgbClr val="221F1F"/>
                  </a:solidFill>
                  <a:latin typeface="Times New Roman" panose="02020603050405020304" pitchFamily="18" charset="0"/>
                  <a:cs typeface="Times New Roman" panose="02020603050405020304" pitchFamily="18" charset="0"/>
                </a:rPr>
                <a:t>a</a:t>
              </a:r>
              <a:r>
                <a:rPr lang="it-IT" sz="1000" spc="14" dirty="0" err="1">
                  <a:solidFill>
                    <a:srgbClr val="221F1F"/>
                  </a:solidFill>
                  <a:latin typeface="Times New Roman" panose="02020603050405020304" pitchFamily="18" charset="0"/>
                  <a:cs typeface="Times New Roman" panose="02020603050405020304" pitchFamily="18" charset="0"/>
                </a:rPr>
                <a:t>r</a:t>
              </a:r>
              <a:r>
                <a:rPr lang="it-IT" sz="1000" spc="4" dirty="0" err="1">
                  <a:solidFill>
                    <a:srgbClr val="221F1F"/>
                  </a:solidFill>
                  <a:latin typeface="Times New Roman" panose="02020603050405020304" pitchFamily="18" charset="0"/>
                  <a:cs typeface="Times New Roman" panose="02020603050405020304" pitchFamily="18" charset="0"/>
                </a:rPr>
                <a:t>re</a:t>
              </a:r>
              <a:r>
                <a:rPr lang="it-IT" sz="1000" spc="25" dirty="0" err="1">
                  <a:solidFill>
                    <a:srgbClr val="221F1F"/>
                  </a:solidFill>
                  <a:latin typeface="Times New Roman" panose="02020603050405020304" pitchFamily="18" charset="0"/>
                  <a:cs typeface="Times New Roman" panose="02020603050405020304" pitchFamily="18" charset="0"/>
                </a:rPr>
                <a:t>t</a:t>
              </a:r>
              <a:r>
                <a:rPr lang="it-IT" sz="1000" dirty="0" err="1">
                  <a:solidFill>
                    <a:srgbClr val="221F1F"/>
                  </a:solidFill>
                  <a:latin typeface="Times New Roman" panose="02020603050405020304" pitchFamily="18" charset="0"/>
                  <a:cs typeface="Times New Roman" panose="02020603050405020304" pitchFamily="18" charset="0"/>
                </a:rPr>
                <a:t>t</a:t>
              </a:r>
              <a:r>
                <a:rPr lang="it-IT" sz="1000" spc="4" dirty="0">
                  <a:solidFill>
                    <a:srgbClr val="221F1F"/>
                  </a:solidFill>
                  <a:latin typeface="Times New Roman" panose="02020603050405020304" pitchFamily="18" charset="0"/>
                  <a:cs typeface="Times New Roman" panose="02020603050405020304" pitchFamily="18" charset="0"/>
                </a:rPr>
                <a:t> e</a:t>
              </a:r>
              <a:r>
                <a:rPr lang="it-IT" sz="1000" dirty="0">
                  <a:solidFill>
                    <a:srgbClr val="221F1F"/>
                  </a:solidFill>
                  <a:latin typeface="Times New Roman" panose="02020603050405020304" pitchFamily="18" charset="0"/>
                  <a:cs typeface="Times New Roman" panose="02020603050405020304" pitchFamily="18" charset="0"/>
                </a:rPr>
                <a:t>t</a:t>
              </a:r>
              <a:r>
                <a:rPr lang="it-IT" sz="1000" spc="12" dirty="0">
                  <a:solidFill>
                    <a:srgbClr val="221F1F"/>
                  </a:solidFill>
                  <a:latin typeface="Times New Roman" panose="02020603050405020304" pitchFamily="18" charset="0"/>
                  <a:cs typeface="Times New Roman" panose="02020603050405020304" pitchFamily="18" charset="0"/>
                </a:rPr>
                <a:t> </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spc="-4" dirty="0">
                  <a:solidFill>
                    <a:srgbClr val="221F1F"/>
                  </a:solidFill>
                  <a:latin typeface="Times New Roman" panose="02020603050405020304" pitchFamily="18" charset="0"/>
                  <a:cs typeface="Times New Roman" panose="02020603050405020304" pitchFamily="18" charset="0"/>
                </a:rPr>
                <a:t>l</a:t>
              </a:r>
              <a:r>
                <a:rPr lang="it-IT" sz="1000" spc="-14" dirty="0">
                  <a:solidFill>
                    <a:srgbClr val="221F1F"/>
                  </a:solidFill>
                  <a:latin typeface="Times New Roman" panose="02020603050405020304" pitchFamily="18" charset="0"/>
                  <a:cs typeface="Times New Roman" panose="02020603050405020304" pitchFamily="18" charset="0"/>
                </a:rPr>
                <a:t>.</a:t>
              </a:r>
              <a:r>
                <a:rPr lang="it-IT" sz="1000" dirty="0">
                  <a:solidFill>
                    <a:srgbClr val="221F1F"/>
                  </a:solidFill>
                  <a:latin typeface="Times New Roman" panose="02020603050405020304" pitchFamily="18" charset="0"/>
                  <a:cs typeface="Times New Roman" panose="02020603050405020304" pitchFamily="18" charset="0"/>
                </a:rPr>
                <a:t>,</a:t>
              </a:r>
              <a:r>
                <a:rPr lang="it-IT" sz="1000" spc="-21"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2</a:t>
              </a:r>
              <a:r>
                <a:rPr lang="it-IT" sz="1000" spc="25" dirty="0">
                  <a:solidFill>
                    <a:srgbClr val="221F1F"/>
                  </a:solidFill>
                  <a:latin typeface="Times New Roman" panose="02020603050405020304" pitchFamily="18" charset="0"/>
                  <a:cs typeface="Times New Roman" panose="02020603050405020304" pitchFamily="18" charset="0"/>
                </a:rPr>
                <a:t>0</a:t>
              </a:r>
              <a:r>
                <a:rPr lang="it-IT" sz="1000" spc="14" dirty="0">
                  <a:solidFill>
                    <a:srgbClr val="221F1F"/>
                  </a:solidFill>
                  <a:latin typeface="Times New Roman" panose="02020603050405020304" pitchFamily="18" charset="0"/>
                  <a:cs typeface="Times New Roman" panose="02020603050405020304" pitchFamily="18" charset="0"/>
                </a:rPr>
                <a:t>0</a:t>
              </a:r>
              <a:r>
                <a:rPr lang="it-IT" sz="1000" spc="29" dirty="0">
                  <a:solidFill>
                    <a:srgbClr val="221F1F"/>
                  </a:solidFill>
                  <a:latin typeface="Times New Roman" panose="02020603050405020304" pitchFamily="18" charset="0"/>
                  <a:cs typeface="Times New Roman" panose="02020603050405020304" pitchFamily="18" charset="0"/>
                </a:rPr>
                <a:t>3</a:t>
              </a:r>
              <a:r>
                <a:rPr lang="it-IT" sz="1000" dirty="0">
                  <a:solidFill>
                    <a:srgbClr val="221F1F"/>
                  </a:solidFill>
                  <a:latin typeface="Times New Roman" panose="02020603050405020304" pitchFamily="18" charset="0"/>
                  <a:cs typeface="Times New Roman" panose="02020603050405020304" pitchFamily="18" charset="0"/>
                </a:rPr>
                <a:t>; </a:t>
              </a:r>
              <a:r>
                <a:rPr lang="it-IT" sz="1000" spc="9" dirty="0" err="1">
                  <a:solidFill>
                    <a:srgbClr val="221F1F"/>
                  </a:solidFill>
                  <a:latin typeface="Times New Roman" panose="02020603050405020304" pitchFamily="18" charset="0"/>
                  <a:cs typeface="Times New Roman" panose="02020603050405020304" pitchFamily="18" charset="0"/>
                </a:rPr>
                <a:t>L</a:t>
              </a:r>
              <a:r>
                <a:rPr lang="it-IT" sz="1000" spc="4" dirty="0" err="1">
                  <a:solidFill>
                    <a:srgbClr val="221F1F"/>
                  </a:solidFill>
                  <a:latin typeface="Times New Roman" panose="02020603050405020304" pitchFamily="18" charset="0"/>
                  <a:cs typeface="Times New Roman" panose="02020603050405020304" pitchFamily="18" charset="0"/>
                </a:rPr>
                <a:t>i</a:t>
              </a:r>
              <a:r>
                <a:rPr lang="it-IT" sz="1000" dirty="0" err="1">
                  <a:solidFill>
                    <a:srgbClr val="221F1F"/>
                  </a:solidFill>
                  <a:latin typeface="Times New Roman" panose="02020603050405020304" pitchFamily="18" charset="0"/>
                  <a:cs typeface="Times New Roman" panose="02020603050405020304" pitchFamily="18" charset="0"/>
                </a:rPr>
                <a:t>u</a:t>
              </a:r>
              <a:r>
                <a:rPr lang="it-IT" sz="1000"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e</a:t>
              </a:r>
              <a:r>
                <a:rPr lang="it-IT" sz="1000" dirty="0">
                  <a:solidFill>
                    <a:srgbClr val="221F1F"/>
                  </a:solidFill>
                  <a:latin typeface="Times New Roman" panose="02020603050405020304" pitchFamily="18" charset="0"/>
                  <a:cs typeface="Times New Roman" panose="02020603050405020304" pitchFamily="18" charset="0"/>
                </a:rPr>
                <a:t>t</a:t>
              </a:r>
              <a:r>
                <a:rPr lang="it-IT" sz="1000" spc="12" dirty="0">
                  <a:solidFill>
                    <a:srgbClr val="221F1F"/>
                  </a:solidFill>
                  <a:latin typeface="Times New Roman" panose="02020603050405020304" pitchFamily="18" charset="0"/>
                  <a:cs typeface="Times New Roman" panose="02020603050405020304" pitchFamily="18" charset="0"/>
                </a:rPr>
                <a:t> </a:t>
              </a:r>
              <a:r>
                <a:rPr lang="it-IT" sz="1000" spc="9" dirty="0">
                  <a:solidFill>
                    <a:srgbClr val="221F1F"/>
                  </a:solidFill>
                  <a:latin typeface="Times New Roman" panose="02020603050405020304" pitchFamily="18" charset="0"/>
                  <a:cs typeface="Times New Roman" panose="02020603050405020304" pitchFamily="18" charset="0"/>
                </a:rPr>
                <a:t>a</a:t>
              </a:r>
              <a:r>
                <a:rPr lang="it-IT" sz="1000" spc="-4" dirty="0">
                  <a:solidFill>
                    <a:srgbClr val="221F1F"/>
                  </a:solidFill>
                  <a:latin typeface="Times New Roman" panose="02020603050405020304" pitchFamily="18" charset="0"/>
                  <a:cs typeface="Times New Roman" panose="02020603050405020304" pitchFamily="18" charset="0"/>
                </a:rPr>
                <a:t>l</a:t>
              </a:r>
              <a:r>
                <a:rPr lang="it-IT" sz="1000" spc="-14" dirty="0">
                  <a:solidFill>
                    <a:srgbClr val="221F1F"/>
                  </a:solidFill>
                  <a:latin typeface="Times New Roman" panose="02020603050405020304" pitchFamily="18" charset="0"/>
                  <a:cs typeface="Times New Roman" panose="02020603050405020304" pitchFamily="18" charset="0"/>
                </a:rPr>
                <a:t>.</a:t>
              </a:r>
              <a:r>
                <a:rPr lang="it-IT" sz="1000" dirty="0">
                  <a:solidFill>
                    <a:srgbClr val="221F1F"/>
                  </a:solidFill>
                  <a:latin typeface="Times New Roman" panose="02020603050405020304" pitchFamily="18" charset="0"/>
                  <a:cs typeface="Times New Roman" panose="02020603050405020304" pitchFamily="18" charset="0"/>
                </a:rPr>
                <a:t>,</a:t>
              </a:r>
              <a:r>
                <a:rPr lang="it-IT" sz="1000" spc="-21" dirty="0">
                  <a:solidFill>
                    <a:srgbClr val="221F1F"/>
                  </a:solidFill>
                  <a:latin typeface="Times New Roman" panose="02020603050405020304" pitchFamily="18" charset="0"/>
                  <a:cs typeface="Times New Roman" panose="02020603050405020304" pitchFamily="18" charset="0"/>
                </a:rPr>
                <a:t> </a:t>
              </a:r>
              <a:r>
                <a:rPr lang="it-IT" sz="1000" spc="-4" dirty="0">
                  <a:solidFill>
                    <a:srgbClr val="221F1F"/>
                  </a:solidFill>
                  <a:latin typeface="Times New Roman" panose="02020603050405020304" pitchFamily="18" charset="0"/>
                  <a:cs typeface="Times New Roman" panose="02020603050405020304" pitchFamily="18" charset="0"/>
                </a:rPr>
                <a:t>2</a:t>
              </a:r>
              <a:r>
                <a:rPr lang="it-IT" sz="1000" spc="25" dirty="0">
                  <a:solidFill>
                    <a:srgbClr val="221F1F"/>
                  </a:solidFill>
                  <a:latin typeface="Times New Roman" panose="02020603050405020304" pitchFamily="18" charset="0"/>
                  <a:cs typeface="Times New Roman" panose="02020603050405020304" pitchFamily="18" charset="0"/>
                </a:rPr>
                <a:t>0</a:t>
              </a:r>
              <a:r>
                <a:rPr lang="it-IT" sz="1000" spc="14" dirty="0">
                  <a:solidFill>
                    <a:srgbClr val="221F1F"/>
                  </a:solidFill>
                  <a:latin typeface="Times New Roman" panose="02020603050405020304" pitchFamily="18" charset="0"/>
                  <a:cs typeface="Times New Roman" panose="02020603050405020304" pitchFamily="18" charset="0"/>
                </a:rPr>
                <a:t>0</a:t>
              </a:r>
              <a:r>
                <a:rPr lang="it-IT" sz="1000" spc="39" dirty="0">
                  <a:solidFill>
                    <a:srgbClr val="221F1F"/>
                  </a:solidFill>
                  <a:latin typeface="Times New Roman" panose="02020603050405020304" pitchFamily="18" charset="0"/>
                  <a:cs typeface="Times New Roman" panose="02020603050405020304" pitchFamily="18" charset="0"/>
                </a:rPr>
                <a:t>3</a:t>
              </a:r>
              <a:endParaRPr lang="it-IT" sz="1000" dirty="0">
                <a:latin typeface="Times New Roman" panose="02020603050405020304" pitchFamily="18" charset="0"/>
                <a:cs typeface="Times New Roman" panose="02020603050405020304" pitchFamily="18" charset="0"/>
              </a:endParaRPr>
            </a:p>
          </p:txBody>
        </p:sp>
      </p:grpSp>
      <p:sp>
        <p:nvSpPr>
          <p:cNvPr id="14" name="Titolo 1"/>
          <p:cNvSpPr>
            <a:spLocks noGrp="1"/>
          </p:cNvSpPr>
          <p:nvPr>
            <p:ph type="title"/>
          </p:nvPr>
        </p:nvSpPr>
        <p:spPr>
          <a:xfrm>
            <a:off x="4116069" y="380609"/>
            <a:ext cx="3959863" cy="792000"/>
          </a:xfrm>
          <a:ln>
            <a:noFill/>
          </a:ln>
        </p:spPr>
        <p:txBody>
          <a:bodyPr>
            <a:normAutofit/>
          </a:bodyPr>
          <a:lstStyle/>
          <a:p>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morfology</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8616280" y="6309320"/>
            <a:ext cx="1902572" cy="338554"/>
          </a:xfrm>
          <a:prstGeom prst="rect">
            <a:avLst/>
          </a:prstGeom>
          <a:noFill/>
          <a:scene3d>
            <a:camera prst="orthographicFront"/>
            <a:lightRig rig="threePt" dir="t"/>
          </a:scene3d>
          <a:sp3d>
            <a:bevelT/>
          </a:sp3d>
        </p:spPr>
        <p:txBody>
          <a:bodyPr wrap="none">
            <a:spAutoFit/>
          </a:bodyPr>
          <a:lstStyle/>
          <a:p>
            <a:r>
              <a:rPr lang="it-IT" sz="1600" dirty="0">
                <a:latin typeface="Times New Roman" panose="02020603050405020304" pitchFamily="18" charset="0"/>
                <a:cs typeface="Times New Roman" panose="02020603050405020304" pitchFamily="18" charset="0"/>
              </a:rPr>
              <a:t>Manuale WHO 2021</a:t>
            </a:r>
          </a:p>
        </p:txBody>
      </p:sp>
      <p:sp>
        <p:nvSpPr>
          <p:cNvPr id="15" name="CasellaDiTesto 14"/>
          <p:cNvSpPr txBox="1"/>
          <p:nvPr/>
        </p:nvSpPr>
        <p:spPr>
          <a:xfrm>
            <a:off x="3945573" y="1661208"/>
            <a:ext cx="4130358" cy="1384995"/>
          </a:xfrm>
          <a:prstGeom prst="rect">
            <a:avLst/>
          </a:prstGeom>
          <a:solidFill>
            <a:srgbClr val="002060"/>
          </a:solidFill>
          <a:ln>
            <a:noFill/>
          </a:ln>
          <a:effectLst>
            <a:outerShdw blurRad="63500" dist="203200" dir="2580000" sx="106000" sy="106000" algn="ctr" rotWithShape="0">
              <a:prstClr val="black">
                <a:alpha val="35000"/>
              </a:prstClr>
            </a:outerShdw>
          </a:effectLst>
          <a:scene3d>
            <a:camera prst="orthographicFront"/>
            <a:lightRig rig="threePt" dir="t"/>
          </a:scene3d>
          <a:sp3d>
            <a:bevelT/>
          </a:sp3d>
        </p:spPr>
        <p:txBody>
          <a:bodyPr wrap="square" rtlCol="0">
            <a:spAutoFit/>
          </a:bodyPr>
          <a:lstStyle/>
          <a:p>
            <a:r>
              <a:rPr lang="it-IT" sz="2800" dirty="0" err="1">
                <a:solidFill>
                  <a:schemeClr val="bg1"/>
                </a:solidFill>
                <a:latin typeface="Times New Roman" pitchFamily="18" charset="0"/>
                <a:cs typeface="Times New Roman" pitchFamily="18" charset="0"/>
              </a:rPr>
              <a:t>Reference</a:t>
            </a:r>
            <a:r>
              <a:rPr lang="it-IT" sz="2800" dirty="0">
                <a:solidFill>
                  <a:schemeClr val="bg1"/>
                </a:solidFill>
                <a:latin typeface="Times New Roman" pitchFamily="18" charset="0"/>
                <a:cs typeface="Times New Roman" pitchFamily="18" charset="0"/>
              </a:rPr>
              <a:t> </a:t>
            </a:r>
            <a:r>
              <a:rPr lang="it-IT" sz="2800" dirty="0" err="1">
                <a:solidFill>
                  <a:schemeClr val="bg1"/>
                </a:solidFill>
                <a:latin typeface="Times New Roman" pitchFamily="18" charset="0"/>
                <a:cs typeface="Times New Roman" pitchFamily="18" charset="0"/>
              </a:rPr>
              <a:t>limits</a:t>
            </a:r>
            <a:r>
              <a:rPr lang="it-IT" sz="2800" dirty="0">
                <a:solidFill>
                  <a:schemeClr val="bg1"/>
                </a:solidFill>
                <a:latin typeface="Times New Roman" pitchFamily="18" charset="0"/>
                <a:cs typeface="Times New Roman" pitchFamily="18" charset="0"/>
              </a:rPr>
              <a:t>: </a:t>
            </a:r>
            <a:r>
              <a:rPr lang="it-IT" sz="2800" dirty="0" err="1">
                <a:solidFill>
                  <a:schemeClr val="bg1"/>
                </a:solidFill>
                <a:latin typeface="Times New Roman" pitchFamily="18" charset="0"/>
                <a:cs typeface="Times New Roman" pitchFamily="18" charset="0"/>
              </a:rPr>
              <a:t>Percentage</a:t>
            </a:r>
            <a:r>
              <a:rPr lang="it-IT" sz="2800" dirty="0">
                <a:solidFill>
                  <a:schemeClr val="bg1"/>
                </a:solidFill>
                <a:latin typeface="Times New Roman" pitchFamily="18" charset="0"/>
                <a:cs typeface="Times New Roman" pitchFamily="18" charset="0"/>
              </a:rPr>
              <a:t> </a:t>
            </a:r>
            <a:r>
              <a:rPr lang="it-IT" sz="2800" dirty="0" err="1">
                <a:solidFill>
                  <a:schemeClr val="bg1"/>
                </a:solidFill>
                <a:latin typeface="Times New Roman" pitchFamily="18" charset="0"/>
                <a:cs typeface="Times New Roman" pitchFamily="18" charset="0"/>
              </a:rPr>
              <a:t>of</a:t>
            </a:r>
            <a:r>
              <a:rPr lang="it-IT" sz="2800" dirty="0">
                <a:solidFill>
                  <a:schemeClr val="bg1"/>
                </a:solidFill>
                <a:latin typeface="Times New Roman" pitchFamily="18" charset="0"/>
                <a:cs typeface="Times New Roman" pitchFamily="18" charset="0"/>
              </a:rPr>
              <a:t> </a:t>
            </a:r>
            <a:r>
              <a:rPr lang="it-IT" sz="2800" dirty="0" err="1">
                <a:solidFill>
                  <a:schemeClr val="bg1"/>
                </a:solidFill>
                <a:latin typeface="Times New Roman" pitchFamily="18" charset="0"/>
                <a:cs typeface="Times New Roman" pitchFamily="18" charset="0"/>
              </a:rPr>
              <a:t>normal</a:t>
            </a:r>
            <a:r>
              <a:rPr lang="it-IT" sz="2800" dirty="0">
                <a:solidFill>
                  <a:schemeClr val="bg1"/>
                </a:solidFill>
                <a:latin typeface="Times New Roman" pitchFamily="18" charset="0"/>
                <a:cs typeface="Times New Roman" pitchFamily="18" charset="0"/>
              </a:rPr>
              <a:t> </a:t>
            </a:r>
            <a:r>
              <a:rPr lang="it-IT" sz="2800" dirty="0" err="1">
                <a:solidFill>
                  <a:schemeClr val="bg1"/>
                </a:solidFill>
                <a:latin typeface="Times New Roman" pitchFamily="18" charset="0"/>
                <a:cs typeface="Times New Roman" pitchFamily="18" charset="0"/>
              </a:rPr>
              <a:t>forms</a:t>
            </a:r>
            <a:r>
              <a:rPr lang="it-IT" sz="2800" dirty="0">
                <a:solidFill>
                  <a:schemeClr val="bg1"/>
                </a:solidFill>
                <a:latin typeface="Times New Roman" pitchFamily="18" charset="0"/>
                <a:cs typeface="Times New Roman" pitchFamily="18" charset="0"/>
              </a:rPr>
              <a:t> ≥ 4%</a:t>
            </a:r>
          </a:p>
        </p:txBody>
      </p:sp>
      <p:pic>
        <p:nvPicPr>
          <p:cNvPr id="21" name="Picture 2" descr="https://research.unite.it/sr/cineca/images/interface/logo_instance.png">
            <a:extLst>
              <a:ext uri="{FF2B5EF4-FFF2-40B4-BE49-F238E27FC236}">
                <a16:creationId xmlns:a16="http://schemas.microsoft.com/office/drawing/2014/main" id="{2A2BEBE6-5CF6-4A77-BCAA-2C93C4BA50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054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3864041" y="63845"/>
            <a:ext cx="4463919" cy="1143001"/>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800" cap="all" dirty="0" err="1">
                <a:solidFill>
                  <a:srgbClr val="002060"/>
                </a:solidFill>
                <a:latin typeface="Times New Roman" panose="02020603050405020304" pitchFamily="18" charset="0"/>
                <a:cs typeface="Times New Roman" panose="02020603050405020304" pitchFamily="18" charset="0"/>
              </a:rPr>
              <a:t>Sperm</a:t>
            </a:r>
            <a:r>
              <a:rPr lang="it-IT" sz="2800" cap="all" dirty="0">
                <a:solidFill>
                  <a:srgbClr val="002060"/>
                </a:solidFill>
                <a:latin typeface="Times New Roman" panose="02020603050405020304" pitchFamily="18" charset="0"/>
                <a:cs typeface="Times New Roman" panose="02020603050405020304" pitchFamily="18" charset="0"/>
              </a:rPr>
              <a:t> </a:t>
            </a:r>
            <a:r>
              <a:rPr lang="it-IT" sz="2800" cap="all" dirty="0" err="1">
                <a:solidFill>
                  <a:srgbClr val="002060"/>
                </a:solidFill>
                <a:latin typeface="Times New Roman" panose="02020603050405020304" pitchFamily="18" charset="0"/>
                <a:cs typeface="Times New Roman" panose="02020603050405020304" pitchFamily="18" charset="0"/>
              </a:rPr>
              <a:t>morfology</a:t>
            </a:r>
            <a:endParaRPr lang="it-IT" sz="2800" cap="all" dirty="0">
              <a:solidFill>
                <a:srgbClr val="00206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1703512" y="4084644"/>
            <a:ext cx="5400600" cy="2308324"/>
          </a:xfrm>
          <a:prstGeom prst="rect">
            <a:avLst/>
          </a:prstGeom>
        </p:spPr>
        <p:txBody>
          <a:bodyPr wrap="square">
            <a:spAutoFit/>
          </a:bodyPr>
          <a:lstStyle/>
          <a:p>
            <a:pPr marL="285750" indent="-285750" algn="just">
              <a:buClr>
                <a:srgbClr val="009900"/>
              </a:buClr>
              <a:buFont typeface="Wingdings" panose="05000000000000000000" pitchFamily="2" charset="2"/>
              <a:buChar char="v"/>
            </a:pPr>
            <a:endParaRPr lang="it-IT" dirty="0">
              <a:solidFill>
                <a:srgbClr val="002060"/>
              </a:solidFill>
              <a:latin typeface="Times New Roman" panose="02020603050405020304" pitchFamily="18" charset="0"/>
              <a:cs typeface="Times New Roman" panose="02020603050405020304" pitchFamily="18" charset="0"/>
            </a:endParaRPr>
          </a:p>
          <a:p>
            <a:pPr algn="just">
              <a:buClr>
                <a:srgbClr val="009900"/>
              </a:buClr>
            </a:pPr>
            <a:r>
              <a:rPr lang="it-IT" i="1" u="sng" dirty="0" err="1">
                <a:solidFill>
                  <a:srgbClr val="002060"/>
                </a:solidFill>
                <a:latin typeface="Times New Roman" panose="02020603050405020304" pitchFamily="18" charset="0"/>
                <a:cs typeface="Times New Roman" panose="02020603050405020304" pitchFamily="18" charset="0"/>
              </a:rPr>
              <a:t>Morphological</a:t>
            </a:r>
            <a:r>
              <a:rPr lang="it-IT" i="1" u="sng" dirty="0">
                <a:solidFill>
                  <a:srgbClr val="002060"/>
                </a:solidFill>
                <a:latin typeface="Times New Roman" panose="02020603050405020304" pitchFamily="18" charset="0"/>
                <a:cs typeface="Times New Roman" panose="02020603050405020304" pitchFamily="18" charset="0"/>
              </a:rPr>
              <a:t> </a:t>
            </a:r>
            <a:r>
              <a:rPr lang="it-IT" i="1" u="sng" dirty="0" err="1">
                <a:solidFill>
                  <a:srgbClr val="002060"/>
                </a:solidFill>
                <a:latin typeface="Times New Roman" panose="02020603050405020304" pitchFamily="18" charset="0"/>
                <a:cs typeface="Times New Roman" panose="02020603050405020304" pitchFamily="18" charset="0"/>
              </a:rPr>
              <a:t>defects</a:t>
            </a:r>
            <a:r>
              <a:rPr lang="it-IT" i="1" u="sng" dirty="0">
                <a:solidFill>
                  <a:srgbClr val="002060"/>
                </a:solidFill>
                <a:latin typeface="Times New Roman" panose="02020603050405020304" pitchFamily="18" charset="0"/>
                <a:cs typeface="Times New Roman" panose="02020603050405020304" pitchFamily="18" charset="0"/>
              </a:rPr>
              <a:t> </a:t>
            </a:r>
            <a:r>
              <a:rPr lang="it-IT" i="1" u="sng" dirty="0" err="1">
                <a:solidFill>
                  <a:srgbClr val="002060"/>
                </a:solidFill>
                <a:latin typeface="Times New Roman" panose="02020603050405020304" pitchFamily="18" charset="0"/>
                <a:cs typeface="Times New Roman" panose="02020603050405020304" pitchFamily="18" charset="0"/>
              </a:rPr>
              <a:t>have</a:t>
            </a:r>
            <a:r>
              <a:rPr lang="it-IT" i="1" u="sng" dirty="0">
                <a:solidFill>
                  <a:srgbClr val="002060"/>
                </a:solidFill>
                <a:latin typeface="Times New Roman" panose="02020603050405020304" pitchFamily="18" charset="0"/>
                <a:cs typeface="Times New Roman" panose="02020603050405020304" pitchFamily="18" charset="0"/>
              </a:rPr>
              <a:t> </a:t>
            </a:r>
            <a:r>
              <a:rPr lang="it-IT" i="1" u="sng" dirty="0" err="1">
                <a:solidFill>
                  <a:srgbClr val="002060"/>
                </a:solidFill>
                <a:latin typeface="Times New Roman" panose="02020603050405020304" pitchFamily="18" charset="0"/>
                <a:cs typeface="Times New Roman" panose="02020603050405020304" pitchFamily="18" charset="0"/>
              </a:rPr>
              <a:t>been</a:t>
            </a:r>
            <a:r>
              <a:rPr lang="it-IT" i="1" u="sng" dirty="0">
                <a:solidFill>
                  <a:srgbClr val="002060"/>
                </a:solidFill>
                <a:latin typeface="Times New Roman" panose="02020603050405020304" pitchFamily="18" charset="0"/>
                <a:cs typeface="Times New Roman" panose="02020603050405020304" pitchFamily="18" charset="0"/>
              </a:rPr>
              <a:t> </a:t>
            </a:r>
            <a:r>
              <a:rPr lang="it-IT" i="1" u="sng" dirty="0" err="1">
                <a:solidFill>
                  <a:srgbClr val="002060"/>
                </a:solidFill>
                <a:latin typeface="Times New Roman" panose="02020603050405020304" pitchFamily="18" charset="0"/>
                <a:cs typeface="Times New Roman" panose="02020603050405020304" pitchFamily="18" charset="0"/>
              </a:rPr>
              <a:t>associated</a:t>
            </a:r>
            <a:r>
              <a:rPr lang="it-IT" i="1" u="sng" dirty="0">
                <a:solidFill>
                  <a:srgbClr val="002060"/>
                </a:solidFill>
                <a:latin typeface="Times New Roman" panose="02020603050405020304" pitchFamily="18" charset="0"/>
                <a:cs typeface="Times New Roman" panose="02020603050405020304" pitchFamily="18" charset="0"/>
              </a:rPr>
              <a:t> with</a:t>
            </a:r>
            <a:r>
              <a:rPr lang="it-IT" i="1" dirty="0">
                <a:solidFill>
                  <a:srgbClr val="002060"/>
                </a:solidFill>
                <a:latin typeface="Times New Roman" panose="02020603050405020304" pitchFamily="18" charset="0"/>
                <a:cs typeface="Times New Roman" panose="02020603050405020304" pitchFamily="18" charset="0"/>
              </a:rPr>
              <a:t>: </a:t>
            </a:r>
          </a:p>
          <a:p>
            <a:pPr marL="285750" indent="-285750" algn="just">
              <a:buClr>
                <a:srgbClr val="009900"/>
              </a:buClr>
              <a:buFont typeface="Wingdings" panose="05000000000000000000" pitchFamily="2" charset="2"/>
              <a:buChar char="v"/>
            </a:pPr>
            <a:endParaRPr lang="it-IT" dirty="0">
              <a:solidFill>
                <a:srgbClr val="002060"/>
              </a:solidFill>
              <a:latin typeface="Times New Roman" panose="02020603050405020304" pitchFamily="18" charset="0"/>
              <a:cs typeface="Times New Roman" panose="02020603050405020304" pitchFamily="18" charset="0"/>
            </a:endParaRPr>
          </a:p>
          <a:p>
            <a:pPr marL="285750" indent="-285750" algn="just">
              <a:buClr>
                <a:srgbClr val="009900"/>
              </a:buClr>
              <a:buFont typeface="Wingdings" panose="05000000000000000000" pitchFamily="2" charset="2"/>
              <a:buChar char="v"/>
            </a:pPr>
            <a:r>
              <a:rPr lang="it-IT" dirty="0" err="1">
                <a:solidFill>
                  <a:srgbClr val="002060"/>
                </a:solidFill>
                <a:latin typeface="Times New Roman" panose="02020603050405020304" pitchFamily="18" charset="0"/>
                <a:cs typeface="Times New Roman" panose="02020603050405020304" pitchFamily="18" charset="0"/>
              </a:rPr>
              <a:t>increased</a:t>
            </a:r>
            <a:r>
              <a:rPr lang="it-IT" dirty="0">
                <a:solidFill>
                  <a:srgbClr val="002060"/>
                </a:solidFill>
                <a:latin typeface="Times New Roman" panose="02020603050405020304" pitchFamily="18" charset="0"/>
                <a:cs typeface="Times New Roman" panose="02020603050405020304" pitchFamily="18" charset="0"/>
              </a:rPr>
              <a:t> DNA </a:t>
            </a:r>
            <a:r>
              <a:rPr lang="it-IT" dirty="0" err="1">
                <a:solidFill>
                  <a:srgbClr val="002060"/>
                </a:solidFill>
                <a:latin typeface="Times New Roman" panose="02020603050405020304" pitchFamily="18" charset="0"/>
                <a:cs typeface="Times New Roman" panose="02020603050405020304" pitchFamily="18" charset="0"/>
              </a:rPr>
              <a:t>fragmentation</a:t>
            </a:r>
            <a:r>
              <a:rPr lang="it-IT" dirty="0">
                <a:solidFill>
                  <a:srgbClr val="002060"/>
                </a:solidFill>
                <a:latin typeface="Times New Roman" panose="02020603050405020304" pitchFamily="18" charset="0"/>
                <a:cs typeface="Times New Roman" panose="02020603050405020304" pitchFamily="18" charset="0"/>
              </a:rPr>
              <a:t> (</a:t>
            </a:r>
            <a:r>
              <a:rPr lang="it-IT" sz="1000" dirty="0">
                <a:latin typeface="Times New Roman" panose="02020603050405020304" pitchFamily="18" charset="0"/>
                <a:cs typeface="Times New Roman" panose="02020603050405020304" pitchFamily="18" charset="0"/>
              </a:rPr>
              <a:t>Gandini et al., 2000</a:t>
            </a:r>
            <a:r>
              <a:rPr lang="it-IT" dirty="0">
                <a:solidFill>
                  <a:srgbClr val="002060"/>
                </a:solidFill>
                <a:latin typeface="Times New Roman" panose="02020603050405020304" pitchFamily="18" charset="0"/>
                <a:cs typeface="Times New Roman" panose="02020603050405020304" pitchFamily="18" charset="0"/>
              </a:rPr>
              <a:t>);</a:t>
            </a:r>
          </a:p>
          <a:p>
            <a:pPr marL="285750" indent="-285750" algn="just">
              <a:buClr>
                <a:srgbClr val="009900"/>
              </a:buClr>
              <a:buFont typeface="Wingdings" panose="05000000000000000000" pitchFamily="2" charset="2"/>
              <a:buChar char="v"/>
            </a:pPr>
            <a:r>
              <a:rPr lang="it-IT" dirty="0" err="1">
                <a:solidFill>
                  <a:srgbClr val="002060"/>
                </a:solidFill>
                <a:latin typeface="Times New Roman" panose="02020603050405020304" pitchFamily="18" charset="0"/>
                <a:cs typeface="Times New Roman" panose="02020603050405020304" pitchFamily="18" charset="0"/>
              </a:rPr>
              <a:t>increased</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incidence</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structural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chromosomal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aberrations</a:t>
            </a:r>
            <a:r>
              <a:rPr lang="it-IT" dirty="0">
                <a:solidFill>
                  <a:srgbClr val="002060"/>
                </a:solidFill>
                <a:latin typeface="Times New Roman" panose="02020603050405020304" pitchFamily="18" charset="0"/>
                <a:cs typeface="Times New Roman" panose="02020603050405020304" pitchFamily="18" charset="0"/>
              </a:rPr>
              <a:t> (</a:t>
            </a:r>
            <a:r>
              <a:rPr lang="it-IT" sz="1000" dirty="0">
                <a:latin typeface="Times New Roman" panose="02020603050405020304" pitchFamily="18" charset="0"/>
                <a:cs typeface="Times New Roman" panose="02020603050405020304" pitchFamily="18" charset="0"/>
              </a:rPr>
              <a:t>Lee et al., 1996</a:t>
            </a:r>
            <a:r>
              <a:rPr lang="it-IT" dirty="0">
                <a:solidFill>
                  <a:srgbClr val="002060"/>
                </a:solidFill>
                <a:latin typeface="Times New Roman" panose="02020603050405020304" pitchFamily="18" charset="0"/>
                <a:cs typeface="Times New Roman" panose="02020603050405020304" pitchFamily="18" charset="0"/>
              </a:rPr>
              <a:t>);</a:t>
            </a:r>
          </a:p>
          <a:p>
            <a:pPr marL="285750" indent="-285750" algn="just">
              <a:buClr>
                <a:srgbClr val="009900"/>
              </a:buClr>
              <a:buFont typeface="Wingdings" panose="05000000000000000000" pitchFamily="2" charset="2"/>
              <a:buChar char="v"/>
            </a:pPr>
            <a:r>
              <a:rPr lang="it-IT" dirty="0">
                <a:solidFill>
                  <a:srgbClr val="002060"/>
                </a:solidFill>
                <a:latin typeface="Times New Roman" panose="02020603050405020304" pitchFamily="18" charset="0"/>
                <a:cs typeface="Times New Roman" panose="02020603050405020304" pitchFamily="18" charset="0"/>
              </a:rPr>
              <a:t>immature </a:t>
            </a:r>
            <a:r>
              <a:rPr lang="it-IT" dirty="0" err="1">
                <a:solidFill>
                  <a:srgbClr val="002060"/>
                </a:solidFill>
                <a:latin typeface="Times New Roman" panose="02020603050405020304" pitchFamily="18" charset="0"/>
                <a:cs typeface="Times New Roman" panose="02020603050405020304" pitchFamily="18" charset="0"/>
              </a:rPr>
              <a:t>chromatin</a:t>
            </a:r>
            <a:r>
              <a:rPr lang="it-IT" dirty="0">
                <a:solidFill>
                  <a:srgbClr val="002060"/>
                </a:solidFill>
                <a:latin typeface="Times New Roman" panose="02020603050405020304" pitchFamily="18" charset="0"/>
                <a:cs typeface="Times New Roman" panose="02020603050405020304" pitchFamily="18" charset="0"/>
              </a:rPr>
              <a:t> (</a:t>
            </a:r>
            <a:r>
              <a:rPr lang="it-IT" sz="1000" dirty="0" err="1">
                <a:latin typeface="Times New Roman" panose="02020603050405020304" pitchFamily="18" charset="0"/>
                <a:cs typeface="Times New Roman" panose="02020603050405020304" pitchFamily="18" charset="0"/>
              </a:rPr>
              <a:t>Dadoune</a:t>
            </a:r>
            <a:r>
              <a:rPr lang="it-IT" sz="1000" dirty="0">
                <a:latin typeface="Times New Roman" panose="02020603050405020304" pitchFamily="18" charset="0"/>
                <a:cs typeface="Times New Roman" panose="02020603050405020304" pitchFamily="18" charset="0"/>
              </a:rPr>
              <a:t> et al., 1988</a:t>
            </a:r>
            <a:r>
              <a:rPr lang="it-IT" dirty="0">
                <a:solidFill>
                  <a:srgbClr val="002060"/>
                </a:solidFill>
                <a:latin typeface="Times New Roman" panose="02020603050405020304" pitchFamily="18" charset="0"/>
                <a:cs typeface="Times New Roman" panose="02020603050405020304" pitchFamily="18" charset="0"/>
              </a:rPr>
              <a:t>);</a:t>
            </a:r>
          </a:p>
          <a:p>
            <a:pPr marL="285750" indent="-285750" algn="just">
              <a:buClr>
                <a:srgbClr val="009900"/>
              </a:buClr>
              <a:buFont typeface="Wingdings" panose="05000000000000000000" pitchFamily="2" charset="2"/>
              <a:buChar char="v"/>
            </a:pPr>
            <a:r>
              <a:rPr lang="it-IT" dirty="0" err="1">
                <a:solidFill>
                  <a:srgbClr val="002060"/>
                </a:solidFill>
                <a:latin typeface="Times New Roman" panose="02020603050405020304" pitchFamily="18" charset="0"/>
                <a:cs typeface="Times New Roman" panose="02020603050405020304" pitchFamily="18" charset="0"/>
              </a:rPr>
              <a:t>aneuploidy</a:t>
            </a:r>
            <a:r>
              <a:rPr lang="it-IT" dirty="0">
                <a:solidFill>
                  <a:srgbClr val="002060"/>
                </a:solidFill>
                <a:latin typeface="Times New Roman" panose="02020603050405020304" pitchFamily="18" charset="0"/>
                <a:cs typeface="Times New Roman" panose="02020603050405020304" pitchFamily="18" charset="0"/>
              </a:rPr>
              <a:t> (</a:t>
            </a:r>
            <a:r>
              <a:rPr lang="it-IT" sz="1000" dirty="0" err="1">
                <a:latin typeface="Times New Roman" panose="02020603050405020304" pitchFamily="18" charset="0"/>
                <a:cs typeface="Times New Roman" panose="02020603050405020304" pitchFamily="18" charset="0"/>
              </a:rPr>
              <a:t>Devillard</a:t>
            </a:r>
            <a:r>
              <a:rPr lang="it-IT" sz="1000" dirty="0">
                <a:latin typeface="Times New Roman" panose="02020603050405020304" pitchFamily="18" charset="0"/>
                <a:cs typeface="Times New Roman" panose="02020603050405020304" pitchFamily="18" charset="0"/>
              </a:rPr>
              <a:t> et al., 2002; Martin et al., 2003</a:t>
            </a:r>
            <a:r>
              <a:rPr lang="it-IT" dirty="0">
                <a:solidFill>
                  <a:srgbClr val="002060"/>
                </a:solidFill>
                <a:latin typeface="Times New Roman" panose="02020603050405020304" pitchFamily="18" charset="0"/>
                <a:cs typeface="Times New Roman" panose="02020603050405020304" pitchFamily="18" charset="0"/>
              </a:rPr>
              <a:t>). </a:t>
            </a:r>
          </a:p>
        </p:txBody>
      </p:sp>
      <p:pic>
        <p:nvPicPr>
          <p:cNvPr id="11" name="Picture 2" descr="https://research.unite.it/sr/cineca/images/interface/logo_instance.png">
            <a:extLst>
              <a:ext uri="{FF2B5EF4-FFF2-40B4-BE49-F238E27FC236}">
                <a16:creationId xmlns:a16="http://schemas.microsoft.com/office/drawing/2014/main" id="{2119189F-A993-4BB3-987A-703DE635CE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5ED77ECD-476E-4A55-A5BF-93F0C5A3EEE7}"/>
              </a:ext>
            </a:extLst>
          </p:cNvPr>
          <p:cNvPicPr>
            <a:picLocks noChangeAspect="1"/>
          </p:cNvPicPr>
          <p:nvPr/>
        </p:nvPicPr>
        <p:blipFill rotWithShape="1">
          <a:blip r:embed="rId3"/>
          <a:srcRect l="27956"/>
          <a:stretch/>
        </p:blipFill>
        <p:spPr>
          <a:xfrm>
            <a:off x="1847529" y="1281882"/>
            <a:ext cx="3913361" cy="2944210"/>
          </a:xfrm>
          <a:prstGeom prst="rect">
            <a:avLst/>
          </a:prstGeom>
        </p:spPr>
      </p:pic>
      <p:sp>
        <p:nvSpPr>
          <p:cNvPr id="3" name="Rettangolo 2">
            <a:extLst>
              <a:ext uri="{FF2B5EF4-FFF2-40B4-BE49-F238E27FC236}">
                <a16:creationId xmlns:a16="http://schemas.microsoft.com/office/drawing/2014/main" id="{7AAB67A6-8E86-4E4E-BEB9-0C4192C75DE8}"/>
              </a:ext>
            </a:extLst>
          </p:cNvPr>
          <p:cNvSpPr/>
          <p:nvPr/>
        </p:nvSpPr>
        <p:spPr>
          <a:xfrm>
            <a:off x="5907350" y="2219560"/>
            <a:ext cx="4437123" cy="1200329"/>
          </a:xfrm>
          <a:prstGeom prst="rect">
            <a:avLst/>
          </a:prstGeom>
        </p:spPr>
        <p:txBody>
          <a:bodyPr wrap="square">
            <a:spAutoFit/>
          </a:bodyPr>
          <a:lstStyle/>
          <a:p>
            <a:pPr algn="just"/>
            <a:r>
              <a:rPr lang="it-IT" dirty="0" err="1">
                <a:solidFill>
                  <a:srgbClr val="002060"/>
                </a:solidFill>
                <a:latin typeface="Times New Roman" panose="02020603050405020304" pitchFamily="18" charset="0"/>
                <a:cs typeface="Times New Roman" panose="02020603050405020304" pitchFamily="18" charset="0"/>
              </a:rPr>
              <a:t>Abnormal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spermatozoa</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generally</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have</a:t>
            </a:r>
            <a:r>
              <a:rPr lang="it-IT" dirty="0">
                <a:solidFill>
                  <a:srgbClr val="002060"/>
                </a:solidFill>
                <a:latin typeface="Times New Roman" panose="02020603050405020304" pitchFamily="18" charset="0"/>
                <a:cs typeface="Times New Roman" panose="02020603050405020304" pitchFamily="18" charset="0"/>
              </a:rPr>
              <a:t> a </a:t>
            </a:r>
            <a:r>
              <a:rPr lang="it-IT" dirty="0" err="1">
                <a:solidFill>
                  <a:srgbClr val="002060"/>
                </a:solidFill>
                <a:latin typeface="Times New Roman" panose="02020603050405020304" pitchFamily="18" charset="0"/>
                <a:cs typeface="Times New Roman" panose="02020603050405020304" pitchFamily="18" charset="0"/>
              </a:rPr>
              <a:t>lower</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fertilizing</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potential</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depending</a:t>
            </a:r>
            <a:r>
              <a:rPr lang="it-IT" dirty="0">
                <a:solidFill>
                  <a:srgbClr val="002060"/>
                </a:solidFill>
                <a:latin typeface="Times New Roman" panose="02020603050405020304" pitchFamily="18" charset="0"/>
                <a:cs typeface="Times New Roman" panose="02020603050405020304" pitchFamily="18" charset="0"/>
              </a:rPr>
              <a:t> on the </a:t>
            </a:r>
            <a:r>
              <a:rPr lang="it-IT" dirty="0" err="1">
                <a:solidFill>
                  <a:srgbClr val="002060"/>
                </a:solidFill>
                <a:latin typeface="Times New Roman" panose="02020603050405020304" pitchFamily="18" charset="0"/>
                <a:cs typeface="Times New Roman" panose="02020603050405020304" pitchFamily="18" charset="0"/>
              </a:rPr>
              <a:t>types</a:t>
            </a:r>
            <a:r>
              <a:rPr lang="it-IT" dirty="0">
                <a:solidFill>
                  <a:srgbClr val="002060"/>
                </a:solidFill>
                <a:latin typeface="Times New Roman" panose="02020603050405020304" pitchFamily="18" charset="0"/>
                <a:cs typeface="Times New Roman" panose="02020603050405020304" pitchFamily="18" charset="0"/>
              </a:rPr>
              <a:t> of </a:t>
            </a:r>
            <a:r>
              <a:rPr lang="it-IT" dirty="0" err="1">
                <a:solidFill>
                  <a:srgbClr val="002060"/>
                </a:solidFill>
                <a:latin typeface="Times New Roman" panose="02020603050405020304" pitchFamily="18" charset="0"/>
                <a:cs typeface="Times New Roman" panose="02020603050405020304" pitchFamily="18" charset="0"/>
              </a:rPr>
              <a:t>anomalies</a:t>
            </a:r>
            <a:r>
              <a:rPr lang="it-IT" dirty="0">
                <a:solidFill>
                  <a:srgbClr val="002060"/>
                </a:solidFill>
                <a:latin typeface="Times New Roman" panose="02020603050405020304" pitchFamily="18" charset="0"/>
                <a:cs typeface="Times New Roman" panose="02020603050405020304" pitchFamily="18" charset="0"/>
              </a:rPr>
              <a:t>, and </a:t>
            </a:r>
            <a:r>
              <a:rPr lang="it-IT" dirty="0" err="1">
                <a:solidFill>
                  <a:srgbClr val="002060"/>
                </a:solidFill>
                <a:latin typeface="Times New Roman" panose="02020603050405020304" pitchFamily="18" charset="0"/>
                <a:cs typeface="Times New Roman" panose="02020603050405020304" pitchFamily="18" charset="0"/>
              </a:rPr>
              <a:t>may</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also</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have</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abnormal</a:t>
            </a:r>
            <a:r>
              <a:rPr lang="it-IT" dirty="0">
                <a:solidFill>
                  <a:srgbClr val="002060"/>
                </a:solidFill>
                <a:latin typeface="Times New Roman" panose="02020603050405020304" pitchFamily="18" charset="0"/>
                <a:cs typeface="Times New Roman" panose="02020603050405020304" pitchFamily="18" charset="0"/>
              </a:rPr>
              <a:t> DNA. </a:t>
            </a:r>
          </a:p>
        </p:txBody>
      </p:sp>
    </p:spTree>
    <p:extLst>
      <p:ext uri="{BB962C8B-B14F-4D97-AF65-F5344CB8AC3E}">
        <p14:creationId xmlns:p14="http://schemas.microsoft.com/office/powerpoint/2010/main" val="237156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00ED85-6DAC-407C-B21E-5C8BCCDAC2A8}"/>
              </a:ext>
            </a:extLst>
          </p:cNvPr>
          <p:cNvSpPr txBox="1"/>
          <p:nvPr/>
        </p:nvSpPr>
        <p:spPr>
          <a:xfrm>
            <a:off x="2120256" y="940653"/>
            <a:ext cx="4572000" cy="523220"/>
          </a:xfrm>
          <a:prstGeom prst="rect">
            <a:avLst/>
          </a:prstGeom>
          <a:noFill/>
        </p:spPr>
        <p:txBody>
          <a:bodyPr wrap="square">
            <a:spAutoFit/>
          </a:bodyPr>
          <a:lstStyle/>
          <a:p>
            <a:r>
              <a:rPr lang="it-IT" sz="2800" dirty="0">
                <a:solidFill>
                  <a:srgbClr val="002060"/>
                </a:solidFill>
                <a:latin typeface="Times New Roman" panose="02020603050405020304" pitchFamily="18" charset="0"/>
                <a:cs typeface="Times New Roman" panose="02020603050405020304" pitchFamily="18" charset="0"/>
              </a:rPr>
              <a:t>Sperm DNA fragmentation</a:t>
            </a:r>
          </a:p>
        </p:txBody>
      </p:sp>
      <p:pic>
        <p:nvPicPr>
          <p:cNvPr id="6" name="Picture 2" descr="https://research.unite.it/sr/cineca/images/interface/logo_instance.png">
            <a:extLst>
              <a:ext uri="{FF2B5EF4-FFF2-40B4-BE49-F238E27FC236}">
                <a16:creationId xmlns:a16="http://schemas.microsoft.com/office/drawing/2014/main" id="{F575BABE-2495-4D8C-83B9-416D5EC37E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D334598-61EB-4FA2-BB2B-19E8E993C520}"/>
              </a:ext>
            </a:extLst>
          </p:cNvPr>
          <p:cNvSpPr txBox="1"/>
          <p:nvPr/>
        </p:nvSpPr>
        <p:spPr>
          <a:xfrm>
            <a:off x="2094921" y="1700809"/>
            <a:ext cx="4572000" cy="3693319"/>
          </a:xfrm>
          <a:prstGeom prst="rect">
            <a:avLst/>
          </a:prstGeom>
          <a:noFill/>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Sperm DNA damage can be defined as any chemical change in the normal structure of the</a:t>
            </a:r>
          </a:p>
          <a:p>
            <a:r>
              <a:rPr lang="en-US" dirty="0">
                <a:solidFill>
                  <a:srgbClr val="002060"/>
                </a:solidFill>
                <a:latin typeface="Times New Roman" panose="02020603050405020304" pitchFamily="18" charset="0"/>
                <a:cs typeface="Times New Roman" panose="02020603050405020304" pitchFamily="18" charset="0"/>
              </a:rPr>
              <a:t>DNA. Among these changes, sperm DNA fragmentation (</a:t>
            </a:r>
            <a:r>
              <a:rPr lang="en-US" dirty="0" err="1">
                <a:solidFill>
                  <a:srgbClr val="002060"/>
                </a:solidFill>
                <a:latin typeface="Times New Roman" panose="02020603050405020304" pitchFamily="18" charset="0"/>
                <a:cs typeface="Times New Roman" panose="02020603050405020304" pitchFamily="18" charset="0"/>
              </a:rPr>
              <a:t>sDF</a:t>
            </a:r>
            <a:r>
              <a:rPr lang="en-US" dirty="0">
                <a:solidFill>
                  <a:srgbClr val="002060"/>
                </a:solidFill>
                <a:latin typeface="Times New Roman" panose="02020603050405020304" pitchFamily="18" charset="0"/>
                <a:cs typeface="Times New Roman" panose="02020603050405020304" pitchFamily="18" charset="0"/>
              </a:rPr>
              <a:t>) is one of the most common disturbances affecting the genetic material in the form of single or double strand breaks.</a:t>
            </a:r>
          </a:p>
          <a:p>
            <a:r>
              <a:rPr lang="en-US" dirty="0" err="1">
                <a:solidFill>
                  <a:srgbClr val="002060"/>
                </a:solidFill>
                <a:latin typeface="Times New Roman" panose="02020603050405020304" pitchFamily="18" charset="0"/>
                <a:cs typeface="Times New Roman" panose="02020603050405020304" pitchFamily="18" charset="0"/>
              </a:rPr>
              <a:t>sDF</a:t>
            </a:r>
            <a:r>
              <a:rPr lang="en-US" dirty="0">
                <a:solidFill>
                  <a:srgbClr val="002060"/>
                </a:solidFill>
                <a:latin typeface="Times New Roman" panose="02020603050405020304" pitchFamily="18" charset="0"/>
                <a:cs typeface="Times New Roman" panose="02020603050405020304" pitchFamily="18" charset="0"/>
              </a:rPr>
              <a:t> may be triggered by different processes, including the defective packaging of the</a:t>
            </a:r>
          </a:p>
          <a:p>
            <a:r>
              <a:rPr lang="en-US" dirty="0">
                <a:solidFill>
                  <a:srgbClr val="002060"/>
                </a:solidFill>
                <a:latin typeface="Times New Roman" panose="02020603050405020304" pitchFamily="18" charset="0"/>
                <a:cs typeface="Times New Roman" panose="02020603050405020304" pitchFamily="18" charset="0"/>
              </a:rPr>
              <a:t>DNA during spermatogenesis, and processes of cell death and oxidative stress which</a:t>
            </a:r>
          </a:p>
          <a:p>
            <a:r>
              <a:rPr lang="en-US" dirty="0">
                <a:solidFill>
                  <a:srgbClr val="002060"/>
                </a:solidFill>
                <a:latin typeface="Times New Roman" panose="02020603050405020304" pitchFamily="18" charset="0"/>
                <a:cs typeface="Times New Roman" panose="02020603050405020304" pitchFamily="18" charset="0"/>
              </a:rPr>
              <a:t>may be associated with several pathological and environmental conditions</a:t>
            </a:r>
            <a:endParaRPr lang="it-IT" dirty="0">
              <a:solidFill>
                <a:srgbClr val="00206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991DB11-B173-4B02-89BE-05CDA3A1A2C3}"/>
              </a:ext>
            </a:extLst>
          </p:cNvPr>
          <p:cNvPicPr>
            <a:picLocks noChangeAspect="1"/>
          </p:cNvPicPr>
          <p:nvPr/>
        </p:nvPicPr>
        <p:blipFill>
          <a:blip r:embed="rId3"/>
          <a:stretch>
            <a:fillRect/>
          </a:stretch>
        </p:blipFill>
        <p:spPr>
          <a:xfrm rot="5400000">
            <a:off x="5528036" y="1698027"/>
            <a:ext cx="6182052" cy="3461949"/>
          </a:xfrm>
          <a:prstGeom prst="rect">
            <a:avLst/>
          </a:prstGeom>
        </p:spPr>
      </p:pic>
    </p:spTree>
    <p:extLst>
      <p:ext uri="{BB962C8B-B14F-4D97-AF65-F5344CB8AC3E}">
        <p14:creationId xmlns:p14="http://schemas.microsoft.com/office/powerpoint/2010/main" val="46592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research.unite.it/sr/cineca/images/interface/logo_instance.png">
            <a:extLst>
              <a:ext uri="{FF2B5EF4-FFF2-40B4-BE49-F238E27FC236}">
                <a16:creationId xmlns:a16="http://schemas.microsoft.com/office/drawing/2014/main" id="{6353B877-2761-41ED-BB10-89E5BCC5DC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4800" y="175928"/>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54C2D74-E7EC-475D-BF91-B2A0A05C0341}"/>
              </a:ext>
            </a:extLst>
          </p:cNvPr>
          <p:cNvPicPr>
            <a:picLocks noChangeAspect="1"/>
          </p:cNvPicPr>
          <p:nvPr/>
        </p:nvPicPr>
        <p:blipFill>
          <a:blip r:embed="rId3"/>
          <a:stretch>
            <a:fillRect/>
          </a:stretch>
        </p:blipFill>
        <p:spPr>
          <a:xfrm>
            <a:off x="2156672" y="332656"/>
            <a:ext cx="7911859" cy="6525344"/>
          </a:xfrm>
          <a:prstGeom prst="rect">
            <a:avLst/>
          </a:prstGeom>
        </p:spPr>
      </p:pic>
    </p:spTree>
    <p:extLst>
      <p:ext uri="{BB962C8B-B14F-4D97-AF65-F5344CB8AC3E}">
        <p14:creationId xmlns:p14="http://schemas.microsoft.com/office/powerpoint/2010/main" val="250093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711624" y="465717"/>
            <a:ext cx="6408712" cy="523220"/>
          </a:xfrm>
          <a:prstGeom prst="rect">
            <a:avLst/>
          </a:prstGeom>
          <a:ln>
            <a:noFill/>
          </a:ln>
        </p:spPr>
        <p:txBody>
          <a:bodyPr wrap="square">
            <a:spAutoFit/>
          </a:bodyPr>
          <a:lstStyle/>
          <a:p>
            <a:pPr algn="ctr"/>
            <a:r>
              <a:rPr lang="it-IT" sz="2800" cap="all" dirty="0">
                <a:solidFill>
                  <a:srgbClr val="002060"/>
                </a:solidFill>
                <a:latin typeface="Times New Roman" panose="02020603050405020304" pitchFamily="18" charset="0"/>
                <a:cs typeface="Times New Roman" panose="02020603050405020304" pitchFamily="18" charset="0"/>
              </a:rPr>
              <a:t>NON- SPERM CELLULAR ELEMENTS</a:t>
            </a:r>
          </a:p>
        </p:txBody>
      </p:sp>
      <p:sp>
        <p:nvSpPr>
          <p:cNvPr id="8" name="CasellaDiTesto 7"/>
          <p:cNvSpPr txBox="1"/>
          <p:nvPr/>
        </p:nvSpPr>
        <p:spPr>
          <a:xfrm>
            <a:off x="1919536" y="1412776"/>
            <a:ext cx="8280920" cy="923330"/>
          </a:xfrm>
          <a:prstGeom prst="rect">
            <a:avLst/>
          </a:prstGeom>
          <a:noFill/>
        </p:spPr>
        <p:txBody>
          <a:bodyPr wrap="square" rtlCol="0">
            <a:spAutoFit/>
          </a:bodyPr>
          <a:lstStyle/>
          <a:p>
            <a:pPr algn="just">
              <a:buClr>
                <a:srgbClr val="009900"/>
              </a:buClr>
              <a:buSzPct val="124000"/>
            </a:pPr>
            <a:r>
              <a:rPr lang="it-IT" b="1" dirty="0" err="1">
                <a:solidFill>
                  <a:srgbClr val="002060"/>
                </a:solidFill>
                <a:latin typeface="Times New Roman" panose="02020603050405020304" pitchFamily="18" charset="0"/>
                <a:cs typeface="Times New Roman" panose="02020603050405020304" pitchFamily="18" charset="0"/>
              </a:rPr>
              <a:t>Leukocytes</a:t>
            </a:r>
            <a:r>
              <a:rPr lang="it-IT" dirty="0">
                <a:solidFill>
                  <a:srgbClr val="002060"/>
                </a:solidFill>
                <a:latin typeface="Times New Roman" panose="02020603050405020304" pitchFamily="18" charset="0"/>
                <a:cs typeface="Times New Roman" panose="02020603050405020304" pitchFamily="18" charset="0"/>
              </a:rPr>
              <a:t> are the </a:t>
            </a:r>
            <a:r>
              <a:rPr lang="it-IT" dirty="0" err="1">
                <a:solidFill>
                  <a:srgbClr val="002060"/>
                </a:solidFill>
                <a:latin typeface="Times New Roman" panose="02020603050405020304" pitchFamily="18" charset="0"/>
                <a:cs typeface="Times New Roman" panose="02020603050405020304" pitchFamily="18" charset="0"/>
              </a:rPr>
              <a:t>most</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commonly</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observed</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cells</a:t>
            </a:r>
            <a:r>
              <a:rPr lang="it-IT" dirty="0">
                <a:solidFill>
                  <a:srgbClr val="002060"/>
                </a:solidFill>
                <a:latin typeface="Times New Roman" panose="02020603050405020304" pitchFamily="18" charset="0"/>
                <a:cs typeface="Times New Roman" panose="02020603050405020304" pitchFamily="18" charset="0"/>
              </a:rPr>
              <a:t> in a </a:t>
            </a:r>
            <a:r>
              <a:rPr lang="it-IT" dirty="0" err="1">
                <a:solidFill>
                  <a:srgbClr val="002060"/>
                </a:solidFill>
                <a:latin typeface="Times New Roman" panose="02020603050405020304" pitchFamily="18" charset="0"/>
                <a:cs typeface="Times New Roman" panose="02020603050405020304" pitchFamily="18" charset="0"/>
              </a:rPr>
              <a:t>semen</a:t>
            </a:r>
            <a:r>
              <a:rPr lang="it-IT" dirty="0">
                <a:solidFill>
                  <a:srgbClr val="002060"/>
                </a:solidFill>
                <a:latin typeface="Times New Roman" panose="02020603050405020304" pitchFamily="18" charset="0"/>
                <a:cs typeface="Times New Roman" panose="02020603050405020304" pitchFamily="18" charset="0"/>
              </a:rPr>
              <a:t> sample </a:t>
            </a:r>
            <a:r>
              <a:rPr lang="it-IT" dirty="0" err="1">
                <a:solidFill>
                  <a:srgbClr val="002060"/>
                </a:solidFill>
                <a:latin typeface="Times New Roman" panose="02020603050405020304" pitchFamily="18" charset="0"/>
                <a:cs typeface="Times New Roman" panose="02020603050405020304" pitchFamily="18" charset="0"/>
              </a:rPr>
              <a:t>besides</a:t>
            </a:r>
            <a:r>
              <a:rPr lang="it-IT" dirty="0">
                <a:solidFill>
                  <a:srgbClr val="002060"/>
                </a:solidFill>
                <a:latin typeface="Times New Roman" panose="02020603050405020304" pitchFamily="18" charset="0"/>
                <a:cs typeface="Times New Roman" panose="02020603050405020304" pitchFamily="18" charset="0"/>
              </a:rPr>
              <a:t> </a:t>
            </a:r>
            <a:r>
              <a:rPr lang="it-IT" dirty="0" err="1">
                <a:solidFill>
                  <a:srgbClr val="002060"/>
                </a:solidFill>
                <a:latin typeface="Times New Roman" panose="02020603050405020304" pitchFamily="18" charset="0"/>
                <a:cs typeface="Times New Roman" panose="02020603050405020304" pitchFamily="18" charset="0"/>
              </a:rPr>
              <a:t>spermatozoa</a:t>
            </a:r>
            <a:r>
              <a:rPr lang="it-IT" dirty="0">
                <a:solidFill>
                  <a:srgbClr val="002060"/>
                </a:solidFill>
                <a:latin typeface="Times New Roman" panose="02020603050405020304" pitchFamily="18" charset="0"/>
                <a:cs typeface="Times New Roman" panose="02020603050405020304" pitchFamily="18" charset="0"/>
              </a:rPr>
              <a:t>.</a:t>
            </a:r>
          </a:p>
          <a:p>
            <a:pPr algn="just">
              <a:buClr>
                <a:srgbClr val="009900"/>
              </a:buClr>
              <a:buSzPct val="124000"/>
            </a:pPr>
            <a:endParaRPr lang="it-IT" dirty="0">
              <a:solidFill>
                <a:srgbClr val="002060"/>
              </a:solidFill>
              <a:latin typeface="Times New Roman" panose="02020603050405020304" pitchFamily="18" charset="0"/>
              <a:cs typeface="Times New Roman" panose="02020603050405020304" pitchFamily="18" charset="0"/>
            </a:endParaRPr>
          </a:p>
        </p:txBody>
      </p:sp>
      <p:grpSp>
        <p:nvGrpSpPr>
          <p:cNvPr id="3" name="Gruppo 12"/>
          <p:cNvGrpSpPr/>
          <p:nvPr/>
        </p:nvGrpSpPr>
        <p:grpSpPr>
          <a:xfrm>
            <a:off x="3524233" y="2071678"/>
            <a:ext cx="5003065" cy="3777966"/>
            <a:chOff x="1835696" y="2051740"/>
            <a:chExt cx="6418435" cy="4473604"/>
          </a:xfrm>
        </p:grpSpPr>
        <p:pic>
          <p:nvPicPr>
            <p:cNvPr id="10" name="Immagine 9"/>
            <p:cNvPicPr>
              <a:picLocks noChangeAspect="1"/>
            </p:cNvPicPr>
            <p:nvPr/>
          </p:nvPicPr>
          <p:blipFill rotWithShape="1">
            <a:blip r:embed="rId2" cstate="print"/>
            <a:srcRect l="47159" t="30312" r="28416" b="8658"/>
            <a:stretch/>
          </p:blipFill>
          <p:spPr>
            <a:xfrm>
              <a:off x="5076056" y="2051740"/>
              <a:ext cx="3178075" cy="4464496"/>
            </a:xfrm>
            <a:prstGeom prst="rect">
              <a:avLst/>
            </a:prstGeom>
            <a:ln>
              <a:solidFill>
                <a:schemeClr val="tx1"/>
              </a:solidFill>
            </a:ln>
          </p:spPr>
        </p:pic>
        <p:pic>
          <p:nvPicPr>
            <p:cNvPr id="11" name="Immagine 10"/>
            <p:cNvPicPr>
              <a:picLocks noChangeAspect="1"/>
            </p:cNvPicPr>
            <p:nvPr/>
          </p:nvPicPr>
          <p:blipFill rotWithShape="1">
            <a:blip r:embed="rId3" cstate="print"/>
            <a:srcRect l="22328" t="28344" r="53233" b="10626"/>
            <a:stretch/>
          </p:blipFill>
          <p:spPr>
            <a:xfrm>
              <a:off x="1835696" y="2060848"/>
              <a:ext cx="3179692" cy="4464496"/>
            </a:xfrm>
            <a:prstGeom prst="rect">
              <a:avLst/>
            </a:prstGeom>
            <a:ln>
              <a:solidFill>
                <a:schemeClr val="tx1"/>
              </a:solidFill>
            </a:ln>
          </p:spPr>
        </p:pic>
      </p:grpSp>
      <p:sp>
        <p:nvSpPr>
          <p:cNvPr id="14" name="Rettangolo 13"/>
          <p:cNvSpPr/>
          <p:nvPr/>
        </p:nvSpPr>
        <p:spPr>
          <a:xfrm>
            <a:off x="1864313" y="6065105"/>
            <a:ext cx="8571615" cy="584775"/>
          </a:xfrm>
          <a:prstGeom prst="rect">
            <a:avLst/>
          </a:prstGeom>
        </p:spPr>
        <p:txBody>
          <a:bodyPr wrap="square">
            <a:spAutoFit/>
          </a:bodyPr>
          <a:lstStyle/>
          <a:p>
            <a:pPr algn="ctr">
              <a:buClr>
                <a:srgbClr val="009900"/>
              </a:buClr>
              <a:buSzPct val="124000"/>
            </a:pPr>
            <a:r>
              <a:rPr lang="it-IT" sz="1600" dirty="0">
                <a:solidFill>
                  <a:srgbClr val="002060"/>
                </a:solidFill>
                <a:latin typeface="Times New Roman" panose="02020603050405020304" pitchFamily="18" charset="0"/>
                <a:cs typeface="Times New Roman" panose="02020603050405020304" pitchFamily="18" charset="0"/>
              </a:rPr>
              <a:t>The </a:t>
            </a:r>
            <a:r>
              <a:rPr lang="it-IT" sz="1600" dirty="0" err="1">
                <a:solidFill>
                  <a:srgbClr val="002060"/>
                </a:solidFill>
                <a:latin typeface="Times New Roman" panose="02020603050405020304" pitchFamily="18" charset="0"/>
                <a:cs typeface="Times New Roman" panose="02020603050405020304" pitchFamily="18" charset="0"/>
              </a:rPr>
              <a:t>presence</a:t>
            </a:r>
            <a:r>
              <a:rPr lang="it-IT" sz="1600" dirty="0">
                <a:solidFill>
                  <a:srgbClr val="002060"/>
                </a:solidFill>
                <a:latin typeface="Times New Roman" panose="02020603050405020304" pitchFamily="18" charset="0"/>
                <a:cs typeface="Times New Roman" panose="02020603050405020304" pitchFamily="18" charset="0"/>
              </a:rPr>
              <a:t> of </a:t>
            </a:r>
            <a:r>
              <a:rPr lang="it-IT" sz="1600" dirty="0" err="1">
                <a:solidFill>
                  <a:srgbClr val="002060"/>
                </a:solidFill>
                <a:latin typeface="Times New Roman" panose="02020603050405020304" pitchFamily="18" charset="0"/>
                <a:cs typeface="Times New Roman" panose="02020603050405020304" pitchFamily="18" charset="0"/>
              </a:rPr>
              <a:t>leukocytes</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that</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exceed</a:t>
            </a:r>
            <a:r>
              <a:rPr lang="it-IT" sz="1600" dirty="0">
                <a:solidFill>
                  <a:srgbClr val="002060"/>
                </a:solidFill>
                <a:latin typeface="Times New Roman" panose="02020603050405020304" pitchFamily="18" charset="0"/>
                <a:cs typeface="Times New Roman" panose="02020603050405020304" pitchFamily="18" charset="0"/>
              </a:rPr>
              <a:t> the </a:t>
            </a:r>
            <a:r>
              <a:rPr lang="it-IT" sz="1600" b="1" u="sng" dirty="0">
                <a:solidFill>
                  <a:srgbClr val="002060"/>
                </a:solidFill>
                <a:latin typeface="Times New Roman" panose="02020603050405020304" pitchFamily="18" charset="0"/>
                <a:cs typeface="Times New Roman" panose="02020603050405020304" pitchFamily="18" charset="0"/>
              </a:rPr>
              <a:t>WHO </a:t>
            </a:r>
            <a:r>
              <a:rPr lang="it-IT" sz="1600" b="1" u="sng" dirty="0" err="1">
                <a:solidFill>
                  <a:srgbClr val="002060"/>
                </a:solidFill>
                <a:latin typeface="Times New Roman" panose="02020603050405020304" pitchFamily="18" charset="0"/>
                <a:cs typeface="Times New Roman" panose="02020603050405020304" pitchFamily="18" charset="0"/>
              </a:rPr>
              <a:t>refernce</a:t>
            </a:r>
            <a:r>
              <a:rPr lang="it-IT" sz="1600" b="1" u="sng" dirty="0">
                <a:solidFill>
                  <a:srgbClr val="002060"/>
                </a:solidFill>
                <a:latin typeface="Times New Roman" panose="02020603050405020304" pitchFamily="18" charset="0"/>
                <a:cs typeface="Times New Roman" panose="02020603050405020304" pitchFamily="18" charset="0"/>
              </a:rPr>
              <a:t> </a:t>
            </a:r>
            <a:r>
              <a:rPr lang="it-IT" sz="1600" b="1" u="sng" dirty="0" err="1">
                <a:solidFill>
                  <a:srgbClr val="002060"/>
                </a:solidFill>
                <a:latin typeface="Times New Roman" panose="02020603050405020304" pitchFamily="18" charset="0"/>
                <a:cs typeface="Times New Roman" panose="02020603050405020304" pitchFamily="18" charset="0"/>
              </a:rPr>
              <a:t>value</a:t>
            </a:r>
            <a:r>
              <a:rPr lang="it-IT" sz="1600" b="1" u="sng" dirty="0">
                <a:solidFill>
                  <a:srgbClr val="002060"/>
                </a:solidFill>
                <a:latin typeface="Times New Roman" panose="02020603050405020304" pitchFamily="18" charset="0"/>
                <a:cs typeface="Times New Roman" panose="02020603050405020304" pitchFamily="18" charset="0"/>
              </a:rPr>
              <a:t> of more </a:t>
            </a:r>
            <a:r>
              <a:rPr lang="it-IT" sz="1600" b="1" u="sng" dirty="0" err="1">
                <a:solidFill>
                  <a:srgbClr val="002060"/>
                </a:solidFill>
                <a:latin typeface="Times New Roman" panose="02020603050405020304" pitchFamily="18" charset="0"/>
                <a:cs typeface="Times New Roman" panose="02020603050405020304" pitchFamily="18" charset="0"/>
              </a:rPr>
              <a:t>than</a:t>
            </a:r>
            <a:r>
              <a:rPr lang="it-IT" sz="1600" b="1" u="sng" dirty="0">
                <a:solidFill>
                  <a:srgbClr val="002060"/>
                </a:solidFill>
                <a:latin typeface="Times New Roman" panose="02020603050405020304" pitchFamily="18" charset="0"/>
                <a:cs typeface="Times New Roman" panose="02020603050405020304" pitchFamily="18" charset="0"/>
              </a:rPr>
              <a:t> 10</a:t>
            </a:r>
            <a:r>
              <a:rPr lang="it-IT" sz="1600" b="1" u="sng" baseline="30000" dirty="0">
                <a:solidFill>
                  <a:srgbClr val="002060"/>
                </a:solidFill>
                <a:latin typeface="Times New Roman" panose="02020603050405020304" pitchFamily="18" charset="0"/>
                <a:cs typeface="Times New Roman" panose="02020603050405020304" pitchFamily="18" charset="0"/>
              </a:rPr>
              <a:t>6</a:t>
            </a:r>
            <a:r>
              <a:rPr lang="it-IT" sz="1600" b="1" u="sng" dirty="0">
                <a:solidFill>
                  <a:srgbClr val="002060"/>
                </a:solidFill>
                <a:latin typeface="Times New Roman" panose="02020603050405020304" pitchFamily="18" charset="0"/>
                <a:cs typeface="Times New Roman" panose="02020603050405020304" pitchFamily="18" charset="0"/>
              </a:rPr>
              <a:t>/ </a:t>
            </a:r>
            <a:r>
              <a:rPr lang="it-IT" sz="1600" b="1" u="sng" dirty="0" err="1">
                <a:solidFill>
                  <a:srgbClr val="002060"/>
                </a:solidFill>
                <a:latin typeface="Times New Roman" panose="02020603050405020304" pitchFamily="18" charset="0"/>
                <a:cs typeface="Times New Roman" panose="02020603050405020304" pitchFamily="18" charset="0"/>
              </a:rPr>
              <a:t>mL</a:t>
            </a:r>
            <a:r>
              <a:rPr lang="it-IT" sz="1600" b="1" u="sng"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is</a:t>
            </a:r>
            <a:r>
              <a:rPr lang="it-IT" sz="1600" dirty="0">
                <a:solidFill>
                  <a:srgbClr val="002060"/>
                </a:solidFill>
                <a:latin typeface="Times New Roman" panose="02020603050405020304" pitchFamily="18" charset="0"/>
                <a:cs typeface="Times New Roman" panose="02020603050405020304" pitchFamily="18" charset="0"/>
              </a:rPr>
              <a:t> indicative of a </a:t>
            </a:r>
            <a:r>
              <a:rPr lang="it-IT" sz="1600" dirty="0" err="1">
                <a:solidFill>
                  <a:srgbClr val="002060"/>
                </a:solidFill>
                <a:latin typeface="Times New Roman" panose="02020603050405020304" pitchFamily="18" charset="0"/>
                <a:cs typeface="Times New Roman" panose="02020603050405020304" pitchFamily="18" charset="0"/>
              </a:rPr>
              <a:t>genital</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tract</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infection</a:t>
            </a:r>
            <a:r>
              <a:rPr lang="it-IT" sz="1600" dirty="0">
                <a:solidFill>
                  <a:srgbClr val="002060"/>
                </a:solidFill>
                <a:latin typeface="Times New Roman" panose="02020603050405020304" pitchFamily="18" charset="0"/>
                <a:cs typeface="Times New Roman" panose="02020603050405020304" pitchFamily="18" charset="0"/>
              </a:rPr>
              <a:t>.</a:t>
            </a:r>
          </a:p>
        </p:txBody>
      </p:sp>
      <p:pic>
        <p:nvPicPr>
          <p:cNvPr id="17" name="Picture 2" descr="https://research.unite.it/sr/cineca/images/interface/logo_instance.png">
            <a:extLst>
              <a:ext uri="{FF2B5EF4-FFF2-40B4-BE49-F238E27FC236}">
                <a16:creationId xmlns:a16="http://schemas.microsoft.com/office/drawing/2014/main" id="{F2ECB523-ADEC-47F0-AED6-FA71EE523F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85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644216" y="627366"/>
            <a:ext cx="6408712" cy="523220"/>
          </a:xfrm>
          <a:prstGeom prst="rect">
            <a:avLst/>
          </a:prstGeom>
          <a:ln>
            <a:noFill/>
          </a:ln>
        </p:spPr>
        <p:txBody>
          <a:bodyPr wrap="square">
            <a:spAutoFit/>
          </a:bodyPr>
          <a:lstStyle/>
          <a:p>
            <a:pPr algn="ctr"/>
            <a:r>
              <a:rPr lang="it-IT" sz="2800" cap="all" dirty="0">
                <a:solidFill>
                  <a:srgbClr val="002060"/>
                </a:solidFill>
                <a:latin typeface="Times New Roman" panose="02020603050405020304" pitchFamily="18" charset="0"/>
                <a:cs typeface="Times New Roman" panose="02020603050405020304" pitchFamily="18" charset="0"/>
              </a:rPr>
              <a:t>NON- SPERM CELLULAR ELEMENTS</a:t>
            </a:r>
          </a:p>
        </p:txBody>
      </p:sp>
      <p:grpSp>
        <p:nvGrpSpPr>
          <p:cNvPr id="3" name="Gruppo 40"/>
          <p:cNvGrpSpPr/>
          <p:nvPr/>
        </p:nvGrpSpPr>
        <p:grpSpPr>
          <a:xfrm>
            <a:off x="1487488" y="2016464"/>
            <a:ext cx="9001000" cy="4270056"/>
            <a:chOff x="-559691" y="959144"/>
            <a:chExt cx="9490907" cy="4486080"/>
          </a:xfrm>
        </p:grpSpPr>
        <p:grpSp>
          <p:nvGrpSpPr>
            <p:cNvPr id="5" name="Gruppo 38"/>
            <p:cNvGrpSpPr/>
            <p:nvPr/>
          </p:nvGrpSpPr>
          <p:grpSpPr>
            <a:xfrm>
              <a:off x="5961856" y="959144"/>
              <a:ext cx="2969360" cy="4464496"/>
              <a:chOff x="5961856" y="959144"/>
              <a:chExt cx="2969360" cy="4464496"/>
            </a:xfrm>
          </p:grpSpPr>
          <p:grpSp>
            <p:nvGrpSpPr>
              <p:cNvPr id="10" name="Gruppo 34"/>
              <p:cNvGrpSpPr/>
              <p:nvPr/>
            </p:nvGrpSpPr>
            <p:grpSpPr>
              <a:xfrm>
                <a:off x="5961856" y="959144"/>
                <a:ext cx="2969360" cy="4464496"/>
                <a:chOff x="6240740" y="959144"/>
                <a:chExt cx="2969360" cy="4464496"/>
              </a:xfrm>
            </p:grpSpPr>
            <p:pic>
              <p:nvPicPr>
                <p:cNvPr id="4" name="Immagine 3"/>
                <p:cNvPicPr>
                  <a:picLocks noChangeAspect="1"/>
                </p:cNvPicPr>
                <p:nvPr/>
              </p:nvPicPr>
              <p:blipFill rotWithShape="1">
                <a:blip r:embed="rId2" cstate="print"/>
                <a:srcRect l="22329" t="30312" r="54850" b="8658"/>
                <a:stretch/>
              </p:blipFill>
              <p:spPr>
                <a:xfrm>
                  <a:off x="6240740" y="959144"/>
                  <a:ext cx="2969360" cy="4464496"/>
                </a:xfrm>
                <a:prstGeom prst="rect">
                  <a:avLst/>
                </a:prstGeom>
                <a:ln>
                  <a:solidFill>
                    <a:schemeClr val="tx1"/>
                  </a:solidFill>
                </a:ln>
              </p:spPr>
            </p:pic>
            <p:sp>
              <p:nvSpPr>
                <p:cNvPr id="9" name="Rettangolo 8"/>
                <p:cNvSpPr/>
                <p:nvPr/>
              </p:nvSpPr>
              <p:spPr>
                <a:xfrm>
                  <a:off x="7827882" y="3816574"/>
                  <a:ext cx="1311973" cy="355682"/>
                </a:xfrm>
                <a:prstGeom prst="rect">
                  <a:avLst/>
                </a:prstGeom>
              </p:spPr>
              <p:txBody>
                <a:bodyPr wrap="none">
                  <a:spAutoFit/>
                </a:bodyPr>
                <a:lstStyle/>
                <a:p>
                  <a:r>
                    <a:rPr lang="it-IT" sz="1600" dirty="0" err="1">
                      <a:latin typeface="Times New Roman" panose="02020603050405020304" pitchFamily="18" charset="0"/>
                      <a:cs typeface="Times New Roman" panose="02020603050405020304" pitchFamily="18" charset="0"/>
                    </a:rPr>
                    <a:t>epithelial</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cel</a:t>
                  </a:r>
                  <a:endParaRPr lang="it-IT" sz="1600" dirty="0">
                    <a:latin typeface="Times New Roman" panose="02020603050405020304" pitchFamily="18" charset="0"/>
                    <a:cs typeface="Times New Roman" panose="02020603050405020304" pitchFamily="18" charset="0"/>
                  </a:endParaRPr>
                </a:p>
              </p:txBody>
            </p:sp>
            <p:cxnSp>
              <p:nvCxnSpPr>
                <p:cNvPr id="32" name="Connettore 1 31"/>
                <p:cNvCxnSpPr/>
                <p:nvPr/>
              </p:nvCxnSpPr>
              <p:spPr>
                <a:xfrm>
                  <a:off x="7921595" y="4133394"/>
                  <a:ext cx="1141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Connettore 1 37"/>
              <p:cNvCxnSpPr/>
              <p:nvPr/>
            </p:nvCxnSpPr>
            <p:spPr>
              <a:xfrm flipH="1" flipV="1">
                <a:off x="7299193" y="3841834"/>
                <a:ext cx="343518" cy="2915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o 9"/>
            <p:cNvGrpSpPr/>
            <p:nvPr/>
          </p:nvGrpSpPr>
          <p:grpSpPr>
            <a:xfrm>
              <a:off x="-559691" y="980728"/>
              <a:ext cx="6941039" cy="4464496"/>
              <a:chOff x="971600" y="983878"/>
              <a:chExt cx="6941039" cy="4464496"/>
            </a:xfrm>
          </p:grpSpPr>
          <p:pic>
            <p:nvPicPr>
              <p:cNvPr id="11" name="Immagine 10"/>
              <p:cNvPicPr>
                <a:picLocks noChangeAspect="1"/>
              </p:cNvPicPr>
              <p:nvPr/>
            </p:nvPicPr>
            <p:blipFill rotWithShape="1">
              <a:blip r:embed="rId3" cstate="print"/>
              <a:srcRect l="23245" t="16734" r="54065" b="22537"/>
              <a:stretch/>
            </p:blipFill>
            <p:spPr>
              <a:xfrm>
                <a:off x="1199382" y="1005920"/>
                <a:ext cx="2952328" cy="4442454"/>
              </a:xfrm>
              <a:prstGeom prst="rect">
                <a:avLst/>
              </a:prstGeom>
              <a:ln>
                <a:solidFill>
                  <a:schemeClr val="tx1"/>
                </a:solidFill>
              </a:ln>
            </p:spPr>
          </p:pic>
          <p:grpSp>
            <p:nvGrpSpPr>
              <p:cNvPr id="13" name="Gruppo 11"/>
              <p:cNvGrpSpPr/>
              <p:nvPr/>
            </p:nvGrpSpPr>
            <p:grpSpPr>
              <a:xfrm>
                <a:off x="971600" y="3933056"/>
                <a:ext cx="1944216" cy="576065"/>
                <a:chOff x="971600" y="3933056"/>
                <a:chExt cx="1944216" cy="576065"/>
              </a:xfrm>
            </p:grpSpPr>
            <p:sp>
              <p:nvSpPr>
                <p:cNvPr id="28" name="Rettangolo 27"/>
                <p:cNvSpPr/>
                <p:nvPr/>
              </p:nvSpPr>
              <p:spPr>
                <a:xfrm>
                  <a:off x="971600" y="3933056"/>
                  <a:ext cx="1829191" cy="355682"/>
                </a:xfrm>
                <a:prstGeom prst="rect">
                  <a:avLst/>
                </a:prstGeom>
              </p:spPr>
              <p:txBody>
                <a:bodyPr wrap="none">
                  <a:spAutoFit/>
                </a:bodyPr>
                <a:lstStyle/>
                <a:p>
                  <a:r>
                    <a:rPr lang="it-IT" sz="1600" dirty="0" err="1">
                      <a:latin typeface="Times New Roman" panose="02020603050405020304" pitchFamily="18" charset="0"/>
                      <a:cs typeface="Times New Roman" panose="02020603050405020304" pitchFamily="18" charset="0"/>
                    </a:rPr>
                    <a:t>dividing</a:t>
                  </a:r>
                  <a:r>
                    <a:rPr lang="it-IT" sz="1600" dirty="0">
                      <a:latin typeface="Times New Roman" panose="02020603050405020304" pitchFamily="18" charset="0"/>
                      <a:cs typeface="Times New Roman" panose="02020603050405020304" pitchFamily="18" charset="0"/>
                    </a:rPr>
                    <a:t> </a:t>
                  </a:r>
                  <a:r>
                    <a:rPr lang="it-IT" sz="1600" dirty="0" err="1">
                      <a:latin typeface="Times New Roman" panose="02020603050405020304" pitchFamily="18" charset="0"/>
                      <a:cs typeface="Times New Roman" panose="02020603050405020304" pitchFamily="18" charset="0"/>
                    </a:rPr>
                    <a:t>spermatid</a:t>
                  </a:r>
                  <a:endParaRPr lang="it-IT" sz="1600" dirty="0">
                    <a:latin typeface="Times New Roman" panose="02020603050405020304" pitchFamily="18" charset="0"/>
                    <a:cs typeface="Times New Roman" panose="02020603050405020304" pitchFamily="18" charset="0"/>
                  </a:endParaRPr>
                </a:p>
              </p:txBody>
            </p:sp>
            <p:grpSp>
              <p:nvGrpSpPr>
                <p:cNvPr id="15" name="Gruppo 28"/>
                <p:cNvGrpSpPr/>
                <p:nvPr/>
              </p:nvGrpSpPr>
              <p:grpSpPr>
                <a:xfrm>
                  <a:off x="1079784" y="4221088"/>
                  <a:ext cx="1836032" cy="288033"/>
                  <a:chOff x="1079784" y="4221088"/>
                  <a:chExt cx="1836032" cy="288033"/>
                </a:xfrm>
              </p:grpSpPr>
              <p:cxnSp>
                <p:nvCxnSpPr>
                  <p:cNvPr id="30" name="Connettore 1 29"/>
                  <p:cNvCxnSpPr/>
                  <p:nvPr/>
                </p:nvCxnSpPr>
                <p:spPr>
                  <a:xfrm>
                    <a:off x="1079784" y="4221088"/>
                    <a:ext cx="15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2627784" y="4221088"/>
                    <a:ext cx="288032" cy="288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 name="Gruppo 12"/>
              <p:cNvGrpSpPr/>
              <p:nvPr/>
            </p:nvGrpSpPr>
            <p:grpSpPr>
              <a:xfrm>
                <a:off x="1187704" y="1122334"/>
                <a:ext cx="1671491" cy="578475"/>
                <a:chOff x="1244325" y="3930646"/>
                <a:chExt cx="1671491" cy="578475"/>
              </a:xfrm>
            </p:grpSpPr>
            <p:sp>
              <p:nvSpPr>
                <p:cNvPr id="24" name="Rettangolo 23"/>
                <p:cNvSpPr/>
                <p:nvPr/>
              </p:nvSpPr>
              <p:spPr>
                <a:xfrm>
                  <a:off x="1244325" y="3930646"/>
                  <a:ext cx="1352539" cy="355682"/>
                </a:xfrm>
                <a:prstGeom prst="rect">
                  <a:avLst/>
                </a:prstGeom>
              </p:spPr>
              <p:txBody>
                <a:bodyPr wrap="none">
                  <a:spAutoFit/>
                </a:bodyPr>
                <a:lstStyle/>
                <a:p>
                  <a:r>
                    <a:rPr lang="it-IT" sz="1600" dirty="0" err="1">
                      <a:latin typeface="Times New Roman" panose="02020603050405020304" pitchFamily="18" charset="0"/>
                      <a:cs typeface="Times New Roman" panose="02020603050405020304" pitchFamily="18" charset="0"/>
                    </a:rPr>
                    <a:t>spermatocyte</a:t>
                  </a:r>
                  <a:endParaRPr lang="it-IT" sz="1600" dirty="0">
                    <a:latin typeface="Times New Roman" panose="02020603050405020304" pitchFamily="18" charset="0"/>
                    <a:cs typeface="Times New Roman" panose="02020603050405020304" pitchFamily="18" charset="0"/>
                  </a:endParaRPr>
                </a:p>
              </p:txBody>
            </p:sp>
            <p:grpSp>
              <p:nvGrpSpPr>
                <p:cNvPr id="19" name="Gruppo 24"/>
                <p:cNvGrpSpPr/>
                <p:nvPr/>
              </p:nvGrpSpPr>
              <p:grpSpPr>
                <a:xfrm>
                  <a:off x="1299520" y="4221088"/>
                  <a:ext cx="1616296" cy="288033"/>
                  <a:chOff x="1299520" y="4221088"/>
                  <a:chExt cx="1616296" cy="288033"/>
                </a:xfrm>
              </p:grpSpPr>
              <p:cxnSp>
                <p:nvCxnSpPr>
                  <p:cNvPr id="26" name="Connettore 1 25"/>
                  <p:cNvCxnSpPr/>
                  <p:nvPr/>
                </p:nvCxnSpPr>
                <p:spPr>
                  <a:xfrm>
                    <a:off x="1299520" y="4221088"/>
                    <a:ext cx="13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2627784" y="4221088"/>
                    <a:ext cx="288032" cy="288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4" name="Immagine 13"/>
              <p:cNvPicPr>
                <a:picLocks noChangeAspect="1"/>
              </p:cNvPicPr>
              <p:nvPr/>
            </p:nvPicPr>
            <p:blipFill rotWithShape="1">
              <a:blip r:embed="rId4" cstate="print"/>
              <a:srcRect l="48702" t="17719" r="27500" b="21250"/>
              <a:stretch/>
            </p:blipFill>
            <p:spPr>
              <a:xfrm>
                <a:off x="4283968" y="983878"/>
                <a:ext cx="3096345" cy="4464496"/>
              </a:xfrm>
              <a:prstGeom prst="rect">
                <a:avLst/>
              </a:prstGeom>
              <a:ln>
                <a:solidFill>
                  <a:schemeClr val="tx1"/>
                </a:solidFill>
              </a:ln>
            </p:spPr>
          </p:pic>
          <p:grpSp>
            <p:nvGrpSpPr>
              <p:cNvPr id="25" name="Gruppo 14"/>
              <p:cNvGrpSpPr/>
              <p:nvPr/>
            </p:nvGrpSpPr>
            <p:grpSpPr>
              <a:xfrm>
                <a:off x="6544567" y="1033226"/>
                <a:ext cx="1368072" cy="355682"/>
                <a:chOff x="1244325" y="3930646"/>
                <a:chExt cx="1368072" cy="355682"/>
              </a:xfrm>
            </p:grpSpPr>
            <p:cxnSp>
              <p:nvCxnSpPr>
                <p:cNvPr id="23" name="Connettore 1 22"/>
                <p:cNvCxnSpPr/>
                <p:nvPr/>
              </p:nvCxnSpPr>
              <p:spPr>
                <a:xfrm>
                  <a:off x="1280397" y="4221088"/>
                  <a:ext cx="13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1244325" y="3930646"/>
                  <a:ext cx="1352539" cy="355682"/>
                </a:xfrm>
                <a:prstGeom prst="rect">
                  <a:avLst/>
                </a:prstGeom>
              </p:spPr>
              <p:txBody>
                <a:bodyPr wrap="none">
                  <a:spAutoFit/>
                </a:bodyPr>
                <a:lstStyle/>
                <a:p>
                  <a:r>
                    <a:rPr lang="it-IT" sz="1600" dirty="0" err="1">
                      <a:latin typeface="Times New Roman" panose="02020603050405020304" pitchFamily="18" charset="0"/>
                      <a:cs typeface="Times New Roman" panose="02020603050405020304" pitchFamily="18" charset="0"/>
                    </a:rPr>
                    <a:t>spermatocyte</a:t>
                  </a:r>
                  <a:endParaRPr lang="it-IT" sz="1600" dirty="0">
                    <a:latin typeface="Times New Roman" panose="02020603050405020304" pitchFamily="18" charset="0"/>
                    <a:cs typeface="Times New Roman" panose="02020603050405020304" pitchFamily="18" charset="0"/>
                  </a:endParaRPr>
                </a:p>
              </p:txBody>
            </p:sp>
          </p:grpSp>
          <p:grpSp>
            <p:nvGrpSpPr>
              <p:cNvPr id="29" name="Gruppo 16"/>
              <p:cNvGrpSpPr/>
              <p:nvPr/>
            </p:nvGrpSpPr>
            <p:grpSpPr>
              <a:xfrm>
                <a:off x="4263565" y="3428931"/>
                <a:ext cx="1301097" cy="560070"/>
                <a:chOff x="1760409" y="3949051"/>
                <a:chExt cx="1301097" cy="560070"/>
              </a:xfrm>
            </p:grpSpPr>
            <p:sp>
              <p:nvSpPr>
                <p:cNvPr id="18" name="Rettangolo 17"/>
                <p:cNvSpPr/>
                <p:nvPr/>
              </p:nvSpPr>
              <p:spPr>
                <a:xfrm>
                  <a:off x="1760409" y="3949051"/>
                  <a:ext cx="1051675" cy="355682"/>
                </a:xfrm>
                <a:prstGeom prst="rect">
                  <a:avLst/>
                </a:prstGeom>
              </p:spPr>
              <p:txBody>
                <a:bodyPr wrap="none">
                  <a:spAutoFit/>
                </a:bodyPr>
                <a:lstStyle/>
                <a:p>
                  <a:r>
                    <a:rPr lang="it-IT" sz="1600" dirty="0" err="1">
                      <a:latin typeface="Times New Roman" panose="02020603050405020304" pitchFamily="18" charset="0"/>
                      <a:cs typeface="Times New Roman" panose="02020603050405020304" pitchFamily="18" charset="0"/>
                    </a:rPr>
                    <a:t>spermatid</a:t>
                  </a:r>
                  <a:endParaRPr lang="it-IT" sz="1600" dirty="0">
                    <a:latin typeface="Times New Roman" panose="02020603050405020304" pitchFamily="18" charset="0"/>
                    <a:cs typeface="Times New Roman" panose="02020603050405020304" pitchFamily="18" charset="0"/>
                  </a:endParaRPr>
                </a:p>
              </p:txBody>
            </p:sp>
            <p:grpSp>
              <p:nvGrpSpPr>
                <p:cNvPr id="33" name="Gruppo 18"/>
                <p:cNvGrpSpPr/>
                <p:nvPr/>
              </p:nvGrpSpPr>
              <p:grpSpPr>
                <a:xfrm>
                  <a:off x="1926502" y="4221088"/>
                  <a:ext cx="1135004" cy="288033"/>
                  <a:chOff x="1926502" y="4221088"/>
                  <a:chExt cx="1135004" cy="288033"/>
                </a:xfrm>
              </p:grpSpPr>
              <p:cxnSp>
                <p:nvCxnSpPr>
                  <p:cNvPr id="20" name="Connettore 1 19"/>
                  <p:cNvCxnSpPr/>
                  <p:nvPr/>
                </p:nvCxnSpPr>
                <p:spPr>
                  <a:xfrm>
                    <a:off x="1926502" y="4221088"/>
                    <a:ext cx="846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2773474" y="4221088"/>
                    <a:ext cx="288032" cy="288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6" name="Connettore 1 15"/>
              <p:cNvCxnSpPr/>
              <p:nvPr/>
            </p:nvCxnSpPr>
            <p:spPr>
              <a:xfrm flipH="1">
                <a:off x="6300192" y="1323668"/>
                <a:ext cx="280447" cy="8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0" name="Picture 2" descr="https://research.unite.it/sr/cineca/images/interface/logo_instance.png">
            <a:extLst>
              <a:ext uri="{FF2B5EF4-FFF2-40B4-BE49-F238E27FC236}">
                <a16:creationId xmlns:a16="http://schemas.microsoft.com/office/drawing/2014/main" id="{7E590616-19DC-409D-BF74-8D4978683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7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ccia destra con strisce 4">
            <a:extLst>
              <a:ext uri="{FF2B5EF4-FFF2-40B4-BE49-F238E27FC236}">
                <a16:creationId xmlns:a16="http://schemas.microsoft.com/office/drawing/2014/main" id="{69417ACE-A32B-47CB-9632-1F9B23F8074A}"/>
              </a:ext>
            </a:extLst>
          </p:cNvPr>
          <p:cNvSpPr/>
          <p:nvPr/>
        </p:nvSpPr>
        <p:spPr>
          <a:xfrm rot="5400000">
            <a:off x="8773610" y="1696824"/>
            <a:ext cx="1797134" cy="864096"/>
          </a:xfrm>
          <a:prstGeom prst="stripedRightArrow">
            <a:avLst>
              <a:gd name="adj1" fmla="val 50000"/>
              <a:gd name="adj2" fmla="val 5149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destra con strisce 11">
            <a:extLst>
              <a:ext uri="{FF2B5EF4-FFF2-40B4-BE49-F238E27FC236}">
                <a16:creationId xmlns:a16="http://schemas.microsoft.com/office/drawing/2014/main" id="{F5F47650-9B45-4D33-9A78-37F44C3D5AC5}"/>
              </a:ext>
            </a:extLst>
          </p:cNvPr>
          <p:cNvSpPr/>
          <p:nvPr/>
        </p:nvSpPr>
        <p:spPr>
          <a:xfrm rot="5400000">
            <a:off x="8773610" y="3903557"/>
            <a:ext cx="1797134" cy="864096"/>
          </a:xfrm>
          <a:prstGeom prst="stripedRightArrow">
            <a:avLst>
              <a:gd name="adj1" fmla="val 50000"/>
              <a:gd name="adj2" fmla="val 5149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bject 4"/>
          <p:cNvSpPr txBox="1"/>
          <p:nvPr/>
        </p:nvSpPr>
        <p:spPr>
          <a:xfrm>
            <a:off x="2120257" y="962695"/>
            <a:ext cx="7148239" cy="991641"/>
          </a:xfrm>
          <a:prstGeom prst="rect">
            <a:avLst/>
          </a:prstGeom>
        </p:spPr>
        <p:txBody>
          <a:bodyPr wrap="square" lIns="0" tIns="0" rIns="0" bIns="0" rtlCol="0">
            <a:noAutofit/>
          </a:bodyPr>
          <a:lstStyle/>
          <a:p>
            <a:pPr algn="just">
              <a:spcBef>
                <a:spcPts val="13"/>
              </a:spcBef>
            </a:pPr>
            <a:endParaRPr dirty="0">
              <a:solidFill>
                <a:srgbClr val="002060"/>
              </a:solidFill>
              <a:latin typeface="Times New Roman" panose="02020603050405020304" pitchFamily="18" charset="0"/>
              <a:cs typeface="Times New Roman" panose="02020603050405020304" pitchFamily="18" charset="0"/>
            </a:endParaRPr>
          </a:p>
          <a:p>
            <a:pPr marL="108000" marR="196781" algn="just"/>
            <a:r>
              <a:rPr b="1" dirty="0">
                <a:solidFill>
                  <a:srgbClr val="FF0000"/>
                </a:solidFill>
                <a:latin typeface="Times New Roman" panose="02020603050405020304" pitchFamily="18" charset="0"/>
                <a:cs typeface="Times New Roman" panose="02020603050405020304" pitchFamily="18" charset="0"/>
              </a:rPr>
              <a:t>Sperm concentration</a:t>
            </a:r>
            <a:r>
              <a:rPr b="1" spc="108" dirty="0">
                <a:solidFill>
                  <a:srgbClr val="002060"/>
                </a:solidFill>
                <a:latin typeface="Times New Roman" panose="02020603050405020304" pitchFamily="18" charset="0"/>
                <a:cs typeface="Times New Roman" panose="02020603050405020304" pitchFamily="18" charset="0"/>
              </a:rPr>
              <a:t> </a:t>
            </a:r>
            <a:r>
              <a:rPr spc="-14" dirty="0">
                <a:solidFill>
                  <a:srgbClr val="002060"/>
                </a:solidFill>
                <a:latin typeface="Times New Roman" panose="02020603050405020304" pitchFamily="18" charset="0"/>
                <a:cs typeface="Times New Roman" panose="02020603050405020304" pitchFamily="18" charset="0"/>
              </a:rPr>
              <a:t>r</a:t>
            </a:r>
            <a:r>
              <a:rPr dirty="0">
                <a:solidFill>
                  <a:srgbClr val="002060"/>
                </a:solidFill>
                <a:latin typeface="Times New Roman" panose="02020603050405020304" pitchFamily="18" charset="0"/>
                <a:cs typeface="Times New Roman" panose="02020603050405020304" pitchFamily="18" charset="0"/>
              </a:rPr>
              <a:t>efers</a:t>
            </a:r>
            <a:r>
              <a:rPr spc="-19"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to</a:t>
            </a:r>
            <a:r>
              <a:rPr spc="4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a:t>
            </a:r>
            <a:r>
              <a:rPr spc="12"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number</a:t>
            </a:r>
            <a:r>
              <a:rPr i="1" spc="30"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of</a:t>
            </a:r>
            <a:r>
              <a:rPr i="1" spc="29"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spermatozoa per</a:t>
            </a:r>
            <a:r>
              <a:rPr i="1" spc="12"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unit volume </a:t>
            </a:r>
            <a:r>
              <a:rPr dirty="0">
                <a:solidFill>
                  <a:srgbClr val="002060"/>
                </a:solidFill>
                <a:latin typeface="Times New Roman" panose="02020603050405020304" pitchFamily="18" charset="0"/>
                <a:cs typeface="Times New Roman" panose="02020603050405020304" pitchFamily="18" charset="0"/>
              </a:rPr>
              <a:t>of</a:t>
            </a:r>
            <a:r>
              <a:rPr spc="29"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semen</a:t>
            </a:r>
            <a:r>
              <a:rPr spc="-26"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and</a:t>
            </a:r>
            <a:r>
              <a:rPr spc="1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is a</a:t>
            </a:r>
            <a:r>
              <a:rPr spc="-19"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function</a:t>
            </a:r>
            <a:r>
              <a:rPr spc="9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of</a:t>
            </a:r>
            <a:r>
              <a:rPr spc="29"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a:t>
            </a:r>
            <a:r>
              <a:rPr spc="12"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number</a:t>
            </a:r>
            <a:r>
              <a:rPr spc="30"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of</a:t>
            </a:r>
            <a:r>
              <a:rPr spc="29"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spermatozoa emitted</a:t>
            </a:r>
            <a:r>
              <a:rPr spc="58"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and</a:t>
            </a:r>
            <a:r>
              <a:rPr spc="1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 volume of</a:t>
            </a:r>
            <a:r>
              <a:rPr spc="29"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fluid</a:t>
            </a:r>
            <a:r>
              <a:rPr spc="37"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diluting</a:t>
            </a:r>
            <a:r>
              <a:rPr spc="56"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them.</a:t>
            </a:r>
            <a:endParaRPr lang="it-IT" dirty="0">
              <a:solidFill>
                <a:srgbClr val="002060"/>
              </a:solidFill>
              <a:latin typeface="Times New Roman" panose="02020603050405020304" pitchFamily="18" charset="0"/>
              <a:cs typeface="Times New Roman" panose="02020603050405020304" pitchFamily="18" charset="0"/>
            </a:endParaRPr>
          </a:p>
          <a:p>
            <a:pPr marL="108000" marR="196781" algn="just"/>
            <a:r>
              <a:rPr spc="22" dirty="0">
                <a:solidFill>
                  <a:srgbClr val="002060"/>
                </a:solidFill>
                <a:latin typeface="Times New Roman" panose="02020603050405020304" pitchFamily="18" charset="0"/>
                <a:cs typeface="Times New Roman" panose="02020603050405020304" pitchFamily="18" charset="0"/>
              </a:rPr>
              <a:t> </a:t>
            </a:r>
            <a:endParaRPr lang="it-IT" spc="22" dirty="0">
              <a:solidFill>
                <a:srgbClr val="002060"/>
              </a:solidFill>
              <a:latin typeface="Times New Roman" panose="02020603050405020304" pitchFamily="18" charset="0"/>
              <a:cs typeface="Times New Roman" panose="02020603050405020304" pitchFamily="18" charset="0"/>
            </a:endParaRPr>
          </a:p>
          <a:p>
            <a:pPr marL="108000" marR="196781" algn="ctr"/>
            <a:r>
              <a:rPr lang="en-US" sz="2000" b="1" spc="14" dirty="0">
                <a:solidFill>
                  <a:srgbClr val="002060"/>
                </a:solidFill>
                <a:latin typeface="Times New Roman" panose="02020603050405020304" pitchFamily="18" charset="0"/>
                <a:cs typeface="Times New Roman" panose="02020603050405020304" pitchFamily="18" charset="0"/>
              </a:rPr>
              <a:t>T</a:t>
            </a:r>
            <a:r>
              <a:rPr lang="en-US" sz="2000" b="1" spc="4" dirty="0">
                <a:solidFill>
                  <a:srgbClr val="002060"/>
                </a:solidFill>
                <a:latin typeface="Times New Roman" panose="02020603050405020304" pitchFamily="18" charset="0"/>
                <a:cs typeface="Times New Roman" panose="02020603050405020304" pitchFamily="18" charset="0"/>
              </a:rPr>
              <a:t>h</a:t>
            </a:r>
            <a:r>
              <a:rPr lang="en-US" sz="2000" b="1" dirty="0">
                <a:solidFill>
                  <a:srgbClr val="002060"/>
                </a:solidFill>
                <a:latin typeface="Times New Roman" panose="02020603050405020304" pitchFamily="18" charset="0"/>
                <a:cs typeface="Times New Roman" panose="02020603050405020304" pitchFamily="18" charset="0"/>
              </a:rPr>
              <a:t>e</a:t>
            </a:r>
            <a:r>
              <a:rPr lang="en-US" sz="2000" b="1" spc="-55"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l</a:t>
            </a:r>
            <a:r>
              <a:rPr lang="en-US" sz="2000" b="1" spc="-9" dirty="0">
                <a:solidFill>
                  <a:srgbClr val="002060"/>
                </a:solidFill>
                <a:latin typeface="Times New Roman" panose="02020603050405020304" pitchFamily="18" charset="0"/>
                <a:cs typeface="Times New Roman" panose="02020603050405020304" pitchFamily="18" charset="0"/>
              </a:rPr>
              <a:t>ow</a:t>
            </a:r>
            <a:r>
              <a:rPr lang="en-US" sz="2000" b="1" spc="14" dirty="0">
                <a:solidFill>
                  <a:srgbClr val="002060"/>
                </a:solidFill>
                <a:latin typeface="Times New Roman" panose="02020603050405020304" pitchFamily="18" charset="0"/>
                <a:cs typeface="Times New Roman" panose="02020603050405020304" pitchFamily="18" charset="0"/>
              </a:rPr>
              <a:t>e</a:t>
            </a:r>
            <a:r>
              <a:rPr lang="en-US" sz="2000" b="1" dirty="0">
                <a:solidFill>
                  <a:srgbClr val="002060"/>
                </a:solidFill>
                <a:latin typeface="Times New Roman" panose="02020603050405020304" pitchFamily="18" charset="0"/>
                <a:cs typeface="Times New Roman" panose="02020603050405020304" pitchFamily="18" charset="0"/>
              </a:rPr>
              <a:t>r</a:t>
            </a:r>
            <a:r>
              <a:rPr lang="en-US" sz="2000" b="1" spc="2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ref</a:t>
            </a:r>
            <a:r>
              <a:rPr lang="en-US" sz="2000" b="1" spc="14" dirty="0">
                <a:solidFill>
                  <a:srgbClr val="002060"/>
                </a:solidFill>
                <a:latin typeface="Times New Roman" panose="02020603050405020304" pitchFamily="18" charset="0"/>
                <a:cs typeface="Times New Roman" panose="02020603050405020304" pitchFamily="18" charset="0"/>
              </a:rPr>
              <a:t>e</a:t>
            </a:r>
            <a:r>
              <a:rPr lang="en-US" sz="2000" b="1" dirty="0">
                <a:solidFill>
                  <a:srgbClr val="002060"/>
                </a:solidFill>
                <a:latin typeface="Times New Roman" panose="02020603050405020304" pitchFamily="18" charset="0"/>
                <a:cs typeface="Times New Roman" panose="02020603050405020304" pitchFamily="18" charset="0"/>
              </a:rPr>
              <a:t>r</a:t>
            </a:r>
            <a:r>
              <a:rPr lang="en-US" sz="2000" b="1" spc="9" dirty="0">
                <a:solidFill>
                  <a:srgbClr val="002060"/>
                </a:solidFill>
                <a:latin typeface="Times New Roman" panose="02020603050405020304" pitchFamily="18" charset="0"/>
                <a:cs typeface="Times New Roman" panose="02020603050405020304" pitchFamily="18" charset="0"/>
              </a:rPr>
              <a:t>e</a:t>
            </a:r>
            <a:r>
              <a:rPr lang="en-US" sz="2000" b="1" spc="4" dirty="0">
                <a:solidFill>
                  <a:srgbClr val="002060"/>
                </a:solidFill>
                <a:latin typeface="Times New Roman" panose="02020603050405020304" pitchFamily="18" charset="0"/>
                <a:cs typeface="Times New Roman" panose="02020603050405020304" pitchFamily="18" charset="0"/>
              </a:rPr>
              <a:t>n</a:t>
            </a:r>
            <a:r>
              <a:rPr lang="en-US" sz="2000" b="1" spc="9" dirty="0">
                <a:solidFill>
                  <a:srgbClr val="002060"/>
                </a:solidFill>
                <a:latin typeface="Times New Roman" panose="02020603050405020304" pitchFamily="18" charset="0"/>
                <a:cs typeface="Times New Roman" panose="02020603050405020304" pitchFamily="18" charset="0"/>
              </a:rPr>
              <a:t>c</a:t>
            </a:r>
            <a:r>
              <a:rPr lang="en-US" sz="2000" b="1" dirty="0">
                <a:solidFill>
                  <a:srgbClr val="002060"/>
                </a:solidFill>
                <a:latin typeface="Times New Roman" panose="02020603050405020304" pitchFamily="18" charset="0"/>
                <a:cs typeface="Times New Roman" panose="02020603050405020304" pitchFamily="18" charset="0"/>
              </a:rPr>
              <a:t>e</a:t>
            </a:r>
            <a:r>
              <a:rPr lang="en-US" sz="2000" b="1" spc="-45"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lim</a:t>
            </a:r>
            <a:r>
              <a:rPr lang="en-US" sz="2000" b="1" spc="4" dirty="0">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t</a:t>
            </a:r>
            <a:r>
              <a:rPr lang="en-US" sz="2000" b="1" spc="48" dirty="0">
                <a:solidFill>
                  <a:srgbClr val="002060"/>
                </a:solidFill>
                <a:latin typeface="Times New Roman" panose="02020603050405020304" pitchFamily="18" charset="0"/>
                <a:cs typeface="Times New Roman" panose="02020603050405020304" pitchFamily="18" charset="0"/>
              </a:rPr>
              <a:t> </a:t>
            </a:r>
            <a:r>
              <a:rPr lang="it-IT" sz="2000" b="1" dirty="0">
                <a:solidFill>
                  <a:srgbClr val="002060"/>
                </a:solidFill>
                <a:latin typeface="Times New Roman" panose="02020603050405020304" pitchFamily="18" charset="0"/>
                <a:cs typeface="Times New Roman" panose="02020603050405020304" pitchFamily="18" charset="0"/>
              </a:rPr>
              <a:t>≤16</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spc="-34" dirty="0">
                <a:solidFill>
                  <a:srgbClr val="002060"/>
                </a:solidFill>
                <a:latin typeface="Times New Roman" panose="02020603050405020304" pitchFamily="18" charset="0"/>
                <a:cs typeface="Times New Roman" panose="02020603050405020304" pitchFamily="18" charset="0"/>
              </a:rPr>
              <a:t> </a:t>
            </a:r>
            <a:r>
              <a:rPr lang="en-US" sz="2000" b="1" spc="-39" dirty="0">
                <a:solidFill>
                  <a:srgbClr val="002060"/>
                </a:solidFill>
                <a:latin typeface="Times New Roman" panose="02020603050405020304" pitchFamily="18" charset="0"/>
                <a:cs typeface="Times New Roman" panose="02020603050405020304" pitchFamily="18" charset="0"/>
              </a:rPr>
              <a:t>1</a:t>
            </a:r>
            <a:r>
              <a:rPr lang="en-US" sz="2000" b="1" spc="29" dirty="0">
                <a:solidFill>
                  <a:srgbClr val="002060"/>
                </a:solidFill>
                <a:latin typeface="Times New Roman" panose="02020603050405020304" pitchFamily="18" charset="0"/>
                <a:cs typeface="Times New Roman" panose="02020603050405020304" pitchFamily="18" charset="0"/>
              </a:rPr>
              <a:t>0</a:t>
            </a:r>
            <a:r>
              <a:rPr lang="en-US" sz="2000" b="1" baseline="31623" dirty="0">
                <a:solidFill>
                  <a:srgbClr val="002060"/>
                </a:solidFill>
                <a:latin typeface="Times New Roman" panose="02020603050405020304" pitchFamily="18" charset="0"/>
                <a:cs typeface="Times New Roman" panose="02020603050405020304" pitchFamily="18" charset="0"/>
              </a:rPr>
              <a:t>6</a:t>
            </a:r>
            <a:r>
              <a:rPr lang="en-US" sz="2000" b="1" spc="112" baseline="31623" dirty="0">
                <a:solidFill>
                  <a:srgbClr val="002060"/>
                </a:solidFill>
                <a:latin typeface="Times New Roman" panose="02020603050405020304" pitchFamily="18" charset="0"/>
                <a:cs typeface="Times New Roman" panose="02020603050405020304" pitchFamily="18" charset="0"/>
              </a:rPr>
              <a:t> </a:t>
            </a:r>
            <a:r>
              <a:rPr lang="it-IT" sz="2000" b="1" dirty="0">
                <a:solidFill>
                  <a:srgbClr val="002060"/>
                </a:solidFill>
                <a:latin typeface="Times New Roman" panose="02020603050405020304" pitchFamily="18" charset="0"/>
                <a:cs typeface="Times New Roman" panose="02020603050405020304" pitchFamily="18" charset="0"/>
              </a:rPr>
              <a:t>/mL</a:t>
            </a:r>
            <a:r>
              <a:rPr lang="en-US" sz="2000" b="1" spc="4" baseline="-25000" dirty="0">
                <a:solidFill>
                  <a:srgbClr val="002060"/>
                </a:solidFill>
                <a:latin typeface="Times New Roman" panose="02020603050405020304" pitchFamily="18" charset="0"/>
                <a:cs typeface="Times New Roman" panose="02020603050405020304" pitchFamily="18" charset="0"/>
              </a:rPr>
              <a:t>s</a:t>
            </a:r>
            <a:r>
              <a:rPr lang="en-US" sz="2000" b="1" spc="9" baseline="-25000" dirty="0">
                <a:solidFill>
                  <a:srgbClr val="002060"/>
                </a:solidFill>
                <a:latin typeface="Times New Roman" panose="02020603050405020304" pitchFamily="18" charset="0"/>
                <a:cs typeface="Times New Roman" panose="02020603050405020304" pitchFamily="18" charset="0"/>
              </a:rPr>
              <a:t>p</a:t>
            </a:r>
            <a:r>
              <a:rPr lang="en-US" sz="2000" b="1" spc="14" baseline="-25000" dirty="0">
                <a:solidFill>
                  <a:srgbClr val="002060"/>
                </a:solidFill>
                <a:latin typeface="Times New Roman" panose="02020603050405020304" pitchFamily="18" charset="0"/>
                <a:cs typeface="Times New Roman" panose="02020603050405020304" pitchFamily="18" charset="0"/>
              </a:rPr>
              <a:t>er</a:t>
            </a:r>
            <a:r>
              <a:rPr lang="en-US" sz="2000" b="1" spc="9" baseline="-25000" dirty="0">
                <a:solidFill>
                  <a:srgbClr val="002060"/>
                </a:solidFill>
                <a:latin typeface="Times New Roman" panose="02020603050405020304" pitchFamily="18" charset="0"/>
                <a:cs typeface="Times New Roman" panose="02020603050405020304" pitchFamily="18" charset="0"/>
              </a:rPr>
              <a:t>m</a:t>
            </a:r>
            <a:r>
              <a:rPr lang="en-US" sz="2000" b="1" baseline="-25000" dirty="0">
                <a:solidFill>
                  <a:srgbClr val="002060"/>
                </a:solidFill>
                <a:latin typeface="Times New Roman" panose="02020603050405020304" pitchFamily="18" charset="0"/>
                <a:cs typeface="Times New Roman" panose="02020603050405020304" pitchFamily="18" charset="0"/>
              </a:rPr>
              <a:t>a</a:t>
            </a:r>
            <a:r>
              <a:rPr lang="en-US" sz="2000" b="1" spc="-9" baseline="-25000" dirty="0">
                <a:solidFill>
                  <a:srgbClr val="002060"/>
                </a:solidFill>
                <a:latin typeface="Times New Roman" panose="02020603050405020304" pitchFamily="18" charset="0"/>
                <a:cs typeface="Times New Roman" panose="02020603050405020304" pitchFamily="18" charset="0"/>
              </a:rPr>
              <a:t>t</a:t>
            </a:r>
            <a:r>
              <a:rPr lang="en-US" sz="2000" b="1" spc="-4" baseline="-25000" dirty="0">
                <a:solidFill>
                  <a:srgbClr val="002060"/>
                </a:solidFill>
                <a:latin typeface="Times New Roman" panose="02020603050405020304" pitchFamily="18" charset="0"/>
                <a:cs typeface="Times New Roman" panose="02020603050405020304" pitchFamily="18" charset="0"/>
              </a:rPr>
              <a:t>oz</a:t>
            </a:r>
            <a:r>
              <a:rPr lang="en-US" sz="2000" b="1" baseline="-25000" dirty="0">
                <a:solidFill>
                  <a:srgbClr val="002060"/>
                </a:solidFill>
                <a:latin typeface="Times New Roman" panose="02020603050405020304" pitchFamily="18" charset="0"/>
                <a:cs typeface="Times New Roman" panose="02020603050405020304" pitchFamily="18" charset="0"/>
              </a:rPr>
              <a:t>oa</a:t>
            </a:r>
            <a:r>
              <a:rPr lang="en-US" sz="2000" b="1" spc="33" baseline="-25000" dirty="0">
                <a:solidFill>
                  <a:srgbClr val="002060"/>
                </a:solidFill>
                <a:latin typeface="Times New Roman" panose="02020603050405020304" pitchFamily="18" charset="0"/>
                <a:cs typeface="Times New Roman" panose="02020603050405020304" pitchFamily="18" charset="0"/>
              </a:rPr>
              <a:t> </a:t>
            </a:r>
            <a:r>
              <a:rPr lang="en-US" sz="2000" b="1" spc="9" baseline="-25000" dirty="0">
                <a:solidFill>
                  <a:srgbClr val="002060"/>
                </a:solidFill>
                <a:latin typeface="Times New Roman" panose="02020603050405020304" pitchFamily="18" charset="0"/>
                <a:cs typeface="Times New Roman" panose="02020603050405020304" pitchFamily="18" charset="0"/>
              </a:rPr>
              <a:t>p</a:t>
            </a:r>
            <a:r>
              <a:rPr lang="en-US" sz="2000" b="1" spc="14" baseline="-25000" dirty="0">
                <a:solidFill>
                  <a:srgbClr val="002060"/>
                </a:solidFill>
                <a:latin typeface="Times New Roman" panose="02020603050405020304" pitchFamily="18" charset="0"/>
                <a:cs typeface="Times New Roman" panose="02020603050405020304" pitchFamily="18" charset="0"/>
              </a:rPr>
              <a:t>e</a:t>
            </a:r>
            <a:r>
              <a:rPr lang="en-US" sz="2000" b="1" baseline="-25000" dirty="0">
                <a:solidFill>
                  <a:srgbClr val="002060"/>
                </a:solidFill>
                <a:latin typeface="Times New Roman" panose="02020603050405020304" pitchFamily="18" charset="0"/>
                <a:cs typeface="Times New Roman" panose="02020603050405020304" pitchFamily="18" charset="0"/>
              </a:rPr>
              <a:t>r</a:t>
            </a:r>
            <a:r>
              <a:rPr lang="en-US" sz="2000" b="1" spc="15" baseline="-25000" dirty="0">
                <a:solidFill>
                  <a:srgbClr val="002060"/>
                </a:solidFill>
                <a:latin typeface="Times New Roman" panose="02020603050405020304" pitchFamily="18" charset="0"/>
                <a:cs typeface="Times New Roman" panose="02020603050405020304" pitchFamily="18" charset="0"/>
              </a:rPr>
              <a:t> </a:t>
            </a:r>
            <a:r>
              <a:rPr lang="en-US" sz="2000" b="1" baseline="-25000" dirty="0">
                <a:solidFill>
                  <a:srgbClr val="002060"/>
                </a:solidFill>
                <a:latin typeface="Times New Roman" panose="02020603050405020304" pitchFamily="18" charset="0"/>
                <a:cs typeface="Times New Roman" panose="02020603050405020304" pitchFamily="18" charset="0"/>
              </a:rPr>
              <a:t>ml</a:t>
            </a:r>
          </a:p>
          <a:p>
            <a:pPr marL="108000" marR="196781" algn="just"/>
            <a:endParaRPr lang="it-IT" sz="800" b="1" spc="22" dirty="0">
              <a:solidFill>
                <a:srgbClr val="002060"/>
              </a:solidFill>
              <a:latin typeface="Times New Roman" panose="02020603050405020304" pitchFamily="18" charset="0"/>
              <a:cs typeface="Times New Roman" panose="02020603050405020304" pitchFamily="18" charset="0"/>
            </a:endParaRPr>
          </a:p>
          <a:p>
            <a:pPr marL="108000" marR="196781" algn="just"/>
            <a:endParaRPr lang="it-IT" sz="2000" b="1" spc="22" dirty="0">
              <a:solidFill>
                <a:srgbClr val="002060"/>
              </a:solidFill>
              <a:latin typeface="Times New Roman" panose="02020603050405020304" pitchFamily="18" charset="0"/>
              <a:cs typeface="Times New Roman" panose="02020603050405020304" pitchFamily="18" charset="0"/>
            </a:endParaRPr>
          </a:p>
          <a:p>
            <a:pPr marL="108000" marR="196781" algn="just"/>
            <a:r>
              <a:rPr b="1" spc="-100" dirty="0">
                <a:solidFill>
                  <a:srgbClr val="FF0000"/>
                </a:solidFill>
                <a:latin typeface="Times New Roman" panose="02020603050405020304" pitchFamily="18" charset="0"/>
                <a:cs typeface="Times New Roman" panose="02020603050405020304" pitchFamily="18" charset="0"/>
              </a:rPr>
              <a:t>T</a:t>
            </a:r>
            <a:r>
              <a:rPr b="1" dirty="0">
                <a:solidFill>
                  <a:srgbClr val="FF0000"/>
                </a:solidFill>
                <a:latin typeface="Times New Roman" panose="02020603050405020304" pitchFamily="18" charset="0"/>
                <a:cs typeface="Times New Roman" panose="02020603050405020304" pitchFamily="18" charset="0"/>
              </a:rPr>
              <a:t>otal</a:t>
            </a:r>
            <a:r>
              <a:rPr b="1" spc="-3" dirty="0">
                <a:solidFill>
                  <a:srgbClr val="FF0000"/>
                </a:solidFill>
                <a:latin typeface="Times New Roman" panose="02020603050405020304" pitchFamily="18" charset="0"/>
                <a:cs typeface="Times New Roman" panose="02020603050405020304" pitchFamily="18" charset="0"/>
              </a:rPr>
              <a:t> </a:t>
            </a:r>
            <a:r>
              <a:rPr b="1" dirty="0">
                <a:solidFill>
                  <a:srgbClr val="FF0000"/>
                </a:solidFill>
                <a:latin typeface="Times New Roman" panose="02020603050405020304" pitchFamily="18" charset="0"/>
                <a:cs typeface="Times New Roman" panose="02020603050405020304" pitchFamily="18" charset="0"/>
              </a:rPr>
              <a:t>sperm</a:t>
            </a:r>
            <a:r>
              <a:rPr b="1" spc="25" dirty="0">
                <a:solidFill>
                  <a:srgbClr val="FF0000"/>
                </a:solidFill>
                <a:latin typeface="Times New Roman" panose="02020603050405020304" pitchFamily="18" charset="0"/>
                <a:cs typeface="Times New Roman" panose="02020603050405020304" pitchFamily="18" charset="0"/>
              </a:rPr>
              <a:t> </a:t>
            </a:r>
            <a:r>
              <a:rPr b="1" dirty="0">
                <a:solidFill>
                  <a:srgbClr val="FF0000"/>
                </a:solidFill>
                <a:latin typeface="Times New Roman" panose="02020603050405020304" pitchFamily="18" charset="0"/>
                <a:cs typeface="Times New Roman" panose="02020603050405020304" pitchFamily="18" charset="0"/>
              </a:rPr>
              <a:t>number</a:t>
            </a:r>
            <a:r>
              <a:rPr b="1" spc="30" dirty="0">
                <a:solidFill>
                  <a:srgbClr val="FF0000"/>
                </a:solidFill>
                <a:latin typeface="Times New Roman" panose="02020603050405020304" pitchFamily="18" charset="0"/>
                <a:cs typeface="Times New Roman" panose="02020603050405020304" pitchFamily="18" charset="0"/>
              </a:rPr>
              <a:t> </a:t>
            </a:r>
            <a:r>
              <a:rPr spc="-14" dirty="0">
                <a:solidFill>
                  <a:srgbClr val="002060"/>
                </a:solidFill>
                <a:latin typeface="Times New Roman" panose="02020603050405020304" pitchFamily="18" charset="0"/>
                <a:cs typeface="Times New Roman" panose="02020603050405020304" pitchFamily="18" charset="0"/>
              </a:rPr>
              <a:t>r</a:t>
            </a:r>
            <a:r>
              <a:rPr dirty="0">
                <a:solidFill>
                  <a:srgbClr val="002060"/>
                </a:solidFill>
                <a:latin typeface="Times New Roman" panose="02020603050405020304" pitchFamily="18" charset="0"/>
                <a:cs typeface="Times New Roman" panose="02020603050405020304" pitchFamily="18" charset="0"/>
              </a:rPr>
              <a:t>efers</a:t>
            </a:r>
            <a:r>
              <a:rPr spc="-19"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to</a:t>
            </a:r>
            <a:r>
              <a:rPr i="1" spc="44"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the</a:t>
            </a:r>
            <a:r>
              <a:rPr i="1" spc="12"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total</a:t>
            </a:r>
            <a:r>
              <a:rPr i="1" spc="50"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number</a:t>
            </a:r>
            <a:r>
              <a:rPr i="1" spc="30"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of spermatozoa in the</a:t>
            </a:r>
            <a:r>
              <a:rPr i="1" spc="12"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enti</a:t>
            </a:r>
            <a:r>
              <a:rPr i="1" spc="-14" dirty="0">
                <a:solidFill>
                  <a:srgbClr val="002060"/>
                </a:solidFill>
                <a:latin typeface="Times New Roman" panose="02020603050405020304" pitchFamily="18" charset="0"/>
                <a:cs typeface="Times New Roman" panose="02020603050405020304" pitchFamily="18" charset="0"/>
              </a:rPr>
              <a:t>r</a:t>
            </a:r>
            <a:r>
              <a:rPr i="1" dirty="0">
                <a:solidFill>
                  <a:srgbClr val="002060"/>
                </a:solidFill>
                <a:latin typeface="Times New Roman" panose="02020603050405020304" pitchFamily="18" charset="0"/>
                <a:cs typeface="Times New Roman" panose="02020603050405020304" pitchFamily="18" charset="0"/>
              </a:rPr>
              <a:t>e</a:t>
            </a:r>
            <a:r>
              <a:rPr i="1" spc="-19" dirty="0">
                <a:solidFill>
                  <a:srgbClr val="002060"/>
                </a:solidFill>
                <a:latin typeface="Times New Roman" panose="02020603050405020304" pitchFamily="18" charset="0"/>
                <a:cs typeface="Times New Roman" panose="02020603050405020304" pitchFamily="18" charset="0"/>
              </a:rPr>
              <a:t> </a:t>
            </a:r>
            <a:r>
              <a:rPr i="1" dirty="0">
                <a:solidFill>
                  <a:srgbClr val="002060"/>
                </a:solidFill>
                <a:latin typeface="Times New Roman" panose="02020603050405020304" pitchFamily="18" charset="0"/>
                <a:cs typeface="Times New Roman" panose="02020603050405020304" pitchFamily="18" charset="0"/>
              </a:rPr>
              <a:t>ejaculate</a:t>
            </a:r>
            <a:r>
              <a:rPr i="1" spc="-3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and</a:t>
            </a:r>
            <a:r>
              <a:rPr spc="1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is obtained</a:t>
            </a:r>
            <a:r>
              <a:rPr spc="68"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by</a:t>
            </a:r>
            <a:r>
              <a:rPr spc="28"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multiplying</a:t>
            </a:r>
            <a:r>
              <a:rPr spc="84"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a:t>
            </a:r>
            <a:r>
              <a:rPr spc="12"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sperm</a:t>
            </a:r>
            <a:r>
              <a:rPr spc="25"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con- centration</a:t>
            </a:r>
            <a:r>
              <a:rPr spc="78"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by</a:t>
            </a:r>
            <a:r>
              <a:rPr spc="28"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the</a:t>
            </a:r>
            <a:r>
              <a:rPr spc="12"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semen</a:t>
            </a:r>
            <a:r>
              <a:rPr spc="-26" dirty="0">
                <a:solidFill>
                  <a:srgbClr val="002060"/>
                </a:solidFill>
                <a:latin typeface="Times New Roman" panose="02020603050405020304" pitchFamily="18" charset="0"/>
                <a:cs typeface="Times New Roman" panose="02020603050405020304" pitchFamily="18" charset="0"/>
              </a:rPr>
              <a:t> </a:t>
            </a:r>
            <a:r>
              <a:rPr dirty="0">
                <a:solidFill>
                  <a:srgbClr val="002060"/>
                </a:solidFill>
                <a:latin typeface="Times New Roman" panose="02020603050405020304" pitchFamily="18" charset="0"/>
                <a:cs typeface="Times New Roman" panose="02020603050405020304" pitchFamily="18" charset="0"/>
              </a:rPr>
              <a:t>volume.</a:t>
            </a:r>
            <a:endParaRPr lang="it-IT" dirty="0">
              <a:solidFill>
                <a:srgbClr val="002060"/>
              </a:solidFill>
              <a:latin typeface="Times New Roman" panose="02020603050405020304" pitchFamily="18" charset="0"/>
              <a:cs typeface="Times New Roman" panose="02020603050405020304" pitchFamily="18" charset="0"/>
            </a:endParaRPr>
          </a:p>
          <a:p>
            <a:pPr marL="108000" marR="196781" algn="just"/>
            <a:endParaRPr lang="it-IT" dirty="0">
              <a:solidFill>
                <a:srgbClr val="002060"/>
              </a:solidFill>
              <a:latin typeface="Times New Roman" panose="02020603050405020304" pitchFamily="18" charset="0"/>
              <a:cs typeface="Times New Roman" panose="02020603050405020304" pitchFamily="18" charset="0"/>
            </a:endParaRPr>
          </a:p>
          <a:p>
            <a:pPr marL="12788" algn="ctr">
              <a:spcBef>
                <a:spcPts val="53"/>
              </a:spcBef>
            </a:pPr>
            <a:r>
              <a:rPr lang="en-US" sz="2000" b="1" spc="14" dirty="0">
                <a:solidFill>
                  <a:srgbClr val="002060"/>
                </a:solidFill>
                <a:latin typeface="Times New Roman" panose="02020603050405020304" pitchFamily="18" charset="0"/>
                <a:cs typeface="Times New Roman" panose="02020603050405020304" pitchFamily="18" charset="0"/>
              </a:rPr>
              <a:t>T</a:t>
            </a:r>
            <a:r>
              <a:rPr lang="en-US" sz="2000" b="1" spc="4" dirty="0">
                <a:solidFill>
                  <a:srgbClr val="002060"/>
                </a:solidFill>
                <a:latin typeface="Times New Roman" panose="02020603050405020304" pitchFamily="18" charset="0"/>
                <a:cs typeface="Times New Roman" panose="02020603050405020304" pitchFamily="18" charset="0"/>
              </a:rPr>
              <a:t>h</a:t>
            </a:r>
            <a:r>
              <a:rPr lang="en-US" sz="2000" b="1" dirty="0">
                <a:solidFill>
                  <a:srgbClr val="002060"/>
                </a:solidFill>
                <a:latin typeface="Times New Roman" panose="02020603050405020304" pitchFamily="18" charset="0"/>
                <a:cs typeface="Times New Roman" panose="02020603050405020304" pitchFamily="18" charset="0"/>
              </a:rPr>
              <a:t>e</a:t>
            </a:r>
            <a:r>
              <a:rPr lang="en-US" sz="2000" b="1" spc="-55"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l</a:t>
            </a:r>
            <a:r>
              <a:rPr lang="en-US" sz="2000" b="1" spc="-9" dirty="0">
                <a:solidFill>
                  <a:srgbClr val="002060"/>
                </a:solidFill>
                <a:latin typeface="Times New Roman" panose="02020603050405020304" pitchFamily="18" charset="0"/>
                <a:cs typeface="Times New Roman" panose="02020603050405020304" pitchFamily="18" charset="0"/>
              </a:rPr>
              <a:t>ow</a:t>
            </a:r>
            <a:r>
              <a:rPr lang="en-US" sz="2000" b="1" spc="14" dirty="0">
                <a:solidFill>
                  <a:srgbClr val="002060"/>
                </a:solidFill>
                <a:latin typeface="Times New Roman" panose="02020603050405020304" pitchFamily="18" charset="0"/>
                <a:cs typeface="Times New Roman" panose="02020603050405020304" pitchFamily="18" charset="0"/>
              </a:rPr>
              <a:t>e</a:t>
            </a:r>
            <a:r>
              <a:rPr lang="en-US" sz="2000" b="1" dirty="0">
                <a:solidFill>
                  <a:srgbClr val="002060"/>
                </a:solidFill>
                <a:latin typeface="Times New Roman" panose="02020603050405020304" pitchFamily="18" charset="0"/>
                <a:cs typeface="Times New Roman" panose="02020603050405020304" pitchFamily="18" charset="0"/>
              </a:rPr>
              <a:t>r</a:t>
            </a:r>
            <a:r>
              <a:rPr lang="en-US" sz="2000" b="1" spc="2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ref</a:t>
            </a:r>
            <a:r>
              <a:rPr lang="en-US" sz="2000" b="1" spc="14" dirty="0">
                <a:solidFill>
                  <a:srgbClr val="002060"/>
                </a:solidFill>
                <a:latin typeface="Times New Roman" panose="02020603050405020304" pitchFamily="18" charset="0"/>
                <a:cs typeface="Times New Roman" panose="02020603050405020304" pitchFamily="18" charset="0"/>
              </a:rPr>
              <a:t>e</a:t>
            </a:r>
            <a:r>
              <a:rPr lang="en-US" sz="2000" b="1" dirty="0">
                <a:solidFill>
                  <a:srgbClr val="002060"/>
                </a:solidFill>
                <a:latin typeface="Times New Roman" panose="02020603050405020304" pitchFamily="18" charset="0"/>
                <a:cs typeface="Times New Roman" panose="02020603050405020304" pitchFamily="18" charset="0"/>
              </a:rPr>
              <a:t>r</a:t>
            </a:r>
            <a:r>
              <a:rPr lang="en-US" sz="2000" b="1" spc="9" dirty="0">
                <a:solidFill>
                  <a:srgbClr val="002060"/>
                </a:solidFill>
                <a:latin typeface="Times New Roman" panose="02020603050405020304" pitchFamily="18" charset="0"/>
                <a:cs typeface="Times New Roman" panose="02020603050405020304" pitchFamily="18" charset="0"/>
              </a:rPr>
              <a:t>e</a:t>
            </a:r>
            <a:r>
              <a:rPr lang="en-US" sz="2000" b="1" spc="4" dirty="0">
                <a:solidFill>
                  <a:srgbClr val="002060"/>
                </a:solidFill>
                <a:latin typeface="Times New Roman" panose="02020603050405020304" pitchFamily="18" charset="0"/>
                <a:cs typeface="Times New Roman" panose="02020603050405020304" pitchFamily="18" charset="0"/>
              </a:rPr>
              <a:t>n</a:t>
            </a:r>
            <a:r>
              <a:rPr lang="en-US" sz="2000" b="1" spc="9" dirty="0">
                <a:solidFill>
                  <a:srgbClr val="002060"/>
                </a:solidFill>
                <a:latin typeface="Times New Roman" panose="02020603050405020304" pitchFamily="18" charset="0"/>
                <a:cs typeface="Times New Roman" panose="02020603050405020304" pitchFamily="18" charset="0"/>
              </a:rPr>
              <a:t>c</a:t>
            </a:r>
            <a:r>
              <a:rPr lang="en-US" sz="2000" b="1" dirty="0">
                <a:solidFill>
                  <a:srgbClr val="002060"/>
                </a:solidFill>
                <a:latin typeface="Times New Roman" panose="02020603050405020304" pitchFamily="18" charset="0"/>
                <a:cs typeface="Times New Roman" panose="02020603050405020304" pitchFamily="18" charset="0"/>
              </a:rPr>
              <a:t>e</a:t>
            </a:r>
            <a:r>
              <a:rPr lang="en-US" sz="2000" b="1" spc="-45"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lim</a:t>
            </a:r>
            <a:r>
              <a:rPr lang="en-US" sz="2000" b="1" spc="4" dirty="0">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t</a:t>
            </a:r>
            <a:r>
              <a:rPr lang="en-US" sz="2000" b="1" spc="48" dirty="0">
                <a:solidFill>
                  <a:srgbClr val="002060"/>
                </a:solidFill>
                <a:latin typeface="Times New Roman" panose="02020603050405020304" pitchFamily="18" charset="0"/>
                <a:cs typeface="Times New Roman" panose="02020603050405020304" pitchFamily="18" charset="0"/>
              </a:rPr>
              <a:t> </a:t>
            </a:r>
            <a:r>
              <a:rPr lang="en-US" sz="2000" b="1" spc="4" dirty="0">
                <a:solidFill>
                  <a:srgbClr val="002060"/>
                </a:solidFill>
                <a:latin typeface="Times New Roman" panose="02020603050405020304" pitchFamily="18" charset="0"/>
                <a:cs typeface="Times New Roman" panose="02020603050405020304" pitchFamily="18" charset="0"/>
              </a:rPr>
              <a:t>i</a:t>
            </a:r>
            <a:r>
              <a:rPr lang="en-US" sz="2000" b="1" dirty="0">
                <a:solidFill>
                  <a:srgbClr val="002060"/>
                </a:solidFill>
                <a:latin typeface="Times New Roman" panose="02020603050405020304" pitchFamily="18" charset="0"/>
                <a:cs typeface="Times New Roman" panose="02020603050405020304" pitchFamily="18" charset="0"/>
              </a:rPr>
              <a:t>s </a:t>
            </a:r>
            <a:r>
              <a:rPr lang="en-US" sz="2000" b="1" spc="9" dirty="0">
                <a:solidFill>
                  <a:srgbClr val="002060"/>
                </a:solidFill>
                <a:latin typeface="Times New Roman" panose="02020603050405020304" pitchFamily="18" charset="0"/>
                <a:cs typeface="Times New Roman" panose="02020603050405020304" pitchFamily="18" charset="0"/>
              </a:rPr>
              <a:t>3</a:t>
            </a:r>
            <a:r>
              <a:rPr lang="en-US" sz="2000" b="1" dirty="0">
                <a:solidFill>
                  <a:srgbClr val="002060"/>
                </a:solidFill>
                <a:latin typeface="Times New Roman" panose="02020603050405020304" pitchFamily="18" charset="0"/>
                <a:cs typeface="Times New Roman" panose="02020603050405020304" pitchFamily="18" charset="0"/>
              </a:rPr>
              <a:t>9</a:t>
            </a:r>
            <a:r>
              <a:rPr lang="en-US" sz="2000" b="1" spc="-144"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a:t>
            </a:r>
            <a:r>
              <a:rPr lang="en-US" sz="2000" b="1" spc="-34" dirty="0">
                <a:solidFill>
                  <a:srgbClr val="002060"/>
                </a:solidFill>
                <a:latin typeface="Times New Roman" panose="02020603050405020304" pitchFamily="18" charset="0"/>
                <a:cs typeface="Times New Roman" panose="02020603050405020304" pitchFamily="18" charset="0"/>
              </a:rPr>
              <a:t> </a:t>
            </a:r>
            <a:r>
              <a:rPr lang="en-US" sz="2000" b="1" spc="-39" dirty="0">
                <a:solidFill>
                  <a:srgbClr val="002060"/>
                </a:solidFill>
                <a:latin typeface="Times New Roman" panose="02020603050405020304" pitchFamily="18" charset="0"/>
                <a:cs typeface="Times New Roman" panose="02020603050405020304" pitchFamily="18" charset="0"/>
              </a:rPr>
              <a:t>1</a:t>
            </a:r>
            <a:r>
              <a:rPr lang="en-US" sz="2000" b="1" spc="29" dirty="0">
                <a:solidFill>
                  <a:srgbClr val="002060"/>
                </a:solidFill>
                <a:latin typeface="Times New Roman" panose="02020603050405020304" pitchFamily="18" charset="0"/>
                <a:cs typeface="Times New Roman" panose="02020603050405020304" pitchFamily="18" charset="0"/>
              </a:rPr>
              <a:t>0</a:t>
            </a:r>
            <a:r>
              <a:rPr lang="en-US" sz="2000" b="1" baseline="31623" dirty="0">
                <a:solidFill>
                  <a:srgbClr val="002060"/>
                </a:solidFill>
                <a:latin typeface="Times New Roman" panose="02020603050405020304" pitchFamily="18" charset="0"/>
                <a:cs typeface="Times New Roman" panose="02020603050405020304" pitchFamily="18" charset="0"/>
              </a:rPr>
              <a:t>6</a:t>
            </a:r>
            <a:r>
              <a:rPr lang="en-US" sz="2000" b="1" spc="112" baseline="31623" dirty="0">
                <a:solidFill>
                  <a:srgbClr val="002060"/>
                </a:solidFill>
                <a:latin typeface="Times New Roman" panose="02020603050405020304" pitchFamily="18" charset="0"/>
                <a:cs typeface="Times New Roman" panose="02020603050405020304" pitchFamily="18" charset="0"/>
              </a:rPr>
              <a:t> </a:t>
            </a:r>
            <a:r>
              <a:rPr lang="en-US" sz="2000" b="1" spc="4" baseline="-25000" dirty="0">
                <a:solidFill>
                  <a:srgbClr val="002060"/>
                </a:solidFill>
                <a:latin typeface="Times New Roman" panose="02020603050405020304" pitchFamily="18" charset="0"/>
                <a:cs typeface="Times New Roman" panose="02020603050405020304" pitchFamily="18" charset="0"/>
              </a:rPr>
              <a:t>s</a:t>
            </a:r>
            <a:r>
              <a:rPr lang="en-US" sz="2000" b="1" spc="9" baseline="-25000" dirty="0">
                <a:solidFill>
                  <a:srgbClr val="002060"/>
                </a:solidFill>
                <a:latin typeface="Times New Roman" panose="02020603050405020304" pitchFamily="18" charset="0"/>
                <a:cs typeface="Times New Roman" panose="02020603050405020304" pitchFamily="18" charset="0"/>
              </a:rPr>
              <a:t>p</a:t>
            </a:r>
            <a:r>
              <a:rPr lang="en-US" sz="2000" b="1" spc="14" baseline="-25000" dirty="0">
                <a:solidFill>
                  <a:srgbClr val="002060"/>
                </a:solidFill>
                <a:latin typeface="Times New Roman" panose="02020603050405020304" pitchFamily="18" charset="0"/>
                <a:cs typeface="Times New Roman" panose="02020603050405020304" pitchFamily="18" charset="0"/>
              </a:rPr>
              <a:t>e</a:t>
            </a:r>
            <a:r>
              <a:rPr lang="en-US" sz="2000" b="1" spc="9" baseline="-25000" dirty="0">
                <a:solidFill>
                  <a:srgbClr val="002060"/>
                </a:solidFill>
                <a:latin typeface="Times New Roman" panose="02020603050405020304" pitchFamily="18" charset="0"/>
                <a:cs typeface="Times New Roman" panose="02020603050405020304" pitchFamily="18" charset="0"/>
              </a:rPr>
              <a:t>rm</a:t>
            </a:r>
            <a:r>
              <a:rPr lang="en-US" sz="2000" b="1" spc="4" baseline="-25000" dirty="0">
                <a:solidFill>
                  <a:srgbClr val="002060"/>
                </a:solidFill>
                <a:latin typeface="Times New Roman" panose="02020603050405020304" pitchFamily="18" charset="0"/>
                <a:cs typeface="Times New Roman" panose="02020603050405020304" pitchFamily="18" charset="0"/>
              </a:rPr>
              <a:t>a</a:t>
            </a:r>
            <a:r>
              <a:rPr lang="en-US" sz="2000" b="1" spc="-9" baseline="-25000" dirty="0">
                <a:solidFill>
                  <a:srgbClr val="002060"/>
                </a:solidFill>
                <a:latin typeface="Times New Roman" panose="02020603050405020304" pitchFamily="18" charset="0"/>
                <a:cs typeface="Times New Roman" panose="02020603050405020304" pitchFamily="18" charset="0"/>
              </a:rPr>
              <a:t>t</a:t>
            </a:r>
            <a:r>
              <a:rPr lang="en-US" sz="2000" b="1" spc="-4" baseline="-25000" dirty="0">
                <a:solidFill>
                  <a:srgbClr val="002060"/>
                </a:solidFill>
                <a:latin typeface="Times New Roman" panose="02020603050405020304" pitchFamily="18" charset="0"/>
                <a:cs typeface="Times New Roman" panose="02020603050405020304" pitchFamily="18" charset="0"/>
              </a:rPr>
              <a:t>oz</a:t>
            </a:r>
            <a:r>
              <a:rPr lang="en-US" sz="2000" b="1" spc="4" baseline="-25000" dirty="0">
                <a:solidFill>
                  <a:srgbClr val="002060"/>
                </a:solidFill>
                <a:latin typeface="Times New Roman" panose="02020603050405020304" pitchFamily="18" charset="0"/>
                <a:cs typeface="Times New Roman" panose="02020603050405020304" pitchFamily="18" charset="0"/>
              </a:rPr>
              <a:t>o</a:t>
            </a:r>
            <a:r>
              <a:rPr lang="en-US" sz="2000" b="1" baseline="-25000" dirty="0">
                <a:solidFill>
                  <a:srgbClr val="002060"/>
                </a:solidFill>
                <a:latin typeface="Times New Roman" panose="02020603050405020304" pitchFamily="18" charset="0"/>
                <a:cs typeface="Times New Roman" panose="02020603050405020304" pitchFamily="18" charset="0"/>
              </a:rPr>
              <a:t>a</a:t>
            </a:r>
            <a:r>
              <a:rPr lang="en-US" sz="2000" b="1" spc="30" baseline="-25000" dirty="0">
                <a:solidFill>
                  <a:srgbClr val="002060"/>
                </a:solidFill>
                <a:latin typeface="Times New Roman" panose="02020603050405020304" pitchFamily="18" charset="0"/>
                <a:cs typeface="Times New Roman" panose="02020603050405020304" pitchFamily="18" charset="0"/>
              </a:rPr>
              <a:t> </a:t>
            </a:r>
            <a:r>
              <a:rPr lang="en-US" sz="2000" b="1" spc="9" baseline="-25000" dirty="0">
                <a:solidFill>
                  <a:srgbClr val="002060"/>
                </a:solidFill>
                <a:latin typeface="Times New Roman" panose="02020603050405020304" pitchFamily="18" charset="0"/>
                <a:cs typeface="Times New Roman" panose="02020603050405020304" pitchFamily="18" charset="0"/>
              </a:rPr>
              <a:t>p</a:t>
            </a:r>
            <a:r>
              <a:rPr lang="en-US" sz="2000" b="1" spc="14" baseline="-25000" dirty="0">
                <a:solidFill>
                  <a:srgbClr val="002060"/>
                </a:solidFill>
                <a:latin typeface="Times New Roman" panose="02020603050405020304" pitchFamily="18" charset="0"/>
                <a:cs typeface="Times New Roman" panose="02020603050405020304" pitchFamily="18" charset="0"/>
              </a:rPr>
              <a:t>e</a:t>
            </a:r>
            <a:r>
              <a:rPr lang="en-US" sz="2000" b="1" baseline="-25000" dirty="0">
                <a:solidFill>
                  <a:srgbClr val="002060"/>
                </a:solidFill>
                <a:latin typeface="Times New Roman" panose="02020603050405020304" pitchFamily="18" charset="0"/>
                <a:cs typeface="Times New Roman" panose="02020603050405020304" pitchFamily="18" charset="0"/>
              </a:rPr>
              <a:t>r </a:t>
            </a:r>
            <a:r>
              <a:rPr lang="en-US" sz="2000" b="1" spc="4" baseline="-25000" dirty="0">
                <a:solidFill>
                  <a:srgbClr val="002060"/>
                </a:solidFill>
                <a:latin typeface="Times New Roman" panose="02020603050405020304" pitchFamily="18" charset="0"/>
                <a:cs typeface="Times New Roman" panose="02020603050405020304" pitchFamily="18" charset="0"/>
              </a:rPr>
              <a:t>ej</a:t>
            </a:r>
            <a:r>
              <a:rPr lang="en-US" sz="2000" b="1" baseline="-25000" dirty="0">
                <a:solidFill>
                  <a:srgbClr val="002060"/>
                </a:solidFill>
                <a:latin typeface="Times New Roman" panose="02020603050405020304" pitchFamily="18" charset="0"/>
                <a:cs typeface="Times New Roman" panose="02020603050405020304" pitchFamily="18" charset="0"/>
              </a:rPr>
              <a:t>a</a:t>
            </a:r>
            <a:r>
              <a:rPr lang="en-US" sz="2000" b="1" spc="4" baseline="-25000" dirty="0">
                <a:solidFill>
                  <a:srgbClr val="002060"/>
                </a:solidFill>
                <a:latin typeface="Times New Roman" panose="02020603050405020304" pitchFamily="18" charset="0"/>
                <a:cs typeface="Times New Roman" panose="02020603050405020304" pitchFamily="18" charset="0"/>
              </a:rPr>
              <a:t>c</a:t>
            </a:r>
            <a:r>
              <a:rPr lang="en-US" sz="2000" b="1" baseline="-25000" dirty="0">
                <a:solidFill>
                  <a:srgbClr val="002060"/>
                </a:solidFill>
                <a:latin typeface="Times New Roman" panose="02020603050405020304" pitchFamily="18" charset="0"/>
                <a:cs typeface="Times New Roman" panose="02020603050405020304" pitchFamily="18" charset="0"/>
              </a:rPr>
              <a:t>ula</a:t>
            </a:r>
            <a:r>
              <a:rPr lang="en-US" sz="2000" b="1" spc="-9" baseline="-25000" dirty="0">
                <a:solidFill>
                  <a:srgbClr val="002060"/>
                </a:solidFill>
                <a:latin typeface="Times New Roman" panose="02020603050405020304" pitchFamily="18" charset="0"/>
                <a:cs typeface="Times New Roman" panose="02020603050405020304" pitchFamily="18" charset="0"/>
              </a:rPr>
              <a:t>t</a:t>
            </a:r>
            <a:r>
              <a:rPr lang="en-US" sz="2000" b="1" baseline="-25000" dirty="0">
                <a:solidFill>
                  <a:srgbClr val="002060"/>
                </a:solidFill>
                <a:latin typeface="Times New Roman" panose="02020603050405020304" pitchFamily="18" charset="0"/>
                <a:cs typeface="Times New Roman" panose="02020603050405020304" pitchFamily="18" charset="0"/>
              </a:rPr>
              <a:t>e</a:t>
            </a:r>
            <a:endParaRPr sz="2000" b="1" baseline="-25000" dirty="0">
              <a:solidFill>
                <a:srgbClr val="002060"/>
              </a:solidFill>
              <a:latin typeface="Times New Roman" panose="02020603050405020304" pitchFamily="18" charset="0"/>
              <a:cs typeface="Times New Roman" panose="02020603050405020304" pitchFamily="18" charset="0"/>
            </a:endParaRPr>
          </a:p>
        </p:txBody>
      </p:sp>
      <p:grpSp>
        <p:nvGrpSpPr>
          <p:cNvPr id="3" name="Gruppo 2"/>
          <p:cNvGrpSpPr/>
          <p:nvPr/>
        </p:nvGrpSpPr>
        <p:grpSpPr>
          <a:xfrm>
            <a:off x="1847529" y="5234863"/>
            <a:ext cx="8622231" cy="1364162"/>
            <a:chOff x="41297" y="5134962"/>
            <a:chExt cx="8851182" cy="1364162"/>
          </a:xfrm>
        </p:grpSpPr>
        <p:sp>
          <p:nvSpPr>
            <p:cNvPr id="4" name="object 3"/>
            <p:cNvSpPr txBox="1"/>
            <p:nvPr/>
          </p:nvSpPr>
          <p:spPr>
            <a:xfrm>
              <a:off x="107505" y="5134962"/>
              <a:ext cx="8784974" cy="86409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marL="12700" marR="8110" algn="ctr">
                <a:spcBef>
                  <a:spcPts val="66"/>
                </a:spcBef>
              </a:pPr>
              <a:r>
                <a:rPr sz="2000" i="1" spc="14" dirty="0">
                  <a:solidFill>
                    <a:srgbClr val="002060"/>
                  </a:solidFill>
                  <a:latin typeface="Times New Roman" panose="02020603050405020304" pitchFamily="18" charset="0"/>
                  <a:cs typeface="Times New Roman" panose="02020603050405020304" pitchFamily="18" charset="0"/>
                </a:rPr>
                <a:t>T</a:t>
              </a:r>
              <a:r>
                <a:rPr sz="2000" i="1" spc="4" dirty="0">
                  <a:solidFill>
                    <a:srgbClr val="002060"/>
                  </a:solidFill>
                  <a:latin typeface="Times New Roman" panose="02020603050405020304" pitchFamily="18" charset="0"/>
                  <a:cs typeface="Times New Roman" panose="02020603050405020304" pitchFamily="18" charset="0"/>
                </a:rPr>
                <a:t>h</a:t>
              </a:r>
              <a:r>
                <a:rPr sz="2000" i="1" dirty="0">
                  <a:solidFill>
                    <a:srgbClr val="002060"/>
                  </a:solidFill>
                  <a:latin typeface="Times New Roman" panose="02020603050405020304" pitchFamily="18" charset="0"/>
                  <a:cs typeface="Times New Roman" panose="02020603050405020304" pitchFamily="18" charset="0"/>
                </a:rPr>
                <a:t>e</a:t>
              </a:r>
              <a:r>
                <a:rPr sz="2000" i="1" spc="-50"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t</a:t>
              </a:r>
              <a:r>
                <a:rPr sz="2000" i="1" dirty="0">
                  <a:solidFill>
                    <a:srgbClr val="002060"/>
                  </a:solidFill>
                  <a:latin typeface="Times New Roman" panose="02020603050405020304" pitchFamily="18" charset="0"/>
                  <a:cs typeface="Times New Roman" panose="02020603050405020304" pitchFamily="18" charset="0"/>
                </a:rPr>
                <a:t>o</a:t>
              </a:r>
              <a:r>
                <a:rPr sz="2000" i="1" spc="9" dirty="0">
                  <a:solidFill>
                    <a:srgbClr val="002060"/>
                  </a:solidFill>
                  <a:latin typeface="Times New Roman" panose="02020603050405020304" pitchFamily="18" charset="0"/>
                  <a:cs typeface="Times New Roman" panose="02020603050405020304" pitchFamily="18" charset="0"/>
                </a:rPr>
                <a:t>ta</a:t>
              </a:r>
              <a:r>
                <a:rPr sz="2000" i="1" dirty="0">
                  <a:solidFill>
                    <a:srgbClr val="002060"/>
                  </a:solidFill>
                  <a:latin typeface="Times New Roman" panose="02020603050405020304" pitchFamily="18" charset="0"/>
                  <a:cs typeface="Times New Roman" panose="02020603050405020304" pitchFamily="18" charset="0"/>
                </a:rPr>
                <a:t>l</a:t>
              </a:r>
              <a:r>
                <a:rPr sz="2000" i="1" spc="63" dirty="0">
                  <a:solidFill>
                    <a:srgbClr val="002060"/>
                  </a:solidFill>
                  <a:latin typeface="Times New Roman" panose="02020603050405020304" pitchFamily="18" charset="0"/>
                  <a:cs typeface="Times New Roman" panose="02020603050405020304" pitchFamily="18" charset="0"/>
                </a:rPr>
                <a:t> </a:t>
              </a:r>
              <a:r>
                <a:rPr sz="2000" i="1" dirty="0">
                  <a:solidFill>
                    <a:srgbClr val="002060"/>
                  </a:solidFill>
                  <a:latin typeface="Times New Roman" panose="02020603050405020304" pitchFamily="18" charset="0"/>
                  <a:cs typeface="Times New Roman" panose="02020603050405020304" pitchFamily="18" charset="0"/>
                </a:rPr>
                <a:t>n</a:t>
              </a:r>
              <a:r>
                <a:rPr sz="2000" i="1" spc="4" dirty="0">
                  <a:solidFill>
                    <a:srgbClr val="002060"/>
                  </a:solidFill>
                  <a:latin typeface="Times New Roman" panose="02020603050405020304" pitchFamily="18" charset="0"/>
                  <a:cs typeface="Times New Roman" panose="02020603050405020304" pitchFamily="18" charset="0"/>
                </a:rPr>
                <a:t>u</a:t>
              </a:r>
              <a:r>
                <a:rPr sz="2000" i="1" dirty="0">
                  <a:solidFill>
                    <a:srgbClr val="002060"/>
                  </a:solidFill>
                  <a:latin typeface="Times New Roman" panose="02020603050405020304" pitchFamily="18" charset="0"/>
                  <a:cs typeface="Times New Roman" panose="02020603050405020304" pitchFamily="18" charset="0"/>
                </a:rPr>
                <a:t>m</a:t>
              </a:r>
              <a:r>
                <a:rPr sz="2000" i="1" spc="9" dirty="0">
                  <a:solidFill>
                    <a:srgbClr val="002060"/>
                  </a:solidFill>
                  <a:latin typeface="Times New Roman" panose="02020603050405020304" pitchFamily="18" charset="0"/>
                  <a:cs typeface="Times New Roman" panose="02020603050405020304" pitchFamily="18" charset="0"/>
                </a:rPr>
                <a:t>b</a:t>
              </a:r>
              <a:r>
                <a:rPr sz="2000" i="1" spc="14" dirty="0">
                  <a:solidFill>
                    <a:srgbClr val="002060"/>
                  </a:solidFill>
                  <a:latin typeface="Times New Roman" panose="02020603050405020304" pitchFamily="18" charset="0"/>
                  <a:cs typeface="Times New Roman" panose="02020603050405020304" pitchFamily="18" charset="0"/>
                </a:rPr>
                <a:t>e</a:t>
              </a:r>
              <a:r>
                <a:rPr sz="2000" i="1" dirty="0">
                  <a:solidFill>
                    <a:srgbClr val="002060"/>
                  </a:solidFill>
                  <a:latin typeface="Times New Roman" panose="02020603050405020304" pitchFamily="18" charset="0"/>
                  <a:cs typeface="Times New Roman" panose="02020603050405020304" pitchFamily="18" charset="0"/>
                </a:rPr>
                <a:t>r</a:t>
              </a:r>
              <a:r>
                <a:rPr sz="2000" i="1" spc="31" dirty="0">
                  <a:solidFill>
                    <a:srgbClr val="002060"/>
                  </a:solidFill>
                  <a:latin typeface="Times New Roman" panose="02020603050405020304" pitchFamily="18" charset="0"/>
                  <a:cs typeface="Times New Roman" panose="02020603050405020304" pitchFamily="18" charset="0"/>
                </a:rPr>
                <a:t> </a:t>
              </a:r>
              <a:r>
                <a:rPr sz="2000" i="1" dirty="0">
                  <a:solidFill>
                    <a:srgbClr val="002060"/>
                  </a:solidFill>
                  <a:latin typeface="Times New Roman" panose="02020603050405020304" pitchFamily="18" charset="0"/>
                  <a:cs typeface="Times New Roman" panose="02020603050405020304" pitchFamily="18" charset="0"/>
                </a:rPr>
                <a:t>of</a:t>
              </a:r>
              <a:r>
                <a:rPr sz="2000" i="1" spc="36" dirty="0">
                  <a:solidFill>
                    <a:srgbClr val="002060"/>
                  </a:solidFill>
                  <a:latin typeface="Times New Roman" panose="02020603050405020304" pitchFamily="18" charset="0"/>
                  <a:cs typeface="Times New Roman" panose="02020603050405020304" pitchFamily="18" charset="0"/>
                </a:rPr>
                <a:t> </a:t>
              </a:r>
              <a:r>
                <a:rPr sz="2000" i="1" spc="4" dirty="0">
                  <a:solidFill>
                    <a:srgbClr val="002060"/>
                  </a:solidFill>
                  <a:latin typeface="Times New Roman" panose="02020603050405020304" pitchFamily="18" charset="0"/>
                  <a:cs typeface="Times New Roman" panose="02020603050405020304" pitchFamily="18" charset="0"/>
                </a:rPr>
                <a:t>s</a:t>
              </a:r>
              <a:r>
                <a:rPr sz="2000" i="1" spc="9" dirty="0">
                  <a:solidFill>
                    <a:srgbClr val="002060"/>
                  </a:solidFill>
                  <a:latin typeface="Times New Roman" panose="02020603050405020304" pitchFamily="18" charset="0"/>
                  <a:cs typeface="Times New Roman" panose="02020603050405020304" pitchFamily="18" charset="0"/>
                </a:rPr>
                <a:t>p</a:t>
              </a:r>
              <a:r>
                <a:rPr sz="2000" i="1" spc="14" dirty="0">
                  <a:solidFill>
                    <a:srgbClr val="002060"/>
                  </a:solidFill>
                  <a:latin typeface="Times New Roman" panose="02020603050405020304" pitchFamily="18" charset="0"/>
                  <a:cs typeface="Times New Roman" panose="02020603050405020304" pitchFamily="18" charset="0"/>
                </a:rPr>
                <a:t>er</a:t>
              </a:r>
              <a:r>
                <a:rPr sz="2000" i="1" spc="9" dirty="0">
                  <a:solidFill>
                    <a:srgbClr val="002060"/>
                  </a:solidFill>
                  <a:latin typeface="Times New Roman" panose="02020603050405020304" pitchFamily="18" charset="0"/>
                  <a:cs typeface="Times New Roman" panose="02020603050405020304" pitchFamily="18" charset="0"/>
                </a:rPr>
                <a:t>m</a:t>
              </a:r>
              <a:r>
                <a:rPr sz="2000" i="1" dirty="0">
                  <a:solidFill>
                    <a:srgbClr val="002060"/>
                  </a:solidFill>
                  <a:latin typeface="Times New Roman" panose="02020603050405020304" pitchFamily="18" charset="0"/>
                  <a:cs typeface="Times New Roman" panose="02020603050405020304" pitchFamily="18" charset="0"/>
                </a:rPr>
                <a:t>a</a:t>
              </a:r>
              <a:r>
                <a:rPr sz="2000" i="1" spc="-9" dirty="0">
                  <a:solidFill>
                    <a:srgbClr val="002060"/>
                  </a:solidFill>
                  <a:latin typeface="Times New Roman" panose="02020603050405020304" pitchFamily="18" charset="0"/>
                  <a:cs typeface="Times New Roman" panose="02020603050405020304" pitchFamily="18" charset="0"/>
                </a:rPr>
                <a:t>t</a:t>
              </a:r>
              <a:r>
                <a:rPr sz="2000" i="1" spc="-4" dirty="0">
                  <a:solidFill>
                    <a:srgbClr val="002060"/>
                  </a:solidFill>
                  <a:latin typeface="Times New Roman" panose="02020603050405020304" pitchFamily="18" charset="0"/>
                  <a:cs typeface="Times New Roman" panose="02020603050405020304" pitchFamily="18" charset="0"/>
                </a:rPr>
                <a:t>oz</a:t>
              </a:r>
              <a:r>
                <a:rPr sz="2000" i="1" dirty="0">
                  <a:solidFill>
                    <a:srgbClr val="002060"/>
                  </a:solidFill>
                  <a:latin typeface="Times New Roman" panose="02020603050405020304" pitchFamily="18" charset="0"/>
                  <a:cs typeface="Times New Roman" panose="02020603050405020304" pitchFamily="18" charset="0"/>
                </a:rPr>
                <a:t>oa</a:t>
              </a:r>
              <a:r>
                <a:rPr sz="2000" i="1" spc="33"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p</a:t>
              </a:r>
              <a:r>
                <a:rPr sz="2000" i="1" spc="14" dirty="0">
                  <a:solidFill>
                    <a:srgbClr val="002060"/>
                  </a:solidFill>
                  <a:latin typeface="Times New Roman" panose="02020603050405020304" pitchFamily="18" charset="0"/>
                  <a:cs typeface="Times New Roman" panose="02020603050405020304" pitchFamily="18" charset="0"/>
                </a:rPr>
                <a:t>e</a:t>
              </a:r>
              <a:r>
                <a:rPr sz="2000" i="1" dirty="0">
                  <a:solidFill>
                    <a:srgbClr val="002060"/>
                  </a:solidFill>
                  <a:latin typeface="Times New Roman" panose="02020603050405020304" pitchFamily="18" charset="0"/>
                  <a:cs typeface="Times New Roman" panose="02020603050405020304" pitchFamily="18" charset="0"/>
                </a:rPr>
                <a:t>r</a:t>
              </a:r>
              <a:r>
                <a:rPr sz="2000" i="1" spc="15" dirty="0">
                  <a:solidFill>
                    <a:srgbClr val="002060"/>
                  </a:solidFill>
                  <a:latin typeface="Times New Roman" panose="02020603050405020304" pitchFamily="18" charset="0"/>
                  <a:cs typeface="Times New Roman" panose="02020603050405020304" pitchFamily="18" charset="0"/>
                </a:rPr>
                <a:t> </a:t>
              </a:r>
              <a:r>
                <a:rPr sz="2000" i="1" spc="4" dirty="0">
                  <a:solidFill>
                    <a:srgbClr val="002060"/>
                  </a:solidFill>
                  <a:latin typeface="Times New Roman" panose="02020603050405020304" pitchFamily="18" charset="0"/>
                  <a:cs typeface="Times New Roman" panose="02020603050405020304" pitchFamily="18" charset="0"/>
                </a:rPr>
                <a:t>ej</a:t>
              </a:r>
              <a:r>
                <a:rPr sz="2000" i="1" dirty="0">
                  <a:solidFill>
                    <a:srgbClr val="002060"/>
                  </a:solidFill>
                  <a:latin typeface="Times New Roman" panose="02020603050405020304" pitchFamily="18" charset="0"/>
                  <a:cs typeface="Times New Roman" panose="02020603050405020304" pitchFamily="18" charset="0"/>
                </a:rPr>
                <a:t>a</a:t>
              </a:r>
              <a:r>
                <a:rPr sz="2000" i="1" spc="4" dirty="0">
                  <a:solidFill>
                    <a:srgbClr val="002060"/>
                  </a:solidFill>
                  <a:latin typeface="Times New Roman" panose="02020603050405020304" pitchFamily="18" charset="0"/>
                  <a:cs typeface="Times New Roman" panose="02020603050405020304" pitchFamily="18" charset="0"/>
                </a:rPr>
                <a:t>c</a:t>
              </a:r>
              <a:r>
                <a:rPr sz="2000" i="1" dirty="0">
                  <a:solidFill>
                    <a:srgbClr val="002060"/>
                  </a:solidFill>
                  <a:latin typeface="Times New Roman" panose="02020603050405020304" pitchFamily="18" charset="0"/>
                  <a:cs typeface="Times New Roman" panose="02020603050405020304" pitchFamily="18" charset="0"/>
                </a:rPr>
                <a:t>ula</a:t>
              </a:r>
              <a:r>
                <a:rPr sz="2000" i="1" spc="-9" dirty="0">
                  <a:solidFill>
                    <a:srgbClr val="002060"/>
                  </a:solidFill>
                  <a:latin typeface="Times New Roman" panose="02020603050405020304" pitchFamily="18" charset="0"/>
                  <a:cs typeface="Times New Roman" panose="02020603050405020304" pitchFamily="18" charset="0"/>
                </a:rPr>
                <a:t>t</a:t>
              </a:r>
              <a:r>
                <a:rPr sz="2000" i="1" dirty="0">
                  <a:solidFill>
                    <a:srgbClr val="002060"/>
                  </a:solidFill>
                  <a:latin typeface="Times New Roman" panose="02020603050405020304" pitchFamily="18" charset="0"/>
                  <a:cs typeface="Times New Roman" panose="02020603050405020304" pitchFamily="18" charset="0"/>
                </a:rPr>
                <a:t>e</a:t>
              </a:r>
              <a:r>
                <a:rPr sz="2000" i="1" spc="-11"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a</a:t>
              </a:r>
              <a:r>
                <a:rPr sz="2000" i="1" spc="4" dirty="0">
                  <a:solidFill>
                    <a:srgbClr val="002060"/>
                  </a:solidFill>
                  <a:latin typeface="Times New Roman" panose="02020603050405020304" pitchFamily="18" charset="0"/>
                  <a:cs typeface="Times New Roman" panose="02020603050405020304" pitchFamily="18" charset="0"/>
                </a:rPr>
                <a:t>n</a:t>
              </a:r>
              <a:r>
                <a:rPr sz="2000" i="1" dirty="0">
                  <a:solidFill>
                    <a:srgbClr val="002060"/>
                  </a:solidFill>
                  <a:latin typeface="Times New Roman" panose="02020603050405020304" pitchFamily="18" charset="0"/>
                  <a:cs typeface="Times New Roman" panose="02020603050405020304" pitchFamily="18" charset="0"/>
                </a:rPr>
                <a:t>d</a:t>
              </a:r>
              <a:r>
                <a:rPr sz="2000" i="1" spc="15" dirty="0">
                  <a:solidFill>
                    <a:srgbClr val="002060"/>
                  </a:solidFill>
                  <a:latin typeface="Times New Roman" panose="02020603050405020304" pitchFamily="18" charset="0"/>
                  <a:cs typeface="Times New Roman" panose="02020603050405020304" pitchFamily="18" charset="0"/>
                </a:rPr>
                <a:t> </a:t>
              </a:r>
              <a:r>
                <a:rPr sz="2000" i="1" dirty="0">
                  <a:solidFill>
                    <a:srgbClr val="002060"/>
                  </a:solidFill>
                  <a:latin typeface="Times New Roman" panose="02020603050405020304" pitchFamily="18" charset="0"/>
                  <a:cs typeface="Times New Roman" panose="02020603050405020304" pitchFamily="18" charset="0"/>
                </a:rPr>
                <a:t>the</a:t>
              </a:r>
              <a:r>
                <a:rPr sz="2000" i="1" spc="18" dirty="0">
                  <a:solidFill>
                    <a:srgbClr val="002060"/>
                  </a:solidFill>
                  <a:latin typeface="Times New Roman" panose="02020603050405020304" pitchFamily="18" charset="0"/>
                  <a:cs typeface="Times New Roman" panose="02020603050405020304" pitchFamily="18" charset="0"/>
                </a:rPr>
                <a:t> </a:t>
              </a:r>
              <a:r>
                <a:rPr sz="2000" i="1" spc="4" dirty="0">
                  <a:solidFill>
                    <a:srgbClr val="002060"/>
                  </a:solidFill>
                  <a:latin typeface="Times New Roman" panose="02020603050405020304" pitchFamily="18" charset="0"/>
                  <a:cs typeface="Times New Roman" panose="02020603050405020304" pitchFamily="18" charset="0"/>
                </a:rPr>
                <a:t>s</a:t>
              </a:r>
              <a:r>
                <a:rPr sz="2000" i="1" spc="9" dirty="0">
                  <a:solidFill>
                    <a:srgbClr val="002060"/>
                  </a:solidFill>
                  <a:latin typeface="Times New Roman" panose="02020603050405020304" pitchFamily="18" charset="0"/>
                  <a:cs typeface="Times New Roman" panose="02020603050405020304" pitchFamily="18" charset="0"/>
                </a:rPr>
                <a:t>p</a:t>
              </a:r>
              <a:r>
                <a:rPr sz="2000" i="1" spc="14" dirty="0">
                  <a:solidFill>
                    <a:srgbClr val="002060"/>
                  </a:solidFill>
                  <a:latin typeface="Times New Roman" panose="02020603050405020304" pitchFamily="18" charset="0"/>
                  <a:cs typeface="Times New Roman" panose="02020603050405020304" pitchFamily="18" charset="0"/>
                </a:rPr>
                <a:t>er</a:t>
              </a:r>
              <a:r>
                <a:rPr sz="2000" i="1" dirty="0">
                  <a:solidFill>
                    <a:srgbClr val="002060"/>
                  </a:solidFill>
                  <a:latin typeface="Times New Roman" panose="02020603050405020304" pitchFamily="18" charset="0"/>
                  <a:cs typeface="Times New Roman" panose="02020603050405020304" pitchFamily="18" charset="0"/>
                </a:rPr>
                <a:t>m</a:t>
              </a:r>
              <a:r>
                <a:rPr sz="2000" i="1" spc="26"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c</a:t>
              </a:r>
              <a:r>
                <a:rPr sz="2000" i="1" spc="4" dirty="0">
                  <a:solidFill>
                    <a:srgbClr val="002060"/>
                  </a:solidFill>
                  <a:latin typeface="Times New Roman" panose="02020603050405020304" pitchFamily="18" charset="0"/>
                  <a:cs typeface="Times New Roman" panose="02020603050405020304" pitchFamily="18" charset="0"/>
                </a:rPr>
                <a:t>on</a:t>
              </a:r>
              <a:r>
                <a:rPr sz="2000" i="1" spc="9" dirty="0">
                  <a:solidFill>
                    <a:srgbClr val="002060"/>
                  </a:solidFill>
                  <a:latin typeface="Times New Roman" panose="02020603050405020304" pitchFamily="18" charset="0"/>
                  <a:cs typeface="Times New Roman" panose="02020603050405020304" pitchFamily="18" charset="0"/>
                </a:rPr>
                <a:t>ce</a:t>
              </a:r>
              <a:r>
                <a:rPr sz="2000" i="1" spc="4" dirty="0">
                  <a:solidFill>
                    <a:srgbClr val="002060"/>
                  </a:solidFill>
                  <a:latin typeface="Times New Roman" panose="02020603050405020304" pitchFamily="18" charset="0"/>
                  <a:cs typeface="Times New Roman" panose="02020603050405020304" pitchFamily="18" charset="0"/>
                </a:rPr>
                <a:t>n</a:t>
              </a:r>
              <a:r>
                <a:rPr sz="2000" i="1" dirty="0">
                  <a:solidFill>
                    <a:srgbClr val="002060"/>
                  </a:solidFill>
                  <a:latin typeface="Times New Roman" panose="02020603050405020304" pitchFamily="18" charset="0"/>
                  <a:cs typeface="Times New Roman" panose="02020603050405020304" pitchFamily="18" charset="0"/>
                </a:rPr>
                <a:t>t</a:t>
              </a:r>
              <a:r>
                <a:rPr sz="2000" i="1" spc="9" dirty="0">
                  <a:solidFill>
                    <a:srgbClr val="002060"/>
                  </a:solidFill>
                  <a:latin typeface="Times New Roman" panose="02020603050405020304" pitchFamily="18" charset="0"/>
                  <a:cs typeface="Times New Roman" panose="02020603050405020304" pitchFamily="18" charset="0"/>
                </a:rPr>
                <a:t>r</a:t>
              </a:r>
              <a:r>
                <a:rPr sz="2000" i="1" dirty="0">
                  <a:solidFill>
                    <a:srgbClr val="002060"/>
                  </a:solidFill>
                  <a:latin typeface="Times New Roman" panose="02020603050405020304" pitchFamily="18" charset="0"/>
                  <a:cs typeface="Times New Roman" panose="02020603050405020304" pitchFamily="18" charset="0"/>
                </a:rPr>
                <a:t>ati</a:t>
              </a:r>
              <a:r>
                <a:rPr sz="2000" i="1" spc="4" dirty="0">
                  <a:solidFill>
                    <a:srgbClr val="002060"/>
                  </a:solidFill>
                  <a:latin typeface="Times New Roman" panose="02020603050405020304" pitchFamily="18" charset="0"/>
                  <a:cs typeface="Times New Roman" panose="02020603050405020304" pitchFamily="18" charset="0"/>
                </a:rPr>
                <a:t>o</a:t>
              </a:r>
              <a:r>
                <a:rPr sz="2000" i="1" dirty="0">
                  <a:solidFill>
                    <a:srgbClr val="002060"/>
                  </a:solidFill>
                  <a:latin typeface="Times New Roman" panose="02020603050405020304" pitchFamily="18" charset="0"/>
                  <a:cs typeface="Times New Roman" panose="02020603050405020304" pitchFamily="18" charset="0"/>
                </a:rPr>
                <a:t>n</a:t>
              </a:r>
              <a:r>
                <a:rPr sz="2000" i="1" spc="131"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a</a:t>
              </a:r>
              <a:r>
                <a:rPr sz="2000" i="1" spc="4" dirty="0">
                  <a:solidFill>
                    <a:srgbClr val="002060"/>
                  </a:solidFill>
                  <a:latin typeface="Times New Roman" panose="02020603050405020304" pitchFamily="18" charset="0"/>
                  <a:cs typeface="Times New Roman" panose="02020603050405020304" pitchFamily="18" charset="0"/>
                </a:rPr>
                <a:t>r</a:t>
              </a:r>
              <a:r>
                <a:rPr sz="2000" i="1" dirty="0">
                  <a:solidFill>
                    <a:srgbClr val="002060"/>
                  </a:solidFill>
                  <a:latin typeface="Times New Roman" panose="02020603050405020304" pitchFamily="18" charset="0"/>
                  <a:cs typeface="Times New Roman" panose="02020603050405020304" pitchFamily="18" charset="0"/>
                </a:rPr>
                <a:t>e r</a:t>
              </a:r>
              <a:r>
                <a:rPr sz="2000" i="1" spc="9" dirty="0">
                  <a:solidFill>
                    <a:srgbClr val="002060"/>
                  </a:solidFill>
                  <a:latin typeface="Times New Roman" panose="02020603050405020304" pitchFamily="18" charset="0"/>
                  <a:cs typeface="Times New Roman" panose="02020603050405020304" pitchFamily="18" charset="0"/>
                </a:rPr>
                <a:t>e</a:t>
              </a:r>
              <a:r>
                <a:rPr sz="2000" i="1" dirty="0">
                  <a:solidFill>
                    <a:srgbClr val="002060"/>
                  </a:solidFill>
                  <a:latin typeface="Times New Roman" panose="02020603050405020304" pitchFamily="18" charset="0"/>
                  <a:cs typeface="Times New Roman" panose="02020603050405020304" pitchFamily="18" charset="0"/>
                </a:rPr>
                <a:t>la</a:t>
              </a:r>
              <a:r>
                <a:rPr sz="2000" i="1" spc="-9" dirty="0">
                  <a:solidFill>
                    <a:srgbClr val="002060"/>
                  </a:solidFill>
                  <a:latin typeface="Times New Roman" panose="02020603050405020304" pitchFamily="18" charset="0"/>
                  <a:cs typeface="Times New Roman" panose="02020603050405020304" pitchFamily="18" charset="0"/>
                </a:rPr>
                <a:t>t</a:t>
              </a:r>
              <a:r>
                <a:rPr sz="2000" i="1" spc="14" dirty="0">
                  <a:solidFill>
                    <a:srgbClr val="002060"/>
                  </a:solidFill>
                  <a:latin typeface="Times New Roman" panose="02020603050405020304" pitchFamily="18" charset="0"/>
                  <a:cs typeface="Times New Roman" panose="02020603050405020304" pitchFamily="18" charset="0"/>
                </a:rPr>
                <a:t>e</a:t>
              </a:r>
              <a:r>
                <a:rPr sz="2000" i="1" dirty="0">
                  <a:solidFill>
                    <a:srgbClr val="002060"/>
                  </a:solidFill>
                  <a:latin typeface="Times New Roman" panose="02020603050405020304" pitchFamily="18" charset="0"/>
                  <a:cs typeface="Times New Roman" panose="02020603050405020304" pitchFamily="18" charset="0"/>
                </a:rPr>
                <a:t>d</a:t>
              </a:r>
              <a:r>
                <a:rPr sz="2000" i="1" spc="-4"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t</a:t>
              </a:r>
              <a:r>
                <a:rPr sz="2000" i="1" dirty="0">
                  <a:solidFill>
                    <a:srgbClr val="002060"/>
                  </a:solidFill>
                  <a:latin typeface="Times New Roman" panose="02020603050405020304" pitchFamily="18" charset="0"/>
                  <a:cs typeface="Times New Roman" panose="02020603050405020304" pitchFamily="18" charset="0"/>
                </a:rPr>
                <a:t>o</a:t>
              </a:r>
              <a:r>
                <a:rPr sz="2000" i="1" spc="50"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b</a:t>
              </a:r>
              <a:r>
                <a:rPr sz="2000" i="1" dirty="0">
                  <a:solidFill>
                    <a:srgbClr val="002060"/>
                  </a:solidFill>
                  <a:latin typeface="Times New Roman" panose="02020603050405020304" pitchFamily="18" charset="0"/>
                  <a:cs typeface="Times New Roman" panose="02020603050405020304" pitchFamily="18" charset="0"/>
                </a:rPr>
                <a:t>oth</a:t>
              </a:r>
              <a:r>
                <a:rPr sz="2000" i="1" spc="79" dirty="0">
                  <a:solidFill>
                    <a:srgbClr val="002060"/>
                  </a:solidFill>
                  <a:latin typeface="Times New Roman" panose="02020603050405020304" pitchFamily="18" charset="0"/>
                  <a:cs typeface="Times New Roman" panose="02020603050405020304" pitchFamily="18" charset="0"/>
                </a:rPr>
                <a:t> </a:t>
              </a:r>
              <a:r>
                <a:rPr sz="2000" i="1" dirty="0">
                  <a:solidFill>
                    <a:srgbClr val="002060"/>
                  </a:solidFill>
                  <a:latin typeface="Times New Roman" panose="02020603050405020304" pitchFamily="18" charset="0"/>
                  <a:cs typeface="Times New Roman" panose="02020603050405020304" pitchFamily="18" charset="0"/>
                </a:rPr>
                <a:t>ti</a:t>
              </a:r>
              <a:r>
                <a:rPr sz="2000" i="1" spc="4" dirty="0">
                  <a:solidFill>
                    <a:srgbClr val="002060"/>
                  </a:solidFill>
                  <a:latin typeface="Times New Roman" panose="02020603050405020304" pitchFamily="18" charset="0"/>
                  <a:cs typeface="Times New Roman" panose="02020603050405020304" pitchFamily="18" charset="0"/>
                </a:rPr>
                <a:t>m</a:t>
              </a:r>
              <a:r>
                <a:rPr sz="2000" i="1" dirty="0">
                  <a:solidFill>
                    <a:srgbClr val="002060"/>
                  </a:solidFill>
                  <a:latin typeface="Times New Roman" panose="02020603050405020304" pitchFamily="18" charset="0"/>
                  <a:cs typeface="Times New Roman" panose="02020603050405020304" pitchFamily="18" charset="0"/>
                </a:rPr>
                <a:t>e</a:t>
              </a:r>
              <a:r>
                <a:rPr sz="2000" i="1" spc="29"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t</a:t>
              </a:r>
              <a:r>
                <a:rPr sz="2000" i="1" dirty="0">
                  <a:solidFill>
                    <a:srgbClr val="002060"/>
                  </a:solidFill>
                  <a:latin typeface="Times New Roman" panose="02020603050405020304" pitchFamily="18" charset="0"/>
                  <a:cs typeface="Times New Roman" panose="02020603050405020304" pitchFamily="18" charset="0"/>
                </a:rPr>
                <a:t>o</a:t>
              </a:r>
              <a:r>
                <a:rPr sz="2000" i="1" spc="50"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p</a:t>
              </a:r>
              <a:r>
                <a:rPr sz="2000" i="1" spc="4" dirty="0">
                  <a:solidFill>
                    <a:srgbClr val="002060"/>
                  </a:solidFill>
                  <a:latin typeface="Times New Roman" panose="02020603050405020304" pitchFamily="18" charset="0"/>
                  <a:cs typeface="Times New Roman" panose="02020603050405020304" pitchFamily="18" charset="0"/>
                </a:rPr>
                <a:t>r</a:t>
              </a:r>
              <a:r>
                <a:rPr sz="2000" i="1" spc="14" dirty="0">
                  <a:solidFill>
                    <a:srgbClr val="002060"/>
                  </a:solidFill>
                  <a:latin typeface="Times New Roman" panose="02020603050405020304" pitchFamily="18" charset="0"/>
                  <a:cs typeface="Times New Roman" panose="02020603050405020304" pitchFamily="18" charset="0"/>
                </a:rPr>
                <a:t>e</a:t>
              </a:r>
              <a:r>
                <a:rPr sz="2000" i="1" spc="4" dirty="0">
                  <a:solidFill>
                    <a:srgbClr val="002060"/>
                  </a:solidFill>
                  <a:latin typeface="Times New Roman" panose="02020603050405020304" pitchFamily="18" charset="0"/>
                  <a:cs typeface="Times New Roman" panose="02020603050405020304" pitchFamily="18" charset="0"/>
                </a:rPr>
                <a:t>gn</a:t>
              </a:r>
              <a:r>
                <a:rPr sz="2000" i="1" spc="9" dirty="0">
                  <a:solidFill>
                    <a:srgbClr val="002060"/>
                  </a:solidFill>
                  <a:latin typeface="Times New Roman" panose="02020603050405020304" pitchFamily="18" charset="0"/>
                  <a:cs typeface="Times New Roman" panose="02020603050405020304" pitchFamily="18" charset="0"/>
                </a:rPr>
                <a:t>a</a:t>
              </a:r>
              <a:r>
                <a:rPr sz="2000" i="1" spc="4" dirty="0">
                  <a:solidFill>
                    <a:srgbClr val="002060"/>
                  </a:solidFill>
                  <a:latin typeface="Times New Roman" panose="02020603050405020304" pitchFamily="18" charset="0"/>
                  <a:cs typeface="Times New Roman" panose="02020603050405020304" pitchFamily="18" charset="0"/>
                </a:rPr>
                <a:t>n</a:t>
              </a:r>
              <a:r>
                <a:rPr sz="2000" i="1" dirty="0">
                  <a:solidFill>
                    <a:srgbClr val="002060"/>
                  </a:solidFill>
                  <a:latin typeface="Times New Roman" panose="02020603050405020304" pitchFamily="18" charset="0"/>
                  <a:cs typeface="Times New Roman" panose="02020603050405020304" pitchFamily="18" charset="0"/>
                </a:rPr>
                <a:t>cy</a:t>
              </a:r>
              <a:r>
                <a:rPr sz="2000" i="1" spc="38"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a</a:t>
              </a:r>
              <a:r>
                <a:rPr sz="2000" i="1" spc="4" dirty="0">
                  <a:solidFill>
                    <a:srgbClr val="002060"/>
                  </a:solidFill>
                  <a:latin typeface="Times New Roman" panose="02020603050405020304" pitchFamily="18" charset="0"/>
                  <a:cs typeface="Times New Roman" panose="02020603050405020304" pitchFamily="18" charset="0"/>
                </a:rPr>
                <a:t>n</a:t>
              </a:r>
              <a:r>
                <a:rPr sz="2000" i="1" dirty="0">
                  <a:solidFill>
                    <a:srgbClr val="002060"/>
                  </a:solidFill>
                  <a:latin typeface="Times New Roman" panose="02020603050405020304" pitchFamily="18" charset="0"/>
                  <a:cs typeface="Times New Roman" panose="02020603050405020304" pitchFamily="18" charset="0"/>
                </a:rPr>
                <a:t>d</a:t>
              </a:r>
              <a:r>
                <a:rPr sz="2000" i="1" spc="10"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p</a:t>
              </a:r>
              <a:r>
                <a:rPr sz="2000" i="1" spc="4" dirty="0">
                  <a:solidFill>
                    <a:srgbClr val="002060"/>
                  </a:solidFill>
                  <a:latin typeface="Times New Roman" panose="02020603050405020304" pitchFamily="18" charset="0"/>
                  <a:cs typeface="Times New Roman" panose="02020603050405020304" pitchFamily="18" charset="0"/>
                </a:rPr>
                <a:t>r</a:t>
              </a:r>
              <a:r>
                <a:rPr sz="2000" i="1" spc="14" dirty="0">
                  <a:solidFill>
                    <a:srgbClr val="002060"/>
                  </a:solidFill>
                  <a:latin typeface="Times New Roman" panose="02020603050405020304" pitchFamily="18" charset="0"/>
                  <a:cs typeface="Times New Roman" panose="02020603050405020304" pitchFamily="18" charset="0"/>
                </a:rPr>
                <a:t>e</a:t>
              </a:r>
              <a:r>
                <a:rPr sz="2000" i="1" spc="4" dirty="0">
                  <a:solidFill>
                    <a:srgbClr val="002060"/>
                  </a:solidFill>
                  <a:latin typeface="Times New Roman" panose="02020603050405020304" pitchFamily="18" charset="0"/>
                  <a:cs typeface="Times New Roman" panose="02020603050405020304" pitchFamily="18" charset="0"/>
                </a:rPr>
                <a:t>gn</a:t>
              </a:r>
              <a:r>
                <a:rPr sz="2000" i="1" spc="9" dirty="0">
                  <a:solidFill>
                    <a:srgbClr val="002060"/>
                  </a:solidFill>
                  <a:latin typeface="Times New Roman" panose="02020603050405020304" pitchFamily="18" charset="0"/>
                  <a:cs typeface="Times New Roman" panose="02020603050405020304" pitchFamily="18" charset="0"/>
                </a:rPr>
                <a:t>a</a:t>
              </a:r>
              <a:r>
                <a:rPr sz="2000" i="1" spc="4" dirty="0">
                  <a:solidFill>
                    <a:srgbClr val="002060"/>
                  </a:solidFill>
                  <a:latin typeface="Times New Roman" panose="02020603050405020304" pitchFamily="18" charset="0"/>
                  <a:cs typeface="Times New Roman" panose="02020603050405020304" pitchFamily="18" charset="0"/>
                </a:rPr>
                <a:t>n</a:t>
              </a:r>
              <a:r>
                <a:rPr sz="2000" i="1" dirty="0">
                  <a:solidFill>
                    <a:srgbClr val="002060"/>
                  </a:solidFill>
                  <a:latin typeface="Times New Roman" panose="02020603050405020304" pitchFamily="18" charset="0"/>
                  <a:cs typeface="Times New Roman" panose="02020603050405020304" pitchFamily="18" charset="0"/>
                </a:rPr>
                <a:t>cy</a:t>
              </a:r>
              <a:r>
                <a:rPr sz="2000" i="1" spc="38"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r</a:t>
              </a:r>
              <a:r>
                <a:rPr sz="2000" i="1" spc="4" dirty="0">
                  <a:solidFill>
                    <a:srgbClr val="002060"/>
                  </a:solidFill>
                  <a:latin typeface="Times New Roman" panose="02020603050405020304" pitchFamily="18" charset="0"/>
                  <a:cs typeface="Times New Roman" panose="02020603050405020304" pitchFamily="18" charset="0"/>
                </a:rPr>
                <a:t>a</a:t>
              </a:r>
              <a:r>
                <a:rPr sz="2000" i="1" spc="-9" dirty="0">
                  <a:solidFill>
                    <a:srgbClr val="002060"/>
                  </a:solidFill>
                  <a:latin typeface="Times New Roman" panose="02020603050405020304" pitchFamily="18" charset="0"/>
                  <a:cs typeface="Times New Roman" panose="02020603050405020304" pitchFamily="18" charset="0"/>
                </a:rPr>
                <a:t>t</a:t>
              </a:r>
              <a:r>
                <a:rPr sz="2000" i="1" spc="14" dirty="0">
                  <a:solidFill>
                    <a:srgbClr val="002060"/>
                  </a:solidFill>
                  <a:latin typeface="Times New Roman" panose="02020603050405020304" pitchFamily="18" charset="0"/>
                  <a:cs typeface="Times New Roman" panose="02020603050405020304" pitchFamily="18" charset="0"/>
                </a:rPr>
                <a:t>e</a:t>
              </a:r>
              <a:r>
                <a:rPr sz="2000" i="1" spc="-8"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a</a:t>
              </a:r>
              <a:r>
                <a:rPr sz="2000" i="1" spc="4" dirty="0">
                  <a:solidFill>
                    <a:srgbClr val="002060"/>
                  </a:solidFill>
                  <a:latin typeface="Times New Roman" panose="02020603050405020304" pitchFamily="18" charset="0"/>
                  <a:cs typeface="Times New Roman" panose="02020603050405020304" pitchFamily="18" charset="0"/>
                </a:rPr>
                <a:t>n</a:t>
              </a:r>
              <a:r>
                <a:rPr sz="2000" i="1" dirty="0">
                  <a:solidFill>
                    <a:srgbClr val="002060"/>
                  </a:solidFill>
                  <a:latin typeface="Times New Roman" panose="02020603050405020304" pitchFamily="18" charset="0"/>
                  <a:cs typeface="Times New Roman" panose="02020603050405020304" pitchFamily="18" charset="0"/>
                </a:rPr>
                <a:t>d</a:t>
              </a:r>
              <a:r>
                <a:rPr sz="2000" i="1" spc="10"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a</a:t>
              </a:r>
              <a:r>
                <a:rPr sz="2000" i="1" spc="4" dirty="0">
                  <a:solidFill>
                    <a:srgbClr val="002060"/>
                  </a:solidFill>
                  <a:latin typeface="Times New Roman" panose="02020603050405020304" pitchFamily="18" charset="0"/>
                  <a:cs typeface="Times New Roman" panose="02020603050405020304" pitchFamily="18" charset="0"/>
                </a:rPr>
                <a:t>r</a:t>
              </a:r>
              <a:r>
                <a:rPr sz="2000" i="1" dirty="0">
                  <a:solidFill>
                    <a:srgbClr val="002060"/>
                  </a:solidFill>
                  <a:latin typeface="Times New Roman" panose="02020603050405020304" pitchFamily="18" charset="0"/>
                  <a:cs typeface="Times New Roman" panose="02020603050405020304" pitchFamily="18" charset="0"/>
                </a:rPr>
                <a:t>e</a:t>
              </a:r>
              <a:r>
                <a:rPr sz="2000" i="1" spc="-42"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p</a:t>
              </a:r>
              <a:r>
                <a:rPr sz="2000" i="1" spc="4" dirty="0">
                  <a:solidFill>
                    <a:srgbClr val="002060"/>
                  </a:solidFill>
                  <a:latin typeface="Times New Roman" panose="02020603050405020304" pitchFamily="18" charset="0"/>
                  <a:cs typeface="Times New Roman" panose="02020603050405020304" pitchFamily="18" charset="0"/>
                </a:rPr>
                <a:t>r</a:t>
              </a:r>
              <a:r>
                <a:rPr sz="2000" i="1" spc="14" dirty="0">
                  <a:solidFill>
                    <a:srgbClr val="002060"/>
                  </a:solidFill>
                  <a:latin typeface="Times New Roman" panose="02020603050405020304" pitchFamily="18" charset="0"/>
                  <a:cs typeface="Times New Roman" panose="02020603050405020304" pitchFamily="18" charset="0"/>
                </a:rPr>
                <a:t>e</a:t>
              </a:r>
              <a:r>
                <a:rPr sz="2000" i="1" dirty="0">
                  <a:solidFill>
                    <a:srgbClr val="002060"/>
                  </a:solidFill>
                  <a:latin typeface="Times New Roman" panose="02020603050405020304" pitchFamily="18" charset="0"/>
                  <a:cs typeface="Times New Roman" panose="02020603050405020304" pitchFamily="18" charset="0"/>
                </a:rPr>
                <a:t>d</a:t>
              </a:r>
              <a:r>
                <a:rPr sz="2000" i="1" spc="4" dirty="0">
                  <a:solidFill>
                    <a:srgbClr val="002060"/>
                  </a:solidFill>
                  <a:latin typeface="Times New Roman" panose="02020603050405020304" pitchFamily="18" charset="0"/>
                  <a:cs typeface="Times New Roman" panose="02020603050405020304" pitchFamily="18" charset="0"/>
                </a:rPr>
                <a:t>i</a:t>
              </a:r>
              <a:r>
                <a:rPr sz="2000" i="1" spc="14" dirty="0">
                  <a:solidFill>
                    <a:srgbClr val="002060"/>
                  </a:solidFill>
                  <a:latin typeface="Times New Roman" panose="02020603050405020304" pitchFamily="18" charset="0"/>
                  <a:cs typeface="Times New Roman" panose="02020603050405020304" pitchFamily="18" charset="0"/>
                </a:rPr>
                <a:t>c</a:t>
              </a:r>
              <a:r>
                <a:rPr sz="2000" i="1" spc="-9" dirty="0">
                  <a:solidFill>
                    <a:srgbClr val="002060"/>
                  </a:solidFill>
                  <a:latin typeface="Times New Roman" panose="02020603050405020304" pitchFamily="18" charset="0"/>
                  <a:cs typeface="Times New Roman" panose="02020603050405020304" pitchFamily="18" charset="0"/>
                </a:rPr>
                <a:t>t</a:t>
              </a:r>
              <a:r>
                <a:rPr sz="2000" i="1" spc="9" dirty="0">
                  <a:solidFill>
                    <a:srgbClr val="002060"/>
                  </a:solidFill>
                  <a:latin typeface="Times New Roman" panose="02020603050405020304" pitchFamily="18" charset="0"/>
                  <a:cs typeface="Times New Roman" panose="02020603050405020304" pitchFamily="18" charset="0"/>
                </a:rPr>
                <a:t>o</a:t>
              </a:r>
              <a:r>
                <a:rPr sz="2000" i="1" spc="19" dirty="0">
                  <a:solidFill>
                    <a:srgbClr val="002060"/>
                  </a:solidFill>
                  <a:latin typeface="Times New Roman" panose="02020603050405020304" pitchFamily="18" charset="0"/>
                  <a:cs typeface="Times New Roman" panose="02020603050405020304" pitchFamily="18" charset="0"/>
                </a:rPr>
                <a:t>r</a:t>
              </a:r>
              <a:r>
                <a:rPr sz="2000" i="1" dirty="0">
                  <a:solidFill>
                    <a:srgbClr val="002060"/>
                  </a:solidFill>
                  <a:latin typeface="Times New Roman" panose="02020603050405020304" pitchFamily="18" charset="0"/>
                  <a:cs typeface="Times New Roman" panose="02020603050405020304" pitchFamily="18" charset="0"/>
                </a:rPr>
                <a:t>s</a:t>
              </a:r>
              <a:r>
                <a:rPr sz="2000" i="1" spc="125" dirty="0">
                  <a:solidFill>
                    <a:srgbClr val="002060"/>
                  </a:solidFill>
                  <a:latin typeface="Times New Roman" panose="02020603050405020304" pitchFamily="18" charset="0"/>
                  <a:cs typeface="Times New Roman" panose="02020603050405020304" pitchFamily="18" charset="0"/>
                </a:rPr>
                <a:t> </a:t>
              </a:r>
              <a:r>
                <a:rPr sz="2000" i="1" dirty="0">
                  <a:solidFill>
                    <a:srgbClr val="002060"/>
                  </a:solidFill>
                  <a:latin typeface="Times New Roman" panose="02020603050405020304" pitchFamily="18" charset="0"/>
                  <a:cs typeface="Times New Roman" panose="02020603050405020304" pitchFamily="18" charset="0"/>
                </a:rPr>
                <a:t>of</a:t>
              </a:r>
              <a:r>
                <a:rPr sz="2000" i="1" spc="31" dirty="0">
                  <a:solidFill>
                    <a:srgbClr val="002060"/>
                  </a:solidFill>
                  <a:latin typeface="Times New Roman" panose="02020603050405020304" pitchFamily="18" charset="0"/>
                  <a:cs typeface="Times New Roman" panose="02020603050405020304" pitchFamily="18" charset="0"/>
                </a:rPr>
                <a:t> </a:t>
              </a:r>
              <a:r>
                <a:rPr sz="2000" i="1" spc="9" dirty="0">
                  <a:solidFill>
                    <a:srgbClr val="002060"/>
                  </a:solidFill>
                  <a:latin typeface="Times New Roman" panose="02020603050405020304" pitchFamily="18" charset="0"/>
                  <a:cs typeface="Times New Roman" panose="02020603050405020304" pitchFamily="18" charset="0"/>
                </a:rPr>
                <a:t>c</a:t>
              </a:r>
              <a:r>
                <a:rPr sz="2000" i="1" spc="4" dirty="0">
                  <a:solidFill>
                    <a:srgbClr val="002060"/>
                  </a:solidFill>
                  <a:latin typeface="Times New Roman" panose="02020603050405020304" pitchFamily="18" charset="0"/>
                  <a:cs typeface="Times New Roman" panose="02020603050405020304" pitchFamily="18" charset="0"/>
                </a:rPr>
                <a:t>on</a:t>
              </a:r>
              <a:r>
                <a:rPr sz="2000" i="1" spc="9" dirty="0">
                  <a:solidFill>
                    <a:srgbClr val="002060"/>
                  </a:solidFill>
                  <a:latin typeface="Times New Roman" panose="02020603050405020304" pitchFamily="18" charset="0"/>
                  <a:cs typeface="Times New Roman" panose="02020603050405020304" pitchFamily="18" charset="0"/>
                </a:rPr>
                <a:t>ce</a:t>
              </a:r>
              <a:r>
                <a:rPr sz="2000" i="1" dirty="0">
                  <a:solidFill>
                    <a:srgbClr val="002060"/>
                  </a:solidFill>
                  <a:latin typeface="Times New Roman" panose="02020603050405020304" pitchFamily="18" charset="0"/>
                  <a:cs typeface="Times New Roman" panose="02020603050405020304" pitchFamily="18" charset="0"/>
                </a:rPr>
                <a:t>pti</a:t>
              </a:r>
              <a:r>
                <a:rPr sz="2000" i="1" spc="4" dirty="0">
                  <a:solidFill>
                    <a:srgbClr val="002060"/>
                  </a:solidFill>
                  <a:latin typeface="Times New Roman" panose="02020603050405020304" pitchFamily="18" charset="0"/>
                  <a:cs typeface="Times New Roman" panose="02020603050405020304" pitchFamily="18" charset="0"/>
                </a:rPr>
                <a:t>o</a:t>
              </a:r>
              <a:r>
                <a:rPr sz="2000" i="1" dirty="0">
                  <a:solidFill>
                    <a:srgbClr val="002060"/>
                  </a:solidFill>
                  <a:latin typeface="Times New Roman" panose="02020603050405020304" pitchFamily="18" charset="0"/>
                  <a:cs typeface="Times New Roman" panose="02020603050405020304" pitchFamily="18" charset="0"/>
                </a:rPr>
                <a:t>n</a:t>
              </a:r>
              <a:r>
                <a:rPr lang="it-IT" sz="2000" i="1" dirty="0">
                  <a:solidFill>
                    <a:srgbClr val="002060"/>
                  </a:solidFill>
                  <a:latin typeface="Times New Roman" panose="02020603050405020304" pitchFamily="18" charset="0"/>
                  <a:cs typeface="Times New Roman" panose="02020603050405020304" pitchFamily="18" charset="0"/>
                </a:rPr>
                <a:t>.</a:t>
              </a:r>
              <a:endParaRPr sz="2000" b="1" i="1" dirty="0">
                <a:solidFill>
                  <a:srgbClr val="00206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41297" y="6099014"/>
              <a:ext cx="5209540" cy="400110"/>
            </a:xfrm>
            <a:prstGeom prst="rect">
              <a:avLst/>
            </a:prstGeom>
          </p:spPr>
          <p:txBody>
            <a:bodyPr wrap="none">
              <a:spAutoFit/>
            </a:bodyPr>
            <a:lstStyle/>
            <a:p>
              <a:pPr algn="ctr"/>
              <a:r>
                <a:rPr lang="it-IT" sz="1000" b="1" spc="9" dirty="0">
                  <a:solidFill>
                    <a:srgbClr val="221F1F"/>
                  </a:solidFill>
                  <a:cs typeface="Arial"/>
                </a:rPr>
                <a:t>S</a:t>
              </a:r>
              <a:r>
                <a:rPr lang="it-IT" sz="1000" b="1" dirty="0">
                  <a:solidFill>
                    <a:srgbClr val="221F1F"/>
                  </a:solidFill>
                  <a:cs typeface="Arial"/>
                </a:rPr>
                <a:t>l</a:t>
              </a:r>
              <a:r>
                <a:rPr lang="it-IT" sz="1000" b="1" spc="9" dirty="0">
                  <a:solidFill>
                    <a:srgbClr val="221F1F"/>
                  </a:solidFill>
                  <a:cs typeface="Arial"/>
                </a:rPr>
                <a:t>am</a:t>
              </a:r>
              <a:r>
                <a:rPr lang="it-IT" sz="1000" b="1" dirty="0">
                  <a:solidFill>
                    <a:srgbClr val="221F1F"/>
                  </a:solidFill>
                  <a:cs typeface="Arial"/>
                </a:rPr>
                <a:t>a </a:t>
              </a:r>
              <a:r>
                <a:rPr lang="it-IT" sz="1000" b="1" spc="4" dirty="0">
                  <a:solidFill>
                    <a:srgbClr val="221F1F"/>
                  </a:solidFill>
                  <a:cs typeface="Arial"/>
                </a:rPr>
                <a:t>e</a:t>
              </a:r>
              <a:r>
                <a:rPr lang="it-IT" sz="1000" b="1" dirty="0">
                  <a:solidFill>
                    <a:srgbClr val="221F1F"/>
                  </a:solidFill>
                  <a:cs typeface="Arial"/>
                </a:rPr>
                <a:t>t</a:t>
              </a:r>
              <a:r>
                <a:rPr lang="it-IT" sz="1000" b="1" spc="12" dirty="0">
                  <a:solidFill>
                    <a:srgbClr val="221F1F"/>
                  </a:solidFill>
                  <a:cs typeface="Arial"/>
                </a:rPr>
                <a:t> </a:t>
              </a:r>
              <a:r>
                <a:rPr lang="it-IT" sz="1000" b="1" spc="9" dirty="0">
                  <a:solidFill>
                    <a:srgbClr val="221F1F"/>
                  </a:solidFill>
                  <a:cs typeface="Arial"/>
                </a:rPr>
                <a:t>a</a:t>
              </a:r>
              <a:r>
                <a:rPr lang="it-IT" sz="1000" b="1" spc="-4" dirty="0">
                  <a:solidFill>
                    <a:srgbClr val="221F1F"/>
                  </a:solidFill>
                  <a:cs typeface="Arial"/>
                </a:rPr>
                <a:t>l</a:t>
              </a:r>
              <a:r>
                <a:rPr lang="it-IT" sz="1000" b="1" spc="-14" dirty="0">
                  <a:solidFill>
                    <a:srgbClr val="221F1F"/>
                  </a:solidFill>
                  <a:cs typeface="Arial"/>
                </a:rPr>
                <a:t>.</a:t>
              </a:r>
              <a:r>
                <a:rPr lang="it-IT" sz="1000" b="1" dirty="0">
                  <a:solidFill>
                    <a:srgbClr val="221F1F"/>
                  </a:solidFill>
                  <a:cs typeface="Arial"/>
                </a:rPr>
                <a:t>,</a:t>
              </a:r>
              <a:r>
                <a:rPr lang="it-IT" sz="1000" b="1" spc="-21" dirty="0">
                  <a:solidFill>
                    <a:srgbClr val="221F1F"/>
                  </a:solidFill>
                  <a:cs typeface="Arial"/>
                </a:rPr>
                <a:t> </a:t>
              </a:r>
              <a:r>
                <a:rPr lang="it-IT" sz="1000" b="1" spc="-4" dirty="0">
                  <a:solidFill>
                    <a:srgbClr val="221F1F"/>
                  </a:solidFill>
                  <a:cs typeface="Arial"/>
                </a:rPr>
                <a:t>2</a:t>
              </a:r>
              <a:r>
                <a:rPr lang="it-IT" sz="1000" b="1" spc="25" dirty="0">
                  <a:solidFill>
                    <a:srgbClr val="221F1F"/>
                  </a:solidFill>
                  <a:cs typeface="Arial"/>
                </a:rPr>
                <a:t>0</a:t>
              </a:r>
              <a:r>
                <a:rPr lang="it-IT" sz="1000" b="1" spc="9" dirty="0">
                  <a:solidFill>
                    <a:srgbClr val="221F1F"/>
                  </a:solidFill>
                  <a:cs typeface="Arial"/>
                </a:rPr>
                <a:t>0</a:t>
              </a:r>
              <a:r>
                <a:rPr lang="it-IT" sz="1000" b="1" spc="25" dirty="0">
                  <a:solidFill>
                    <a:srgbClr val="221F1F"/>
                  </a:solidFill>
                  <a:cs typeface="Arial"/>
                </a:rPr>
                <a:t>2</a:t>
              </a:r>
              <a:r>
                <a:rPr lang="it-IT" sz="1000" b="1" dirty="0">
                  <a:solidFill>
                    <a:srgbClr val="221F1F"/>
                  </a:solidFill>
                  <a:cs typeface="Arial"/>
                </a:rPr>
                <a:t>; </a:t>
              </a:r>
              <a:r>
                <a:rPr lang="it-IT" sz="1000" b="1" spc="4" dirty="0">
                  <a:solidFill>
                    <a:srgbClr val="221F1F"/>
                  </a:solidFill>
                  <a:cs typeface="Arial"/>
                </a:rPr>
                <a:t>W</a:t>
              </a:r>
              <a:r>
                <a:rPr lang="it-IT" sz="1000" b="1" spc="9" dirty="0">
                  <a:solidFill>
                    <a:srgbClr val="221F1F"/>
                  </a:solidFill>
                  <a:cs typeface="Arial"/>
                </a:rPr>
                <a:t>H</a:t>
              </a:r>
              <a:r>
                <a:rPr lang="it-IT" sz="1000" b="1" spc="-25" dirty="0">
                  <a:solidFill>
                    <a:srgbClr val="221F1F"/>
                  </a:solidFill>
                  <a:cs typeface="Arial"/>
                </a:rPr>
                <a:t>O</a:t>
              </a:r>
              <a:r>
                <a:rPr lang="it-IT" sz="1000" b="1" dirty="0">
                  <a:solidFill>
                    <a:srgbClr val="221F1F"/>
                  </a:solidFill>
                  <a:cs typeface="Arial"/>
                </a:rPr>
                <a:t>,</a:t>
              </a:r>
              <a:r>
                <a:rPr lang="it-IT" sz="1000" b="1" spc="-44" dirty="0">
                  <a:solidFill>
                    <a:srgbClr val="221F1F"/>
                  </a:solidFill>
                  <a:cs typeface="Arial"/>
                </a:rPr>
                <a:t>1</a:t>
              </a:r>
              <a:r>
                <a:rPr lang="it-IT" sz="1000" b="1" spc="14" dirty="0">
                  <a:solidFill>
                    <a:srgbClr val="221F1F"/>
                  </a:solidFill>
                  <a:cs typeface="Arial"/>
                </a:rPr>
                <a:t>9</a:t>
              </a:r>
              <a:r>
                <a:rPr lang="it-IT" sz="1000" b="1" spc="19" dirty="0">
                  <a:solidFill>
                    <a:srgbClr val="221F1F"/>
                  </a:solidFill>
                  <a:cs typeface="Arial"/>
                </a:rPr>
                <a:t>9</a:t>
              </a:r>
              <a:r>
                <a:rPr lang="it-IT" sz="1000" b="1" spc="34" dirty="0">
                  <a:solidFill>
                    <a:srgbClr val="221F1F"/>
                  </a:solidFill>
                  <a:cs typeface="Arial"/>
                </a:rPr>
                <a:t>6</a:t>
              </a:r>
              <a:r>
                <a:rPr lang="it-IT" sz="1000" b="1" dirty="0">
                  <a:solidFill>
                    <a:srgbClr val="221F1F"/>
                  </a:solidFill>
                  <a:cs typeface="Arial"/>
                </a:rPr>
                <a:t>; </a:t>
              </a:r>
              <a:r>
                <a:rPr lang="it-IT" sz="1000" b="1" dirty="0" err="1">
                  <a:solidFill>
                    <a:srgbClr val="221F1F"/>
                  </a:solidFill>
                  <a:cs typeface="Arial"/>
                </a:rPr>
                <a:t>Zi</a:t>
              </a:r>
              <a:r>
                <a:rPr lang="it-IT" sz="1000" b="1" spc="4" dirty="0" err="1">
                  <a:solidFill>
                    <a:srgbClr val="221F1F"/>
                  </a:solidFill>
                  <a:cs typeface="Arial"/>
                </a:rPr>
                <a:t>n</a:t>
              </a:r>
              <a:r>
                <a:rPr lang="it-IT" sz="1000" b="1" spc="9" dirty="0" err="1">
                  <a:solidFill>
                    <a:srgbClr val="221F1F"/>
                  </a:solidFill>
                  <a:cs typeface="Arial"/>
                </a:rPr>
                <a:t>ama</a:t>
              </a:r>
              <a:r>
                <a:rPr lang="it-IT" sz="1000" b="1" dirty="0" err="1">
                  <a:solidFill>
                    <a:srgbClr val="221F1F"/>
                  </a:solidFill>
                  <a:cs typeface="Arial"/>
                </a:rPr>
                <a:t>n</a:t>
              </a:r>
              <a:r>
                <a:rPr lang="it-IT" sz="1000" b="1" spc="-26" dirty="0">
                  <a:solidFill>
                    <a:srgbClr val="221F1F"/>
                  </a:solidFill>
                  <a:cs typeface="Arial"/>
                </a:rPr>
                <a:t> </a:t>
              </a:r>
              <a:r>
                <a:rPr lang="it-IT" sz="1000" b="1" spc="4" dirty="0">
                  <a:solidFill>
                    <a:srgbClr val="221F1F"/>
                  </a:solidFill>
                  <a:cs typeface="Arial"/>
                </a:rPr>
                <a:t>e</a:t>
              </a:r>
              <a:r>
                <a:rPr lang="it-IT" sz="1000" b="1" dirty="0">
                  <a:solidFill>
                    <a:srgbClr val="221F1F"/>
                  </a:solidFill>
                  <a:cs typeface="Arial"/>
                </a:rPr>
                <a:t>t</a:t>
              </a:r>
              <a:r>
                <a:rPr lang="it-IT" sz="1000" b="1" spc="12" dirty="0">
                  <a:solidFill>
                    <a:srgbClr val="221F1F"/>
                  </a:solidFill>
                  <a:cs typeface="Arial"/>
                </a:rPr>
                <a:t> </a:t>
              </a:r>
              <a:r>
                <a:rPr lang="it-IT" sz="1000" b="1" spc="9" dirty="0">
                  <a:solidFill>
                    <a:srgbClr val="221F1F"/>
                  </a:solidFill>
                  <a:cs typeface="Arial"/>
                </a:rPr>
                <a:t>a</a:t>
              </a:r>
              <a:r>
                <a:rPr lang="it-IT" sz="1000" b="1" spc="-4" dirty="0">
                  <a:solidFill>
                    <a:srgbClr val="221F1F"/>
                  </a:solidFill>
                  <a:cs typeface="Arial"/>
                </a:rPr>
                <a:t>l</a:t>
              </a:r>
              <a:r>
                <a:rPr lang="it-IT" sz="1000" b="1" spc="-14" dirty="0">
                  <a:solidFill>
                    <a:srgbClr val="221F1F"/>
                  </a:solidFill>
                  <a:cs typeface="Arial"/>
                </a:rPr>
                <a:t>.</a:t>
              </a:r>
              <a:r>
                <a:rPr lang="it-IT" sz="1000" b="1" dirty="0">
                  <a:solidFill>
                    <a:srgbClr val="221F1F"/>
                  </a:solidFill>
                  <a:cs typeface="Arial"/>
                </a:rPr>
                <a:t>,</a:t>
              </a:r>
              <a:r>
                <a:rPr lang="it-IT" sz="1000" b="1" spc="-21" dirty="0">
                  <a:solidFill>
                    <a:srgbClr val="221F1F"/>
                  </a:solidFill>
                  <a:cs typeface="Arial"/>
                </a:rPr>
                <a:t> </a:t>
              </a:r>
              <a:r>
                <a:rPr lang="it-IT" sz="1000" b="1" spc="-4" dirty="0">
                  <a:solidFill>
                    <a:srgbClr val="221F1F"/>
                  </a:solidFill>
                  <a:cs typeface="Arial"/>
                </a:rPr>
                <a:t>2</a:t>
              </a:r>
              <a:r>
                <a:rPr lang="it-IT" sz="1000" b="1" spc="25" dirty="0">
                  <a:solidFill>
                    <a:srgbClr val="221F1F"/>
                  </a:solidFill>
                  <a:cs typeface="Arial"/>
                </a:rPr>
                <a:t>00</a:t>
              </a:r>
              <a:r>
                <a:rPr lang="it-IT" sz="1000" b="1" spc="50" dirty="0">
                  <a:solidFill>
                    <a:srgbClr val="221F1F"/>
                  </a:solidFill>
                  <a:cs typeface="Arial"/>
                </a:rPr>
                <a:t>0</a:t>
              </a:r>
              <a:r>
                <a:rPr lang="it-IT" sz="1000" b="1" dirty="0">
                  <a:solidFill>
                    <a:srgbClr val="221F1F"/>
                  </a:solidFill>
                  <a:cs typeface="Arial"/>
                </a:rPr>
                <a:t>; </a:t>
              </a:r>
              <a:r>
                <a:rPr lang="it-IT" sz="1000" b="1" spc="9" dirty="0" err="1">
                  <a:solidFill>
                    <a:srgbClr val="221F1F"/>
                  </a:solidFill>
                  <a:cs typeface="Arial"/>
                </a:rPr>
                <a:t>B</a:t>
              </a:r>
              <a:r>
                <a:rPr lang="it-IT" sz="1000" b="1" spc="4" dirty="0" err="1">
                  <a:solidFill>
                    <a:srgbClr val="221F1F"/>
                  </a:solidFill>
                  <a:cs typeface="Arial"/>
                </a:rPr>
                <a:t>ond</a:t>
              </a:r>
              <a:r>
                <a:rPr lang="it-IT" sz="1000" b="1" dirty="0" err="1">
                  <a:solidFill>
                    <a:srgbClr val="221F1F"/>
                  </a:solidFill>
                  <a:cs typeface="Arial"/>
                </a:rPr>
                <a:t>e</a:t>
              </a:r>
              <a:r>
                <a:rPr lang="it-IT" sz="1000" b="1" dirty="0">
                  <a:solidFill>
                    <a:srgbClr val="221F1F"/>
                  </a:solidFill>
                  <a:cs typeface="Arial"/>
                </a:rPr>
                <a:t> </a:t>
              </a:r>
              <a:r>
                <a:rPr lang="it-IT" sz="1000" b="1" spc="4" dirty="0">
                  <a:solidFill>
                    <a:srgbClr val="221F1F"/>
                  </a:solidFill>
                  <a:cs typeface="Arial"/>
                </a:rPr>
                <a:t>e</a:t>
              </a:r>
              <a:r>
                <a:rPr lang="it-IT" sz="1000" b="1" dirty="0">
                  <a:solidFill>
                    <a:srgbClr val="221F1F"/>
                  </a:solidFill>
                  <a:cs typeface="Arial"/>
                </a:rPr>
                <a:t>t</a:t>
              </a:r>
              <a:r>
                <a:rPr lang="it-IT" sz="1000" b="1" spc="12" dirty="0">
                  <a:solidFill>
                    <a:srgbClr val="221F1F"/>
                  </a:solidFill>
                  <a:cs typeface="Arial"/>
                </a:rPr>
                <a:t> </a:t>
              </a:r>
              <a:r>
                <a:rPr lang="it-IT" sz="1000" b="1" spc="9" dirty="0">
                  <a:solidFill>
                    <a:srgbClr val="221F1F"/>
                  </a:solidFill>
                  <a:cs typeface="Arial"/>
                </a:rPr>
                <a:t>a</a:t>
              </a:r>
              <a:r>
                <a:rPr lang="it-IT" sz="1000" b="1" spc="-4" dirty="0">
                  <a:solidFill>
                    <a:srgbClr val="221F1F"/>
                  </a:solidFill>
                  <a:cs typeface="Arial"/>
                </a:rPr>
                <a:t>l</a:t>
              </a:r>
              <a:r>
                <a:rPr lang="it-IT" sz="1000" b="1" spc="-14" dirty="0">
                  <a:solidFill>
                    <a:srgbClr val="221F1F"/>
                  </a:solidFill>
                  <a:cs typeface="Arial"/>
                </a:rPr>
                <a:t>.</a:t>
              </a:r>
              <a:r>
                <a:rPr lang="it-IT" sz="1000" b="1" dirty="0">
                  <a:solidFill>
                    <a:srgbClr val="221F1F"/>
                  </a:solidFill>
                  <a:cs typeface="Arial"/>
                </a:rPr>
                <a:t>,</a:t>
              </a:r>
              <a:r>
                <a:rPr lang="it-IT" sz="1000" b="1" spc="-21" dirty="0">
                  <a:solidFill>
                    <a:srgbClr val="221F1F"/>
                  </a:solidFill>
                  <a:cs typeface="Arial"/>
                </a:rPr>
                <a:t> </a:t>
              </a:r>
              <a:r>
                <a:rPr lang="it-IT" sz="1000" b="1" spc="-44" dirty="0">
                  <a:solidFill>
                    <a:srgbClr val="221F1F"/>
                  </a:solidFill>
                  <a:cs typeface="Arial"/>
                </a:rPr>
                <a:t>1</a:t>
              </a:r>
              <a:r>
                <a:rPr lang="it-IT" sz="1000" b="1" spc="14" dirty="0">
                  <a:solidFill>
                    <a:srgbClr val="221F1F"/>
                  </a:solidFill>
                  <a:cs typeface="Arial"/>
                </a:rPr>
                <a:t>9</a:t>
              </a:r>
              <a:r>
                <a:rPr lang="it-IT" sz="1000" b="1" spc="9" dirty="0">
                  <a:solidFill>
                    <a:srgbClr val="221F1F"/>
                  </a:solidFill>
                  <a:cs typeface="Arial"/>
                </a:rPr>
                <a:t>9</a:t>
              </a:r>
              <a:r>
                <a:rPr lang="it-IT" sz="1000" b="1" spc="34" dirty="0">
                  <a:solidFill>
                    <a:srgbClr val="221F1F"/>
                  </a:solidFill>
                  <a:cs typeface="Arial"/>
                </a:rPr>
                <a:t>8</a:t>
              </a:r>
              <a:r>
                <a:rPr lang="it-IT" sz="1000" b="1" dirty="0">
                  <a:solidFill>
                    <a:srgbClr val="221F1F"/>
                  </a:solidFill>
                  <a:cs typeface="Arial"/>
                </a:rPr>
                <a:t>; </a:t>
              </a:r>
              <a:r>
                <a:rPr lang="it-IT" sz="1000" b="1" spc="19" dirty="0">
                  <a:solidFill>
                    <a:srgbClr val="221F1F"/>
                  </a:solidFill>
                  <a:cs typeface="Arial"/>
                </a:rPr>
                <a:t>L</a:t>
              </a:r>
              <a:r>
                <a:rPr lang="it-IT" sz="1000" b="1" spc="9" dirty="0">
                  <a:solidFill>
                    <a:srgbClr val="221F1F"/>
                  </a:solidFill>
                  <a:cs typeface="Arial"/>
                </a:rPr>
                <a:t>a</a:t>
              </a:r>
              <a:r>
                <a:rPr lang="it-IT" sz="1000" b="1" spc="19" dirty="0">
                  <a:solidFill>
                    <a:srgbClr val="221F1F"/>
                  </a:solidFill>
                  <a:cs typeface="Arial"/>
                </a:rPr>
                <a:t>r</a:t>
              </a:r>
              <a:r>
                <a:rPr lang="it-IT" sz="1000" b="1" spc="9" dirty="0">
                  <a:solidFill>
                    <a:srgbClr val="221F1F"/>
                  </a:solidFill>
                  <a:cs typeface="Arial"/>
                </a:rPr>
                <a:t>se</a:t>
              </a:r>
              <a:r>
                <a:rPr lang="it-IT" sz="1000" b="1" dirty="0">
                  <a:solidFill>
                    <a:srgbClr val="221F1F"/>
                  </a:solidFill>
                  <a:cs typeface="Arial"/>
                </a:rPr>
                <a:t>n</a:t>
              </a:r>
              <a:r>
                <a:rPr lang="it-IT" sz="1000" b="1" spc="-42" dirty="0">
                  <a:solidFill>
                    <a:srgbClr val="221F1F"/>
                  </a:solidFill>
                  <a:cs typeface="Arial"/>
                </a:rPr>
                <a:t> </a:t>
              </a:r>
              <a:r>
                <a:rPr lang="it-IT" sz="1000" b="1" dirty="0">
                  <a:solidFill>
                    <a:srgbClr val="221F1F"/>
                  </a:solidFill>
                  <a:cs typeface="Arial"/>
                </a:rPr>
                <a:t>et</a:t>
              </a:r>
              <a:r>
                <a:rPr lang="it-IT" sz="1000" b="1" spc="20" dirty="0">
                  <a:solidFill>
                    <a:srgbClr val="221F1F"/>
                  </a:solidFill>
                  <a:cs typeface="Arial"/>
                </a:rPr>
                <a:t> </a:t>
              </a:r>
              <a:r>
                <a:rPr lang="it-IT" sz="1000" b="1" spc="9" dirty="0">
                  <a:solidFill>
                    <a:srgbClr val="221F1F"/>
                  </a:solidFill>
                  <a:cs typeface="Arial"/>
                </a:rPr>
                <a:t>a</a:t>
              </a:r>
              <a:r>
                <a:rPr lang="it-IT" sz="1000" b="1" spc="-4" dirty="0">
                  <a:solidFill>
                    <a:srgbClr val="221F1F"/>
                  </a:solidFill>
                  <a:cs typeface="Arial"/>
                </a:rPr>
                <a:t>l</a:t>
              </a:r>
              <a:r>
                <a:rPr lang="it-IT" sz="1000" b="1" spc="-14" dirty="0">
                  <a:solidFill>
                    <a:srgbClr val="221F1F"/>
                  </a:solidFill>
                  <a:cs typeface="Arial"/>
                </a:rPr>
                <a:t>.</a:t>
              </a:r>
              <a:r>
                <a:rPr lang="it-IT" sz="1000" b="1" dirty="0">
                  <a:solidFill>
                    <a:srgbClr val="221F1F"/>
                  </a:solidFill>
                  <a:cs typeface="Arial"/>
                </a:rPr>
                <a:t>,</a:t>
              </a:r>
              <a:r>
                <a:rPr lang="it-IT" sz="1000" b="1" spc="-21" dirty="0">
                  <a:solidFill>
                    <a:srgbClr val="221F1F"/>
                  </a:solidFill>
                  <a:cs typeface="Arial"/>
                </a:rPr>
                <a:t> </a:t>
              </a:r>
              <a:r>
                <a:rPr lang="it-IT" sz="1000" b="1" spc="-4" dirty="0">
                  <a:solidFill>
                    <a:srgbClr val="221F1F"/>
                  </a:solidFill>
                  <a:cs typeface="Arial"/>
                </a:rPr>
                <a:t>2</a:t>
              </a:r>
              <a:r>
                <a:rPr lang="it-IT" sz="1000" b="1" spc="25" dirty="0">
                  <a:solidFill>
                    <a:srgbClr val="221F1F"/>
                  </a:solidFill>
                  <a:cs typeface="Arial"/>
                </a:rPr>
                <a:t>00</a:t>
              </a:r>
              <a:r>
                <a:rPr lang="it-IT" sz="1000" b="1" spc="50" dirty="0">
                  <a:solidFill>
                    <a:srgbClr val="221F1F"/>
                  </a:solidFill>
                  <a:cs typeface="Arial"/>
                </a:rPr>
                <a:t>0</a:t>
              </a:r>
              <a:r>
                <a:rPr lang="it-IT" sz="1000" b="1" dirty="0">
                  <a:solidFill>
                    <a:srgbClr val="221F1F"/>
                  </a:solidFill>
                  <a:cs typeface="Arial"/>
                </a:rPr>
                <a:t>. </a:t>
              </a:r>
              <a:endParaRPr lang="it-IT" sz="1000" b="1" dirty="0">
                <a:cs typeface="Arial"/>
              </a:endParaRPr>
            </a:p>
            <a:p>
              <a:pPr algn="ctr"/>
              <a:r>
                <a:rPr lang="it-IT" sz="1000" b="1" dirty="0">
                  <a:solidFill>
                    <a:srgbClr val="221F1F"/>
                  </a:solidFill>
                  <a:cs typeface="Arial"/>
                </a:rPr>
                <a:t> </a:t>
              </a:r>
              <a:endParaRPr lang="it-IT" sz="1000" dirty="0"/>
            </a:p>
          </p:txBody>
        </p:sp>
      </p:grpSp>
      <p:sp>
        <p:nvSpPr>
          <p:cNvPr id="2" name="Rettangolo 1"/>
          <p:cNvSpPr/>
          <p:nvPr/>
        </p:nvSpPr>
        <p:spPr>
          <a:xfrm>
            <a:off x="4295801" y="390412"/>
            <a:ext cx="3223831" cy="301493"/>
          </a:xfrm>
          <a:prstGeom prst="rect">
            <a:avLst/>
          </a:prstGeom>
          <a:ln>
            <a:noFill/>
          </a:ln>
        </p:spPr>
        <p:txBody>
          <a:bodyPr wrap="none" anchor="ctr">
            <a:spAutoFit/>
          </a:bodyPr>
          <a:lstStyle/>
          <a:p>
            <a:pPr marL="12700" marR="8110" algn="ctr">
              <a:lnSpc>
                <a:spcPts val="1325"/>
              </a:lnSpc>
              <a:spcBef>
                <a:spcPts val="66"/>
              </a:spcBef>
            </a:pPr>
            <a:r>
              <a:rPr lang="it-IT" sz="2800" cap="all" spc="19" dirty="0" err="1">
                <a:solidFill>
                  <a:srgbClr val="002060"/>
                </a:solidFill>
                <a:latin typeface="Times New Roman" panose="02020603050405020304" pitchFamily="18" charset="0"/>
                <a:cs typeface="Times New Roman" panose="02020603050405020304" pitchFamily="18" charset="0"/>
              </a:rPr>
              <a:t>S</a:t>
            </a:r>
            <a:r>
              <a:rPr lang="it-IT" sz="2800" cap="all" spc="9" dirty="0" err="1">
                <a:solidFill>
                  <a:srgbClr val="002060"/>
                </a:solidFill>
                <a:latin typeface="Times New Roman" panose="02020603050405020304" pitchFamily="18" charset="0"/>
                <a:cs typeface="Times New Roman" panose="02020603050405020304" pitchFamily="18" charset="0"/>
              </a:rPr>
              <a:t>per</a:t>
            </a:r>
            <a:r>
              <a:rPr lang="it-IT" sz="2800" cap="all" dirty="0" err="1">
                <a:solidFill>
                  <a:srgbClr val="002060"/>
                </a:solidFill>
                <a:latin typeface="Times New Roman" panose="02020603050405020304" pitchFamily="18" charset="0"/>
                <a:cs typeface="Times New Roman" panose="02020603050405020304" pitchFamily="18" charset="0"/>
              </a:rPr>
              <a:t>m</a:t>
            </a:r>
            <a:r>
              <a:rPr lang="it-IT" sz="2800" cap="all" spc="-1" dirty="0">
                <a:solidFill>
                  <a:srgbClr val="002060"/>
                </a:solidFill>
                <a:latin typeface="Times New Roman" panose="02020603050405020304" pitchFamily="18" charset="0"/>
                <a:cs typeface="Times New Roman" panose="02020603050405020304" pitchFamily="18" charset="0"/>
              </a:rPr>
              <a:t> </a:t>
            </a:r>
            <a:r>
              <a:rPr lang="it-IT" sz="2800" cap="all" spc="9" dirty="0" err="1">
                <a:solidFill>
                  <a:srgbClr val="002060"/>
                </a:solidFill>
                <a:latin typeface="Times New Roman" panose="02020603050405020304" pitchFamily="18" charset="0"/>
                <a:cs typeface="Times New Roman" panose="02020603050405020304" pitchFamily="18" charset="0"/>
              </a:rPr>
              <a:t>numbe</a:t>
            </a:r>
            <a:r>
              <a:rPr lang="it-IT" sz="2800" cap="all" spc="19" dirty="0" err="1">
                <a:solidFill>
                  <a:srgbClr val="002060"/>
                </a:solidFill>
                <a:latin typeface="Times New Roman" panose="02020603050405020304" pitchFamily="18" charset="0"/>
                <a:cs typeface="Times New Roman" panose="02020603050405020304" pitchFamily="18" charset="0"/>
              </a:rPr>
              <a:t>r</a:t>
            </a:r>
            <a:r>
              <a:rPr lang="it-IT" sz="2800" cap="all" dirty="0" err="1">
                <a:solidFill>
                  <a:srgbClr val="002060"/>
                </a:solidFill>
                <a:latin typeface="Times New Roman" panose="02020603050405020304" pitchFamily="18" charset="0"/>
                <a:cs typeface="Times New Roman" panose="02020603050405020304" pitchFamily="18" charset="0"/>
              </a:rPr>
              <a:t>s</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11" name="Picture 2" descr="https://research.unite.it/sr/cineca/images/interface/logo_instance.png">
            <a:extLst>
              <a:ext uri="{FF2B5EF4-FFF2-40B4-BE49-F238E27FC236}">
                <a16:creationId xmlns:a16="http://schemas.microsoft.com/office/drawing/2014/main" id="{6B7CE1DD-D92A-4866-8E0B-EAC48302D3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58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742460" y="1629780"/>
            <a:ext cx="8530004" cy="1627067"/>
            <a:chOff x="218460" y="1629779"/>
            <a:chExt cx="8530004" cy="1627067"/>
          </a:xfrm>
        </p:grpSpPr>
        <p:sp>
          <p:nvSpPr>
            <p:cNvPr id="4" name="Rettangolo 3"/>
            <p:cNvSpPr/>
            <p:nvPr/>
          </p:nvSpPr>
          <p:spPr>
            <a:xfrm>
              <a:off x="218460" y="1629779"/>
              <a:ext cx="8496944" cy="584775"/>
            </a:xfrm>
            <a:prstGeom prst="rect">
              <a:avLst/>
            </a:prstGeom>
          </p:spPr>
          <p:txBody>
            <a:bodyPr wrap="square">
              <a:spAutoFit/>
            </a:bodyPr>
            <a:lstStyle/>
            <a:p>
              <a:pPr algn="just"/>
              <a:r>
                <a:rPr lang="en-US" sz="1600" spc="14" dirty="0">
                  <a:solidFill>
                    <a:srgbClr val="002060"/>
                  </a:solidFill>
                  <a:latin typeface="Times New Roman" panose="02020603050405020304" pitchFamily="18" charset="0"/>
                  <a:cs typeface="Times New Roman" panose="02020603050405020304" pitchFamily="18" charset="0"/>
                </a:rPr>
                <a:t>T</a:t>
              </a:r>
              <a:r>
                <a:rPr lang="en-US" sz="1600" spc="4" dirty="0">
                  <a:solidFill>
                    <a:srgbClr val="002060"/>
                  </a:solidFill>
                  <a:latin typeface="Times New Roman" panose="02020603050405020304" pitchFamily="18" charset="0"/>
                  <a:cs typeface="Times New Roman" panose="02020603050405020304" pitchFamily="18" charset="0"/>
                </a:rPr>
                <a:t>h</a:t>
              </a:r>
              <a:r>
                <a:rPr lang="en-US" sz="1600" dirty="0">
                  <a:solidFill>
                    <a:srgbClr val="002060"/>
                  </a:solidFill>
                  <a:latin typeface="Times New Roman" panose="02020603050405020304" pitchFamily="18" charset="0"/>
                  <a:cs typeface="Times New Roman" panose="02020603050405020304" pitchFamily="18" charset="0"/>
                </a:rPr>
                <a:t>e</a:t>
              </a:r>
              <a:r>
                <a:rPr lang="en-US" sz="1600" spc="-55"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us</a:t>
              </a:r>
              <a:r>
                <a:rPr lang="en-US" sz="1600" dirty="0">
                  <a:solidFill>
                    <a:srgbClr val="002060"/>
                  </a:solidFill>
                  <a:latin typeface="Times New Roman" panose="02020603050405020304" pitchFamily="18" charset="0"/>
                  <a:cs typeface="Times New Roman" panose="02020603050405020304" pitchFamily="18" charset="0"/>
                </a:rPr>
                <a:t>e</a:t>
              </a:r>
              <a:r>
                <a:rPr lang="en-US" sz="1600" spc="-21"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of</a:t>
              </a:r>
              <a:r>
                <a:rPr lang="en-US" sz="1600" spc="31" dirty="0">
                  <a:solidFill>
                    <a:srgbClr val="002060"/>
                  </a:solidFill>
                  <a:latin typeface="Times New Roman" panose="02020603050405020304" pitchFamily="18" charset="0"/>
                  <a:cs typeface="Times New Roman" panose="02020603050405020304" pitchFamily="18" charset="0"/>
                </a:rPr>
                <a:t> </a:t>
              </a:r>
              <a:r>
                <a:rPr lang="en-US" sz="1600" spc="-39" dirty="0">
                  <a:solidFill>
                    <a:srgbClr val="002060"/>
                  </a:solidFill>
                  <a:latin typeface="Times New Roman" panose="02020603050405020304" pitchFamily="18" charset="0"/>
                  <a:cs typeface="Times New Roman" panose="02020603050405020304" pitchFamily="18" charset="0"/>
                </a:rPr>
                <a:t>1</a:t>
              </a:r>
              <a:r>
                <a:rPr lang="en-US" sz="1600" spc="25" dirty="0">
                  <a:solidFill>
                    <a:srgbClr val="002060"/>
                  </a:solidFill>
                  <a:latin typeface="Times New Roman" panose="02020603050405020304" pitchFamily="18" charset="0"/>
                  <a:cs typeface="Times New Roman" panose="02020603050405020304" pitchFamily="18" charset="0"/>
                </a:rPr>
                <a:t>0</a:t>
              </a:r>
              <a:r>
                <a:rPr lang="en-US" sz="1600" spc="29" dirty="0">
                  <a:solidFill>
                    <a:srgbClr val="002060"/>
                  </a:solidFill>
                  <a:latin typeface="Times New Roman" panose="02020603050405020304" pitchFamily="18" charset="0"/>
                  <a:cs typeface="Times New Roman" panose="02020603050405020304" pitchFamily="18" charset="0"/>
                </a:rPr>
                <a:t>0</a:t>
              </a:r>
              <a:r>
                <a:rPr lang="en-US" sz="1600" spc="9" dirty="0">
                  <a:solidFill>
                    <a:srgbClr val="002060"/>
                  </a:solidFill>
                  <a:latin typeface="Times New Roman" panose="02020603050405020304" pitchFamily="18" charset="0"/>
                  <a:cs typeface="Times New Roman" panose="02020603050405020304" pitchFamily="18" charset="0"/>
                </a:rPr>
                <a:t>-</a:t>
              </a:r>
              <a:r>
                <a:rPr lang="en-US" sz="1600" spc="54" dirty="0">
                  <a:solidFill>
                    <a:srgbClr val="002060"/>
                  </a:solidFill>
                  <a:latin typeface="Times New Roman" panose="02020603050405020304" pitchFamily="18" charset="0"/>
                  <a:cs typeface="Times New Roman" panose="02020603050405020304" pitchFamily="18" charset="0"/>
                </a:rPr>
                <a:t>µ</a:t>
              </a:r>
              <a:r>
                <a:rPr lang="en-US" sz="1600" spc="9" dirty="0">
                  <a:solidFill>
                    <a:srgbClr val="002060"/>
                  </a:solidFill>
                  <a:latin typeface="Times New Roman" panose="02020603050405020304" pitchFamily="18" charset="0"/>
                  <a:cs typeface="Times New Roman" panose="02020603050405020304" pitchFamily="18" charset="0"/>
                </a:rPr>
                <a:t>m</a:t>
              </a:r>
              <a:r>
                <a:rPr lang="en-US" sz="1600" spc="19" dirty="0">
                  <a:solidFill>
                    <a:srgbClr val="002060"/>
                  </a:solidFill>
                  <a:latin typeface="Times New Roman" panose="02020603050405020304" pitchFamily="18" charset="0"/>
                  <a:cs typeface="Times New Roman" panose="02020603050405020304" pitchFamily="18" charset="0"/>
                </a:rPr>
                <a:t>-</a:t>
              </a:r>
              <a:r>
                <a:rPr lang="en-US" sz="1600" dirty="0">
                  <a:solidFill>
                    <a:srgbClr val="002060"/>
                  </a:solidFill>
                  <a:latin typeface="Times New Roman" panose="02020603050405020304" pitchFamily="18" charset="0"/>
                  <a:cs typeface="Times New Roman" panose="02020603050405020304" pitchFamily="18" charset="0"/>
                </a:rPr>
                <a:t>d</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9"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p </a:t>
              </a:r>
              <a:r>
                <a:rPr lang="it-IT" sz="1600" dirty="0" err="1">
                  <a:solidFill>
                    <a:srgbClr val="002060"/>
                  </a:solidFill>
                  <a:latin typeface="Times New Roman" panose="02020603050405020304" pitchFamily="18" charset="0"/>
                  <a:cs typeface="Times New Roman" panose="02020603050405020304" pitchFamily="18" charset="0"/>
                </a:rPr>
                <a:t>im</a:t>
              </a:r>
              <a:r>
                <a:rPr lang="it-IT" sz="1600" spc="9" dirty="0" err="1">
                  <a:solidFill>
                    <a:srgbClr val="002060"/>
                  </a:solidFill>
                  <a:latin typeface="Times New Roman" panose="02020603050405020304" pitchFamily="18" charset="0"/>
                  <a:cs typeface="Times New Roman" panose="02020603050405020304" pitchFamily="18" charset="0"/>
                </a:rPr>
                <a:t>p</a:t>
              </a:r>
              <a:r>
                <a:rPr lang="it-IT" sz="1600" spc="4" dirty="0" err="1">
                  <a:solidFill>
                    <a:srgbClr val="002060"/>
                  </a:solidFill>
                  <a:latin typeface="Times New Roman" panose="02020603050405020304" pitchFamily="18" charset="0"/>
                  <a:cs typeface="Times New Roman" panose="02020603050405020304" pitchFamily="18" charset="0"/>
                </a:rPr>
                <a:t>r</a:t>
              </a:r>
              <a:r>
                <a:rPr lang="it-IT" sz="1600" spc="-9" dirty="0" err="1">
                  <a:solidFill>
                    <a:srgbClr val="002060"/>
                  </a:solidFill>
                  <a:latin typeface="Times New Roman" panose="02020603050405020304" pitchFamily="18" charset="0"/>
                  <a:cs typeface="Times New Roman" panose="02020603050405020304" pitchFamily="18" charset="0"/>
                </a:rPr>
                <a:t>ov</a:t>
              </a:r>
              <a:r>
                <a:rPr lang="it-IT" sz="1600" spc="14" dirty="0" err="1">
                  <a:solidFill>
                    <a:srgbClr val="002060"/>
                  </a:solidFill>
                  <a:latin typeface="Times New Roman" panose="02020603050405020304" pitchFamily="18" charset="0"/>
                  <a:cs typeface="Times New Roman" panose="02020603050405020304" pitchFamily="18" charset="0"/>
                </a:rPr>
                <a:t>e</a:t>
              </a:r>
              <a:r>
                <a:rPr lang="it-IT" sz="1600" dirty="0" err="1">
                  <a:solidFill>
                    <a:srgbClr val="002060"/>
                  </a:solidFill>
                  <a:latin typeface="Times New Roman" panose="02020603050405020304" pitchFamily="18" charset="0"/>
                  <a:cs typeface="Times New Roman" panose="02020603050405020304" pitchFamily="18" charset="0"/>
                </a:rPr>
                <a:t>d</a:t>
              </a:r>
              <a:r>
                <a:rPr lang="it-IT" sz="1600" spc="77" dirty="0">
                  <a:solidFill>
                    <a:srgbClr val="002060"/>
                  </a:solidFill>
                  <a:latin typeface="Times New Roman" panose="02020603050405020304" pitchFamily="18" charset="0"/>
                  <a:cs typeface="Times New Roman" panose="02020603050405020304" pitchFamily="18" charset="0"/>
                </a:rPr>
                <a:t> </a:t>
              </a:r>
              <a:r>
                <a:rPr lang="it-IT" sz="1600" spc="9" dirty="0" err="1">
                  <a:solidFill>
                    <a:srgbClr val="002060"/>
                  </a:solidFill>
                  <a:latin typeface="Times New Roman" panose="02020603050405020304" pitchFamily="18" charset="0"/>
                  <a:cs typeface="Times New Roman" panose="02020603050405020304" pitchFamily="18" charset="0"/>
                </a:rPr>
                <a:t>Ne</a:t>
              </a:r>
              <a:r>
                <a:rPr lang="it-IT" sz="1600" dirty="0" err="1">
                  <a:solidFill>
                    <a:srgbClr val="002060"/>
                  </a:solidFill>
                  <a:latin typeface="Times New Roman" panose="02020603050405020304" pitchFamily="18" charset="0"/>
                  <a:cs typeface="Times New Roman" panose="02020603050405020304" pitchFamily="18" charset="0"/>
                </a:rPr>
                <a:t>uba</a:t>
              </a:r>
              <a:r>
                <a:rPr lang="it-IT" sz="1600" spc="4" dirty="0" err="1">
                  <a:solidFill>
                    <a:srgbClr val="002060"/>
                  </a:solidFill>
                  <a:latin typeface="Times New Roman" panose="02020603050405020304" pitchFamily="18" charset="0"/>
                  <a:cs typeface="Times New Roman" panose="02020603050405020304" pitchFamily="18" charset="0"/>
                </a:rPr>
                <a:t>u</a:t>
              </a:r>
              <a:r>
                <a:rPr lang="it-IT" sz="1600" spc="14" dirty="0" err="1">
                  <a:solidFill>
                    <a:srgbClr val="002060"/>
                  </a:solidFill>
                  <a:latin typeface="Times New Roman" panose="02020603050405020304" pitchFamily="18" charset="0"/>
                  <a:cs typeface="Times New Roman" panose="02020603050405020304" pitchFamily="18" charset="0"/>
                </a:rPr>
                <a:t>e</a:t>
              </a:r>
              <a:r>
                <a:rPr lang="it-IT" sz="1600" dirty="0" err="1">
                  <a:solidFill>
                    <a:srgbClr val="002060"/>
                  </a:solidFill>
                  <a:latin typeface="Times New Roman" panose="02020603050405020304" pitchFamily="18" charset="0"/>
                  <a:cs typeface="Times New Roman" panose="02020603050405020304" pitchFamily="18" charset="0"/>
                </a:rPr>
                <a:t>r</a:t>
              </a:r>
              <a:r>
                <a:rPr lang="en-US" sz="1600" spc="121"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ha</a:t>
              </a:r>
              <a:r>
                <a:rPr lang="en-US" sz="1600" spc="9" dirty="0" err="1">
                  <a:solidFill>
                    <a:srgbClr val="002060"/>
                  </a:solidFill>
                  <a:latin typeface="Times New Roman" panose="02020603050405020304" pitchFamily="18" charset="0"/>
                  <a:cs typeface="Times New Roman" panose="02020603050405020304" pitchFamily="18" charset="0"/>
                </a:rPr>
                <a:t>emo</a:t>
              </a:r>
              <a:r>
                <a:rPr lang="en-US" sz="1600" dirty="0" err="1">
                  <a:solidFill>
                    <a:srgbClr val="002060"/>
                  </a:solidFill>
                  <a:latin typeface="Times New Roman" panose="02020603050405020304" pitchFamily="18" charset="0"/>
                  <a:cs typeface="Times New Roman" panose="02020603050405020304" pitchFamily="18" charset="0"/>
                </a:rPr>
                <a:t>c</a:t>
              </a:r>
              <a:r>
                <a:rPr lang="en-US" sz="1600" spc="34" dirty="0" err="1">
                  <a:solidFill>
                    <a:srgbClr val="002060"/>
                  </a:solidFill>
                  <a:latin typeface="Times New Roman" panose="02020603050405020304" pitchFamily="18" charset="0"/>
                  <a:cs typeface="Times New Roman" panose="02020603050405020304" pitchFamily="18" charset="0"/>
                </a:rPr>
                <a:t>y</a:t>
              </a:r>
              <a:r>
                <a:rPr lang="en-US" sz="1600" spc="-9" dirty="0" err="1">
                  <a:solidFill>
                    <a:srgbClr val="002060"/>
                  </a:solidFill>
                  <a:latin typeface="Times New Roman" panose="02020603050405020304" pitchFamily="18" charset="0"/>
                  <a:cs typeface="Times New Roman" panose="02020603050405020304" pitchFamily="18" charset="0"/>
                </a:rPr>
                <a:t>t</a:t>
              </a:r>
              <a:r>
                <a:rPr lang="en-US" sz="1600" spc="4" dirty="0" err="1">
                  <a:solidFill>
                    <a:srgbClr val="002060"/>
                  </a:solidFill>
                  <a:latin typeface="Times New Roman" panose="02020603050405020304" pitchFamily="18" charset="0"/>
                  <a:cs typeface="Times New Roman" panose="02020603050405020304" pitchFamily="18" charset="0"/>
                </a:rPr>
                <a:t>ome</a:t>
              </a:r>
              <a:r>
                <a:rPr lang="en-US" sz="1600" spc="-9" dirty="0" err="1">
                  <a:solidFill>
                    <a:srgbClr val="002060"/>
                  </a:solidFill>
                  <a:latin typeface="Times New Roman" panose="02020603050405020304" pitchFamily="18" charset="0"/>
                  <a:cs typeface="Times New Roman" panose="02020603050405020304" pitchFamily="18" charset="0"/>
                </a:rPr>
                <a:t>t</a:t>
              </a:r>
              <a:r>
                <a:rPr lang="en-US" sz="1600" spc="14" dirty="0" err="1">
                  <a:solidFill>
                    <a:srgbClr val="002060"/>
                  </a:solidFill>
                  <a:latin typeface="Times New Roman" panose="02020603050405020304" pitchFamily="18" charset="0"/>
                  <a:cs typeface="Times New Roman" panose="02020603050405020304" pitchFamily="18" charset="0"/>
                </a:rPr>
                <a:t>e</a:t>
              </a:r>
              <a:r>
                <a:rPr lang="en-US" sz="1600" dirty="0" err="1">
                  <a:solidFill>
                    <a:srgbClr val="002060"/>
                  </a:solidFill>
                  <a:latin typeface="Times New Roman" panose="02020603050405020304" pitchFamily="18" charset="0"/>
                  <a:cs typeface="Times New Roman" panose="02020603050405020304" pitchFamily="18" charset="0"/>
                </a:rPr>
                <a:t>r</a:t>
              </a:r>
              <a:r>
                <a:rPr lang="en-US" sz="1600" spc="70" dirty="0">
                  <a:solidFill>
                    <a:srgbClr val="002060"/>
                  </a:solidFill>
                  <a:latin typeface="Times New Roman" panose="02020603050405020304" pitchFamily="18" charset="0"/>
                  <a:cs typeface="Times New Roman" panose="02020603050405020304" pitchFamily="18" charset="0"/>
                </a:rPr>
                <a:t> </a:t>
              </a:r>
              <a:r>
                <a:rPr lang="en-US" sz="1600" spc="9" dirty="0">
                  <a:solidFill>
                    <a:srgbClr val="002060"/>
                  </a:solidFill>
                  <a:latin typeface="Times New Roman" panose="02020603050405020304" pitchFamily="18" charset="0"/>
                  <a:cs typeface="Times New Roman" panose="02020603050405020304" pitchFamily="18" charset="0"/>
                </a:rPr>
                <a:t>c</a:t>
              </a:r>
              <a:r>
                <a:rPr lang="en-US" sz="1600" spc="4" dirty="0">
                  <a:solidFill>
                    <a:srgbClr val="002060"/>
                  </a:solidFill>
                  <a:latin typeface="Times New Roman" panose="02020603050405020304" pitchFamily="18" charset="0"/>
                  <a:cs typeface="Times New Roman" panose="02020603050405020304" pitchFamily="18" charset="0"/>
                </a:rPr>
                <a:t>h</a:t>
              </a:r>
              <a:r>
                <a:rPr lang="en-US" sz="1600" spc="9" dirty="0">
                  <a:solidFill>
                    <a:srgbClr val="002060"/>
                  </a:solidFill>
                  <a:latin typeface="Times New Roman" panose="02020603050405020304" pitchFamily="18" charset="0"/>
                  <a:cs typeface="Times New Roman" panose="02020603050405020304" pitchFamily="18" charset="0"/>
                </a:rPr>
                <a:t>a</a:t>
              </a:r>
              <a:r>
                <a:rPr lang="en-US" sz="1600" spc="4" dirty="0">
                  <a:solidFill>
                    <a:srgbClr val="002060"/>
                  </a:solidFill>
                  <a:latin typeface="Times New Roman" panose="02020603050405020304" pitchFamily="18" charset="0"/>
                  <a:cs typeface="Times New Roman" panose="02020603050405020304" pitchFamily="18" charset="0"/>
                </a:rPr>
                <a:t>m</a:t>
              </a:r>
              <a:r>
                <a:rPr lang="en-US" sz="1600" spc="9" dirty="0">
                  <a:solidFill>
                    <a:srgbClr val="002060"/>
                  </a:solidFill>
                  <a:latin typeface="Times New Roman" panose="02020603050405020304" pitchFamily="18" charset="0"/>
                  <a:cs typeface="Times New Roman" panose="02020603050405020304" pitchFamily="18" charset="0"/>
                </a:rPr>
                <a:t>b</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19" dirty="0">
                  <a:solidFill>
                    <a:srgbClr val="002060"/>
                  </a:solidFill>
                  <a:latin typeface="Times New Roman" panose="02020603050405020304" pitchFamily="18" charset="0"/>
                  <a:cs typeface="Times New Roman" panose="02020603050405020304" pitchFamily="18" charset="0"/>
                </a:rPr>
                <a:t>r</a:t>
              </a:r>
              <a:r>
                <a:rPr lang="en-US" sz="1600" dirty="0">
                  <a:solidFill>
                    <a:srgbClr val="002060"/>
                  </a:solidFill>
                  <a:latin typeface="Times New Roman" panose="02020603050405020304" pitchFamily="18" charset="0"/>
                  <a:cs typeface="Times New Roman" panose="02020603050405020304" pitchFamily="18" charset="0"/>
                </a:rPr>
                <a:t>s</a:t>
              </a:r>
              <a:r>
                <a:rPr lang="en-US" sz="1600" spc="38" dirty="0">
                  <a:solidFill>
                    <a:srgbClr val="002060"/>
                  </a:solidFill>
                  <a:latin typeface="Times New Roman" panose="02020603050405020304" pitchFamily="18" charset="0"/>
                  <a:cs typeface="Times New Roman" panose="02020603050405020304" pitchFamily="18" charset="0"/>
                </a:rPr>
                <a:t> </a:t>
              </a:r>
              <a:r>
                <a:rPr lang="en-US" sz="1600" spc="4" dirty="0">
                  <a:solidFill>
                    <a:srgbClr val="002060"/>
                  </a:solidFill>
                  <a:latin typeface="Times New Roman" panose="02020603050405020304" pitchFamily="18" charset="0"/>
                  <a:cs typeface="Times New Roman" panose="02020603050405020304" pitchFamily="18" charset="0"/>
                </a:rPr>
                <a:t>i</a:t>
              </a:r>
              <a:r>
                <a:rPr lang="en-US" sz="1600" dirty="0">
                  <a:solidFill>
                    <a:srgbClr val="002060"/>
                  </a:solidFill>
                  <a:latin typeface="Times New Roman" panose="02020603050405020304" pitchFamily="18" charset="0"/>
                  <a:cs typeface="Times New Roman" panose="02020603050405020304" pitchFamily="18" charset="0"/>
                </a:rPr>
                <a:t>s r</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spc="9" dirty="0">
                  <a:solidFill>
                    <a:srgbClr val="002060"/>
                  </a:solidFill>
                  <a:latin typeface="Times New Roman" panose="02020603050405020304" pitchFamily="18" charset="0"/>
                  <a:cs typeface="Times New Roman" panose="02020603050405020304" pitchFamily="18" charset="0"/>
                </a:rPr>
                <a:t>c</a:t>
              </a:r>
              <a:r>
                <a:rPr lang="en-US" sz="1600" spc="4" dirty="0">
                  <a:solidFill>
                    <a:srgbClr val="002060"/>
                  </a:solidFill>
                  <a:latin typeface="Times New Roman" panose="02020603050405020304" pitchFamily="18" charset="0"/>
                  <a:cs typeface="Times New Roman" panose="02020603050405020304" pitchFamily="18" charset="0"/>
                </a:rPr>
                <a:t>omm</a:t>
              </a:r>
              <a:r>
                <a:rPr lang="en-US" sz="1600" spc="9" dirty="0">
                  <a:solidFill>
                    <a:srgbClr val="002060"/>
                  </a:solidFill>
                  <a:latin typeface="Times New Roman" panose="02020603050405020304" pitchFamily="18" charset="0"/>
                  <a:cs typeface="Times New Roman" panose="02020603050405020304" pitchFamily="18" charset="0"/>
                </a:rPr>
                <a:t>e</a:t>
              </a:r>
              <a:r>
                <a:rPr lang="en-US" sz="1600" spc="4" dirty="0">
                  <a:solidFill>
                    <a:srgbClr val="002060"/>
                  </a:solidFill>
                  <a:latin typeface="Times New Roman" panose="02020603050405020304" pitchFamily="18" charset="0"/>
                  <a:cs typeface="Times New Roman" panose="02020603050405020304" pitchFamily="18" charset="0"/>
                </a:rPr>
                <a:t>nd</a:t>
              </a:r>
              <a:r>
                <a:rPr lang="en-US" sz="1600" spc="14" dirty="0">
                  <a:solidFill>
                    <a:srgbClr val="002060"/>
                  </a:solidFill>
                  <a:latin typeface="Times New Roman" panose="02020603050405020304" pitchFamily="18" charset="0"/>
                  <a:cs typeface="Times New Roman" panose="02020603050405020304" pitchFamily="18" charset="0"/>
                </a:rPr>
                <a:t>e</a:t>
              </a:r>
              <a:r>
                <a:rPr lang="en-US" sz="1600" dirty="0">
                  <a:solidFill>
                    <a:srgbClr val="002060"/>
                  </a:solidFill>
                  <a:latin typeface="Times New Roman" panose="02020603050405020304" pitchFamily="18" charset="0"/>
                  <a:cs typeface="Times New Roman" panose="02020603050405020304" pitchFamily="18" charset="0"/>
                </a:rPr>
                <a:t>d to evaluate the sperm number. </a:t>
              </a:r>
              <a:endParaRPr lang="it-IT" sz="1600" dirty="0">
                <a:solidFill>
                  <a:srgbClr val="002060"/>
                </a:solidFill>
                <a:latin typeface="Times New Roman" panose="02020603050405020304" pitchFamily="18" charset="0"/>
                <a:cs typeface="Times New Roman" panose="02020603050405020304" pitchFamily="18" charset="0"/>
              </a:endParaRPr>
            </a:p>
          </p:txBody>
        </p:sp>
        <p:sp>
          <p:nvSpPr>
            <p:cNvPr id="5" name="object 2945"/>
            <p:cNvSpPr txBox="1"/>
            <p:nvPr/>
          </p:nvSpPr>
          <p:spPr>
            <a:xfrm>
              <a:off x="251520" y="2348880"/>
              <a:ext cx="8496944" cy="907966"/>
            </a:xfrm>
            <a:prstGeom prst="rect">
              <a:avLst/>
            </a:prstGeom>
          </p:spPr>
          <p:txBody>
            <a:bodyPr wrap="square" lIns="0" tIns="0" rIns="0" bIns="0" rtlCol="0">
              <a:noAutofit/>
            </a:bodyPr>
            <a:lstStyle/>
            <a:p>
              <a:pPr marR="8110" algn="just">
                <a:spcBef>
                  <a:spcPts val="53"/>
                </a:spcBef>
              </a:pPr>
              <a:r>
                <a:rPr sz="1600" spc="14"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lang="it-IT" sz="1600" dirty="0">
                  <a:solidFill>
                    <a:srgbClr val="002060"/>
                  </a:solidFill>
                  <a:latin typeface="Times New Roman" panose="02020603050405020304" pitchFamily="18" charset="0"/>
                  <a:cs typeface="Times New Roman" panose="02020603050405020304" pitchFamily="18" charset="0"/>
                </a:rPr>
                <a:t> </a:t>
              </a:r>
              <a:r>
                <a:rPr lang="it-IT" sz="1600" dirty="0" err="1">
                  <a:solidFill>
                    <a:srgbClr val="002060"/>
                  </a:solidFill>
                  <a:latin typeface="Times New Roman" panose="02020603050405020304" pitchFamily="18" charset="0"/>
                  <a:cs typeface="Times New Roman" panose="02020603050405020304" pitchFamily="18" charset="0"/>
                </a:rPr>
                <a:t>chamber</a:t>
              </a:r>
              <a:r>
                <a:rPr sz="1600" spc="77"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s</a:t>
              </a:r>
              <a:r>
                <a:rPr sz="1600" spc="-16" dirty="0">
                  <a:solidFill>
                    <a:srgbClr val="002060"/>
                  </a:solidFill>
                  <a:latin typeface="Times New Roman" panose="02020603050405020304" pitchFamily="18" charset="0"/>
                  <a:cs typeface="Times New Roman" panose="02020603050405020304" pitchFamily="18" charset="0"/>
                </a:rPr>
                <a:t> </a:t>
              </a:r>
              <a:r>
                <a:rPr sz="1600" spc="19" dirty="0">
                  <a:solidFill>
                    <a:srgbClr val="002060"/>
                  </a:solidFill>
                  <a:latin typeface="Times New Roman" panose="02020603050405020304" pitchFamily="18" charset="0"/>
                  <a:cs typeface="Times New Roman" panose="02020603050405020304" pitchFamily="18" charset="0"/>
                </a:rPr>
                <a:t>t</a:t>
              </a:r>
              <a:r>
                <a:rPr sz="1600" spc="-9" dirty="0">
                  <a:solidFill>
                    <a:srgbClr val="002060"/>
                  </a:solidFill>
                  <a:latin typeface="Times New Roman" panose="02020603050405020304" pitchFamily="18" charset="0"/>
                  <a:cs typeface="Times New Roman" panose="02020603050405020304" pitchFamily="18" charset="0"/>
                </a:rPr>
                <a:t>w</a:t>
              </a:r>
              <a:r>
                <a:rPr sz="1600" dirty="0">
                  <a:solidFill>
                    <a:srgbClr val="002060"/>
                  </a:solidFill>
                  <a:latin typeface="Times New Roman" panose="02020603050405020304" pitchFamily="18" charset="0"/>
                  <a:cs typeface="Times New Roman" panose="02020603050405020304" pitchFamily="18" charset="0"/>
                </a:rPr>
                <a:t>o</a:t>
              </a:r>
              <a:r>
                <a:rPr sz="1600" spc="8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se</a:t>
              </a:r>
              <a:r>
                <a:rPr sz="1600" spc="4" dirty="0">
                  <a:solidFill>
                    <a:srgbClr val="002060"/>
                  </a:solidFill>
                  <a:latin typeface="Times New Roman" panose="02020603050405020304" pitchFamily="18" charset="0"/>
                  <a:cs typeface="Times New Roman" panose="02020603050405020304" pitchFamily="18" charset="0"/>
                </a:rPr>
                <a:t>p</a:t>
              </a:r>
              <a:r>
                <a:rPr sz="1600" spc="9" dirty="0">
                  <a:solidFill>
                    <a:srgbClr val="002060"/>
                  </a:solidFill>
                  <a:latin typeface="Times New Roman" panose="02020603050405020304" pitchFamily="18" charset="0"/>
                  <a:cs typeface="Times New Roman" panose="02020603050405020304" pitchFamily="18" charset="0"/>
                </a:rPr>
                <a:t>ar</a:t>
              </a:r>
              <a:r>
                <a:rPr sz="1600" spc="4" dirty="0">
                  <a:solidFill>
                    <a:srgbClr val="002060"/>
                  </a:solidFill>
                  <a:latin typeface="Times New Roman" panose="02020603050405020304" pitchFamily="18" charset="0"/>
                  <a:cs typeface="Times New Roman" panose="02020603050405020304" pitchFamily="18" charset="0"/>
                </a:rPr>
                <a:t>a</a:t>
              </a:r>
              <a:r>
                <a:rPr sz="1600" spc="-9" dirty="0">
                  <a:solidFill>
                    <a:srgbClr val="002060"/>
                  </a:solidFill>
                  <a:latin typeface="Times New Roman" panose="02020603050405020304" pitchFamily="18" charset="0"/>
                  <a:cs typeface="Times New Roman" panose="02020603050405020304" pitchFamily="18" charset="0"/>
                </a:rPr>
                <a:t>t</a:t>
              </a:r>
              <a:r>
                <a:rPr sz="1600" dirty="0">
                  <a:solidFill>
                    <a:srgbClr val="002060"/>
                  </a:solidFill>
                  <a:latin typeface="Times New Roman" panose="02020603050405020304" pitchFamily="18" charset="0"/>
                  <a:cs typeface="Times New Roman" panose="02020603050405020304" pitchFamily="18" charset="0"/>
                </a:rPr>
                <a:t>e</a:t>
              </a:r>
              <a:r>
                <a:rPr sz="1600" spc="-18"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ountin</a:t>
              </a:r>
              <a:r>
                <a:rPr sz="1600" dirty="0">
                  <a:solidFill>
                    <a:srgbClr val="002060"/>
                  </a:solidFill>
                  <a:latin typeface="Times New Roman" panose="02020603050405020304" pitchFamily="18" charset="0"/>
                  <a:cs typeface="Times New Roman" panose="02020603050405020304" pitchFamily="18" charset="0"/>
                </a:rPr>
                <a:t>g</a:t>
              </a:r>
              <a:r>
                <a:rPr sz="1600" spc="10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m</a:t>
              </a:r>
              <a:r>
                <a:rPr sz="1600" spc="9" dirty="0">
                  <a:solidFill>
                    <a:srgbClr val="002060"/>
                  </a:solidFill>
                  <a:latin typeface="Times New Roman" panose="02020603050405020304" pitchFamily="18" charset="0"/>
                  <a:cs typeface="Times New Roman" panose="02020603050405020304" pitchFamily="18" charset="0"/>
                </a:rPr>
                <a:t>b</a:t>
              </a:r>
              <a:r>
                <a:rPr sz="1600" spc="14" dirty="0">
                  <a:solidFill>
                    <a:srgbClr val="002060"/>
                  </a:solidFill>
                  <a:latin typeface="Times New Roman" panose="02020603050405020304" pitchFamily="18" charset="0"/>
                  <a:cs typeface="Times New Roman" panose="02020603050405020304" pitchFamily="18" charset="0"/>
                </a:rPr>
                <a:t>e</a:t>
              </a:r>
              <a:r>
                <a:rPr sz="1600" spc="19" dirty="0">
                  <a:solidFill>
                    <a:srgbClr val="002060"/>
                  </a:solidFill>
                  <a:latin typeface="Times New Roman" panose="02020603050405020304" pitchFamily="18" charset="0"/>
                  <a:cs typeface="Times New Roman" panose="02020603050405020304" pitchFamily="18" charset="0"/>
                </a:rPr>
                <a:t>r</a:t>
              </a:r>
              <a:r>
                <a:rPr sz="1600" spc="4" dirty="0">
                  <a:solidFill>
                    <a:srgbClr val="002060"/>
                  </a:solidFill>
                  <a:latin typeface="Times New Roman" panose="02020603050405020304" pitchFamily="18" charset="0"/>
                  <a:cs typeface="Times New Roman" panose="02020603050405020304" pitchFamily="18" charset="0"/>
                </a:rPr>
                <a:t>s</a:t>
              </a:r>
              <a:r>
                <a:rPr sz="1600" dirty="0">
                  <a:solidFill>
                    <a:srgbClr val="002060"/>
                  </a:solidFill>
                  <a:latin typeface="Times New Roman" panose="02020603050405020304" pitchFamily="18" charset="0"/>
                  <a:cs typeface="Times New Roman" panose="02020603050405020304" pitchFamily="18" charset="0"/>
                </a:rPr>
                <a:t>,</a:t>
              </a:r>
              <a:r>
                <a:rPr lang="it-IT" sz="160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a</a:t>
              </a:r>
              <a:r>
                <a:rPr sz="1600" spc="9" dirty="0">
                  <a:solidFill>
                    <a:srgbClr val="002060"/>
                  </a:solidFill>
                  <a:latin typeface="Times New Roman" panose="02020603050405020304" pitchFamily="18" charset="0"/>
                  <a:cs typeface="Times New Roman" panose="02020603050405020304" pitchFamily="18" charset="0"/>
                </a:rPr>
                <a:t>c</a:t>
              </a:r>
              <a:r>
                <a:rPr sz="1600" dirty="0">
                  <a:solidFill>
                    <a:srgbClr val="002060"/>
                  </a:solidFill>
                  <a:latin typeface="Times New Roman" panose="02020603050405020304" pitchFamily="18" charset="0"/>
                  <a:cs typeface="Times New Roman" panose="02020603050405020304" pitchFamily="18" charset="0"/>
                </a:rPr>
                <a:t>h</a:t>
              </a:r>
              <a:r>
                <a:rPr sz="1600" spc="-8"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of</a:t>
              </a:r>
              <a:r>
                <a:rPr sz="1600" spc="31"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whi</a:t>
              </a:r>
              <a:r>
                <a:rPr sz="1600" spc="9" dirty="0">
                  <a:solidFill>
                    <a:srgbClr val="002060"/>
                  </a:solidFill>
                  <a:latin typeface="Times New Roman" panose="02020603050405020304" pitchFamily="18" charset="0"/>
                  <a:cs typeface="Times New Roman" panose="02020603050405020304" pitchFamily="18" charset="0"/>
                </a:rPr>
                <a:t>c</a:t>
              </a:r>
              <a:r>
                <a:rPr sz="1600" dirty="0">
                  <a:solidFill>
                    <a:srgbClr val="002060"/>
                  </a:solidFill>
                  <a:latin typeface="Times New Roman" panose="02020603050405020304" pitchFamily="18" charset="0"/>
                  <a:cs typeface="Times New Roman" panose="02020603050405020304" pitchFamily="18" charset="0"/>
                </a:rPr>
                <a:t>h</a:t>
              </a:r>
              <a:r>
                <a:rPr sz="1600" spc="60"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s</a:t>
              </a:r>
              <a:r>
                <a:rPr sz="1600" spc="-21"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a</a:t>
              </a:r>
              <a:r>
                <a:rPr sz="1600" spc="-21"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m</a:t>
              </a:r>
              <a:r>
                <a:rPr sz="1600" spc="4"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r</a:t>
              </a:r>
              <a:r>
                <a:rPr sz="1600" spc="9" dirty="0">
                  <a:solidFill>
                    <a:srgbClr val="002060"/>
                  </a:solidFill>
                  <a:latin typeface="Times New Roman" panose="02020603050405020304" pitchFamily="18" charset="0"/>
                  <a:cs typeface="Times New Roman" panose="02020603050405020304" pitchFamily="18" charset="0"/>
                </a:rPr>
                <a:t>osc</a:t>
              </a:r>
              <a:r>
                <a:rPr sz="1600" spc="4" dirty="0">
                  <a:solidFill>
                    <a:srgbClr val="002060"/>
                  </a:solidFill>
                  <a:latin typeface="Times New Roman" panose="02020603050405020304" pitchFamily="18" charset="0"/>
                  <a:cs typeface="Times New Roman" panose="02020603050405020304" pitchFamily="18" charset="0"/>
                </a:rPr>
                <a:t>opi</a:t>
              </a:r>
              <a:r>
                <a:rPr sz="1600" dirty="0">
                  <a:solidFill>
                    <a:srgbClr val="002060"/>
                  </a:solidFill>
                  <a:latin typeface="Times New Roman" panose="02020603050405020304" pitchFamily="18" charset="0"/>
                  <a:cs typeface="Times New Roman" panose="02020603050405020304" pitchFamily="18" charset="0"/>
                </a:rPr>
                <a:t>c</a:t>
              </a:r>
              <a:r>
                <a:rPr sz="1600" spc="173"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3</a:t>
              </a:r>
              <a:r>
                <a:rPr sz="1600" spc="-144"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m</a:t>
              </a:r>
              <a:r>
                <a:rPr sz="1600" dirty="0">
                  <a:solidFill>
                    <a:srgbClr val="002060"/>
                  </a:solidFill>
                  <a:latin typeface="Times New Roman" panose="02020603050405020304" pitchFamily="18" charset="0"/>
                  <a:cs typeface="Times New Roman" panose="02020603050405020304" pitchFamily="18" charset="0"/>
                </a:rPr>
                <a:t>m</a:t>
              </a:r>
              <a:r>
                <a:rPr sz="1600" spc="-14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a:t>
              </a:r>
              <a:r>
                <a:rPr sz="1600" spc="-14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3</a:t>
              </a:r>
              <a:r>
                <a:rPr sz="1600" spc="-144"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m</a:t>
              </a:r>
              <a:r>
                <a:rPr sz="1600" dirty="0">
                  <a:solidFill>
                    <a:srgbClr val="002060"/>
                  </a:solidFill>
                  <a:latin typeface="Times New Roman" panose="02020603050405020304" pitchFamily="18" charset="0"/>
                  <a:cs typeface="Times New Roman" panose="02020603050405020304" pitchFamily="18" charset="0"/>
                </a:rPr>
                <a:t>m</a:t>
              </a:r>
              <a:r>
                <a:rPr sz="1600" spc="31"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pa</a:t>
              </a:r>
              <a:r>
                <a:rPr sz="1600" spc="25" dirty="0">
                  <a:solidFill>
                    <a:srgbClr val="002060"/>
                  </a:solidFill>
                  <a:latin typeface="Times New Roman" panose="02020603050405020304" pitchFamily="18" charset="0"/>
                  <a:cs typeface="Times New Roman" panose="02020603050405020304" pitchFamily="18" charset="0"/>
                </a:rPr>
                <a:t>t</a:t>
              </a:r>
              <a:r>
                <a:rPr sz="1600" spc="-9" dirty="0">
                  <a:solidFill>
                    <a:srgbClr val="002060"/>
                  </a:solidFill>
                  <a:latin typeface="Times New Roman" panose="02020603050405020304" pitchFamily="18" charset="0"/>
                  <a:cs typeface="Times New Roman" panose="02020603050405020304" pitchFamily="18" charset="0"/>
                </a:rPr>
                <a:t>t</a:t>
              </a:r>
              <a:r>
                <a:rPr sz="1600" spc="14" dirty="0">
                  <a:solidFill>
                    <a:srgbClr val="002060"/>
                  </a:solidFill>
                  <a:latin typeface="Times New Roman" panose="02020603050405020304" pitchFamily="18" charset="0"/>
                  <a:cs typeface="Times New Roman" panose="02020603050405020304" pitchFamily="18" charset="0"/>
                </a:rPr>
                <a:t>er</a:t>
              </a:r>
              <a:r>
                <a:rPr sz="1600" dirty="0">
                  <a:solidFill>
                    <a:srgbClr val="002060"/>
                  </a:solidFill>
                  <a:latin typeface="Times New Roman" panose="02020603050405020304" pitchFamily="18" charset="0"/>
                  <a:cs typeface="Times New Roman" panose="02020603050405020304" pitchFamily="18" charset="0"/>
                </a:rPr>
                <a:t>n</a:t>
              </a:r>
              <a:r>
                <a:rPr sz="1600" spc="65"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of</a:t>
              </a:r>
              <a:r>
                <a:rPr sz="1600" spc="31"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g</a:t>
              </a:r>
              <a:r>
                <a:rPr sz="1600" spc="9" dirty="0">
                  <a:solidFill>
                    <a:srgbClr val="002060"/>
                  </a:solidFill>
                  <a:latin typeface="Times New Roman" panose="02020603050405020304" pitchFamily="18" charset="0"/>
                  <a:cs typeface="Times New Roman" panose="02020603050405020304" pitchFamily="18" charset="0"/>
                </a:rPr>
                <a:t>r</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dli</a:t>
              </a:r>
              <a:r>
                <a:rPr sz="1600" spc="4" dirty="0">
                  <a:solidFill>
                    <a:srgbClr val="002060"/>
                  </a:solidFill>
                  <a:latin typeface="Times New Roman" panose="02020603050405020304" pitchFamily="18" charset="0"/>
                  <a:cs typeface="Times New Roman" panose="02020603050405020304" pitchFamily="18" charset="0"/>
                </a:rPr>
                <a:t>n</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s</a:t>
              </a:r>
              <a:r>
                <a:rPr sz="1600" spc="26"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t</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h</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d</a:t>
              </a:r>
              <a:r>
                <a:rPr sz="1600" spc="56"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n the</a:t>
              </a:r>
              <a:r>
                <a:rPr sz="1600" spc="18"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gl</a:t>
              </a:r>
              <a:r>
                <a:rPr sz="1600" spc="9" dirty="0">
                  <a:solidFill>
                    <a:srgbClr val="002060"/>
                  </a:solidFill>
                  <a:latin typeface="Times New Roman" panose="02020603050405020304" pitchFamily="18" charset="0"/>
                  <a:cs typeface="Times New Roman" panose="02020603050405020304" pitchFamily="18" charset="0"/>
                </a:rPr>
                <a:t>a</a:t>
              </a:r>
              <a:r>
                <a:rPr sz="1600" spc="14" dirty="0">
                  <a:solidFill>
                    <a:srgbClr val="002060"/>
                  </a:solidFill>
                  <a:latin typeface="Times New Roman" panose="02020603050405020304" pitchFamily="18" charset="0"/>
                  <a:cs typeface="Times New Roman" panose="02020603050405020304" pitchFamily="18" charset="0"/>
                </a:rPr>
                <a:t>s</a:t>
              </a:r>
              <a:r>
                <a:rPr sz="1600" dirty="0">
                  <a:solidFill>
                    <a:srgbClr val="002060"/>
                  </a:solidFill>
                  <a:latin typeface="Times New Roman" panose="02020603050405020304" pitchFamily="18" charset="0"/>
                  <a:cs typeface="Times New Roman" panose="02020603050405020304" pitchFamily="18" charset="0"/>
                </a:rPr>
                <a:t>s</a:t>
              </a:r>
              <a:r>
                <a:rPr sz="1600" spc="-7"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s</a:t>
              </a:r>
              <a:r>
                <a:rPr sz="1600" spc="9" dirty="0">
                  <a:solidFill>
                    <a:srgbClr val="002060"/>
                  </a:solidFill>
                  <a:latin typeface="Times New Roman" panose="02020603050405020304" pitchFamily="18" charset="0"/>
                  <a:cs typeface="Times New Roman" panose="02020603050405020304" pitchFamily="18" charset="0"/>
                </a:rPr>
                <a:t>u</a:t>
              </a:r>
              <a:r>
                <a:rPr sz="1600" spc="34" dirty="0">
                  <a:solidFill>
                    <a:srgbClr val="002060"/>
                  </a:solidFill>
                  <a:latin typeface="Times New Roman" panose="02020603050405020304" pitchFamily="18" charset="0"/>
                  <a:cs typeface="Times New Roman" panose="02020603050405020304" pitchFamily="18" charset="0"/>
                </a:rPr>
                <a:t>r</a:t>
              </a:r>
              <a:r>
                <a:rPr sz="1600" spc="4" dirty="0">
                  <a:solidFill>
                    <a:srgbClr val="002060"/>
                  </a:solidFill>
                  <a:latin typeface="Times New Roman" panose="02020603050405020304" pitchFamily="18" charset="0"/>
                  <a:cs typeface="Times New Roman" panose="02020603050405020304" pitchFamily="18" charset="0"/>
                </a:rPr>
                <a:t>f</a:t>
              </a:r>
              <a:r>
                <a:rPr sz="1600" dirty="0">
                  <a:solidFill>
                    <a:srgbClr val="002060"/>
                  </a:solidFill>
                  <a:latin typeface="Times New Roman" panose="02020603050405020304" pitchFamily="18" charset="0"/>
                  <a:cs typeface="Times New Roman" panose="02020603050405020304" pitchFamily="18" charset="0"/>
                </a:rPr>
                <a:t>a</a:t>
              </a:r>
              <a:r>
                <a:rPr sz="1600" spc="9" dirty="0">
                  <a:solidFill>
                    <a:srgbClr val="002060"/>
                  </a:solidFill>
                  <a:latin typeface="Times New Roman" panose="02020603050405020304" pitchFamily="18" charset="0"/>
                  <a:cs typeface="Times New Roman" panose="02020603050405020304" pitchFamily="18" charset="0"/>
                </a:rPr>
                <a:t>c</a:t>
              </a:r>
              <a:r>
                <a:rPr sz="1600" dirty="0">
                  <a:solidFill>
                    <a:srgbClr val="002060"/>
                  </a:solidFill>
                  <a:latin typeface="Times New Roman" panose="02020603050405020304" pitchFamily="18" charset="0"/>
                  <a:cs typeface="Times New Roman" panose="02020603050405020304" pitchFamily="18" charset="0"/>
                </a:rPr>
                <a:t>e.</a:t>
              </a:r>
              <a:r>
                <a:rPr sz="1600" spc="7"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It</a:t>
              </a:r>
              <a:r>
                <a:rPr sz="1600" spc="20"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s </a:t>
              </a:r>
              <a:r>
                <a:rPr sz="1600" spc="9" dirty="0">
                  <a:solidFill>
                    <a:srgbClr val="002060"/>
                  </a:solidFill>
                  <a:latin typeface="Times New Roman" panose="02020603050405020304" pitchFamily="18" charset="0"/>
                  <a:cs typeface="Times New Roman" panose="02020603050405020304" pitchFamily="18" charset="0"/>
                </a:rPr>
                <a:t>us</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d</a:t>
              </a:r>
              <a:r>
                <a:rPr sz="1600" spc="10"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w</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th</a:t>
              </a:r>
              <a:r>
                <a:rPr sz="1600" spc="63"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a</a:t>
              </a:r>
              <a:r>
                <a:rPr sz="1600" spc="-16"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s</a:t>
              </a:r>
              <a:r>
                <a:rPr sz="1600" spc="9" dirty="0">
                  <a:solidFill>
                    <a:srgbClr val="002060"/>
                  </a:solidFill>
                  <a:latin typeface="Times New Roman" panose="02020603050405020304" pitchFamily="18" charset="0"/>
                  <a:cs typeface="Times New Roman" panose="02020603050405020304" pitchFamily="18" charset="0"/>
                </a:rPr>
                <a:t>p</a:t>
              </a:r>
              <a:r>
                <a:rPr sz="1600" spc="14"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c</a:t>
              </a:r>
              <a:r>
                <a:rPr sz="1600"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l</a:t>
              </a:r>
              <a:r>
                <a:rPr sz="1600" spc="26"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th</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ck</a:t>
              </a:r>
              <a:r>
                <a:rPr sz="1600" spc="8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c</a:t>
              </a:r>
              <a:r>
                <a:rPr sz="1600" spc="-9" dirty="0">
                  <a:solidFill>
                    <a:srgbClr val="002060"/>
                  </a:solidFill>
                  <a:latin typeface="Times New Roman" panose="02020603050405020304" pitchFamily="18" charset="0"/>
                  <a:cs typeface="Times New Roman" panose="02020603050405020304" pitchFamily="18" charset="0"/>
                </a:rPr>
                <a:t>ov</a:t>
              </a:r>
              <a:r>
                <a:rPr sz="1600" spc="14" dirty="0">
                  <a:solidFill>
                    <a:srgbClr val="002060"/>
                  </a:solidFill>
                  <a:latin typeface="Times New Roman" panose="02020603050405020304" pitchFamily="18" charset="0"/>
                  <a:cs typeface="Times New Roman" panose="02020603050405020304" pitchFamily="18" charset="0"/>
                </a:rPr>
                <a:t>e</a:t>
              </a:r>
              <a:r>
                <a:rPr sz="1600" spc="19" dirty="0">
                  <a:solidFill>
                    <a:srgbClr val="002060"/>
                  </a:solidFill>
                  <a:latin typeface="Times New Roman" panose="02020603050405020304" pitchFamily="18" charset="0"/>
                  <a:cs typeface="Times New Roman" panose="02020603050405020304" pitchFamily="18" charset="0"/>
                </a:rPr>
                <a:t>r</a:t>
              </a:r>
              <a:r>
                <a:rPr sz="1600" spc="9" dirty="0">
                  <a:solidFill>
                    <a:srgbClr val="002060"/>
                  </a:solidFill>
                  <a:latin typeface="Times New Roman" panose="02020603050405020304" pitchFamily="18" charset="0"/>
                  <a:cs typeface="Times New Roman" panose="02020603050405020304" pitchFamily="18" charset="0"/>
                </a:rPr>
                <a:t>s</a:t>
              </a:r>
              <a:r>
                <a:rPr sz="1600" dirty="0">
                  <a:solidFill>
                    <a:srgbClr val="002060"/>
                  </a:solidFill>
                  <a:latin typeface="Times New Roman" panose="02020603050405020304" pitchFamily="18" charset="0"/>
                  <a:cs typeface="Times New Roman" panose="02020603050405020304" pitchFamily="18" charset="0"/>
                </a:rPr>
                <a:t>lip</a:t>
              </a:r>
              <a:r>
                <a:rPr sz="1600" spc="61" dirty="0">
                  <a:solidFill>
                    <a:srgbClr val="002060"/>
                  </a:solidFill>
                  <a:latin typeface="Times New Roman" panose="02020603050405020304" pitchFamily="18" charset="0"/>
                  <a:cs typeface="Times New Roman" panose="02020603050405020304" pitchFamily="18" charset="0"/>
                </a:rPr>
                <a:t> </a:t>
              </a:r>
              <a:r>
                <a:rPr sz="1600" spc="19" dirty="0">
                  <a:solidFill>
                    <a:srgbClr val="002060"/>
                  </a:solidFill>
                  <a:latin typeface="Times New Roman" panose="02020603050405020304" pitchFamily="18" charset="0"/>
                  <a:cs typeface="Times New Roman" panose="02020603050405020304" pitchFamily="18" charset="0"/>
                </a:rPr>
                <a:t>(</a:t>
              </a:r>
              <a:r>
                <a:rPr sz="1600" dirty="0">
                  <a:solidFill>
                    <a:srgbClr val="002060"/>
                  </a:solidFill>
                  <a:latin typeface="Times New Roman" panose="02020603050405020304" pitchFamily="18" charset="0"/>
                  <a:cs typeface="Times New Roman" panose="02020603050405020304" pitchFamily="18" charset="0"/>
                </a:rPr>
                <a:t>th</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c</a:t>
              </a:r>
              <a:r>
                <a:rPr sz="1600" spc="14" dirty="0">
                  <a:solidFill>
                    <a:srgbClr val="002060"/>
                  </a:solidFill>
                  <a:latin typeface="Times New Roman" panose="02020603050405020304" pitchFamily="18" charset="0"/>
                  <a:cs typeface="Times New Roman" panose="02020603050405020304" pitchFamily="18" charset="0"/>
                </a:rPr>
                <a:t>k</a:t>
              </a:r>
              <a:r>
                <a:rPr sz="1600" dirty="0">
                  <a:solidFill>
                    <a:srgbClr val="002060"/>
                  </a:solidFill>
                  <a:latin typeface="Times New Roman" panose="02020603050405020304" pitchFamily="18" charset="0"/>
                  <a:cs typeface="Times New Roman" panose="02020603050405020304" pitchFamily="18" charset="0"/>
                </a:rPr>
                <a:t>n</a:t>
              </a:r>
              <a:r>
                <a:rPr sz="1600" spc="14" dirty="0">
                  <a:solidFill>
                    <a:srgbClr val="002060"/>
                  </a:solidFill>
                  <a:latin typeface="Times New Roman" panose="02020603050405020304" pitchFamily="18" charset="0"/>
                  <a:cs typeface="Times New Roman" panose="02020603050405020304" pitchFamily="18" charset="0"/>
                </a:rPr>
                <a:t>es</a:t>
              </a:r>
              <a:r>
                <a:rPr sz="1600" dirty="0">
                  <a:solidFill>
                    <a:srgbClr val="002060"/>
                  </a:solidFill>
                  <a:latin typeface="Times New Roman" panose="02020603050405020304" pitchFamily="18" charset="0"/>
                  <a:cs typeface="Times New Roman" panose="02020603050405020304" pitchFamily="18" charset="0"/>
                </a:rPr>
                <a:t>s num</a:t>
              </a:r>
              <a:r>
                <a:rPr sz="1600" spc="9" dirty="0">
                  <a:solidFill>
                    <a:srgbClr val="002060"/>
                  </a:solidFill>
                  <a:latin typeface="Times New Roman" panose="02020603050405020304" pitchFamily="18" charset="0"/>
                  <a:cs typeface="Times New Roman" panose="02020603050405020304" pitchFamily="18" charset="0"/>
                </a:rPr>
                <a:t>b</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r</a:t>
              </a:r>
              <a:r>
                <a:rPr sz="1600" spc="26"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4</a:t>
              </a:r>
              <a:r>
                <a:rPr sz="1600" dirty="0">
                  <a:solidFill>
                    <a:srgbClr val="002060"/>
                  </a:solidFill>
                  <a:latin typeface="Times New Roman" panose="02020603050405020304" pitchFamily="18" charset="0"/>
                  <a:cs typeface="Times New Roman" panose="02020603050405020304" pitchFamily="18" charset="0"/>
                </a:rPr>
                <a:t>,</a:t>
              </a:r>
              <a:r>
                <a:rPr lang="it-IT" sz="1600"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0</a:t>
              </a:r>
              <a:r>
                <a:rPr sz="1600" spc="-4" dirty="0">
                  <a:solidFill>
                    <a:srgbClr val="002060"/>
                  </a:solidFill>
                  <a:latin typeface="Times New Roman" panose="02020603050405020304" pitchFamily="18" charset="0"/>
                  <a:cs typeface="Times New Roman" panose="02020603050405020304" pitchFamily="18" charset="0"/>
                </a:rPr>
                <a:t>.</a:t>
              </a:r>
              <a:r>
                <a:rPr sz="1600" spc="9" dirty="0">
                  <a:solidFill>
                    <a:srgbClr val="002060"/>
                  </a:solidFill>
                  <a:latin typeface="Times New Roman" panose="02020603050405020304" pitchFamily="18" charset="0"/>
                  <a:cs typeface="Times New Roman" panose="02020603050405020304" pitchFamily="18" charset="0"/>
                </a:rPr>
                <a:t>4</a:t>
              </a:r>
              <a:r>
                <a:rPr sz="1600" dirty="0">
                  <a:solidFill>
                    <a:srgbClr val="002060"/>
                  </a:solidFill>
                  <a:latin typeface="Times New Roman" panose="02020603050405020304" pitchFamily="18" charset="0"/>
                  <a:cs typeface="Times New Roman" panose="02020603050405020304" pitchFamily="18" charset="0"/>
                </a:rPr>
                <a:t>4</a:t>
              </a:r>
              <a:r>
                <a:rPr sz="1600" spc="-144"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m</a:t>
              </a:r>
              <a:r>
                <a:rPr sz="1600" spc="29" dirty="0">
                  <a:solidFill>
                    <a:srgbClr val="002060"/>
                  </a:solidFill>
                  <a:latin typeface="Times New Roman" panose="02020603050405020304" pitchFamily="18" charset="0"/>
                  <a:cs typeface="Times New Roman" panose="02020603050405020304" pitchFamily="18" charset="0"/>
                </a:rPr>
                <a:t>m</a:t>
              </a:r>
              <a:r>
                <a:rPr sz="1600" spc="19" dirty="0">
                  <a:solidFill>
                    <a:srgbClr val="002060"/>
                  </a:solidFill>
                  <a:latin typeface="Times New Roman" panose="02020603050405020304" pitchFamily="18" charset="0"/>
                  <a:cs typeface="Times New Roman" panose="02020603050405020304" pitchFamily="18" charset="0"/>
                </a:rPr>
                <a:t>)</a:t>
              </a:r>
              <a:r>
                <a:rPr sz="1600"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whi</a:t>
              </a:r>
              <a:r>
                <a:rPr sz="1600" spc="9" dirty="0">
                  <a:solidFill>
                    <a:srgbClr val="002060"/>
                  </a:solidFill>
                  <a:latin typeface="Times New Roman" panose="02020603050405020304" pitchFamily="18" charset="0"/>
                  <a:cs typeface="Times New Roman" panose="02020603050405020304" pitchFamily="18" charset="0"/>
                </a:rPr>
                <a:t>c</a:t>
              </a:r>
              <a:r>
                <a:rPr sz="1600" dirty="0">
                  <a:solidFill>
                    <a:srgbClr val="002060"/>
                  </a:solidFill>
                  <a:latin typeface="Times New Roman" panose="02020603050405020304" pitchFamily="18" charset="0"/>
                  <a:cs typeface="Times New Roman" panose="02020603050405020304" pitchFamily="18" charset="0"/>
                </a:rPr>
                <a:t>h</a:t>
              </a:r>
              <a:r>
                <a:rPr sz="1600" spc="60"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a:t>
              </a:r>
              <a:r>
                <a:rPr sz="1600" spc="4" dirty="0">
                  <a:solidFill>
                    <a:srgbClr val="002060"/>
                  </a:solidFill>
                  <a:latin typeface="Times New Roman" panose="02020603050405020304" pitchFamily="18" charset="0"/>
                  <a:cs typeface="Times New Roman" panose="02020603050405020304" pitchFamily="18" charset="0"/>
                </a:rPr>
                <a:t>i</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s</a:t>
              </a:r>
              <a:r>
                <a:rPr sz="1600" spc="-21"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ov</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r</a:t>
              </a:r>
              <a:r>
                <a:rPr sz="1600" spc="-5"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1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gr</a:t>
              </a:r>
              <a:r>
                <a:rPr sz="1600" spc="4"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d</a:t>
              </a:r>
              <a:r>
                <a:rPr sz="1600" dirty="0">
                  <a:solidFill>
                    <a:srgbClr val="002060"/>
                  </a:solidFill>
                  <a:latin typeface="Times New Roman" panose="02020603050405020304" pitchFamily="18" charset="0"/>
                  <a:cs typeface="Times New Roman" panose="02020603050405020304" pitchFamily="18" charset="0"/>
                </a:rPr>
                <a:t>s</a:t>
              </a:r>
              <a:r>
                <a:rPr sz="1600" spc="47"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n</a:t>
              </a:r>
              <a:r>
                <a:rPr sz="1600" dirty="0">
                  <a:solidFill>
                    <a:srgbClr val="002060"/>
                  </a:solidFill>
                  <a:latin typeface="Times New Roman" panose="02020603050405020304" pitchFamily="18" charset="0"/>
                  <a:cs typeface="Times New Roman" panose="02020603050405020304" pitchFamily="18" charset="0"/>
                </a:rPr>
                <a:t>d</a:t>
              </a:r>
              <a:r>
                <a:rPr sz="1600" spc="10"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s </a:t>
              </a:r>
              <a:r>
                <a:rPr sz="1600" spc="4" dirty="0">
                  <a:solidFill>
                    <a:srgbClr val="002060"/>
                  </a:solidFill>
                  <a:latin typeface="Times New Roman" panose="02020603050405020304" pitchFamily="18" charset="0"/>
                  <a:cs typeface="Times New Roman" panose="02020603050405020304" pitchFamily="18" charset="0"/>
                </a:rPr>
                <a:t>sup</a:t>
              </a:r>
              <a:r>
                <a:rPr sz="1600" spc="9" dirty="0">
                  <a:solidFill>
                    <a:srgbClr val="002060"/>
                  </a:solidFill>
                  <a:latin typeface="Times New Roman" panose="02020603050405020304" pitchFamily="18" charset="0"/>
                  <a:cs typeface="Times New Roman" panose="02020603050405020304" pitchFamily="18" charset="0"/>
                </a:rPr>
                <a:t>po</a:t>
              </a:r>
              <a:r>
                <a:rPr sz="1600" spc="39" dirty="0">
                  <a:solidFill>
                    <a:srgbClr val="002060"/>
                  </a:solidFill>
                  <a:latin typeface="Times New Roman" panose="02020603050405020304" pitchFamily="18" charset="0"/>
                  <a:cs typeface="Times New Roman" panose="02020603050405020304" pitchFamily="18" charset="0"/>
                </a:rPr>
                <a:t>r</a:t>
              </a:r>
              <a:r>
                <a:rPr sz="1600" spc="-9" dirty="0">
                  <a:solidFill>
                    <a:srgbClr val="002060"/>
                  </a:solidFill>
                  <a:latin typeface="Times New Roman" panose="02020603050405020304" pitchFamily="18" charset="0"/>
                  <a:cs typeface="Times New Roman" panose="02020603050405020304" pitchFamily="18" charset="0"/>
                </a:rPr>
                <a:t>t</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d</a:t>
              </a:r>
              <a:r>
                <a:rPr sz="1600" spc="123"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b</a:t>
              </a:r>
              <a:r>
                <a:rPr sz="1600" dirty="0">
                  <a:solidFill>
                    <a:srgbClr val="002060"/>
                  </a:solidFill>
                  <a:latin typeface="Times New Roman" panose="02020603050405020304" pitchFamily="18" charset="0"/>
                  <a:cs typeface="Times New Roman" panose="02020603050405020304" pitchFamily="18" charset="0"/>
                </a:rPr>
                <a:t>y</a:t>
              </a:r>
              <a:r>
                <a:rPr sz="1600" spc="31"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g</a:t>
              </a:r>
              <a:r>
                <a:rPr sz="1600" spc="4" dirty="0">
                  <a:solidFill>
                    <a:srgbClr val="002060"/>
                  </a:solidFill>
                  <a:latin typeface="Times New Roman" panose="02020603050405020304" pitchFamily="18" charset="0"/>
                  <a:cs typeface="Times New Roman" panose="02020603050405020304" pitchFamily="18" charset="0"/>
                </a:rPr>
                <a:t>l</a:t>
              </a:r>
              <a:r>
                <a:rPr sz="1600" spc="9" dirty="0">
                  <a:solidFill>
                    <a:srgbClr val="002060"/>
                  </a:solidFill>
                  <a:latin typeface="Times New Roman" panose="02020603050405020304" pitchFamily="18" charset="0"/>
                  <a:cs typeface="Times New Roman" panose="02020603050405020304" pitchFamily="18" charset="0"/>
                </a:rPr>
                <a:t>a</a:t>
              </a:r>
              <a:r>
                <a:rPr sz="1600" spc="14" dirty="0">
                  <a:solidFill>
                    <a:srgbClr val="002060"/>
                  </a:solidFill>
                  <a:latin typeface="Times New Roman" panose="02020603050405020304" pitchFamily="18" charset="0"/>
                  <a:cs typeface="Times New Roman" panose="02020603050405020304" pitchFamily="18" charset="0"/>
                </a:rPr>
                <a:t>s</a:t>
              </a:r>
              <a:r>
                <a:rPr sz="1600" dirty="0">
                  <a:solidFill>
                    <a:srgbClr val="002060"/>
                  </a:solidFill>
                  <a:latin typeface="Times New Roman" panose="02020603050405020304" pitchFamily="18" charset="0"/>
                  <a:cs typeface="Times New Roman" panose="02020603050405020304" pitchFamily="18" charset="0"/>
                </a:rPr>
                <a:t>s</a:t>
              </a:r>
              <a:r>
                <a:rPr sz="1600" spc="-6"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p</a:t>
              </a:r>
              <a:r>
                <a:rPr sz="1600" dirty="0">
                  <a:solidFill>
                    <a:srgbClr val="002060"/>
                  </a:solidFill>
                  <a:latin typeface="Times New Roman" panose="02020603050405020304" pitchFamily="18" charset="0"/>
                  <a:cs typeface="Times New Roman" panose="02020603050405020304" pitchFamily="18" charset="0"/>
                </a:rPr>
                <a:t>il</a:t>
              </a:r>
              <a:r>
                <a:rPr sz="1600" spc="4" dirty="0">
                  <a:solidFill>
                    <a:srgbClr val="002060"/>
                  </a:solidFill>
                  <a:latin typeface="Times New Roman" panose="02020603050405020304" pitchFamily="18" charset="0"/>
                  <a:cs typeface="Times New Roman" panose="02020603050405020304" pitchFamily="18" charset="0"/>
                </a:rPr>
                <a:t>l</a:t>
              </a:r>
              <a:r>
                <a:rPr sz="1600" spc="9" dirty="0">
                  <a:solidFill>
                    <a:srgbClr val="002060"/>
                  </a:solidFill>
                  <a:latin typeface="Times New Roman" panose="02020603050405020304" pitchFamily="18" charset="0"/>
                  <a:cs typeface="Times New Roman" panose="02020603050405020304" pitchFamily="18" charset="0"/>
                </a:rPr>
                <a:t>a</a:t>
              </a:r>
              <a:r>
                <a:rPr sz="1600" spc="19" dirty="0">
                  <a:solidFill>
                    <a:srgbClr val="002060"/>
                  </a:solidFill>
                  <a:latin typeface="Times New Roman" panose="02020603050405020304" pitchFamily="18" charset="0"/>
                  <a:cs typeface="Times New Roman" panose="02020603050405020304" pitchFamily="18" charset="0"/>
                </a:rPr>
                <a:t>r</a:t>
              </a:r>
              <a:r>
                <a:rPr sz="1600" dirty="0">
                  <a:solidFill>
                    <a:srgbClr val="002060"/>
                  </a:solidFill>
                  <a:latin typeface="Times New Roman" panose="02020603050405020304" pitchFamily="18" charset="0"/>
                  <a:cs typeface="Times New Roman" panose="02020603050405020304" pitchFamily="18" charset="0"/>
                </a:rPr>
                <a:t>s</a:t>
              </a:r>
              <a:r>
                <a:rPr sz="1600" spc="10"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0</a:t>
              </a:r>
              <a:r>
                <a:rPr sz="1600" spc="-84" dirty="0">
                  <a:solidFill>
                    <a:srgbClr val="002060"/>
                  </a:solidFill>
                  <a:latin typeface="Times New Roman" panose="02020603050405020304" pitchFamily="18" charset="0"/>
                  <a:cs typeface="Times New Roman" panose="02020603050405020304" pitchFamily="18" charset="0"/>
                </a:rPr>
                <a:t>.</a:t>
              </a:r>
              <a:r>
                <a:rPr sz="1600" dirty="0">
                  <a:solidFill>
                    <a:srgbClr val="002060"/>
                  </a:solidFill>
                  <a:latin typeface="Times New Roman" panose="02020603050405020304" pitchFamily="18" charset="0"/>
                  <a:cs typeface="Times New Roman" panose="02020603050405020304" pitchFamily="18" charset="0"/>
                </a:rPr>
                <a:t>1</a:t>
              </a:r>
              <a:r>
                <a:rPr sz="1600" spc="-144"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m</a:t>
              </a:r>
              <a:r>
                <a:rPr sz="1600" dirty="0">
                  <a:solidFill>
                    <a:srgbClr val="002060"/>
                  </a:solidFill>
                  <a:latin typeface="Times New Roman" panose="02020603050405020304" pitchFamily="18" charset="0"/>
                  <a:cs typeface="Times New Roman" panose="02020603050405020304" pitchFamily="18" charset="0"/>
                </a:rPr>
                <a:t>m</a:t>
              </a:r>
              <a:r>
                <a:rPr sz="1600" spc="31"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ab</a:t>
              </a:r>
              <a:r>
                <a:rPr sz="1600" spc="-9" dirty="0">
                  <a:solidFill>
                    <a:srgbClr val="002060"/>
                  </a:solidFill>
                  <a:latin typeface="Times New Roman" panose="02020603050405020304" pitchFamily="18" charset="0"/>
                  <a:cs typeface="Times New Roman" panose="02020603050405020304" pitchFamily="18" charset="0"/>
                </a:rPr>
                <a:t>ov</a:t>
              </a:r>
              <a:r>
                <a:rPr sz="1600" dirty="0">
                  <a:solidFill>
                    <a:srgbClr val="002060"/>
                  </a:solidFill>
                  <a:latin typeface="Times New Roman" panose="02020603050405020304" pitchFamily="18" charset="0"/>
                  <a:cs typeface="Times New Roman" panose="02020603050405020304" pitchFamily="18" charset="0"/>
                </a:rPr>
                <a:t>e 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1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m</a:t>
              </a:r>
              <a:r>
                <a:rPr sz="1600" spc="9" dirty="0">
                  <a:solidFill>
                    <a:srgbClr val="002060"/>
                  </a:solidFill>
                  <a:latin typeface="Times New Roman" panose="02020603050405020304" pitchFamily="18" charset="0"/>
                  <a:cs typeface="Times New Roman" panose="02020603050405020304" pitchFamily="18" charset="0"/>
                </a:rPr>
                <a:t>b</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r</a:t>
              </a:r>
              <a:r>
                <a:rPr sz="1600" spc="38"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f</a:t>
              </a:r>
              <a:r>
                <a:rPr sz="1600" spc="4" dirty="0">
                  <a:solidFill>
                    <a:srgbClr val="002060"/>
                  </a:solidFill>
                  <a:latin typeface="Times New Roman" panose="02020603050405020304" pitchFamily="18" charset="0"/>
                  <a:cs typeface="Times New Roman" panose="02020603050405020304" pitchFamily="18" charset="0"/>
                </a:rPr>
                <a:t>l</a:t>
              </a:r>
              <a:r>
                <a:rPr sz="1600" spc="9" dirty="0">
                  <a:solidFill>
                    <a:srgbClr val="002060"/>
                  </a:solidFill>
                  <a:latin typeface="Times New Roman" panose="02020603050405020304" pitchFamily="18" charset="0"/>
                  <a:cs typeface="Times New Roman" panose="02020603050405020304" pitchFamily="18" charset="0"/>
                </a:rPr>
                <a:t>oo</a:t>
              </a:r>
              <a:r>
                <a:rPr sz="1600" spc="-59" dirty="0">
                  <a:solidFill>
                    <a:srgbClr val="002060"/>
                  </a:solidFill>
                  <a:latin typeface="Times New Roman" panose="02020603050405020304" pitchFamily="18" charset="0"/>
                  <a:cs typeface="Times New Roman" panose="02020603050405020304" pitchFamily="18" charset="0"/>
                </a:rPr>
                <a:t>r</a:t>
              </a:r>
              <a:r>
                <a:rPr sz="1600" dirty="0">
                  <a:solidFill>
                    <a:srgbClr val="002060"/>
                  </a:solidFill>
                  <a:latin typeface="Times New Roman" panose="02020603050405020304" pitchFamily="18" charset="0"/>
                  <a:cs typeface="Times New Roman" panose="02020603050405020304" pitchFamily="18" charset="0"/>
                </a:rPr>
                <a:t>.</a:t>
              </a:r>
              <a:r>
                <a:rPr sz="1600" spc="45" dirty="0">
                  <a:solidFill>
                    <a:srgbClr val="002060"/>
                  </a:solidFill>
                  <a:latin typeface="Times New Roman" panose="02020603050405020304" pitchFamily="18" charset="0"/>
                  <a:cs typeface="Times New Roman" panose="02020603050405020304" pitchFamily="18" charset="0"/>
                </a:rPr>
                <a:t> </a:t>
              </a:r>
              <a:r>
                <a:rPr lang="it-IT" sz="1600" spc="45" dirty="0">
                  <a:solidFill>
                    <a:srgbClr val="002060"/>
                  </a:solidFill>
                  <a:latin typeface="Times New Roman" panose="02020603050405020304" pitchFamily="18" charset="0"/>
                  <a:cs typeface="Times New Roman" panose="02020603050405020304" pitchFamily="18" charset="0"/>
                </a:rPr>
                <a:t> </a:t>
              </a:r>
              <a:endParaRPr sz="1600" dirty="0">
                <a:solidFill>
                  <a:srgbClr val="002060"/>
                </a:solidFill>
                <a:latin typeface="Times New Roman" panose="02020603050405020304" pitchFamily="18" charset="0"/>
                <a:cs typeface="Times New Roman" panose="02020603050405020304" pitchFamily="18" charset="0"/>
              </a:endParaRPr>
            </a:p>
          </p:txBody>
        </p:sp>
      </p:grpSp>
      <p:pic>
        <p:nvPicPr>
          <p:cNvPr id="6" name="Immagine 5"/>
          <p:cNvPicPr>
            <a:picLocks noChangeAspect="1"/>
          </p:cNvPicPr>
          <p:nvPr/>
        </p:nvPicPr>
        <p:blipFill rotWithShape="1">
          <a:blip r:embed="rId2" cstate="print"/>
          <a:srcRect l="37271" t="49016" r="23989" b="24406"/>
          <a:stretch/>
        </p:blipFill>
        <p:spPr>
          <a:xfrm>
            <a:off x="2999655" y="3571876"/>
            <a:ext cx="6192688" cy="2388608"/>
          </a:xfrm>
          <a:prstGeom prst="rect">
            <a:avLst/>
          </a:prstGeom>
        </p:spPr>
      </p:pic>
      <p:sp>
        <p:nvSpPr>
          <p:cNvPr id="7" name="Rettangolo 6"/>
          <p:cNvSpPr/>
          <p:nvPr/>
        </p:nvSpPr>
        <p:spPr>
          <a:xfrm>
            <a:off x="1890905" y="6022550"/>
            <a:ext cx="8410191" cy="584775"/>
          </a:xfrm>
          <a:prstGeom prst="rect">
            <a:avLst/>
          </a:prstGeom>
        </p:spPr>
        <p:txBody>
          <a:bodyPr wrap="square">
            <a:spAutoFit/>
          </a:bodyPr>
          <a:lstStyle/>
          <a:p>
            <a:pPr marL="12700" marR="8110" algn="ctr">
              <a:spcBef>
                <a:spcPts val="53"/>
              </a:spcBef>
            </a:pPr>
            <a:r>
              <a:rPr lang="en-US" sz="1600" i="1" spc="9" dirty="0">
                <a:solidFill>
                  <a:srgbClr val="002060"/>
                </a:solidFill>
                <a:latin typeface="Times New Roman" panose="02020603050405020304" pitchFamily="18" charset="0"/>
                <a:cs typeface="Times New Roman" panose="02020603050405020304" pitchFamily="18" charset="0"/>
              </a:rPr>
              <a:t>Depe</a:t>
            </a:r>
            <a:r>
              <a:rPr lang="en-US" sz="1600" i="1" spc="4" dirty="0">
                <a:solidFill>
                  <a:srgbClr val="002060"/>
                </a:solidFill>
                <a:latin typeface="Times New Roman" panose="02020603050405020304" pitchFamily="18" charset="0"/>
                <a:cs typeface="Times New Roman" panose="02020603050405020304" pitchFamily="18" charset="0"/>
              </a:rPr>
              <a:t>nd</a:t>
            </a:r>
            <a:r>
              <a:rPr lang="en-US" sz="1600" i="1" dirty="0">
                <a:solidFill>
                  <a:srgbClr val="002060"/>
                </a:solidFill>
                <a:latin typeface="Times New Roman" panose="02020603050405020304" pitchFamily="18" charset="0"/>
                <a:cs typeface="Times New Roman" panose="02020603050405020304" pitchFamily="18" charset="0"/>
              </a:rPr>
              <a:t>ing</a:t>
            </a:r>
            <a:r>
              <a:rPr lang="en-US" sz="1600" i="1" spc="18" dirty="0">
                <a:solidFill>
                  <a:srgbClr val="002060"/>
                </a:solidFill>
                <a:latin typeface="Times New Roman" panose="02020603050405020304" pitchFamily="18" charset="0"/>
                <a:cs typeface="Times New Roman" panose="02020603050405020304" pitchFamily="18" charset="0"/>
              </a:rPr>
              <a:t> </a:t>
            </a:r>
            <a:r>
              <a:rPr lang="en-US" sz="1600" i="1" spc="4" dirty="0">
                <a:solidFill>
                  <a:srgbClr val="002060"/>
                </a:solidFill>
                <a:latin typeface="Times New Roman" panose="02020603050405020304" pitchFamily="18" charset="0"/>
                <a:cs typeface="Times New Roman" panose="02020603050405020304" pitchFamily="18" charset="0"/>
              </a:rPr>
              <a:t>o</a:t>
            </a:r>
            <a:r>
              <a:rPr lang="en-US" sz="1600" i="1" dirty="0">
                <a:solidFill>
                  <a:srgbClr val="002060"/>
                </a:solidFill>
                <a:latin typeface="Times New Roman" panose="02020603050405020304" pitchFamily="18" charset="0"/>
                <a:cs typeface="Times New Roman" panose="02020603050405020304" pitchFamily="18" charset="0"/>
              </a:rPr>
              <a:t>n</a:t>
            </a:r>
            <a:r>
              <a:rPr lang="en-US" sz="1600" i="1" spc="15"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the</a:t>
            </a:r>
            <a:r>
              <a:rPr lang="en-US" sz="1600" i="1" spc="18"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dil</a:t>
            </a:r>
            <a:r>
              <a:rPr lang="en-US" sz="1600" i="1" spc="9" dirty="0">
                <a:solidFill>
                  <a:srgbClr val="002060"/>
                </a:solidFill>
                <a:latin typeface="Times New Roman" panose="02020603050405020304" pitchFamily="18" charset="0"/>
                <a:cs typeface="Times New Roman" panose="02020603050405020304" pitchFamily="18" charset="0"/>
              </a:rPr>
              <a:t>u</a:t>
            </a:r>
            <a:r>
              <a:rPr lang="en-US" sz="1600" i="1" dirty="0">
                <a:solidFill>
                  <a:srgbClr val="002060"/>
                </a:solidFill>
                <a:latin typeface="Times New Roman" panose="02020603050405020304" pitchFamily="18" charset="0"/>
                <a:cs typeface="Times New Roman" panose="02020603050405020304" pitchFamily="18" charset="0"/>
              </a:rPr>
              <a:t>ti</a:t>
            </a:r>
            <a:r>
              <a:rPr lang="en-US" sz="1600" i="1" spc="4" dirty="0">
                <a:solidFill>
                  <a:srgbClr val="002060"/>
                </a:solidFill>
                <a:latin typeface="Times New Roman" panose="02020603050405020304" pitchFamily="18" charset="0"/>
                <a:cs typeface="Times New Roman" panose="02020603050405020304" pitchFamily="18" charset="0"/>
              </a:rPr>
              <a:t>o</a:t>
            </a:r>
            <a:r>
              <a:rPr lang="en-US" sz="1600" i="1" dirty="0">
                <a:solidFill>
                  <a:srgbClr val="002060"/>
                </a:solidFill>
                <a:latin typeface="Times New Roman" panose="02020603050405020304" pitchFamily="18" charset="0"/>
                <a:cs typeface="Times New Roman" panose="02020603050405020304" pitchFamily="18" charset="0"/>
              </a:rPr>
              <a:t>n</a:t>
            </a:r>
            <a:r>
              <a:rPr lang="en-US" sz="1600" i="1" spc="79" dirty="0">
                <a:solidFill>
                  <a:srgbClr val="002060"/>
                </a:solidFill>
                <a:latin typeface="Times New Roman" panose="02020603050405020304" pitchFamily="18" charset="0"/>
                <a:cs typeface="Times New Roman" panose="02020603050405020304" pitchFamily="18" charset="0"/>
              </a:rPr>
              <a:t> </a:t>
            </a:r>
            <a:r>
              <a:rPr lang="en-US" sz="1600" i="1" spc="9" dirty="0">
                <a:solidFill>
                  <a:srgbClr val="002060"/>
                </a:solidFill>
                <a:latin typeface="Times New Roman" panose="02020603050405020304" pitchFamily="18" charset="0"/>
                <a:cs typeface="Times New Roman" panose="02020603050405020304" pitchFamily="18" charset="0"/>
              </a:rPr>
              <a:t>a</a:t>
            </a:r>
            <a:r>
              <a:rPr lang="en-US" sz="1600" i="1" spc="4" dirty="0">
                <a:solidFill>
                  <a:srgbClr val="002060"/>
                </a:solidFill>
                <a:latin typeface="Times New Roman" panose="02020603050405020304" pitchFamily="18" charset="0"/>
                <a:cs typeface="Times New Roman" panose="02020603050405020304" pitchFamily="18" charset="0"/>
              </a:rPr>
              <a:t>n</a:t>
            </a:r>
            <a:r>
              <a:rPr lang="en-US" sz="1600" i="1" dirty="0">
                <a:solidFill>
                  <a:srgbClr val="002060"/>
                </a:solidFill>
                <a:latin typeface="Times New Roman" panose="02020603050405020304" pitchFamily="18" charset="0"/>
                <a:cs typeface="Times New Roman" panose="02020603050405020304" pitchFamily="18" charset="0"/>
              </a:rPr>
              <a:t>d</a:t>
            </a:r>
            <a:r>
              <a:rPr lang="en-US" sz="1600" i="1" spc="15"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the</a:t>
            </a:r>
            <a:r>
              <a:rPr lang="en-US" sz="1600" i="1" spc="18"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n</a:t>
            </a:r>
            <a:r>
              <a:rPr lang="en-US" sz="1600" i="1" spc="4" dirty="0">
                <a:solidFill>
                  <a:srgbClr val="002060"/>
                </a:solidFill>
                <a:latin typeface="Times New Roman" panose="02020603050405020304" pitchFamily="18" charset="0"/>
                <a:cs typeface="Times New Roman" panose="02020603050405020304" pitchFamily="18" charset="0"/>
              </a:rPr>
              <a:t>u</a:t>
            </a:r>
            <a:r>
              <a:rPr lang="en-US" sz="1600" i="1" dirty="0">
                <a:solidFill>
                  <a:srgbClr val="002060"/>
                </a:solidFill>
                <a:latin typeface="Times New Roman" panose="02020603050405020304" pitchFamily="18" charset="0"/>
                <a:cs typeface="Times New Roman" panose="02020603050405020304" pitchFamily="18" charset="0"/>
              </a:rPr>
              <a:t>m</a:t>
            </a:r>
            <a:r>
              <a:rPr lang="en-US" sz="1600" i="1" spc="9" dirty="0">
                <a:solidFill>
                  <a:srgbClr val="002060"/>
                </a:solidFill>
                <a:latin typeface="Times New Roman" panose="02020603050405020304" pitchFamily="18" charset="0"/>
                <a:cs typeface="Times New Roman" panose="02020603050405020304" pitchFamily="18" charset="0"/>
              </a:rPr>
              <a:t>b</a:t>
            </a:r>
            <a:r>
              <a:rPr lang="en-US" sz="1600" i="1" spc="14" dirty="0">
                <a:solidFill>
                  <a:srgbClr val="002060"/>
                </a:solidFill>
                <a:latin typeface="Times New Roman" panose="02020603050405020304" pitchFamily="18" charset="0"/>
                <a:cs typeface="Times New Roman" panose="02020603050405020304" pitchFamily="18" charset="0"/>
              </a:rPr>
              <a:t>e</a:t>
            </a:r>
            <a:r>
              <a:rPr lang="en-US" sz="1600" i="1" dirty="0">
                <a:solidFill>
                  <a:srgbClr val="002060"/>
                </a:solidFill>
                <a:latin typeface="Times New Roman" panose="02020603050405020304" pitchFamily="18" charset="0"/>
                <a:cs typeface="Times New Roman" panose="02020603050405020304" pitchFamily="18" charset="0"/>
              </a:rPr>
              <a:t>r</a:t>
            </a:r>
            <a:r>
              <a:rPr lang="en-US" sz="1600" i="1" spc="31"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of</a:t>
            </a:r>
            <a:r>
              <a:rPr lang="en-US" sz="1600" i="1" spc="36" dirty="0">
                <a:solidFill>
                  <a:srgbClr val="002060"/>
                </a:solidFill>
                <a:latin typeface="Times New Roman" panose="02020603050405020304" pitchFamily="18" charset="0"/>
                <a:cs typeface="Times New Roman" panose="02020603050405020304" pitchFamily="18" charset="0"/>
              </a:rPr>
              <a:t> </a:t>
            </a:r>
            <a:r>
              <a:rPr lang="en-US" sz="1600" i="1" spc="4" dirty="0">
                <a:solidFill>
                  <a:srgbClr val="002060"/>
                </a:solidFill>
                <a:latin typeface="Times New Roman" panose="02020603050405020304" pitchFamily="18" charset="0"/>
                <a:cs typeface="Times New Roman" panose="02020603050405020304" pitchFamily="18" charset="0"/>
              </a:rPr>
              <a:t>s</a:t>
            </a:r>
            <a:r>
              <a:rPr lang="en-US" sz="1600" i="1" spc="9" dirty="0">
                <a:solidFill>
                  <a:srgbClr val="002060"/>
                </a:solidFill>
                <a:latin typeface="Times New Roman" panose="02020603050405020304" pitchFamily="18" charset="0"/>
                <a:cs typeface="Times New Roman" panose="02020603050405020304" pitchFamily="18" charset="0"/>
              </a:rPr>
              <a:t>p</a:t>
            </a:r>
            <a:r>
              <a:rPr lang="en-US" sz="1600" i="1" spc="14" dirty="0">
                <a:solidFill>
                  <a:srgbClr val="002060"/>
                </a:solidFill>
                <a:latin typeface="Times New Roman" panose="02020603050405020304" pitchFamily="18" charset="0"/>
                <a:cs typeface="Times New Roman" panose="02020603050405020304" pitchFamily="18" charset="0"/>
              </a:rPr>
              <a:t>er</a:t>
            </a:r>
            <a:r>
              <a:rPr lang="en-US" sz="1600" i="1" spc="9" dirty="0">
                <a:solidFill>
                  <a:srgbClr val="002060"/>
                </a:solidFill>
                <a:latin typeface="Times New Roman" panose="02020603050405020304" pitchFamily="18" charset="0"/>
                <a:cs typeface="Times New Roman" panose="02020603050405020304" pitchFamily="18" charset="0"/>
              </a:rPr>
              <a:t>m</a:t>
            </a:r>
            <a:r>
              <a:rPr lang="en-US" sz="1600" i="1" dirty="0">
                <a:solidFill>
                  <a:srgbClr val="002060"/>
                </a:solidFill>
                <a:latin typeface="Times New Roman" panose="02020603050405020304" pitchFamily="18" charset="0"/>
                <a:cs typeface="Times New Roman" panose="02020603050405020304" pitchFamily="18" charset="0"/>
              </a:rPr>
              <a:t>a</a:t>
            </a:r>
            <a:r>
              <a:rPr lang="en-US" sz="1600" i="1" spc="-9" dirty="0">
                <a:solidFill>
                  <a:srgbClr val="002060"/>
                </a:solidFill>
                <a:latin typeface="Times New Roman" panose="02020603050405020304" pitchFamily="18" charset="0"/>
                <a:cs typeface="Times New Roman" panose="02020603050405020304" pitchFamily="18" charset="0"/>
              </a:rPr>
              <a:t>t</a:t>
            </a:r>
            <a:r>
              <a:rPr lang="en-US" sz="1600" i="1" spc="-4" dirty="0">
                <a:solidFill>
                  <a:srgbClr val="002060"/>
                </a:solidFill>
                <a:latin typeface="Times New Roman" panose="02020603050405020304" pitchFamily="18" charset="0"/>
                <a:cs typeface="Times New Roman" panose="02020603050405020304" pitchFamily="18" charset="0"/>
              </a:rPr>
              <a:t>oz</a:t>
            </a:r>
            <a:r>
              <a:rPr lang="en-US" sz="1600" i="1" dirty="0">
                <a:solidFill>
                  <a:srgbClr val="002060"/>
                </a:solidFill>
                <a:latin typeface="Times New Roman" panose="02020603050405020304" pitchFamily="18" charset="0"/>
                <a:cs typeface="Times New Roman" panose="02020603050405020304" pitchFamily="18" charset="0"/>
              </a:rPr>
              <a:t>oa</a:t>
            </a:r>
            <a:r>
              <a:rPr lang="en-US" sz="1600" i="1" spc="33" dirty="0">
                <a:solidFill>
                  <a:srgbClr val="002060"/>
                </a:solidFill>
                <a:latin typeface="Times New Roman" panose="02020603050405020304" pitchFamily="18" charset="0"/>
                <a:cs typeface="Times New Roman" panose="02020603050405020304" pitchFamily="18" charset="0"/>
              </a:rPr>
              <a:t> </a:t>
            </a:r>
            <a:r>
              <a:rPr lang="en-US" sz="1600" i="1" spc="9" dirty="0">
                <a:solidFill>
                  <a:srgbClr val="002060"/>
                </a:solidFill>
                <a:latin typeface="Times New Roman" panose="02020603050405020304" pitchFamily="18" charset="0"/>
                <a:cs typeface="Times New Roman" panose="02020603050405020304" pitchFamily="18" charset="0"/>
              </a:rPr>
              <a:t>c</a:t>
            </a:r>
            <a:r>
              <a:rPr lang="en-US" sz="1600" i="1" spc="4" dirty="0">
                <a:solidFill>
                  <a:srgbClr val="002060"/>
                </a:solidFill>
                <a:latin typeface="Times New Roman" panose="02020603050405020304" pitchFamily="18" charset="0"/>
                <a:cs typeface="Times New Roman" panose="02020603050405020304" pitchFamily="18" charset="0"/>
              </a:rPr>
              <a:t>oun</a:t>
            </a:r>
            <a:r>
              <a:rPr lang="en-US" sz="1600" i="1" spc="-9" dirty="0">
                <a:solidFill>
                  <a:srgbClr val="002060"/>
                </a:solidFill>
                <a:latin typeface="Times New Roman" panose="02020603050405020304" pitchFamily="18" charset="0"/>
                <a:cs typeface="Times New Roman" panose="02020603050405020304" pitchFamily="18" charset="0"/>
              </a:rPr>
              <a:t>t</a:t>
            </a:r>
            <a:r>
              <a:rPr lang="en-US" sz="1600" i="1" spc="14" dirty="0">
                <a:solidFill>
                  <a:srgbClr val="002060"/>
                </a:solidFill>
                <a:latin typeface="Times New Roman" panose="02020603050405020304" pitchFamily="18" charset="0"/>
                <a:cs typeface="Times New Roman" panose="02020603050405020304" pitchFamily="18" charset="0"/>
              </a:rPr>
              <a:t>e</a:t>
            </a:r>
            <a:r>
              <a:rPr lang="en-US" sz="1600" i="1" dirty="0">
                <a:solidFill>
                  <a:srgbClr val="002060"/>
                </a:solidFill>
                <a:latin typeface="Times New Roman" panose="02020603050405020304" pitchFamily="18" charset="0"/>
                <a:cs typeface="Times New Roman" panose="02020603050405020304" pitchFamily="18" charset="0"/>
              </a:rPr>
              <a:t>d,</a:t>
            </a:r>
            <a:r>
              <a:rPr lang="en-US" sz="1600" i="1" spc="98"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di</a:t>
            </a:r>
            <a:r>
              <a:rPr lang="en-US" sz="1600" i="1" spc="29" dirty="0">
                <a:solidFill>
                  <a:srgbClr val="002060"/>
                </a:solidFill>
                <a:latin typeface="Times New Roman" panose="02020603050405020304" pitchFamily="18" charset="0"/>
                <a:cs typeface="Times New Roman" panose="02020603050405020304" pitchFamily="18" charset="0"/>
              </a:rPr>
              <a:t>f</a:t>
            </a:r>
            <a:r>
              <a:rPr lang="en-US" sz="1600" i="1" dirty="0">
                <a:solidFill>
                  <a:srgbClr val="002060"/>
                </a:solidFill>
                <a:latin typeface="Times New Roman" panose="02020603050405020304" pitchFamily="18" charset="0"/>
                <a:cs typeface="Times New Roman" panose="02020603050405020304" pitchFamily="18" charset="0"/>
              </a:rPr>
              <a:t>f</a:t>
            </a:r>
            <a:r>
              <a:rPr lang="en-US" sz="1600" i="1" spc="14" dirty="0">
                <a:solidFill>
                  <a:srgbClr val="002060"/>
                </a:solidFill>
                <a:latin typeface="Times New Roman" panose="02020603050405020304" pitchFamily="18" charset="0"/>
                <a:cs typeface="Times New Roman" panose="02020603050405020304" pitchFamily="18" charset="0"/>
              </a:rPr>
              <a:t>e</a:t>
            </a:r>
            <a:r>
              <a:rPr lang="en-US" sz="1600" i="1" spc="4" dirty="0">
                <a:solidFill>
                  <a:srgbClr val="002060"/>
                </a:solidFill>
                <a:latin typeface="Times New Roman" panose="02020603050405020304" pitchFamily="18" charset="0"/>
                <a:cs typeface="Times New Roman" panose="02020603050405020304" pitchFamily="18" charset="0"/>
              </a:rPr>
              <a:t>r</a:t>
            </a:r>
            <a:r>
              <a:rPr lang="en-US" sz="1600" i="1" spc="9" dirty="0">
                <a:solidFill>
                  <a:srgbClr val="002060"/>
                </a:solidFill>
                <a:latin typeface="Times New Roman" panose="02020603050405020304" pitchFamily="18" charset="0"/>
                <a:cs typeface="Times New Roman" panose="02020603050405020304" pitchFamily="18" charset="0"/>
              </a:rPr>
              <a:t>e</a:t>
            </a:r>
            <a:r>
              <a:rPr lang="en-US" sz="1600" i="1" spc="4" dirty="0">
                <a:solidFill>
                  <a:srgbClr val="002060"/>
                </a:solidFill>
                <a:latin typeface="Times New Roman" panose="02020603050405020304" pitchFamily="18" charset="0"/>
                <a:cs typeface="Times New Roman" panose="02020603050405020304" pitchFamily="18" charset="0"/>
              </a:rPr>
              <a:t>n</a:t>
            </a:r>
            <a:r>
              <a:rPr lang="en-US" sz="1600" i="1" dirty="0">
                <a:solidFill>
                  <a:srgbClr val="002060"/>
                </a:solidFill>
                <a:latin typeface="Times New Roman" panose="02020603050405020304" pitchFamily="18" charset="0"/>
                <a:cs typeface="Times New Roman" panose="02020603050405020304" pitchFamily="18" charset="0"/>
              </a:rPr>
              <a:t>t </a:t>
            </a:r>
            <a:r>
              <a:rPr lang="en-US" sz="1600" i="1" spc="9" dirty="0">
                <a:solidFill>
                  <a:srgbClr val="002060"/>
                </a:solidFill>
                <a:latin typeface="Times New Roman" panose="02020603050405020304" pitchFamily="18" charset="0"/>
                <a:cs typeface="Times New Roman" panose="02020603050405020304" pitchFamily="18" charset="0"/>
              </a:rPr>
              <a:t>a</a:t>
            </a:r>
            <a:r>
              <a:rPr lang="en-US" sz="1600" i="1" spc="4" dirty="0">
                <a:solidFill>
                  <a:srgbClr val="002060"/>
                </a:solidFill>
                <a:latin typeface="Times New Roman" panose="02020603050405020304" pitchFamily="18" charset="0"/>
                <a:cs typeface="Times New Roman" panose="02020603050405020304" pitchFamily="18" charset="0"/>
              </a:rPr>
              <a:t>r</a:t>
            </a:r>
            <a:r>
              <a:rPr lang="en-US" sz="1600" i="1" spc="9" dirty="0">
                <a:solidFill>
                  <a:srgbClr val="002060"/>
                </a:solidFill>
                <a:latin typeface="Times New Roman" panose="02020603050405020304" pitchFamily="18" charset="0"/>
                <a:cs typeface="Times New Roman" panose="02020603050405020304" pitchFamily="18" charset="0"/>
              </a:rPr>
              <a:t>ea</a:t>
            </a:r>
            <a:r>
              <a:rPr lang="en-US" sz="1600" i="1" dirty="0">
                <a:solidFill>
                  <a:srgbClr val="002060"/>
                </a:solidFill>
                <a:latin typeface="Times New Roman" panose="02020603050405020304" pitchFamily="18" charset="0"/>
                <a:cs typeface="Times New Roman" panose="02020603050405020304" pitchFamily="18" charset="0"/>
              </a:rPr>
              <a:t>s</a:t>
            </a:r>
            <a:r>
              <a:rPr lang="en-US" sz="1600" i="1" spc="-58"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of</a:t>
            </a:r>
            <a:r>
              <a:rPr lang="en-US" sz="1600" i="1" spc="36"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the</a:t>
            </a:r>
            <a:r>
              <a:rPr lang="en-US" sz="1600" i="1" spc="18"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ch</a:t>
            </a:r>
            <a:r>
              <a:rPr lang="en-US" sz="1600" i="1" spc="9" dirty="0">
                <a:solidFill>
                  <a:srgbClr val="002060"/>
                </a:solidFill>
                <a:latin typeface="Times New Roman" panose="02020603050405020304" pitchFamily="18" charset="0"/>
                <a:cs typeface="Times New Roman" panose="02020603050405020304" pitchFamily="18" charset="0"/>
              </a:rPr>
              <a:t>a</a:t>
            </a:r>
            <a:r>
              <a:rPr lang="en-US" sz="1600" i="1" dirty="0">
                <a:solidFill>
                  <a:srgbClr val="002060"/>
                </a:solidFill>
                <a:latin typeface="Times New Roman" panose="02020603050405020304" pitchFamily="18" charset="0"/>
                <a:cs typeface="Times New Roman" panose="02020603050405020304" pitchFamily="18" charset="0"/>
              </a:rPr>
              <a:t>m</a:t>
            </a:r>
            <a:r>
              <a:rPr lang="en-US" sz="1600" i="1" spc="9" dirty="0">
                <a:solidFill>
                  <a:srgbClr val="002060"/>
                </a:solidFill>
                <a:latin typeface="Times New Roman" panose="02020603050405020304" pitchFamily="18" charset="0"/>
                <a:cs typeface="Times New Roman" panose="02020603050405020304" pitchFamily="18" charset="0"/>
              </a:rPr>
              <a:t>b</a:t>
            </a:r>
            <a:r>
              <a:rPr lang="en-US" sz="1600" i="1" spc="14" dirty="0">
                <a:solidFill>
                  <a:srgbClr val="002060"/>
                </a:solidFill>
                <a:latin typeface="Times New Roman" panose="02020603050405020304" pitchFamily="18" charset="0"/>
                <a:cs typeface="Times New Roman" panose="02020603050405020304" pitchFamily="18" charset="0"/>
              </a:rPr>
              <a:t>e</a:t>
            </a:r>
            <a:r>
              <a:rPr lang="en-US" sz="1600" i="1" dirty="0">
                <a:solidFill>
                  <a:srgbClr val="002060"/>
                </a:solidFill>
                <a:latin typeface="Times New Roman" panose="02020603050405020304" pitchFamily="18" charset="0"/>
                <a:cs typeface="Times New Roman" panose="02020603050405020304" pitchFamily="18" charset="0"/>
              </a:rPr>
              <a:t>r</a:t>
            </a:r>
            <a:r>
              <a:rPr lang="en-US" sz="1600" i="1" spc="46" dirty="0">
                <a:solidFill>
                  <a:srgbClr val="002060"/>
                </a:solidFill>
                <a:latin typeface="Times New Roman" panose="02020603050405020304" pitchFamily="18" charset="0"/>
                <a:cs typeface="Times New Roman" panose="02020603050405020304" pitchFamily="18" charset="0"/>
              </a:rPr>
              <a:t> </a:t>
            </a:r>
            <a:r>
              <a:rPr lang="en-US" sz="1600" i="1" spc="9" dirty="0">
                <a:solidFill>
                  <a:srgbClr val="002060"/>
                </a:solidFill>
                <a:latin typeface="Times New Roman" panose="02020603050405020304" pitchFamily="18" charset="0"/>
                <a:cs typeface="Times New Roman" panose="02020603050405020304" pitchFamily="18" charset="0"/>
              </a:rPr>
              <a:t>a</a:t>
            </a:r>
            <a:r>
              <a:rPr lang="en-US" sz="1600" i="1" spc="4" dirty="0">
                <a:solidFill>
                  <a:srgbClr val="002060"/>
                </a:solidFill>
                <a:latin typeface="Times New Roman" panose="02020603050405020304" pitchFamily="18" charset="0"/>
                <a:cs typeface="Times New Roman" panose="02020603050405020304" pitchFamily="18" charset="0"/>
              </a:rPr>
              <a:t>r</a:t>
            </a:r>
            <a:r>
              <a:rPr lang="en-US" sz="1600" i="1" dirty="0">
                <a:solidFill>
                  <a:srgbClr val="002060"/>
                </a:solidFill>
                <a:latin typeface="Times New Roman" panose="02020603050405020304" pitchFamily="18" charset="0"/>
                <a:cs typeface="Times New Roman" panose="02020603050405020304" pitchFamily="18" charset="0"/>
              </a:rPr>
              <a:t>e</a:t>
            </a:r>
            <a:r>
              <a:rPr lang="en-US" sz="1600" i="1" spc="-37" dirty="0">
                <a:solidFill>
                  <a:srgbClr val="002060"/>
                </a:solidFill>
                <a:latin typeface="Times New Roman" panose="02020603050405020304" pitchFamily="18" charset="0"/>
                <a:cs typeface="Times New Roman" panose="02020603050405020304" pitchFamily="18" charset="0"/>
              </a:rPr>
              <a:t> </a:t>
            </a:r>
            <a:r>
              <a:rPr lang="en-US" sz="1600" i="1" spc="9" dirty="0">
                <a:solidFill>
                  <a:srgbClr val="002060"/>
                </a:solidFill>
                <a:latin typeface="Times New Roman" panose="02020603050405020304" pitchFamily="18" charset="0"/>
                <a:cs typeface="Times New Roman" panose="02020603050405020304" pitchFamily="18" charset="0"/>
              </a:rPr>
              <a:t>us</a:t>
            </a:r>
            <a:r>
              <a:rPr lang="en-US" sz="1600" i="1" spc="14" dirty="0">
                <a:solidFill>
                  <a:srgbClr val="002060"/>
                </a:solidFill>
                <a:latin typeface="Times New Roman" panose="02020603050405020304" pitchFamily="18" charset="0"/>
                <a:cs typeface="Times New Roman" panose="02020603050405020304" pitchFamily="18" charset="0"/>
              </a:rPr>
              <a:t>e</a:t>
            </a:r>
            <a:r>
              <a:rPr lang="en-US" sz="1600" i="1" dirty="0">
                <a:solidFill>
                  <a:srgbClr val="002060"/>
                </a:solidFill>
                <a:latin typeface="Times New Roman" panose="02020603050405020304" pitchFamily="18" charset="0"/>
                <a:cs typeface="Times New Roman" panose="02020603050405020304" pitchFamily="18" charset="0"/>
              </a:rPr>
              <a:t>d</a:t>
            </a:r>
            <a:r>
              <a:rPr lang="en-US" sz="1600" i="1" spc="10"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f</a:t>
            </a:r>
            <a:r>
              <a:rPr lang="en-US" sz="1600" i="1" spc="9" dirty="0">
                <a:solidFill>
                  <a:srgbClr val="002060"/>
                </a:solidFill>
                <a:latin typeface="Times New Roman" panose="02020603050405020304" pitchFamily="18" charset="0"/>
                <a:cs typeface="Times New Roman" panose="02020603050405020304" pitchFamily="18" charset="0"/>
              </a:rPr>
              <a:t>o</a:t>
            </a:r>
            <a:r>
              <a:rPr lang="en-US" sz="1600" i="1" dirty="0">
                <a:solidFill>
                  <a:srgbClr val="002060"/>
                </a:solidFill>
                <a:latin typeface="Times New Roman" panose="02020603050405020304" pitchFamily="18" charset="0"/>
                <a:cs typeface="Times New Roman" panose="02020603050405020304" pitchFamily="18" charset="0"/>
              </a:rPr>
              <a:t>r</a:t>
            </a:r>
            <a:r>
              <a:rPr lang="en-US" sz="1600" i="1" spc="36"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de</a:t>
            </a:r>
            <a:r>
              <a:rPr lang="en-US" sz="1600" i="1" spc="-9" dirty="0">
                <a:solidFill>
                  <a:srgbClr val="002060"/>
                </a:solidFill>
                <a:latin typeface="Times New Roman" panose="02020603050405020304" pitchFamily="18" charset="0"/>
                <a:cs typeface="Times New Roman" panose="02020603050405020304" pitchFamily="18" charset="0"/>
              </a:rPr>
              <a:t>t</a:t>
            </a:r>
            <a:r>
              <a:rPr lang="en-US" sz="1600" i="1" spc="25" dirty="0">
                <a:solidFill>
                  <a:srgbClr val="002060"/>
                </a:solidFill>
                <a:latin typeface="Times New Roman" panose="02020603050405020304" pitchFamily="18" charset="0"/>
                <a:cs typeface="Times New Roman" panose="02020603050405020304" pitchFamily="18" charset="0"/>
              </a:rPr>
              <a:t>e</a:t>
            </a:r>
            <a:r>
              <a:rPr lang="en-US" sz="1600" i="1" spc="9" dirty="0">
                <a:solidFill>
                  <a:srgbClr val="002060"/>
                </a:solidFill>
                <a:latin typeface="Times New Roman" panose="02020603050405020304" pitchFamily="18" charset="0"/>
                <a:cs typeface="Times New Roman" panose="02020603050405020304" pitchFamily="18" charset="0"/>
              </a:rPr>
              <a:t>r</a:t>
            </a:r>
            <a:r>
              <a:rPr lang="en-US" sz="1600" i="1" dirty="0">
                <a:solidFill>
                  <a:srgbClr val="002060"/>
                </a:solidFill>
                <a:latin typeface="Times New Roman" panose="02020603050405020304" pitchFamily="18" charset="0"/>
                <a:cs typeface="Times New Roman" panose="02020603050405020304" pitchFamily="18" charset="0"/>
              </a:rPr>
              <a:t>mining</a:t>
            </a:r>
            <a:r>
              <a:rPr lang="en-US" sz="1600" i="1" spc="64" dirty="0">
                <a:solidFill>
                  <a:srgbClr val="002060"/>
                </a:solidFill>
                <a:latin typeface="Times New Roman" panose="02020603050405020304" pitchFamily="18" charset="0"/>
                <a:cs typeface="Times New Roman" panose="02020603050405020304" pitchFamily="18" charset="0"/>
              </a:rPr>
              <a:t> </a:t>
            </a:r>
            <a:r>
              <a:rPr lang="en-US" sz="1600" i="1" dirty="0">
                <a:solidFill>
                  <a:srgbClr val="002060"/>
                </a:solidFill>
                <a:latin typeface="Times New Roman" panose="02020603050405020304" pitchFamily="18" charset="0"/>
                <a:cs typeface="Times New Roman" panose="02020603050405020304" pitchFamily="18" charset="0"/>
              </a:rPr>
              <a:t>s</a:t>
            </a:r>
            <a:r>
              <a:rPr lang="en-US" sz="1600" i="1" spc="9" dirty="0">
                <a:solidFill>
                  <a:srgbClr val="002060"/>
                </a:solidFill>
                <a:latin typeface="Times New Roman" panose="02020603050405020304" pitchFamily="18" charset="0"/>
                <a:cs typeface="Times New Roman" panose="02020603050405020304" pitchFamily="18" charset="0"/>
              </a:rPr>
              <a:t>p</a:t>
            </a:r>
            <a:r>
              <a:rPr lang="en-US" sz="1600" i="1" spc="14" dirty="0">
                <a:solidFill>
                  <a:srgbClr val="002060"/>
                </a:solidFill>
                <a:latin typeface="Times New Roman" panose="02020603050405020304" pitchFamily="18" charset="0"/>
                <a:cs typeface="Times New Roman" panose="02020603050405020304" pitchFamily="18" charset="0"/>
              </a:rPr>
              <a:t>e</a:t>
            </a:r>
            <a:r>
              <a:rPr lang="en-US" sz="1600" i="1" spc="9" dirty="0">
                <a:solidFill>
                  <a:srgbClr val="002060"/>
                </a:solidFill>
                <a:latin typeface="Times New Roman" panose="02020603050405020304" pitchFamily="18" charset="0"/>
                <a:cs typeface="Times New Roman" panose="02020603050405020304" pitchFamily="18" charset="0"/>
              </a:rPr>
              <a:t>r</a:t>
            </a:r>
            <a:r>
              <a:rPr lang="en-US" sz="1600" i="1" dirty="0">
                <a:solidFill>
                  <a:srgbClr val="002060"/>
                </a:solidFill>
                <a:latin typeface="Times New Roman" panose="02020603050405020304" pitchFamily="18" charset="0"/>
                <a:cs typeface="Times New Roman" panose="02020603050405020304" pitchFamily="18" charset="0"/>
              </a:rPr>
              <a:t>m</a:t>
            </a:r>
            <a:r>
              <a:rPr lang="en-US" sz="1600" i="1" spc="29" dirty="0">
                <a:solidFill>
                  <a:srgbClr val="002060"/>
                </a:solidFill>
                <a:latin typeface="Times New Roman" panose="02020603050405020304" pitchFamily="18" charset="0"/>
                <a:cs typeface="Times New Roman" panose="02020603050405020304" pitchFamily="18" charset="0"/>
              </a:rPr>
              <a:t> </a:t>
            </a:r>
            <a:r>
              <a:rPr lang="en-US" sz="1600" i="1" spc="9" dirty="0">
                <a:solidFill>
                  <a:srgbClr val="002060"/>
                </a:solidFill>
                <a:latin typeface="Times New Roman" panose="02020603050405020304" pitchFamily="18" charset="0"/>
                <a:cs typeface="Times New Roman" panose="02020603050405020304" pitchFamily="18" charset="0"/>
              </a:rPr>
              <a:t>c</a:t>
            </a:r>
            <a:r>
              <a:rPr lang="en-US" sz="1600" i="1" dirty="0">
                <a:solidFill>
                  <a:srgbClr val="002060"/>
                </a:solidFill>
                <a:latin typeface="Times New Roman" panose="02020603050405020304" pitchFamily="18" charset="0"/>
                <a:cs typeface="Times New Roman" panose="02020603050405020304" pitchFamily="18" charset="0"/>
              </a:rPr>
              <a:t>on</a:t>
            </a:r>
            <a:r>
              <a:rPr lang="en-US" sz="1600" i="1" spc="9" dirty="0">
                <a:solidFill>
                  <a:srgbClr val="002060"/>
                </a:solidFill>
                <a:latin typeface="Times New Roman" panose="02020603050405020304" pitchFamily="18" charset="0"/>
                <a:cs typeface="Times New Roman" panose="02020603050405020304" pitchFamily="18" charset="0"/>
              </a:rPr>
              <a:t>ce</a:t>
            </a:r>
            <a:r>
              <a:rPr lang="en-US" sz="1600" i="1" spc="4" dirty="0">
                <a:solidFill>
                  <a:srgbClr val="002060"/>
                </a:solidFill>
                <a:latin typeface="Times New Roman" panose="02020603050405020304" pitchFamily="18" charset="0"/>
                <a:cs typeface="Times New Roman" panose="02020603050405020304" pitchFamily="18" charset="0"/>
              </a:rPr>
              <a:t>n</a:t>
            </a:r>
            <a:r>
              <a:rPr lang="en-US" sz="1600" i="1" dirty="0">
                <a:solidFill>
                  <a:srgbClr val="002060"/>
                </a:solidFill>
                <a:latin typeface="Times New Roman" panose="02020603050405020304" pitchFamily="18" charset="0"/>
                <a:cs typeface="Times New Roman" panose="02020603050405020304" pitchFamily="18" charset="0"/>
              </a:rPr>
              <a:t>t</a:t>
            </a:r>
            <a:r>
              <a:rPr lang="en-US" sz="1600" i="1" spc="9" dirty="0">
                <a:solidFill>
                  <a:srgbClr val="002060"/>
                </a:solidFill>
                <a:latin typeface="Times New Roman" panose="02020603050405020304" pitchFamily="18" charset="0"/>
                <a:cs typeface="Times New Roman" panose="02020603050405020304" pitchFamily="18" charset="0"/>
              </a:rPr>
              <a:t>r</a:t>
            </a:r>
            <a:r>
              <a:rPr lang="en-US" sz="1600" i="1" dirty="0">
                <a:solidFill>
                  <a:srgbClr val="002060"/>
                </a:solidFill>
                <a:latin typeface="Times New Roman" panose="02020603050405020304" pitchFamily="18" charset="0"/>
                <a:cs typeface="Times New Roman" panose="02020603050405020304" pitchFamily="18" charset="0"/>
              </a:rPr>
              <a:t>atio</a:t>
            </a:r>
            <a:r>
              <a:rPr lang="en-US" sz="1600" i="1" spc="-4" dirty="0">
                <a:solidFill>
                  <a:srgbClr val="002060"/>
                </a:solidFill>
                <a:latin typeface="Times New Roman" panose="02020603050405020304" pitchFamily="18" charset="0"/>
                <a:cs typeface="Times New Roman" panose="02020603050405020304" pitchFamily="18" charset="0"/>
              </a:rPr>
              <a:t>n</a:t>
            </a:r>
            <a:r>
              <a:rPr lang="en-US" sz="1600" i="1" dirty="0">
                <a:solidFill>
                  <a:srgbClr val="002060"/>
                </a:solidFill>
                <a:latin typeface="Times New Roman" panose="02020603050405020304" pitchFamily="18" charset="0"/>
                <a:cs typeface="Times New Roman" panose="02020603050405020304" pitchFamily="18" charset="0"/>
              </a:rPr>
              <a:t>.</a:t>
            </a:r>
            <a:endParaRPr lang="it-IT" sz="1600" i="1" dirty="0">
              <a:solidFill>
                <a:srgbClr val="00206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2967874" y="240031"/>
            <a:ext cx="6048672" cy="954107"/>
          </a:xfrm>
          <a:prstGeom prst="rect">
            <a:avLst/>
          </a:prstGeom>
          <a:ln>
            <a:noFill/>
          </a:ln>
        </p:spPr>
        <p:txBody>
          <a:bodyPr wrap="square">
            <a:spAutoFit/>
          </a:bodyPr>
          <a:lstStyle/>
          <a:p>
            <a:pPr algn="ctr"/>
            <a:r>
              <a:rPr lang="it-IT" sz="2800" cap="all" spc="9" dirty="0" err="1">
                <a:solidFill>
                  <a:srgbClr val="002060"/>
                </a:solidFill>
                <a:latin typeface="Times New Roman" panose="02020603050405020304" pitchFamily="18" charset="0"/>
                <a:cs typeface="Times New Roman" panose="02020603050405020304" pitchFamily="18" charset="0"/>
              </a:rPr>
              <a:t>Ne</a:t>
            </a:r>
            <a:r>
              <a:rPr lang="it-IT" sz="2800" cap="all" dirty="0" err="1">
                <a:solidFill>
                  <a:srgbClr val="002060"/>
                </a:solidFill>
                <a:latin typeface="Times New Roman" panose="02020603050405020304" pitchFamily="18" charset="0"/>
                <a:cs typeface="Times New Roman" panose="02020603050405020304" pitchFamily="18" charset="0"/>
              </a:rPr>
              <a:t>uba</a:t>
            </a:r>
            <a:r>
              <a:rPr lang="it-IT" sz="2800" cap="all" spc="4" dirty="0" err="1">
                <a:solidFill>
                  <a:srgbClr val="002060"/>
                </a:solidFill>
                <a:latin typeface="Times New Roman" panose="02020603050405020304" pitchFamily="18" charset="0"/>
                <a:cs typeface="Times New Roman" panose="02020603050405020304" pitchFamily="18" charset="0"/>
              </a:rPr>
              <a:t>u</a:t>
            </a:r>
            <a:r>
              <a:rPr lang="it-IT" sz="2800" cap="all" spc="14" dirty="0" err="1">
                <a:solidFill>
                  <a:srgbClr val="002060"/>
                </a:solidFill>
                <a:latin typeface="Times New Roman" panose="02020603050405020304" pitchFamily="18" charset="0"/>
                <a:cs typeface="Times New Roman" panose="02020603050405020304" pitchFamily="18" charset="0"/>
              </a:rPr>
              <a:t>e</a:t>
            </a:r>
            <a:r>
              <a:rPr lang="it-IT" sz="2800" cap="all" dirty="0" err="1">
                <a:solidFill>
                  <a:srgbClr val="002060"/>
                </a:solidFill>
                <a:latin typeface="Times New Roman" panose="02020603050405020304" pitchFamily="18" charset="0"/>
                <a:cs typeface="Times New Roman" panose="02020603050405020304" pitchFamily="18" charset="0"/>
              </a:rPr>
              <a:t>r</a:t>
            </a:r>
            <a:r>
              <a:rPr lang="en-US" sz="2800" cap="all" spc="121" dirty="0">
                <a:solidFill>
                  <a:srgbClr val="002060"/>
                </a:solidFill>
                <a:latin typeface="Times New Roman" panose="02020603050405020304" pitchFamily="18" charset="0"/>
                <a:cs typeface="Times New Roman" panose="02020603050405020304" pitchFamily="18" charset="0"/>
              </a:rPr>
              <a:t> </a:t>
            </a:r>
            <a:r>
              <a:rPr lang="en-US" sz="2800" cap="all" dirty="0" err="1">
                <a:solidFill>
                  <a:srgbClr val="002060"/>
                </a:solidFill>
                <a:latin typeface="Times New Roman" panose="02020603050405020304" pitchFamily="18" charset="0"/>
                <a:cs typeface="Times New Roman" panose="02020603050405020304" pitchFamily="18" charset="0"/>
              </a:rPr>
              <a:t>ha</a:t>
            </a:r>
            <a:r>
              <a:rPr lang="en-US" sz="2800" cap="all" spc="9" dirty="0" err="1">
                <a:solidFill>
                  <a:srgbClr val="002060"/>
                </a:solidFill>
                <a:latin typeface="Times New Roman" panose="02020603050405020304" pitchFamily="18" charset="0"/>
                <a:cs typeface="Times New Roman" panose="02020603050405020304" pitchFamily="18" charset="0"/>
              </a:rPr>
              <a:t>emo</a:t>
            </a:r>
            <a:r>
              <a:rPr lang="en-US" sz="2800" cap="all" dirty="0" err="1">
                <a:solidFill>
                  <a:srgbClr val="002060"/>
                </a:solidFill>
                <a:latin typeface="Times New Roman" panose="02020603050405020304" pitchFamily="18" charset="0"/>
                <a:cs typeface="Times New Roman" panose="02020603050405020304" pitchFamily="18" charset="0"/>
              </a:rPr>
              <a:t>c</a:t>
            </a:r>
            <a:r>
              <a:rPr lang="en-US" sz="2800" cap="all" spc="34" dirty="0" err="1">
                <a:solidFill>
                  <a:srgbClr val="002060"/>
                </a:solidFill>
                <a:latin typeface="Times New Roman" panose="02020603050405020304" pitchFamily="18" charset="0"/>
                <a:cs typeface="Times New Roman" panose="02020603050405020304" pitchFamily="18" charset="0"/>
              </a:rPr>
              <a:t>y</a:t>
            </a:r>
            <a:r>
              <a:rPr lang="en-US" sz="2800" cap="all" spc="-9" dirty="0" err="1">
                <a:solidFill>
                  <a:srgbClr val="002060"/>
                </a:solidFill>
                <a:latin typeface="Times New Roman" panose="02020603050405020304" pitchFamily="18" charset="0"/>
                <a:cs typeface="Times New Roman" panose="02020603050405020304" pitchFamily="18" charset="0"/>
              </a:rPr>
              <a:t>t</a:t>
            </a:r>
            <a:r>
              <a:rPr lang="en-US" sz="2800" cap="all" spc="4" dirty="0" err="1">
                <a:solidFill>
                  <a:srgbClr val="002060"/>
                </a:solidFill>
                <a:latin typeface="Times New Roman" panose="02020603050405020304" pitchFamily="18" charset="0"/>
                <a:cs typeface="Times New Roman" panose="02020603050405020304" pitchFamily="18" charset="0"/>
              </a:rPr>
              <a:t>ome</a:t>
            </a:r>
            <a:r>
              <a:rPr lang="en-US" sz="2800" cap="all" spc="-9" dirty="0" err="1">
                <a:solidFill>
                  <a:srgbClr val="002060"/>
                </a:solidFill>
                <a:latin typeface="Times New Roman" panose="02020603050405020304" pitchFamily="18" charset="0"/>
                <a:cs typeface="Times New Roman" panose="02020603050405020304" pitchFamily="18" charset="0"/>
              </a:rPr>
              <a:t>t</a:t>
            </a:r>
            <a:r>
              <a:rPr lang="en-US" sz="2800" cap="all" spc="14" dirty="0" err="1">
                <a:solidFill>
                  <a:srgbClr val="002060"/>
                </a:solidFill>
                <a:latin typeface="Times New Roman" panose="02020603050405020304" pitchFamily="18" charset="0"/>
                <a:cs typeface="Times New Roman" panose="02020603050405020304" pitchFamily="18" charset="0"/>
              </a:rPr>
              <a:t>e</a:t>
            </a:r>
            <a:r>
              <a:rPr lang="en-US" sz="2800" cap="all" dirty="0" err="1">
                <a:solidFill>
                  <a:srgbClr val="002060"/>
                </a:solidFill>
                <a:latin typeface="Times New Roman" panose="02020603050405020304" pitchFamily="18" charset="0"/>
                <a:cs typeface="Times New Roman" panose="02020603050405020304" pitchFamily="18" charset="0"/>
              </a:rPr>
              <a:t>r</a:t>
            </a:r>
            <a:r>
              <a:rPr lang="en-US" sz="2800" cap="all" spc="70" dirty="0">
                <a:solidFill>
                  <a:srgbClr val="002060"/>
                </a:solidFill>
                <a:latin typeface="Times New Roman" panose="02020603050405020304" pitchFamily="18" charset="0"/>
                <a:cs typeface="Times New Roman" panose="02020603050405020304" pitchFamily="18" charset="0"/>
              </a:rPr>
              <a:t> </a:t>
            </a:r>
            <a:r>
              <a:rPr lang="en-US" sz="2800" cap="all" spc="9" dirty="0">
                <a:solidFill>
                  <a:srgbClr val="002060"/>
                </a:solidFill>
                <a:latin typeface="Times New Roman" panose="02020603050405020304" pitchFamily="18" charset="0"/>
                <a:cs typeface="Times New Roman" panose="02020603050405020304" pitchFamily="18" charset="0"/>
              </a:rPr>
              <a:t>c</a:t>
            </a:r>
            <a:r>
              <a:rPr lang="en-US" sz="2800" cap="all" spc="4" dirty="0">
                <a:solidFill>
                  <a:srgbClr val="002060"/>
                </a:solidFill>
                <a:latin typeface="Times New Roman" panose="02020603050405020304" pitchFamily="18" charset="0"/>
                <a:cs typeface="Times New Roman" panose="02020603050405020304" pitchFamily="18" charset="0"/>
              </a:rPr>
              <a:t>h</a:t>
            </a:r>
            <a:r>
              <a:rPr lang="en-US" sz="2800" cap="all" spc="9" dirty="0">
                <a:solidFill>
                  <a:srgbClr val="002060"/>
                </a:solidFill>
                <a:latin typeface="Times New Roman" panose="02020603050405020304" pitchFamily="18" charset="0"/>
                <a:cs typeface="Times New Roman" panose="02020603050405020304" pitchFamily="18" charset="0"/>
              </a:rPr>
              <a:t>a</a:t>
            </a:r>
            <a:r>
              <a:rPr lang="en-US" sz="2800" cap="all" spc="4" dirty="0">
                <a:solidFill>
                  <a:srgbClr val="002060"/>
                </a:solidFill>
                <a:latin typeface="Times New Roman" panose="02020603050405020304" pitchFamily="18" charset="0"/>
                <a:cs typeface="Times New Roman" panose="02020603050405020304" pitchFamily="18" charset="0"/>
              </a:rPr>
              <a:t>m</a:t>
            </a:r>
            <a:r>
              <a:rPr lang="en-US" sz="2800" cap="all" spc="9" dirty="0">
                <a:solidFill>
                  <a:srgbClr val="002060"/>
                </a:solidFill>
                <a:latin typeface="Times New Roman" panose="02020603050405020304" pitchFamily="18" charset="0"/>
                <a:cs typeface="Times New Roman" panose="02020603050405020304" pitchFamily="18" charset="0"/>
              </a:rPr>
              <a:t>b</a:t>
            </a:r>
            <a:r>
              <a:rPr lang="en-US" sz="2800" cap="all" spc="14" dirty="0">
                <a:solidFill>
                  <a:srgbClr val="002060"/>
                </a:solidFill>
                <a:latin typeface="Times New Roman" panose="02020603050405020304" pitchFamily="18" charset="0"/>
                <a:cs typeface="Times New Roman" panose="02020603050405020304" pitchFamily="18" charset="0"/>
              </a:rPr>
              <a:t>e</a:t>
            </a:r>
            <a:r>
              <a:rPr lang="en-US" sz="2800" cap="all" spc="19" dirty="0">
                <a:solidFill>
                  <a:srgbClr val="002060"/>
                </a:solidFill>
                <a:latin typeface="Times New Roman" panose="02020603050405020304" pitchFamily="18" charset="0"/>
                <a:cs typeface="Times New Roman" panose="02020603050405020304" pitchFamily="18" charset="0"/>
              </a:rPr>
              <a:t>r</a:t>
            </a:r>
            <a:r>
              <a:rPr lang="en-US" sz="2800" cap="all" dirty="0">
                <a:solidFill>
                  <a:srgbClr val="002060"/>
                </a:solidFill>
                <a:latin typeface="Times New Roman" panose="02020603050405020304" pitchFamily="18" charset="0"/>
                <a:cs typeface="Times New Roman" panose="02020603050405020304" pitchFamily="18" charset="0"/>
              </a:rPr>
              <a:t>s</a:t>
            </a:r>
            <a:r>
              <a:rPr lang="en-US" sz="2800" cap="all" spc="38" dirty="0">
                <a:solidFill>
                  <a:srgbClr val="002060"/>
                </a:solidFill>
                <a:latin typeface="Times New Roman" panose="02020603050405020304" pitchFamily="18" charset="0"/>
                <a:cs typeface="Times New Roman" panose="02020603050405020304" pitchFamily="18" charset="0"/>
              </a:rPr>
              <a:t> </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15" name="Picture 2" descr="https://research.unite.it/sr/cineca/images/interface/logo_instance.png">
            <a:extLst>
              <a:ext uri="{FF2B5EF4-FFF2-40B4-BE49-F238E27FC236}">
                <a16:creationId xmlns:a16="http://schemas.microsoft.com/office/drawing/2014/main" id="{3DEF2327-608D-4B69-B620-F9CA0815DA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93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p:cNvSpPr txBox="1"/>
          <p:nvPr/>
        </p:nvSpPr>
        <p:spPr>
          <a:xfrm>
            <a:off x="2200731" y="4658505"/>
            <a:ext cx="8208912" cy="825454"/>
          </a:xfrm>
          <a:prstGeom prst="rect">
            <a:avLst/>
          </a:prstGeom>
        </p:spPr>
        <p:txBody>
          <a:bodyPr wrap="square" lIns="0" tIns="0" rIns="0" bIns="0" rtlCol="0">
            <a:noAutofit/>
          </a:bodyPr>
          <a:lstStyle/>
          <a:p>
            <a:pPr marL="12848" marR="7015" algn="just">
              <a:spcBef>
                <a:spcPts val="51"/>
              </a:spcBef>
            </a:pPr>
            <a:r>
              <a:rPr sz="1600" spc="14"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52"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m</a:t>
            </a:r>
            <a:r>
              <a:rPr sz="1600" spc="9" dirty="0">
                <a:solidFill>
                  <a:srgbClr val="002060"/>
                </a:solidFill>
                <a:latin typeface="Times New Roman" panose="02020603050405020304" pitchFamily="18" charset="0"/>
                <a:cs typeface="Times New Roman" panose="02020603050405020304" pitchFamily="18" charset="0"/>
              </a:rPr>
              <a:t>id</a:t>
            </a:r>
            <a:r>
              <a:rPr sz="1600" spc="4" dirty="0">
                <a:solidFill>
                  <a:srgbClr val="002060"/>
                </a:solidFill>
                <a:latin typeface="Times New Roman" panose="02020603050405020304" pitchFamily="18" charset="0"/>
                <a:cs typeface="Times New Roman" panose="02020603050405020304" pitchFamily="18" charset="0"/>
              </a:rPr>
              <a:t>dl</a:t>
            </a:r>
            <a:r>
              <a:rPr sz="1600" dirty="0">
                <a:solidFill>
                  <a:srgbClr val="002060"/>
                </a:solidFill>
                <a:latin typeface="Times New Roman" panose="02020603050405020304" pitchFamily="18" charset="0"/>
                <a:cs typeface="Times New Roman" panose="02020603050405020304" pitchFamily="18" charset="0"/>
              </a:rPr>
              <a:t>e</a:t>
            </a:r>
            <a:r>
              <a:rPr sz="1600" spc="49"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of</a:t>
            </a:r>
            <a:r>
              <a:rPr sz="1600" spc="3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1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9"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r</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e</a:t>
            </a:r>
            <a:r>
              <a:rPr sz="1600" spc="-8"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li</a:t>
            </a:r>
            <a:r>
              <a:rPr sz="1600" spc="4" dirty="0">
                <a:solidFill>
                  <a:srgbClr val="002060"/>
                </a:solidFill>
                <a:latin typeface="Times New Roman" panose="02020603050405020304" pitchFamily="18" charset="0"/>
                <a:cs typeface="Times New Roman" panose="02020603050405020304" pitchFamily="18" charset="0"/>
              </a:rPr>
              <a:t>n</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s</a:t>
            </a:r>
            <a:r>
              <a:rPr sz="1600" spc="-14"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de</a:t>
            </a:r>
            <a:r>
              <a:rPr sz="1600" dirty="0">
                <a:solidFill>
                  <a:srgbClr val="002060"/>
                </a:solidFill>
                <a:latin typeface="Times New Roman" panose="02020603050405020304" pitchFamily="18" charset="0"/>
                <a:cs typeface="Times New Roman" panose="02020603050405020304" pitchFamily="18" charset="0"/>
              </a:rPr>
              <a:t>f</a:t>
            </a:r>
            <a:r>
              <a:rPr sz="1600" spc="9" dirty="0">
                <a:solidFill>
                  <a:srgbClr val="002060"/>
                </a:solidFill>
                <a:latin typeface="Times New Roman" panose="02020603050405020304" pitchFamily="18" charset="0"/>
                <a:cs typeface="Times New Roman" panose="02020603050405020304" pitchFamily="18" charset="0"/>
              </a:rPr>
              <a:t>in</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s</a:t>
            </a:r>
            <a:r>
              <a:rPr sz="1600" spc="3"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1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squ</a:t>
            </a:r>
            <a:r>
              <a:rPr sz="1600" spc="14" dirty="0">
                <a:solidFill>
                  <a:srgbClr val="002060"/>
                </a:solidFill>
                <a:latin typeface="Times New Roman" panose="02020603050405020304" pitchFamily="18" charset="0"/>
                <a:cs typeface="Times New Roman" panose="02020603050405020304" pitchFamily="18" charset="0"/>
              </a:rPr>
              <a:t>a</a:t>
            </a:r>
            <a:r>
              <a:rPr sz="1600" spc="9" dirty="0">
                <a:solidFill>
                  <a:srgbClr val="002060"/>
                </a:solidFill>
                <a:latin typeface="Times New Roman" panose="02020603050405020304" pitchFamily="18" charset="0"/>
                <a:cs typeface="Times New Roman" panose="02020603050405020304" pitchFamily="18" charset="0"/>
              </a:rPr>
              <a:t>r</a:t>
            </a:r>
            <a:r>
              <a:rPr sz="1600" spc="-14" dirty="0">
                <a:solidFill>
                  <a:srgbClr val="002060"/>
                </a:solidFill>
                <a:latin typeface="Times New Roman" panose="02020603050405020304" pitchFamily="18" charset="0"/>
                <a:cs typeface="Times New Roman" panose="02020603050405020304" pitchFamily="18" charset="0"/>
              </a:rPr>
              <a:t>e</a:t>
            </a:r>
            <a:r>
              <a:rPr sz="1600" spc="-34" dirty="0">
                <a:solidFill>
                  <a:srgbClr val="002060"/>
                </a:solidFill>
                <a:latin typeface="Times New Roman" panose="02020603050405020304" pitchFamily="18" charset="0"/>
                <a:cs typeface="Times New Roman" panose="02020603050405020304" pitchFamily="18" charset="0"/>
              </a:rPr>
              <a:t>’</a:t>
            </a:r>
            <a:r>
              <a:rPr sz="1600" dirty="0">
                <a:solidFill>
                  <a:srgbClr val="002060"/>
                </a:solidFill>
                <a:latin typeface="Times New Roman" panose="02020603050405020304" pitchFamily="18" charset="0"/>
                <a:cs typeface="Times New Roman" panose="02020603050405020304" pitchFamily="18" charset="0"/>
              </a:rPr>
              <a:t>s </a:t>
            </a:r>
            <a:r>
              <a:rPr sz="1600" spc="9" dirty="0">
                <a:solidFill>
                  <a:srgbClr val="002060"/>
                </a:solidFill>
                <a:latin typeface="Times New Roman" panose="02020603050405020304" pitchFamily="18" charset="0"/>
                <a:cs typeface="Times New Roman" panose="02020603050405020304" pitchFamily="18" charset="0"/>
              </a:rPr>
              <a:t>bound</a:t>
            </a:r>
            <a:r>
              <a:rPr sz="1600" spc="14" dirty="0">
                <a:solidFill>
                  <a:srgbClr val="002060"/>
                </a:solidFill>
                <a:latin typeface="Times New Roman" panose="02020603050405020304" pitchFamily="18" charset="0"/>
                <a:cs typeface="Times New Roman" panose="02020603050405020304" pitchFamily="18" charset="0"/>
              </a:rPr>
              <a:t>a</a:t>
            </a:r>
            <a:r>
              <a:rPr sz="1600" spc="39" dirty="0">
                <a:solidFill>
                  <a:srgbClr val="002060"/>
                </a:solidFill>
                <a:latin typeface="Times New Roman" panose="02020603050405020304" pitchFamily="18" charset="0"/>
                <a:cs typeface="Times New Roman" panose="02020603050405020304" pitchFamily="18" charset="0"/>
              </a:rPr>
              <a:t>r</a:t>
            </a:r>
            <a:r>
              <a:rPr sz="1600" dirty="0">
                <a:solidFill>
                  <a:srgbClr val="002060"/>
                </a:solidFill>
                <a:latin typeface="Times New Roman" panose="02020603050405020304" pitchFamily="18" charset="0"/>
                <a:cs typeface="Times New Roman" panose="02020603050405020304" pitchFamily="18" charset="0"/>
              </a:rPr>
              <a:t>y</a:t>
            </a:r>
            <a:r>
              <a:rPr sz="1600" spc="59" dirty="0">
                <a:solidFill>
                  <a:srgbClr val="002060"/>
                </a:solidFill>
                <a:latin typeface="Times New Roman" panose="02020603050405020304" pitchFamily="18" charset="0"/>
                <a:cs typeface="Times New Roman" panose="02020603050405020304" pitchFamily="18" charset="0"/>
              </a:rPr>
              <a:t> </a:t>
            </a:r>
            <a:r>
              <a:rPr sz="1600" spc="29" dirty="0">
                <a:solidFill>
                  <a:srgbClr val="002060"/>
                </a:solidFill>
                <a:latin typeface="Times New Roman" panose="02020603050405020304" pitchFamily="18" charset="0"/>
                <a:cs typeface="Times New Roman" panose="02020603050405020304" pitchFamily="18" charset="0"/>
              </a:rPr>
              <a:t>(</a:t>
            </a:r>
            <a:r>
              <a:rPr sz="1600" spc="9" dirty="0">
                <a:solidFill>
                  <a:srgbClr val="002060"/>
                </a:solidFill>
                <a:latin typeface="Times New Roman" panose="02020603050405020304" pitchFamily="18" charset="0"/>
                <a:cs typeface="Times New Roman" panose="02020603050405020304" pitchFamily="18" charset="0"/>
              </a:rPr>
              <a:t>blac</a:t>
            </a:r>
            <a:r>
              <a:rPr sz="1600" dirty="0">
                <a:solidFill>
                  <a:srgbClr val="002060"/>
                </a:solidFill>
                <a:latin typeface="Times New Roman" panose="02020603050405020304" pitchFamily="18" charset="0"/>
                <a:cs typeface="Times New Roman" panose="02020603050405020304" pitchFamily="18" charset="0"/>
              </a:rPr>
              <a:t>k l</a:t>
            </a:r>
            <a:r>
              <a:rPr sz="1600" spc="4"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n</a:t>
            </a:r>
            <a:r>
              <a:rPr sz="1600" dirty="0">
                <a:solidFill>
                  <a:srgbClr val="002060"/>
                </a:solidFill>
                <a:latin typeface="Times New Roman" panose="02020603050405020304" pitchFamily="18" charset="0"/>
                <a:cs typeface="Times New Roman" panose="02020603050405020304" pitchFamily="18" charset="0"/>
              </a:rPr>
              <a:t>e,</a:t>
            </a:r>
            <a:r>
              <a:rPr sz="1600" spc="-14" dirty="0">
                <a:solidFill>
                  <a:srgbClr val="002060"/>
                </a:solidFill>
                <a:latin typeface="Times New Roman" panose="02020603050405020304" pitchFamily="18" charset="0"/>
                <a:cs typeface="Times New Roman" panose="02020603050405020304" pitchFamily="18" charset="0"/>
              </a:rPr>
              <a:t> </a:t>
            </a:r>
            <a:r>
              <a:rPr sz="1600" i="1" spc="14" dirty="0">
                <a:solidFill>
                  <a:srgbClr val="002060"/>
                </a:solidFill>
                <a:latin typeface="Times New Roman" panose="02020603050405020304" pitchFamily="18" charset="0"/>
                <a:cs typeface="Times New Roman" panose="02020603050405020304" pitchFamily="18" charset="0"/>
              </a:rPr>
              <a:t>le</a:t>
            </a:r>
            <a:r>
              <a:rPr sz="1600" i="1" spc="29" dirty="0">
                <a:solidFill>
                  <a:srgbClr val="002060"/>
                </a:solidFill>
                <a:latin typeface="Times New Roman" panose="02020603050405020304" pitchFamily="18" charset="0"/>
                <a:cs typeface="Times New Roman" panose="02020603050405020304" pitchFamily="18" charset="0"/>
              </a:rPr>
              <a:t>f</a:t>
            </a:r>
            <a:r>
              <a:rPr sz="1600" i="1" dirty="0">
                <a:solidFill>
                  <a:srgbClr val="002060"/>
                </a:solidFill>
                <a:latin typeface="Times New Roman" panose="02020603050405020304" pitchFamily="18" charset="0"/>
                <a:cs typeface="Times New Roman" panose="02020603050405020304" pitchFamily="18" charset="0"/>
              </a:rPr>
              <a:t>t</a:t>
            </a:r>
            <a:r>
              <a:rPr sz="1600" i="1" spc="22" dirty="0">
                <a:solidFill>
                  <a:srgbClr val="002060"/>
                </a:solidFill>
                <a:latin typeface="Times New Roman" panose="02020603050405020304" pitchFamily="18" charset="0"/>
                <a:cs typeface="Times New Roman" panose="02020603050405020304" pitchFamily="18" charset="0"/>
              </a:rPr>
              <a:t> </a:t>
            </a:r>
            <a:r>
              <a:rPr sz="1600" i="1" spc="14" dirty="0">
                <a:solidFill>
                  <a:srgbClr val="002060"/>
                </a:solidFill>
                <a:latin typeface="Times New Roman" panose="02020603050405020304" pitchFamily="18" charset="0"/>
                <a:cs typeface="Times New Roman" panose="02020603050405020304" pitchFamily="18" charset="0"/>
              </a:rPr>
              <a:t>pane</a:t>
            </a:r>
            <a:r>
              <a:rPr sz="1600" i="1" spc="44" dirty="0">
                <a:solidFill>
                  <a:srgbClr val="002060"/>
                </a:solidFill>
                <a:latin typeface="Times New Roman" panose="02020603050405020304" pitchFamily="18" charset="0"/>
                <a:cs typeface="Times New Roman" panose="02020603050405020304" pitchFamily="18" charset="0"/>
              </a:rPr>
              <a:t>l</a:t>
            </a:r>
            <a:r>
              <a:rPr sz="1600" spc="29" dirty="0">
                <a:solidFill>
                  <a:srgbClr val="002060"/>
                </a:solidFill>
                <a:latin typeface="Times New Roman" panose="02020603050405020304" pitchFamily="18" charset="0"/>
                <a:cs typeface="Times New Roman" panose="02020603050405020304" pitchFamily="18" charset="0"/>
              </a:rPr>
              <a:t>)</a:t>
            </a:r>
            <a:r>
              <a:rPr sz="1600" dirty="0">
                <a:solidFill>
                  <a:srgbClr val="002060"/>
                </a:solidFill>
                <a:latin typeface="Times New Roman" panose="02020603050405020304" pitchFamily="18" charset="0"/>
                <a:cs typeface="Times New Roman" panose="02020603050405020304" pitchFamily="18" charset="0"/>
              </a:rPr>
              <a:t>. </a:t>
            </a:r>
            <a:r>
              <a:rPr sz="1600" spc="14"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l</a:t>
            </a:r>
            <a:r>
              <a:rPr sz="1600" dirty="0">
                <a:solidFill>
                  <a:srgbClr val="002060"/>
                </a:solidFill>
                <a:latin typeface="Times New Roman" panose="02020603050405020304" pitchFamily="18" charset="0"/>
                <a:cs typeface="Times New Roman" panose="02020603050405020304" pitchFamily="18" charset="0"/>
              </a:rPr>
              <a:t>l</a:t>
            </a:r>
            <a:r>
              <a:rPr sz="1600" spc="-17"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sp</a:t>
            </a:r>
            <a:r>
              <a:rPr sz="1600" spc="14" dirty="0">
                <a:solidFill>
                  <a:srgbClr val="002060"/>
                </a:solidFill>
                <a:latin typeface="Times New Roman" panose="02020603050405020304" pitchFamily="18" charset="0"/>
                <a:cs typeface="Times New Roman" panose="02020603050405020304" pitchFamily="18" charset="0"/>
              </a:rPr>
              <a:t>er</a:t>
            </a:r>
            <a:r>
              <a:rPr sz="1600" spc="9" dirty="0">
                <a:solidFill>
                  <a:srgbClr val="002060"/>
                </a:solidFill>
                <a:latin typeface="Times New Roman" panose="02020603050405020304" pitchFamily="18" charset="0"/>
                <a:cs typeface="Times New Roman" panose="02020603050405020304" pitchFamily="18" charset="0"/>
              </a:rPr>
              <a:t>m</a:t>
            </a:r>
            <a:r>
              <a:rPr sz="1600" spc="4"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to</a:t>
            </a:r>
            <a:r>
              <a:rPr sz="1600" dirty="0">
                <a:solidFill>
                  <a:srgbClr val="002060"/>
                </a:solidFill>
                <a:latin typeface="Times New Roman" panose="02020603050405020304" pitchFamily="18" charset="0"/>
                <a:cs typeface="Times New Roman" panose="02020603050405020304" pitchFamily="18" charset="0"/>
              </a:rPr>
              <a:t>z</a:t>
            </a:r>
            <a:r>
              <a:rPr sz="1600" spc="4"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a</a:t>
            </a:r>
            <a:r>
              <a:rPr lang="it-IT" sz="1600"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w</a:t>
            </a:r>
            <a:r>
              <a:rPr sz="1600" spc="9"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thin</a:t>
            </a:r>
            <a:r>
              <a:rPr sz="1600" spc="5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9" dirty="0">
                <a:solidFill>
                  <a:srgbClr val="002060"/>
                </a:solidFill>
                <a:latin typeface="Times New Roman" panose="02020603050405020304" pitchFamily="18" charset="0"/>
                <a:cs typeface="Times New Roman" panose="02020603050405020304" pitchFamily="18" charset="0"/>
              </a:rPr>
              <a:t> c</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nt</a:t>
            </a:r>
            <a:r>
              <a:rPr sz="1600" spc="9" dirty="0">
                <a:solidFill>
                  <a:srgbClr val="002060"/>
                </a:solidFill>
                <a:latin typeface="Times New Roman" panose="02020603050405020304" pitchFamily="18" charset="0"/>
                <a:cs typeface="Times New Roman" panose="02020603050405020304" pitchFamily="18" charset="0"/>
              </a:rPr>
              <a:t>ra</a:t>
            </a:r>
            <a:r>
              <a:rPr sz="1600" dirty="0">
                <a:solidFill>
                  <a:srgbClr val="002060"/>
                </a:solidFill>
                <a:latin typeface="Times New Roman" panose="02020603050405020304" pitchFamily="18" charset="0"/>
                <a:cs typeface="Times New Roman" panose="02020603050405020304" pitchFamily="18" charset="0"/>
              </a:rPr>
              <a:t>l</a:t>
            </a:r>
            <a:r>
              <a:rPr sz="1600" spc="2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a:t>
            </a:r>
            <a:r>
              <a:rPr sz="1600" spc="4" dirty="0">
                <a:solidFill>
                  <a:srgbClr val="002060"/>
                </a:solidFill>
                <a:latin typeface="Times New Roman" panose="02020603050405020304" pitchFamily="18" charset="0"/>
                <a:cs typeface="Times New Roman" panose="02020603050405020304" pitchFamily="18" charset="0"/>
              </a:rPr>
              <a:t>q</a:t>
            </a:r>
            <a:r>
              <a:rPr sz="1600" spc="9" dirty="0">
                <a:solidFill>
                  <a:srgbClr val="002060"/>
                </a:solidFill>
                <a:latin typeface="Times New Roman" panose="02020603050405020304" pitchFamily="18" charset="0"/>
                <a:cs typeface="Times New Roman" panose="02020603050405020304" pitchFamily="18" charset="0"/>
              </a:rPr>
              <a:t>u</a:t>
            </a:r>
            <a:r>
              <a:rPr sz="1600" spc="14"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re</a:t>
            </a:r>
            <a:r>
              <a:rPr sz="1600" spc="-13" dirty="0">
                <a:solidFill>
                  <a:srgbClr val="002060"/>
                </a:solidFill>
                <a:latin typeface="Times New Roman" panose="02020603050405020304" pitchFamily="18" charset="0"/>
                <a:cs typeface="Times New Roman" panose="02020603050405020304" pitchFamily="18" charset="0"/>
              </a:rPr>
              <a:t> </a:t>
            </a:r>
            <a:r>
              <a:rPr sz="1600" spc="14"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r</a:t>
            </a:r>
            <a:r>
              <a:rPr sz="1600" dirty="0">
                <a:solidFill>
                  <a:srgbClr val="002060"/>
                </a:solidFill>
                <a:latin typeface="Times New Roman" panose="02020603050405020304" pitchFamily="18" charset="0"/>
                <a:cs typeface="Times New Roman" panose="02020603050405020304" pitchFamily="18" charset="0"/>
              </a:rPr>
              <a:t>e</a:t>
            </a:r>
            <a:r>
              <a:rPr sz="1600" spc="-3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o</a:t>
            </a:r>
            <a:r>
              <a:rPr sz="1600" spc="9" dirty="0">
                <a:solidFill>
                  <a:srgbClr val="002060"/>
                </a:solidFill>
                <a:latin typeface="Times New Roman" panose="02020603050405020304" pitchFamily="18" charset="0"/>
                <a:cs typeface="Times New Roman" panose="02020603050405020304" pitchFamily="18" charset="0"/>
              </a:rPr>
              <a:t>u</a:t>
            </a:r>
            <a:r>
              <a:rPr sz="1600" spc="4" dirty="0">
                <a:solidFill>
                  <a:srgbClr val="002060"/>
                </a:solidFill>
                <a:latin typeface="Times New Roman" panose="02020603050405020304" pitchFamily="18" charset="0"/>
                <a:cs typeface="Times New Roman" panose="02020603050405020304" pitchFamily="18" charset="0"/>
              </a:rPr>
              <a:t>n</a:t>
            </a:r>
            <a:r>
              <a:rPr sz="1600" spc="-4" dirty="0">
                <a:solidFill>
                  <a:srgbClr val="002060"/>
                </a:solidFill>
                <a:latin typeface="Times New Roman" panose="02020603050405020304" pitchFamily="18" charset="0"/>
                <a:cs typeface="Times New Roman" panose="02020603050405020304" pitchFamily="18" charset="0"/>
              </a:rPr>
              <a:t>t</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d,</a:t>
            </a:r>
            <a:r>
              <a:rPr sz="1600" spc="88" dirty="0">
                <a:solidFill>
                  <a:srgbClr val="002060"/>
                </a:solidFill>
                <a:latin typeface="Times New Roman" panose="02020603050405020304" pitchFamily="18" charset="0"/>
                <a:cs typeface="Times New Roman" panose="02020603050405020304" pitchFamily="18" charset="0"/>
              </a:rPr>
              <a:t> </a:t>
            </a:r>
            <a:r>
              <a:rPr sz="1600" spc="14"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s</a:t>
            </a:r>
            <a:r>
              <a:rPr sz="1600" spc="-19"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w</a:t>
            </a:r>
            <a:r>
              <a:rPr sz="1600" spc="9"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ll</a:t>
            </a:r>
            <a:r>
              <a:rPr sz="1600" spc="5" dirty="0">
                <a:solidFill>
                  <a:srgbClr val="002060"/>
                </a:solidFill>
                <a:latin typeface="Times New Roman" panose="02020603050405020304" pitchFamily="18" charset="0"/>
                <a:cs typeface="Times New Roman" panose="02020603050405020304" pitchFamily="18" charset="0"/>
              </a:rPr>
              <a:t> </a:t>
            </a:r>
            <a:r>
              <a:rPr sz="1600" spc="14"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s</a:t>
            </a:r>
            <a:r>
              <a:rPr sz="1600" spc="-19"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os</a:t>
            </a:r>
            <a:r>
              <a:rPr sz="1600" dirty="0">
                <a:solidFill>
                  <a:srgbClr val="002060"/>
                </a:solidFill>
                <a:latin typeface="Times New Roman" panose="02020603050405020304" pitchFamily="18" charset="0"/>
                <a:cs typeface="Times New Roman" panose="02020603050405020304" pitchFamily="18" charset="0"/>
              </a:rPr>
              <a:t>e</a:t>
            </a:r>
            <a:r>
              <a:rPr sz="1600" spc="24"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w</a:t>
            </a:r>
            <a:r>
              <a:rPr sz="1600" spc="9"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th</a:t>
            </a:r>
            <a:r>
              <a:rPr sz="1600" spc="55"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r</a:t>
            </a:r>
            <a:r>
              <a:rPr sz="1600" spc="9"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h</a:t>
            </a:r>
            <a:r>
              <a:rPr sz="1600" spc="14"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a</a:t>
            </a:r>
            <a:r>
              <a:rPr sz="1600" spc="9" dirty="0">
                <a:solidFill>
                  <a:srgbClr val="002060"/>
                </a:solidFill>
                <a:latin typeface="Times New Roman" panose="02020603050405020304" pitchFamily="18" charset="0"/>
                <a:cs typeface="Times New Roman" panose="02020603050405020304" pitchFamily="18" charset="0"/>
              </a:rPr>
              <a:t>d</a:t>
            </a:r>
            <a:r>
              <a:rPr sz="1600" dirty="0">
                <a:solidFill>
                  <a:srgbClr val="002060"/>
                </a:solidFill>
                <a:latin typeface="Times New Roman" panose="02020603050405020304" pitchFamily="18" charset="0"/>
                <a:cs typeface="Times New Roman" panose="02020603050405020304" pitchFamily="18" charset="0"/>
              </a:rPr>
              <a:t>s</a:t>
            </a:r>
            <a:r>
              <a:rPr sz="1600" spc="-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be</a:t>
            </a:r>
            <a:r>
              <a:rPr sz="1600" spc="19"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w</a:t>
            </a:r>
            <a:r>
              <a:rPr sz="1600" spc="14" dirty="0">
                <a:solidFill>
                  <a:srgbClr val="002060"/>
                </a:solidFill>
                <a:latin typeface="Times New Roman" panose="02020603050405020304" pitchFamily="18" charset="0"/>
                <a:cs typeface="Times New Roman" panose="02020603050405020304" pitchFamily="18" charset="0"/>
              </a:rPr>
              <a:t>ee</a:t>
            </a:r>
            <a:r>
              <a:rPr sz="1600" dirty="0">
                <a:solidFill>
                  <a:srgbClr val="002060"/>
                </a:solidFill>
                <a:latin typeface="Times New Roman" panose="02020603050405020304" pitchFamily="18" charset="0"/>
                <a:cs typeface="Times New Roman" panose="02020603050405020304" pitchFamily="18" charset="0"/>
              </a:rPr>
              <a:t>n</a:t>
            </a:r>
            <a:r>
              <a:rPr sz="1600" spc="28"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9" dirty="0">
                <a:solidFill>
                  <a:srgbClr val="002060"/>
                </a:solidFill>
                <a:latin typeface="Times New Roman" panose="02020603050405020304" pitchFamily="18" charset="0"/>
                <a:cs typeface="Times New Roman" panose="02020603050405020304" pitchFamily="18" charset="0"/>
              </a:rPr>
              <a:t> </a:t>
            </a:r>
            <a:r>
              <a:rPr sz="1600" spc="19"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w</a:t>
            </a:r>
            <a:r>
              <a:rPr sz="1600" dirty="0">
                <a:solidFill>
                  <a:srgbClr val="002060"/>
                </a:solidFill>
                <a:latin typeface="Times New Roman" panose="02020603050405020304" pitchFamily="18" charset="0"/>
                <a:cs typeface="Times New Roman" panose="02020603050405020304" pitchFamily="18" charset="0"/>
              </a:rPr>
              <a:t>o</a:t>
            </a:r>
            <a:r>
              <a:rPr sz="1600" spc="73"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i</a:t>
            </a:r>
            <a:r>
              <a:rPr sz="1600" spc="4" dirty="0">
                <a:solidFill>
                  <a:srgbClr val="002060"/>
                </a:solidFill>
                <a:latin typeface="Times New Roman" panose="02020603050405020304" pitchFamily="18" charset="0"/>
                <a:cs typeface="Times New Roman" panose="02020603050405020304" pitchFamily="18" charset="0"/>
              </a:rPr>
              <a:t>nn</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r</a:t>
            </a:r>
            <a:r>
              <a:rPr sz="1600" spc="-19"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li</a:t>
            </a:r>
            <a:r>
              <a:rPr sz="1600" spc="4" dirty="0">
                <a:solidFill>
                  <a:srgbClr val="002060"/>
                </a:solidFill>
                <a:latin typeface="Times New Roman" panose="02020603050405020304" pitchFamily="18" charset="0"/>
                <a:cs typeface="Times New Roman" panose="02020603050405020304" pitchFamily="18" charset="0"/>
              </a:rPr>
              <a:t>n</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s </a:t>
            </a:r>
            <a:r>
              <a:rPr sz="1600" spc="19" dirty="0">
                <a:solidFill>
                  <a:srgbClr val="002060"/>
                </a:solidFill>
                <a:latin typeface="Times New Roman" panose="02020603050405020304" pitchFamily="18" charset="0"/>
                <a:cs typeface="Times New Roman" panose="02020603050405020304" pitchFamily="18" charset="0"/>
              </a:rPr>
              <a:t>(</a:t>
            </a:r>
            <a:r>
              <a:rPr sz="1600" spc="9" dirty="0">
                <a:solidFill>
                  <a:srgbClr val="002060"/>
                </a:solidFill>
                <a:latin typeface="Times New Roman" panose="02020603050405020304" pitchFamily="18" charset="0"/>
                <a:cs typeface="Times New Roman" panose="02020603050405020304" pitchFamily="18" charset="0"/>
              </a:rPr>
              <a:t>whi</a:t>
            </a:r>
            <a:r>
              <a:rPr sz="1600" spc="-4" dirty="0">
                <a:solidFill>
                  <a:srgbClr val="002060"/>
                </a:solidFill>
                <a:latin typeface="Times New Roman" panose="02020603050405020304" pitchFamily="18" charset="0"/>
                <a:cs typeface="Times New Roman" panose="02020603050405020304" pitchFamily="18" charset="0"/>
              </a:rPr>
              <a:t>t</a:t>
            </a:r>
            <a:r>
              <a:rPr sz="1600" dirty="0">
                <a:solidFill>
                  <a:srgbClr val="002060"/>
                </a:solidFill>
                <a:latin typeface="Times New Roman" panose="02020603050405020304" pitchFamily="18" charset="0"/>
                <a:cs typeface="Times New Roman" panose="02020603050405020304" pitchFamily="18" charset="0"/>
              </a:rPr>
              <a:t>e </a:t>
            </a:r>
            <a:r>
              <a:rPr sz="1600" spc="9" dirty="0">
                <a:solidFill>
                  <a:srgbClr val="002060"/>
                </a:solidFill>
                <a:latin typeface="Times New Roman" panose="02020603050405020304" pitchFamily="18" charset="0"/>
                <a:cs typeface="Times New Roman" panose="02020603050405020304" pitchFamily="18" charset="0"/>
              </a:rPr>
              <a:t>circl</a:t>
            </a:r>
            <a:r>
              <a:rPr sz="1600" spc="14" dirty="0">
                <a:solidFill>
                  <a:srgbClr val="002060"/>
                </a:solidFill>
                <a:latin typeface="Times New Roman" panose="02020603050405020304" pitchFamily="18" charset="0"/>
                <a:cs typeface="Times New Roman" panose="02020603050405020304" pitchFamily="18" charset="0"/>
              </a:rPr>
              <a:t>e</a:t>
            </a:r>
            <a:r>
              <a:rPr sz="1600" spc="29" dirty="0">
                <a:solidFill>
                  <a:srgbClr val="002060"/>
                </a:solidFill>
                <a:latin typeface="Times New Roman" panose="02020603050405020304" pitchFamily="18" charset="0"/>
                <a:cs typeface="Times New Roman" panose="02020603050405020304" pitchFamily="18" charset="0"/>
              </a:rPr>
              <a:t>s</a:t>
            </a:r>
            <a:r>
              <a:rPr sz="1600" spc="25" dirty="0">
                <a:solidFill>
                  <a:srgbClr val="002060"/>
                </a:solidFill>
                <a:latin typeface="Times New Roman" panose="02020603050405020304" pitchFamily="18" charset="0"/>
                <a:cs typeface="Times New Roman" panose="02020603050405020304" pitchFamily="18" charset="0"/>
              </a:rPr>
              <a:t>)</a:t>
            </a:r>
            <a:r>
              <a:rPr sz="160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bu</a:t>
            </a:r>
            <a:r>
              <a:rPr sz="1600" dirty="0">
                <a:solidFill>
                  <a:srgbClr val="002060"/>
                </a:solidFill>
                <a:latin typeface="Times New Roman" panose="02020603050405020304" pitchFamily="18" charset="0"/>
                <a:cs typeface="Times New Roman" panose="02020603050405020304" pitchFamily="18" charset="0"/>
              </a:rPr>
              <a:t>t</a:t>
            </a:r>
            <a:r>
              <a:rPr sz="1600" spc="6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no</a:t>
            </a:r>
            <a:r>
              <a:rPr sz="1600" dirty="0">
                <a:solidFill>
                  <a:srgbClr val="002060"/>
                </a:solidFill>
                <a:latin typeface="Times New Roman" panose="02020603050405020304" pitchFamily="18" charset="0"/>
                <a:cs typeface="Times New Roman" panose="02020603050405020304" pitchFamily="18" charset="0"/>
              </a:rPr>
              <a:t>t</a:t>
            </a:r>
            <a:r>
              <a:rPr sz="1600" spc="50"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os</a:t>
            </a:r>
            <a:r>
              <a:rPr sz="1600" dirty="0">
                <a:solidFill>
                  <a:srgbClr val="002060"/>
                </a:solidFill>
                <a:latin typeface="Times New Roman" panose="02020603050405020304" pitchFamily="18" charset="0"/>
                <a:cs typeface="Times New Roman" panose="02020603050405020304" pitchFamily="18" charset="0"/>
              </a:rPr>
              <a:t>e</a:t>
            </a:r>
            <a:r>
              <a:rPr sz="1600" spc="17"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whos</a:t>
            </a:r>
            <a:r>
              <a:rPr sz="1600" dirty="0">
                <a:solidFill>
                  <a:srgbClr val="002060"/>
                </a:solidFill>
                <a:latin typeface="Times New Roman" panose="02020603050405020304" pitchFamily="18" charset="0"/>
                <a:cs typeface="Times New Roman" panose="02020603050405020304" pitchFamily="18" charset="0"/>
              </a:rPr>
              <a:t>e</a:t>
            </a:r>
            <a:r>
              <a:rPr sz="1600" spc="25"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head</a:t>
            </a:r>
            <a:r>
              <a:rPr sz="1600" dirty="0">
                <a:solidFill>
                  <a:srgbClr val="002060"/>
                </a:solidFill>
                <a:latin typeface="Times New Roman" panose="02020603050405020304" pitchFamily="18" charset="0"/>
                <a:cs typeface="Times New Roman" panose="02020603050405020304" pitchFamily="18" charset="0"/>
              </a:rPr>
              <a:t>s</a:t>
            </a:r>
            <a:r>
              <a:rPr sz="1600" spc="-5"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e</a:t>
            </a:r>
            <a:r>
              <a:rPr sz="1600" spc="-1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be</a:t>
            </a:r>
            <a:r>
              <a:rPr sz="1600" spc="19"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w</a:t>
            </a:r>
            <a:r>
              <a:rPr sz="1600" spc="14" dirty="0">
                <a:solidFill>
                  <a:srgbClr val="002060"/>
                </a:solidFill>
                <a:latin typeface="Times New Roman" panose="02020603050405020304" pitchFamily="18" charset="0"/>
                <a:cs typeface="Times New Roman" panose="02020603050405020304" pitchFamily="18" charset="0"/>
              </a:rPr>
              <a:t>ee</a:t>
            </a:r>
            <a:r>
              <a:rPr sz="1600" dirty="0">
                <a:solidFill>
                  <a:srgbClr val="002060"/>
                </a:solidFill>
                <a:latin typeface="Times New Roman" panose="02020603050405020304" pitchFamily="18" charset="0"/>
                <a:cs typeface="Times New Roman" panose="02020603050405020304" pitchFamily="18" charset="0"/>
              </a:rPr>
              <a:t>n</a:t>
            </a:r>
            <a:r>
              <a:rPr sz="1600" spc="35"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1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ou</a:t>
            </a:r>
            <a:r>
              <a:rPr sz="1600" spc="-4" dirty="0">
                <a:solidFill>
                  <a:srgbClr val="002060"/>
                </a:solidFill>
                <a:latin typeface="Times New Roman" panose="02020603050405020304" pitchFamily="18" charset="0"/>
                <a:cs typeface="Times New Roman" panose="02020603050405020304" pitchFamily="18" charset="0"/>
              </a:rPr>
              <a:t>t</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r</a:t>
            </a:r>
            <a:r>
              <a:rPr sz="1600" spc="29" dirty="0">
                <a:solidFill>
                  <a:srgbClr val="002060"/>
                </a:solidFill>
                <a:latin typeface="Times New Roman" panose="02020603050405020304" pitchFamily="18" charset="0"/>
                <a:cs typeface="Times New Roman" panose="02020603050405020304" pitchFamily="18" charset="0"/>
              </a:rPr>
              <a:t> </a:t>
            </a:r>
            <a:r>
              <a:rPr sz="1600" spc="19"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w</a:t>
            </a:r>
            <a:r>
              <a:rPr sz="1600" dirty="0">
                <a:solidFill>
                  <a:srgbClr val="002060"/>
                </a:solidFill>
                <a:latin typeface="Times New Roman" panose="02020603050405020304" pitchFamily="18" charset="0"/>
                <a:cs typeface="Times New Roman" panose="02020603050405020304" pitchFamily="18" charset="0"/>
              </a:rPr>
              <a:t>o</a:t>
            </a:r>
            <a:r>
              <a:rPr sz="1600" spc="73"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a:t>
            </a:r>
            <a:r>
              <a:rPr sz="1600" spc="4"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n</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s</a:t>
            </a:r>
            <a:r>
              <a:rPr sz="1600" spc="-19" dirty="0">
                <a:solidFill>
                  <a:srgbClr val="002060"/>
                </a:solidFill>
                <a:latin typeface="Times New Roman" panose="02020603050405020304" pitchFamily="18" charset="0"/>
                <a:cs typeface="Times New Roman" panose="02020603050405020304" pitchFamily="18" charset="0"/>
              </a:rPr>
              <a:t> </a:t>
            </a:r>
            <a:r>
              <a:rPr sz="1600" spc="29" dirty="0">
                <a:solidFill>
                  <a:srgbClr val="002060"/>
                </a:solidFill>
                <a:latin typeface="Times New Roman" panose="02020603050405020304" pitchFamily="18" charset="0"/>
                <a:cs typeface="Times New Roman" panose="02020603050405020304" pitchFamily="18" charset="0"/>
              </a:rPr>
              <a:t>(</a:t>
            </a:r>
            <a:r>
              <a:rPr sz="1600" spc="9" dirty="0">
                <a:solidFill>
                  <a:srgbClr val="002060"/>
                </a:solidFill>
                <a:latin typeface="Times New Roman" panose="02020603050405020304" pitchFamily="18" charset="0"/>
                <a:cs typeface="Times New Roman" panose="02020603050405020304" pitchFamily="18" charset="0"/>
              </a:rPr>
              <a:t>blac</a:t>
            </a:r>
            <a:r>
              <a:rPr sz="1600" dirty="0">
                <a:solidFill>
                  <a:srgbClr val="002060"/>
                </a:solidFill>
                <a:latin typeface="Times New Roman" panose="02020603050405020304" pitchFamily="18" charset="0"/>
                <a:cs typeface="Times New Roman" panose="02020603050405020304" pitchFamily="18" charset="0"/>
              </a:rPr>
              <a:t>k </a:t>
            </a:r>
            <a:r>
              <a:rPr sz="1600" spc="9" dirty="0">
                <a:solidFill>
                  <a:srgbClr val="002060"/>
                </a:solidFill>
                <a:latin typeface="Times New Roman" panose="02020603050405020304" pitchFamily="18" charset="0"/>
                <a:cs typeface="Times New Roman" panose="02020603050405020304" pitchFamily="18" charset="0"/>
              </a:rPr>
              <a:t>circl</a:t>
            </a:r>
            <a:r>
              <a:rPr sz="1600" spc="14" dirty="0">
                <a:solidFill>
                  <a:srgbClr val="002060"/>
                </a:solidFill>
                <a:latin typeface="Times New Roman" panose="02020603050405020304" pitchFamily="18" charset="0"/>
                <a:cs typeface="Times New Roman" panose="02020603050405020304" pitchFamily="18" charset="0"/>
              </a:rPr>
              <a:t>e</a:t>
            </a:r>
            <a:r>
              <a:rPr sz="1600" spc="29" dirty="0">
                <a:solidFill>
                  <a:srgbClr val="002060"/>
                </a:solidFill>
                <a:latin typeface="Times New Roman" panose="02020603050405020304" pitchFamily="18" charset="0"/>
                <a:cs typeface="Times New Roman" panose="02020603050405020304" pitchFamily="18" charset="0"/>
              </a:rPr>
              <a:t>s)</a:t>
            </a:r>
            <a:r>
              <a:rPr sz="1600" dirty="0">
                <a:solidFill>
                  <a:srgbClr val="002060"/>
                </a:solidFill>
                <a:latin typeface="Times New Roman" panose="02020603050405020304" pitchFamily="18" charset="0"/>
                <a:cs typeface="Times New Roman" panose="02020603050405020304" pitchFamily="18" charset="0"/>
              </a:rPr>
              <a:t>. A</a:t>
            </a:r>
            <a:r>
              <a:rPr sz="1600" spc="-17"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sp</a:t>
            </a:r>
            <a:r>
              <a:rPr sz="1600" spc="14" dirty="0">
                <a:solidFill>
                  <a:srgbClr val="002060"/>
                </a:solidFill>
                <a:latin typeface="Times New Roman" panose="02020603050405020304" pitchFamily="18" charset="0"/>
                <a:cs typeface="Times New Roman" panose="02020603050405020304" pitchFamily="18" charset="0"/>
              </a:rPr>
              <a:t>e</a:t>
            </a:r>
            <a:r>
              <a:rPr sz="1600" spc="-34" dirty="0">
                <a:solidFill>
                  <a:srgbClr val="002060"/>
                </a:solidFill>
                <a:latin typeface="Times New Roman" panose="02020603050405020304" pitchFamily="18" charset="0"/>
                <a:cs typeface="Times New Roman" panose="02020603050405020304" pitchFamily="18" charset="0"/>
              </a:rPr>
              <a:t>r</a:t>
            </a:r>
            <a:r>
              <a:rPr sz="1600" spc="9" dirty="0">
                <a:solidFill>
                  <a:srgbClr val="002060"/>
                </a:solidFill>
                <a:latin typeface="Times New Roman" panose="02020603050405020304" pitchFamily="18" charset="0"/>
                <a:cs typeface="Times New Roman" panose="02020603050405020304" pitchFamily="18" charset="0"/>
              </a:rPr>
              <a:t>m</a:t>
            </a:r>
            <a:r>
              <a:rPr sz="1600" spc="4"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to</a:t>
            </a:r>
            <a:r>
              <a:rPr sz="1600" dirty="0">
                <a:solidFill>
                  <a:srgbClr val="002060"/>
                </a:solidFill>
                <a:latin typeface="Times New Roman" panose="02020603050405020304" pitchFamily="18" charset="0"/>
                <a:cs typeface="Times New Roman" panose="02020603050405020304" pitchFamily="18" charset="0"/>
              </a:rPr>
              <a:t>z</a:t>
            </a:r>
            <a:r>
              <a:rPr sz="1600" spc="9" dirty="0">
                <a:solidFill>
                  <a:srgbClr val="002060"/>
                </a:solidFill>
                <a:latin typeface="Times New Roman" panose="02020603050405020304" pitchFamily="18" charset="0"/>
                <a:cs typeface="Times New Roman" panose="02020603050405020304" pitchFamily="18" charset="0"/>
              </a:rPr>
              <a:t>oo</a:t>
            </a:r>
            <a:r>
              <a:rPr sz="1600" dirty="0">
                <a:solidFill>
                  <a:srgbClr val="002060"/>
                </a:solidFill>
                <a:latin typeface="Times New Roman" panose="02020603050405020304" pitchFamily="18" charset="0"/>
                <a:cs typeface="Times New Roman" panose="02020603050405020304" pitchFamily="18" charset="0"/>
              </a:rPr>
              <a:t>n</a:t>
            </a:r>
            <a:r>
              <a:rPr sz="1600" spc="47"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w</a:t>
            </a:r>
            <a:r>
              <a:rPr sz="1600" spc="9"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th</a:t>
            </a:r>
            <a:r>
              <a:rPr sz="1600" spc="55"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mos</a:t>
            </a:r>
            <a:r>
              <a:rPr sz="1600" dirty="0">
                <a:solidFill>
                  <a:srgbClr val="002060"/>
                </a:solidFill>
                <a:latin typeface="Times New Roman" panose="02020603050405020304" pitchFamily="18" charset="0"/>
                <a:cs typeface="Times New Roman" panose="02020603050405020304" pitchFamily="18" charset="0"/>
              </a:rPr>
              <a:t>t</a:t>
            </a:r>
            <a:r>
              <a:rPr sz="1600" spc="62"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of</a:t>
            </a:r>
            <a:r>
              <a:rPr sz="1600" spc="2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it</a:t>
            </a:r>
            <a:r>
              <a:rPr sz="1600" dirty="0">
                <a:solidFill>
                  <a:srgbClr val="002060"/>
                </a:solidFill>
                <a:latin typeface="Times New Roman" panose="02020603050405020304" pitchFamily="18" charset="0"/>
                <a:cs typeface="Times New Roman" panose="02020603050405020304" pitchFamily="18" charset="0"/>
              </a:rPr>
              <a:t>s</a:t>
            </a:r>
            <a:r>
              <a:rPr sz="1600" spc="32"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d</a:t>
            </a:r>
            <a:r>
              <a:rPr sz="1600" spc="-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ly</a:t>
            </a:r>
            <a:r>
              <a:rPr sz="1600" spc="4" dirty="0">
                <a:solidFill>
                  <a:srgbClr val="002060"/>
                </a:solidFill>
                <a:latin typeface="Times New Roman" panose="02020603050405020304" pitchFamily="18" charset="0"/>
                <a:cs typeface="Times New Roman" panose="02020603050405020304" pitchFamily="18" charset="0"/>
              </a:rPr>
              <a:t>in</a:t>
            </a:r>
            <a:r>
              <a:rPr sz="1600" dirty="0">
                <a:solidFill>
                  <a:srgbClr val="002060"/>
                </a:solidFill>
                <a:latin typeface="Times New Roman" panose="02020603050405020304" pitchFamily="18" charset="0"/>
                <a:cs typeface="Times New Roman" panose="02020603050405020304" pitchFamily="18" charset="0"/>
              </a:rPr>
              <a:t>g</a:t>
            </a:r>
            <a:r>
              <a:rPr sz="1600" spc="14"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n</a:t>
            </a:r>
            <a:r>
              <a:rPr sz="1600" spc="1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9" dirty="0">
                <a:solidFill>
                  <a:srgbClr val="002060"/>
                </a:solidFill>
                <a:latin typeface="Times New Roman" panose="02020603050405020304" pitchFamily="18" charset="0"/>
                <a:cs typeface="Times New Roman" panose="02020603050405020304" pitchFamily="18" charset="0"/>
              </a:rPr>
              <a:t> c</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nt</a:t>
            </a:r>
            <a:r>
              <a:rPr sz="1600" spc="9" dirty="0">
                <a:solidFill>
                  <a:srgbClr val="002060"/>
                </a:solidFill>
                <a:latin typeface="Times New Roman" panose="02020603050405020304" pitchFamily="18" charset="0"/>
                <a:cs typeface="Times New Roman" panose="02020603050405020304" pitchFamily="18" charset="0"/>
              </a:rPr>
              <a:t>ra</a:t>
            </a:r>
            <a:r>
              <a:rPr sz="1600" dirty="0">
                <a:solidFill>
                  <a:srgbClr val="002060"/>
                </a:solidFill>
                <a:latin typeface="Times New Roman" panose="02020603050405020304" pitchFamily="18" charset="0"/>
                <a:cs typeface="Times New Roman" panose="02020603050405020304" pitchFamily="18" charset="0"/>
              </a:rPr>
              <a:t>l</a:t>
            </a:r>
            <a:r>
              <a:rPr sz="1600" spc="22"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li</a:t>
            </a:r>
            <a:r>
              <a:rPr sz="1600" spc="4" dirty="0">
                <a:solidFill>
                  <a:srgbClr val="002060"/>
                </a:solidFill>
                <a:latin typeface="Times New Roman" panose="02020603050405020304" pitchFamily="18" charset="0"/>
                <a:cs typeface="Times New Roman" panose="02020603050405020304" pitchFamily="18" charset="0"/>
              </a:rPr>
              <a:t>n</a:t>
            </a:r>
            <a:r>
              <a:rPr sz="1600" dirty="0">
                <a:solidFill>
                  <a:srgbClr val="002060"/>
                </a:solidFill>
                <a:latin typeface="Times New Roman" panose="02020603050405020304" pitchFamily="18" charset="0"/>
                <a:cs typeface="Times New Roman" panose="02020603050405020304" pitchFamily="18" charset="0"/>
              </a:rPr>
              <a:t>e</a:t>
            </a:r>
            <a:r>
              <a:rPr sz="1600" spc="-1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s </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o</a:t>
            </a:r>
            <a:r>
              <a:rPr sz="1600" spc="9" dirty="0">
                <a:solidFill>
                  <a:srgbClr val="002060"/>
                </a:solidFill>
                <a:latin typeface="Times New Roman" panose="02020603050405020304" pitchFamily="18" charset="0"/>
                <a:cs typeface="Times New Roman" panose="02020603050405020304" pitchFamily="18" charset="0"/>
              </a:rPr>
              <a:t>u</a:t>
            </a:r>
            <a:r>
              <a:rPr sz="1600" spc="4" dirty="0">
                <a:solidFill>
                  <a:srgbClr val="002060"/>
                </a:solidFill>
                <a:latin typeface="Times New Roman" panose="02020603050405020304" pitchFamily="18" charset="0"/>
                <a:cs typeface="Times New Roman" panose="02020603050405020304" pitchFamily="18" charset="0"/>
              </a:rPr>
              <a:t>n</a:t>
            </a:r>
            <a:r>
              <a:rPr sz="1600" spc="-4" dirty="0">
                <a:solidFill>
                  <a:srgbClr val="002060"/>
                </a:solidFill>
                <a:latin typeface="Times New Roman" panose="02020603050405020304" pitchFamily="18" charset="0"/>
                <a:cs typeface="Times New Roman" panose="02020603050405020304" pitchFamily="18" charset="0"/>
              </a:rPr>
              <a:t>t</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d</a:t>
            </a:r>
            <a:r>
              <a:rPr sz="1600" spc="88"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o</a:t>
            </a:r>
            <a:r>
              <a:rPr sz="1600" spc="4" dirty="0">
                <a:solidFill>
                  <a:srgbClr val="002060"/>
                </a:solidFill>
                <a:latin typeface="Times New Roman" panose="02020603050405020304" pitchFamily="18" charset="0"/>
                <a:cs typeface="Times New Roman" panose="02020603050405020304" pitchFamily="18" charset="0"/>
              </a:rPr>
              <a:t>n</a:t>
            </a:r>
            <a:r>
              <a:rPr sz="1600" spc="9" dirty="0">
                <a:solidFill>
                  <a:srgbClr val="002060"/>
                </a:solidFill>
                <a:latin typeface="Times New Roman" panose="02020603050405020304" pitchFamily="18" charset="0"/>
                <a:cs typeface="Times New Roman" panose="02020603050405020304" pitchFamily="18" charset="0"/>
              </a:rPr>
              <a:t>l</a:t>
            </a:r>
            <a:r>
              <a:rPr sz="1600" dirty="0">
                <a:solidFill>
                  <a:srgbClr val="002060"/>
                </a:solidFill>
                <a:latin typeface="Times New Roman" panose="02020603050405020304" pitchFamily="18" charset="0"/>
                <a:cs typeface="Times New Roman" panose="02020603050405020304" pitchFamily="18" charset="0"/>
              </a:rPr>
              <a:t>y</a:t>
            </a:r>
            <a:r>
              <a:rPr sz="1600" spc="14"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f</a:t>
            </a:r>
            <a:r>
              <a:rPr sz="1600" spc="1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a:t>
            </a:r>
            <a:r>
              <a:rPr sz="1600" dirty="0">
                <a:solidFill>
                  <a:srgbClr val="002060"/>
                </a:solidFill>
                <a:latin typeface="Times New Roman" panose="02020603050405020304" pitchFamily="18" charset="0"/>
                <a:cs typeface="Times New Roman" panose="02020603050405020304" pitchFamily="18" charset="0"/>
              </a:rPr>
              <a:t>t</a:t>
            </a:r>
            <a:r>
              <a:rPr sz="1600" spc="42"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li</a:t>
            </a:r>
            <a:r>
              <a:rPr sz="1600" spc="4" dirty="0">
                <a:solidFill>
                  <a:srgbClr val="002060"/>
                </a:solidFill>
                <a:latin typeface="Times New Roman" panose="02020603050405020304" pitchFamily="18" charset="0"/>
                <a:cs typeface="Times New Roman" panose="02020603050405020304" pitchFamily="18" charset="0"/>
              </a:rPr>
              <a:t>n</a:t>
            </a:r>
            <a:r>
              <a:rPr sz="1600" dirty="0">
                <a:solidFill>
                  <a:srgbClr val="002060"/>
                </a:solidFill>
                <a:latin typeface="Times New Roman" panose="02020603050405020304" pitchFamily="18" charset="0"/>
                <a:cs typeface="Times New Roman" panose="02020603050405020304" pitchFamily="18" charset="0"/>
              </a:rPr>
              <a:t>e</a:t>
            </a:r>
            <a:r>
              <a:rPr sz="1600" spc="-1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s 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9"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l</a:t>
            </a:r>
            <a:r>
              <a:rPr sz="1600" spc="-4" dirty="0">
                <a:solidFill>
                  <a:srgbClr val="002060"/>
                </a:solidFill>
                <a:latin typeface="Times New Roman" panose="02020603050405020304" pitchFamily="18" charset="0"/>
                <a:cs typeface="Times New Roman" panose="02020603050405020304" pitchFamily="18" charset="0"/>
              </a:rPr>
              <a:t>ow</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r</a:t>
            </a:r>
            <a:r>
              <a:rPr sz="1600" spc="2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r</a:t>
            </a:r>
            <a:r>
              <a:rPr lang="it-IT" sz="1600"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le</a:t>
            </a:r>
            <a:r>
              <a:rPr sz="1600" spc="29" dirty="0">
                <a:solidFill>
                  <a:srgbClr val="002060"/>
                </a:solidFill>
                <a:latin typeface="Times New Roman" panose="02020603050405020304" pitchFamily="18" charset="0"/>
                <a:cs typeface="Times New Roman" panose="02020603050405020304" pitchFamily="18" charset="0"/>
              </a:rPr>
              <a:t>f</a:t>
            </a:r>
            <a:r>
              <a:rPr sz="1600" spc="-19" dirty="0">
                <a:solidFill>
                  <a:srgbClr val="002060"/>
                </a:solidFill>
                <a:latin typeface="Times New Roman" panose="02020603050405020304" pitchFamily="18" charset="0"/>
                <a:cs typeface="Times New Roman" panose="02020603050405020304" pitchFamily="18" charset="0"/>
              </a:rPr>
              <a:t>t</a:t>
            </a:r>
            <a:r>
              <a:rPr sz="1600" spc="9" dirty="0">
                <a:solidFill>
                  <a:srgbClr val="002060"/>
                </a:solidFill>
                <a:latin typeface="Times New Roman" panose="02020603050405020304" pitchFamily="18" charset="0"/>
                <a:cs typeface="Times New Roman" panose="02020603050405020304" pitchFamily="18" charset="0"/>
              </a:rPr>
              <a:t>-</a:t>
            </a:r>
            <a:r>
              <a:rPr sz="1600" spc="4"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an</a:t>
            </a:r>
            <a:r>
              <a:rPr sz="1600" dirty="0">
                <a:solidFill>
                  <a:srgbClr val="002060"/>
                </a:solidFill>
                <a:latin typeface="Times New Roman" panose="02020603050405020304" pitchFamily="18" charset="0"/>
                <a:cs typeface="Times New Roman" panose="02020603050405020304" pitchFamily="18" charset="0"/>
              </a:rPr>
              <a:t>d</a:t>
            </a:r>
            <a:r>
              <a:rPr sz="1600" spc="90"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li</a:t>
            </a:r>
            <a:r>
              <a:rPr sz="1600" spc="4" dirty="0">
                <a:solidFill>
                  <a:srgbClr val="002060"/>
                </a:solidFill>
                <a:latin typeface="Times New Roman" panose="02020603050405020304" pitchFamily="18" charset="0"/>
                <a:cs typeface="Times New Roman" panose="02020603050405020304" pitchFamily="18" charset="0"/>
              </a:rPr>
              <a:t>n</a:t>
            </a:r>
            <a:r>
              <a:rPr sz="1600" dirty="0">
                <a:solidFill>
                  <a:srgbClr val="002060"/>
                </a:solidFill>
                <a:latin typeface="Times New Roman" panose="02020603050405020304" pitchFamily="18" charset="0"/>
                <a:cs typeface="Times New Roman" panose="02020603050405020304" pitchFamily="18" charset="0"/>
              </a:rPr>
              <a:t>e</a:t>
            </a:r>
            <a:r>
              <a:rPr sz="1600" spc="-19"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of</a:t>
            </a:r>
            <a:r>
              <a:rPr sz="1600" spc="34"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14"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s</a:t>
            </a:r>
            <a:r>
              <a:rPr sz="1600" spc="4" dirty="0">
                <a:solidFill>
                  <a:srgbClr val="002060"/>
                </a:solidFill>
                <a:latin typeface="Times New Roman" panose="02020603050405020304" pitchFamily="18" charset="0"/>
                <a:cs typeface="Times New Roman" panose="02020603050405020304" pitchFamily="18" charset="0"/>
              </a:rPr>
              <a:t>q</a:t>
            </a:r>
            <a:r>
              <a:rPr sz="1600" spc="9" dirty="0">
                <a:solidFill>
                  <a:srgbClr val="002060"/>
                </a:solidFill>
                <a:latin typeface="Times New Roman" panose="02020603050405020304" pitchFamily="18" charset="0"/>
                <a:cs typeface="Times New Roman" panose="02020603050405020304" pitchFamily="18" charset="0"/>
              </a:rPr>
              <a:t>u</a:t>
            </a:r>
            <a:r>
              <a:rPr sz="1600" spc="14" dirty="0">
                <a:solidFill>
                  <a:srgbClr val="002060"/>
                </a:solidFill>
                <a:latin typeface="Times New Roman" panose="02020603050405020304" pitchFamily="18" charset="0"/>
                <a:cs typeface="Times New Roman" panose="02020603050405020304" pitchFamily="18" charset="0"/>
              </a:rPr>
              <a:t>a</a:t>
            </a:r>
            <a:r>
              <a:rPr sz="1600" dirty="0">
                <a:solidFill>
                  <a:srgbClr val="002060"/>
                </a:solidFill>
                <a:latin typeface="Times New Roman" panose="02020603050405020304" pitchFamily="18" charset="0"/>
                <a:cs typeface="Times New Roman" panose="02020603050405020304" pitchFamily="18" charset="0"/>
              </a:rPr>
              <a:t>re</a:t>
            </a:r>
            <a:r>
              <a:rPr sz="1600" spc="-8" dirty="0">
                <a:solidFill>
                  <a:srgbClr val="002060"/>
                </a:solidFill>
                <a:latin typeface="Times New Roman" panose="02020603050405020304" pitchFamily="18" charset="0"/>
                <a:cs typeface="Times New Roman" panose="02020603050405020304" pitchFamily="18" charset="0"/>
              </a:rPr>
              <a:t> </a:t>
            </a:r>
            <a:r>
              <a:rPr sz="1600" spc="19" dirty="0">
                <a:solidFill>
                  <a:srgbClr val="002060"/>
                </a:solidFill>
                <a:latin typeface="Times New Roman" panose="02020603050405020304" pitchFamily="18" charset="0"/>
                <a:cs typeface="Times New Roman" panose="02020603050405020304" pitchFamily="18" charset="0"/>
              </a:rPr>
              <a:t>(</a:t>
            </a:r>
            <a:r>
              <a:rPr sz="1600" spc="9" dirty="0">
                <a:solidFill>
                  <a:srgbClr val="002060"/>
                </a:solidFill>
                <a:latin typeface="Times New Roman" panose="02020603050405020304" pitchFamily="18" charset="0"/>
                <a:cs typeface="Times New Roman" panose="02020603050405020304" pitchFamily="18" charset="0"/>
              </a:rPr>
              <a:t>w</a:t>
            </a:r>
            <a:r>
              <a:rPr sz="1600" dirty="0">
                <a:solidFill>
                  <a:srgbClr val="002060"/>
                </a:solidFill>
                <a:latin typeface="Times New Roman" panose="02020603050405020304" pitchFamily="18" charset="0"/>
                <a:cs typeface="Times New Roman" panose="02020603050405020304" pitchFamily="18" charset="0"/>
              </a:rPr>
              <a:t>h</a:t>
            </a:r>
            <a:r>
              <a:rPr sz="1600" spc="9" dirty="0">
                <a:solidFill>
                  <a:srgbClr val="002060"/>
                </a:solidFill>
                <a:latin typeface="Times New Roman" panose="02020603050405020304" pitchFamily="18" charset="0"/>
                <a:cs typeface="Times New Roman" panose="02020603050405020304" pitchFamily="18" charset="0"/>
              </a:rPr>
              <a:t>i</a:t>
            </a:r>
            <a:r>
              <a:rPr sz="1600" spc="-4" dirty="0">
                <a:solidFill>
                  <a:srgbClr val="002060"/>
                </a:solidFill>
                <a:latin typeface="Times New Roman" panose="02020603050405020304" pitchFamily="18" charset="0"/>
                <a:cs typeface="Times New Roman" panose="02020603050405020304" pitchFamily="18" charset="0"/>
              </a:rPr>
              <a:t>t</a:t>
            </a:r>
            <a:r>
              <a:rPr sz="1600" dirty="0">
                <a:solidFill>
                  <a:srgbClr val="002060"/>
                </a:solidFill>
                <a:latin typeface="Times New Roman" panose="02020603050405020304" pitchFamily="18" charset="0"/>
                <a:cs typeface="Times New Roman" panose="02020603050405020304" pitchFamily="18" charset="0"/>
              </a:rPr>
              <a:t>e </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ir</a:t>
            </a:r>
            <a:r>
              <a:rPr sz="1600" spc="9" dirty="0">
                <a:solidFill>
                  <a:srgbClr val="002060"/>
                </a:solidFill>
                <a:latin typeface="Times New Roman" panose="02020603050405020304" pitchFamily="18" charset="0"/>
                <a:cs typeface="Times New Roman" panose="02020603050405020304" pitchFamily="18" charset="0"/>
              </a:rPr>
              <a:t>c</a:t>
            </a:r>
            <a:r>
              <a:rPr sz="1600" spc="4" dirty="0">
                <a:solidFill>
                  <a:srgbClr val="002060"/>
                </a:solidFill>
                <a:latin typeface="Times New Roman" panose="02020603050405020304" pitchFamily="18" charset="0"/>
                <a:cs typeface="Times New Roman" panose="02020603050405020304" pitchFamily="18" charset="0"/>
              </a:rPr>
              <a:t>l</a:t>
            </a:r>
            <a:r>
              <a:rPr sz="1600" spc="14"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s</a:t>
            </a:r>
            <a:r>
              <a:rPr sz="1600" dirty="0">
                <a:solidFill>
                  <a:srgbClr val="002060"/>
                </a:solidFill>
                <a:latin typeface="Times New Roman" panose="02020603050405020304" pitchFamily="18" charset="0"/>
                <a:cs typeface="Times New Roman" panose="02020603050405020304" pitchFamily="18" charset="0"/>
              </a:rPr>
              <a:t>,</a:t>
            </a:r>
            <a:r>
              <a:rPr sz="1600" spc="52" dirty="0">
                <a:solidFill>
                  <a:srgbClr val="002060"/>
                </a:solidFill>
                <a:latin typeface="Times New Roman" panose="02020603050405020304" pitchFamily="18" charset="0"/>
                <a:cs typeface="Times New Roman" panose="02020603050405020304" pitchFamily="18" charset="0"/>
              </a:rPr>
              <a:t> </a:t>
            </a:r>
            <a:r>
              <a:rPr sz="1600" i="1" spc="9" dirty="0">
                <a:solidFill>
                  <a:srgbClr val="002060"/>
                </a:solidFill>
                <a:latin typeface="Times New Roman" panose="02020603050405020304" pitchFamily="18" charset="0"/>
                <a:cs typeface="Times New Roman" panose="02020603050405020304" pitchFamily="18" charset="0"/>
              </a:rPr>
              <a:t>middl</a:t>
            </a:r>
            <a:r>
              <a:rPr sz="1600" i="1" dirty="0">
                <a:solidFill>
                  <a:srgbClr val="002060"/>
                </a:solidFill>
                <a:latin typeface="Times New Roman" panose="02020603050405020304" pitchFamily="18" charset="0"/>
                <a:cs typeface="Times New Roman" panose="02020603050405020304" pitchFamily="18" charset="0"/>
              </a:rPr>
              <a:t>e</a:t>
            </a:r>
            <a:r>
              <a:rPr sz="1600" i="1" spc="52" dirty="0">
                <a:solidFill>
                  <a:srgbClr val="002060"/>
                </a:solidFill>
                <a:latin typeface="Times New Roman" panose="02020603050405020304" pitchFamily="18" charset="0"/>
                <a:cs typeface="Times New Roman" panose="02020603050405020304" pitchFamily="18" charset="0"/>
              </a:rPr>
              <a:t> </a:t>
            </a:r>
            <a:r>
              <a:rPr sz="1600" i="1" spc="9" dirty="0">
                <a:solidFill>
                  <a:srgbClr val="002060"/>
                </a:solidFill>
                <a:latin typeface="Times New Roman" panose="02020603050405020304" pitchFamily="18" charset="0"/>
                <a:cs typeface="Times New Roman" panose="02020603050405020304" pitchFamily="18" charset="0"/>
              </a:rPr>
              <a:t>pane</a:t>
            </a:r>
            <a:r>
              <a:rPr sz="1600" i="1" spc="50" dirty="0">
                <a:solidFill>
                  <a:srgbClr val="002060"/>
                </a:solidFill>
                <a:latin typeface="Times New Roman" panose="02020603050405020304" pitchFamily="18" charset="0"/>
                <a:cs typeface="Times New Roman" panose="02020603050405020304" pitchFamily="18" charset="0"/>
              </a:rPr>
              <a:t>l</a:t>
            </a:r>
            <a:r>
              <a:rPr sz="1600"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bu</a:t>
            </a:r>
            <a:r>
              <a:rPr sz="1600" dirty="0">
                <a:solidFill>
                  <a:srgbClr val="002060"/>
                </a:solidFill>
                <a:latin typeface="Times New Roman" panose="02020603050405020304" pitchFamily="18" charset="0"/>
                <a:cs typeface="Times New Roman" panose="02020603050405020304" pitchFamily="18" charset="0"/>
              </a:rPr>
              <a:t>t</a:t>
            </a:r>
            <a:r>
              <a:rPr sz="1600" spc="6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n</a:t>
            </a:r>
            <a:r>
              <a:rPr sz="1600" spc="4"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t</a:t>
            </a:r>
            <a:r>
              <a:rPr sz="1600" spc="47"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f</a:t>
            </a:r>
            <a:r>
              <a:rPr sz="1600" spc="14"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t</a:t>
            </a:r>
            <a:r>
              <a:rPr sz="1600" spc="32"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i</a:t>
            </a:r>
            <a:r>
              <a:rPr sz="1600" dirty="0">
                <a:solidFill>
                  <a:srgbClr val="002060"/>
                </a:solidFill>
                <a:latin typeface="Times New Roman" panose="02020603050405020304" pitchFamily="18" charset="0"/>
                <a:cs typeface="Times New Roman" panose="02020603050405020304" pitchFamily="18" charset="0"/>
              </a:rPr>
              <a:t>s t</a:t>
            </a:r>
            <a:r>
              <a:rPr sz="1600" spc="9"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9"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u</a:t>
            </a:r>
            <a:r>
              <a:rPr sz="1600" spc="9" dirty="0">
                <a:solidFill>
                  <a:srgbClr val="002060"/>
                </a:solidFill>
                <a:latin typeface="Times New Roman" panose="02020603050405020304" pitchFamily="18" charset="0"/>
                <a:cs typeface="Times New Roman" panose="02020603050405020304" pitchFamily="18" charset="0"/>
              </a:rPr>
              <a:t>pp</a:t>
            </a:r>
            <a:r>
              <a:rPr sz="1600" spc="14" dirty="0">
                <a:solidFill>
                  <a:srgbClr val="002060"/>
                </a:solidFill>
                <a:latin typeface="Times New Roman" panose="02020603050405020304" pitchFamily="18" charset="0"/>
                <a:cs typeface="Times New Roman" panose="02020603050405020304" pitchFamily="18" charset="0"/>
              </a:rPr>
              <a:t>e</a:t>
            </a:r>
            <a:r>
              <a:rPr sz="1600" dirty="0">
                <a:solidFill>
                  <a:srgbClr val="002060"/>
                </a:solidFill>
                <a:latin typeface="Times New Roman" panose="02020603050405020304" pitchFamily="18" charset="0"/>
                <a:cs typeface="Times New Roman" panose="02020603050405020304" pitchFamily="18" charset="0"/>
              </a:rPr>
              <a:t>r</a:t>
            </a:r>
            <a:r>
              <a:rPr sz="1600" spc="39"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o</a:t>
            </a:r>
            <a:r>
              <a:rPr sz="1600" dirty="0">
                <a:solidFill>
                  <a:srgbClr val="002060"/>
                </a:solidFill>
                <a:latin typeface="Times New Roman" panose="02020603050405020304" pitchFamily="18" charset="0"/>
                <a:cs typeface="Times New Roman" panose="02020603050405020304" pitchFamily="18" charset="0"/>
              </a:rPr>
              <a:t>r</a:t>
            </a:r>
            <a:r>
              <a:rPr sz="1600" spc="14"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r</a:t>
            </a:r>
            <a:r>
              <a:rPr sz="1600" spc="4" dirty="0">
                <a:solidFill>
                  <a:srgbClr val="002060"/>
                </a:solidFill>
                <a:latin typeface="Times New Roman" panose="02020603050405020304" pitchFamily="18" charset="0"/>
                <a:cs typeface="Times New Roman" panose="02020603050405020304" pitchFamily="18" charset="0"/>
              </a:rPr>
              <a:t>i</a:t>
            </a:r>
            <a:r>
              <a:rPr sz="1600" spc="9" dirty="0">
                <a:solidFill>
                  <a:srgbClr val="002060"/>
                </a:solidFill>
                <a:latin typeface="Times New Roman" panose="02020603050405020304" pitchFamily="18" charset="0"/>
                <a:cs typeface="Times New Roman" panose="02020603050405020304" pitchFamily="18" charset="0"/>
              </a:rPr>
              <a:t>g</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t</a:t>
            </a:r>
            <a:r>
              <a:rPr sz="1600" spc="47" dirty="0">
                <a:solidFill>
                  <a:srgbClr val="002060"/>
                </a:solidFill>
                <a:latin typeface="Times New Roman" panose="02020603050405020304" pitchFamily="18" charset="0"/>
                <a:cs typeface="Times New Roman" panose="02020603050405020304" pitchFamily="18" charset="0"/>
              </a:rPr>
              <a:t> </a:t>
            </a:r>
            <a:r>
              <a:rPr sz="1600" spc="9" dirty="0">
                <a:solidFill>
                  <a:srgbClr val="002060"/>
                </a:solidFill>
                <a:latin typeface="Times New Roman" panose="02020603050405020304" pitchFamily="18" charset="0"/>
                <a:cs typeface="Times New Roman" panose="02020603050405020304" pitchFamily="18" charset="0"/>
              </a:rPr>
              <a:t>han</a:t>
            </a:r>
            <a:r>
              <a:rPr sz="1600" dirty="0">
                <a:solidFill>
                  <a:srgbClr val="002060"/>
                </a:solidFill>
                <a:latin typeface="Times New Roman" panose="02020603050405020304" pitchFamily="18" charset="0"/>
                <a:cs typeface="Times New Roman" panose="02020603050405020304" pitchFamily="18" charset="0"/>
              </a:rPr>
              <a:t>d</a:t>
            </a:r>
            <a:r>
              <a:rPr sz="1600" spc="9"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li</a:t>
            </a:r>
            <a:r>
              <a:rPr sz="1600" spc="9" dirty="0">
                <a:solidFill>
                  <a:srgbClr val="002060"/>
                </a:solidFill>
                <a:latin typeface="Times New Roman" panose="02020603050405020304" pitchFamily="18" charset="0"/>
                <a:cs typeface="Times New Roman" panose="02020603050405020304" pitchFamily="18" charset="0"/>
              </a:rPr>
              <a:t>n</a:t>
            </a:r>
            <a:r>
              <a:rPr sz="1600" dirty="0">
                <a:solidFill>
                  <a:srgbClr val="002060"/>
                </a:solidFill>
                <a:latin typeface="Times New Roman" panose="02020603050405020304" pitchFamily="18" charset="0"/>
                <a:cs typeface="Times New Roman" panose="02020603050405020304" pitchFamily="18" charset="0"/>
              </a:rPr>
              <a:t>e</a:t>
            </a:r>
            <a:r>
              <a:rPr sz="1600" spc="-19" dirty="0">
                <a:solidFill>
                  <a:srgbClr val="002060"/>
                </a:solidFill>
                <a:latin typeface="Times New Roman" panose="02020603050405020304" pitchFamily="18" charset="0"/>
                <a:cs typeface="Times New Roman" panose="02020603050405020304" pitchFamily="18" charset="0"/>
              </a:rPr>
              <a:t> </a:t>
            </a:r>
            <a:r>
              <a:rPr sz="1600" dirty="0">
                <a:solidFill>
                  <a:srgbClr val="002060"/>
                </a:solidFill>
                <a:latin typeface="Times New Roman" panose="02020603050405020304" pitchFamily="18" charset="0"/>
                <a:cs typeface="Times New Roman" panose="02020603050405020304" pitchFamily="18" charset="0"/>
              </a:rPr>
              <a:t>of t</a:t>
            </a:r>
            <a:r>
              <a:rPr sz="1600" spc="4" dirty="0">
                <a:solidFill>
                  <a:srgbClr val="002060"/>
                </a:solidFill>
                <a:latin typeface="Times New Roman" panose="02020603050405020304" pitchFamily="18" charset="0"/>
                <a:cs typeface="Times New Roman" panose="02020603050405020304" pitchFamily="18" charset="0"/>
              </a:rPr>
              <a:t>h</a:t>
            </a:r>
            <a:r>
              <a:rPr sz="1600" dirty="0">
                <a:solidFill>
                  <a:srgbClr val="002060"/>
                </a:solidFill>
                <a:latin typeface="Times New Roman" panose="02020603050405020304" pitchFamily="18" charset="0"/>
                <a:cs typeface="Times New Roman" panose="02020603050405020304" pitchFamily="18" charset="0"/>
              </a:rPr>
              <a:t>e</a:t>
            </a:r>
            <a:r>
              <a:rPr sz="1600" spc="12" dirty="0">
                <a:solidFill>
                  <a:srgbClr val="002060"/>
                </a:solidFill>
                <a:latin typeface="Times New Roman" panose="02020603050405020304" pitchFamily="18" charset="0"/>
                <a:cs typeface="Times New Roman" panose="02020603050405020304" pitchFamily="18" charset="0"/>
              </a:rPr>
              <a:t> </a:t>
            </a:r>
            <a:r>
              <a:rPr sz="1600" spc="4" dirty="0">
                <a:solidFill>
                  <a:srgbClr val="002060"/>
                </a:solidFill>
                <a:latin typeface="Times New Roman" panose="02020603050405020304" pitchFamily="18" charset="0"/>
                <a:cs typeface="Times New Roman" panose="02020603050405020304" pitchFamily="18" charset="0"/>
              </a:rPr>
              <a:t>squ</a:t>
            </a:r>
            <a:r>
              <a:rPr sz="1600" spc="14" dirty="0">
                <a:solidFill>
                  <a:srgbClr val="002060"/>
                </a:solidFill>
                <a:latin typeface="Times New Roman" panose="02020603050405020304" pitchFamily="18" charset="0"/>
                <a:cs typeface="Times New Roman" panose="02020603050405020304" pitchFamily="18" charset="0"/>
              </a:rPr>
              <a:t>a</a:t>
            </a:r>
            <a:r>
              <a:rPr sz="1600" spc="4" dirty="0">
                <a:solidFill>
                  <a:srgbClr val="002060"/>
                </a:solidFill>
                <a:latin typeface="Times New Roman" panose="02020603050405020304" pitchFamily="18" charset="0"/>
                <a:cs typeface="Times New Roman" panose="02020603050405020304" pitchFamily="18" charset="0"/>
              </a:rPr>
              <a:t>r</a:t>
            </a:r>
            <a:r>
              <a:rPr sz="1600" dirty="0">
                <a:solidFill>
                  <a:srgbClr val="002060"/>
                </a:solidFill>
                <a:latin typeface="Times New Roman" panose="02020603050405020304" pitchFamily="18" charset="0"/>
                <a:cs typeface="Times New Roman" panose="02020603050405020304" pitchFamily="18" charset="0"/>
              </a:rPr>
              <a:t>e</a:t>
            </a:r>
            <a:r>
              <a:rPr sz="1600" spc="-23" dirty="0">
                <a:solidFill>
                  <a:srgbClr val="002060"/>
                </a:solidFill>
                <a:latin typeface="Times New Roman" panose="02020603050405020304" pitchFamily="18" charset="0"/>
                <a:cs typeface="Times New Roman" panose="02020603050405020304" pitchFamily="18" charset="0"/>
              </a:rPr>
              <a:t> </a:t>
            </a:r>
            <a:r>
              <a:rPr sz="1600" spc="29" dirty="0">
                <a:solidFill>
                  <a:srgbClr val="002060"/>
                </a:solidFill>
                <a:latin typeface="Times New Roman" panose="02020603050405020304" pitchFamily="18" charset="0"/>
                <a:cs typeface="Times New Roman" panose="02020603050405020304" pitchFamily="18" charset="0"/>
              </a:rPr>
              <a:t>(</a:t>
            </a:r>
            <a:r>
              <a:rPr sz="1600" spc="9" dirty="0">
                <a:solidFill>
                  <a:srgbClr val="002060"/>
                </a:solidFill>
                <a:latin typeface="Times New Roman" panose="02020603050405020304" pitchFamily="18" charset="0"/>
                <a:cs typeface="Times New Roman" panose="02020603050405020304" pitchFamily="18" charset="0"/>
              </a:rPr>
              <a:t>b</a:t>
            </a:r>
            <a:r>
              <a:rPr sz="1600" spc="4" dirty="0">
                <a:solidFill>
                  <a:srgbClr val="002060"/>
                </a:solidFill>
                <a:latin typeface="Times New Roman" panose="02020603050405020304" pitchFamily="18" charset="0"/>
                <a:cs typeface="Times New Roman" panose="02020603050405020304" pitchFamily="18" charset="0"/>
              </a:rPr>
              <a:t>lac</a:t>
            </a:r>
            <a:r>
              <a:rPr sz="1600" dirty="0">
                <a:solidFill>
                  <a:srgbClr val="002060"/>
                </a:solidFill>
                <a:latin typeface="Times New Roman" panose="02020603050405020304" pitchFamily="18" charset="0"/>
                <a:cs typeface="Times New Roman" panose="02020603050405020304" pitchFamily="18" charset="0"/>
              </a:rPr>
              <a:t>k </a:t>
            </a:r>
            <a:r>
              <a:rPr sz="1600" spc="4" dirty="0">
                <a:solidFill>
                  <a:srgbClr val="002060"/>
                </a:solidFill>
                <a:latin typeface="Times New Roman" panose="02020603050405020304" pitchFamily="18" charset="0"/>
                <a:cs typeface="Times New Roman" panose="02020603050405020304" pitchFamily="18" charset="0"/>
              </a:rPr>
              <a:t>circl</a:t>
            </a:r>
            <a:r>
              <a:rPr sz="1600" spc="14" dirty="0">
                <a:solidFill>
                  <a:srgbClr val="002060"/>
                </a:solidFill>
                <a:latin typeface="Times New Roman" panose="02020603050405020304" pitchFamily="18" charset="0"/>
                <a:cs typeface="Times New Roman" panose="02020603050405020304" pitchFamily="18" charset="0"/>
              </a:rPr>
              <a:t>e</a:t>
            </a:r>
            <a:r>
              <a:rPr sz="1600" spc="4" dirty="0">
                <a:solidFill>
                  <a:srgbClr val="002060"/>
                </a:solidFill>
                <a:latin typeface="Times New Roman" panose="02020603050405020304" pitchFamily="18" charset="0"/>
                <a:cs typeface="Times New Roman" panose="02020603050405020304" pitchFamily="18" charset="0"/>
              </a:rPr>
              <a:t>s</a:t>
            </a:r>
            <a:r>
              <a:rPr sz="1600" dirty="0">
                <a:solidFill>
                  <a:srgbClr val="002060"/>
                </a:solidFill>
                <a:latin typeface="Times New Roman" panose="02020603050405020304" pitchFamily="18" charset="0"/>
                <a:cs typeface="Times New Roman" panose="02020603050405020304" pitchFamily="18" charset="0"/>
              </a:rPr>
              <a:t>,</a:t>
            </a:r>
            <a:r>
              <a:rPr sz="1600" spc="41" dirty="0">
                <a:solidFill>
                  <a:srgbClr val="002060"/>
                </a:solidFill>
                <a:latin typeface="Times New Roman" panose="02020603050405020304" pitchFamily="18" charset="0"/>
                <a:cs typeface="Times New Roman" panose="02020603050405020304" pitchFamily="18" charset="0"/>
              </a:rPr>
              <a:t> </a:t>
            </a:r>
            <a:r>
              <a:rPr sz="1600" i="1" spc="14" dirty="0">
                <a:solidFill>
                  <a:srgbClr val="002060"/>
                </a:solidFill>
                <a:latin typeface="Times New Roman" panose="02020603050405020304" pitchFamily="18" charset="0"/>
                <a:cs typeface="Times New Roman" panose="02020603050405020304" pitchFamily="18" charset="0"/>
              </a:rPr>
              <a:t>r</a:t>
            </a:r>
            <a:r>
              <a:rPr sz="1600" i="1" spc="4" dirty="0">
                <a:solidFill>
                  <a:srgbClr val="002060"/>
                </a:solidFill>
                <a:latin typeface="Times New Roman" panose="02020603050405020304" pitchFamily="18" charset="0"/>
                <a:cs typeface="Times New Roman" panose="02020603050405020304" pitchFamily="18" charset="0"/>
              </a:rPr>
              <a:t>i</a:t>
            </a:r>
            <a:r>
              <a:rPr sz="1600" i="1" spc="14" dirty="0">
                <a:solidFill>
                  <a:srgbClr val="002060"/>
                </a:solidFill>
                <a:latin typeface="Times New Roman" panose="02020603050405020304" pitchFamily="18" charset="0"/>
                <a:cs typeface="Times New Roman" panose="02020603050405020304" pitchFamily="18" charset="0"/>
              </a:rPr>
              <a:t>g</a:t>
            </a:r>
            <a:r>
              <a:rPr sz="1600" i="1" spc="4" dirty="0">
                <a:solidFill>
                  <a:srgbClr val="002060"/>
                </a:solidFill>
                <a:latin typeface="Times New Roman" panose="02020603050405020304" pitchFamily="18" charset="0"/>
                <a:cs typeface="Times New Roman" panose="02020603050405020304" pitchFamily="18" charset="0"/>
              </a:rPr>
              <a:t>h</a:t>
            </a:r>
            <a:r>
              <a:rPr sz="1600" i="1" dirty="0">
                <a:solidFill>
                  <a:srgbClr val="002060"/>
                </a:solidFill>
                <a:latin typeface="Times New Roman" panose="02020603050405020304" pitchFamily="18" charset="0"/>
                <a:cs typeface="Times New Roman" panose="02020603050405020304" pitchFamily="18" charset="0"/>
              </a:rPr>
              <a:t>t</a:t>
            </a:r>
            <a:r>
              <a:rPr sz="1600" i="1" spc="47" dirty="0">
                <a:solidFill>
                  <a:srgbClr val="002060"/>
                </a:solidFill>
                <a:latin typeface="Times New Roman" panose="02020603050405020304" pitchFamily="18" charset="0"/>
                <a:cs typeface="Times New Roman" panose="02020603050405020304" pitchFamily="18" charset="0"/>
              </a:rPr>
              <a:t> </a:t>
            </a:r>
            <a:r>
              <a:rPr sz="1600" i="1" spc="14" dirty="0">
                <a:solidFill>
                  <a:srgbClr val="002060"/>
                </a:solidFill>
                <a:latin typeface="Times New Roman" panose="02020603050405020304" pitchFamily="18" charset="0"/>
                <a:cs typeface="Times New Roman" panose="02020603050405020304" pitchFamily="18" charset="0"/>
              </a:rPr>
              <a:t>pane</a:t>
            </a:r>
            <a:r>
              <a:rPr sz="1600" i="1" spc="44" dirty="0">
                <a:solidFill>
                  <a:srgbClr val="002060"/>
                </a:solidFill>
                <a:latin typeface="Times New Roman" panose="02020603050405020304" pitchFamily="18" charset="0"/>
                <a:cs typeface="Times New Roman" panose="02020603050405020304" pitchFamily="18" charset="0"/>
              </a:rPr>
              <a:t>l</a:t>
            </a:r>
            <a:r>
              <a:rPr sz="1600" spc="29" dirty="0">
                <a:solidFill>
                  <a:srgbClr val="002060"/>
                </a:solidFill>
                <a:latin typeface="Times New Roman" panose="02020603050405020304" pitchFamily="18" charset="0"/>
                <a:cs typeface="Times New Roman" panose="02020603050405020304" pitchFamily="18" charset="0"/>
              </a:rPr>
              <a:t>).</a:t>
            </a:r>
            <a:endParaRPr sz="1600" dirty="0">
              <a:solidFill>
                <a:srgbClr val="002060"/>
              </a:solidFill>
              <a:latin typeface="Times New Roman" panose="02020603050405020304" pitchFamily="18" charset="0"/>
              <a:cs typeface="Times New Roman" panose="02020603050405020304" pitchFamily="18" charset="0"/>
            </a:endParaRPr>
          </a:p>
        </p:txBody>
      </p:sp>
      <p:sp>
        <p:nvSpPr>
          <p:cNvPr id="5" name="object 14"/>
          <p:cNvSpPr/>
          <p:nvPr/>
        </p:nvSpPr>
        <p:spPr>
          <a:xfrm>
            <a:off x="3071664" y="2068238"/>
            <a:ext cx="6192688" cy="2185182"/>
          </a:xfrm>
          <a:prstGeom prst="rect">
            <a:avLst/>
          </a:prstGeom>
          <a:blipFill>
            <a:blip r:embed="rId2" cstate="print"/>
            <a:stretch>
              <a:fillRect/>
            </a:stretch>
          </a:blipFill>
        </p:spPr>
        <p:txBody>
          <a:bodyPr wrap="square" lIns="0" tIns="0" rIns="0" bIns="0" rtlCol="0">
            <a:noAutofit/>
          </a:bodyPr>
          <a:lstStyle/>
          <a:p>
            <a:endParaRPr/>
          </a:p>
        </p:txBody>
      </p:sp>
      <p:sp>
        <p:nvSpPr>
          <p:cNvPr id="6" name="Rettangolo 5"/>
          <p:cNvSpPr/>
          <p:nvPr/>
        </p:nvSpPr>
        <p:spPr>
          <a:xfrm>
            <a:off x="2711624" y="565098"/>
            <a:ext cx="6408712" cy="954107"/>
          </a:xfrm>
          <a:prstGeom prst="rect">
            <a:avLst/>
          </a:prstGeom>
          <a:ln>
            <a:noFill/>
          </a:ln>
        </p:spPr>
        <p:txBody>
          <a:bodyPr wrap="square">
            <a:spAutoFit/>
          </a:bodyPr>
          <a:lstStyle/>
          <a:p>
            <a:pPr algn="ctr"/>
            <a:r>
              <a:rPr lang="it-IT" sz="2800" cap="all" spc="9" dirty="0" err="1">
                <a:solidFill>
                  <a:srgbClr val="002060"/>
                </a:solidFill>
                <a:latin typeface="Times New Roman" panose="02020603050405020304" pitchFamily="18" charset="0"/>
                <a:cs typeface="Times New Roman" panose="02020603050405020304" pitchFamily="18" charset="0"/>
              </a:rPr>
              <a:t>Ne</a:t>
            </a:r>
            <a:r>
              <a:rPr lang="it-IT" sz="2800" cap="all" dirty="0" err="1">
                <a:solidFill>
                  <a:srgbClr val="002060"/>
                </a:solidFill>
                <a:latin typeface="Times New Roman" panose="02020603050405020304" pitchFamily="18" charset="0"/>
                <a:cs typeface="Times New Roman" panose="02020603050405020304" pitchFamily="18" charset="0"/>
              </a:rPr>
              <a:t>uba</a:t>
            </a:r>
            <a:r>
              <a:rPr lang="it-IT" sz="2800" cap="all" spc="4" dirty="0" err="1">
                <a:solidFill>
                  <a:srgbClr val="002060"/>
                </a:solidFill>
                <a:latin typeface="Times New Roman" panose="02020603050405020304" pitchFamily="18" charset="0"/>
                <a:cs typeface="Times New Roman" panose="02020603050405020304" pitchFamily="18" charset="0"/>
              </a:rPr>
              <a:t>u</a:t>
            </a:r>
            <a:r>
              <a:rPr lang="it-IT" sz="2800" cap="all" spc="14" dirty="0" err="1">
                <a:solidFill>
                  <a:srgbClr val="002060"/>
                </a:solidFill>
                <a:latin typeface="Times New Roman" panose="02020603050405020304" pitchFamily="18" charset="0"/>
                <a:cs typeface="Times New Roman" panose="02020603050405020304" pitchFamily="18" charset="0"/>
              </a:rPr>
              <a:t>e</a:t>
            </a:r>
            <a:r>
              <a:rPr lang="it-IT" sz="2800" cap="all" dirty="0" err="1">
                <a:solidFill>
                  <a:srgbClr val="002060"/>
                </a:solidFill>
                <a:latin typeface="Times New Roman" panose="02020603050405020304" pitchFamily="18" charset="0"/>
                <a:cs typeface="Times New Roman" panose="02020603050405020304" pitchFamily="18" charset="0"/>
              </a:rPr>
              <a:t>r</a:t>
            </a:r>
            <a:r>
              <a:rPr lang="en-US" sz="2800" cap="all" spc="121" dirty="0">
                <a:solidFill>
                  <a:srgbClr val="002060"/>
                </a:solidFill>
                <a:latin typeface="Times New Roman" panose="02020603050405020304" pitchFamily="18" charset="0"/>
                <a:cs typeface="Times New Roman" panose="02020603050405020304" pitchFamily="18" charset="0"/>
              </a:rPr>
              <a:t> </a:t>
            </a:r>
            <a:r>
              <a:rPr lang="en-US" sz="2800" cap="all" dirty="0" err="1">
                <a:solidFill>
                  <a:srgbClr val="002060"/>
                </a:solidFill>
                <a:latin typeface="Times New Roman" panose="02020603050405020304" pitchFamily="18" charset="0"/>
                <a:cs typeface="Times New Roman" panose="02020603050405020304" pitchFamily="18" charset="0"/>
              </a:rPr>
              <a:t>ha</a:t>
            </a:r>
            <a:r>
              <a:rPr lang="en-US" sz="2800" cap="all" spc="9" dirty="0" err="1">
                <a:solidFill>
                  <a:srgbClr val="002060"/>
                </a:solidFill>
                <a:latin typeface="Times New Roman" panose="02020603050405020304" pitchFamily="18" charset="0"/>
                <a:cs typeface="Times New Roman" panose="02020603050405020304" pitchFamily="18" charset="0"/>
              </a:rPr>
              <a:t>emo</a:t>
            </a:r>
            <a:r>
              <a:rPr lang="en-US" sz="2800" cap="all" dirty="0" err="1">
                <a:solidFill>
                  <a:srgbClr val="002060"/>
                </a:solidFill>
                <a:latin typeface="Times New Roman" panose="02020603050405020304" pitchFamily="18" charset="0"/>
                <a:cs typeface="Times New Roman" panose="02020603050405020304" pitchFamily="18" charset="0"/>
              </a:rPr>
              <a:t>c</a:t>
            </a:r>
            <a:r>
              <a:rPr lang="en-US" sz="2800" cap="all" spc="34" dirty="0" err="1">
                <a:solidFill>
                  <a:srgbClr val="002060"/>
                </a:solidFill>
                <a:latin typeface="Times New Roman" panose="02020603050405020304" pitchFamily="18" charset="0"/>
                <a:cs typeface="Times New Roman" panose="02020603050405020304" pitchFamily="18" charset="0"/>
              </a:rPr>
              <a:t>y</a:t>
            </a:r>
            <a:r>
              <a:rPr lang="en-US" sz="2800" cap="all" spc="-9" dirty="0" err="1">
                <a:solidFill>
                  <a:srgbClr val="002060"/>
                </a:solidFill>
                <a:latin typeface="Times New Roman" panose="02020603050405020304" pitchFamily="18" charset="0"/>
                <a:cs typeface="Times New Roman" panose="02020603050405020304" pitchFamily="18" charset="0"/>
              </a:rPr>
              <a:t>t</a:t>
            </a:r>
            <a:r>
              <a:rPr lang="en-US" sz="2800" cap="all" spc="4" dirty="0" err="1">
                <a:solidFill>
                  <a:srgbClr val="002060"/>
                </a:solidFill>
                <a:latin typeface="Times New Roman" panose="02020603050405020304" pitchFamily="18" charset="0"/>
                <a:cs typeface="Times New Roman" panose="02020603050405020304" pitchFamily="18" charset="0"/>
              </a:rPr>
              <a:t>ome</a:t>
            </a:r>
            <a:r>
              <a:rPr lang="en-US" sz="2800" cap="all" spc="-9" dirty="0" err="1">
                <a:solidFill>
                  <a:srgbClr val="002060"/>
                </a:solidFill>
                <a:latin typeface="Times New Roman" panose="02020603050405020304" pitchFamily="18" charset="0"/>
                <a:cs typeface="Times New Roman" panose="02020603050405020304" pitchFamily="18" charset="0"/>
              </a:rPr>
              <a:t>t</a:t>
            </a:r>
            <a:r>
              <a:rPr lang="en-US" sz="2800" cap="all" spc="14" dirty="0" err="1">
                <a:solidFill>
                  <a:srgbClr val="002060"/>
                </a:solidFill>
                <a:latin typeface="Times New Roman" panose="02020603050405020304" pitchFamily="18" charset="0"/>
                <a:cs typeface="Times New Roman" panose="02020603050405020304" pitchFamily="18" charset="0"/>
              </a:rPr>
              <a:t>e</a:t>
            </a:r>
            <a:r>
              <a:rPr lang="en-US" sz="2800" cap="all" dirty="0" err="1">
                <a:solidFill>
                  <a:srgbClr val="002060"/>
                </a:solidFill>
                <a:latin typeface="Times New Roman" panose="02020603050405020304" pitchFamily="18" charset="0"/>
                <a:cs typeface="Times New Roman" panose="02020603050405020304" pitchFamily="18" charset="0"/>
              </a:rPr>
              <a:t>r</a:t>
            </a:r>
            <a:r>
              <a:rPr lang="en-US" sz="2800" cap="all" spc="70" dirty="0">
                <a:solidFill>
                  <a:srgbClr val="002060"/>
                </a:solidFill>
                <a:latin typeface="Times New Roman" panose="02020603050405020304" pitchFamily="18" charset="0"/>
                <a:cs typeface="Times New Roman" panose="02020603050405020304" pitchFamily="18" charset="0"/>
              </a:rPr>
              <a:t> </a:t>
            </a:r>
            <a:r>
              <a:rPr lang="en-US" sz="2800" cap="all" spc="9" dirty="0">
                <a:solidFill>
                  <a:srgbClr val="002060"/>
                </a:solidFill>
                <a:latin typeface="Times New Roman" panose="02020603050405020304" pitchFamily="18" charset="0"/>
                <a:cs typeface="Times New Roman" panose="02020603050405020304" pitchFamily="18" charset="0"/>
              </a:rPr>
              <a:t>c</a:t>
            </a:r>
            <a:r>
              <a:rPr lang="en-US" sz="2800" cap="all" spc="4" dirty="0">
                <a:solidFill>
                  <a:srgbClr val="002060"/>
                </a:solidFill>
                <a:latin typeface="Times New Roman" panose="02020603050405020304" pitchFamily="18" charset="0"/>
                <a:cs typeface="Times New Roman" panose="02020603050405020304" pitchFamily="18" charset="0"/>
              </a:rPr>
              <a:t>h</a:t>
            </a:r>
            <a:r>
              <a:rPr lang="en-US" sz="2800" cap="all" spc="9" dirty="0">
                <a:solidFill>
                  <a:srgbClr val="002060"/>
                </a:solidFill>
                <a:latin typeface="Times New Roman" panose="02020603050405020304" pitchFamily="18" charset="0"/>
                <a:cs typeface="Times New Roman" panose="02020603050405020304" pitchFamily="18" charset="0"/>
              </a:rPr>
              <a:t>a</a:t>
            </a:r>
            <a:r>
              <a:rPr lang="en-US" sz="2800" cap="all" spc="4" dirty="0">
                <a:solidFill>
                  <a:srgbClr val="002060"/>
                </a:solidFill>
                <a:latin typeface="Times New Roman" panose="02020603050405020304" pitchFamily="18" charset="0"/>
                <a:cs typeface="Times New Roman" panose="02020603050405020304" pitchFamily="18" charset="0"/>
              </a:rPr>
              <a:t>m</a:t>
            </a:r>
            <a:r>
              <a:rPr lang="en-US" sz="2800" cap="all" spc="9" dirty="0">
                <a:solidFill>
                  <a:srgbClr val="002060"/>
                </a:solidFill>
                <a:latin typeface="Times New Roman" panose="02020603050405020304" pitchFamily="18" charset="0"/>
                <a:cs typeface="Times New Roman" panose="02020603050405020304" pitchFamily="18" charset="0"/>
              </a:rPr>
              <a:t>b</a:t>
            </a:r>
            <a:r>
              <a:rPr lang="en-US" sz="2800" cap="all" spc="14" dirty="0">
                <a:solidFill>
                  <a:srgbClr val="002060"/>
                </a:solidFill>
                <a:latin typeface="Times New Roman" panose="02020603050405020304" pitchFamily="18" charset="0"/>
                <a:cs typeface="Times New Roman" panose="02020603050405020304" pitchFamily="18" charset="0"/>
              </a:rPr>
              <a:t>e</a:t>
            </a:r>
            <a:r>
              <a:rPr lang="en-US" sz="2800" cap="all" spc="19" dirty="0">
                <a:solidFill>
                  <a:srgbClr val="002060"/>
                </a:solidFill>
                <a:latin typeface="Times New Roman" panose="02020603050405020304" pitchFamily="18" charset="0"/>
                <a:cs typeface="Times New Roman" panose="02020603050405020304" pitchFamily="18" charset="0"/>
              </a:rPr>
              <a:t>r</a:t>
            </a:r>
            <a:r>
              <a:rPr lang="en-US" sz="2800" cap="all" dirty="0">
                <a:solidFill>
                  <a:srgbClr val="002060"/>
                </a:solidFill>
                <a:latin typeface="Times New Roman" panose="02020603050405020304" pitchFamily="18" charset="0"/>
                <a:cs typeface="Times New Roman" panose="02020603050405020304" pitchFamily="18" charset="0"/>
              </a:rPr>
              <a:t>s</a:t>
            </a:r>
            <a:r>
              <a:rPr lang="en-US" sz="2800" cap="all" spc="38" dirty="0">
                <a:solidFill>
                  <a:srgbClr val="002060"/>
                </a:solidFill>
                <a:latin typeface="Times New Roman" panose="02020603050405020304" pitchFamily="18" charset="0"/>
                <a:cs typeface="Times New Roman" panose="02020603050405020304" pitchFamily="18" charset="0"/>
              </a:rPr>
              <a:t> </a:t>
            </a:r>
            <a:endParaRPr lang="it-IT" sz="2800" cap="all" dirty="0">
              <a:solidFill>
                <a:srgbClr val="002060"/>
              </a:solidFill>
              <a:latin typeface="Times New Roman" panose="02020603050405020304" pitchFamily="18" charset="0"/>
              <a:cs typeface="Times New Roman" panose="02020603050405020304" pitchFamily="18" charset="0"/>
            </a:endParaRPr>
          </a:p>
        </p:txBody>
      </p:sp>
      <p:pic>
        <p:nvPicPr>
          <p:cNvPr id="15" name="Picture 2" descr="https://research.unite.it/sr/cineca/images/interface/logo_instance.png">
            <a:extLst>
              <a:ext uri="{FF2B5EF4-FFF2-40B4-BE49-F238E27FC236}">
                <a16:creationId xmlns:a16="http://schemas.microsoft.com/office/drawing/2014/main" id="{3E8AAB94-3CB3-49B1-80CA-F554D6EFD0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94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01559" y="1471008"/>
            <a:ext cx="8229600" cy="775091"/>
          </a:xfrm>
        </p:spPr>
        <p:txBody>
          <a:bodyPr>
            <a:normAutofit/>
          </a:bodyPr>
          <a:lstStyle/>
          <a:p>
            <a:pPr marL="0" indent="0">
              <a:buNone/>
            </a:pPr>
            <a:r>
              <a:rPr lang="en-US" sz="1800" b="1" i="1" dirty="0">
                <a:solidFill>
                  <a:srgbClr val="002060"/>
                </a:solidFill>
                <a:latin typeface="Times New Roman" panose="02020603050405020304" pitchFamily="18" charset="0"/>
                <a:cs typeface="Times New Roman" panose="02020603050405020304" pitchFamily="18" charset="0"/>
              </a:rPr>
              <a:t>Computer Assisted Semen Analysis</a:t>
            </a:r>
            <a:r>
              <a:rPr lang="en-US" sz="1800" dirty="0">
                <a:solidFill>
                  <a:srgbClr val="002060"/>
                </a:solidFill>
                <a:latin typeface="Times New Roman" panose="02020603050405020304" pitchFamily="18" charset="0"/>
                <a:cs typeface="Times New Roman" panose="02020603050405020304" pitchFamily="18" charset="0"/>
              </a:rPr>
              <a:t> (CASA) are automatic or semi-automatic semen analysis techniques based on image analysis.</a:t>
            </a:r>
          </a:p>
        </p:txBody>
      </p:sp>
      <p:sp>
        <p:nvSpPr>
          <p:cNvPr id="10" name="Rettangolo 9"/>
          <p:cNvSpPr/>
          <p:nvPr/>
        </p:nvSpPr>
        <p:spPr>
          <a:xfrm>
            <a:off x="2711625" y="263564"/>
            <a:ext cx="6232171" cy="954107"/>
          </a:xfrm>
          <a:prstGeom prst="rect">
            <a:avLst/>
          </a:prstGeom>
          <a:ln>
            <a:noFill/>
          </a:ln>
        </p:spPr>
        <p:txBody>
          <a:bodyPr wrap="square">
            <a:spAutoFit/>
          </a:bodyPr>
          <a:lstStyle/>
          <a:p>
            <a:pPr algn="ctr"/>
            <a:r>
              <a:rPr lang="en-US" sz="2800" cap="all" dirty="0">
                <a:solidFill>
                  <a:srgbClr val="002060"/>
                </a:solidFill>
                <a:latin typeface="Times New Roman" panose="02020603050405020304" pitchFamily="18" charset="0"/>
                <a:cs typeface="Times New Roman" panose="02020603050405020304" pitchFamily="18" charset="0"/>
              </a:rPr>
              <a:t>Computer Assisted Semen Analysis </a:t>
            </a:r>
            <a:endParaRPr lang="it-IT" sz="2800" cap="all" dirty="0"/>
          </a:p>
        </p:txBody>
      </p:sp>
      <p:pic>
        <p:nvPicPr>
          <p:cNvPr id="15" name="Picture 2" descr="https://research.unite.it/sr/cineca/images/interface/logo_instance.png">
            <a:extLst>
              <a:ext uri="{FF2B5EF4-FFF2-40B4-BE49-F238E27FC236}">
                <a16:creationId xmlns:a16="http://schemas.microsoft.com/office/drawing/2014/main" id="{AEC89109-8665-4208-8677-E5D983671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504" y="63845"/>
            <a:ext cx="977504"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1578C37-0C7C-E793-5D04-62C4B1673098}"/>
              </a:ext>
            </a:extLst>
          </p:cNvPr>
          <p:cNvPicPr>
            <a:picLocks noChangeAspect="1"/>
          </p:cNvPicPr>
          <p:nvPr/>
        </p:nvPicPr>
        <p:blipFill rotWithShape="1">
          <a:blip r:embed="rId3"/>
          <a:srcRect l="34916" t="32593" r="14167" b="25574"/>
          <a:stretch/>
        </p:blipFill>
        <p:spPr>
          <a:xfrm>
            <a:off x="2167130" y="2281734"/>
            <a:ext cx="7857741" cy="3631465"/>
          </a:xfrm>
          <a:prstGeom prst="rect">
            <a:avLst/>
          </a:prstGeom>
        </p:spPr>
      </p:pic>
    </p:spTree>
    <p:extLst>
      <p:ext uri="{BB962C8B-B14F-4D97-AF65-F5344CB8AC3E}">
        <p14:creationId xmlns:p14="http://schemas.microsoft.com/office/powerpoint/2010/main" val="187584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2BBF-CA2C-6450-9E94-BD989B6846EA}"/>
              </a:ext>
            </a:extLst>
          </p:cNvPr>
          <p:cNvSpPr>
            <a:spLocks noGrp="1"/>
          </p:cNvSpPr>
          <p:nvPr>
            <p:ph type="title"/>
          </p:nvPr>
        </p:nvSpPr>
        <p:spPr>
          <a:xfrm>
            <a:off x="1981199" y="620688"/>
            <a:ext cx="8229600" cy="1143000"/>
          </a:xfrm>
        </p:spPr>
        <p:txBody>
          <a:bodyPr>
            <a:normAutofit fontScale="90000"/>
          </a:bodyPr>
          <a:lstStyle/>
          <a:p>
            <a:r>
              <a:rPr lang="en-US" cap="all" dirty="0">
                <a:solidFill>
                  <a:srgbClr val="002060"/>
                </a:solidFill>
                <a:latin typeface="Times New Roman" panose="02020603050405020304" pitchFamily="18" charset="0"/>
                <a:cs typeface="Times New Roman" panose="02020603050405020304" pitchFamily="18" charset="0"/>
              </a:rPr>
              <a:t>Computer Assisted Semen Analysis </a:t>
            </a:r>
            <a:br>
              <a:rPr lang="it-IT" cap="all" dirty="0"/>
            </a:br>
            <a:endParaRPr lang="it-IT" dirty="0"/>
          </a:p>
        </p:txBody>
      </p:sp>
      <p:pic>
        <p:nvPicPr>
          <p:cNvPr id="5" name="Picture 4">
            <a:extLst>
              <a:ext uri="{FF2B5EF4-FFF2-40B4-BE49-F238E27FC236}">
                <a16:creationId xmlns:a16="http://schemas.microsoft.com/office/drawing/2014/main" id="{4313C6CE-94E9-276E-D3C7-094FF1539A7B}"/>
              </a:ext>
            </a:extLst>
          </p:cNvPr>
          <p:cNvPicPr>
            <a:picLocks noChangeAspect="1"/>
          </p:cNvPicPr>
          <p:nvPr/>
        </p:nvPicPr>
        <p:blipFill rotWithShape="1">
          <a:blip r:embed="rId2"/>
          <a:srcRect l="43261" t="34129" r="21124" b="27149"/>
          <a:stretch/>
        </p:blipFill>
        <p:spPr>
          <a:xfrm>
            <a:off x="2855640" y="2237455"/>
            <a:ext cx="7364358" cy="4503914"/>
          </a:xfrm>
          <a:prstGeom prst="rect">
            <a:avLst/>
          </a:prstGeom>
        </p:spPr>
      </p:pic>
      <p:sp>
        <p:nvSpPr>
          <p:cNvPr id="6" name="Rettangolo 5">
            <a:extLst>
              <a:ext uri="{FF2B5EF4-FFF2-40B4-BE49-F238E27FC236}">
                <a16:creationId xmlns:a16="http://schemas.microsoft.com/office/drawing/2014/main" id="{E8276F3E-7B55-18A6-92CF-D1F54FF0A12F}"/>
              </a:ext>
            </a:extLst>
          </p:cNvPr>
          <p:cNvSpPr/>
          <p:nvPr/>
        </p:nvSpPr>
        <p:spPr>
          <a:xfrm>
            <a:off x="1891462" y="1591124"/>
            <a:ext cx="7910865" cy="646331"/>
          </a:xfrm>
          <a:prstGeom prst="rect">
            <a:avLst/>
          </a:prstGeom>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The use of CASA techniques allows the accurate, repetitive and automatic assessment of semen sample characteristics.</a:t>
            </a:r>
          </a:p>
        </p:txBody>
      </p:sp>
    </p:spTree>
    <p:extLst>
      <p:ext uri="{BB962C8B-B14F-4D97-AF65-F5344CB8AC3E}">
        <p14:creationId xmlns:p14="http://schemas.microsoft.com/office/powerpoint/2010/main" val="2918840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1496</Words>
  <Application>Microsoft Office PowerPoint</Application>
  <PresentationFormat>Widescreen</PresentationFormat>
  <Paragraphs>128</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 Assisted Semen Analysis  </vt:lpstr>
      <vt:lpstr>PowerPoint Presentation</vt:lpstr>
      <vt:lpstr>PowerPoint Presentation</vt:lpstr>
      <vt:lpstr>PowerPoint Presentation</vt:lpstr>
      <vt:lpstr>The recommended test for diagnostic use of vitality is the eosin–nigrosin test. Spermatozoa with red or dark pink heads are considered dead (D), whereas spermatozoa with white heads (L) are considered alive </vt:lpstr>
      <vt:lpstr>PowerPoint Presentation</vt:lpstr>
      <vt:lpstr>PowerPoint Presentation</vt:lpstr>
      <vt:lpstr>Sperm morfology</vt:lpstr>
      <vt:lpstr>PowerPoint Presentation</vt:lpstr>
      <vt:lpstr>Sperm morfology</vt:lpstr>
      <vt:lpstr>SPERM MORFOLOGY</vt:lpstr>
      <vt:lpstr>HEAD DEFECTS</vt:lpstr>
      <vt:lpstr>NECK AND TAIL DEFECTS</vt:lpstr>
      <vt:lpstr>Sperm morfology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Ilaria Listorti</dc:creator>
  <cp:lastModifiedBy>Ilaria Listorti</cp:lastModifiedBy>
  <cp:revision>1</cp:revision>
  <dcterms:created xsi:type="dcterms:W3CDTF">2023-03-29T08:51:13Z</dcterms:created>
  <dcterms:modified xsi:type="dcterms:W3CDTF">2023-03-29T08:52:14Z</dcterms:modified>
</cp:coreProperties>
</file>