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60" r:id="rId2"/>
    <p:sldId id="461" r:id="rId3"/>
    <p:sldId id="462" r:id="rId4"/>
    <p:sldId id="321" r:id="rId5"/>
    <p:sldId id="417" r:id="rId6"/>
    <p:sldId id="418" r:id="rId7"/>
    <p:sldId id="380" r:id="rId8"/>
    <p:sldId id="381" r:id="rId9"/>
    <p:sldId id="382" r:id="rId10"/>
    <p:sldId id="383" r:id="rId11"/>
    <p:sldId id="336" r:id="rId12"/>
    <p:sldId id="385" r:id="rId13"/>
    <p:sldId id="284" r:id="rId14"/>
    <p:sldId id="384" r:id="rId15"/>
    <p:sldId id="386" r:id="rId16"/>
    <p:sldId id="340" r:id="rId17"/>
    <p:sldId id="341"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F6693A-22BE-4605-9734-2BB832AC2DD9}" type="datetimeFigureOut">
              <a:rPr lang="it-IT" smtClean="0"/>
              <a:t>29/03/2023</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0B03E-D3BF-4E81-B6EF-83BC3F289E76}" type="slidenum">
              <a:rPr lang="it-IT" smtClean="0"/>
              <a:t>‹#›</a:t>
            </a:fld>
            <a:endParaRPr lang="it-IT"/>
          </a:p>
        </p:txBody>
      </p:sp>
    </p:spTree>
    <p:extLst>
      <p:ext uri="{BB962C8B-B14F-4D97-AF65-F5344CB8AC3E}">
        <p14:creationId xmlns:p14="http://schemas.microsoft.com/office/powerpoint/2010/main" val="536006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6346DF7-3589-49E3-A196-A67DBD3484EC}" type="slidenum">
              <a:rPr lang="it-IT" smtClean="0"/>
              <a:pPr/>
              <a:t>5</a:t>
            </a:fld>
            <a:endParaRPr lang="it-IT"/>
          </a:p>
        </p:txBody>
      </p:sp>
    </p:spTree>
    <p:extLst>
      <p:ext uri="{BB962C8B-B14F-4D97-AF65-F5344CB8AC3E}">
        <p14:creationId xmlns:p14="http://schemas.microsoft.com/office/powerpoint/2010/main" val="169783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6346DF7-3589-49E3-A196-A67DBD3484EC}" type="slidenum">
              <a:rPr lang="it-IT" smtClean="0"/>
              <a:pPr/>
              <a:t>11</a:t>
            </a:fld>
            <a:endParaRPr lang="it-IT"/>
          </a:p>
        </p:txBody>
      </p:sp>
    </p:spTree>
    <p:extLst>
      <p:ext uri="{BB962C8B-B14F-4D97-AF65-F5344CB8AC3E}">
        <p14:creationId xmlns:p14="http://schemas.microsoft.com/office/powerpoint/2010/main" val="22494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EEC2D-B741-E4BF-71FF-DBEDD972CE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6B235724-A700-5C31-8A37-4BA34C6726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265EEF82-9EEA-9048-D23A-95158B69239C}"/>
              </a:ext>
            </a:extLst>
          </p:cNvPr>
          <p:cNvSpPr>
            <a:spLocks noGrp="1"/>
          </p:cNvSpPr>
          <p:nvPr>
            <p:ph type="dt" sz="half" idx="10"/>
          </p:nvPr>
        </p:nvSpPr>
        <p:spPr/>
        <p:txBody>
          <a:bodyPr/>
          <a:lstStyle/>
          <a:p>
            <a:fld id="{BA48987E-CA2E-4A6A-B123-38AC66C38A04}" type="datetimeFigureOut">
              <a:rPr lang="it-IT" smtClean="0"/>
              <a:t>29/03/2023</a:t>
            </a:fld>
            <a:endParaRPr lang="it-IT"/>
          </a:p>
        </p:txBody>
      </p:sp>
      <p:sp>
        <p:nvSpPr>
          <p:cNvPr id="5" name="Footer Placeholder 4">
            <a:extLst>
              <a:ext uri="{FF2B5EF4-FFF2-40B4-BE49-F238E27FC236}">
                <a16:creationId xmlns:a16="http://schemas.microsoft.com/office/drawing/2014/main" id="{1AB937E8-2E21-CD53-0B9B-376D7F31C9F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D3105D14-C3AA-E1D3-8C21-3D26E58901ED}"/>
              </a:ext>
            </a:extLst>
          </p:cNvPr>
          <p:cNvSpPr>
            <a:spLocks noGrp="1"/>
          </p:cNvSpPr>
          <p:nvPr>
            <p:ph type="sldNum" sz="quarter" idx="12"/>
          </p:nvPr>
        </p:nvSpPr>
        <p:spPr/>
        <p:txBody>
          <a:bodyPr/>
          <a:lstStyle/>
          <a:p>
            <a:fld id="{DD5792A9-3ACB-49A7-B1DE-AB778CF1B347}" type="slidenum">
              <a:rPr lang="it-IT" smtClean="0"/>
              <a:t>‹#›</a:t>
            </a:fld>
            <a:endParaRPr lang="it-IT"/>
          </a:p>
        </p:txBody>
      </p:sp>
    </p:spTree>
    <p:extLst>
      <p:ext uri="{BB962C8B-B14F-4D97-AF65-F5344CB8AC3E}">
        <p14:creationId xmlns:p14="http://schemas.microsoft.com/office/powerpoint/2010/main" val="336515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6E2BF-4978-FF87-1433-F2AA08DD6E8C}"/>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B5E46FD2-D2A3-7F15-9F14-41B6DB55D0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5D3197E-C08E-BD01-CF3A-848BB1894656}"/>
              </a:ext>
            </a:extLst>
          </p:cNvPr>
          <p:cNvSpPr>
            <a:spLocks noGrp="1"/>
          </p:cNvSpPr>
          <p:nvPr>
            <p:ph type="dt" sz="half" idx="10"/>
          </p:nvPr>
        </p:nvSpPr>
        <p:spPr/>
        <p:txBody>
          <a:bodyPr/>
          <a:lstStyle/>
          <a:p>
            <a:fld id="{BA48987E-CA2E-4A6A-B123-38AC66C38A04}" type="datetimeFigureOut">
              <a:rPr lang="it-IT" smtClean="0"/>
              <a:t>29/03/2023</a:t>
            </a:fld>
            <a:endParaRPr lang="it-IT"/>
          </a:p>
        </p:txBody>
      </p:sp>
      <p:sp>
        <p:nvSpPr>
          <p:cNvPr id="5" name="Footer Placeholder 4">
            <a:extLst>
              <a:ext uri="{FF2B5EF4-FFF2-40B4-BE49-F238E27FC236}">
                <a16:creationId xmlns:a16="http://schemas.microsoft.com/office/drawing/2014/main" id="{F9CD716F-4B39-66A6-631C-C8998A2CC7B2}"/>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8EABAA05-E0AE-1104-4F10-51660580563A}"/>
              </a:ext>
            </a:extLst>
          </p:cNvPr>
          <p:cNvSpPr>
            <a:spLocks noGrp="1"/>
          </p:cNvSpPr>
          <p:nvPr>
            <p:ph type="sldNum" sz="quarter" idx="12"/>
          </p:nvPr>
        </p:nvSpPr>
        <p:spPr/>
        <p:txBody>
          <a:bodyPr/>
          <a:lstStyle/>
          <a:p>
            <a:fld id="{DD5792A9-3ACB-49A7-B1DE-AB778CF1B347}" type="slidenum">
              <a:rPr lang="it-IT" smtClean="0"/>
              <a:t>‹#›</a:t>
            </a:fld>
            <a:endParaRPr lang="it-IT"/>
          </a:p>
        </p:txBody>
      </p:sp>
    </p:spTree>
    <p:extLst>
      <p:ext uri="{BB962C8B-B14F-4D97-AF65-F5344CB8AC3E}">
        <p14:creationId xmlns:p14="http://schemas.microsoft.com/office/powerpoint/2010/main" val="322988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3045AE-FA68-EE33-8826-A68D494F2C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653F4616-3016-C82C-FAA5-B183974E0D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126B565-3D39-B4B9-4458-44F0BA1C480B}"/>
              </a:ext>
            </a:extLst>
          </p:cNvPr>
          <p:cNvSpPr>
            <a:spLocks noGrp="1"/>
          </p:cNvSpPr>
          <p:nvPr>
            <p:ph type="dt" sz="half" idx="10"/>
          </p:nvPr>
        </p:nvSpPr>
        <p:spPr/>
        <p:txBody>
          <a:bodyPr/>
          <a:lstStyle/>
          <a:p>
            <a:fld id="{BA48987E-CA2E-4A6A-B123-38AC66C38A04}" type="datetimeFigureOut">
              <a:rPr lang="it-IT" smtClean="0"/>
              <a:t>29/03/2023</a:t>
            </a:fld>
            <a:endParaRPr lang="it-IT"/>
          </a:p>
        </p:txBody>
      </p:sp>
      <p:sp>
        <p:nvSpPr>
          <p:cNvPr id="5" name="Footer Placeholder 4">
            <a:extLst>
              <a:ext uri="{FF2B5EF4-FFF2-40B4-BE49-F238E27FC236}">
                <a16:creationId xmlns:a16="http://schemas.microsoft.com/office/drawing/2014/main" id="{D4B577E2-7CFF-E626-9D09-6FCD3A86451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CA0B8614-E625-F77E-D368-FDDA0D4B41FB}"/>
              </a:ext>
            </a:extLst>
          </p:cNvPr>
          <p:cNvSpPr>
            <a:spLocks noGrp="1"/>
          </p:cNvSpPr>
          <p:nvPr>
            <p:ph type="sldNum" sz="quarter" idx="12"/>
          </p:nvPr>
        </p:nvSpPr>
        <p:spPr/>
        <p:txBody>
          <a:bodyPr/>
          <a:lstStyle/>
          <a:p>
            <a:fld id="{DD5792A9-3ACB-49A7-B1DE-AB778CF1B347}" type="slidenum">
              <a:rPr lang="it-IT" smtClean="0"/>
              <a:t>‹#›</a:t>
            </a:fld>
            <a:endParaRPr lang="it-IT"/>
          </a:p>
        </p:txBody>
      </p:sp>
    </p:spTree>
    <p:extLst>
      <p:ext uri="{BB962C8B-B14F-4D97-AF65-F5344CB8AC3E}">
        <p14:creationId xmlns:p14="http://schemas.microsoft.com/office/powerpoint/2010/main" val="260346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3112-2E76-FF34-FEB5-C13D1B37D6F3}"/>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9080C03D-7858-D740-A49A-C0E661E008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BDB3BB7-E183-0CC3-0B3A-E76EE794CC00}"/>
              </a:ext>
            </a:extLst>
          </p:cNvPr>
          <p:cNvSpPr>
            <a:spLocks noGrp="1"/>
          </p:cNvSpPr>
          <p:nvPr>
            <p:ph type="dt" sz="half" idx="10"/>
          </p:nvPr>
        </p:nvSpPr>
        <p:spPr/>
        <p:txBody>
          <a:bodyPr/>
          <a:lstStyle/>
          <a:p>
            <a:fld id="{BA48987E-CA2E-4A6A-B123-38AC66C38A04}" type="datetimeFigureOut">
              <a:rPr lang="it-IT" smtClean="0"/>
              <a:t>29/03/2023</a:t>
            </a:fld>
            <a:endParaRPr lang="it-IT"/>
          </a:p>
        </p:txBody>
      </p:sp>
      <p:sp>
        <p:nvSpPr>
          <p:cNvPr id="5" name="Footer Placeholder 4">
            <a:extLst>
              <a:ext uri="{FF2B5EF4-FFF2-40B4-BE49-F238E27FC236}">
                <a16:creationId xmlns:a16="http://schemas.microsoft.com/office/drawing/2014/main" id="{A3C82EB1-AB12-CBF6-AF83-A77DD062745B}"/>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5B218EC0-798D-25B9-59C6-2B29111DE8D9}"/>
              </a:ext>
            </a:extLst>
          </p:cNvPr>
          <p:cNvSpPr>
            <a:spLocks noGrp="1"/>
          </p:cNvSpPr>
          <p:nvPr>
            <p:ph type="sldNum" sz="quarter" idx="12"/>
          </p:nvPr>
        </p:nvSpPr>
        <p:spPr/>
        <p:txBody>
          <a:bodyPr/>
          <a:lstStyle/>
          <a:p>
            <a:fld id="{DD5792A9-3ACB-49A7-B1DE-AB778CF1B347}" type="slidenum">
              <a:rPr lang="it-IT" smtClean="0"/>
              <a:t>‹#›</a:t>
            </a:fld>
            <a:endParaRPr lang="it-IT"/>
          </a:p>
        </p:txBody>
      </p:sp>
    </p:spTree>
    <p:extLst>
      <p:ext uri="{BB962C8B-B14F-4D97-AF65-F5344CB8AC3E}">
        <p14:creationId xmlns:p14="http://schemas.microsoft.com/office/powerpoint/2010/main" val="16152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94E9-4B88-D549-CBA6-C7016D3FA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55227424-76BB-6DB6-103F-713912051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15D912-A319-076B-8FFE-7A9B56FB0A38}"/>
              </a:ext>
            </a:extLst>
          </p:cNvPr>
          <p:cNvSpPr>
            <a:spLocks noGrp="1"/>
          </p:cNvSpPr>
          <p:nvPr>
            <p:ph type="dt" sz="half" idx="10"/>
          </p:nvPr>
        </p:nvSpPr>
        <p:spPr/>
        <p:txBody>
          <a:bodyPr/>
          <a:lstStyle/>
          <a:p>
            <a:fld id="{BA48987E-CA2E-4A6A-B123-38AC66C38A04}" type="datetimeFigureOut">
              <a:rPr lang="it-IT" smtClean="0"/>
              <a:t>29/03/2023</a:t>
            </a:fld>
            <a:endParaRPr lang="it-IT"/>
          </a:p>
        </p:txBody>
      </p:sp>
      <p:sp>
        <p:nvSpPr>
          <p:cNvPr id="5" name="Footer Placeholder 4">
            <a:extLst>
              <a:ext uri="{FF2B5EF4-FFF2-40B4-BE49-F238E27FC236}">
                <a16:creationId xmlns:a16="http://schemas.microsoft.com/office/drawing/2014/main" id="{478B2B93-DDC4-5093-7F3A-1F33F860CD5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9350781B-254A-800B-F1AB-8EE71F0C0031}"/>
              </a:ext>
            </a:extLst>
          </p:cNvPr>
          <p:cNvSpPr>
            <a:spLocks noGrp="1"/>
          </p:cNvSpPr>
          <p:nvPr>
            <p:ph type="sldNum" sz="quarter" idx="12"/>
          </p:nvPr>
        </p:nvSpPr>
        <p:spPr/>
        <p:txBody>
          <a:bodyPr/>
          <a:lstStyle/>
          <a:p>
            <a:fld id="{DD5792A9-3ACB-49A7-B1DE-AB778CF1B347}" type="slidenum">
              <a:rPr lang="it-IT" smtClean="0"/>
              <a:t>‹#›</a:t>
            </a:fld>
            <a:endParaRPr lang="it-IT"/>
          </a:p>
        </p:txBody>
      </p:sp>
    </p:spTree>
    <p:extLst>
      <p:ext uri="{BB962C8B-B14F-4D97-AF65-F5344CB8AC3E}">
        <p14:creationId xmlns:p14="http://schemas.microsoft.com/office/powerpoint/2010/main" val="387638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7E78-8E6C-DC55-4C0A-DF37AE14FF85}"/>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F6E45826-1901-A1AB-871F-FA5295DE7A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093FA0B0-8E3D-815E-9744-FF72B5A107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046B3FDC-016C-1441-F7DA-EB78498F57A3}"/>
              </a:ext>
            </a:extLst>
          </p:cNvPr>
          <p:cNvSpPr>
            <a:spLocks noGrp="1"/>
          </p:cNvSpPr>
          <p:nvPr>
            <p:ph type="dt" sz="half" idx="10"/>
          </p:nvPr>
        </p:nvSpPr>
        <p:spPr/>
        <p:txBody>
          <a:bodyPr/>
          <a:lstStyle/>
          <a:p>
            <a:fld id="{BA48987E-CA2E-4A6A-B123-38AC66C38A04}" type="datetimeFigureOut">
              <a:rPr lang="it-IT" smtClean="0"/>
              <a:t>29/03/2023</a:t>
            </a:fld>
            <a:endParaRPr lang="it-IT"/>
          </a:p>
        </p:txBody>
      </p:sp>
      <p:sp>
        <p:nvSpPr>
          <p:cNvPr id="6" name="Footer Placeholder 5">
            <a:extLst>
              <a:ext uri="{FF2B5EF4-FFF2-40B4-BE49-F238E27FC236}">
                <a16:creationId xmlns:a16="http://schemas.microsoft.com/office/drawing/2014/main" id="{523DCA71-230D-F392-A75E-AD2F12BC333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78F48CE5-3835-85BA-67A5-0A417A3FE637}"/>
              </a:ext>
            </a:extLst>
          </p:cNvPr>
          <p:cNvSpPr>
            <a:spLocks noGrp="1"/>
          </p:cNvSpPr>
          <p:nvPr>
            <p:ph type="sldNum" sz="quarter" idx="12"/>
          </p:nvPr>
        </p:nvSpPr>
        <p:spPr/>
        <p:txBody>
          <a:bodyPr/>
          <a:lstStyle/>
          <a:p>
            <a:fld id="{DD5792A9-3ACB-49A7-B1DE-AB778CF1B347}" type="slidenum">
              <a:rPr lang="it-IT" smtClean="0"/>
              <a:t>‹#›</a:t>
            </a:fld>
            <a:endParaRPr lang="it-IT"/>
          </a:p>
        </p:txBody>
      </p:sp>
    </p:spTree>
    <p:extLst>
      <p:ext uri="{BB962C8B-B14F-4D97-AF65-F5344CB8AC3E}">
        <p14:creationId xmlns:p14="http://schemas.microsoft.com/office/powerpoint/2010/main" val="388278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B2975-EF17-2823-D3C9-CCF8937F5996}"/>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613FFF7C-E18D-FED0-16F0-0CEC9E7187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434E26-BD04-C3FE-645E-1B46D8B7BD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A8CAB079-5CD4-F80D-881E-B9DDEAB5E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B928B1-E354-A882-BDBD-F93FCFBE94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3A0F7482-C6BF-E681-7420-B94EA1E70AFB}"/>
              </a:ext>
            </a:extLst>
          </p:cNvPr>
          <p:cNvSpPr>
            <a:spLocks noGrp="1"/>
          </p:cNvSpPr>
          <p:nvPr>
            <p:ph type="dt" sz="half" idx="10"/>
          </p:nvPr>
        </p:nvSpPr>
        <p:spPr/>
        <p:txBody>
          <a:bodyPr/>
          <a:lstStyle/>
          <a:p>
            <a:fld id="{BA48987E-CA2E-4A6A-B123-38AC66C38A04}" type="datetimeFigureOut">
              <a:rPr lang="it-IT" smtClean="0"/>
              <a:t>29/03/2023</a:t>
            </a:fld>
            <a:endParaRPr lang="it-IT"/>
          </a:p>
        </p:txBody>
      </p:sp>
      <p:sp>
        <p:nvSpPr>
          <p:cNvPr id="8" name="Footer Placeholder 7">
            <a:extLst>
              <a:ext uri="{FF2B5EF4-FFF2-40B4-BE49-F238E27FC236}">
                <a16:creationId xmlns:a16="http://schemas.microsoft.com/office/drawing/2014/main" id="{10B18AE6-2DB5-EBBA-A0F0-9A4E1F2E9A0E}"/>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CFF45EEC-A48E-56C4-2F95-F62360DBCB93}"/>
              </a:ext>
            </a:extLst>
          </p:cNvPr>
          <p:cNvSpPr>
            <a:spLocks noGrp="1"/>
          </p:cNvSpPr>
          <p:nvPr>
            <p:ph type="sldNum" sz="quarter" idx="12"/>
          </p:nvPr>
        </p:nvSpPr>
        <p:spPr/>
        <p:txBody>
          <a:bodyPr/>
          <a:lstStyle/>
          <a:p>
            <a:fld id="{DD5792A9-3ACB-49A7-B1DE-AB778CF1B347}" type="slidenum">
              <a:rPr lang="it-IT" smtClean="0"/>
              <a:t>‹#›</a:t>
            </a:fld>
            <a:endParaRPr lang="it-IT"/>
          </a:p>
        </p:txBody>
      </p:sp>
    </p:spTree>
    <p:extLst>
      <p:ext uri="{BB962C8B-B14F-4D97-AF65-F5344CB8AC3E}">
        <p14:creationId xmlns:p14="http://schemas.microsoft.com/office/powerpoint/2010/main" val="283956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AE58-676B-8E0C-92C4-D8E76B109ED7}"/>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B7967B32-E77A-F43C-3662-9AE320E7C18E}"/>
              </a:ext>
            </a:extLst>
          </p:cNvPr>
          <p:cNvSpPr>
            <a:spLocks noGrp="1"/>
          </p:cNvSpPr>
          <p:nvPr>
            <p:ph type="dt" sz="half" idx="10"/>
          </p:nvPr>
        </p:nvSpPr>
        <p:spPr/>
        <p:txBody>
          <a:bodyPr/>
          <a:lstStyle/>
          <a:p>
            <a:fld id="{BA48987E-CA2E-4A6A-B123-38AC66C38A04}" type="datetimeFigureOut">
              <a:rPr lang="it-IT" smtClean="0"/>
              <a:t>29/03/2023</a:t>
            </a:fld>
            <a:endParaRPr lang="it-IT"/>
          </a:p>
        </p:txBody>
      </p:sp>
      <p:sp>
        <p:nvSpPr>
          <p:cNvPr id="4" name="Footer Placeholder 3">
            <a:extLst>
              <a:ext uri="{FF2B5EF4-FFF2-40B4-BE49-F238E27FC236}">
                <a16:creationId xmlns:a16="http://schemas.microsoft.com/office/drawing/2014/main" id="{7D3B0325-9C81-69F9-712A-5DE083DF3E38}"/>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CEE43869-D8E7-4D23-F1B2-45AFDD7BFD08}"/>
              </a:ext>
            </a:extLst>
          </p:cNvPr>
          <p:cNvSpPr>
            <a:spLocks noGrp="1"/>
          </p:cNvSpPr>
          <p:nvPr>
            <p:ph type="sldNum" sz="quarter" idx="12"/>
          </p:nvPr>
        </p:nvSpPr>
        <p:spPr/>
        <p:txBody>
          <a:bodyPr/>
          <a:lstStyle/>
          <a:p>
            <a:fld id="{DD5792A9-3ACB-49A7-B1DE-AB778CF1B347}" type="slidenum">
              <a:rPr lang="it-IT" smtClean="0"/>
              <a:t>‹#›</a:t>
            </a:fld>
            <a:endParaRPr lang="it-IT"/>
          </a:p>
        </p:txBody>
      </p:sp>
    </p:spTree>
    <p:extLst>
      <p:ext uri="{BB962C8B-B14F-4D97-AF65-F5344CB8AC3E}">
        <p14:creationId xmlns:p14="http://schemas.microsoft.com/office/powerpoint/2010/main" val="85648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16295-A4EE-2673-4CC5-DEFC5701707D}"/>
              </a:ext>
            </a:extLst>
          </p:cNvPr>
          <p:cNvSpPr>
            <a:spLocks noGrp="1"/>
          </p:cNvSpPr>
          <p:nvPr>
            <p:ph type="dt" sz="half" idx="10"/>
          </p:nvPr>
        </p:nvSpPr>
        <p:spPr/>
        <p:txBody>
          <a:bodyPr/>
          <a:lstStyle/>
          <a:p>
            <a:fld id="{BA48987E-CA2E-4A6A-B123-38AC66C38A04}" type="datetimeFigureOut">
              <a:rPr lang="it-IT" smtClean="0"/>
              <a:t>29/03/2023</a:t>
            </a:fld>
            <a:endParaRPr lang="it-IT"/>
          </a:p>
        </p:txBody>
      </p:sp>
      <p:sp>
        <p:nvSpPr>
          <p:cNvPr id="3" name="Footer Placeholder 2">
            <a:extLst>
              <a:ext uri="{FF2B5EF4-FFF2-40B4-BE49-F238E27FC236}">
                <a16:creationId xmlns:a16="http://schemas.microsoft.com/office/drawing/2014/main" id="{0111526E-82F3-523E-10E1-DC683F51B2AB}"/>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A5CF3F72-ECF7-3538-D6AA-6888C834C1C5}"/>
              </a:ext>
            </a:extLst>
          </p:cNvPr>
          <p:cNvSpPr>
            <a:spLocks noGrp="1"/>
          </p:cNvSpPr>
          <p:nvPr>
            <p:ph type="sldNum" sz="quarter" idx="12"/>
          </p:nvPr>
        </p:nvSpPr>
        <p:spPr/>
        <p:txBody>
          <a:bodyPr/>
          <a:lstStyle/>
          <a:p>
            <a:fld id="{DD5792A9-3ACB-49A7-B1DE-AB778CF1B347}" type="slidenum">
              <a:rPr lang="it-IT" smtClean="0"/>
              <a:t>‹#›</a:t>
            </a:fld>
            <a:endParaRPr lang="it-IT"/>
          </a:p>
        </p:txBody>
      </p:sp>
    </p:spTree>
    <p:extLst>
      <p:ext uri="{BB962C8B-B14F-4D97-AF65-F5344CB8AC3E}">
        <p14:creationId xmlns:p14="http://schemas.microsoft.com/office/powerpoint/2010/main" val="343710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72B5-C39D-33E1-220F-3628EC4E5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D3E54CBA-4FC2-9B22-E53D-83E4DC8B4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ACEAE071-2C65-5B29-719C-91070C074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38E090-72DF-2F29-8E87-291D4D25EB76}"/>
              </a:ext>
            </a:extLst>
          </p:cNvPr>
          <p:cNvSpPr>
            <a:spLocks noGrp="1"/>
          </p:cNvSpPr>
          <p:nvPr>
            <p:ph type="dt" sz="half" idx="10"/>
          </p:nvPr>
        </p:nvSpPr>
        <p:spPr/>
        <p:txBody>
          <a:bodyPr/>
          <a:lstStyle/>
          <a:p>
            <a:fld id="{BA48987E-CA2E-4A6A-B123-38AC66C38A04}" type="datetimeFigureOut">
              <a:rPr lang="it-IT" smtClean="0"/>
              <a:t>29/03/2023</a:t>
            </a:fld>
            <a:endParaRPr lang="it-IT"/>
          </a:p>
        </p:txBody>
      </p:sp>
      <p:sp>
        <p:nvSpPr>
          <p:cNvPr id="6" name="Footer Placeholder 5">
            <a:extLst>
              <a:ext uri="{FF2B5EF4-FFF2-40B4-BE49-F238E27FC236}">
                <a16:creationId xmlns:a16="http://schemas.microsoft.com/office/drawing/2014/main" id="{F5F3BA5D-24B4-4405-3E2A-467EA04DE769}"/>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E4B896BC-CFE8-BD72-3D88-DDB81CDFDBBF}"/>
              </a:ext>
            </a:extLst>
          </p:cNvPr>
          <p:cNvSpPr>
            <a:spLocks noGrp="1"/>
          </p:cNvSpPr>
          <p:nvPr>
            <p:ph type="sldNum" sz="quarter" idx="12"/>
          </p:nvPr>
        </p:nvSpPr>
        <p:spPr/>
        <p:txBody>
          <a:bodyPr/>
          <a:lstStyle/>
          <a:p>
            <a:fld id="{DD5792A9-3ACB-49A7-B1DE-AB778CF1B347}" type="slidenum">
              <a:rPr lang="it-IT" smtClean="0"/>
              <a:t>‹#›</a:t>
            </a:fld>
            <a:endParaRPr lang="it-IT"/>
          </a:p>
        </p:txBody>
      </p:sp>
    </p:spTree>
    <p:extLst>
      <p:ext uri="{BB962C8B-B14F-4D97-AF65-F5344CB8AC3E}">
        <p14:creationId xmlns:p14="http://schemas.microsoft.com/office/powerpoint/2010/main" val="10381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C25F-C90E-0848-C462-751EFEC56E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375C6D03-605D-5A74-0FA8-C341EA35D5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FD934943-0C2E-C194-28AC-3BECC723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B86CF8-848E-56C7-D896-C1012D5B60AE}"/>
              </a:ext>
            </a:extLst>
          </p:cNvPr>
          <p:cNvSpPr>
            <a:spLocks noGrp="1"/>
          </p:cNvSpPr>
          <p:nvPr>
            <p:ph type="dt" sz="half" idx="10"/>
          </p:nvPr>
        </p:nvSpPr>
        <p:spPr/>
        <p:txBody>
          <a:bodyPr/>
          <a:lstStyle/>
          <a:p>
            <a:fld id="{BA48987E-CA2E-4A6A-B123-38AC66C38A04}" type="datetimeFigureOut">
              <a:rPr lang="it-IT" smtClean="0"/>
              <a:t>29/03/2023</a:t>
            </a:fld>
            <a:endParaRPr lang="it-IT"/>
          </a:p>
        </p:txBody>
      </p:sp>
      <p:sp>
        <p:nvSpPr>
          <p:cNvPr id="6" name="Footer Placeholder 5">
            <a:extLst>
              <a:ext uri="{FF2B5EF4-FFF2-40B4-BE49-F238E27FC236}">
                <a16:creationId xmlns:a16="http://schemas.microsoft.com/office/drawing/2014/main" id="{DD8BA09A-D1F2-E0E7-B954-FECDA185E112}"/>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73B41E7-D917-61AD-9FCA-4954444417F9}"/>
              </a:ext>
            </a:extLst>
          </p:cNvPr>
          <p:cNvSpPr>
            <a:spLocks noGrp="1"/>
          </p:cNvSpPr>
          <p:nvPr>
            <p:ph type="sldNum" sz="quarter" idx="12"/>
          </p:nvPr>
        </p:nvSpPr>
        <p:spPr/>
        <p:txBody>
          <a:bodyPr/>
          <a:lstStyle/>
          <a:p>
            <a:fld id="{DD5792A9-3ACB-49A7-B1DE-AB778CF1B347}" type="slidenum">
              <a:rPr lang="it-IT" smtClean="0"/>
              <a:t>‹#›</a:t>
            </a:fld>
            <a:endParaRPr lang="it-IT"/>
          </a:p>
        </p:txBody>
      </p:sp>
    </p:spTree>
    <p:extLst>
      <p:ext uri="{BB962C8B-B14F-4D97-AF65-F5344CB8AC3E}">
        <p14:creationId xmlns:p14="http://schemas.microsoft.com/office/powerpoint/2010/main" val="148494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BDCA70-30CF-5615-6D08-81A7E90B0B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489444B1-5A66-11B2-FE32-84AE323170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92FF0B1E-E615-3991-AEFC-F600D31366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8987E-CA2E-4A6A-B123-38AC66C38A04}" type="datetimeFigureOut">
              <a:rPr lang="it-IT" smtClean="0"/>
              <a:t>29/03/2023</a:t>
            </a:fld>
            <a:endParaRPr lang="it-IT"/>
          </a:p>
        </p:txBody>
      </p:sp>
      <p:sp>
        <p:nvSpPr>
          <p:cNvPr id="5" name="Footer Placeholder 4">
            <a:extLst>
              <a:ext uri="{FF2B5EF4-FFF2-40B4-BE49-F238E27FC236}">
                <a16:creationId xmlns:a16="http://schemas.microsoft.com/office/drawing/2014/main" id="{EB6789D2-7E07-8FF7-BAF1-2BF84FEF64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3DA76869-023C-1658-56BB-DE4A1685F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792A9-3ACB-49A7-B1DE-AB778CF1B347}" type="slidenum">
              <a:rPr lang="it-IT" smtClean="0"/>
              <a:t>‹#›</a:t>
            </a:fld>
            <a:endParaRPr lang="it-IT"/>
          </a:p>
        </p:txBody>
      </p:sp>
    </p:spTree>
    <p:extLst>
      <p:ext uri="{BB962C8B-B14F-4D97-AF65-F5344CB8AC3E}">
        <p14:creationId xmlns:p14="http://schemas.microsoft.com/office/powerpoint/2010/main" val="1002950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64C430-0C66-4716-9809-EC242519F6EF}"/>
              </a:ext>
            </a:extLst>
          </p:cNvPr>
          <p:cNvSpPr txBox="1"/>
          <p:nvPr/>
        </p:nvSpPr>
        <p:spPr>
          <a:xfrm>
            <a:off x="2135561" y="1702463"/>
            <a:ext cx="7704855" cy="1754326"/>
          </a:xfrm>
          <a:prstGeom prst="rect">
            <a:avLst/>
          </a:prstGeom>
          <a:noFill/>
        </p:spPr>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sDF</a:t>
            </a:r>
            <a:r>
              <a:rPr lang="en-US" dirty="0">
                <a:solidFill>
                  <a:srgbClr val="002060"/>
                </a:solidFill>
                <a:latin typeface="Times New Roman" panose="02020603050405020304" pitchFamily="18" charset="0"/>
                <a:cs typeface="Times New Roman" panose="02020603050405020304" pitchFamily="18" charset="0"/>
              </a:rPr>
              <a:t> may affect embryo development, implantation, and pregnancies in both natural and assisted reproduction. It is also known that </a:t>
            </a:r>
            <a:r>
              <a:rPr lang="en-US" dirty="0" err="1">
                <a:solidFill>
                  <a:srgbClr val="002060"/>
                </a:solidFill>
                <a:latin typeface="Times New Roman" panose="02020603050405020304" pitchFamily="18" charset="0"/>
                <a:cs typeface="Times New Roman" panose="02020603050405020304" pitchFamily="18" charset="0"/>
              </a:rPr>
              <a:t>sDF</a:t>
            </a:r>
            <a:r>
              <a:rPr lang="en-US" dirty="0">
                <a:solidFill>
                  <a:srgbClr val="002060"/>
                </a:solidFill>
                <a:latin typeface="Times New Roman" panose="02020603050405020304" pitchFamily="18" charset="0"/>
                <a:cs typeface="Times New Roman" panose="02020603050405020304" pitchFamily="18" charset="0"/>
              </a:rPr>
              <a:t> is prevalent among men with abnormal ejaculate parameters, and it has been proposed to be related to cases of infertility in </a:t>
            </a:r>
            <a:r>
              <a:rPr lang="en-US" dirty="0" err="1">
                <a:solidFill>
                  <a:srgbClr val="002060"/>
                </a:solidFill>
                <a:latin typeface="Times New Roman" panose="02020603050405020304" pitchFamily="18" charset="0"/>
                <a:cs typeface="Times New Roman" panose="02020603050405020304" pitchFamily="18" charset="0"/>
              </a:rPr>
              <a:t>normozoospermic</a:t>
            </a:r>
            <a:r>
              <a:rPr lang="en-US" dirty="0">
                <a:solidFill>
                  <a:srgbClr val="002060"/>
                </a:solidFill>
                <a:latin typeface="Times New Roman" panose="02020603050405020304" pitchFamily="18" charset="0"/>
                <a:cs typeface="Times New Roman" panose="02020603050405020304" pitchFamily="18" charset="0"/>
              </a:rPr>
              <a:t> individuals. Since </a:t>
            </a:r>
            <a:r>
              <a:rPr lang="en-US" dirty="0" err="1">
                <a:solidFill>
                  <a:srgbClr val="002060"/>
                </a:solidFill>
                <a:latin typeface="Times New Roman" panose="02020603050405020304" pitchFamily="18" charset="0"/>
                <a:cs typeface="Times New Roman" panose="02020603050405020304" pitchFamily="18" charset="0"/>
              </a:rPr>
              <a:t>sDF</a:t>
            </a:r>
            <a:r>
              <a:rPr lang="en-US" dirty="0">
                <a:solidFill>
                  <a:srgbClr val="002060"/>
                </a:solidFill>
                <a:latin typeface="Times New Roman" panose="02020603050405020304" pitchFamily="18" charset="0"/>
                <a:cs typeface="Times New Roman" panose="02020603050405020304" pitchFamily="18" charset="0"/>
              </a:rPr>
              <a:t> is only partially related to semen quality, it could represent an important addition in the work-up of male infertility.</a:t>
            </a:r>
            <a:endParaRPr lang="it-IT"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236A529-8F13-4A8D-976C-3971351FDB0C}"/>
              </a:ext>
            </a:extLst>
          </p:cNvPr>
          <p:cNvSpPr txBox="1"/>
          <p:nvPr/>
        </p:nvSpPr>
        <p:spPr>
          <a:xfrm>
            <a:off x="3952875" y="559586"/>
            <a:ext cx="4572000" cy="523220"/>
          </a:xfrm>
          <a:prstGeom prst="rect">
            <a:avLst/>
          </a:prstGeom>
          <a:noFill/>
        </p:spPr>
        <p:txBody>
          <a:bodyPr wrap="square">
            <a:spAutoFit/>
          </a:bodyPr>
          <a:lstStyle/>
          <a:p>
            <a:r>
              <a:rPr lang="it-IT" sz="2800" dirty="0">
                <a:solidFill>
                  <a:srgbClr val="002060"/>
                </a:solidFill>
                <a:latin typeface="Times New Roman" panose="02020603050405020304" pitchFamily="18" charset="0"/>
                <a:cs typeface="Times New Roman" panose="02020603050405020304" pitchFamily="18" charset="0"/>
              </a:rPr>
              <a:t>Sperm DNA fragmentation</a:t>
            </a:r>
          </a:p>
        </p:txBody>
      </p:sp>
      <p:pic>
        <p:nvPicPr>
          <p:cNvPr id="6" name="Picture 2" descr="https://research.unite.it/sr/cineca/images/interface/logo_instance.png">
            <a:extLst>
              <a:ext uri="{FF2B5EF4-FFF2-40B4-BE49-F238E27FC236}">
                <a16:creationId xmlns:a16="http://schemas.microsoft.com/office/drawing/2014/main" id="{4D935DC3-8F80-4029-A3CB-107FF5DFF8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2832" y="319944"/>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A728754-20E4-4850-9C02-D40DD5211E86}"/>
              </a:ext>
            </a:extLst>
          </p:cNvPr>
          <p:cNvPicPr>
            <a:picLocks noChangeAspect="1"/>
          </p:cNvPicPr>
          <p:nvPr/>
        </p:nvPicPr>
        <p:blipFill>
          <a:blip r:embed="rId3"/>
          <a:stretch>
            <a:fillRect/>
          </a:stretch>
        </p:blipFill>
        <p:spPr>
          <a:xfrm>
            <a:off x="3952875" y="3638550"/>
            <a:ext cx="4286250" cy="3219450"/>
          </a:xfrm>
          <a:prstGeom prst="rect">
            <a:avLst/>
          </a:prstGeom>
        </p:spPr>
      </p:pic>
    </p:spTree>
    <p:extLst>
      <p:ext uri="{BB962C8B-B14F-4D97-AF65-F5344CB8AC3E}">
        <p14:creationId xmlns:p14="http://schemas.microsoft.com/office/powerpoint/2010/main" val="129771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991544" y="1556793"/>
            <a:ext cx="8280920" cy="2246769"/>
          </a:xfrm>
          <a:prstGeom prst="rect">
            <a:avLst/>
          </a:prstGeom>
        </p:spPr>
        <p:txBody>
          <a:bodyPr wrap="square">
            <a:spAutoFit/>
          </a:bodyPr>
          <a:lstStyle/>
          <a:p>
            <a:pPr algn="just"/>
            <a:r>
              <a:rPr lang="en-US" sz="2000" dirty="0">
                <a:solidFill>
                  <a:srgbClr val="002060"/>
                </a:solidFill>
                <a:latin typeface="Times New Roman" panose="02020603050405020304" pitchFamily="18" charset="0"/>
                <a:cs typeface="Times New Roman" panose="02020603050405020304" pitchFamily="18" charset="0"/>
              </a:rPr>
              <a:t>Assisted reproductive technology increases the pregnancy by a double mechanism: </a:t>
            </a:r>
          </a:p>
          <a:p>
            <a:pPr algn="just"/>
            <a:endParaRPr lang="en-US" sz="2000" dirty="0">
              <a:solidFill>
                <a:srgbClr val="002060"/>
              </a:solidFill>
              <a:latin typeface="Times New Roman" panose="02020603050405020304" pitchFamily="18" charset="0"/>
              <a:cs typeface="Times New Roman" panose="02020603050405020304" pitchFamily="18" charset="0"/>
            </a:endParaRPr>
          </a:p>
          <a:p>
            <a:pPr marL="342900" indent="-342900" algn="just">
              <a:buClr>
                <a:srgbClr val="002060"/>
              </a:buClr>
              <a:buSzPct val="120000"/>
              <a:buFont typeface="+mj-lt"/>
              <a:buAutoNum type="arabicPeriod"/>
            </a:pPr>
            <a:r>
              <a:rPr lang="en-US" sz="2000" dirty="0">
                <a:solidFill>
                  <a:srgbClr val="002060"/>
                </a:solidFill>
                <a:latin typeface="Times New Roman" panose="02020603050405020304" pitchFamily="18" charset="0"/>
                <a:cs typeface="Times New Roman" panose="02020603050405020304" pitchFamily="18" charset="0"/>
              </a:rPr>
              <a:t>It facilitates the interaction between spermatozoa and oocytes;</a:t>
            </a:r>
          </a:p>
          <a:p>
            <a:pPr marL="457200" indent="-457200" algn="just">
              <a:buClr>
                <a:srgbClr val="009900"/>
              </a:buClr>
              <a:buSzPct val="120000"/>
              <a:buFont typeface="+mj-lt"/>
              <a:buAutoNum type="arabicPeriod"/>
            </a:pPr>
            <a:endParaRPr lang="en-US" sz="2000" dirty="0">
              <a:solidFill>
                <a:srgbClr val="002060"/>
              </a:solidFill>
              <a:latin typeface="Times New Roman" panose="02020603050405020304" pitchFamily="18" charset="0"/>
              <a:cs typeface="Times New Roman" panose="02020603050405020304" pitchFamily="18" charset="0"/>
            </a:endParaRPr>
          </a:p>
          <a:p>
            <a:pPr marL="342900" indent="-342900" algn="just">
              <a:buClr>
                <a:srgbClr val="002060"/>
              </a:buClr>
              <a:buSzPct val="120000"/>
              <a:buFont typeface="+mj-lt"/>
              <a:buAutoNum type="arabicPeriod"/>
            </a:pPr>
            <a:r>
              <a:rPr lang="en-US" sz="2000" dirty="0">
                <a:solidFill>
                  <a:srgbClr val="002060"/>
                </a:solidFill>
                <a:latin typeface="Times New Roman" panose="02020603050405020304" pitchFamily="18" charset="0"/>
                <a:cs typeface="Times New Roman" panose="02020603050405020304" pitchFamily="18" charset="0"/>
              </a:rPr>
              <a:t>it bypasses seminal abnormalities, such as a reduced number, motility or increased morphological defects of spermatozoa. </a:t>
            </a:r>
          </a:p>
        </p:txBody>
      </p:sp>
      <p:grpSp>
        <p:nvGrpSpPr>
          <p:cNvPr id="6" name="Gruppo 5"/>
          <p:cNvGrpSpPr>
            <a:grpSpLocks noChangeAspect="1"/>
          </p:cNvGrpSpPr>
          <p:nvPr/>
        </p:nvGrpSpPr>
        <p:grpSpPr>
          <a:xfrm>
            <a:off x="1919536" y="4509121"/>
            <a:ext cx="8480530" cy="1190707"/>
            <a:chOff x="239973" y="2811571"/>
            <a:chExt cx="7186889" cy="1009074"/>
          </a:xfrm>
        </p:grpSpPr>
        <p:pic>
          <p:nvPicPr>
            <p:cNvPr id="7" name="Picture 4" descr="http://www.creavalencia.com/img/tratamientos/procedimiento_ICSI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530"/>
            <a:stretch/>
          </p:blipFill>
          <p:spPr bwMode="auto">
            <a:xfrm>
              <a:off x="4588412" y="2830044"/>
              <a:ext cx="2838450" cy="9906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creavalencia.com/img/tratamientos/procedimiento_ICSI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9761"/>
            <a:stretch/>
          </p:blipFill>
          <p:spPr bwMode="auto">
            <a:xfrm>
              <a:off x="239973" y="2811571"/>
              <a:ext cx="4332027" cy="99060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ttangolo 11"/>
          <p:cNvSpPr/>
          <p:nvPr/>
        </p:nvSpPr>
        <p:spPr>
          <a:xfrm>
            <a:off x="4116567" y="371437"/>
            <a:ext cx="3958866" cy="523220"/>
          </a:xfrm>
          <a:prstGeom prst="rect">
            <a:avLst/>
          </a:prstGeom>
          <a:ln>
            <a:noFill/>
          </a:ln>
        </p:spPr>
        <p:txBody>
          <a:bodyPr wrap="square">
            <a:spAutoFit/>
          </a:bodyPr>
          <a:lstStyle/>
          <a:p>
            <a:pPr algn="ctr"/>
            <a:r>
              <a:rPr lang="en-US" sz="2800" cap="all" dirty="0">
                <a:solidFill>
                  <a:srgbClr val="002060"/>
                </a:solidFill>
                <a:latin typeface="Times New Roman" panose="02020603050405020304" pitchFamily="18" charset="0"/>
                <a:cs typeface="Times New Roman" panose="02020603050405020304" pitchFamily="18" charset="0"/>
              </a:rPr>
              <a:t>ART mechanism</a:t>
            </a:r>
            <a:endParaRPr lang="it-IT" sz="2800" cap="all" dirty="0">
              <a:solidFill>
                <a:srgbClr val="002060"/>
              </a:solidFill>
              <a:latin typeface="Times New Roman" panose="02020603050405020304" pitchFamily="18" charset="0"/>
              <a:cs typeface="Times New Roman" panose="02020603050405020304" pitchFamily="18" charset="0"/>
            </a:endParaRPr>
          </a:p>
        </p:txBody>
      </p:sp>
      <p:pic>
        <p:nvPicPr>
          <p:cNvPr id="11" name="Picture 2" descr="https://research.unite.it/sr/cineca/images/interface/logo_instance.png">
            <a:extLst>
              <a:ext uri="{FF2B5EF4-FFF2-40B4-BE49-F238E27FC236}">
                <a16:creationId xmlns:a16="http://schemas.microsoft.com/office/drawing/2014/main" id="{240CE043-2607-4A42-97BB-A4738506C4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75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117725" y="2339657"/>
            <a:ext cx="7682834" cy="2120068"/>
          </a:xfrm>
          <a:prstGeom prst="rect">
            <a:avLst/>
          </a:prstGeom>
          <a:noFill/>
        </p:spPr>
        <p:txBody>
          <a:bodyPr wrap="square" rtlCol="0">
            <a:spAutoFit/>
          </a:bodyPr>
          <a:lstStyle/>
          <a:p>
            <a:pPr marL="285750" indent="-285750">
              <a:lnSpc>
                <a:spcPct val="150000"/>
              </a:lnSpc>
              <a:buClr>
                <a:srgbClr val="002060"/>
              </a:buClr>
              <a:buFont typeface="Wingdings" panose="05000000000000000000" pitchFamily="2" charset="2"/>
              <a:buChar char="v"/>
            </a:pPr>
            <a:r>
              <a:rPr lang="it-IT" dirty="0" err="1">
                <a:solidFill>
                  <a:srgbClr val="002060"/>
                </a:solidFill>
                <a:latin typeface="Times New Roman" panose="02020603050405020304" pitchFamily="18" charset="0"/>
                <a:cs typeface="Times New Roman" panose="02020603050405020304" pitchFamily="18" charset="0"/>
              </a:rPr>
              <a:t>Oligo-astheno-teratozoosermia</a:t>
            </a:r>
            <a:endParaRPr lang="it-IT" dirty="0">
              <a:solidFill>
                <a:srgbClr val="002060"/>
              </a:solidFill>
              <a:latin typeface="Times New Roman" panose="02020603050405020304" pitchFamily="18" charset="0"/>
              <a:cs typeface="Times New Roman" panose="02020603050405020304" pitchFamily="18" charset="0"/>
            </a:endParaRPr>
          </a:p>
          <a:p>
            <a:pPr marL="285750" indent="-285750">
              <a:lnSpc>
                <a:spcPct val="150000"/>
              </a:lnSpc>
              <a:buClr>
                <a:srgbClr val="002060"/>
              </a:buClr>
              <a:buFont typeface="Wingdings" panose="05000000000000000000" pitchFamily="2" charset="2"/>
              <a:buChar char="v"/>
            </a:pPr>
            <a:r>
              <a:rPr lang="en-US" dirty="0">
                <a:solidFill>
                  <a:srgbClr val="002060"/>
                </a:solidFill>
                <a:latin typeface="Times New Roman" panose="02020603050405020304" pitchFamily="18" charset="0"/>
                <a:cs typeface="Times New Roman" panose="02020603050405020304" pitchFamily="18" charset="0"/>
              </a:rPr>
              <a:t>No or poor fertilization in </a:t>
            </a:r>
            <a:r>
              <a:rPr lang="it-IT" dirty="0" err="1">
                <a:solidFill>
                  <a:srgbClr val="002060"/>
                </a:solidFill>
                <a:latin typeface="Times New Roman" panose="02020603050405020304" pitchFamily="18" charset="0"/>
                <a:cs typeface="Times New Roman" panose="02020603050405020304" pitchFamily="18" charset="0"/>
              </a:rPr>
              <a:t>previous</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attempts</a:t>
            </a:r>
            <a:r>
              <a:rPr lang="it-IT" dirty="0">
                <a:solidFill>
                  <a:srgbClr val="002060"/>
                </a:solidFill>
                <a:latin typeface="Times New Roman" panose="02020603050405020304" pitchFamily="18" charset="0"/>
                <a:cs typeface="Times New Roman" panose="02020603050405020304" pitchFamily="18" charset="0"/>
              </a:rPr>
              <a:t> of IVF</a:t>
            </a:r>
          </a:p>
          <a:p>
            <a:pPr marL="285750" indent="-285750">
              <a:lnSpc>
                <a:spcPct val="150000"/>
              </a:lnSpc>
              <a:buClr>
                <a:srgbClr val="002060"/>
              </a:buClr>
              <a:buFont typeface="Wingdings" panose="05000000000000000000" pitchFamily="2" charset="2"/>
              <a:buChar char="v"/>
            </a:pPr>
            <a:r>
              <a:rPr lang="en-US" dirty="0">
                <a:solidFill>
                  <a:srgbClr val="002060"/>
                </a:solidFill>
                <a:latin typeface="Times New Roman" panose="02020603050405020304" pitchFamily="18" charset="0"/>
                <a:cs typeface="Times New Roman" panose="02020603050405020304" pitchFamily="18" charset="0"/>
              </a:rPr>
              <a:t>Frozen-thawed spermatozoa with poor survival</a:t>
            </a:r>
          </a:p>
          <a:p>
            <a:pPr marL="285750" indent="-285750">
              <a:lnSpc>
                <a:spcPct val="150000"/>
              </a:lnSpc>
              <a:buClr>
                <a:srgbClr val="002060"/>
              </a:buClr>
              <a:buFont typeface="Wingdings" panose="05000000000000000000" pitchFamily="2" charset="2"/>
              <a:buChar char="v"/>
            </a:pPr>
            <a:r>
              <a:rPr lang="it-IT" dirty="0" err="1">
                <a:solidFill>
                  <a:srgbClr val="002060"/>
                </a:solidFill>
                <a:latin typeface="Times New Roman" panose="02020603050405020304" pitchFamily="18" charset="0"/>
                <a:cs typeface="Times New Roman" panose="02020603050405020304" pitchFamily="18" charset="0"/>
              </a:rPr>
              <a:t>Epididymal</a:t>
            </a:r>
            <a:r>
              <a:rPr lang="it-IT" dirty="0">
                <a:solidFill>
                  <a:srgbClr val="002060"/>
                </a:solidFill>
                <a:latin typeface="Times New Roman" panose="02020603050405020304" pitchFamily="18" charset="0"/>
                <a:cs typeface="Times New Roman" panose="02020603050405020304" pitchFamily="18" charset="0"/>
              </a:rPr>
              <a:t>/</a:t>
            </a:r>
            <a:r>
              <a:rPr lang="it-IT" dirty="0" err="1">
                <a:solidFill>
                  <a:srgbClr val="002060"/>
                </a:solidFill>
                <a:latin typeface="Times New Roman" panose="02020603050405020304" pitchFamily="18" charset="0"/>
                <a:cs typeface="Times New Roman" panose="02020603050405020304" pitchFamily="18" charset="0"/>
              </a:rPr>
              <a:t>testicular</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spermatozoa</a:t>
            </a:r>
            <a:r>
              <a:rPr lang="it-IT" dirty="0">
                <a:solidFill>
                  <a:srgbClr val="002060"/>
                </a:solidFill>
                <a:latin typeface="Times New Roman" panose="02020603050405020304" pitchFamily="18" charset="0"/>
                <a:cs typeface="Times New Roman" panose="02020603050405020304" pitchFamily="18" charset="0"/>
              </a:rPr>
              <a:t> </a:t>
            </a:r>
          </a:p>
          <a:p>
            <a:pPr>
              <a:lnSpc>
                <a:spcPct val="150000"/>
              </a:lnSpc>
              <a:buClr>
                <a:srgbClr val="002060"/>
              </a:buClr>
            </a:pPr>
            <a:endParaRPr lang="it-IT" dirty="0">
              <a:solidFill>
                <a:srgbClr val="002060"/>
              </a:solidFill>
              <a:latin typeface="Times New Roman" panose="02020603050405020304" pitchFamily="18" charset="0"/>
              <a:cs typeface="Times New Roman" panose="02020603050405020304" pitchFamily="18" charset="0"/>
            </a:endParaRPr>
          </a:p>
        </p:txBody>
      </p:sp>
      <p:sp>
        <p:nvSpPr>
          <p:cNvPr id="14" name="AutoShape 2" descr="data:image/jpeg;base64,/9j/4AAQSkZJRgABAQAAAQABAAD/2wCEAAkGBxQTBhQUEhQWFhEWGBcWGBcWGBsZGxseGR4hIx4dIiEjHigiHiIxJyYaITEjJzUrOjAvICE1OT8sOigtLjABCgoKBQUFDgUFDisZExkrKysrKysrKysrKysrKysrKysrKysrKysrKysrKysrKysrKysrKysrKysrKysrKysrK//AABEIANIASQMBIgACEQEDEQH/xAAcAAEBAAIDAQEAAAAAAAAAAAAABwYIAwQFAgH/xABAEAACAQMDAgMFBQUDDQAAAAABAgMABBEFEiEGMQcTQRQiMlFxCGFygZFCUmKhsRUWNBcjJCUzNVVzkpSy0dP/xAAUAQEAAAAAAAAAAAAAAAAAAAAA/8QAFBEBAAAAAAAAAAAAAAAAAAAAAP/aAAwDAQACEQMRAD8AuNKUoFKUoFfMiZjIyRkEZHcZr6rpa1qkdrpMs8pCxxKXJJx27D6k4AHqSKDANc6FjstIlv457iW/tUM0c9zK0p2x+8YiAVBVhvX7t5PNZ/ouoC40aGdQQs0aSgHuA6g4Pf51iLaBqN9p+Lu8jit5Tl7eCHJMbDmIylvkcEhfTIrN7eBUgVEAVFAVQBgAAYAFByUpSgVwX14kNm8srBI0BZmY4AArnqY+Mc81zNa6Va/7S6bfKRn3IlIG5gB8OcknP7GMHIoJ7q3iBcaz1JHZiZrOynfyRsUuzb+F34YZycKQCAAT3rMum4bnQeorayml9o067fZHJsZTFK3YYy2AxI4zzktxhs4z054O6hb9U20zeSYobiKQkPyVRwSQMfIdq7nXnitC3VMcZs/NhsrjeGaRkcyR8BlA4ADZ4bduH7tBeKxbr/U5YbGFIrX2rzpkR1MTSoqZyWYDtjggnjIr1+nddhvdKSe3cPG36qfVWHoR8v8A3XpUH4owMDtX7SlApSlBxXNwsdszudqIpZiewCjJP6VPvCyI3d7davLjdcuYoFxykMZIGeTySOfw/I4H5416g39mWthEwWS/nWHJBICZUMeO3vNH+RNZ5pWnpb6bHDEMRxqqL9FGP1oOLqC/9n0C4n27vJhll25xu2IWxnBxnGM81pZW5XWsTP0deqilna2uFVVBJJMbAAAck+mK01oKZ4G9XrZ9QtBMwW3uBjJHwyL8J+h5X15K9ua2XrRytn+j/E+wbpe3NzcpHOIwsiMMEMvuk4AIwcZH3EUFEpXU07VIbiMtBNHKowCY3V8Z5wcE4NdugUpSgkkEwvvHnKkmOwiK5UrjdyCCecjLMMdwR6VW6188G9USy8Qry1uXUyyu0ImY8tJHIQRkn9s888khfz2DoPwjitOuudINp1dcwbdoWRioAIG1jlcZ9MECtxqhX2junj7RBeopwV8iUjsMElD27nLAkn0UUERq6+FHh/pl/wBFxzTQs84aRJD5kijIYkYAYD4SnaoVWz3gHZlPDuNiQRLLLIMegDbMH80J/MUGVdL9K2un27paIUV2DMC7NkgY/aJr26UoFKUoJP4veF7X1x7XZke0hcSRnAEgUcEH0b054PHbHOK9D+MM9rcez6mrvGp27ypE0ZyAQ4ONwHPpu+vatgqxPrjoC01K3PmrsnAAWdAN4xnAP7y89v0I70Hd03rbT53AivICzMEVTIqszHGAFbBbOQBgcniux1ZoSX3Ts1s+AJEIVsZ2t3VsZGcHBxkZ7etasdbdE3Om3+yZS0RxsmUHy2znjPo3B9088Z7YNe50R4s3liwSQ+023bZIx3KOfgfnHccHIwMDHeg9TTPAu+a/QTvCkJPvsjlmA9cDaMn0rYews0hsUijGI41VFHyCjArVfWfEzUJdeM6XMiKrMYkGFUKeACo91jjGc55zXrWvjfqaS5YwSDGNrxYH191lOfz9aDZmlTbw78WYL91huAILw8AZPlyEAfCT8JJzhTn6mqTQKUpQKUpQdXU9OiuLNop41kibGUcZBwcipVf+A9p7bvjuJlhHvNEwVicEkgPxgYwBkEjvk1X647n/AA7fhP8ASg0jlYGUkAKCSQozgfcMknH1JqheBNyn99xBKgdLiORNrKrAMg3gnP3K44+dTqvc6IvzB1faSrklZo+AduQTgjPyIJFBsX1J4Tadc2DLHCtvNtISSIY2nuCVBww9Dn0JwQeaw3orrC/sOsk0zVDuib/NpI/ccYjZX/bRsBeeQT6EEG3VI/tCWAewsmjP+l+f5cQHDNuHo2eMMF/WgrlK6ulwPHpkSSOZJEjRWc8F2VQCx+8nJrtUClKUCuO5/wAO34T/AErkrjuf8O34T/Sg0gr0On/9/W//ADov/IV59dnTLgR6lFIQSEdHIHfCkGg3ZZgFJJwBySfSpHoMh1jxWe7BzYaf7kJGcO59c5wect+ERgjkmvThh1XVZD5+dO05gMIhBuJEZfVudn0wMZxg4zWc6DocFnYCG2jWOMY7DkkADLHuTx3NB6NKUoFKUoFfMi5jI+YIr6pQaTaraeTqksQORHI6ZxjO1iM/yrq1lfilpYt+vruMABS/mAAk8SAN68+tYpQX7/KVqGmW8UWp2RdSeLmNgqsh7AALtLAZ4ypxjIHc0jpPq611C0L2sm7bjehG1lznGR9+Dg12LrSYbrp8QXEYkidEyp+gwQRyD8iK+em+mraws2jtIvLRm3EbmYk4xnLEmg9elKUClKUClKUGtX2hRH/f4bNu/wBnj83bjO/c+N38Wzy+/pt+6pzaS+VfRuVzsZH2njIBBx9CP61Q+oB7f45bPjQ3McZ8rn3IsAn1HAUkntwe1Zd479BF4xf2sZLIqpOiAfAvCyAAZOBhT3woHYKaCt6Dqsd1o0VxCQY5EDDBBx8149QcqR6EEV36g32e+sCt02nSt7rbpIOOzDl0z8iMsPo3zAq80ClKUClKUCutqd4sOmyyudqRo8jNgnAQEk4AJPA7CuzWHeL2o+R4eXZDbWdPJHGc+YQrDscZXdzQRzwJtWufEdriTcWjSWYsAAu+T3fe4wMhnIAxyPkCK2TZQVIPIPBqNfZs07GlXU5XlpFiDZ7hRkjGf4gc49as1BrJ4mdNPo/WkdxaqVt2ZZYTyVV15aPOc9+R/Ccc4JrYrp3Vku9ChuIyNsqK/BBwSPeU4PcHKkehBFef170ymodMy27AbyN0TYGVdeVIJHGfhPbgkcZrA/s96z/quexkIE0Ds4XPO1jhvU5Ab5cDcPnQV2lKUClKUCpf9oK4I6QihVcmedEHOMEAkfr2qoVJfGzdJ1Ho9tuxFLc+9wDzvjUH58Bm4++gzjoHppdP6Witx8YG+VuMtI3xE4744Ud+FA5xWRUpQKj2h2QsvtATIBlbyB3TBHu78O2eBxujkAAzwV++rDUz8Tp/ZetNJvAefNaBgAOVkwDyfqf50FMpSlApSlAqY+MkUceqaRdyEqsF7GGb9lULKzMeM8bB/PvVOrwutem01DpyW2c4LDKNk+64+EnHcZ7j5UHto4KAggg8gjkEGvqpt4Ma5K1hNYXRJurJynO7Jjzxye+DkDt7u3j1qk0CpP4z24uuodKstufMmZjkkAqMBhxyOM8iqxUosrkXf2gJMN7tlbMF2ncGbCq4P7pBkYED1SgqyrhQB2HFftKUClKUCleN1frZsunJrkRNKYl3bFIH5knso7nGTj0qB3Hi9q93qCR2uyJ2YqiQxK7NuPAJcNyPmNvqT9wZz4kwnTOuLXV4uIpGEF0vvEEEY3Y/CP8AqRTgkmqzDKHhVlOVYAg/MHtURk8JdUvYl/tHUAdnKrl5sZ+LvtAPYetWDp7SFtNFit0Z3SJdqtIdzYzwM4HA7AegAFB3biYJAzt8KgsfoBmpj4I6e7+2ajIc+2StsyoBKqzZbgYGSSOP3ayvxMSZuhLtLaMyzOgjCBSxIkYK+APUKWP3YqW9O9H9Rf3eijjuVtYUyUiZ9jgMdxJ2Rk9yeGORzwKC80rVXXNB1q01ILJ7UWLe48UjyK5B4IKn14ODg8jIFXf+w9Q/4pP/ANtbf/OgzOlKUH4ygrg8g8EGpr0pp0KeMGo7Io12wwldqKMF8biMDgn1+dKUFLpSlApSlApSlB//2Q=="/>
          <p:cNvSpPr>
            <a:spLocks noChangeAspect="1" noChangeArrowheads="1"/>
          </p:cNvSpPr>
          <p:nvPr/>
        </p:nvSpPr>
        <p:spPr bwMode="auto">
          <a:xfrm>
            <a:off x="1679575" y="-1195388"/>
            <a:ext cx="876300" cy="2505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Rettangolo 7"/>
          <p:cNvSpPr/>
          <p:nvPr/>
        </p:nvSpPr>
        <p:spPr>
          <a:xfrm>
            <a:off x="2799522" y="347702"/>
            <a:ext cx="6319241" cy="1384995"/>
          </a:xfrm>
          <a:prstGeom prst="rect">
            <a:avLst/>
          </a:prstGeom>
          <a:ln>
            <a:noFill/>
          </a:ln>
        </p:spPr>
        <p:txBody>
          <a:bodyPr wrap="square">
            <a:spAutoFit/>
          </a:bodyPr>
          <a:lstStyle/>
          <a:p>
            <a:pPr algn="ctr"/>
            <a:r>
              <a:rPr lang="en-US" sz="2800" cap="all" dirty="0">
                <a:solidFill>
                  <a:srgbClr val="002060"/>
                </a:solidFill>
                <a:latin typeface="Times New Roman" panose="02020603050405020304" pitchFamily="18" charset="0"/>
                <a:cs typeface="Times New Roman" panose="02020603050405020304" pitchFamily="18" charset="0"/>
              </a:rPr>
              <a:t>Indications for intracytoplasmic sperm injection (ICSI)</a:t>
            </a:r>
            <a:endParaRPr lang="it-IT" sz="2800" cap="all" dirty="0">
              <a:solidFill>
                <a:srgbClr val="002060"/>
              </a:solidFill>
              <a:latin typeface="Times New Roman" panose="02020603050405020304" pitchFamily="18" charset="0"/>
              <a:cs typeface="Times New Roman" panose="02020603050405020304" pitchFamily="18" charset="0"/>
            </a:endParaRPr>
          </a:p>
        </p:txBody>
      </p:sp>
      <p:sp>
        <p:nvSpPr>
          <p:cNvPr id="9" name="Rettangolo 8"/>
          <p:cNvSpPr/>
          <p:nvPr/>
        </p:nvSpPr>
        <p:spPr>
          <a:xfrm>
            <a:off x="2088450" y="4857760"/>
            <a:ext cx="7936640"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i="1" dirty="0">
                <a:solidFill>
                  <a:srgbClr val="C00000"/>
                </a:solidFill>
                <a:latin typeface="Times New Roman" panose="02020603050405020304" pitchFamily="18" charset="0"/>
                <a:cs typeface="Times New Roman" panose="02020603050405020304" pitchFamily="18" charset="0"/>
              </a:rPr>
              <a:t>The microinjection techniques allow to obtain an "in vitro" fertilization also in the presence of severe male factor infertility.</a:t>
            </a:r>
            <a:endParaRPr lang="it-IT" sz="2000" i="1" dirty="0">
              <a:solidFill>
                <a:srgbClr val="C00000"/>
              </a:solidFill>
              <a:latin typeface="Times New Roman" panose="02020603050405020304" pitchFamily="18" charset="0"/>
              <a:cs typeface="Times New Roman" panose="02020603050405020304" pitchFamily="18" charset="0"/>
            </a:endParaRPr>
          </a:p>
        </p:txBody>
      </p:sp>
      <p:pic>
        <p:nvPicPr>
          <p:cNvPr id="11" name="Picture 2" descr="https://research.unite.it/sr/cineca/images/interface/logo_instance.png">
            <a:extLst>
              <a:ext uri="{FF2B5EF4-FFF2-40B4-BE49-F238E27FC236}">
                <a16:creationId xmlns:a16="http://schemas.microsoft.com/office/drawing/2014/main" id="{0099F125-E296-4299-B22E-2950EBD88F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31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84229" y="1785926"/>
            <a:ext cx="8208912" cy="1569660"/>
          </a:xfrm>
          <a:prstGeom prst="rect">
            <a:avLst/>
          </a:prstGeom>
        </p:spPr>
        <p:txBody>
          <a:bodyPr wrap="square">
            <a:spAutoFit/>
          </a:bodyPr>
          <a:lstStyle/>
          <a:p>
            <a:pPr algn="just"/>
            <a:r>
              <a:rPr lang="en-US" sz="1600" dirty="0">
                <a:solidFill>
                  <a:srgbClr val="002060"/>
                </a:solidFill>
                <a:latin typeface="Times New Roman" panose="02020603050405020304" pitchFamily="18" charset="0"/>
                <a:cs typeface="Times New Roman" panose="02020603050405020304" pitchFamily="18" charset="0"/>
              </a:rPr>
              <a:t>The role of spermatozoa in fertilization and embryo development was minimized to being a carrier that transports DNA to the oocyte. </a:t>
            </a:r>
          </a:p>
          <a:p>
            <a:pPr algn="just"/>
            <a:endParaRPr lang="en-US" sz="1600" dirty="0">
              <a:solidFill>
                <a:srgbClr val="002060"/>
              </a:solidFill>
              <a:latin typeface="Times New Roman" panose="02020603050405020304" pitchFamily="18" charset="0"/>
              <a:cs typeface="Times New Roman" panose="02020603050405020304" pitchFamily="18" charset="0"/>
            </a:endParaRPr>
          </a:p>
          <a:p>
            <a:pPr algn="just"/>
            <a:r>
              <a:rPr lang="en-US" sz="1600" dirty="0">
                <a:solidFill>
                  <a:srgbClr val="002060"/>
                </a:solidFill>
                <a:latin typeface="Times New Roman" panose="02020603050405020304" pitchFamily="18" charset="0"/>
                <a:cs typeface="Times New Roman" panose="02020603050405020304" pitchFamily="18" charset="0"/>
              </a:rPr>
              <a:t>It is now proved that human spermatozoa play an extensive role that extends even beyond the early stages of fertilization to include abnormal embryogenesis leading to implantation failure (</a:t>
            </a:r>
            <a:r>
              <a:rPr lang="en-US" sz="1200" dirty="0">
                <a:latin typeface="Times New Roman" panose="02020603050405020304" pitchFamily="18" charset="0"/>
                <a:cs typeface="Times New Roman" panose="02020603050405020304" pitchFamily="18" charset="0"/>
              </a:rPr>
              <a:t>Barroso </a:t>
            </a:r>
            <a:r>
              <a:rPr lang="en-US" sz="1200" i="1" dirty="0">
                <a:latin typeface="Times New Roman" panose="02020603050405020304" pitchFamily="18" charset="0"/>
                <a:cs typeface="Times New Roman" panose="02020603050405020304" pitchFamily="18" charset="0"/>
              </a:rPr>
              <a:t>et al.</a:t>
            </a:r>
            <a:r>
              <a:rPr lang="en-US" sz="1200" dirty="0">
                <a:latin typeface="Times New Roman" panose="02020603050405020304" pitchFamily="18" charset="0"/>
                <a:cs typeface="Times New Roman" panose="02020603050405020304" pitchFamily="18" charset="0"/>
              </a:rPr>
              <a:t>, 2009</a:t>
            </a:r>
            <a:r>
              <a:rPr lang="en-US" sz="1600" dirty="0">
                <a:solidFill>
                  <a:srgbClr val="002060"/>
                </a:solidFill>
                <a:latin typeface="Times New Roman" panose="02020603050405020304" pitchFamily="18" charset="0"/>
                <a:cs typeface="Times New Roman" panose="02020603050405020304" pitchFamily="18" charset="0"/>
              </a:rPr>
              <a:t>).</a:t>
            </a:r>
            <a:endParaRPr lang="it-IT" sz="1600" dirty="0">
              <a:solidFill>
                <a:srgbClr val="00206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2101930" y="5445224"/>
            <a:ext cx="820891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i="1" dirty="0">
                <a:solidFill>
                  <a:srgbClr val="002060"/>
                </a:solidFill>
                <a:latin typeface="Times New Roman" panose="02020603050405020304" pitchFamily="18" charset="0"/>
                <a:cs typeface="Times New Roman" panose="02020603050405020304" pitchFamily="18" charset="0"/>
              </a:rPr>
              <a:t>Several studies have demonstrated a positive correlation between sperm morphology and positive ICSI outcomes.</a:t>
            </a: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2" t="36198" r="31332" b="29427"/>
          <a:stretch/>
        </p:blipFill>
        <p:spPr bwMode="auto">
          <a:xfrm>
            <a:off x="6088686" y="3143249"/>
            <a:ext cx="4269385" cy="201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2609008" y="565097"/>
            <a:ext cx="6715172" cy="707886"/>
          </a:xfrm>
          <a:prstGeom prst="rect">
            <a:avLst/>
          </a:prstGeom>
          <a:ln>
            <a:noFill/>
          </a:ln>
        </p:spPr>
        <p:txBody>
          <a:bodyPr wrap="square">
            <a:spAutoFit/>
          </a:bodyPr>
          <a:lstStyle/>
          <a:p>
            <a:pPr algn="ctr"/>
            <a:r>
              <a:rPr lang="en-US" sz="2000" cap="all" dirty="0">
                <a:solidFill>
                  <a:srgbClr val="002060"/>
                </a:solidFill>
                <a:latin typeface="Times New Roman" panose="02020603050405020304" pitchFamily="18" charset="0"/>
                <a:cs typeface="Times New Roman" panose="02020603050405020304" pitchFamily="18" charset="0"/>
              </a:rPr>
              <a:t>The role of spermatozoa in fertilization and embryo development </a:t>
            </a:r>
            <a:endParaRPr lang="it-IT" sz="2000" cap="all" dirty="0">
              <a:solidFill>
                <a:srgbClr val="002060"/>
              </a:solidFill>
              <a:latin typeface="Times New Roman" panose="02020603050405020304" pitchFamily="18" charset="0"/>
              <a:cs typeface="Times New Roman" panose="02020603050405020304" pitchFamily="18" charset="0"/>
            </a:endParaRPr>
          </a:p>
        </p:txBody>
      </p:sp>
      <p:pic>
        <p:nvPicPr>
          <p:cNvPr id="10" name="Picture 2" descr="https://research.unite.it/sr/cineca/images/interface/logo_instance.png">
            <a:extLst>
              <a:ext uri="{FF2B5EF4-FFF2-40B4-BE49-F238E27FC236}">
                <a16:creationId xmlns:a16="http://schemas.microsoft.com/office/drawing/2014/main" id="{8F552D00-37CA-4F15-802E-0AEA4FB35A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357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2899652" y="362419"/>
            <a:ext cx="5904656" cy="1143001"/>
          </a:xfrm>
          <a:ln>
            <a:noFill/>
          </a:ln>
        </p:spPr>
        <p:txBody>
          <a:bodyPr>
            <a:normAutofit/>
          </a:bodyPr>
          <a:lstStyle/>
          <a:p>
            <a:r>
              <a:rPr lang="it-IT" sz="2800" cap="all" dirty="0" err="1">
                <a:solidFill>
                  <a:srgbClr val="002060"/>
                </a:solidFill>
                <a:latin typeface="Times New Roman" panose="02020603050405020304" pitchFamily="18" charset="0"/>
                <a:cs typeface="Times New Roman" panose="02020603050405020304" pitchFamily="18" charset="0"/>
              </a:rPr>
              <a:t>Influence</a:t>
            </a:r>
            <a:r>
              <a:rPr lang="it-IT" sz="2800" cap="all" dirty="0">
                <a:solidFill>
                  <a:srgbClr val="002060"/>
                </a:solidFill>
                <a:latin typeface="Times New Roman" panose="02020603050405020304" pitchFamily="18" charset="0"/>
                <a:cs typeface="Times New Roman" panose="02020603050405020304" pitchFamily="18" charset="0"/>
              </a:rPr>
              <a:t> of </a:t>
            </a:r>
            <a:r>
              <a:rPr lang="it-IT" sz="2800" cap="all" dirty="0" err="1">
                <a:solidFill>
                  <a:srgbClr val="002060"/>
                </a:solidFill>
                <a:latin typeface="Times New Roman" panose="02020603050405020304" pitchFamily="18" charset="0"/>
                <a:cs typeface="Times New Roman" panose="02020603050405020304" pitchFamily="18" charset="0"/>
              </a:rPr>
              <a:t>sperm</a:t>
            </a:r>
            <a:r>
              <a:rPr lang="it-IT" sz="2800" cap="all" dirty="0">
                <a:solidFill>
                  <a:srgbClr val="002060"/>
                </a:solidFill>
                <a:latin typeface="Times New Roman" panose="02020603050405020304" pitchFamily="18" charset="0"/>
                <a:cs typeface="Times New Roman" panose="02020603050405020304" pitchFamily="18" charset="0"/>
              </a:rPr>
              <a:t> </a:t>
            </a:r>
            <a:r>
              <a:rPr lang="it-IT" sz="2800" cap="all" dirty="0" err="1">
                <a:solidFill>
                  <a:srgbClr val="002060"/>
                </a:solidFill>
                <a:latin typeface="Times New Roman" panose="02020603050405020304" pitchFamily="18" charset="0"/>
                <a:cs typeface="Times New Roman" panose="02020603050405020304" pitchFamily="18" charset="0"/>
              </a:rPr>
              <a:t>morphology</a:t>
            </a:r>
            <a:endParaRPr lang="it-IT" sz="2800" cap="all" dirty="0">
              <a:solidFill>
                <a:srgbClr val="00206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2" t="36198" r="31332" b="29427"/>
          <a:stretch/>
        </p:blipFill>
        <p:spPr bwMode="auto">
          <a:xfrm>
            <a:off x="5524497" y="3487992"/>
            <a:ext cx="4269385" cy="201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ttangolo 16"/>
          <p:cNvSpPr/>
          <p:nvPr/>
        </p:nvSpPr>
        <p:spPr>
          <a:xfrm>
            <a:off x="1952596" y="2357430"/>
            <a:ext cx="8136904" cy="9233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Sperm morphology was suggested to play an important role in determining fertility and was proven to be closely related to fertilization rate, embryo morphology and pregnancy rate</a:t>
            </a:r>
          </a:p>
        </p:txBody>
      </p:sp>
      <p:pic>
        <p:nvPicPr>
          <p:cNvPr id="9" name="Picture 2" descr="https://research.unite.it/sr/cineca/images/interface/logo_instance.png">
            <a:extLst>
              <a:ext uri="{FF2B5EF4-FFF2-40B4-BE49-F238E27FC236}">
                <a16:creationId xmlns:a16="http://schemas.microsoft.com/office/drawing/2014/main" id="{61DB93F2-A3B7-4723-A5D9-3DD54CCAD1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906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6310044" y="3037397"/>
            <a:ext cx="4034428" cy="3393344"/>
            <a:chOff x="2066830" y="1687858"/>
            <a:chExt cx="4034428" cy="3393344"/>
          </a:xfrm>
        </p:grpSpPr>
        <p:grpSp>
          <p:nvGrpSpPr>
            <p:cNvPr id="7" name="Gruppo 6"/>
            <p:cNvGrpSpPr/>
            <p:nvPr/>
          </p:nvGrpSpPr>
          <p:grpSpPr>
            <a:xfrm>
              <a:off x="3491880" y="1687858"/>
              <a:ext cx="2609378" cy="3393344"/>
              <a:chOff x="3203848" y="1255810"/>
              <a:chExt cx="2609378" cy="3393344"/>
            </a:xfrm>
          </p:grpSpPr>
          <p:pic>
            <p:nvPicPr>
              <p:cNvPr id="11" name="Picture 2"/>
              <p:cNvPicPr>
                <a:picLocks noChangeAspect="1" noChangeArrowheads="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l="50000" b="54284"/>
              <a:stretch/>
            </p:blipFill>
            <p:spPr bwMode="auto">
              <a:xfrm>
                <a:off x="3203848" y="3068960"/>
                <a:ext cx="2609378" cy="158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uppo 11"/>
              <p:cNvGrpSpPr/>
              <p:nvPr/>
            </p:nvGrpSpPr>
            <p:grpSpPr>
              <a:xfrm>
                <a:off x="3203848" y="1255810"/>
                <a:ext cx="2609378" cy="1567706"/>
                <a:chOff x="3203848" y="1255810"/>
                <a:chExt cx="2609378" cy="1567706"/>
              </a:xfrm>
            </p:grpSpPr>
            <p:pic>
              <p:nvPicPr>
                <p:cNvPr id="14" name="Picture 3"/>
                <p:cNvPicPr>
                  <a:picLocks noChangeAspect="1" noChangeArrowheads="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203848" y="1255810"/>
                  <a:ext cx="2396874" cy="156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l="84266"/>
                <a:stretch/>
              </p:blipFill>
              <p:spPr bwMode="auto">
                <a:xfrm>
                  <a:off x="5436096" y="1255810"/>
                  <a:ext cx="377130" cy="156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Ovale 12"/>
              <p:cNvSpPr/>
              <p:nvPr/>
            </p:nvSpPr>
            <p:spPr>
              <a:xfrm>
                <a:off x="4860032" y="3857066"/>
                <a:ext cx="216024" cy="21801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FF0000"/>
                    </a:solidFill>
                  </a:ln>
                </a:endParaRPr>
              </a:p>
            </p:txBody>
          </p:sp>
        </p:grpSp>
        <p:grpSp>
          <p:nvGrpSpPr>
            <p:cNvPr id="8" name="Gruppo 7"/>
            <p:cNvGrpSpPr/>
            <p:nvPr/>
          </p:nvGrpSpPr>
          <p:grpSpPr>
            <a:xfrm>
              <a:off x="2066830" y="2922570"/>
              <a:ext cx="2706421" cy="1764841"/>
              <a:chOff x="2066830" y="2922570"/>
              <a:chExt cx="2706421" cy="1764841"/>
            </a:xfrm>
          </p:grpSpPr>
          <p:pic>
            <p:nvPicPr>
              <p:cNvPr id="9"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146"/>
              <a:stretch/>
            </p:blipFill>
            <p:spPr bwMode="auto">
              <a:xfrm flipH="1">
                <a:off x="2066830" y="3111278"/>
                <a:ext cx="1226137" cy="1576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umetto 4 9"/>
              <p:cNvSpPr/>
              <p:nvPr/>
            </p:nvSpPr>
            <p:spPr>
              <a:xfrm rot="598292">
                <a:off x="2685019" y="2922570"/>
                <a:ext cx="2088232" cy="691888"/>
              </a:xfrm>
              <a:prstGeom prst="cloudCallout">
                <a:avLst>
                  <a:gd name="adj1" fmla="val -39509"/>
                  <a:gd name="adj2" fmla="val 77483"/>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solidFill>
                      <a:srgbClr val="00B050"/>
                    </a:solidFill>
                  </a:rPr>
                  <a:t>Which</a:t>
                </a:r>
                <a:r>
                  <a:rPr lang="it-IT" sz="1600" dirty="0">
                    <a:solidFill>
                      <a:srgbClr val="00B050"/>
                    </a:solidFill>
                  </a:rPr>
                  <a:t> </a:t>
                </a:r>
                <a:r>
                  <a:rPr lang="it-IT" sz="1600" dirty="0" err="1">
                    <a:solidFill>
                      <a:srgbClr val="00B050"/>
                    </a:solidFill>
                  </a:rPr>
                  <a:t>shall</a:t>
                </a:r>
                <a:r>
                  <a:rPr lang="it-IT" sz="1600" dirty="0">
                    <a:solidFill>
                      <a:srgbClr val="00B050"/>
                    </a:solidFill>
                  </a:rPr>
                  <a:t> I </a:t>
                </a:r>
                <a:r>
                  <a:rPr lang="it-IT" sz="1600" dirty="0" err="1">
                    <a:solidFill>
                      <a:srgbClr val="00B050"/>
                    </a:solidFill>
                  </a:rPr>
                  <a:t>choose</a:t>
                </a:r>
                <a:r>
                  <a:rPr lang="it-IT" sz="1600" dirty="0">
                    <a:solidFill>
                      <a:srgbClr val="00B050"/>
                    </a:solidFill>
                  </a:rPr>
                  <a:t>?!?!!</a:t>
                </a:r>
              </a:p>
            </p:txBody>
          </p:sp>
        </p:grpSp>
      </p:grpSp>
      <p:grpSp>
        <p:nvGrpSpPr>
          <p:cNvPr id="2" name="Gruppo 1"/>
          <p:cNvGrpSpPr/>
          <p:nvPr/>
        </p:nvGrpSpPr>
        <p:grpSpPr>
          <a:xfrm>
            <a:off x="1851048" y="1721828"/>
            <a:ext cx="8208912" cy="3430812"/>
            <a:chOff x="467544" y="1340768"/>
            <a:chExt cx="8208912" cy="3430812"/>
          </a:xfrm>
        </p:grpSpPr>
        <p:sp>
          <p:nvSpPr>
            <p:cNvPr id="5" name="Rettangolo 4"/>
            <p:cNvSpPr/>
            <p:nvPr/>
          </p:nvSpPr>
          <p:spPr>
            <a:xfrm>
              <a:off x="467544" y="1340768"/>
              <a:ext cx="8208912" cy="1138773"/>
            </a:xfrm>
            <a:prstGeom prst="rect">
              <a:avLst/>
            </a:prstGeom>
          </p:spPr>
          <p:txBody>
            <a:bodyPr wrap="square">
              <a:spAutoFit/>
            </a:bodyPr>
            <a:lstStyle/>
            <a:p>
              <a:pPr algn="just"/>
              <a:r>
                <a:rPr lang="en-US" sz="1600" dirty="0">
                  <a:solidFill>
                    <a:srgbClr val="002060"/>
                  </a:solidFill>
                  <a:latin typeface="Times New Roman" panose="02020603050405020304" pitchFamily="18" charset="0"/>
                  <a:cs typeface="Times New Roman" panose="02020603050405020304" pitchFamily="18" charset="0"/>
                </a:rPr>
                <a:t>Routine sperm preparation techniques such as density gradient centrifugation and swim-up are currently used as main components of ART procedures. These routine techniques appear to be equally effective in selecting motile, morphologically normal sperm</a:t>
              </a:r>
              <a:r>
                <a:rPr lang="en-US"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a:t>
              </a:r>
              <a:r>
                <a:rPr lang="en-US" sz="1000" dirty="0">
                  <a:solidFill>
                    <a:srgbClr val="002060"/>
                  </a:solidFill>
                  <a:latin typeface="Times New Roman" panose="02020603050405020304" pitchFamily="18" charset="0"/>
                  <a:cs typeface="Times New Roman" panose="02020603050405020304" pitchFamily="18" charset="0"/>
                </a:rPr>
                <a:t>Le </a:t>
              </a:r>
              <a:r>
                <a:rPr lang="en-US" sz="1000" dirty="0" err="1">
                  <a:solidFill>
                    <a:srgbClr val="002060"/>
                  </a:solidFill>
                  <a:latin typeface="Times New Roman" panose="02020603050405020304" pitchFamily="18" charset="0"/>
                  <a:cs typeface="Times New Roman" panose="02020603050405020304" pitchFamily="18" charset="0"/>
                </a:rPr>
                <a:t>Lannou</a:t>
              </a:r>
              <a:r>
                <a:rPr lang="en-US" sz="1000" dirty="0">
                  <a:solidFill>
                    <a:srgbClr val="002060"/>
                  </a:solidFill>
                  <a:latin typeface="Times New Roman" panose="02020603050405020304" pitchFamily="18" charset="0"/>
                  <a:cs typeface="Times New Roman" panose="02020603050405020304" pitchFamily="18" charset="0"/>
                </a:rPr>
                <a:t> and Blanchard, 1988</a:t>
              </a:r>
              <a:r>
                <a:rPr lang="en-US" sz="1600" dirty="0">
                  <a:solidFill>
                    <a:srgbClr val="002060"/>
                  </a:solidFill>
                  <a:latin typeface="Times New Roman" panose="02020603050405020304" pitchFamily="18" charset="0"/>
                  <a:cs typeface="Times New Roman" panose="02020603050405020304" pitchFamily="18" charset="0"/>
                </a:rPr>
                <a:t>)</a:t>
              </a:r>
              <a:r>
                <a:rPr lang="en-US" dirty="0">
                  <a:solidFill>
                    <a:srgbClr val="002060"/>
                  </a:solidFill>
                  <a:latin typeface="Times New Roman" panose="02020603050405020304" pitchFamily="18" charset="0"/>
                  <a:cs typeface="Times New Roman" panose="02020603050405020304" pitchFamily="18" charset="0"/>
                </a:rPr>
                <a:t>. </a:t>
              </a:r>
            </a:p>
            <a:p>
              <a:pPr algn="just"/>
              <a:endParaRPr lang="en-US" dirty="0">
                <a:solidFill>
                  <a:srgbClr val="002060"/>
                </a:solidFill>
                <a:latin typeface="Times New Roman" panose="02020603050405020304" pitchFamily="18" charset="0"/>
                <a:cs typeface="Times New Roman" panose="02020603050405020304" pitchFamily="18" charset="0"/>
              </a:endParaRPr>
            </a:p>
          </p:txBody>
        </p:sp>
        <p:sp>
          <p:nvSpPr>
            <p:cNvPr id="16" name="Rettangolo 15"/>
            <p:cNvSpPr/>
            <p:nvPr/>
          </p:nvSpPr>
          <p:spPr>
            <a:xfrm>
              <a:off x="467544" y="2709477"/>
              <a:ext cx="4312743" cy="2062103"/>
            </a:xfrm>
            <a:prstGeom prst="rect">
              <a:avLst/>
            </a:prstGeom>
          </p:spPr>
          <p:txBody>
            <a:bodyPr wrap="square">
              <a:spAutoFit/>
            </a:bodyPr>
            <a:lstStyle/>
            <a:p>
              <a:pPr algn="just"/>
              <a:r>
                <a:rPr lang="en-US" sz="1600" dirty="0">
                  <a:solidFill>
                    <a:srgbClr val="002060"/>
                  </a:solidFill>
                  <a:latin typeface="Times New Roman" panose="02020603050405020304" pitchFamily="18" charset="0"/>
                  <a:cs typeface="Times New Roman" panose="02020603050405020304" pitchFamily="18" charset="0"/>
                </a:rPr>
                <a:t>However, other sperm characteristics such as apoptosis and apoptosis-like manifestations, DNA integrity, membrane maturation and ultrastructure are not directly targeted by routine sperm preparation techniques. These characteristics could be influenced by sperm selection and concomitantly be important determinants of fertility.</a:t>
              </a:r>
              <a:endParaRPr lang="it-IT" sz="1600" dirty="0">
                <a:solidFill>
                  <a:srgbClr val="002060"/>
                </a:solidFill>
                <a:latin typeface="Times New Roman" panose="02020603050405020304" pitchFamily="18" charset="0"/>
                <a:cs typeface="Times New Roman" panose="02020603050405020304" pitchFamily="18" charset="0"/>
              </a:endParaRPr>
            </a:p>
          </p:txBody>
        </p:sp>
      </p:grpSp>
      <p:sp>
        <p:nvSpPr>
          <p:cNvPr id="18" name="CasellaDiTesto 17"/>
          <p:cNvSpPr txBox="1"/>
          <p:nvPr/>
        </p:nvSpPr>
        <p:spPr>
          <a:xfrm>
            <a:off x="2477182" y="456344"/>
            <a:ext cx="6300192" cy="523220"/>
          </a:xfrm>
          <a:prstGeom prst="rect">
            <a:avLst/>
          </a:prstGeom>
          <a:noFill/>
          <a:ln>
            <a:noFill/>
          </a:ln>
        </p:spPr>
        <p:txBody>
          <a:bodyPr wrap="square" rtlCol="0">
            <a:spAutoFit/>
          </a:bodyPr>
          <a:lstStyle/>
          <a:p>
            <a:pPr algn="ctr"/>
            <a:r>
              <a:rPr lang="it-IT" sz="2800" cap="all" dirty="0" err="1">
                <a:solidFill>
                  <a:srgbClr val="002060"/>
                </a:solidFill>
                <a:latin typeface="Times New Roman" panose="02020603050405020304" pitchFamily="18" charset="0"/>
                <a:cs typeface="Times New Roman" panose="02020603050405020304" pitchFamily="18" charset="0"/>
              </a:rPr>
              <a:t>Importance</a:t>
            </a:r>
            <a:r>
              <a:rPr lang="it-IT" sz="2800" cap="all" dirty="0">
                <a:solidFill>
                  <a:srgbClr val="002060"/>
                </a:solidFill>
                <a:latin typeface="Times New Roman" panose="02020603050405020304" pitchFamily="18" charset="0"/>
                <a:cs typeface="Times New Roman" panose="02020603050405020304" pitchFamily="18" charset="0"/>
              </a:rPr>
              <a:t> of </a:t>
            </a:r>
            <a:r>
              <a:rPr lang="it-IT" sz="2800" cap="all" dirty="0" err="1">
                <a:solidFill>
                  <a:srgbClr val="002060"/>
                </a:solidFill>
                <a:latin typeface="Times New Roman" panose="02020603050405020304" pitchFamily="18" charset="0"/>
                <a:cs typeface="Times New Roman" panose="02020603050405020304" pitchFamily="18" charset="0"/>
              </a:rPr>
              <a:t>sperm</a:t>
            </a:r>
            <a:r>
              <a:rPr lang="it-IT" sz="2800" cap="all" dirty="0">
                <a:solidFill>
                  <a:srgbClr val="002060"/>
                </a:solidFill>
                <a:latin typeface="Times New Roman" panose="02020603050405020304" pitchFamily="18" charset="0"/>
                <a:cs typeface="Times New Roman" panose="02020603050405020304" pitchFamily="18" charset="0"/>
              </a:rPr>
              <a:t> </a:t>
            </a:r>
            <a:r>
              <a:rPr lang="it-IT" sz="2800" cap="all" dirty="0" err="1">
                <a:solidFill>
                  <a:srgbClr val="002060"/>
                </a:solidFill>
                <a:latin typeface="Times New Roman" panose="02020603050405020304" pitchFamily="18" charset="0"/>
                <a:cs typeface="Times New Roman" panose="02020603050405020304" pitchFamily="18" charset="0"/>
              </a:rPr>
              <a:t>selection</a:t>
            </a:r>
            <a:endParaRPr lang="it-IT" sz="2800" cap="all" dirty="0">
              <a:solidFill>
                <a:srgbClr val="002060"/>
              </a:solidFill>
              <a:latin typeface="Times New Roman" panose="02020603050405020304" pitchFamily="18" charset="0"/>
              <a:cs typeface="Times New Roman" panose="02020603050405020304" pitchFamily="18" charset="0"/>
            </a:endParaRPr>
          </a:p>
        </p:txBody>
      </p:sp>
      <p:pic>
        <p:nvPicPr>
          <p:cNvPr id="20" name="Picture 2" descr="https://research.unite.it/sr/cineca/images/interface/logo_instance.png">
            <a:extLst>
              <a:ext uri="{FF2B5EF4-FFF2-40B4-BE49-F238E27FC236}">
                <a16:creationId xmlns:a16="http://schemas.microsoft.com/office/drawing/2014/main" id="{FCAD1AC3-777F-40E3-92F6-F2966A9FF7E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50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88465" y="1738277"/>
            <a:ext cx="7848872" cy="1477328"/>
          </a:xfrm>
          <a:prstGeom prst="rect">
            <a:avLst/>
          </a:prstGeom>
        </p:spPr>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Several advanced sperm selection methods have been developed with the objective of improving sperm preparation protocols used during ART. </a:t>
            </a:r>
          </a:p>
          <a:p>
            <a:pPr algn="just"/>
            <a:endParaRPr lang="en-US" dirty="0">
              <a:solidFill>
                <a:srgbClr val="002060"/>
              </a:solidFill>
              <a:latin typeface="Times New Roman" panose="02020603050405020304" pitchFamily="18" charset="0"/>
              <a:cs typeface="Times New Roman" panose="02020603050405020304" pitchFamily="18" charset="0"/>
            </a:endParaRPr>
          </a:p>
          <a:p>
            <a:pPr algn="just"/>
            <a:r>
              <a:rPr lang="en-US" dirty="0">
                <a:solidFill>
                  <a:srgbClr val="002060"/>
                </a:solidFill>
                <a:latin typeface="Times New Roman" panose="02020603050405020304" pitchFamily="18" charset="0"/>
                <a:cs typeface="Times New Roman" panose="02020603050405020304" pitchFamily="18" charset="0"/>
              </a:rPr>
              <a:t>These methods aim at isolating mature, structurally intact and non-apoptotic spermatozoa with high DNA integrity. </a:t>
            </a:r>
            <a:endParaRPr lang="it-IT" dirty="0">
              <a:solidFill>
                <a:srgbClr val="002060"/>
              </a:solidFill>
              <a:latin typeface="Times New Roman" panose="02020603050405020304" pitchFamily="18" charset="0"/>
              <a:cs typeface="Times New Roman" panose="02020603050405020304" pitchFamily="18" charset="0"/>
            </a:endParaRPr>
          </a:p>
        </p:txBody>
      </p:sp>
      <p:grpSp>
        <p:nvGrpSpPr>
          <p:cNvPr id="7" name="Gruppo 6"/>
          <p:cNvGrpSpPr/>
          <p:nvPr/>
        </p:nvGrpSpPr>
        <p:grpSpPr>
          <a:xfrm>
            <a:off x="2120042" y="3933057"/>
            <a:ext cx="7822767" cy="1169551"/>
            <a:chOff x="683567" y="3645024"/>
            <a:chExt cx="7822767" cy="1169551"/>
          </a:xfrm>
        </p:grpSpPr>
        <p:sp>
          <p:nvSpPr>
            <p:cNvPr id="5" name="Rettangolo 4"/>
            <p:cNvSpPr/>
            <p:nvPr/>
          </p:nvSpPr>
          <p:spPr>
            <a:xfrm>
              <a:off x="683567" y="3645024"/>
              <a:ext cx="7822767" cy="9233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While ICSI has revolutionized ART and offered an effective treatment option for severe male factor infertility, its application, if using spermatozoa with defective DNA, may result in serious consequences for the offspring. </a:t>
              </a:r>
              <a:endParaRPr lang="it-IT" dirty="0">
                <a:solidFill>
                  <a:srgbClr val="00206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3216901" y="4568354"/>
              <a:ext cx="5289433" cy="2462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r"/>
              <a:r>
                <a:rPr lang="en-US" sz="1000" b="1" dirty="0">
                  <a:solidFill>
                    <a:schemeClr val="tx1"/>
                  </a:solidFill>
                  <a:latin typeface="Times New Roman" panose="02020603050405020304" pitchFamily="18" charset="0"/>
                  <a:cs typeface="Times New Roman" panose="02020603050405020304" pitchFamily="18" charset="0"/>
                </a:rPr>
                <a:t>(Ji </a:t>
              </a:r>
              <a:r>
                <a:rPr lang="en-US" sz="1000" b="1" i="1" dirty="0">
                  <a:solidFill>
                    <a:schemeClr val="tx1"/>
                  </a:solidFill>
                  <a:latin typeface="Times New Roman" panose="02020603050405020304" pitchFamily="18" charset="0"/>
                  <a:cs typeface="Times New Roman" panose="02020603050405020304" pitchFamily="18" charset="0"/>
                </a:rPr>
                <a:t>et al.</a:t>
              </a:r>
              <a:r>
                <a:rPr lang="en-US" sz="1000" b="1" dirty="0">
                  <a:solidFill>
                    <a:schemeClr val="tx1"/>
                  </a:solidFill>
                  <a:latin typeface="Times New Roman" panose="02020603050405020304" pitchFamily="18" charset="0"/>
                  <a:cs typeface="Times New Roman" panose="02020603050405020304" pitchFamily="18" charset="0"/>
                </a:rPr>
                <a:t>, 1997; Aitken </a:t>
              </a:r>
              <a:r>
                <a:rPr lang="en-US" sz="1000" b="1" i="1" dirty="0">
                  <a:solidFill>
                    <a:schemeClr val="tx1"/>
                  </a:solidFill>
                  <a:latin typeface="Times New Roman" panose="02020603050405020304" pitchFamily="18" charset="0"/>
                  <a:cs typeface="Times New Roman" panose="02020603050405020304" pitchFamily="18" charset="0"/>
                </a:rPr>
                <a:t>et al.</a:t>
              </a:r>
              <a:r>
                <a:rPr lang="en-US" sz="1000" b="1" dirty="0">
                  <a:solidFill>
                    <a:schemeClr val="tx1"/>
                  </a:solidFill>
                  <a:latin typeface="Times New Roman" panose="02020603050405020304" pitchFamily="18" charset="0"/>
                  <a:cs typeface="Times New Roman" panose="02020603050405020304" pitchFamily="18" charset="0"/>
                </a:rPr>
                <a:t>, 2003; Aitken and De </a:t>
              </a:r>
              <a:r>
                <a:rPr lang="en-US" sz="1000" b="1" dirty="0" err="1">
                  <a:solidFill>
                    <a:schemeClr val="tx1"/>
                  </a:solidFill>
                  <a:latin typeface="Times New Roman" panose="02020603050405020304" pitchFamily="18" charset="0"/>
                  <a:cs typeface="Times New Roman" panose="02020603050405020304" pitchFamily="18" charset="0"/>
                </a:rPr>
                <a:t>Iuliis</a:t>
              </a:r>
              <a:r>
                <a:rPr lang="en-US" sz="1000" b="1" dirty="0">
                  <a:solidFill>
                    <a:schemeClr val="tx1"/>
                  </a:solidFill>
                  <a:latin typeface="Times New Roman" panose="02020603050405020304" pitchFamily="18" charset="0"/>
                  <a:cs typeface="Times New Roman" panose="02020603050405020304" pitchFamily="18" charset="0"/>
                </a:rPr>
                <a:t>, 2007).</a:t>
              </a:r>
              <a:endParaRPr lang="it-IT" sz="1000" b="1" dirty="0">
                <a:solidFill>
                  <a:schemeClr val="tx1"/>
                </a:solidFill>
                <a:latin typeface="Times New Roman" panose="02020603050405020304" pitchFamily="18" charset="0"/>
                <a:cs typeface="Times New Roman" panose="02020603050405020304" pitchFamily="18" charset="0"/>
              </a:endParaRPr>
            </a:p>
          </p:txBody>
        </p:sp>
      </p:grpSp>
      <p:sp>
        <p:nvSpPr>
          <p:cNvPr id="8" name="Rettangolo 7"/>
          <p:cNvSpPr/>
          <p:nvPr/>
        </p:nvSpPr>
        <p:spPr>
          <a:xfrm>
            <a:off x="2927648" y="304503"/>
            <a:ext cx="5940152" cy="954107"/>
          </a:xfrm>
          <a:prstGeom prst="rect">
            <a:avLst/>
          </a:prstGeom>
          <a:ln>
            <a:noFill/>
          </a:ln>
        </p:spPr>
        <p:txBody>
          <a:bodyPr wrap="square">
            <a:spAutoFit/>
          </a:bodyPr>
          <a:lstStyle/>
          <a:p>
            <a:pPr algn="ctr"/>
            <a:r>
              <a:rPr lang="en-US" sz="2800" cap="all" dirty="0">
                <a:solidFill>
                  <a:srgbClr val="002060"/>
                </a:solidFill>
                <a:latin typeface="Times New Roman" panose="02020603050405020304" pitchFamily="18" charset="0"/>
                <a:cs typeface="Times New Roman" panose="02020603050405020304" pitchFamily="18" charset="0"/>
              </a:rPr>
              <a:t>New sperm selection methods </a:t>
            </a:r>
            <a:endParaRPr lang="it-IT" sz="2800" cap="all" dirty="0">
              <a:solidFill>
                <a:srgbClr val="002060"/>
              </a:solidFill>
              <a:latin typeface="Times New Roman" panose="02020603050405020304" pitchFamily="18" charset="0"/>
              <a:cs typeface="Times New Roman" panose="02020603050405020304" pitchFamily="18" charset="0"/>
            </a:endParaRPr>
          </a:p>
        </p:txBody>
      </p:sp>
      <p:pic>
        <p:nvPicPr>
          <p:cNvPr id="11" name="Picture 2" descr="https://research.unite.it/sr/cineca/images/interface/logo_instance.png">
            <a:extLst>
              <a:ext uri="{FF2B5EF4-FFF2-40B4-BE49-F238E27FC236}">
                <a16:creationId xmlns:a16="http://schemas.microsoft.com/office/drawing/2014/main" id="{52731880-70F7-4FE3-9042-BA2291D220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687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p:cNvGrpSpPr/>
          <p:nvPr/>
        </p:nvGrpSpPr>
        <p:grpSpPr>
          <a:xfrm>
            <a:off x="2377986" y="1819271"/>
            <a:ext cx="7992888" cy="2734563"/>
            <a:chOff x="179512" y="1916832"/>
            <a:chExt cx="8928992" cy="2734563"/>
          </a:xfrm>
        </p:grpSpPr>
        <p:sp>
          <p:nvSpPr>
            <p:cNvPr id="6" name="CasellaDiTesto 5"/>
            <p:cNvSpPr txBox="1"/>
            <p:nvPr/>
          </p:nvSpPr>
          <p:spPr>
            <a:xfrm>
              <a:off x="179512" y="1916832"/>
              <a:ext cx="8928992" cy="923330"/>
            </a:xfrm>
            <a:prstGeom prst="rect">
              <a:avLst/>
            </a:prstGeom>
            <a:noFill/>
          </p:spPr>
          <p:txBody>
            <a:bodyPr wrap="square" rtlCol="0">
              <a:spAutoFit/>
            </a:bodyPr>
            <a:lstStyle/>
            <a:p>
              <a:pPr marL="285750" indent="-285750">
                <a:buFont typeface="Wingdings" panose="05000000000000000000" pitchFamily="2" charset="2"/>
                <a:buChar char="q"/>
              </a:pPr>
              <a:r>
                <a:rPr lang="en-US" b="1" dirty="0">
                  <a:solidFill>
                    <a:srgbClr val="002060"/>
                  </a:solidFill>
                  <a:latin typeface="Times New Roman" panose="02020603050405020304" pitchFamily="18" charset="0"/>
                  <a:cs typeface="Times New Roman" panose="02020603050405020304" pitchFamily="18" charset="0"/>
                </a:rPr>
                <a:t>Transmission electron microscopy and scanning electron microscopy</a:t>
              </a:r>
              <a:r>
                <a:rPr lang="en-US" dirty="0">
                  <a:solidFill>
                    <a:srgbClr val="002060"/>
                  </a:solidFill>
                  <a:latin typeface="Times New Roman" panose="02020603050405020304" pitchFamily="18" charset="0"/>
                  <a:cs typeface="Times New Roman" panose="02020603050405020304" pitchFamily="18" charset="0"/>
                </a:rPr>
                <a:t>: </a:t>
              </a:r>
              <a:r>
                <a:rPr lang="it-IT" altLang="it-IT" dirty="0" err="1">
                  <a:solidFill>
                    <a:srgbClr val="002060"/>
                  </a:solidFill>
                  <a:latin typeface="Times New Roman" panose="02020603050405020304" pitchFamily="18" charset="0"/>
                  <a:cs typeface="Times New Roman" panose="02020603050405020304" pitchFamily="18" charset="0"/>
                </a:rPr>
                <a:t>ultramorphological</a:t>
              </a:r>
              <a:r>
                <a:rPr lang="it-IT" altLang="it-IT" dirty="0">
                  <a:solidFill>
                    <a:srgbClr val="002060"/>
                  </a:solidFill>
                  <a:latin typeface="Times New Roman" panose="02020603050405020304" pitchFamily="18" charset="0"/>
                  <a:cs typeface="Times New Roman" panose="02020603050405020304" pitchFamily="18" charset="0"/>
                </a:rPr>
                <a:t> </a:t>
              </a:r>
              <a:r>
                <a:rPr lang="it-IT" altLang="it-IT" dirty="0" err="1">
                  <a:solidFill>
                    <a:srgbClr val="002060"/>
                  </a:solidFill>
                  <a:latin typeface="Times New Roman" panose="02020603050405020304" pitchFamily="18" charset="0"/>
                  <a:cs typeface="Times New Roman" panose="02020603050405020304" pitchFamily="18" charset="0"/>
                </a:rPr>
                <a:t>analysis</a:t>
              </a:r>
              <a:r>
                <a:rPr lang="it-IT" altLang="it-IT" dirty="0">
                  <a:solidFill>
                    <a:srgbClr val="002060"/>
                  </a:solidFill>
                  <a:latin typeface="Times New Roman" panose="02020603050405020304" pitchFamily="18" charset="0"/>
                  <a:cs typeface="Times New Roman" panose="02020603050405020304" pitchFamily="18" charset="0"/>
                </a:rPr>
                <a:t> of </a:t>
              </a:r>
              <a:r>
                <a:rPr lang="it-IT" altLang="it-IT" dirty="0" err="1">
                  <a:solidFill>
                    <a:srgbClr val="002060"/>
                  </a:solidFill>
                  <a:latin typeface="Times New Roman" panose="02020603050405020304" pitchFamily="18" charset="0"/>
                  <a:cs typeface="Times New Roman" panose="02020603050405020304" pitchFamily="18" charset="0"/>
                </a:rPr>
                <a:t>subcellular</a:t>
              </a:r>
              <a:r>
                <a:rPr lang="it-IT" altLang="it-IT" dirty="0">
                  <a:solidFill>
                    <a:srgbClr val="002060"/>
                  </a:solidFill>
                  <a:latin typeface="Times New Roman" panose="02020603050405020304" pitchFamily="18" charset="0"/>
                  <a:cs typeface="Times New Roman" panose="02020603050405020304" pitchFamily="18" charset="0"/>
                </a:rPr>
                <a:t> </a:t>
              </a:r>
              <a:r>
                <a:rPr lang="it-IT" altLang="it-IT" dirty="0" err="1">
                  <a:solidFill>
                    <a:srgbClr val="002060"/>
                  </a:solidFill>
                  <a:latin typeface="Times New Roman" panose="02020603050405020304" pitchFamily="18" charset="0"/>
                  <a:cs typeface="Times New Roman" panose="02020603050405020304" pitchFamily="18" charset="0"/>
                </a:rPr>
                <a:t>organelles</a:t>
              </a:r>
              <a:r>
                <a:rPr lang="it-IT" altLang="it-IT" dirty="0">
                  <a:solidFill>
                    <a:srgbClr val="002060"/>
                  </a:solidFill>
                  <a:latin typeface="Times New Roman" panose="02020603050405020304" pitchFamily="18" charset="0"/>
                  <a:cs typeface="Times New Roman" panose="02020603050405020304" pitchFamily="18" charset="0"/>
                </a:rPr>
                <a:t> </a:t>
              </a:r>
            </a:p>
            <a:p>
              <a:r>
                <a:rPr lang="en-US" dirty="0">
                  <a:solidFill>
                    <a:srgbClr val="002060"/>
                  </a:solidFill>
                  <a:latin typeface="Times New Roman" panose="02020603050405020304" pitchFamily="18" charset="0"/>
                  <a:cs typeface="Times New Roman" panose="02020603050405020304" pitchFamily="18" charset="0"/>
                </a:rPr>
                <a:t> </a:t>
              </a:r>
              <a:endParaRPr lang="it-IT" b="1" i="1" dirty="0">
                <a:solidFill>
                  <a:srgbClr val="002060"/>
                </a:solidFill>
                <a:latin typeface="Times New Roman" panose="02020603050405020304" pitchFamily="18" charset="0"/>
                <a:cs typeface="Times New Roman" panose="02020603050405020304" pitchFamily="18" charset="0"/>
              </a:endParaRPr>
            </a:p>
          </p:txBody>
        </p:sp>
        <p:sp>
          <p:nvSpPr>
            <p:cNvPr id="7" name="CasellaDiTesto 6"/>
            <p:cNvSpPr txBox="1"/>
            <p:nvPr/>
          </p:nvSpPr>
          <p:spPr>
            <a:xfrm>
              <a:off x="235053" y="2996952"/>
              <a:ext cx="6454694" cy="923330"/>
            </a:xfrm>
            <a:prstGeom prst="rect">
              <a:avLst/>
            </a:prstGeom>
            <a:noFill/>
          </p:spPr>
          <p:txBody>
            <a:bodyPr wrap="none" rtlCol="0">
              <a:spAutoFit/>
            </a:bodyPr>
            <a:lstStyle/>
            <a:p>
              <a:pPr marL="285750" indent="-285750">
                <a:buFont typeface="Wingdings" panose="05000000000000000000" pitchFamily="2" charset="2"/>
                <a:buChar char="q"/>
              </a:pPr>
              <a:r>
                <a:rPr lang="it-IT" b="1" i="1" dirty="0">
                  <a:solidFill>
                    <a:srgbClr val="002060"/>
                  </a:solidFill>
                  <a:latin typeface="Times New Roman" panose="02020603050405020304" pitchFamily="18" charset="0"/>
                  <a:cs typeface="Times New Roman" panose="02020603050405020304" pitchFamily="18" charset="0"/>
                </a:rPr>
                <a:t>SCSA, </a:t>
              </a:r>
              <a:r>
                <a:rPr lang="it-IT" b="1" i="1" dirty="0" err="1">
                  <a:solidFill>
                    <a:srgbClr val="002060"/>
                  </a:solidFill>
                  <a:latin typeface="Times New Roman" panose="02020603050405020304" pitchFamily="18" charset="0"/>
                  <a:cs typeface="Times New Roman" panose="02020603050405020304" pitchFamily="18" charset="0"/>
                </a:rPr>
                <a:t>Tunel</a:t>
              </a:r>
              <a:r>
                <a:rPr lang="it-IT" b="1" i="1" dirty="0">
                  <a:solidFill>
                    <a:srgbClr val="002060"/>
                  </a:solidFill>
                  <a:latin typeface="Times New Roman" panose="02020603050405020304" pitchFamily="18" charset="0"/>
                  <a:cs typeface="Times New Roman" panose="02020603050405020304" pitchFamily="18" charset="0"/>
                </a:rPr>
                <a:t> </a:t>
              </a:r>
              <a:r>
                <a:rPr lang="it-IT" b="1" i="1" dirty="0" err="1">
                  <a:solidFill>
                    <a:srgbClr val="002060"/>
                  </a:solidFill>
                  <a:latin typeface="Times New Roman" panose="02020603050405020304" pitchFamily="18" charset="0"/>
                  <a:cs typeface="Times New Roman" panose="02020603050405020304" pitchFamily="18" charset="0"/>
                </a:rPr>
                <a:t>assay</a:t>
              </a:r>
              <a:r>
                <a:rPr lang="it-IT" b="1" i="1" dirty="0">
                  <a:solidFill>
                    <a:srgbClr val="002060"/>
                  </a:solidFill>
                  <a:latin typeface="Times New Roman" panose="02020603050405020304" pitchFamily="18" charset="0"/>
                  <a:cs typeface="Times New Roman" panose="02020603050405020304" pitchFamily="18" charset="0"/>
                </a:rPr>
                <a:t>, SCD test: </a:t>
              </a:r>
              <a:r>
                <a:rPr lang="it-IT" altLang="it-IT" dirty="0" err="1">
                  <a:solidFill>
                    <a:srgbClr val="002060"/>
                  </a:solidFill>
                  <a:latin typeface="Times New Roman" panose="02020603050405020304" pitchFamily="18" charset="0"/>
                  <a:cs typeface="Times New Roman" panose="02020603050405020304" pitchFamily="18" charset="0"/>
                </a:rPr>
                <a:t>Nuclear</a:t>
              </a:r>
              <a:r>
                <a:rPr lang="it-IT" altLang="it-IT" dirty="0">
                  <a:solidFill>
                    <a:srgbClr val="002060"/>
                  </a:solidFill>
                  <a:latin typeface="Times New Roman" panose="02020603050405020304" pitchFamily="18" charset="0"/>
                  <a:cs typeface="Times New Roman" panose="02020603050405020304" pitchFamily="18" charset="0"/>
                </a:rPr>
                <a:t> </a:t>
              </a:r>
              <a:r>
                <a:rPr lang="it-IT" altLang="it-IT" dirty="0" err="1">
                  <a:solidFill>
                    <a:srgbClr val="002060"/>
                  </a:solidFill>
                  <a:latin typeface="Times New Roman" panose="02020603050405020304" pitchFamily="18" charset="0"/>
                  <a:cs typeface="Times New Roman" panose="02020603050405020304" pitchFamily="18" charset="0"/>
                </a:rPr>
                <a:t>integrity</a:t>
              </a:r>
              <a:r>
                <a:rPr lang="it-IT" altLang="it-IT" dirty="0">
                  <a:solidFill>
                    <a:srgbClr val="002060"/>
                  </a:solidFill>
                  <a:latin typeface="Times New Roman" panose="02020603050405020304" pitchFamily="18" charset="0"/>
                  <a:cs typeface="Times New Roman" panose="02020603050405020304" pitchFamily="18" charset="0"/>
                </a:rPr>
                <a:t> </a:t>
              </a:r>
              <a:r>
                <a:rPr lang="it-IT" altLang="it-IT" dirty="0" err="1">
                  <a:solidFill>
                    <a:srgbClr val="002060"/>
                  </a:solidFill>
                  <a:latin typeface="Times New Roman" panose="02020603050405020304" pitchFamily="18" charset="0"/>
                  <a:cs typeface="Times New Roman" panose="02020603050405020304" pitchFamily="18" charset="0"/>
                </a:rPr>
                <a:t>analysis</a:t>
              </a:r>
              <a:r>
                <a:rPr lang="it-IT" altLang="it-IT" dirty="0">
                  <a:solidFill>
                    <a:srgbClr val="002060"/>
                  </a:solidFill>
                  <a:latin typeface="Times New Roman" panose="02020603050405020304" pitchFamily="18" charset="0"/>
                  <a:cs typeface="Times New Roman" panose="02020603050405020304" pitchFamily="18" charset="0"/>
                </a:rPr>
                <a:t> </a:t>
              </a:r>
            </a:p>
            <a:p>
              <a:r>
                <a:rPr lang="it-IT" b="1" i="1" dirty="0">
                  <a:solidFill>
                    <a:srgbClr val="002060"/>
                  </a:solidFill>
                  <a:latin typeface="Times New Roman" panose="02020603050405020304" pitchFamily="18" charset="0"/>
                  <a:cs typeface="Times New Roman" panose="02020603050405020304" pitchFamily="18" charset="0"/>
                </a:rPr>
                <a:t>  </a:t>
              </a:r>
              <a:endParaRPr lang="it-IT" i="1" dirty="0">
                <a:solidFill>
                  <a:srgbClr val="002060"/>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endParaRPr lang="it-IT" i="1" dirty="0">
                <a:solidFill>
                  <a:srgbClr val="002060"/>
                </a:solidFill>
                <a:latin typeface="Times New Roman" panose="02020603050405020304" pitchFamily="18" charset="0"/>
                <a:cs typeface="Times New Roman" panose="02020603050405020304" pitchFamily="18" charset="0"/>
              </a:endParaRPr>
            </a:p>
          </p:txBody>
        </p:sp>
        <p:sp>
          <p:nvSpPr>
            <p:cNvPr id="8" name="CasellaDiTesto 7"/>
            <p:cNvSpPr txBox="1"/>
            <p:nvPr/>
          </p:nvSpPr>
          <p:spPr>
            <a:xfrm>
              <a:off x="251520" y="4005064"/>
              <a:ext cx="4188903" cy="646331"/>
            </a:xfrm>
            <a:prstGeom prst="rect">
              <a:avLst/>
            </a:prstGeom>
            <a:noFill/>
          </p:spPr>
          <p:txBody>
            <a:bodyPr wrap="none" rtlCol="0">
              <a:spAutoFit/>
            </a:bodyPr>
            <a:lstStyle/>
            <a:p>
              <a:pPr marL="285750" indent="-285750">
                <a:buFont typeface="Wingdings" panose="05000000000000000000" pitchFamily="2" charset="2"/>
                <a:buChar char="q"/>
              </a:pPr>
              <a:r>
                <a:rPr lang="it-IT" dirty="0">
                  <a:solidFill>
                    <a:srgbClr val="002060"/>
                  </a:solidFill>
                  <a:latin typeface="Times New Roman" panose="02020603050405020304" pitchFamily="18" charset="0"/>
                  <a:cs typeface="Times New Roman" panose="02020603050405020304" pitchFamily="18" charset="0"/>
                </a:rPr>
                <a:t> </a:t>
              </a:r>
              <a:r>
                <a:rPr lang="it-IT" b="1" i="1" dirty="0">
                  <a:solidFill>
                    <a:srgbClr val="002060"/>
                  </a:solidFill>
                  <a:latin typeface="Times New Roman" panose="02020603050405020304" pitchFamily="18" charset="0"/>
                  <a:cs typeface="Times New Roman" panose="02020603050405020304" pitchFamily="18" charset="0"/>
                </a:rPr>
                <a:t>FISH test: </a:t>
              </a:r>
              <a:r>
                <a:rPr lang="it-IT" altLang="it-IT" dirty="0" err="1">
                  <a:solidFill>
                    <a:srgbClr val="002060"/>
                  </a:solidFill>
                  <a:latin typeface="Times New Roman" panose="02020603050405020304" pitchFamily="18" charset="0"/>
                  <a:cs typeface="Times New Roman" panose="02020603050405020304" pitchFamily="18" charset="0"/>
                </a:rPr>
                <a:t>chromosomal</a:t>
              </a:r>
              <a:r>
                <a:rPr lang="it-IT" altLang="it-IT" dirty="0">
                  <a:solidFill>
                    <a:srgbClr val="002060"/>
                  </a:solidFill>
                  <a:latin typeface="Times New Roman" panose="02020603050405020304" pitchFamily="18" charset="0"/>
                  <a:cs typeface="Times New Roman" panose="02020603050405020304" pitchFamily="18" charset="0"/>
                </a:rPr>
                <a:t> </a:t>
              </a:r>
              <a:r>
                <a:rPr lang="it-IT" altLang="it-IT" dirty="0" err="1">
                  <a:solidFill>
                    <a:srgbClr val="002060"/>
                  </a:solidFill>
                  <a:latin typeface="Times New Roman" panose="02020603050405020304" pitchFamily="18" charset="0"/>
                  <a:cs typeface="Times New Roman" panose="02020603050405020304" pitchFamily="18" charset="0"/>
                </a:rPr>
                <a:t>integrity</a:t>
              </a:r>
              <a:r>
                <a:rPr lang="it-IT" altLang="it-IT" dirty="0">
                  <a:solidFill>
                    <a:srgbClr val="002060"/>
                  </a:solidFill>
                  <a:latin typeface="Times New Roman" panose="02020603050405020304" pitchFamily="18" charset="0"/>
                  <a:cs typeface="Times New Roman" panose="02020603050405020304" pitchFamily="18" charset="0"/>
                </a:rPr>
                <a:t> </a:t>
              </a:r>
            </a:p>
            <a:p>
              <a:r>
                <a:rPr lang="it-IT" b="1" i="1" dirty="0">
                  <a:solidFill>
                    <a:srgbClr val="002060"/>
                  </a:solidFill>
                  <a:latin typeface="Times New Roman" panose="02020603050405020304" pitchFamily="18" charset="0"/>
                  <a:cs typeface="Times New Roman" panose="02020603050405020304" pitchFamily="18" charset="0"/>
                </a:rPr>
                <a:t> </a:t>
              </a:r>
              <a:endParaRPr lang="it-IT" i="1" dirty="0">
                <a:solidFill>
                  <a:srgbClr val="002060"/>
                </a:solidFill>
                <a:latin typeface="Times New Roman" panose="02020603050405020304" pitchFamily="18" charset="0"/>
                <a:cs typeface="Times New Roman" panose="02020603050405020304" pitchFamily="18" charset="0"/>
              </a:endParaRPr>
            </a:p>
          </p:txBody>
        </p:sp>
      </p:grpSp>
      <p:grpSp>
        <p:nvGrpSpPr>
          <p:cNvPr id="2" name="Gruppo 1"/>
          <p:cNvGrpSpPr/>
          <p:nvPr/>
        </p:nvGrpSpPr>
        <p:grpSpPr>
          <a:xfrm>
            <a:off x="1919537" y="4638616"/>
            <a:ext cx="8352929" cy="1323439"/>
            <a:chOff x="251520" y="4927520"/>
            <a:chExt cx="8640960" cy="1323439"/>
          </a:xfrm>
        </p:grpSpPr>
        <p:sp>
          <p:nvSpPr>
            <p:cNvPr id="9" name="Freccia a destra 8"/>
            <p:cNvSpPr/>
            <p:nvPr/>
          </p:nvSpPr>
          <p:spPr>
            <a:xfrm>
              <a:off x="251520" y="5301208"/>
              <a:ext cx="4320480" cy="576064"/>
            </a:xfrm>
            <a:prstGeom prst="rightArrow">
              <a:avLst/>
            </a:prstGeom>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
          <p:nvSpPr>
            <p:cNvPr id="10" name="CasellaDiTesto 9"/>
            <p:cNvSpPr txBox="1"/>
            <p:nvPr/>
          </p:nvSpPr>
          <p:spPr>
            <a:xfrm>
              <a:off x="4860032" y="4927520"/>
              <a:ext cx="4032448" cy="1323439"/>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it-IT" altLang="it-IT" sz="2000" dirty="0" err="1">
                  <a:solidFill>
                    <a:srgbClr val="002060"/>
                  </a:solidFill>
                  <a:latin typeface="Times New Roman" panose="02020603050405020304" pitchFamily="18" charset="0"/>
                  <a:cs typeface="Times New Roman" panose="02020603050405020304" pitchFamily="18" charset="0"/>
                </a:rPr>
                <a:t>These</a:t>
              </a:r>
              <a:r>
                <a:rPr lang="it-IT" altLang="it-IT" sz="2000" dirty="0">
                  <a:solidFill>
                    <a:srgbClr val="002060"/>
                  </a:solidFill>
                  <a:latin typeface="Times New Roman" panose="02020603050405020304" pitchFamily="18" charset="0"/>
                  <a:cs typeface="Times New Roman" panose="02020603050405020304" pitchFamily="18" charset="0"/>
                </a:rPr>
                <a:t> </a:t>
              </a:r>
              <a:r>
                <a:rPr lang="it-IT" altLang="it-IT" sz="2000" dirty="0" err="1">
                  <a:solidFill>
                    <a:srgbClr val="002060"/>
                  </a:solidFill>
                  <a:latin typeface="Times New Roman" panose="02020603050405020304" pitchFamily="18" charset="0"/>
                  <a:cs typeface="Times New Roman" panose="02020603050405020304" pitchFamily="18" charset="0"/>
                </a:rPr>
                <a:t>techniques</a:t>
              </a:r>
              <a:r>
                <a:rPr lang="it-IT" altLang="it-IT" sz="2000" dirty="0">
                  <a:solidFill>
                    <a:srgbClr val="002060"/>
                  </a:solidFill>
                  <a:latin typeface="Times New Roman" panose="02020603050405020304" pitchFamily="18" charset="0"/>
                  <a:cs typeface="Times New Roman" panose="02020603050405020304" pitchFamily="18" charset="0"/>
                </a:rPr>
                <a:t> </a:t>
              </a:r>
              <a:r>
                <a:rPr lang="it-IT" altLang="it-IT" sz="2000" b="1" u="sng" dirty="0">
                  <a:solidFill>
                    <a:srgbClr val="002060"/>
                  </a:solidFill>
                  <a:latin typeface="Times New Roman" panose="02020603050405020304" pitchFamily="18" charset="0"/>
                  <a:cs typeface="Times New Roman" panose="02020603050405020304" pitchFamily="18" charset="0"/>
                </a:rPr>
                <a:t>do </a:t>
              </a:r>
              <a:r>
                <a:rPr lang="it-IT" altLang="it-IT" sz="2000" b="1" u="sng" dirty="0" err="1">
                  <a:solidFill>
                    <a:srgbClr val="002060"/>
                  </a:solidFill>
                  <a:latin typeface="Times New Roman" panose="02020603050405020304" pitchFamily="18" charset="0"/>
                  <a:cs typeface="Times New Roman" panose="02020603050405020304" pitchFamily="18" charset="0"/>
                </a:rPr>
                <a:t>not</a:t>
              </a:r>
              <a:r>
                <a:rPr lang="it-IT" altLang="it-IT" sz="2000" b="1" u="sng" dirty="0">
                  <a:solidFill>
                    <a:srgbClr val="002060"/>
                  </a:solidFill>
                  <a:latin typeface="Times New Roman" panose="02020603050405020304" pitchFamily="18" charset="0"/>
                  <a:cs typeface="Times New Roman" panose="02020603050405020304" pitchFamily="18" charset="0"/>
                </a:rPr>
                <a:t> </a:t>
              </a:r>
              <a:r>
                <a:rPr lang="it-IT" altLang="it-IT" sz="2000" b="1" u="sng" dirty="0" err="1">
                  <a:solidFill>
                    <a:srgbClr val="002060"/>
                  </a:solidFill>
                  <a:latin typeface="Times New Roman" panose="02020603050405020304" pitchFamily="18" charset="0"/>
                  <a:cs typeface="Times New Roman" panose="02020603050405020304" pitchFamily="18" charset="0"/>
                </a:rPr>
                <a:t>allow</a:t>
              </a:r>
              <a:r>
                <a:rPr lang="it-IT" altLang="it-IT" sz="2000" b="1" u="sng" dirty="0">
                  <a:solidFill>
                    <a:srgbClr val="002060"/>
                  </a:solidFill>
                  <a:latin typeface="Times New Roman" panose="02020603050405020304" pitchFamily="18" charset="0"/>
                  <a:cs typeface="Times New Roman" panose="02020603050405020304" pitchFamily="18" charset="0"/>
                </a:rPr>
                <a:t> a real-time </a:t>
              </a:r>
              <a:r>
                <a:rPr lang="it-IT" altLang="it-IT" sz="2000" b="1" u="sng" dirty="0" err="1">
                  <a:solidFill>
                    <a:srgbClr val="002060"/>
                  </a:solidFill>
                  <a:latin typeface="Times New Roman" panose="02020603050405020304" pitchFamily="18" charset="0"/>
                  <a:cs typeface="Times New Roman" panose="02020603050405020304" pitchFamily="18" charset="0"/>
                </a:rPr>
                <a:t>analysis</a:t>
              </a:r>
              <a:r>
                <a:rPr lang="it-IT" altLang="it-IT" sz="2000" b="1" u="sng" dirty="0">
                  <a:solidFill>
                    <a:srgbClr val="002060"/>
                  </a:solidFill>
                  <a:latin typeface="Times New Roman" panose="02020603050405020304" pitchFamily="18" charset="0"/>
                  <a:cs typeface="Times New Roman" panose="02020603050405020304" pitchFamily="18" charset="0"/>
                </a:rPr>
                <a:t> of the sample</a:t>
              </a:r>
              <a:r>
                <a:rPr lang="it-IT" altLang="it-IT" sz="2000" u="sng" dirty="0">
                  <a:solidFill>
                    <a:srgbClr val="002060"/>
                  </a:solidFill>
                  <a:latin typeface="Times New Roman" panose="02020603050405020304" pitchFamily="18" charset="0"/>
                  <a:cs typeface="Times New Roman" panose="02020603050405020304" pitchFamily="18" charset="0"/>
                </a:rPr>
                <a:t>.</a:t>
              </a:r>
              <a:r>
                <a:rPr lang="it-IT" altLang="it-IT" sz="2000" b="1" dirty="0">
                  <a:solidFill>
                    <a:srgbClr val="002060"/>
                  </a:solidFill>
                  <a:latin typeface="Times New Roman" panose="02020603050405020304" pitchFamily="18" charset="0"/>
                  <a:cs typeface="Times New Roman" panose="02020603050405020304" pitchFamily="18" charset="0"/>
                </a:rPr>
                <a:t> </a:t>
              </a:r>
              <a:r>
                <a:rPr lang="it-IT" altLang="it-IT" sz="2000" dirty="0" err="1">
                  <a:solidFill>
                    <a:srgbClr val="002060"/>
                  </a:solidFill>
                  <a:latin typeface="Times New Roman" panose="02020603050405020304" pitchFamily="18" charset="0"/>
                  <a:cs typeface="Times New Roman" panose="02020603050405020304" pitchFamily="18" charset="0"/>
                </a:rPr>
                <a:t>Therefore</a:t>
              </a:r>
              <a:r>
                <a:rPr lang="it-IT" altLang="it-IT" sz="2000" dirty="0">
                  <a:solidFill>
                    <a:srgbClr val="002060"/>
                  </a:solidFill>
                  <a:latin typeface="Times New Roman" panose="02020603050405020304" pitchFamily="18" charset="0"/>
                  <a:cs typeface="Times New Roman" panose="02020603050405020304" pitchFamily="18" charset="0"/>
                </a:rPr>
                <a:t> </a:t>
              </a:r>
              <a:r>
                <a:rPr lang="it-IT" altLang="it-IT" sz="2000" dirty="0" err="1">
                  <a:solidFill>
                    <a:srgbClr val="002060"/>
                  </a:solidFill>
                  <a:latin typeface="Times New Roman" panose="02020603050405020304" pitchFamily="18" charset="0"/>
                  <a:cs typeface="Times New Roman" panose="02020603050405020304" pitchFamily="18" charset="0"/>
                </a:rPr>
                <a:t>they</a:t>
              </a:r>
              <a:r>
                <a:rPr lang="it-IT" altLang="it-IT" sz="2000" dirty="0">
                  <a:solidFill>
                    <a:srgbClr val="002060"/>
                  </a:solidFill>
                  <a:latin typeface="Times New Roman" panose="02020603050405020304" pitchFamily="18" charset="0"/>
                  <a:cs typeface="Times New Roman" panose="02020603050405020304" pitchFamily="18" charset="0"/>
                </a:rPr>
                <a:t> are to be </a:t>
              </a:r>
              <a:r>
                <a:rPr lang="it-IT" altLang="it-IT" sz="2000" dirty="0" err="1">
                  <a:solidFill>
                    <a:srgbClr val="002060"/>
                  </a:solidFill>
                  <a:latin typeface="Times New Roman" panose="02020603050405020304" pitchFamily="18" charset="0"/>
                  <a:cs typeface="Times New Roman" panose="02020603050405020304" pitchFamily="18" charset="0"/>
                </a:rPr>
                <a:t>considered</a:t>
              </a:r>
              <a:r>
                <a:rPr lang="it-IT" altLang="it-IT" sz="2000" dirty="0">
                  <a:solidFill>
                    <a:srgbClr val="002060"/>
                  </a:solidFill>
                  <a:latin typeface="Times New Roman" panose="02020603050405020304" pitchFamily="18" charset="0"/>
                  <a:cs typeface="Times New Roman" panose="02020603050405020304" pitchFamily="18" charset="0"/>
                </a:rPr>
                <a:t> </a:t>
              </a:r>
              <a:r>
                <a:rPr lang="it-IT" altLang="it-IT" sz="2000" dirty="0" err="1">
                  <a:solidFill>
                    <a:srgbClr val="002060"/>
                  </a:solidFill>
                  <a:latin typeface="Times New Roman" panose="02020603050405020304" pitchFamily="18" charset="0"/>
                  <a:cs typeface="Times New Roman" panose="02020603050405020304" pitchFamily="18" charset="0"/>
                </a:rPr>
                <a:t>only</a:t>
              </a:r>
              <a:r>
                <a:rPr lang="it-IT" altLang="it-IT" sz="2000" dirty="0">
                  <a:solidFill>
                    <a:srgbClr val="002060"/>
                  </a:solidFill>
                  <a:latin typeface="Times New Roman" panose="02020603050405020304" pitchFamily="18" charset="0"/>
                  <a:cs typeface="Times New Roman" panose="02020603050405020304" pitchFamily="18" charset="0"/>
                </a:rPr>
                <a:t> for screening. </a:t>
              </a:r>
            </a:p>
          </p:txBody>
        </p:sp>
      </p:grpSp>
      <p:sp>
        <p:nvSpPr>
          <p:cNvPr id="3" name="Rectangle 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it-IT" altLang="it-IT" dirty="0">
              <a:latin typeface="Arial" panose="020B0604020202020204" pitchFamily="34" charset="0"/>
            </a:endParaRPr>
          </a:p>
        </p:txBody>
      </p:sp>
      <p:sp>
        <p:nvSpPr>
          <p:cNvPr id="5"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it-IT" altLang="it-IT" dirty="0">
              <a:latin typeface="Arial" panose="020B0604020202020204" pitchFamily="34" charset="0"/>
            </a:endParaRPr>
          </a:p>
        </p:txBody>
      </p:sp>
      <p:sp>
        <p:nvSpPr>
          <p:cNvPr id="16" name="Rettangolo 15"/>
          <p:cNvSpPr/>
          <p:nvPr/>
        </p:nvSpPr>
        <p:spPr>
          <a:xfrm>
            <a:off x="3549412" y="467961"/>
            <a:ext cx="4757329" cy="523220"/>
          </a:xfrm>
          <a:prstGeom prst="rect">
            <a:avLst/>
          </a:prstGeom>
          <a:ln>
            <a:noFill/>
          </a:ln>
        </p:spPr>
        <p:txBody>
          <a:bodyPr wrap="square">
            <a:spAutoFit/>
          </a:bodyPr>
          <a:lstStyle/>
          <a:p>
            <a:pPr algn="ctr"/>
            <a:r>
              <a:rPr lang="en-US" sz="2800" cap="all" dirty="0">
                <a:solidFill>
                  <a:srgbClr val="002060"/>
                </a:solidFill>
                <a:latin typeface="Times New Roman" panose="02020603050405020304" pitchFamily="18" charset="0"/>
                <a:cs typeface="Times New Roman" panose="02020603050405020304" pitchFamily="18" charset="0"/>
              </a:rPr>
              <a:t>Sperm selection </a:t>
            </a:r>
            <a:endParaRPr lang="it-IT" sz="2800" cap="all" dirty="0">
              <a:solidFill>
                <a:srgbClr val="002060"/>
              </a:solidFill>
              <a:latin typeface="Times New Roman" panose="02020603050405020304" pitchFamily="18" charset="0"/>
              <a:cs typeface="Times New Roman" panose="02020603050405020304" pitchFamily="18" charset="0"/>
            </a:endParaRPr>
          </a:p>
        </p:txBody>
      </p:sp>
      <p:pic>
        <p:nvPicPr>
          <p:cNvPr id="21" name="Picture 2" descr="https://research.unite.it/sr/cineca/images/interface/logo_instance.png">
            <a:extLst>
              <a:ext uri="{FF2B5EF4-FFF2-40B4-BE49-F238E27FC236}">
                <a16:creationId xmlns:a16="http://schemas.microsoft.com/office/drawing/2014/main" id="{68D2AEE5-A2D6-467F-87EA-813C5D2C7A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49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2196270" y="5052786"/>
            <a:ext cx="7776864" cy="1015663"/>
            <a:chOff x="251520" y="5097958"/>
            <a:chExt cx="8640960" cy="1015663"/>
          </a:xfrm>
        </p:grpSpPr>
        <p:sp>
          <p:nvSpPr>
            <p:cNvPr id="9" name="Freccia a destra 8"/>
            <p:cNvSpPr/>
            <p:nvPr/>
          </p:nvSpPr>
          <p:spPr>
            <a:xfrm>
              <a:off x="251520" y="5207147"/>
              <a:ext cx="4320480" cy="837261"/>
            </a:xfrm>
            <a:prstGeom prst="rightArrow">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4860032" y="5097958"/>
              <a:ext cx="4032448" cy="1015663"/>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000" dirty="0">
                  <a:solidFill>
                    <a:srgbClr val="002060"/>
                  </a:solidFill>
                  <a:latin typeface="Times New Roman" panose="02020603050405020304" pitchFamily="18" charset="0"/>
                  <a:cs typeface="Times New Roman" panose="02020603050405020304" pitchFamily="18" charset="0"/>
                </a:rPr>
                <a:t>These techniques provide </a:t>
              </a:r>
              <a:r>
                <a:rPr lang="en-US" sz="2000" u="sng" dirty="0">
                  <a:solidFill>
                    <a:srgbClr val="002060"/>
                  </a:solidFill>
                  <a:latin typeface="Times New Roman" panose="02020603050405020304" pitchFamily="18" charset="0"/>
                  <a:cs typeface="Times New Roman" panose="02020603050405020304" pitchFamily="18" charset="0"/>
                </a:rPr>
                <a:t>a real-time </a:t>
              </a:r>
              <a:r>
                <a:rPr lang="en-US" sz="2000" dirty="0">
                  <a:solidFill>
                    <a:srgbClr val="002060"/>
                  </a:solidFill>
                  <a:latin typeface="Times New Roman" panose="02020603050405020304" pitchFamily="18" charset="0"/>
                  <a:cs typeface="Times New Roman" panose="02020603050405020304" pitchFamily="18" charset="0"/>
                </a:rPr>
                <a:t>selection of spermatozoa for ICSI</a:t>
              </a:r>
              <a:endParaRPr lang="it-IT" sz="2000" dirty="0">
                <a:solidFill>
                  <a:srgbClr val="002060"/>
                </a:solidFill>
                <a:latin typeface="Times New Roman" panose="02020603050405020304" pitchFamily="18" charset="0"/>
                <a:cs typeface="Times New Roman" panose="02020603050405020304" pitchFamily="18" charset="0"/>
              </a:endParaRPr>
            </a:p>
          </p:txBody>
        </p:sp>
      </p:grpSp>
      <p:grpSp>
        <p:nvGrpSpPr>
          <p:cNvPr id="3" name="Gruppo 2"/>
          <p:cNvGrpSpPr/>
          <p:nvPr/>
        </p:nvGrpSpPr>
        <p:grpSpPr>
          <a:xfrm>
            <a:off x="1703512" y="1527176"/>
            <a:ext cx="8737674" cy="3061971"/>
            <a:chOff x="179512" y="1527175"/>
            <a:chExt cx="8737674" cy="3061971"/>
          </a:xfrm>
        </p:grpSpPr>
        <p:grpSp>
          <p:nvGrpSpPr>
            <p:cNvPr id="2" name="Gruppo 1"/>
            <p:cNvGrpSpPr/>
            <p:nvPr/>
          </p:nvGrpSpPr>
          <p:grpSpPr>
            <a:xfrm>
              <a:off x="179512" y="1527175"/>
              <a:ext cx="8737674" cy="3061971"/>
              <a:chOff x="179512" y="1527175"/>
              <a:chExt cx="8737674" cy="3061971"/>
            </a:xfrm>
          </p:grpSpPr>
          <p:sp>
            <p:nvSpPr>
              <p:cNvPr id="5" name="CasellaDiTesto 4"/>
              <p:cNvSpPr txBox="1"/>
              <p:nvPr/>
            </p:nvSpPr>
            <p:spPr>
              <a:xfrm>
                <a:off x="179512" y="1527175"/>
                <a:ext cx="8712968" cy="417422"/>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1600" dirty="0">
                    <a:solidFill>
                      <a:srgbClr val="002060"/>
                    </a:solidFill>
                    <a:latin typeface="Times New Roman" panose="02020603050405020304" pitchFamily="18" charset="0"/>
                    <a:cs typeface="Times New Roman" panose="02020603050405020304" pitchFamily="18" charset="0"/>
                  </a:rPr>
                  <a:t>Selection based on sperm </a:t>
                </a:r>
                <a:r>
                  <a:rPr lang="en-US" sz="1600" b="1" dirty="0">
                    <a:solidFill>
                      <a:srgbClr val="002060"/>
                    </a:solidFill>
                    <a:latin typeface="Times New Roman" panose="02020603050405020304" pitchFamily="18" charset="0"/>
                    <a:cs typeface="Times New Roman" panose="02020603050405020304" pitchFamily="18" charset="0"/>
                  </a:rPr>
                  <a:t>birefringence</a:t>
                </a:r>
                <a:endParaRPr lang="it-IT" sz="1600" b="1" i="1" dirty="0">
                  <a:solidFill>
                    <a:srgbClr val="002060"/>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204218" y="3327375"/>
                <a:ext cx="8712968" cy="417422"/>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it-IT" sz="1600" dirty="0" err="1">
                    <a:solidFill>
                      <a:srgbClr val="002060"/>
                    </a:solidFill>
                    <a:latin typeface="Times New Roman" panose="02020603050405020304" pitchFamily="18" charset="0"/>
                    <a:cs typeface="Times New Roman" panose="02020603050405020304" pitchFamily="18" charset="0"/>
                  </a:rPr>
                  <a:t>Selection</a:t>
                </a:r>
                <a:r>
                  <a:rPr lang="it-IT" sz="1600" dirty="0">
                    <a:solidFill>
                      <a:srgbClr val="002060"/>
                    </a:solidFill>
                    <a:latin typeface="Times New Roman" panose="02020603050405020304" pitchFamily="18" charset="0"/>
                    <a:cs typeface="Times New Roman" panose="02020603050405020304" pitchFamily="18" charset="0"/>
                  </a:rPr>
                  <a:t> </a:t>
                </a:r>
                <a:r>
                  <a:rPr lang="it-IT" sz="1600" dirty="0" err="1">
                    <a:solidFill>
                      <a:srgbClr val="002060"/>
                    </a:solidFill>
                    <a:latin typeface="Times New Roman" panose="02020603050405020304" pitchFamily="18" charset="0"/>
                    <a:cs typeface="Times New Roman" panose="02020603050405020304" pitchFamily="18" charset="0"/>
                  </a:rPr>
                  <a:t>based</a:t>
                </a:r>
                <a:r>
                  <a:rPr lang="it-IT" sz="1600" dirty="0">
                    <a:solidFill>
                      <a:srgbClr val="002060"/>
                    </a:solidFill>
                    <a:latin typeface="Times New Roman" panose="02020603050405020304" pitchFamily="18" charset="0"/>
                    <a:cs typeface="Times New Roman" panose="02020603050405020304" pitchFamily="18" charset="0"/>
                  </a:rPr>
                  <a:t> on </a:t>
                </a:r>
                <a:r>
                  <a:rPr lang="it-IT" sz="1600" dirty="0" err="1">
                    <a:solidFill>
                      <a:srgbClr val="002060"/>
                    </a:solidFill>
                    <a:latin typeface="Times New Roman" panose="02020603050405020304" pitchFamily="18" charset="0"/>
                    <a:cs typeface="Times New Roman" panose="02020603050405020304" pitchFamily="18" charset="0"/>
                  </a:rPr>
                  <a:t>sperm</a:t>
                </a:r>
                <a:r>
                  <a:rPr lang="it-IT" sz="1600" dirty="0">
                    <a:solidFill>
                      <a:srgbClr val="002060"/>
                    </a:solidFill>
                    <a:latin typeface="Times New Roman" panose="02020603050405020304" pitchFamily="18" charset="0"/>
                    <a:cs typeface="Times New Roman" panose="02020603050405020304" pitchFamily="18" charset="0"/>
                  </a:rPr>
                  <a:t> membrane </a:t>
                </a:r>
                <a:r>
                  <a:rPr lang="it-IT" sz="1600" dirty="0" err="1">
                    <a:solidFill>
                      <a:srgbClr val="002060"/>
                    </a:solidFill>
                    <a:latin typeface="Times New Roman" panose="02020603050405020304" pitchFamily="18" charset="0"/>
                    <a:cs typeface="Times New Roman" panose="02020603050405020304" pitchFamily="18" charset="0"/>
                  </a:rPr>
                  <a:t>maturity</a:t>
                </a:r>
                <a:r>
                  <a:rPr lang="it-IT" sz="1600" dirty="0">
                    <a:solidFill>
                      <a:srgbClr val="002060"/>
                    </a:solidFill>
                    <a:latin typeface="Times New Roman" panose="02020603050405020304" pitchFamily="18" charset="0"/>
                    <a:cs typeface="Times New Roman" panose="02020603050405020304" pitchFamily="18" charset="0"/>
                  </a:rPr>
                  <a:t>:  </a:t>
                </a:r>
                <a:r>
                  <a:rPr lang="it-IT" sz="1600" i="1" dirty="0" err="1">
                    <a:solidFill>
                      <a:srgbClr val="002060"/>
                    </a:solidFill>
                    <a:latin typeface="Times New Roman" panose="02020603050405020304" pitchFamily="18" charset="0"/>
                    <a:cs typeface="Times New Roman" panose="02020603050405020304" pitchFamily="18" charset="0"/>
                  </a:rPr>
                  <a:t>Physiological</a:t>
                </a:r>
                <a:r>
                  <a:rPr lang="it-IT" sz="1600" i="1" dirty="0">
                    <a:solidFill>
                      <a:srgbClr val="002060"/>
                    </a:solidFill>
                    <a:latin typeface="Times New Roman" panose="02020603050405020304" pitchFamily="18" charset="0"/>
                    <a:cs typeface="Times New Roman" panose="02020603050405020304" pitchFamily="18" charset="0"/>
                  </a:rPr>
                  <a:t> ICSI </a:t>
                </a:r>
                <a:r>
                  <a:rPr lang="it-IT" sz="1600" dirty="0">
                    <a:solidFill>
                      <a:srgbClr val="002060"/>
                    </a:solidFill>
                    <a:latin typeface="Times New Roman" panose="02020603050405020304" pitchFamily="18" charset="0"/>
                    <a:cs typeface="Times New Roman" panose="02020603050405020304" pitchFamily="18" charset="0"/>
                  </a:rPr>
                  <a:t>(</a:t>
                </a:r>
                <a:r>
                  <a:rPr lang="it-IT" sz="1600" b="1" dirty="0">
                    <a:solidFill>
                      <a:srgbClr val="002060"/>
                    </a:solidFill>
                    <a:latin typeface="Times New Roman" panose="02020603050405020304" pitchFamily="18" charset="0"/>
                    <a:cs typeface="Times New Roman" panose="02020603050405020304" pitchFamily="18" charset="0"/>
                  </a:rPr>
                  <a:t>PICSI</a:t>
                </a:r>
                <a:r>
                  <a:rPr lang="it-IT" sz="1600" dirty="0">
                    <a:solidFill>
                      <a:srgbClr val="002060"/>
                    </a:solidFill>
                    <a:latin typeface="Times New Roman" panose="02020603050405020304" pitchFamily="18" charset="0"/>
                    <a:cs typeface="Times New Roman" panose="02020603050405020304" pitchFamily="18" charset="0"/>
                  </a:rPr>
                  <a:t>).</a:t>
                </a:r>
              </a:p>
            </p:txBody>
          </p:sp>
          <p:sp>
            <p:nvSpPr>
              <p:cNvPr id="7" name="CasellaDiTesto 6"/>
              <p:cNvSpPr txBox="1"/>
              <p:nvPr/>
            </p:nvSpPr>
            <p:spPr>
              <a:xfrm>
                <a:off x="204218" y="4004371"/>
                <a:ext cx="8712968" cy="584775"/>
              </a:xfrm>
              <a:prstGeom prst="rect">
                <a:avLst/>
              </a:prstGeom>
              <a:noFill/>
            </p:spPr>
            <p:txBody>
              <a:bodyPr wrap="square" rtlCol="0">
                <a:spAutoFit/>
              </a:bodyPr>
              <a:lstStyle/>
              <a:p>
                <a:pPr marL="285750" indent="-285750" algn="just">
                  <a:buFont typeface="Wingdings" panose="05000000000000000000" pitchFamily="2" charset="2"/>
                  <a:buChar char="q"/>
                </a:pPr>
                <a:r>
                  <a:rPr lang="it-IT" sz="1600" dirty="0" err="1">
                    <a:solidFill>
                      <a:srgbClr val="002060"/>
                    </a:solidFill>
                    <a:latin typeface="Times New Roman" panose="02020603050405020304" pitchFamily="18" charset="0"/>
                    <a:cs typeface="Times New Roman" panose="02020603050405020304" pitchFamily="18" charset="0"/>
                  </a:rPr>
                  <a:t>Selection</a:t>
                </a:r>
                <a:r>
                  <a:rPr lang="it-IT" sz="1600" dirty="0">
                    <a:solidFill>
                      <a:srgbClr val="002060"/>
                    </a:solidFill>
                    <a:latin typeface="Times New Roman" panose="02020603050405020304" pitchFamily="18" charset="0"/>
                    <a:cs typeface="Times New Roman" panose="02020603050405020304" pitchFamily="18" charset="0"/>
                  </a:rPr>
                  <a:t> </a:t>
                </a:r>
                <a:r>
                  <a:rPr lang="it-IT" sz="1600" dirty="0" err="1">
                    <a:solidFill>
                      <a:srgbClr val="002060"/>
                    </a:solidFill>
                    <a:latin typeface="Times New Roman" panose="02020603050405020304" pitchFamily="18" charset="0"/>
                    <a:cs typeface="Times New Roman" panose="02020603050405020304" pitchFamily="18" charset="0"/>
                  </a:rPr>
                  <a:t>based</a:t>
                </a:r>
                <a:r>
                  <a:rPr lang="it-IT" sz="1600" dirty="0">
                    <a:solidFill>
                      <a:srgbClr val="002060"/>
                    </a:solidFill>
                    <a:latin typeface="Times New Roman" panose="02020603050405020304" pitchFamily="18" charset="0"/>
                    <a:cs typeface="Times New Roman" panose="02020603050405020304" pitchFamily="18" charset="0"/>
                  </a:rPr>
                  <a:t> on </a:t>
                </a:r>
                <a:r>
                  <a:rPr lang="it-IT" sz="1600" dirty="0" err="1">
                    <a:solidFill>
                      <a:srgbClr val="002060"/>
                    </a:solidFill>
                    <a:latin typeface="Times New Roman" panose="02020603050405020304" pitchFamily="18" charset="0"/>
                    <a:cs typeface="Times New Roman" panose="02020603050405020304" pitchFamily="18" charset="0"/>
                  </a:rPr>
                  <a:t>sperm</a:t>
                </a:r>
                <a:r>
                  <a:rPr lang="it-IT" sz="1600" dirty="0">
                    <a:solidFill>
                      <a:srgbClr val="002060"/>
                    </a:solidFill>
                    <a:latin typeface="Times New Roman" panose="02020603050405020304" pitchFamily="18" charset="0"/>
                    <a:cs typeface="Times New Roman" panose="02020603050405020304" pitchFamily="18" charset="0"/>
                  </a:rPr>
                  <a:t> </a:t>
                </a:r>
                <a:r>
                  <a:rPr lang="it-IT" sz="1600" dirty="0" err="1">
                    <a:solidFill>
                      <a:srgbClr val="002060"/>
                    </a:solidFill>
                    <a:latin typeface="Times New Roman" panose="02020603050405020304" pitchFamily="18" charset="0"/>
                    <a:cs typeface="Times New Roman" panose="02020603050405020304" pitchFamily="18" charset="0"/>
                  </a:rPr>
                  <a:t>ultramorphology</a:t>
                </a:r>
                <a:r>
                  <a:rPr lang="it-IT" sz="1600" dirty="0">
                    <a:solidFill>
                      <a:srgbClr val="002060"/>
                    </a:solidFill>
                    <a:latin typeface="Times New Roman" panose="02020603050405020304" pitchFamily="18" charset="0"/>
                    <a:cs typeface="Times New Roman" panose="02020603050405020304" pitchFamily="18" charset="0"/>
                  </a:rPr>
                  <a:t>: </a:t>
                </a:r>
                <a:r>
                  <a:rPr lang="it-IT" sz="1600" i="1" dirty="0" err="1">
                    <a:solidFill>
                      <a:srgbClr val="002060"/>
                    </a:solidFill>
                    <a:latin typeface="Times New Roman" panose="02020603050405020304" pitchFamily="18" charset="0"/>
                    <a:cs typeface="Times New Roman" panose="02020603050405020304" pitchFamily="18" charset="0"/>
                  </a:rPr>
                  <a:t>Intracytoplasmatic</a:t>
                </a:r>
                <a:r>
                  <a:rPr lang="it-IT" sz="1600" i="1" dirty="0">
                    <a:solidFill>
                      <a:srgbClr val="002060"/>
                    </a:solidFill>
                    <a:latin typeface="Times New Roman" panose="02020603050405020304" pitchFamily="18" charset="0"/>
                    <a:cs typeface="Times New Roman" panose="02020603050405020304" pitchFamily="18" charset="0"/>
                  </a:rPr>
                  <a:t>  </a:t>
                </a:r>
                <a:r>
                  <a:rPr lang="it-IT" sz="1600" i="1" dirty="0" err="1">
                    <a:solidFill>
                      <a:srgbClr val="002060"/>
                    </a:solidFill>
                    <a:latin typeface="Times New Roman" panose="02020603050405020304" pitchFamily="18" charset="0"/>
                    <a:cs typeface="Times New Roman" panose="02020603050405020304" pitchFamily="18" charset="0"/>
                  </a:rPr>
                  <a:t>Morphologically</a:t>
                </a:r>
                <a:r>
                  <a:rPr lang="it-IT" sz="1600" i="1" dirty="0">
                    <a:solidFill>
                      <a:srgbClr val="002060"/>
                    </a:solidFill>
                    <a:latin typeface="Times New Roman" panose="02020603050405020304" pitchFamily="18" charset="0"/>
                    <a:cs typeface="Times New Roman" panose="02020603050405020304" pitchFamily="18" charset="0"/>
                  </a:rPr>
                  <a:t> </a:t>
                </a:r>
                <a:r>
                  <a:rPr lang="it-IT" sz="1600" i="1" dirty="0" err="1">
                    <a:solidFill>
                      <a:srgbClr val="002060"/>
                    </a:solidFill>
                    <a:latin typeface="Times New Roman" panose="02020603050405020304" pitchFamily="18" charset="0"/>
                    <a:cs typeface="Times New Roman" panose="02020603050405020304" pitchFamily="18" charset="0"/>
                  </a:rPr>
                  <a:t>Selected</a:t>
                </a:r>
                <a:r>
                  <a:rPr lang="it-IT" sz="1600" i="1" dirty="0">
                    <a:solidFill>
                      <a:srgbClr val="002060"/>
                    </a:solidFill>
                    <a:latin typeface="Times New Roman" panose="02020603050405020304" pitchFamily="18" charset="0"/>
                    <a:cs typeface="Times New Roman" panose="02020603050405020304" pitchFamily="18" charset="0"/>
                  </a:rPr>
                  <a:t> </a:t>
                </a:r>
                <a:r>
                  <a:rPr lang="it-IT" sz="1600" i="1" dirty="0" err="1">
                    <a:solidFill>
                      <a:srgbClr val="002060"/>
                    </a:solidFill>
                    <a:latin typeface="Times New Roman" panose="02020603050405020304" pitchFamily="18" charset="0"/>
                    <a:cs typeface="Times New Roman" panose="02020603050405020304" pitchFamily="18" charset="0"/>
                  </a:rPr>
                  <a:t>Sperm</a:t>
                </a:r>
                <a:r>
                  <a:rPr lang="it-IT" sz="1600" i="1" dirty="0">
                    <a:solidFill>
                      <a:srgbClr val="002060"/>
                    </a:solidFill>
                    <a:latin typeface="Times New Roman" panose="02020603050405020304" pitchFamily="18" charset="0"/>
                    <a:cs typeface="Times New Roman" panose="02020603050405020304" pitchFamily="18" charset="0"/>
                  </a:rPr>
                  <a:t> </a:t>
                </a:r>
                <a:r>
                  <a:rPr lang="it-IT" sz="1600" i="1" dirty="0" err="1">
                    <a:solidFill>
                      <a:srgbClr val="002060"/>
                    </a:solidFill>
                    <a:latin typeface="Times New Roman" panose="02020603050405020304" pitchFamily="18" charset="0"/>
                    <a:cs typeface="Times New Roman" panose="02020603050405020304" pitchFamily="18" charset="0"/>
                  </a:rPr>
                  <a:t>Injection</a:t>
                </a:r>
                <a:r>
                  <a:rPr lang="it-IT" sz="1600" i="1" dirty="0">
                    <a:solidFill>
                      <a:srgbClr val="002060"/>
                    </a:solidFill>
                    <a:latin typeface="Times New Roman" panose="02020603050405020304" pitchFamily="18" charset="0"/>
                    <a:cs typeface="Times New Roman" panose="02020603050405020304" pitchFamily="18" charset="0"/>
                  </a:rPr>
                  <a:t> </a:t>
                </a:r>
                <a:r>
                  <a:rPr lang="it-IT" sz="1600" dirty="0">
                    <a:solidFill>
                      <a:srgbClr val="002060"/>
                    </a:solidFill>
                    <a:latin typeface="Times New Roman" panose="02020603050405020304" pitchFamily="18" charset="0"/>
                    <a:cs typeface="Times New Roman" panose="02020603050405020304" pitchFamily="18" charset="0"/>
                  </a:rPr>
                  <a:t>(</a:t>
                </a:r>
                <a:r>
                  <a:rPr lang="it-IT" sz="1600" b="1" dirty="0">
                    <a:solidFill>
                      <a:srgbClr val="002060"/>
                    </a:solidFill>
                    <a:latin typeface="Times New Roman" panose="02020603050405020304" pitchFamily="18" charset="0"/>
                    <a:cs typeface="Times New Roman" panose="02020603050405020304" pitchFamily="18" charset="0"/>
                  </a:rPr>
                  <a:t>IMSI</a:t>
                </a:r>
                <a:r>
                  <a:rPr lang="it-IT" sz="1600" dirty="0">
                    <a:solidFill>
                      <a:srgbClr val="002060"/>
                    </a:solidFill>
                    <a:latin typeface="Times New Roman" panose="02020603050405020304" pitchFamily="18" charset="0"/>
                    <a:cs typeface="Times New Roman" panose="02020603050405020304" pitchFamily="18" charset="0"/>
                  </a:rPr>
                  <a:t>).</a:t>
                </a:r>
              </a:p>
            </p:txBody>
          </p:sp>
          <p:sp>
            <p:nvSpPr>
              <p:cNvPr id="12" name="CasellaDiTesto 11"/>
              <p:cNvSpPr txBox="1"/>
              <p:nvPr/>
            </p:nvSpPr>
            <p:spPr>
              <a:xfrm>
                <a:off x="179512" y="2141455"/>
                <a:ext cx="8712968" cy="417422"/>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1600" dirty="0">
                    <a:solidFill>
                      <a:srgbClr val="002060"/>
                    </a:solidFill>
                    <a:latin typeface="Times New Roman" panose="02020603050405020304" pitchFamily="18" charset="0"/>
                    <a:cs typeface="Times New Roman" panose="02020603050405020304" pitchFamily="18" charset="0"/>
                  </a:rPr>
                  <a:t>Selection based on sperm surface charge</a:t>
                </a:r>
                <a:r>
                  <a:rPr lang="it-IT" sz="1600" dirty="0">
                    <a:solidFill>
                      <a:srgbClr val="002060"/>
                    </a:solidFill>
                    <a:latin typeface="Times New Roman" panose="02020603050405020304" pitchFamily="18" charset="0"/>
                    <a:cs typeface="Times New Roman" panose="02020603050405020304" pitchFamily="18" charset="0"/>
                  </a:rPr>
                  <a:t> : </a:t>
                </a:r>
                <a:r>
                  <a:rPr lang="it-IT" sz="1600" b="1" i="1" dirty="0" err="1">
                    <a:solidFill>
                      <a:srgbClr val="002060"/>
                    </a:solidFill>
                    <a:latin typeface="Times New Roman" panose="02020603050405020304" pitchFamily="18" charset="0"/>
                    <a:cs typeface="Times New Roman" panose="02020603050405020304" pitchFamily="18" charset="0"/>
                  </a:rPr>
                  <a:t>Microflow</a:t>
                </a:r>
                <a:r>
                  <a:rPr lang="it-IT" sz="1600" b="1" i="1" dirty="0">
                    <a:solidFill>
                      <a:srgbClr val="002060"/>
                    </a:solidFill>
                    <a:latin typeface="Times New Roman" panose="02020603050405020304" pitchFamily="18" charset="0"/>
                    <a:cs typeface="Times New Roman" panose="02020603050405020304" pitchFamily="18" charset="0"/>
                  </a:rPr>
                  <a:t>® CS- 10, potenziale elettrico.</a:t>
                </a:r>
              </a:p>
            </p:txBody>
          </p:sp>
        </p:grpSp>
        <p:sp>
          <p:nvSpPr>
            <p:cNvPr id="16" name="CasellaDiTesto 15"/>
            <p:cNvSpPr txBox="1"/>
            <p:nvPr/>
          </p:nvSpPr>
          <p:spPr>
            <a:xfrm>
              <a:off x="179512" y="2717519"/>
              <a:ext cx="8712968" cy="338554"/>
            </a:xfrm>
            <a:prstGeom prst="rect">
              <a:avLst/>
            </a:prstGeom>
            <a:noFill/>
          </p:spPr>
          <p:txBody>
            <a:bodyPr wrap="square" rtlCol="0">
              <a:spAutoFit/>
            </a:bodyPr>
            <a:lstStyle/>
            <a:p>
              <a:pPr marL="285750" indent="-285750">
                <a:buFont typeface="Wingdings" panose="05000000000000000000" pitchFamily="2" charset="2"/>
                <a:buChar char="q"/>
              </a:pPr>
              <a:r>
                <a:rPr lang="it-IT" sz="1600" dirty="0">
                  <a:solidFill>
                    <a:srgbClr val="002060"/>
                  </a:solidFill>
                </a:rPr>
                <a:t>Non–</a:t>
              </a:r>
              <a:r>
                <a:rPr lang="it-IT" sz="1600" dirty="0" err="1">
                  <a:solidFill>
                    <a:srgbClr val="002060"/>
                  </a:solidFill>
                </a:rPr>
                <a:t>apoptotic</a:t>
              </a:r>
              <a:r>
                <a:rPr lang="it-IT" sz="1600" dirty="0">
                  <a:solidFill>
                    <a:srgbClr val="002060"/>
                  </a:solidFill>
                </a:rPr>
                <a:t> </a:t>
              </a:r>
              <a:r>
                <a:rPr lang="it-IT" sz="1600" dirty="0" err="1">
                  <a:solidFill>
                    <a:srgbClr val="002060"/>
                  </a:solidFill>
                </a:rPr>
                <a:t>sperm</a:t>
              </a:r>
              <a:r>
                <a:rPr lang="it-IT" sz="1600" dirty="0">
                  <a:solidFill>
                    <a:srgbClr val="002060"/>
                  </a:solidFill>
                </a:rPr>
                <a:t> </a:t>
              </a:r>
              <a:r>
                <a:rPr lang="it-IT" sz="1600" dirty="0" err="1">
                  <a:solidFill>
                    <a:srgbClr val="002060"/>
                  </a:solidFill>
                </a:rPr>
                <a:t>selection</a:t>
              </a:r>
              <a:r>
                <a:rPr lang="it-IT" sz="1600" dirty="0">
                  <a:solidFill>
                    <a:srgbClr val="002060"/>
                  </a:solidFill>
                </a:rPr>
                <a:t>:  </a:t>
              </a:r>
              <a:r>
                <a:rPr lang="it-IT" sz="1600" b="1" i="1" dirty="0" err="1">
                  <a:solidFill>
                    <a:srgbClr val="002060"/>
                  </a:solidFill>
                </a:rPr>
                <a:t>Magnetic</a:t>
              </a:r>
              <a:r>
                <a:rPr lang="it-IT" sz="1600" b="1" i="1" dirty="0">
                  <a:solidFill>
                    <a:srgbClr val="002060"/>
                  </a:solidFill>
                </a:rPr>
                <a:t> </a:t>
              </a:r>
              <a:r>
                <a:rPr lang="it-IT" sz="1600" b="1" i="1" dirty="0" err="1">
                  <a:solidFill>
                    <a:srgbClr val="002060"/>
                  </a:solidFill>
                </a:rPr>
                <a:t>Activated</a:t>
              </a:r>
              <a:r>
                <a:rPr lang="it-IT" sz="1600" b="1" i="1" dirty="0">
                  <a:solidFill>
                    <a:srgbClr val="002060"/>
                  </a:solidFill>
                </a:rPr>
                <a:t> Cell </a:t>
              </a:r>
              <a:r>
                <a:rPr lang="it-IT" sz="1600" b="1" i="1" dirty="0" err="1">
                  <a:solidFill>
                    <a:srgbClr val="002060"/>
                  </a:solidFill>
                </a:rPr>
                <a:t>Sorting</a:t>
              </a:r>
              <a:r>
                <a:rPr lang="it-IT" sz="1600" b="1" i="1" dirty="0">
                  <a:solidFill>
                    <a:srgbClr val="002060"/>
                  </a:solidFill>
                </a:rPr>
                <a:t> (</a:t>
              </a:r>
              <a:r>
                <a:rPr lang="it-IT" sz="1600" b="1" dirty="0">
                  <a:solidFill>
                    <a:srgbClr val="002060"/>
                  </a:solidFill>
                </a:rPr>
                <a:t>MACS</a:t>
              </a:r>
              <a:r>
                <a:rPr lang="it-IT" sz="1600" b="1" i="1" dirty="0">
                  <a:solidFill>
                    <a:srgbClr val="002060"/>
                  </a:solidFill>
                </a:rPr>
                <a:t>).</a:t>
              </a:r>
            </a:p>
          </p:txBody>
        </p:sp>
      </p:grpSp>
      <p:sp>
        <p:nvSpPr>
          <p:cNvPr id="14" name="Rettangolo 13"/>
          <p:cNvSpPr/>
          <p:nvPr/>
        </p:nvSpPr>
        <p:spPr>
          <a:xfrm>
            <a:off x="4023722" y="314470"/>
            <a:ext cx="4072549" cy="523220"/>
          </a:xfrm>
          <a:prstGeom prst="rect">
            <a:avLst/>
          </a:prstGeom>
          <a:ln>
            <a:noFill/>
          </a:ln>
        </p:spPr>
        <p:txBody>
          <a:bodyPr wrap="square">
            <a:spAutoFit/>
          </a:bodyPr>
          <a:lstStyle/>
          <a:p>
            <a:pPr algn="ctr"/>
            <a:r>
              <a:rPr lang="en-US" sz="2800" cap="all" dirty="0">
                <a:solidFill>
                  <a:srgbClr val="002060"/>
                </a:solidFill>
                <a:latin typeface="Times New Roman" panose="02020603050405020304" pitchFamily="18" charset="0"/>
                <a:cs typeface="Times New Roman" panose="02020603050405020304" pitchFamily="18" charset="0"/>
              </a:rPr>
              <a:t>Sperm selection </a:t>
            </a:r>
            <a:endParaRPr lang="it-IT" sz="2800" cap="all" dirty="0">
              <a:solidFill>
                <a:srgbClr val="002060"/>
              </a:solidFill>
              <a:latin typeface="Times New Roman" panose="02020603050405020304" pitchFamily="18" charset="0"/>
              <a:cs typeface="Times New Roman" panose="02020603050405020304" pitchFamily="18" charset="0"/>
            </a:endParaRPr>
          </a:p>
        </p:txBody>
      </p:sp>
      <p:pic>
        <p:nvPicPr>
          <p:cNvPr id="21" name="Picture 2" descr="https://research.unite.it/sr/cineca/images/interface/logo_instance.png">
            <a:extLst>
              <a:ext uri="{FF2B5EF4-FFF2-40B4-BE49-F238E27FC236}">
                <a16:creationId xmlns:a16="http://schemas.microsoft.com/office/drawing/2014/main" id="{BEC81A10-1591-4C21-83D4-47014550D9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35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DEFEFF-A749-44CD-BE8E-BB1ED54EA650}"/>
              </a:ext>
            </a:extLst>
          </p:cNvPr>
          <p:cNvSpPr txBox="1"/>
          <p:nvPr/>
        </p:nvSpPr>
        <p:spPr>
          <a:xfrm>
            <a:off x="2835127" y="175766"/>
            <a:ext cx="7992888" cy="954107"/>
          </a:xfrm>
          <a:prstGeom prst="rect">
            <a:avLst/>
          </a:prstGeom>
          <a:noFill/>
        </p:spPr>
        <p:txBody>
          <a:bodyPr wrap="square">
            <a:spAutoFit/>
          </a:bodyPr>
          <a:lstStyle/>
          <a:p>
            <a:r>
              <a:rPr lang="it-IT" sz="2800" dirty="0">
                <a:solidFill>
                  <a:srgbClr val="002060"/>
                </a:solidFill>
                <a:latin typeface="Times New Roman" panose="02020603050405020304" pitchFamily="18" charset="0"/>
                <a:cs typeface="Times New Roman" panose="02020603050405020304" pitchFamily="18" charset="0"/>
              </a:rPr>
              <a:t>Terminal deoxynucleotidyl transferase (dUTP)</a:t>
            </a:r>
          </a:p>
          <a:p>
            <a:r>
              <a:rPr lang="en-US" sz="2800" dirty="0">
                <a:solidFill>
                  <a:srgbClr val="002060"/>
                </a:solidFill>
                <a:latin typeface="Times New Roman" panose="02020603050405020304" pitchFamily="18" charset="0"/>
                <a:cs typeface="Times New Roman" panose="02020603050405020304" pitchFamily="18" charset="0"/>
              </a:rPr>
              <a:t>nick end labelling (TUNEL)</a:t>
            </a:r>
          </a:p>
        </p:txBody>
      </p:sp>
      <p:pic>
        <p:nvPicPr>
          <p:cNvPr id="6" name="Picture 5">
            <a:extLst>
              <a:ext uri="{FF2B5EF4-FFF2-40B4-BE49-F238E27FC236}">
                <a16:creationId xmlns:a16="http://schemas.microsoft.com/office/drawing/2014/main" id="{B8C1A2F9-EDE7-494C-893A-398370CA95F8}"/>
              </a:ext>
            </a:extLst>
          </p:cNvPr>
          <p:cNvPicPr>
            <a:picLocks noChangeAspect="1"/>
          </p:cNvPicPr>
          <p:nvPr/>
        </p:nvPicPr>
        <p:blipFill rotWithShape="1">
          <a:blip r:embed="rId2"/>
          <a:srcRect l="52597"/>
          <a:stretch/>
        </p:blipFill>
        <p:spPr>
          <a:xfrm>
            <a:off x="2835128" y="1988840"/>
            <a:ext cx="3072239" cy="4803613"/>
          </a:xfrm>
          <a:prstGeom prst="rect">
            <a:avLst/>
          </a:prstGeom>
        </p:spPr>
      </p:pic>
      <p:sp>
        <p:nvSpPr>
          <p:cNvPr id="8" name="TextBox 7">
            <a:extLst>
              <a:ext uri="{FF2B5EF4-FFF2-40B4-BE49-F238E27FC236}">
                <a16:creationId xmlns:a16="http://schemas.microsoft.com/office/drawing/2014/main" id="{E1B03B52-8E27-4620-B1FA-C072670E936E}"/>
              </a:ext>
            </a:extLst>
          </p:cNvPr>
          <p:cNvSpPr txBox="1"/>
          <p:nvPr/>
        </p:nvSpPr>
        <p:spPr>
          <a:xfrm>
            <a:off x="2215858" y="1327537"/>
            <a:ext cx="7776863" cy="369332"/>
          </a:xfrm>
          <a:prstGeom prst="rect">
            <a:avLst/>
          </a:prstGeom>
          <a:noFill/>
        </p:spPr>
        <p:txBody>
          <a:bodyPr wrap="square">
            <a:spAutoFit/>
          </a:bodyPr>
          <a:lstStyle/>
          <a:p>
            <a:r>
              <a:rPr lang="en-US" dirty="0">
                <a:solidFill>
                  <a:srgbClr val="002060"/>
                </a:solidFill>
                <a:latin typeface="Times New Roman" panose="02020603050405020304" pitchFamily="18" charset="0"/>
                <a:cs typeface="Times New Roman" panose="02020603050405020304" pitchFamily="18" charset="0"/>
              </a:rPr>
              <a:t>Directly assess the presence of single and/or double strand breaks in the DNA </a:t>
            </a:r>
            <a:endParaRPr lang="it-IT" dirty="0">
              <a:solidFill>
                <a:srgbClr val="002060"/>
              </a:solidFill>
              <a:latin typeface="Times New Roman" panose="02020603050405020304" pitchFamily="18" charset="0"/>
              <a:cs typeface="Times New Roman" panose="02020603050405020304" pitchFamily="18" charset="0"/>
            </a:endParaRPr>
          </a:p>
        </p:txBody>
      </p:sp>
      <p:pic>
        <p:nvPicPr>
          <p:cNvPr id="9" name="Picture 2" descr="https://research.unite.it/sr/cineca/images/interface/logo_instance.png">
            <a:extLst>
              <a:ext uri="{FF2B5EF4-FFF2-40B4-BE49-F238E27FC236}">
                <a16:creationId xmlns:a16="http://schemas.microsoft.com/office/drawing/2014/main" id="{B6C8A255-2232-462D-B772-58E29E5EA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8816" y="178000"/>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1A487980-6F75-4D31-931B-D74DB6B83C73}"/>
              </a:ext>
            </a:extLst>
          </p:cNvPr>
          <p:cNvSpPr txBox="1"/>
          <p:nvPr/>
        </p:nvSpPr>
        <p:spPr>
          <a:xfrm>
            <a:off x="6528048" y="3068251"/>
            <a:ext cx="3131840" cy="2246769"/>
          </a:xfrm>
          <a:prstGeom prst="rect">
            <a:avLst/>
          </a:prstGeom>
          <a:noFill/>
        </p:spPr>
        <p:txBody>
          <a:bodyPr wrap="square">
            <a:spAutoFit/>
          </a:bodyPr>
          <a:lstStyle/>
          <a:p>
            <a:pPr algn="l"/>
            <a:r>
              <a:rPr lang="en-US" sz="1400" dirty="0">
                <a:solidFill>
                  <a:srgbClr val="111111"/>
                </a:solidFill>
                <a:latin typeface="Times New Roman" panose="02020603050405020304" pitchFamily="18" charset="0"/>
                <a:cs typeface="Times New Roman" panose="02020603050405020304" pitchFamily="18" charset="0"/>
              </a:rPr>
              <a:t>(b) Normal-shaped sperm with a large vacuole (an arrow) was not fluorescent. A sperm head where the posterior area emitted a positive fluorescent signal. </a:t>
            </a:r>
          </a:p>
          <a:p>
            <a:pPr algn="l"/>
            <a:r>
              <a:rPr lang="en-US" sz="1400" dirty="0">
                <a:solidFill>
                  <a:srgbClr val="111111"/>
                </a:solidFill>
                <a:latin typeface="Times New Roman" panose="02020603050405020304" pitchFamily="18" charset="0"/>
                <a:cs typeface="Times New Roman" panose="02020603050405020304" pitchFamily="18" charset="0"/>
              </a:rPr>
              <a:t>(c). Fluorescence was relatively intense, suggesting that sperm DNA was seriously damaged by the chemical. </a:t>
            </a:r>
          </a:p>
          <a:p>
            <a:pPr algn="l"/>
            <a:r>
              <a:rPr lang="en-US" sz="1400" dirty="0">
                <a:solidFill>
                  <a:srgbClr val="111111"/>
                </a:solidFill>
                <a:latin typeface="Times New Roman" panose="02020603050405020304" pitchFamily="18" charset="0"/>
                <a:cs typeface="Times New Roman" panose="02020603050405020304" pitchFamily="18" charset="0"/>
              </a:rPr>
              <a:t>(d) An example of a tapered sperm head where intensive fluorescence was detected.</a:t>
            </a:r>
          </a:p>
        </p:txBody>
      </p:sp>
    </p:spTree>
    <p:extLst>
      <p:ext uri="{BB962C8B-B14F-4D97-AF65-F5344CB8AC3E}">
        <p14:creationId xmlns:p14="http://schemas.microsoft.com/office/powerpoint/2010/main" val="123574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0D2AF5-F4B2-4F34-BA11-74BE342A898D}"/>
              </a:ext>
            </a:extLst>
          </p:cNvPr>
          <p:cNvSpPr txBox="1"/>
          <p:nvPr/>
        </p:nvSpPr>
        <p:spPr>
          <a:xfrm>
            <a:off x="3575720" y="260648"/>
            <a:ext cx="5220072" cy="523220"/>
          </a:xfrm>
          <a:prstGeom prst="rect">
            <a:avLst/>
          </a:prstGeom>
          <a:noFill/>
        </p:spPr>
        <p:txBody>
          <a:bodyPr wrap="square">
            <a:spAutoFit/>
          </a:bodyPr>
          <a:lstStyle/>
          <a:p>
            <a:r>
              <a:rPr lang="it-IT" sz="2800" dirty="0">
                <a:solidFill>
                  <a:srgbClr val="002060"/>
                </a:solidFill>
                <a:latin typeface="Times New Roman" panose="02020603050405020304" pitchFamily="18" charset="0"/>
                <a:cs typeface="Times New Roman" panose="02020603050405020304" pitchFamily="18" charset="0"/>
              </a:rPr>
              <a:t>Sperm chromatin dispersion test</a:t>
            </a:r>
          </a:p>
        </p:txBody>
      </p:sp>
      <p:sp>
        <p:nvSpPr>
          <p:cNvPr id="7" name="TextBox 6">
            <a:extLst>
              <a:ext uri="{FF2B5EF4-FFF2-40B4-BE49-F238E27FC236}">
                <a16:creationId xmlns:a16="http://schemas.microsoft.com/office/drawing/2014/main" id="{2BFF2068-A262-451A-94AF-CB71699D8474}"/>
              </a:ext>
            </a:extLst>
          </p:cNvPr>
          <p:cNvSpPr txBox="1"/>
          <p:nvPr/>
        </p:nvSpPr>
        <p:spPr>
          <a:xfrm>
            <a:off x="6384032" y="2042629"/>
            <a:ext cx="3853992" cy="2585323"/>
          </a:xfrm>
          <a:prstGeom prst="rect">
            <a:avLst/>
          </a:prstGeom>
          <a:noFill/>
        </p:spPr>
        <p:txBody>
          <a:bodyPr wrap="square">
            <a:spAutoFit/>
          </a:bodyPr>
          <a:lstStyle/>
          <a:p>
            <a:pPr algn="just"/>
            <a:r>
              <a:rPr lang="en-US" dirty="0">
                <a:solidFill>
                  <a:srgbClr val="002060"/>
                </a:solidFill>
                <a:latin typeface="Calibri Light" panose="020F0302020204030204" pitchFamily="34" charset="0"/>
              </a:rPr>
              <a:t>The sperm chromatin dispersion (SCD) test is a light microscopy method to evaluate the susceptibility of sperm DNA to acid denaturation. SCD is based on the principle that intact DNA loops expand following denaturation and extraction of nuclear proteins, whereas when DNA is fragmented, dispersion does not develop or is minimal. </a:t>
            </a:r>
            <a:endParaRPr lang="it-IT" dirty="0">
              <a:solidFill>
                <a:srgbClr val="002060"/>
              </a:solidFill>
            </a:endParaRPr>
          </a:p>
        </p:txBody>
      </p:sp>
      <p:pic>
        <p:nvPicPr>
          <p:cNvPr id="8" name="Picture 7">
            <a:extLst>
              <a:ext uri="{FF2B5EF4-FFF2-40B4-BE49-F238E27FC236}">
                <a16:creationId xmlns:a16="http://schemas.microsoft.com/office/drawing/2014/main" id="{BF6C22B7-9DE0-4D74-922D-6D9B9E615ECB}"/>
              </a:ext>
            </a:extLst>
          </p:cNvPr>
          <p:cNvPicPr>
            <a:picLocks noChangeAspect="1"/>
          </p:cNvPicPr>
          <p:nvPr/>
        </p:nvPicPr>
        <p:blipFill>
          <a:blip r:embed="rId2"/>
          <a:stretch>
            <a:fillRect/>
          </a:stretch>
        </p:blipFill>
        <p:spPr>
          <a:xfrm>
            <a:off x="1703512" y="1081343"/>
            <a:ext cx="4517060" cy="4507897"/>
          </a:xfrm>
          <a:prstGeom prst="rect">
            <a:avLst/>
          </a:prstGeom>
        </p:spPr>
      </p:pic>
      <p:sp>
        <p:nvSpPr>
          <p:cNvPr id="10" name="TextBox 9">
            <a:extLst>
              <a:ext uri="{FF2B5EF4-FFF2-40B4-BE49-F238E27FC236}">
                <a16:creationId xmlns:a16="http://schemas.microsoft.com/office/drawing/2014/main" id="{20D03421-A935-46B5-84B5-BA56A76242A6}"/>
              </a:ext>
            </a:extLst>
          </p:cNvPr>
          <p:cNvSpPr txBox="1"/>
          <p:nvPr/>
        </p:nvSpPr>
        <p:spPr>
          <a:xfrm>
            <a:off x="1640200" y="5589240"/>
            <a:ext cx="4534940" cy="1200329"/>
          </a:xfrm>
          <a:prstGeom prst="rect">
            <a:avLst/>
          </a:prstGeom>
          <a:noFill/>
        </p:spPr>
        <p:txBody>
          <a:bodyPr wrap="square">
            <a:spAutoFit/>
          </a:bodyPr>
          <a:lstStyle/>
          <a:p>
            <a:pPr algn="just"/>
            <a:r>
              <a:rPr lang="en-US" sz="1200" b="1" dirty="0">
                <a:solidFill>
                  <a:srgbClr val="333333"/>
                </a:solidFill>
                <a:latin typeface="Times New Roman" panose="02020603050405020304" pitchFamily="18" charset="0"/>
                <a:cs typeface="Times New Roman" panose="02020603050405020304" pitchFamily="18" charset="0"/>
              </a:rPr>
              <a:t>a</a:t>
            </a:r>
            <a:r>
              <a:rPr lang="en-US" sz="1200" dirty="0">
                <a:solidFill>
                  <a:srgbClr val="333333"/>
                </a:solidFill>
                <a:latin typeface="Times New Roman" panose="02020603050405020304" pitchFamily="18" charset="0"/>
                <a:cs typeface="Times New Roman" panose="02020603050405020304" pitchFamily="18" charset="0"/>
              </a:rPr>
              <a:t> Sperm chromatin dispersion test resulting in the differentiation of three main sperm nuclear morphotypes: (1) normal sperm free of sperm DNA fragmentation and displaying large or moderate sized haloes around a compact core; (2) fragmented sperm displaying small or absence of haloes and (3) fragmented (degraded) sperm showing varying size of the faintly stained nuclear core (</a:t>
            </a:r>
            <a:r>
              <a:rPr lang="en-US" sz="1200" b="1" dirty="0">
                <a:solidFill>
                  <a:srgbClr val="333333"/>
                </a:solidFill>
                <a:latin typeface="Times New Roman" panose="02020603050405020304" pitchFamily="18" charset="0"/>
                <a:cs typeface="Times New Roman" panose="02020603050405020304" pitchFamily="18" charset="0"/>
              </a:rPr>
              <a:t>b</a:t>
            </a:r>
            <a:r>
              <a:rPr lang="en-US" sz="1200" dirty="0">
                <a:solidFill>
                  <a:srgbClr val="333333"/>
                </a:solidFill>
                <a:latin typeface="Times New Roman" panose="02020603050405020304" pitchFamily="18" charset="0"/>
                <a:cs typeface="Times New Roman" panose="02020603050405020304" pitchFamily="18" charset="0"/>
              </a:rPr>
              <a:t>–</a:t>
            </a:r>
            <a:r>
              <a:rPr lang="en-US" sz="1200" b="1" dirty="0">
                <a:solidFill>
                  <a:srgbClr val="333333"/>
                </a:solidFill>
                <a:latin typeface="Times New Roman" panose="02020603050405020304" pitchFamily="18" charset="0"/>
                <a:cs typeface="Times New Roman" panose="02020603050405020304" pitchFamily="18" charset="0"/>
              </a:rPr>
              <a:t>e</a:t>
            </a:r>
            <a:r>
              <a:rPr lang="en-US" sz="1200" dirty="0">
                <a:solidFill>
                  <a:srgbClr val="333333"/>
                </a:solidFill>
                <a:latin typeface="Times New Roman" panose="02020603050405020304" pitchFamily="18" charset="0"/>
                <a:cs typeface="Times New Roman" panose="02020603050405020304" pitchFamily="18" charset="0"/>
              </a:rPr>
              <a:t>).</a:t>
            </a:r>
            <a:endParaRPr lang="it-IT" sz="1200" dirty="0">
              <a:latin typeface="Times New Roman" panose="02020603050405020304" pitchFamily="18" charset="0"/>
              <a:cs typeface="Times New Roman" panose="02020603050405020304" pitchFamily="18" charset="0"/>
            </a:endParaRPr>
          </a:p>
        </p:txBody>
      </p:sp>
      <p:pic>
        <p:nvPicPr>
          <p:cNvPr id="11" name="Picture 2" descr="https://research.unite.it/sr/cineca/images/interface/logo_instance.png">
            <a:extLst>
              <a:ext uri="{FF2B5EF4-FFF2-40B4-BE49-F238E27FC236}">
                <a16:creationId xmlns:a16="http://schemas.microsoft.com/office/drawing/2014/main" id="{849BE121-5F57-495B-97CF-F41CC5B325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54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20"/>
          <p:cNvSpPr/>
          <p:nvPr/>
        </p:nvSpPr>
        <p:spPr>
          <a:xfrm>
            <a:off x="3476866" y="371260"/>
            <a:ext cx="5112568" cy="523220"/>
          </a:xfrm>
          <a:prstGeom prst="rect">
            <a:avLst/>
          </a:prstGeom>
          <a:ln>
            <a:noFill/>
          </a:ln>
        </p:spPr>
        <p:txBody>
          <a:bodyPr wrap="square">
            <a:spAutoFit/>
          </a:bodyPr>
          <a:lstStyle/>
          <a:p>
            <a:pPr algn="ctr"/>
            <a:r>
              <a:rPr lang="en-US" sz="2800" cap="all" spc="9" dirty="0">
                <a:solidFill>
                  <a:srgbClr val="002060"/>
                </a:solidFill>
                <a:latin typeface="Times New Roman" panose="02020603050405020304" pitchFamily="18" charset="0"/>
                <a:cs typeface="Times New Roman" panose="02020603050405020304" pitchFamily="18" charset="0"/>
              </a:rPr>
              <a:t>Se</a:t>
            </a:r>
            <a:r>
              <a:rPr lang="en-US" sz="2800" cap="all" spc="4" dirty="0">
                <a:solidFill>
                  <a:srgbClr val="002060"/>
                </a:solidFill>
                <a:latin typeface="Times New Roman" panose="02020603050405020304" pitchFamily="18" charset="0"/>
                <a:cs typeface="Times New Roman" panose="02020603050405020304" pitchFamily="18" charset="0"/>
              </a:rPr>
              <a:t>m</a:t>
            </a:r>
            <a:r>
              <a:rPr lang="en-US" sz="2800" cap="all" spc="9" dirty="0">
                <a:solidFill>
                  <a:srgbClr val="002060"/>
                </a:solidFill>
                <a:latin typeface="Times New Roman" panose="02020603050405020304" pitchFamily="18" charset="0"/>
                <a:cs typeface="Times New Roman" panose="02020603050405020304" pitchFamily="18" charset="0"/>
              </a:rPr>
              <a:t>e</a:t>
            </a:r>
            <a:r>
              <a:rPr lang="en-US" sz="2800" cap="all" dirty="0">
                <a:solidFill>
                  <a:srgbClr val="002060"/>
                </a:solidFill>
                <a:latin typeface="Times New Roman" panose="02020603050405020304" pitchFamily="18" charset="0"/>
                <a:cs typeface="Times New Roman" panose="02020603050405020304" pitchFamily="18" charset="0"/>
              </a:rPr>
              <a:t>n</a:t>
            </a:r>
            <a:r>
              <a:rPr lang="en-US" sz="2800" cap="all" spc="-40" dirty="0">
                <a:solidFill>
                  <a:srgbClr val="002060"/>
                </a:solidFill>
                <a:latin typeface="Times New Roman" panose="02020603050405020304" pitchFamily="18" charset="0"/>
                <a:cs typeface="Times New Roman" panose="02020603050405020304" pitchFamily="18" charset="0"/>
              </a:rPr>
              <a:t> </a:t>
            </a:r>
            <a:r>
              <a:rPr lang="en-US" sz="2800" cap="all" spc="9" dirty="0">
                <a:solidFill>
                  <a:srgbClr val="002060"/>
                </a:solidFill>
                <a:latin typeface="Times New Roman" panose="02020603050405020304" pitchFamily="18" charset="0"/>
                <a:cs typeface="Times New Roman" panose="02020603050405020304" pitchFamily="18" charset="0"/>
              </a:rPr>
              <a:t>a</a:t>
            </a:r>
            <a:r>
              <a:rPr lang="en-US" sz="2800" cap="all" spc="4" dirty="0">
                <a:solidFill>
                  <a:srgbClr val="002060"/>
                </a:solidFill>
                <a:latin typeface="Times New Roman" panose="02020603050405020304" pitchFamily="18" charset="0"/>
                <a:cs typeface="Times New Roman" panose="02020603050405020304" pitchFamily="18" charset="0"/>
              </a:rPr>
              <a:t>n</a:t>
            </a:r>
            <a:r>
              <a:rPr lang="en-US" sz="2800" cap="all" spc="9" dirty="0">
                <a:solidFill>
                  <a:srgbClr val="002060"/>
                </a:solidFill>
                <a:latin typeface="Times New Roman" panose="02020603050405020304" pitchFamily="18" charset="0"/>
                <a:cs typeface="Times New Roman" panose="02020603050405020304" pitchFamily="18" charset="0"/>
              </a:rPr>
              <a:t>a</a:t>
            </a:r>
            <a:r>
              <a:rPr lang="en-US" sz="2800" cap="all" spc="4" dirty="0">
                <a:solidFill>
                  <a:srgbClr val="002060"/>
                </a:solidFill>
                <a:latin typeface="Times New Roman" panose="02020603050405020304" pitchFamily="18" charset="0"/>
                <a:cs typeface="Times New Roman" panose="02020603050405020304" pitchFamily="18" charset="0"/>
              </a:rPr>
              <a:t>l</a:t>
            </a:r>
            <a:r>
              <a:rPr lang="en-US" sz="2800" cap="all" dirty="0">
                <a:solidFill>
                  <a:srgbClr val="002060"/>
                </a:solidFill>
                <a:latin typeface="Times New Roman" panose="02020603050405020304" pitchFamily="18" charset="0"/>
                <a:cs typeface="Times New Roman" panose="02020603050405020304" pitchFamily="18" charset="0"/>
              </a:rPr>
              <a:t>y</a:t>
            </a:r>
            <a:r>
              <a:rPr lang="en-US" sz="2800" cap="all" spc="4" dirty="0">
                <a:solidFill>
                  <a:srgbClr val="002060"/>
                </a:solidFill>
                <a:latin typeface="Times New Roman" panose="02020603050405020304" pitchFamily="18" charset="0"/>
                <a:cs typeface="Times New Roman" panose="02020603050405020304" pitchFamily="18" charset="0"/>
              </a:rPr>
              <a:t>s</a:t>
            </a:r>
            <a:r>
              <a:rPr lang="en-US" sz="2800" cap="all" dirty="0">
                <a:solidFill>
                  <a:srgbClr val="002060"/>
                </a:solidFill>
                <a:latin typeface="Times New Roman" panose="02020603050405020304" pitchFamily="18" charset="0"/>
                <a:cs typeface="Times New Roman" panose="02020603050405020304" pitchFamily="18" charset="0"/>
              </a:rPr>
              <a:t>is</a:t>
            </a:r>
            <a:endParaRPr lang="it-IT" sz="2800" cap="all" dirty="0">
              <a:solidFill>
                <a:srgbClr val="002060"/>
              </a:solidFill>
              <a:latin typeface="Times New Roman" panose="02020603050405020304" pitchFamily="18" charset="0"/>
              <a:cs typeface="Times New Roman" panose="02020603050405020304" pitchFamily="18" charset="0"/>
            </a:endParaRPr>
          </a:p>
        </p:txBody>
      </p:sp>
      <p:grpSp>
        <p:nvGrpSpPr>
          <p:cNvPr id="16" name="Gruppo 15"/>
          <p:cNvGrpSpPr/>
          <p:nvPr/>
        </p:nvGrpSpPr>
        <p:grpSpPr>
          <a:xfrm>
            <a:off x="1775520" y="1612392"/>
            <a:ext cx="8568952" cy="4903907"/>
            <a:chOff x="98346" y="1764330"/>
            <a:chExt cx="8568952" cy="4903907"/>
          </a:xfrm>
        </p:grpSpPr>
        <p:sp>
          <p:nvSpPr>
            <p:cNvPr id="20" name="object 7"/>
            <p:cNvSpPr txBox="1"/>
            <p:nvPr/>
          </p:nvSpPr>
          <p:spPr>
            <a:xfrm>
              <a:off x="4355976" y="3789040"/>
              <a:ext cx="4310190" cy="2326419"/>
            </a:xfrm>
            <a:prstGeom prst="rect">
              <a:avLst/>
            </a:prstGeom>
          </p:spPr>
          <p:txBody>
            <a:bodyPr wrap="square" lIns="0" tIns="0" rIns="0" bIns="0" rtlCol="0">
              <a:noAutofit/>
            </a:bodyPr>
            <a:lstStyle/>
            <a:p>
              <a:pPr marL="298450" marR="8110" indent="-285750">
                <a:spcBef>
                  <a:spcPts val="53"/>
                </a:spcBef>
                <a:buFont typeface="Arial" panose="020B0604020202020204" pitchFamily="34" charset="0"/>
                <a:buChar char="•"/>
              </a:pPr>
              <a:r>
                <a:rPr sz="1600" dirty="0">
                  <a:solidFill>
                    <a:srgbClr val="002060"/>
                  </a:solidFill>
                  <a:latin typeface="Times New Roman" panose="02020603050405020304" pitchFamily="18" charset="0"/>
                  <a:cs typeface="Times New Roman" panose="02020603050405020304" pitchFamily="18" charset="0"/>
                </a:rPr>
                <a:t>M</a:t>
              </a:r>
              <a:r>
                <a:rPr sz="1600" spc="4"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x</a:t>
              </a:r>
              <a:r>
                <a:rPr sz="1600" spc="44"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the</a:t>
              </a:r>
              <a:r>
                <a:rPr sz="1600" spc="13"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se</a:t>
              </a:r>
              <a:r>
                <a:rPr sz="1600" spc="4" dirty="0">
                  <a:solidFill>
                    <a:srgbClr val="002060"/>
                  </a:solidFill>
                  <a:latin typeface="Times New Roman" panose="02020603050405020304" pitchFamily="18" charset="0"/>
                  <a:cs typeface="Times New Roman" panose="02020603050405020304" pitchFamily="18" charset="0"/>
                </a:rPr>
                <a:t>m</a:t>
              </a:r>
              <a:r>
                <a:rPr sz="1600" spc="9"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n</a:t>
              </a:r>
              <a:r>
                <a:rPr sz="1600" spc="-26"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sa</a:t>
              </a:r>
              <a:r>
                <a:rPr sz="1600" dirty="0">
                  <a:solidFill>
                    <a:srgbClr val="002060"/>
                  </a:solidFill>
                  <a:latin typeface="Times New Roman" panose="02020603050405020304" pitchFamily="18" charset="0"/>
                  <a:cs typeface="Times New Roman" panose="02020603050405020304" pitchFamily="18" charset="0"/>
                </a:rPr>
                <a:t>m</a:t>
              </a:r>
              <a:r>
                <a:rPr sz="1600" spc="4" dirty="0">
                  <a:solidFill>
                    <a:srgbClr val="002060"/>
                  </a:solidFill>
                  <a:latin typeface="Times New Roman" panose="02020603050405020304" pitchFamily="18" charset="0"/>
                  <a:cs typeface="Times New Roman" panose="02020603050405020304" pitchFamily="18" charset="0"/>
                </a:rPr>
                <a:t>p</a:t>
              </a:r>
              <a:r>
                <a:rPr sz="1600" dirty="0">
                  <a:solidFill>
                    <a:srgbClr val="002060"/>
                  </a:solidFill>
                  <a:latin typeface="Times New Roman" panose="02020603050405020304" pitchFamily="18" charset="0"/>
                  <a:cs typeface="Times New Roman" panose="02020603050405020304" pitchFamily="18" charset="0"/>
                </a:rPr>
                <a:t>le</a:t>
              </a:r>
              <a:r>
                <a:rPr sz="1600" spc="9"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w</a:t>
              </a:r>
              <a:r>
                <a:rPr sz="1600" spc="9"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ll</a:t>
              </a:r>
              <a:r>
                <a:rPr sz="1600" spc="6" dirty="0">
                  <a:solidFill>
                    <a:srgbClr val="002060"/>
                  </a:solidFill>
                  <a:latin typeface="Times New Roman" panose="02020603050405020304" pitchFamily="18" charset="0"/>
                  <a:cs typeface="Times New Roman" panose="02020603050405020304" pitchFamily="18" charset="0"/>
                </a:rPr>
                <a:t> </a:t>
              </a:r>
              <a:endParaRPr sz="1600" dirty="0">
                <a:solidFill>
                  <a:srgbClr val="002060"/>
                </a:solidFill>
                <a:latin typeface="Times New Roman" panose="02020603050405020304" pitchFamily="18" charset="0"/>
                <a:cs typeface="Times New Roman" panose="02020603050405020304" pitchFamily="18" charset="0"/>
              </a:endParaRPr>
            </a:p>
            <a:p>
              <a:pPr marL="298450" marR="29426" indent="-285750">
                <a:spcBef>
                  <a:spcPts val="621"/>
                </a:spcBef>
                <a:buFont typeface="Arial" panose="020B0604020202020204" pitchFamily="34" charset="0"/>
                <a:buChar char="•"/>
              </a:pPr>
              <a:r>
                <a:rPr sz="1600" dirty="0">
                  <a:solidFill>
                    <a:srgbClr val="002060"/>
                  </a:solidFill>
                  <a:latin typeface="Times New Roman" panose="02020603050405020304" pitchFamily="18" charset="0"/>
                  <a:cs typeface="Times New Roman" panose="02020603050405020304" pitchFamily="18" charset="0"/>
                </a:rPr>
                <a:t>R</a:t>
              </a:r>
              <a:r>
                <a:rPr sz="1600" spc="9" dirty="0">
                  <a:solidFill>
                    <a:srgbClr val="002060"/>
                  </a:solidFill>
                  <a:latin typeface="Times New Roman" panose="02020603050405020304" pitchFamily="18" charset="0"/>
                  <a:cs typeface="Times New Roman" panose="02020603050405020304" pitchFamily="18" charset="0"/>
                </a:rPr>
                <a:t>em</a:t>
              </a:r>
              <a:r>
                <a:rPr sz="1600" spc="-9" dirty="0">
                  <a:solidFill>
                    <a:srgbClr val="002060"/>
                  </a:solidFill>
                  <a:latin typeface="Times New Roman" panose="02020603050405020304" pitchFamily="18" charset="0"/>
                  <a:cs typeface="Times New Roman" panose="02020603050405020304" pitchFamily="18" charset="0"/>
                </a:rPr>
                <a:t>ov</a:t>
              </a:r>
              <a:r>
                <a:rPr sz="1600" dirty="0">
                  <a:solidFill>
                    <a:srgbClr val="002060"/>
                  </a:solidFill>
                  <a:latin typeface="Times New Roman" panose="02020603050405020304" pitchFamily="18" charset="0"/>
                  <a:cs typeface="Times New Roman" panose="02020603050405020304" pitchFamily="18" charset="0"/>
                </a:rPr>
                <a:t>e</a:t>
              </a:r>
              <a:r>
                <a:rPr sz="1600" spc="-50"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a</a:t>
              </a:r>
              <a:r>
                <a:rPr sz="1600" dirty="0">
                  <a:solidFill>
                    <a:srgbClr val="002060"/>
                  </a:solidFill>
                  <a:latin typeface="Times New Roman" panose="02020603050405020304" pitchFamily="18" charset="0"/>
                  <a:cs typeface="Times New Roman" panose="02020603050405020304" pitchFamily="18" charset="0"/>
                </a:rPr>
                <a:t>n</a:t>
              </a:r>
              <a:r>
                <a:rPr sz="1600" spc="-21"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a</a:t>
              </a:r>
              <a:r>
                <a:rPr sz="1600" dirty="0">
                  <a:solidFill>
                    <a:srgbClr val="002060"/>
                  </a:solidFill>
                  <a:latin typeface="Times New Roman" panose="02020603050405020304" pitchFamily="18" charset="0"/>
                  <a:cs typeface="Times New Roman" panose="02020603050405020304" pitchFamily="18" charset="0"/>
                </a:rPr>
                <a:t>l</a:t>
              </a:r>
              <a:r>
                <a:rPr sz="1600" spc="4" dirty="0">
                  <a:solidFill>
                    <a:srgbClr val="002060"/>
                  </a:solidFill>
                  <a:latin typeface="Times New Roman" panose="02020603050405020304" pitchFamily="18" charset="0"/>
                  <a:cs typeface="Times New Roman" panose="02020603050405020304" pitchFamily="18" charset="0"/>
                </a:rPr>
                <a:t>iqu</a:t>
              </a:r>
              <a:r>
                <a:rPr sz="1600" dirty="0">
                  <a:solidFill>
                    <a:srgbClr val="002060"/>
                  </a:solidFill>
                  <a:latin typeface="Times New Roman" panose="02020603050405020304" pitchFamily="18" charset="0"/>
                  <a:cs typeface="Times New Roman" panose="02020603050405020304" pitchFamily="18" charset="0"/>
                </a:rPr>
                <a:t>ot</a:t>
              </a:r>
              <a:r>
                <a:rPr sz="1600" spc="62"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of</a:t>
              </a:r>
              <a:r>
                <a:rPr sz="1600" spc="36"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se</a:t>
              </a:r>
              <a:r>
                <a:rPr sz="1600" spc="4" dirty="0">
                  <a:solidFill>
                    <a:srgbClr val="002060"/>
                  </a:solidFill>
                  <a:latin typeface="Times New Roman" panose="02020603050405020304" pitchFamily="18" charset="0"/>
                  <a:cs typeface="Times New Roman" panose="02020603050405020304" pitchFamily="18" charset="0"/>
                </a:rPr>
                <a:t>m</a:t>
              </a:r>
              <a:r>
                <a:rPr sz="1600" spc="9"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n</a:t>
              </a:r>
              <a:r>
                <a:rPr sz="1600" spc="-21"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i</a:t>
              </a:r>
              <a:r>
                <a:rPr sz="1600" spc="4" dirty="0">
                  <a:solidFill>
                    <a:srgbClr val="002060"/>
                  </a:solidFill>
                  <a:latin typeface="Times New Roman" panose="02020603050405020304" pitchFamily="18" charset="0"/>
                  <a:cs typeface="Times New Roman" panose="02020603050405020304" pitchFamily="18" charset="0"/>
                </a:rPr>
                <a:t>mm</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dia</a:t>
              </a:r>
              <a:r>
                <a:rPr sz="1600" spc="-9" dirty="0">
                  <a:solidFill>
                    <a:srgbClr val="002060"/>
                  </a:solidFill>
                  <a:latin typeface="Times New Roman" panose="02020603050405020304" pitchFamily="18" charset="0"/>
                  <a:cs typeface="Times New Roman" panose="02020603050405020304" pitchFamily="18" charset="0"/>
                </a:rPr>
                <a:t>t</a:t>
              </a:r>
              <a:r>
                <a:rPr sz="1600" spc="9" dirty="0">
                  <a:solidFill>
                    <a:srgbClr val="002060"/>
                  </a:solidFill>
                  <a:latin typeface="Times New Roman" panose="02020603050405020304" pitchFamily="18" charset="0"/>
                  <a:cs typeface="Times New Roman" panose="02020603050405020304" pitchFamily="18" charset="0"/>
                </a:rPr>
                <a:t>e</a:t>
              </a:r>
              <a:r>
                <a:rPr sz="1600" spc="4" dirty="0">
                  <a:solidFill>
                    <a:srgbClr val="002060"/>
                  </a:solidFill>
                  <a:latin typeface="Times New Roman" panose="02020603050405020304" pitchFamily="18" charset="0"/>
                  <a:cs typeface="Times New Roman" panose="02020603050405020304" pitchFamily="18" charset="0"/>
                </a:rPr>
                <a:t>l</a:t>
              </a:r>
              <a:r>
                <a:rPr sz="1600" dirty="0">
                  <a:solidFill>
                    <a:srgbClr val="002060"/>
                  </a:solidFill>
                  <a:latin typeface="Times New Roman" panose="02020603050405020304" pitchFamily="18" charset="0"/>
                  <a:cs typeface="Times New Roman" panose="02020603050405020304" pitchFamily="18" charset="0"/>
                </a:rPr>
                <a:t>y</a:t>
              </a:r>
              <a:r>
                <a:rPr sz="1600" spc="34"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a</a:t>
              </a:r>
              <a:r>
                <a:rPr sz="1600" spc="29" dirty="0">
                  <a:solidFill>
                    <a:srgbClr val="002060"/>
                  </a:solidFill>
                  <a:latin typeface="Times New Roman" panose="02020603050405020304" pitchFamily="18" charset="0"/>
                  <a:cs typeface="Times New Roman" panose="02020603050405020304" pitchFamily="18" charset="0"/>
                </a:rPr>
                <a:t>f</a:t>
              </a:r>
              <a:r>
                <a:rPr sz="1600" spc="-9" dirty="0">
                  <a:solidFill>
                    <a:srgbClr val="002060"/>
                  </a:solidFill>
                  <a:latin typeface="Times New Roman" panose="02020603050405020304" pitchFamily="18" charset="0"/>
                  <a:cs typeface="Times New Roman" panose="02020603050405020304" pitchFamily="18" charset="0"/>
                </a:rPr>
                <a:t>t</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r</a:t>
              </a:r>
              <a:r>
                <a:rPr sz="1600" spc="10"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m</a:t>
              </a:r>
              <a:r>
                <a:rPr sz="1600" spc="4" dirty="0">
                  <a:solidFill>
                    <a:srgbClr val="002060"/>
                  </a:solidFill>
                  <a:latin typeface="Times New Roman" panose="02020603050405020304" pitchFamily="18" charset="0"/>
                  <a:cs typeface="Times New Roman" panose="02020603050405020304" pitchFamily="18" charset="0"/>
                </a:rPr>
                <a:t>ixi</a:t>
              </a:r>
              <a:r>
                <a:rPr sz="1600" dirty="0">
                  <a:solidFill>
                    <a:srgbClr val="002060"/>
                  </a:solidFill>
                  <a:latin typeface="Times New Roman" panose="02020603050405020304" pitchFamily="18" charset="0"/>
                  <a:cs typeface="Times New Roman" panose="02020603050405020304" pitchFamily="18" charset="0"/>
                </a:rPr>
                <a:t>ng,</a:t>
              </a:r>
              <a:r>
                <a:rPr sz="1600" spc="42"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a</a:t>
              </a:r>
              <a:r>
                <a:rPr sz="1600" spc="4" dirty="0">
                  <a:solidFill>
                    <a:srgbClr val="002060"/>
                  </a:solidFill>
                  <a:latin typeface="Times New Roman" panose="02020603050405020304" pitchFamily="18" charset="0"/>
                  <a:cs typeface="Times New Roman" panose="02020603050405020304" pitchFamily="18" charset="0"/>
                </a:rPr>
                <a:t>p</a:t>
              </a:r>
              <a:r>
                <a:rPr sz="1600" spc="9" dirty="0">
                  <a:solidFill>
                    <a:srgbClr val="002060"/>
                  </a:solidFill>
                  <a:latin typeface="Times New Roman" panose="02020603050405020304" pitchFamily="18" charset="0"/>
                  <a:cs typeface="Times New Roman" panose="02020603050405020304" pitchFamily="18" charset="0"/>
                </a:rPr>
                <a:t>p</a:t>
              </a:r>
              <a:r>
                <a:rPr sz="1600" spc="4" dirty="0">
                  <a:solidFill>
                    <a:srgbClr val="002060"/>
                  </a:solidFill>
                  <a:latin typeface="Times New Roman" panose="02020603050405020304" pitchFamily="18" charset="0"/>
                  <a:cs typeface="Times New Roman" panose="02020603050405020304" pitchFamily="18" charset="0"/>
                </a:rPr>
                <a:t>r</a:t>
              </a:r>
              <a:r>
                <a:rPr sz="1600" spc="-14" dirty="0">
                  <a:solidFill>
                    <a:srgbClr val="002060"/>
                  </a:solidFill>
                  <a:latin typeface="Times New Roman" panose="02020603050405020304" pitchFamily="18" charset="0"/>
                  <a:cs typeface="Times New Roman" panose="02020603050405020304" pitchFamily="18" charset="0"/>
                </a:rPr>
                <a:t>o</a:t>
              </a:r>
              <a:r>
                <a:rPr sz="1600" spc="4" dirty="0">
                  <a:solidFill>
                    <a:srgbClr val="002060"/>
                  </a:solidFill>
                  <a:latin typeface="Times New Roman" panose="02020603050405020304" pitchFamily="18" charset="0"/>
                  <a:cs typeface="Times New Roman" panose="02020603050405020304" pitchFamily="18" charset="0"/>
                </a:rPr>
                <a:t>x</a:t>
              </a:r>
              <a:r>
                <a:rPr sz="1600" dirty="0">
                  <a:solidFill>
                    <a:srgbClr val="002060"/>
                  </a:solidFill>
                  <a:latin typeface="Times New Roman" panose="02020603050405020304" pitchFamily="18" charset="0"/>
                  <a:cs typeface="Times New Roman" panose="02020603050405020304" pitchFamily="18" charset="0"/>
                </a:rPr>
                <a:t>i</a:t>
              </a:r>
              <a:r>
                <a:rPr sz="1600" spc="9" dirty="0">
                  <a:solidFill>
                    <a:srgbClr val="002060"/>
                  </a:solidFill>
                  <a:latin typeface="Times New Roman" panose="02020603050405020304" pitchFamily="18" charset="0"/>
                  <a:cs typeface="Times New Roman" panose="02020603050405020304" pitchFamily="18" charset="0"/>
                </a:rPr>
                <a:t>m</a:t>
              </a:r>
              <a:r>
                <a:rPr sz="1600" dirty="0">
                  <a:solidFill>
                    <a:srgbClr val="002060"/>
                  </a:solidFill>
                  <a:latin typeface="Times New Roman" panose="02020603050405020304" pitchFamily="18" charset="0"/>
                  <a:cs typeface="Times New Roman" panose="02020603050405020304" pitchFamily="18" charset="0"/>
                </a:rPr>
                <a:t>a</a:t>
              </a:r>
              <a:r>
                <a:rPr sz="1600" spc="-9" dirty="0">
                  <a:solidFill>
                    <a:srgbClr val="002060"/>
                  </a:solidFill>
                  <a:latin typeface="Times New Roman" panose="02020603050405020304" pitchFamily="18" charset="0"/>
                  <a:cs typeface="Times New Roman" panose="02020603050405020304" pitchFamily="18" charset="0"/>
                </a:rPr>
                <a:t>t</a:t>
              </a:r>
              <a:r>
                <a:rPr sz="1600" spc="9" dirty="0">
                  <a:solidFill>
                    <a:srgbClr val="002060"/>
                  </a:solidFill>
                  <a:latin typeface="Times New Roman" panose="02020603050405020304" pitchFamily="18" charset="0"/>
                  <a:cs typeface="Times New Roman" panose="02020603050405020304" pitchFamily="18" charset="0"/>
                </a:rPr>
                <a:t>e</a:t>
              </a:r>
              <a:r>
                <a:rPr sz="1600" spc="4" dirty="0">
                  <a:solidFill>
                    <a:srgbClr val="002060"/>
                  </a:solidFill>
                  <a:latin typeface="Times New Roman" panose="02020603050405020304" pitchFamily="18" charset="0"/>
                  <a:cs typeface="Times New Roman" panose="02020603050405020304" pitchFamily="18" charset="0"/>
                </a:rPr>
                <a:t>l</a:t>
              </a:r>
              <a:r>
                <a:rPr sz="1600" dirty="0">
                  <a:solidFill>
                    <a:srgbClr val="002060"/>
                  </a:solidFill>
                  <a:latin typeface="Times New Roman" panose="02020603050405020304" pitchFamily="18" charset="0"/>
                  <a:cs typeface="Times New Roman" panose="02020603050405020304" pitchFamily="18" charset="0"/>
                </a:rPr>
                <a:t>y</a:t>
              </a:r>
              <a:r>
                <a:rPr sz="1600" spc="77"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2</a:t>
              </a:r>
              <a:r>
                <a:rPr sz="1600" dirty="0">
                  <a:solidFill>
                    <a:srgbClr val="002060"/>
                  </a:solidFill>
                  <a:latin typeface="Times New Roman" panose="02020603050405020304" pitchFamily="18" charset="0"/>
                  <a:cs typeface="Times New Roman" panose="02020603050405020304" pitchFamily="18" charset="0"/>
                </a:rPr>
                <a:t>0</a:t>
              </a:r>
              <a:r>
                <a:rPr sz="1600" spc="-144" dirty="0">
                  <a:solidFill>
                    <a:srgbClr val="002060"/>
                  </a:solidFill>
                  <a:latin typeface="Times New Roman" panose="02020603050405020304" pitchFamily="18" charset="0"/>
                  <a:cs typeface="Times New Roman" panose="02020603050405020304" pitchFamily="18" charset="0"/>
                </a:rPr>
                <a:t> </a:t>
              </a:r>
              <a:r>
                <a:rPr sz="1600" spc="54" dirty="0">
                  <a:solidFill>
                    <a:srgbClr val="002060"/>
                  </a:solidFill>
                  <a:latin typeface="Times New Roman" panose="02020603050405020304" pitchFamily="18" charset="0"/>
                  <a:cs typeface="Times New Roman" panose="02020603050405020304" pitchFamily="18" charset="0"/>
                </a:rPr>
                <a:t>µ</a:t>
              </a:r>
              <a:r>
                <a:rPr sz="1600" dirty="0">
                  <a:solidFill>
                    <a:srgbClr val="002060"/>
                  </a:solidFill>
                  <a:latin typeface="Times New Roman" panose="02020603050405020304" pitchFamily="18" charset="0"/>
                  <a:cs typeface="Times New Roman" panose="02020603050405020304" pitchFamily="18" charset="0"/>
                </a:rPr>
                <a:t>m </a:t>
              </a:r>
              <a:r>
                <a:rPr sz="1600" spc="4" dirty="0">
                  <a:solidFill>
                    <a:srgbClr val="002060"/>
                  </a:solidFill>
                  <a:latin typeface="Times New Roman" panose="02020603050405020304" pitchFamily="18" charset="0"/>
                  <a:cs typeface="Times New Roman" panose="02020603050405020304" pitchFamily="18" charset="0"/>
                </a:rPr>
                <a:t>d</a:t>
              </a:r>
              <a:r>
                <a:rPr sz="1600" spc="14" dirty="0">
                  <a:solidFill>
                    <a:srgbClr val="002060"/>
                  </a:solidFill>
                  <a:latin typeface="Times New Roman" panose="02020603050405020304" pitchFamily="18" charset="0"/>
                  <a:cs typeface="Times New Roman" panose="02020603050405020304" pitchFamily="18" charset="0"/>
                </a:rPr>
                <a:t>e</a:t>
              </a:r>
              <a:r>
                <a:rPr sz="1600" spc="9"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p</a:t>
              </a:r>
              <a:r>
                <a:rPr lang="it-IT" sz="1600" dirty="0">
                  <a:solidFill>
                    <a:srgbClr val="002060"/>
                  </a:solidFill>
                  <a:latin typeface="Times New Roman" panose="02020603050405020304" pitchFamily="18" charset="0"/>
                  <a:cs typeface="Times New Roman" panose="02020603050405020304" pitchFamily="18" charset="0"/>
                </a:rPr>
                <a:t>.</a:t>
              </a:r>
              <a:r>
                <a:rPr sz="1600" spc="21" dirty="0">
                  <a:solidFill>
                    <a:srgbClr val="002060"/>
                  </a:solidFill>
                  <a:latin typeface="Times New Roman" panose="02020603050405020304" pitchFamily="18" charset="0"/>
                  <a:cs typeface="Times New Roman" panose="02020603050405020304" pitchFamily="18" charset="0"/>
                </a:rPr>
                <a:t> </a:t>
              </a:r>
              <a:r>
                <a:rPr sz="1600" spc="-19" dirty="0">
                  <a:solidFill>
                    <a:srgbClr val="002060"/>
                  </a:solidFill>
                  <a:latin typeface="Times New Roman" panose="02020603050405020304" pitchFamily="18" charset="0"/>
                  <a:cs typeface="Times New Roman" panose="02020603050405020304" pitchFamily="18" charset="0"/>
                </a:rPr>
                <a:t>W</a:t>
              </a:r>
              <a:r>
                <a:rPr sz="1600" spc="9" dirty="0">
                  <a:solidFill>
                    <a:srgbClr val="002060"/>
                  </a:solidFill>
                  <a:latin typeface="Times New Roman" panose="02020603050405020304" pitchFamily="18" charset="0"/>
                  <a:cs typeface="Times New Roman" panose="02020603050405020304" pitchFamily="18" charset="0"/>
                </a:rPr>
                <a:t>a</a:t>
              </a:r>
              <a:r>
                <a:rPr sz="1600" spc="4"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f</a:t>
              </a:r>
              <a:r>
                <a:rPr sz="1600" spc="9" dirty="0">
                  <a:solidFill>
                    <a:srgbClr val="002060"/>
                  </a:solidFill>
                  <a:latin typeface="Times New Roman" panose="02020603050405020304" pitchFamily="18" charset="0"/>
                  <a:cs typeface="Times New Roman" panose="02020603050405020304" pitchFamily="18" charset="0"/>
                </a:rPr>
                <a:t>o</a:t>
              </a:r>
              <a:r>
                <a:rPr sz="1600" dirty="0">
                  <a:solidFill>
                    <a:srgbClr val="002060"/>
                  </a:solidFill>
                  <a:latin typeface="Times New Roman" panose="02020603050405020304" pitchFamily="18" charset="0"/>
                  <a:cs typeface="Times New Roman" panose="02020603050405020304" pitchFamily="18" charset="0"/>
                </a:rPr>
                <a:t>r</a:t>
              </a:r>
              <a:r>
                <a:rPr sz="1600" spc="31"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the</a:t>
              </a:r>
              <a:r>
                <a:rPr sz="1600" spc="13"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sa</a:t>
              </a:r>
              <a:r>
                <a:rPr sz="1600" dirty="0">
                  <a:solidFill>
                    <a:srgbClr val="002060"/>
                  </a:solidFill>
                  <a:latin typeface="Times New Roman" panose="02020603050405020304" pitchFamily="18" charset="0"/>
                  <a:cs typeface="Times New Roman" panose="02020603050405020304" pitchFamily="18" charset="0"/>
                </a:rPr>
                <a:t>m</a:t>
              </a:r>
              <a:r>
                <a:rPr sz="1600" spc="4" dirty="0">
                  <a:solidFill>
                    <a:srgbClr val="002060"/>
                  </a:solidFill>
                  <a:latin typeface="Times New Roman" panose="02020603050405020304" pitchFamily="18" charset="0"/>
                  <a:cs typeface="Times New Roman" panose="02020603050405020304" pitchFamily="18" charset="0"/>
                </a:rPr>
                <a:t>p</a:t>
              </a:r>
              <a:r>
                <a:rPr sz="1600" dirty="0">
                  <a:solidFill>
                    <a:srgbClr val="002060"/>
                  </a:solidFill>
                  <a:latin typeface="Times New Roman" panose="02020603050405020304" pitchFamily="18" charset="0"/>
                  <a:cs typeface="Times New Roman" panose="02020603050405020304" pitchFamily="18" charset="0"/>
                </a:rPr>
                <a:t>le</a:t>
              </a:r>
              <a:r>
                <a:rPr sz="1600" spc="9"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t</a:t>
              </a:r>
              <a:r>
                <a:rPr sz="1600" dirty="0">
                  <a:solidFill>
                    <a:srgbClr val="002060"/>
                  </a:solidFill>
                  <a:latin typeface="Times New Roman" panose="02020603050405020304" pitchFamily="18" charset="0"/>
                  <a:cs typeface="Times New Roman" panose="02020603050405020304" pitchFamily="18" charset="0"/>
                </a:rPr>
                <a:t>o</a:t>
              </a:r>
              <a:r>
                <a:rPr sz="1600" spc="50"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s</a:t>
              </a:r>
              <a:r>
                <a:rPr sz="1600" spc="-9" dirty="0">
                  <a:solidFill>
                    <a:srgbClr val="002060"/>
                  </a:solidFill>
                  <a:latin typeface="Times New Roman" panose="02020603050405020304" pitchFamily="18" charset="0"/>
                  <a:cs typeface="Times New Roman" panose="02020603050405020304" pitchFamily="18" charset="0"/>
                </a:rPr>
                <a:t>t</a:t>
              </a:r>
              <a:r>
                <a:rPr sz="1600" dirty="0">
                  <a:solidFill>
                    <a:srgbClr val="002060"/>
                  </a:solidFill>
                  <a:latin typeface="Times New Roman" panose="02020603050405020304" pitchFamily="18" charset="0"/>
                  <a:cs typeface="Times New Roman" panose="02020603050405020304" pitchFamily="18" charset="0"/>
                </a:rPr>
                <a:t>op</a:t>
              </a:r>
              <a:r>
                <a:rPr sz="1600" spc="76"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d</a:t>
              </a:r>
              <a:r>
                <a:rPr sz="1600" spc="9" dirty="0">
                  <a:solidFill>
                    <a:srgbClr val="002060"/>
                  </a:solidFill>
                  <a:latin typeface="Times New Roman" panose="02020603050405020304" pitchFamily="18" charset="0"/>
                  <a:cs typeface="Times New Roman" panose="02020603050405020304" pitchFamily="18" charset="0"/>
                </a:rPr>
                <a:t>r</a:t>
              </a:r>
              <a:r>
                <a:rPr sz="1600" dirty="0">
                  <a:solidFill>
                    <a:srgbClr val="002060"/>
                  </a:solidFill>
                  <a:latin typeface="Times New Roman" panose="02020603050405020304" pitchFamily="18" charset="0"/>
                  <a:cs typeface="Times New Roman" panose="02020603050405020304" pitchFamily="18" charset="0"/>
                </a:rPr>
                <a:t>i</a:t>
              </a:r>
              <a:r>
                <a:rPr sz="1600" spc="29" dirty="0">
                  <a:solidFill>
                    <a:srgbClr val="002060"/>
                  </a:solidFill>
                  <a:latin typeface="Times New Roman" panose="02020603050405020304" pitchFamily="18" charset="0"/>
                  <a:cs typeface="Times New Roman" panose="02020603050405020304" pitchFamily="18" charset="0"/>
                </a:rPr>
                <a:t>f</a:t>
              </a:r>
              <a:r>
                <a:rPr sz="1600" dirty="0">
                  <a:solidFill>
                    <a:srgbClr val="002060"/>
                  </a:solidFill>
                  <a:latin typeface="Times New Roman" panose="02020603050405020304" pitchFamily="18" charset="0"/>
                  <a:cs typeface="Times New Roman" panose="02020603050405020304" pitchFamily="18" charset="0"/>
                </a:rPr>
                <a:t>ting</a:t>
              </a:r>
              <a:r>
                <a:rPr sz="1600" spc="91" dirty="0">
                  <a:solidFill>
                    <a:srgbClr val="002060"/>
                  </a:solidFill>
                  <a:latin typeface="Times New Roman" panose="02020603050405020304" pitchFamily="18" charset="0"/>
                  <a:cs typeface="Times New Roman" panose="02020603050405020304" pitchFamily="18" charset="0"/>
                </a:rPr>
                <a:t> </a:t>
              </a:r>
              <a:r>
                <a:rPr sz="1600" spc="19" dirty="0">
                  <a:solidFill>
                    <a:srgbClr val="002060"/>
                  </a:solidFill>
                  <a:latin typeface="Times New Roman" panose="02020603050405020304" pitchFamily="18" charset="0"/>
                  <a:cs typeface="Times New Roman" panose="02020603050405020304" pitchFamily="18" charset="0"/>
                </a:rPr>
                <a:t>(</a:t>
              </a:r>
              <a:r>
                <a:rPr sz="1600" spc="4" dirty="0">
                  <a:solidFill>
                    <a:srgbClr val="002060"/>
                  </a:solidFill>
                  <a:latin typeface="Times New Roman" panose="02020603050405020304" pitchFamily="18" charset="0"/>
                  <a:cs typeface="Times New Roman" panose="02020603050405020304" pitchFamily="18" charset="0"/>
                </a:rPr>
                <a:t>wi</a:t>
              </a:r>
              <a:r>
                <a:rPr sz="1600" dirty="0">
                  <a:solidFill>
                    <a:srgbClr val="002060"/>
                  </a:solidFill>
                  <a:latin typeface="Times New Roman" panose="02020603050405020304" pitchFamily="18" charset="0"/>
                  <a:cs typeface="Times New Roman" panose="02020603050405020304" pitchFamily="18" charset="0"/>
                </a:rPr>
                <a:t>thin </a:t>
              </a:r>
              <a:r>
                <a:rPr sz="1600" spc="14" dirty="0">
                  <a:solidFill>
                    <a:srgbClr val="002060"/>
                  </a:solidFill>
                  <a:latin typeface="Times New Roman" panose="02020603050405020304" pitchFamily="18" charset="0"/>
                  <a:cs typeface="Times New Roman" panose="02020603050405020304" pitchFamily="18" charset="0"/>
                </a:rPr>
                <a:t>6</a:t>
              </a:r>
              <a:r>
                <a:rPr sz="1600" dirty="0">
                  <a:solidFill>
                    <a:srgbClr val="002060"/>
                  </a:solidFill>
                  <a:latin typeface="Times New Roman" panose="02020603050405020304" pitchFamily="18" charset="0"/>
                  <a:cs typeface="Times New Roman" panose="02020603050405020304" pitchFamily="18" charset="0"/>
                </a:rPr>
                <a:t>0 </a:t>
              </a:r>
              <a:r>
                <a:rPr sz="1600" spc="9" dirty="0">
                  <a:solidFill>
                    <a:srgbClr val="002060"/>
                  </a:solidFill>
                  <a:latin typeface="Times New Roman" panose="02020603050405020304" pitchFamily="18" charset="0"/>
                  <a:cs typeface="Times New Roman" panose="02020603050405020304" pitchFamily="18" charset="0"/>
                </a:rPr>
                <a:t>s</a:t>
              </a:r>
              <a:r>
                <a:rPr sz="1600" spc="14" dirty="0">
                  <a:solidFill>
                    <a:srgbClr val="002060"/>
                  </a:solidFill>
                  <a:latin typeface="Times New Roman" panose="02020603050405020304" pitchFamily="18" charset="0"/>
                  <a:cs typeface="Times New Roman" panose="02020603050405020304" pitchFamily="18" charset="0"/>
                </a:rPr>
                <a:t>e</a:t>
              </a:r>
              <a:r>
                <a:rPr sz="1600" spc="9" dirty="0">
                  <a:solidFill>
                    <a:srgbClr val="002060"/>
                  </a:solidFill>
                  <a:latin typeface="Times New Roman" panose="02020603050405020304" pitchFamily="18" charset="0"/>
                  <a:cs typeface="Times New Roman" panose="02020603050405020304" pitchFamily="18" charset="0"/>
                </a:rPr>
                <a:t>c</a:t>
              </a:r>
              <a:r>
                <a:rPr sz="1600" spc="4" dirty="0">
                  <a:solidFill>
                    <a:srgbClr val="002060"/>
                  </a:solidFill>
                  <a:latin typeface="Times New Roman" panose="02020603050405020304" pitchFamily="18" charset="0"/>
                  <a:cs typeface="Times New Roman" panose="02020603050405020304" pitchFamily="18" charset="0"/>
                </a:rPr>
                <a:t>on</a:t>
              </a:r>
              <a:r>
                <a:rPr sz="1600" spc="9" dirty="0">
                  <a:solidFill>
                    <a:srgbClr val="002060"/>
                  </a:solidFill>
                  <a:latin typeface="Times New Roman" panose="02020603050405020304" pitchFamily="18" charset="0"/>
                  <a:cs typeface="Times New Roman" panose="02020603050405020304" pitchFamily="18" charset="0"/>
                </a:rPr>
                <a:t>d</a:t>
              </a:r>
              <a:r>
                <a:rPr sz="1600" spc="34" dirty="0">
                  <a:solidFill>
                    <a:srgbClr val="002060"/>
                  </a:solidFill>
                  <a:latin typeface="Times New Roman" panose="02020603050405020304" pitchFamily="18" charset="0"/>
                  <a:cs typeface="Times New Roman" panose="02020603050405020304" pitchFamily="18" charset="0"/>
                </a:rPr>
                <a:t>s</a:t>
              </a:r>
              <a:r>
                <a:rPr sz="1600" spc="29" dirty="0">
                  <a:solidFill>
                    <a:srgbClr val="002060"/>
                  </a:solidFill>
                  <a:latin typeface="Times New Roman" panose="02020603050405020304" pitchFamily="18" charset="0"/>
                  <a:cs typeface="Times New Roman" panose="02020603050405020304" pitchFamily="18" charset="0"/>
                </a:rPr>
                <a:t>)</a:t>
              </a:r>
              <a:r>
                <a:rPr sz="1600" dirty="0">
                  <a:solidFill>
                    <a:srgbClr val="002060"/>
                  </a:solidFill>
                  <a:latin typeface="Times New Roman" panose="02020603050405020304" pitchFamily="18" charset="0"/>
                  <a:cs typeface="Times New Roman" panose="02020603050405020304" pitchFamily="18" charset="0"/>
                </a:rPr>
                <a:t>.</a:t>
              </a:r>
            </a:p>
            <a:p>
              <a:pPr marL="298450" indent="-285750">
                <a:spcBef>
                  <a:spcPts val="274"/>
                </a:spcBef>
                <a:buFont typeface="Arial" panose="020B0604020202020204" pitchFamily="34" charset="0"/>
                <a:buChar char="•"/>
              </a:pPr>
              <a:r>
                <a:rPr sz="1600" spc="25"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x</a:t>
              </a:r>
              <a:r>
                <a:rPr sz="1600" spc="9" dirty="0">
                  <a:solidFill>
                    <a:srgbClr val="002060"/>
                  </a:solidFill>
                  <a:latin typeface="Times New Roman" panose="02020603050405020304" pitchFamily="18" charset="0"/>
                  <a:cs typeface="Times New Roman" panose="02020603050405020304" pitchFamily="18" charset="0"/>
                </a:rPr>
                <a:t>a</a:t>
              </a:r>
              <a:r>
                <a:rPr sz="1600" spc="4" dirty="0">
                  <a:solidFill>
                    <a:srgbClr val="002060"/>
                  </a:solidFill>
                  <a:latin typeface="Times New Roman" panose="02020603050405020304" pitchFamily="18" charset="0"/>
                  <a:cs typeface="Times New Roman" panose="02020603050405020304" pitchFamily="18" charset="0"/>
                </a:rPr>
                <a:t>m</a:t>
              </a:r>
              <a:r>
                <a:rPr sz="1600" dirty="0">
                  <a:solidFill>
                    <a:srgbClr val="002060"/>
                  </a:solidFill>
                  <a:latin typeface="Times New Roman" panose="02020603050405020304" pitchFamily="18" charset="0"/>
                  <a:cs typeface="Times New Roman" panose="02020603050405020304" pitchFamily="18" charset="0"/>
                </a:rPr>
                <a:t>ine</a:t>
              </a:r>
              <a:r>
                <a:rPr sz="1600" spc="-73"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the</a:t>
              </a:r>
              <a:r>
                <a:rPr sz="1600" spc="13"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s</a:t>
              </a:r>
              <a:r>
                <a:rPr sz="1600" dirty="0">
                  <a:solidFill>
                    <a:srgbClr val="002060"/>
                  </a:solidFill>
                  <a:latin typeface="Times New Roman" panose="02020603050405020304" pitchFamily="18" charset="0"/>
                  <a:cs typeface="Times New Roman" panose="02020603050405020304" pitchFamily="18" charset="0"/>
                </a:rPr>
                <a:t>l</a:t>
              </a:r>
              <a:r>
                <a:rPr sz="1600" spc="4" dirty="0">
                  <a:solidFill>
                    <a:srgbClr val="002060"/>
                  </a:solidFill>
                  <a:latin typeface="Times New Roman" panose="02020603050405020304" pitchFamily="18" charset="0"/>
                  <a:cs typeface="Times New Roman" panose="02020603050405020304" pitchFamily="18" charset="0"/>
                </a:rPr>
                <a:t>id</a:t>
              </a:r>
              <a:r>
                <a:rPr sz="1600" dirty="0">
                  <a:solidFill>
                    <a:srgbClr val="002060"/>
                  </a:solidFill>
                  <a:latin typeface="Times New Roman" panose="02020603050405020304" pitchFamily="18" charset="0"/>
                  <a:cs typeface="Times New Roman" panose="02020603050405020304" pitchFamily="18" charset="0"/>
                </a:rPr>
                <a:t>e</a:t>
              </a:r>
              <a:r>
                <a:rPr sz="1600" spc="10"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w</a:t>
              </a:r>
              <a:r>
                <a:rPr sz="1600" spc="4"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th</a:t>
              </a:r>
              <a:r>
                <a:rPr sz="1600" spc="58"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p</a:t>
              </a:r>
              <a:r>
                <a:rPr sz="1600" spc="4" dirty="0">
                  <a:solidFill>
                    <a:srgbClr val="002060"/>
                  </a:solidFill>
                  <a:latin typeface="Times New Roman" panose="02020603050405020304" pitchFamily="18" charset="0"/>
                  <a:cs typeface="Times New Roman" panose="02020603050405020304" pitchFamily="18" charset="0"/>
                </a:rPr>
                <a:t>h</a:t>
              </a:r>
              <a:r>
                <a:rPr sz="1600" spc="9" dirty="0">
                  <a:solidFill>
                    <a:srgbClr val="002060"/>
                  </a:solidFill>
                  <a:latin typeface="Times New Roman" panose="02020603050405020304" pitchFamily="18" charset="0"/>
                  <a:cs typeface="Times New Roman" panose="02020603050405020304" pitchFamily="18" charset="0"/>
                </a:rPr>
                <a:t>as</a:t>
              </a:r>
              <a:r>
                <a:rPr sz="1600" spc="25" dirty="0">
                  <a:solidFill>
                    <a:srgbClr val="002060"/>
                  </a:solidFill>
                  <a:latin typeface="Times New Roman" panose="02020603050405020304" pitchFamily="18" charset="0"/>
                  <a:cs typeface="Times New Roman" panose="02020603050405020304" pitchFamily="18" charset="0"/>
                </a:rPr>
                <a:t>e</a:t>
              </a:r>
              <a:r>
                <a:rPr sz="1600" spc="19" dirty="0">
                  <a:solidFill>
                    <a:srgbClr val="002060"/>
                  </a:solidFill>
                  <a:latin typeface="Times New Roman" panose="02020603050405020304" pitchFamily="18" charset="0"/>
                  <a:cs typeface="Times New Roman" panose="02020603050405020304" pitchFamily="18" charset="0"/>
                </a:rPr>
                <a:t>-</a:t>
              </a:r>
              <a:r>
                <a:rPr sz="1600" spc="9" dirty="0">
                  <a:solidFill>
                    <a:srgbClr val="002060"/>
                  </a:solidFill>
                  <a:latin typeface="Times New Roman" panose="02020603050405020304" pitchFamily="18" charset="0"/>
                  <a:cs typeface="Times New Roman" panose="02020603050405020304" pitchFamily="18" charset="0"/>
                </a:rPr>
                <a:t>c</a:t>
              </a:r>
              <a:r>
                <a:rPr sz="1600" spc="4" dirty="0">
                  <a:solidFill>
                    <a:srgbClr val="002060"/>
                  </a:solidFill>
                  <a:latin typeface="Times New Roman" panose="02020603050405020304" pitchFamily="18" charset="0"/>
                  <a:cs typeface="Times New Roman" panose="02020603050405020304" pitchFamily="18" charset="0"/>
                </a:rPr>
                <a:t>o</a:t>
              </a:r>
              <a:r>
                <a:rPr sz="1600" dirty="0">
                  <a:solidFill>
                    <a:srgbClr val="002060"/>
                  </a:solidFill>
                  <a:latin typeface="Times New Roman" panose="02020603050405020304" pitchFamily="18" charset="0"/>
                  <a:cs typeface="Times New Roman" panose="02020603050405020304" pitchFamily="18" charset="0"/>
                </a:rPr>
                <a:t>nt</a:t>
              </a:r>
              <a:r>
                <a:rPr sz="1600" spc="9" dirty="0">
                  <a:solidFill>
                    <a:srgbClr val="002060"/>
                  </a:solidFill>
                  <a:latin typeface="Times New Roman" panose="02020603050405020304" pitchFamily="18" charset="0"/>
                  <a:cs typeface="Times New Roman" panose="02020603050405020304" pitchFamily="18" charset="0"/>
                </a:rPr>
                <a:t>ras</a:t>
              </a:r>
              <a:r>
                <a:rPr sz="1600" dirty="0">
                  <a:solidFill>
                    <a:srgbClr val="002060"/>
                  </a:solidFill>
                  <a:latin typeface="Times New Roman" panose="02020603050405020304" pitchFamily="18" charset="0"/>
                  <a:cs typeface="Times New Roman" panose="02020603050405020304" pitchFamily="18" charset="0"/>
                </a:rPr>
                <a:t>t</a:t>
              </a:r>
              <a:r>
                <a:rPr sz="1600" spc="135"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opt</a:t>
              </a:r>
              <a:r>
                <a:rPr sz="1600" spc="4" dirty="0">
                  <a:solidFill>
                    <a:srgbClr val="002060"/>
                  </a:solidFill>
                  <a:latin typeface="Times New Roman" panose="02020603050405020304" pitchFamily="18" charset="0"/>
                  <a:cs typeface="Times New Roman" panose="02020603050405020304" pitchFamily="18" charset="0"/>
                </a:rPr>
                <a:t>i</a:t>
              </a:r>
              <a:r>
                <a:rPr sz="1600" spc="14" dirty="0">
                  <a:solidFill>
                    <a:srgbClr val="002060"/>
                  </a:solidFill>
                  <a:latin typeface="Times New Roman" panose="02020603050405020304" pitchFamily="18" charset="0"/>
                  <a:cs typeface="Times New Roman" panose="02020603050405020304" pitchFamily="18" charset="0"/>
                </a:rPr>
                <a:t>c</a:t>
              </a:r>
              <a:r>
                <a:rPr sz="1600" dirty="0">
                  <a:solidFill>
                    <a:srgbClr val="002060"/>
                  </a:solidFill>
                  <a:latin typeface="Times New Roman" panose="02020603050405020304" pitchFamily="18" charset="0"/>
                  <a:cs typeface="Times New Roman" panose="02020603050405020304" pitchFamily="18" charset="0"/>
                </a:rPr>
                <a:t>s</a:t>
              </a:r>
              <a:r>
                <a:rPr sz="1600" spc="109"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at</a:t>
              </a:r>
              <a:r>
                <a:rPr sz="1600" spc="15" dirty="0">
                  <a:solidFill>
                    <a:srgbClr val="002060"/>
                  </a:solidFill>
                  <a:latin typeface="Times New Roman" panose="02020603050405020304" pitchFamily="18" charset="0"/>
                  <a:cs typeface="Times New Roman" panose="02020603050405020304" pitchFamily="18" charset="0"/>
                </a:rPr>
                <a:t> </a:t>
              </a:r>
              <a:r>
                <a:rPr sz="1600" spc="25" dirty="0">
                  <a:solidFill>
                    <a:srgbClr val="002060"/>
                  </a:solidFill>
                  <a:latin typeface="Times New Roman" panose="02020603050405020304" pitchFamily="18" charset="0"/>
                  <a:cs typeface="Times New Roman" panose="02020603050405020304" pitchFamily="18" charset="0"/>
                </a:rPr>
                <a:t>×</a:t>
              </a:r>
              <a:r>
                <a:rPr sz="1600" spc="-4" dirty="0">
                  <a:solidFill>
                    <a:srgbClr val="002060"/>
                  </a:solidFill>
                  <a:latin typeface="Times New Roman" panose="02020603050405020304" pitchFamily="18" charset="0"/>
                  <a:cs typeface="Times New Roman" panose="02020603050405020304" pitchFamily="18" charset="0"/>
                </a:rPr>
                <a:t>2</a:t>
              </a:r>
              <a:r>
                <a:rPr sz="1600" spc="25" dirty="0">
                  <a:solidFill>
                    <a:srgbClr val="002060"/>
                  </a:solidFill>
                  <a:latin typeface="Times New Roman" panose="02020603050405020304" pitchFamily="18" charset="0"/>
                  <a:cs typeface="Times New Roman" panose="02020603050405020304" pitchFamily="18" charset="0"/>
                </a:rPr>
                <a:t>0</a:t>
              </a:r>
              <a:r>
                <a:rPr sz="1600" dirty="0">
                  <a:solidFill>
                    <a:srgbClr val="002060"/>
                  </a:solidFill>
                  <a:latin typeface="Times New Roman" panose="02020603050405020304" pitchFamily="18" charset="0"/>
                  <a:cs typeface="Times New Roman" panose="02020603050405020304" pitchFamily="18" charset="0"/>
                </a:rPr>
                <a:t>0</a:t>
              </a:r>
              <a:r>
                <a:rPr sz="1600" spc="11"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o</a:t>
              </a:r>
              <a:r>
                <a:rPr sz="1600" dirty="0">
                  <a:solidFill>
                    <a:srgbClr val="002060"/>
                  </a:solidFill>
                  <a:latin typeface="Times New Roman" panose="02020603050405020304" pitchFamily="18" charset="0"/>
                  <a:cs typeface="Times New Roman" panose="02020603050405020304" pitchFamily="18" charset="0"/>
                </a:rPr>
                <a:t>r</a:t>
              </a:r>
              <a:r>
                <a:rPr sz="1600" spc="15" dirty="0">
                  <a:solidFill>
                    <a:srgbClr val="002060"/>
                  </a:solidFill>
                  <a:latin typeface="Times New Roman" panose="02020603050405020304" pitchFamily="18" charset="0"/>
                  <a:cs typeface="Times New Roman" panose="02020603050405020304" pitchFamily="18" charset="0"/>
                </a:rPr>
                <a:t> </a:t>
              </a:r>
              <a:r>
                <a:rPr sz="1600" spc="19" dirty="0">
                  <a:solidFill>
                    <a:srgbClr val="002060"/>
                  </a:solidFill>
                  <a:latin typeface="Times New Roman" panose="02020603050405020304" pitchFamily="18" charset="0"/>
                  <a:cs typeface="Times New Roman" panose="02020603050405020304" pitchFamily="18" charset="0"/>
                </a:rPr>
                <a:t>×</a:t>
              </a:r>
              <a:r>
                <a:rPr sz="1600" spc="4" dirty="0">
                  <a:solidFill>
                    <a:srgbClr val="002060"/>
                  </a:solidFill>
                  <a:latin typeface="Times New Roman" panose="02020603050405020304" pitchFamily="18" charset="0"/>
                  <a:cs typeface="Times New Roman" panose="02020603050405020304" pitchFamily="18" charset="0"/>
                </a:rPr>
                <a:t>4</a:t>
              </a:r>
              <a:r>
                <a:rPr sz="1600" spc="25" dirty="0">
                  <a:solidFill>
                    <a:srgbClr val="002060"/>
                  </a:solidFill>
                  <a:latin typeface="Times New Roman" panose="02020603050405020304" pitchFamily="18" charset="0"/>
                  <a:cs typeface="Times New Roman" panose="02020603050405020304" pitchFamily="18" charset="0"/>
                </a:rPr>
                <a:t>0</a:t>
              </a:r>
              <a:r>
                <a:rPr sz="1600" dirty="0">
                  <a:solidFill>
                    <a:srgbClr val="002060"/>
                  </a:solidFill>
                  <a:latin typeface="Times New Roman" panose="02020603050405020304" pitchFamily="18" charset="0"/>
                  <a:cs typeface="Times New Roman" panose="02020603050405020304" pitchFamily="18" charset="0"/>
                </a:rPr>
                <a:t>0</a:t>
              </a:r>
              <a:r>
                <a:rPr sz="1600" spc="11"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m</a:t>
              </a:r>
              <a:r>
                <a:rPr sz="1600" spc="4" dirty="0">
                  <a:solidFill>
                    <a:srgbClr val="002060"/>
                  </a:solidFill>
                  <a:latin typeface="Times New Roman" panose="02020603050405020304" pitchFamily="18" charset="0"/>
                  <a:cs typeface="Times New Roman" panose="02020603050405020304" pitchFamily="18" charset="0"/>
                </a:rPr>
                <a:t>agn</a:t>
              </a:r>
              <a:r>
                <a:rPr sz="1600" dirty="0">
                  <a:solidFill>
                    <a:srgbClr val="002060"/>
                  </a:solidFill>
                  <a:latin typeface="Times New Roman" panose="02020603050405020304" pitchFamily="18" charset="0"/>
                  <a:cs typeface="Times New Roman" panose="02020603050405020304" pitchFamily="18" charset="0"/>
                </a:rPr>
                <a:t>i</a:t>
              </a:r>
              <a:r>
                <a:rPr sz="1600" spc="9" dirty="0">
                  <a:solidFill>
                    <a:srgbClr val="002060"/>
                  </a:solidFill>
                  <a:latin typeface="Times New Roman" panose="02020603050405020304" pitchFamily="18" charset="0"/>
                  <a:cs typeface="Times New Roman" panose="02020603050405020304" pitchFamily="18" charset="0"/>
                </a:rPr>
                <a:t>f</a:t>
              </a:r>
              <a:r>
                <a:rPr sz="1600" spc="4" dirty="0">
                  <a:solidFill>
                    <a:srgbClr val="002060"/>
                  </a:solidFill>
                  <a:latin typeface="Times New Roman" panose="02020603050405020304" pitchFamily="18" charset="0"/>
                  <a:cs typeface="Times New Roman" panose="02020603050405020304" pitchFamily="18" charset="0"/>
                </a:rPr>
                <a:t>i</a:t>
              </a:r>
              <a:r>
                <a:rPr sz="1600" spc="9" dirty="0">
                  <a:solidFill>
                    <a:srgbClr val="002060"/>
                  </a:solidFill>
                  <a:latin typeface="Times New Roman" panose="02020603050405020304" pitchFamily="18" charset="0"/>
                  <a:cs typeface="Times New Roman" panose="02020603050405020304" pitchFamily="18" charset="0"/>
                </a:rPr>
                <a:t>c</a:t>
              </a:r>
              <a:r>
                <a:rPr sz="1600" dirty="0">
                  <a:solidFill>
                    <a:srgbClr val="002060"/>
                  </a:solidFill>
                  <a:latin typeface="Times New Roman" panose="02020603050405020304" pitchFamily="18" charset="0"/>
                  <a:cs typeface="Times New Roman" panose="02020603050405020304" pitchFamily="18" charset="0"/>
                </a:rPr>
                <a:t>ati</a:t>
              </a:r>
              <a:r>
                <a:rPr sz="1600" spc="4" dirty="0">
                  <a:solidFill>
                    <a:srgbClr val="002060"/>
                  </a:solidFill>
                  <a:latin typeface="Times New Roman" panose="02020603050405020304" pitchFamily="18" charset="0"/>
                  <a:cs typeface="Times New Roman" panose="02020603050405020304" pitchFamily="18" charset="0"/>
                </a:rPr>
                <a:t>o</a:t>
              </a:r>
              <a:r>
                <a:rPr sz="1600" dirty="0">
                  <a:solidFill>
                    <a:srgbClr val="002060"/>
                  </a:solidFill>
                  <a:latin typeface="Times New Roman" panose="02020603050405020304" pitchFamily="18" charset="0"/>
                  <a:cs typeface="Times New Roman" panose="02020603050405020304" pitchFamily="18" charset="0"/>
                </a:rPr>
                <a:t>n. </a:t>
              </a:r>
            </a:p>
          </p:txBody>
        </p:sp>
        <p:sp>
          <p:nvSpPr>
            <p:cNvPr id="22" name="Rettangolo 21"/>
            <p:cNvSpPr/>
            <p:nvPr/>
          </p:nvSpPr>
          <p:spPr>
            <a:xfrm>
              <a:off x="98346" y="1764330"/>
              <a:ext cx="8568952" cy="4903907"/>
            </a:xfrm>
            <a:prstGeom prst="rect">
              <a:avLst/>
            </a:prstGeom>
          </p:spPr>
          <p:txBody>
            <a:bodyPr wrap="square">
              <a:spAutoFit/>
            </a:bodyPr>
            <a:lstStyle/>
            <a:p>
              <a:pPr marL="12700" algn="just">
                <a:spcBef>
                  <a:spcPts val="53"/>
                </a:spcBef>
                <a:buClr>
                  <a:srgbClr val="009900"/>
                </a:buClr>
              </a:pPr>
              <a:r>
                <a:rPr lang="en-US" sz="1600" u="sng" spc="9" dirty="0">
                  <a:solidFill>
                    <a:srgbClr val="002060"/>
                  </a:solidFill>
                  <a:latin typeface="Times New Roman" panose="02020603050405020304" pitchFamily="18" charset="0"/>
                  <a:cs typeface="Times New Roman" panose="02020603050405020304" pitchFamily="18" charset="0"/>
                </a:rPr>
                <a:t>Se</a:t>
              </a:r>
              <a:r>
                <a:rPr lang="en-US" sz="1600" u="sng" spc="4" dirty="0">
                  <a:solidFill>
                    <a:srgbClr val="002060"/>
                  </a:solidFill>
                  <a:latin typeface="Times New Roman" panose="02020603050405020304" pitchFamily="18" charset="0"/>
                  <a:cs typeface="Times New Roman" panose="02020603050405020304" pitchFamily="18" charset="0"/>
                </a:rPr>
                <a:t>m</a:t>
              </a:r>
              <a:r>
                <a:rPr lang="en-US" sz="1600" u="sng" spc="9" dirty="0">
                  <a:solidFill>
                    <a:srgbClr val="002060"/>
                  </a:solidFill>
                  <a:latin typeface="Times New Roman" panose="02020603050405020304" pitchFamily="18" charset="0"/>
                  <a:cs typeface="Times New Roman" panose="02020603050405020304" pitchFamily="18" charset="0"/>
                </a:rPr>
                <a:t>e</a:t>
              </a:r>
              <a:r>
                <a:rPr lang="en-US" sz="1600" u="sng" dirty="0">
                  <a:solidFill>
                    <a:srgbClr val="002060"/>
                  </a:solidFill>
                  <a:latin typeface="Times New Roman" panose="02020603050405020304" pitchFamily="18" charset="0"/>
                  <a:cs typeface="Times New Roman" panose="02020603050405020304" pitchFamily="18" charset="0"/>
                </a:rPr>
                <a:t>n</a:t>
              </a:r>
              <a:r>
                <a:rPr lang="en-US" sz="1600" u="sng" spc="-40" dirty="0">
                  <a:solidFill>
                    <a:srgbClr val="002060"/>
                  </a:solidFill>
                  <a:latin typeface="Times New Roman" panose="02020603050405020304" pitchFamily="18" charset="0"/>
                  <a:cs typeface="Times New Roman" panose="02020603050405020304" pitchFamily="18" charset="0"/>
                </a:rPr>
                <a:t> </a:t>
              </a:r>
              <a:r>
                <a:rPr lang="en-US" sz="1600" u="sng" spc="9" dirty="0">
                  <a:solidFill>
                    <a:srgbClr val="002060"/>
                  </a:solidFill>
                  <a:latin typeface="Times New Roman" panose="02020603050405020304" pitchFamily="18" charset="0"/>
                  <a:cs typeface="Times New Roman" panose="02020603050405020304" pitchFamily="18" charset="0"/>
                </a:rPr>
                <a:t>a</a:t>
              </a:r>
              <a:r>
                <a:rPr lang="en-US" sz="1600" u="sng" spc="4" dirty="0">
                  <a:solidFill>
                    <a:srgbClr val="002060"/>
                  </a:solidFill>
                  <a:latin typeface="Times New Roman" panose="02020603050405020304" pitchFamily="18" charset="0"/>
                  <a:cs typeface="Times New Roman" panose="02020603050405020304" pitchFamily="18" charset="0"/>
                </a:rPr>
                <a:t>n</a:t>
              </a:r>
              <a:r>
                <a:rPr lang="en-US" sz="1600" u="sng" spc="9" dirty="0">
                  <a:solidFill>
                    <a:srgbClr val="002060"/>
                  </a:solidFill>
                  <a:latin typeface="Times New Roman" panose="02020603050405020304" pitchFamily="18" charset="0"/>
                  <a:cs typeface="Times New Roman" panose="02020603050405020304" pitchFamily="18" charset="0"/>
                </a:rPr>
                <a:t>a</a:t>
              </a:r>
              <a:r>
                <a:rPr lang="en-US" sz="1600" u="sng" spc="4" dirty="0">
                  <a:solidFill>
                    <a:srgbClr val="002060"/>
                  </a:solidFill>
                  <a:latin typeface="Times New Roman" panose="02020603050405020304" pitchFamily="18" charset="0"/>
                  <a:cs typeface="Times New Roman" panose="02020603050405020304" pitchFamily="18" charset="0"/>
                </a:rPr>
                <a:t>l</a:t>
              </a:r>
              <a:r>
                <a:rPr lang="en-US" sz="1600" u="sng" dirty="0">
                  <a:solidFill>
                    <a:srgbClr val="002060"/>
                  </a:solidFill>
                  <a:latin typeface="Times New Roman" panose="02020603050405020304" pitchFamily="18" charset="0"/>
                  <a:cs typeface="Times New Roman" panose="02020603050405020304" pitchFamily="18" charset="0"/>
                </a:rPr>
                <a:t>y</a:t>
              </a:r>
              <a:r>
                <a:rPr lang="en-US" sz="1600" u="sng" spc="4" dirty="0">
                  <a:solidFill>
                    <a:srgbClr val="002060"/>
                  </a:solidFill>
                  <a:latin typeface="Times New Roman" panose="02020603050405020304" pitchFamily="18" charset="0"/>
                  <a:cs typeface="Times New Roman" panose="02020603050405020304" pitchFamily="18" charset="0"/>
                </a:rPr>
                <a:t>s</a:t>
              </a:r>
              <a:r>
                <a:rPr lang="en-US" sz="1600" u="sng" dirty="0">
                  <a:solidFill>
                    <a:srgbClr val="002060"/>
                  </a:solidFill>
                  <a:latin typeface="Times New Roman" panose="02020603050405020304" pitchFamily="18" charset="0"/>
                  <a:cs typeface="Times New Roman" panose="02020603050405020304" pitchFamily="18" charset="0"/>
                </a:rPr>
                <a:t>is</a:t>
              </a:r>
              <a:r>
                <a:rPr lang="en-US" sz="1600" u="sng" spc="-37" dirty="0">
                  <a:solidFill>
                    <a:srgbClr val="002060"/>
                  </a:solidFill>
                  <a:latin typeface="Times New Roman" panose="02020603050405020304" pitchFamily="18" charset="0"/>
                  <a:cs typeface="Times New Roman" panose="02020603050405020304" pitchFamily="18" charset="0"/>
                </a:rPr>
                <a:t> </a:t>
              </a:r>
              <a:r>
                <a:rPr lang="en-US" sz="1600" u="sng" dirty="0">
                  <a:solidFill>
                    <a:srgbClr val="002060"/>
                  </a:solidFill>
                  <a:latin typeface="Times New Roman" panose="02020603050405020304" pitchFamily="18" charset="0"/>
                  <a:cs typeface="Times New Roman" panose="02020603050405020304" pitchFamily="18" charset="0"/>
                </a:rPr>
                <a:t>i</a:t>
              </a:r>
              <a:r>
                <a:rPr lang="en-US" sz="1600" u="sng" spc="-9" dirty="0">
                  <a:solidFill>
                    <a:srgbClr val="002060"/>
                  </a:solidFill>
                  <a:latin typeface="Times New Roman" panose="02020603050405020304" pitchFamily="18" charset="0"/>
                  <a:cs typeface="Times New Roman" panose="02020603050405020304" pitchFamily="18" charset="0"/>
                </a:rPr>
                <a:t>nv</a:t>
              </a:r>
              <a:r>
                <a:rPr lang="en-US" sz="1600" u="sng" spc="4" dirty="0">
                  <a:solidFill>
                    <a:srgbClr val="002060"/>
                  </a:solidFill>
                  <a:latin typeface="Times New Roman" panose="02020603050405020304" pitchFamily="18" charset="0"/>
                  <a:cs typeface="Times New Roman" panose="02020603050405020304" pitchFamily="18" charset="0"/>
                </a:rPr>
                <a:t>o</a:t>
              </a:r>
              <a:r>
                <a:rPr lang="en-US" sz="1600" u="sng" dirty="0">
                  <a:solidFill>
                    <a:srgbClr val="002060"/>
                  </a:solidFill>
                  <a:latin typeface="Times New Roman" panose="02020603050405020304" pitchFamily="18" charset="0"/>
                  <a:cs typeface="Times New Roman" panose="02020603050405020304" pitchFamily="18" charset="0"/>
                </a:rPr>
                <a:t>l</a:t>
              </a:r>
              <a:r>
                <a:rPr lang="en-US" sz="1600" u="sng" spc="-9" dirty="0">
                  <a:solidFill>
                    <a:srgbClr val="002060"/>
                  </a:solidFill>
                  <a:latin typeface="Times New Roman" panose="02020603050405020304" pitchFamily="18" charset="0"/>
                  <a:cs typeface="Times New Roman" panose="02020603050405020304" pitchFamily="18" charset="0"/>
                </a:rPr>
                <a:t>v</a:t>
              </a:r>
              <a:r>
                <a:rPr lang="en-US" sz="1600" u="sng" spc="14" dirty="0">
                  <a:solidFill>
                    <a:srgbClr val="002060"/>
                  </a:solidFill>
                  <a:latin typeface="Times New Roman" panose="02020603050405020304" pitchFamily="18" charset="0"/>
                  <a:cs typeface="Times New Roman" panose="02020603050405020304" pitchFamily="18" charset="0"/>
                </a:rPr>
                <a:t>e</a:t>
              </a:r>
              <a:r>
                <a:rPr lang="en-US" sz="1600" u="sng" dirty="0">
                  <a:solidFill>
                    <a:srgbClr val="002060"/>
                  </a:solidFill>
                  <a:latin typeface="Times New Roman" panose="02020603050405020304" pitchFamily="18" charset="0"/>
                  <a:cs typeface="Times New Roman" panose="02020603050405020304" pitchFamily="18" charset="0"/>
                </a:rPr>
                <a:t>s</a:t>
              </a:r>
              <a:r>
                <a:rPr lang="en-US" sz="1600" u="sng" spc="-5" dirty="0">
                  <a:solidFill>
                    <a:srgbClr val="002060"/>
                  </a:solidFill>
                  <a:latin typeface="Times New Roman" panose="02020603050405020304" pitchFamily="18" charset="0"/>
                  <a:cs typeface="Times New Roman" panose="02020603050405020304" pitchFamily="18" charset="0"/>
                </a:rPr>
                <a:t> </a:t>
              </a:r>
              <a:r>
                <a:rPr lang="en-US" sz="1600" u="sng" dirty="0">
                  <a:solidFill>
                    <a:srgbClr val="002060"/>
                  </a:solidFill>
                  <a:latin typeface="Times New Roman" panose="02020603050405020304" pitchFamily="18" charset="0"/>
                  <a:cs typeface="Times New Roman" panose="02020603050405020304" pitchFamily="18" charset="0"/>
                </a:rPr>
                <a:t>the</a:t>
              </a:r>
              <a:r>
                <a:rPr lang="en-US" sz="1600" u="sng" spc="18" dirty="0">
                  <a:solidFill>
                    <a:srgbClr val="002060"/>
                  </a:solidFill>
                  <a:latin typeface="Times New Roman" panose="02020603050405020304" pitchFamily="18" charset="0"/>
                  <a:cs typeface="Times New Roman" panose="02020603050405020304" pitchFamily="18" charset="0"/>
                </a:rPr>
                <a:t> </a:t>
              </a:r>
              <a:r>
                <a:rPr lang="en-US" sz="1600" u="sng" dirty="0">
                  <a:solidFill>
                    <a:srgbClr val="002060"/>
                  </a:solidFill>
                  <a:latin typeface="Times New Roman" panose="02020603050405020304" pitchFamily="18" charset="0"/>
                  <a:cs typeface="Times New Roman" panose="02020603050405020304" pitchFamily="18" charset="0"/>
                </a:rPr>
                <a:t>foll</a:t>
              </a:r>
              <a:r>
                <a:rPr lang="en-US" sz="1600" u="sng" spc="-9" dirty="0">
                  <a:solidFill>
                    <a:srgbClr val="002060"/>
                  </a:solidFill>
                  <a:latin typeface="Times New Roman" panose="02020603050405020304" pitchFamily="18" charset="0"/>
                  <a:cs typeface="Times New Roman" panose="02020603050405020304" pitchFamily="18" charset="0"/>
                </a:rPr>
                <a:t>o</a:t>
              </a:r>
              <a:r>
                <a:rPr lang="en-US" sz="1600" u="sng" spc="4" dirty="0">
                  <a:solidFill>
                    <a:srgbClr val="002060"/>
                  </a:solidFill>
                  <a:latin typeface="Times New Roman" panose="02020603050405020304" pitchFamily="18" charset="0"/>
                  <a:cs typeface="Times New Roman" panose="02020603050405020304" pitchFamily="18" charset="0"/>
                </a:rPr>
                <a:t>w</a:t>
              </a:r>
              <a:r>
                <a:rPr lang="en-US" sz="1600" u="sng" dirty="0">
                  <a:solidFill>
                    <a:srgbClr val="002060"/>
                  </a:solidFill>
                  <a:latin typeface="Times New Roman" panose="02020603050405020304" pitchFamily="18" charset="0"/>
                  <a:cs typeface="Times New Roman" panose="02020603050405020304" pitchFamily="18" charset="0"/>
                </a:rPr>
                <a:t>ing</a:t>
              </a:r>
              <a:r>
                <a:rPr lang="en-US" sz="1600" u="sng" spc="97" dirty="0">
                  <a:solidFill>
                    <a:srgbClr val="002060"/>
                  </a:solidFill>
                  <a:latin typeface="Times New Roman" panose="02020603050405020304" pitchFamily="18" charset="0"/>
                  <a:cs typeface="Times New Roman" panose="02020603050405020304" pitchFamily="18" charset="0"/>
                </a:rPr>
                <a:t> </a:t>
              </a:r>
              <a:r>
                <a:rPr lang="en-US" sz="1600" u="sng" spc="9" dirty="0">
                  <a:solidFill>
                    <a:srgbClr val="002060"/>
                  </a:solidFill>
                  <a:latin typeface="Times New Roman" panose="02020603050405020304" pitchFamily="18" charset="0"/>
                  <a:cs typeface="Times New Roman" panose="02020603050405020304" pitchFamily="18" charset="0"/>
                </a:rPr>
                <a:t>s</a:t>
              </a:r>
              <a:r>
                <a:rPr lang="en-US" sz="1600" u="sng" spc="-9" dirty="0">
                  <a:solidFill>
                    <a:srgbClr val="002060"/>
                  </a:solidFill>
                  <a:latin typeface="Times New Roman" panose="02020603050405020304" pitchFamily="18" charset="0"/>
                  <a:cs typeface="Times New Roman" panose="02020603050405020304" pitchFamily="18" charset="0"/>
                </a:rPr>
                <a:t>t</a:t>
              </a:r>
              <a:r>
                <a:rPr lang="en-US" sz="1600" u="sng" spc="9" dirty="0">
                  <a:solidFill>
                    <a:srgbClr val="002060"/>
                  </a:solidFill>
                  <a:latin typeface="Times New Roman" panose="02020603050405020304" pitchFamily="18" charset="0"/>
                  <a:cs typeface="Times New Roman" panose="02020603050405020304" pitchFamily="18" charset="0"/>
                </a:rPr>
                <a:t>ep</a:t>
              </a:r>
              <a:r>
                <a:rPr lang="en-US" sz="1600" u="sng" dirty="0">
                  <a:solidFill>
                    <a:srgbClr val="002060"/>
                  </a:solidFill>
                  <a:latin typeface="Times New Roman" panose="02020603050405020304" pitchFamily="18" charset="0"/>
                  <a:cs typeface="Times New Roman" panose="02020603050405020304" pitchFamily="18" charset="0"/>
                </a:rPr>
                <a:t>s</a:t>
              </a:r>
              <a:r>
                <a:rPr lang="en-US" sz="1600" u="sng" spc="49" dirty="0">
                  <a:solidFill>
                    <a:srgbClr val="002060"/>
                  </a:solidFill>
                  <a:latin typeface="Times New Roman" panose="02020603050405020304" pitchFamily="18" charset="0"/>
                  <a:cs typeface="Times New Roman" panose="02020603050405020304" pitchFamily="18" charset="0"/>
                </a:rPr>
                <a:t> :</a:t>
              </a:r>
            </a:p>
            <a:p>
              <a:pPr marL="298475" indent="-285750" algn="just">
                <a:spcBef>
                  <a:spcPts val="578"/>
                </a:spcBef>
                <a:buClr>
                  <a:srgbClr val="009900"/>
                </a:buClr>
                <a:buFont typeface="Wingdings" panose="05000000000000000000" pitchFamily="2" charset="2"/>
                <a:buChar char="v"/>
              </a:pPr>
              <a:r>
                <a:rPr lang="en-US" sz="1600" spc="-4" dirty="0">
                  <a:solidFill>
                    <a:srgbClr val="002060"/>
                  </a:solidFill>
                  <a:latin typeface="Times New Roman" panose="02020603050405020304" pitchFamily="18" charset="0"/>
                  <a:cs typeface="Times New Roman" panose="02020603050405020304" pitchFamily="18" charset="0"/>
                </a:rPr>
                <a:t>P</a:t>
              </a:r>
              <a:r>
                <a:rPr lang="en-US" sz="1600" dirty="0">
                  <a:solidFill>
                    <a:srgbClr val="002060"/>
                  </a:solidFill>
                  <a:latin typeface="Times New Roman" panose="02020603050405020304" pitchFamily="18" charset="0"/>
                  <a:cs typeface="Times New Roman" panose="02020603050405020304" pitchFamily="18" charset="0"/>
                </a:rPr>
                <a:t>la</a:t>
              </a:r>
              <a:r>
                <a:rPr lang="en-US" sz="1600" spc="4" dirty="0">
                  <a:solidFill>
                    <a:srgbClr val="002060"/>
                  </a:solidFill>
                  <a:latin typeface="Times New Roman" panose="02020603050405020304" pitchFamily="18" charset="0"/>
                  <a:cs typeface="Times New Roman" panose="02020603050405020304" pitchFamily="18" charset="0"/>
                </a:rPr>
                <a:t>c</a:t>
              </a:r>
              <a:r>
                <a:rPr lang="en-US" sz="1600" dirty="0">
                  <a:solidFill>
                    <a:srgbClr val="002060"/>
                  </a:solidFill>
                  <a:latin typeface="Times New Roman" panose="02020603050405020304" pitchFamily="18" charset="0"/>
                  <a:cs typeface="Times New Roman" panose="02020603050405020304" pitchFamily="18" charset="0"/>
                </a:rPr>
                <a:t>ing</a:t>
              </a:r>
              <a:r>
                <a:rPr lang="en-US" sz="1600" spc="1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the</a:t>
              </a:r>
              <a:r>
                <a:rPr lang="en-US" sz="1600" spc="18" dirty="0">
                  <a:solidFill>
                    <a:srgbClr val="002060"/>
                  </a:solidFill>
                  <a:latin typeface="Times New Roman" panose="02020603050405020304" pitchFamily="18" charset="0"/>
                  <a:cs typeface="Times New Roman" panose="02020603050405020304" pitchFamily="18" charset="0"/>
                </a:rPr>
                <a:t> </a:t>
              </a:r>
              <a:r>
                <a:rPr lang="en-US" sz="1600" spc="4" dirty="0">
                  <a:solidFill>
                    <a:srgbClr val="002060"/>
                  </a:solidFill>
                  <a:latin typeface="Times New Roman" panose="02020603050405020304" pitchFamily="18" charset="0"/>
                  <a:cs typeface="Times New Roman" panose="02020603050405020304" pitchFamily="18" charset="0"/>
                </a:rPr>
                <a:t>s</a:t>
              </a:r>
              <a:r>
                <a:rPr lang="en-US" sz="1600" spc="9" dirty="0">
                  <a:solidFill>
                    <a:srgbClr val="002060"/>
                  </a:solidFill>
                  <a:latin typeface="Times New Roman" panose="02020603050405020304" pitchFamily="18" charset="0"/>
                  <a:cs typeface="Times New Roman" panose="02020603050405020304" pitchFamily="18" charset="0"/>
                </a:rPr>
                <a:t>p</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spc="4" dirty="0">
                  <a:solidFill>
                    <a:srgbClr val="002060"/>
                  </a:solidFill>
                  <a:latin typeface="Times New Roman" panose="02020603050405020304" pitchFamily="18" charset="0"/>
                  <a:cs typeface="Times New Roman" panose="02020603050405020304" pitchFamily="18" charset="0"/>
                </a:rPr>
                <a:t>c</a:t>
              </a:r>
              <a:r>
                <a:rPr lang="en-US" sz="1600" dirty="0">
                  <a:solidFill>
                    <a:srgbClr val="002060"/>
                  </a:solidFill>
                  <a:latin typeface="Times New Roman" panose="02020603050405020304" pitchFamily="18" charset="0"/>
                  <a:cs typeface="Times New Roman" panose="02020603050405020304" pitchFamily="18" charset="0"/>
                </a:rPr>
                <a:t>i</a:t>
              </a:r>
              <a:r>
                <a:rPr lang="en-US" sz="1600" spc="4" dirty="0">
                  <a:solidFill>
                    <a:srgbClr val="002060"/>
                  </a:solidFill>
                  <a:latin typeface="Times New Roman" panose="02020603050405020304" pitchFamily="18" charset="0"/>
                  <a:cs typeface="Times New Roman" panose="02020603050405020304" pitchFamily="18" charset="0"/>
                </a:rPr>
                <a:t>m</a:t>
              </a:r>
              <a:r>
                <a:rPr lang="en-US" sz="1600" spc="9" dirty="0">
                  <a:solidFill>
                    <a:srgbClr val="002060"/>
                  </a:solidFill>
                  <a:latin typeface="Times New Roman" panose="02020603050405020304" pitchFamily="18" charset="0"/>
                  <a:cs typeface="Times New Roman" panose="02020603050405020304" pitchFamily="18" charset="0"/>
                </a:rPr>
                <a:t>e</a:t>
              </a:r>
              <a:r>
                <a:rPr lang="en-US" sz="1600" dirty="0">
                  <a:solidFill>
                    <a:srgbClr val="002060"/>
                  </a:solidFill>
                  <a:latin typeface="Times New Roman" panose="02020603050405020304" pitchFamily="18" charset="0"/>
                  <a:cs typeface="Times New Roman" panose="02020603050405020304" pitchFamily="18" charset="0"/>
                </a:rPr>
                <a:t>n</a:t>
              </a:r>
              <a:r>
                <a:rPr lang="en-US" sz="1600" spc="32"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c</a:t>
              </a:r>
              <a:r>
                <a:rPr lang="en-US" sz="1600" spc="4"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n</a:t>
              </a:r>
              <a:r>
                <a:rPr lang="en-US" sz="1600" spc="9" dirty="0">
                  <a:solidFill>
                    <a:srgbClr val="002060"/>
                  </a:solidFill>
                  <a:latin typeface="Times New Roman" panose="02020603050405020304" pitchFamily="18" charset="0"/>
                  <a:cs typeface="Times New Roman" panose="02020603050405020304" pitchFamily="18" charset="0"/>
                </a:rPr>
                <a:t>ta</a:t>
              </a:r>
              <a:r>
                <a:rPr lang="en-US" sz="1600" spc="4" dirty="0">
                  <a:solidFill>
                    <a:srgbClr val="002060"/>
                  </a:solidFill>
                  <a:latin typeface="Times New Roman" panose="02020603050405020304" pitchFamily="18" charset="0"/>
                  <a:cs typeface="Times New Roman" panose="02020603050405020304" pitchFamily="18" charset="0"/>
                </a:rPr>
                <a:t>i</a:t>
              </a:r>
              <a:r>
                <a:rPr lang="en-US" sz="1600" dirty="0">
                  <a:solidFill>
                    <a:srgbClr val="002060"/>
                  </a:solidFill>
                  <a:latin typeface="Times New Roman" panose="02020603050405020304" pitchFamily="18" charset="0"/>
                  <a:cs typeface="Times New Roman" panose="02020603050405020304" pitchFamily="18" charset="0"/>
                </a:rPr>
                <a:t>n</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dirty="0">
                  <a:solidFill>
                    <a:srgbClr val="002060"/>
                  </a:solidFill>
                  <a:latin typeface="Times New Roman" panose="02020603050405020304" pitchFamily="18" charset="0"/>
                  <a:cs typeface="Times New Roman" panose="02020603050405020304" pitchFamily="18" charset="0"/>
                </a:rPr>
                <a:t>r</a:t>
              </a:r>
              <a:r>
                <a:rPr lang="en-US" sz="1600" spc="43" dirty="0">
                  <a:solidFill>
                    <a:srgbClr val="002060"/>
                  </a:solidFill>
                  <a:latin typeface="Times New Roman" panose="02020603050405020304" pitchFamily="18" charset="0"/>
                  <a:cs typeface="Times New Roman" panose="02020603050405020304" pitchFamily="18" charset="0"/>
                </a:rPr>
                <a:t> </a:t>
              </a:r>
              <a:r>
                <a:rPr lang="en-US" sz="1600" spc="4"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n</a:t>
              </a:r>
              <a:r>
                <a:rPr lang="en-US" sz="1600" spc="15"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the</a:t>
              </a:r>
              <a:r>
                <a:rPr lang="en-US" sz="1600" spc="18"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be</a:t>
              </a:r>
              <a:r>
                <a:rPr lang="en-US" sz="1600" spc="4" dirty="0">
                  <a:solidFill>
                    <a:srgbClr val="002060"/>
                  </a:solidFill>
                  <a:latin typeface="Times New Roman" panose="02020603050405020304" pitchFamily="18" charset="0"/>
                  <a:cs typeface="Times New Roman" panose="02020603050405020304" pitchFamily="18" charset="0"/>
                </a:rPr>
                <a:t>n</a:t>
              </a:r>
              <a:r>
                <a:rPr lang="en-US" sz="1600" spc="9" dirty="0">
                  <a:solidFill>
                    <a:srgbClr val="002060"/>
                  </a:solidFill>
                  <a:latin typeface="Times New Roman" panose="02020603050405020304" pitchFamily="18" charset="0"/>
                  <a:cs typeface="Times New Roman" panose="02020603050405020304" pitchFamily="18" charset="0"/>
                </a:rPr>
                <a:t>c</a:t>
              </a:r>
              <a:r>
                <a:rPr lang="en-US" sz="1600" dirty="0">
                  <a:solidFill>
                    <a:srgbClr val="002060"/>
                  </a:solidFill>
                  <a:latin typeface="Times New Roman" panose="02020603050405020304" pitchFamily="18" charset="0"/>
                  <a:cs typeface="Times New Roman" panose="02020603050405020304" pitchFamily="18" charset="0"/>
                </a:rPr>
                <a:t>h</a:t>
              </a:r>
              <a:r>
                <a:rPr lang="en-US" sz="1600" spc="48"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r</a:t>
              </a:r>
              <a:r>
                <a:rPr lang="en-US" sz="1600" spc="15"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in</a:t>
              </a:r>
              <a:r>
                <a:rPr lang="en-US" sz="1600" spc="4"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a</a:t>
              </a:r>
              <a:r>
                <a:rPr lang="en-US" sz="1600" dirty="0">
                  <a:solidFill>
                    <a:srgbClr val="002060"/>
                  </a:solidFill>
                  <a:latin typeface="Times New Roman" panose="02020603050405020304" pitchFamily="18" charset="0"/>
                  <a:cs typeface="Times New Roman" panose="02020603050405020304" pitchFamily="18" charset="0"/>
                </a:rPr>
                <a:t>n</a:t>
              </a:r>
              <a:r>
                <a:rPr lang="en-US" sz="1600" spc="-21"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i</a:t>
              </a:r>
              <a:r>
                <a:rPr lang="en-US" sz="1600" spc="4" dirty="0">
                  <a:solidFill>
                    <a:srgbClr val="002060"/>
                  </a:solidFill>
                  <a:latin typeface="Times New Roman" panose="02020603050405020304" pitchFamily="18" charset="0"/>
                  <a:cs typeface="Times New Roman" panose="02020603050405020304" pitchFamily="18" charset="0"/>
                </a:rPr>
                <a:t>ncu</a:t>
              </a:r>
              <a:r>
                <a:rPr lang="en-US" sz="1600" dirty="0">
                  <a:solidFill>
                    <a:srgbClr val="002060"/>
                  </a:solidFill>
                  <a:latin typeface="Times New Roman" panose="02020603050405020304" pitchFamily="18" charset="0"/>
                  <a:cs typeface="Times New Roman" panose="02020603050405020304" pitchFamily="18" charset="0"/>
                </a:rPr>
                <a:t>ba</a:t>
              </a:r>
              <a:r>
                <a:rPr lang="en-US" sz="1600" spc="-9" dirty="0">
                  <a:solidFill>
                    <a:srgbClr val="002060"/>
                  </a:solidFill>
                  <a:latin typeface="Times New Roman" panose="02020603050405020304" pitchFamily="18" charset="0"/>
                  <a:cs typeface="Times New Roman" panose="02020603050405020304" pitchFamily="18" charset="0"/>
                </a:rPr>
                <a:t>t</a:t>
              </a:r>
              <a:r>
                <a:rPr lang="en-US" sz="1600" spc="9"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r</a:t>
              </a:r>
              <a:r>
                <a:rPr lang="en-US" sz="1600" spc="101" dirty="0">
                  <a:solidFill>
                    <a:srgbClr val="002060"/>
                  </a:solidFill>
                  <a:latin typeface="Times New Roman" panose="02020603050405020304" pitchFamily="18" charset="0"/>
                  <a:cs typeface="Times New Roman" panose="02020603050405020304" pitchFamily="18" charset="0"/>
                </a:rPr>
                <a:t> </a:t>
              </a:r>
              <a:r>
                <a:rPr lang="en-US" sz="1600" spc="44" dirty="0">
                  <a:solidFill>
                    <a:srgbClr val="002060"/>
                  </a:solidFill>
                  <a:latin typeface="Times New Roman" panose="02020603050405020304" pitchFamily="18" charset="0"/>
                  <a:cs typeface="Times New Roman" panose="02020603050405020304" pitchFamily="18" charset="0"/>
                </a:rPr>
                <a:t>(</a:t>
              </a:r>
              <a:r>
                <a:rPr lang="en-US" sz="1600" spc="-19" dirty="0">
                  <a:solidFill>
                    <a:srgbClr val="002060"/>
                  </a:solidFill>
                  <a:latin typeface="Times New Roman" panose="02020603050405020304" pitchFamily="18" charset="0"/>
                  <a:cs typeface="Times New Roman" panose="02020603050405020304" pitchFamily="18" charset="0"/>
                </a:rPr>
                <a:t>3</a:t>
              </a:r>
              <a:r>
                <a:rPr lang="en-US" sz="1600" dirty="0">
                  <a:solidFill>
                    <a:srgbClr val="002060"/>
                  </a:solidFill>
                  <a:latin typeface="Times New Roman" panose="02020603050405020304" pitchFamily="18" charset="0"/>
                  <a:cs typeface="Times New Roman" panose="02020603050405020304" pitchFamily="18" charset="0"/>
                </a:rPr>
                <a:t>7</a:t>
              </a:r>
              <a:r>
                <a:rPr lang="en-US" sz="1600" spc="4"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a:t>
              </a:r>
              <a:r>
                <a:rPr lang="en-US" sz="1600" spc="39" dirty="0">
                  <a:solidFill>
                    <a:srgbClr val="002060"/>
                  </a:solidFill>
                  <a:latin typeface="Times New Roman" panose="02020603050405020304" pitchFamily="18" charset="0"/>
                  <a:cs typeface="Times New Roman" panose="02020603050405020304" pitchFamily="18" charset="0"/>
                </a:rPr>
                <a:t>C</a:t>
              </a:r>
              <a:r>
                <a:rPr lang="en-US" sz="1600" dirty="0">
                  <a:solidFill>
                    <a:srgbClr val="002060"/>
                  </a:solidFill>
                  <a:latin typeface="Times New Roman" panose="02020603050405020304" pitchFamily="18" charset="0"/>
                  <a:cs typeface="Times New Roman" panose="02020603050405020304" pitchFamily="18" charset="0"/>
                </a:rPr>
                <a:t>)</a:t>
              </a:r>
              <a:r>
                <a:rPr lang="en-US" sz="1600" spc="4"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f</a:t>
              </a:r>
              <a:r>
                <a:rPr lang="en-US" sz="1600" spc="9"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r </a:t>
              </a:r>
              <a:r>
                <a:rPr lang="en-US" sz="1600" spc="4" dirty="0">
                  <a:solidFill>
                    <a:srgbClr val="002060"/>
                  </a:solidFill>
                  <a:latin typeface="Times New Roman" panose="02020603050405020304" pitchFamily="18" charset="0"/>
                  <a:cs typeface="Times New Roman" panose="02020603050405020304" pitchFamily="18" charset="0"/>
                </a:rPr>
                <a:t>liquefa</a:t>
              </a:r>
              <a:r>
                <a:rPr lang="en-US" sz="1600" spc="14" dirty="0">
                  <a:solidFill>
                    <a:srgbClr val="002060"/>
                  </a:solidFill>
                  <a:latin typeface="Times New Roman" panose="02020603050405020304" pitchFamily="18" charset="0"/>
                  <a:cs typeface="Times New Roman" panose="02020603050405020304" pitchFamily="18" charset="0"/>
                </a:rPr>
                <a:t>c</a:t>
              </a:r>
              <a:r>
                <a:rPr lang="en-US" sz="1600" spc="4" dirty="0">
                  <a:solidFill>
                    <a:srgbClr val="002060"/>
                  </a:solidFill>
                  <a:latin typeface="Times New Roman" panose="02020603050405020304" pitchFamily="18" charset="0"/>
                  <a:cs typeface="Times New Roman" panose="02020603050405020304" pitchFamily="18" charset="0"/>
                </a:rPr>
                <a:t>tio</a:t>
              </a:r>
              <a:r>
                <a:rPr lang="en-US" sz="1600" dirty="0">
                  <a:solidFill>
                    <a:srgbClr val="002060"/>
                  </a:solidFill>
                  <a:latin typeface="Times New Roman" panose="02020603050405020304" pitchFamily="18" charset="0"/>
                  <a:cs typeface="Times New Roman" panose="02020603050405020304" pitchFamily="18" charset="0"/>
                </a:rPr>
                <a:t>n.</a:t>
              </a:r>
              <a:endParaRPr lang="en-US" sz="1600" i="1" spc="9" dirty="0">
                <a:solidFill>
                  <a:srgbClr val="002060"/>
                </a:solidFill>
                <a:latin typeface="Times New Roman" panose="02020603050405020304" pitchFamily="18" charset="0"/>
                <a:cs typeface="Times New Roman" panose="02020603050405020304" pitchFamily="18" charset="0"/>
              </a:endParaRPr>
            </a:p>
            <a:p>
              <a:pPr marL="298475" indent="-285750" algn="just">
                <a:spcBef>
                  <a:spcPts val="578"/>
                </a:spcBef>
                <a:buClr>
                  <a:srgbClr val="009900"/>
                </a:buClr>
                <a:buFont typeface="Wingdings" panose="05000000000000000000" pitchFamily="2" charset="2"/>
                <a:buChar char="v"/>
              </a:pPr>
              <a:r>
                <a:rPr lang="en-US" sz="1600" spc="14" dirty="0">
                  <a:solidFill>
                    <a:srgbClr val="002060"/>
                  </a:solidFill>
                  <a:latin typeface="Times New Roman" panose="02020603050405020304" pitchFamily="18" charset="0"/>
                  <a:cs typeface="Times New Roman" panose="02020603050405020304" pitchFamily="18" charset="0"/>
                </a:rPr>
                <a:t>As</a:t>
              </a:r>
              <a:r>
                <a:rPr lang="en-US" sz="1600" spc="9" dirty="0">
                  <a:solidFill>
                    <a:srgbClr val="002060"/>
                  </a:solidFill>
                  <a:latin typeface="Times New Roman" panose="02020603050405020304" pitchFamily="18" charset="0"/>
                  <a:cs typeface="Times New Roman" panose="02020603050405020304" pitchFamily="18" charset="0"/>
                </a:rPr>
                <a:t>s</a:t>
              </a:r>
              <a:r>
                <a:rPr lang="en-US" sz="1600" spc="14" dirty="0">
                  <a:solidFill>
                    <a:srgbClr val="002060"/>
                  </a:solidFill>
                  <a:latin typeface="Times New Roman" panose="02020603050405020304" pitchFamily="18" charset="0"/>
                  <a:cs typeface="Times New Roman" panose="02020603050405020304" pitchFamily="18" charset="0"/>
                </a:rPr>
                <a:t>es</a:t>
              </a:r>
              <a:r>
                <a:rPr lang="en-US" sz="1600" spc="4" dirty="0">
                  <a:solidFill>
                    <a:srgbClr val="002060"/>
                  </a:solidFill>
                  <a:latin typeface="Times New Roman" panose="02020603050405020304" pitchFamily="18" charset="0"/>
                  <a:cs typeface="Times New Roman" panose="02020603050405020304" pitchFamily="18" charset="0"/>
                </a:rPr>
                <a:t>s</a:t>
              </a:r>
              <a:r>
                <a:rPr lang="en-US" sz="1600" dirty="0">
                  <a:solidFill>
                    <a:srgbClr val="002060"/>
                  </a:solidFill>
                  <a:latin typeface="Times New Roman" panose="02020603050405020304" pitchFamily="18" charset="0"/>
                  <a:cs typeface="Times New Roman" panose="02020603050405020304" pitchFamily="18" charset="0"/>
                </a:rPr>
                <a:t>ing</a:t>
              </a:r>
              <a:r>
                <a:rPr lang="en-US" sz="1600" spc="-22"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l</a:t>
              </a:r>
              <a:r>
                <a:rPr lang="en-US" sz="1600" spc="4" dirty="0">
                  <a:solidFill>
                    <a:srgbClr val="002060"/>
                  </a:solidFill>
                  <a:latin typeface="Times New Roman" panose="02020603050405020304" pitchFamily="18" charset="0"/>
                  <a:cs typeface="Times New Roman" panose="02020603050405020304" pitchFamily="18" charset="0"/>
                </a:rPr>
                <a:t>i</a:t>
              </a:r>
              <a:r>
                <a:rPr lang="en-US" sz="1600" dirty="0">
                  <a:solidFill>
                    <a:srgbClr val="002060"/>
                  </a:solidFill>
                  <a:latin typeface="Times New Roman" panose="02020603050405020304" pitchFamily="18" charset="0"/>
                  <a:cs typeface="Times New Roman" panose="02020603050405020304" pitchFamily="18" charset="0"/>
                </a:rPr>
                <a:t>q</a:t>
              </a:r>
              <a:r>
                <a:rPr lang="en-US" sz="1600" spc="4" dirty="0">
                  <a:solidFill>
                    <a:srgbClr val="002060"/>
                  </a:solidFill>
                  <a:latin typeface="Times New Roman" panose="02020603050405020304" pitchFamily="18" charset="0"/>
                  <a:cs typeface="Times New Roman" panose="02020603050405020304" pitchFamily="18" charset="0"/>
                </a:rPr>
                <a:t>u</a:t>
              </a:r>
              <a:r>
                <a:rPr lang="en-US" sz="1600" dirty="0">
                  <a:solidFill>
                    <a:srgbClr val="002060"/>
                  </a:solidFill>
                  <a:latin typeface="Times New Roman" panose="02020603050405020304" pitchFamily="18" charset="0"/>
                  <a:cs typeface="Times New Roman" panose="02020603050405020304" pitchFamily="18" charset="0"/>
                </a:rPr>
                <a:t>efa</a:t>
              </a:r>
              <a:r>
                <a:rPr lang="en-US" sz="1600" spc="14" dirty="0">
                  <a:solidFill>
                    <a:srgbClr val="002060"/>
                  </a:solidFill>
                  <a:latin typeface="Times New Roman" panose="02020603050405020304" pitchFamily="18" charset="0"/>
                  <a:cs typeface="Times New Roman" panose="02020603050405020304" pitchFamily="18" charset="0"/>
                </a:rPr>
                <a:t>c</a:t>
              </a:r>
              <a:r>
                <a:rPr lang="en-US" sz="1600" dirty="0">
                  <a:solidFill>
                    <a:srgbClr val="002060"/>
                  </a:solidFill>
                  <a:latin typeface="Times New Roman" panose="02020603050405020304" pitchFamily="18" charset="0"/>
                  <a:cs typeface="Times New Roman" panose="02020603050405020304" pitchFamily="18" charset="0"/>
                </a:rPr>
                <a:t>ti</a:t>
              </a:r>
              <a:r>
                <a:rPr lang="en-US" sz="1600" spc="4"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n</a:t>
              </a:r>
              <a:r>
                <a:rPr lang="en-US" sz="1600" spc="81"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a</a:t>
              </a:r>
              <a:r>
                <a:rPr lang="en-US" sz="1600" spc="4" dirty="0">
                  <a:solidFill>
                    <a:srgbClr val="002060"/>
                  </a:solidFill>
                  <a:latin typeface="Times New Roman" panose="02020603050405020304" pitchFamily="18" charset="0"/>
                  <a:cs typeface="Times New Roman" panose="02020603050405020304" pitchFamily="18" charset="0"/>
                </a:rPr>
                <a:t>n</a:t>
              </a:r>
              <a:r>
                <a:rPr lang="en-US" sz="1600" dirty="0">
                  <a:solidFill>
                    <a:srgbClr val="002060"/>
                  </a:solidFill>
                  <a:latin typeface="Times New Roman" panose="02020603050405020304" pitchFamily="18" charset="0"/>
                  <a:cs typeface="Times New Roman" panose="02020603050405020304" pitchFamily="18" charset="0"/>
                </a:rPr>
                <a:t>d</a:t>
              </a:r>
              <a:r>
                <a:rPr lang="en-US" sz="1600" spc="15"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a</a:t>
              </a:r>
              <a:r>
                <a:rPr lang="en-US" sz="1600" spc="4" dirty="0">
                  <a:solidFill>
                    <a:srgbClr val="002060"/>
                  </a:solidFill>
                  <a:latin typeface="Times New Roman" panose="02020603050405020304" pitchFamily="18" charset="0"/>
                  <a:cs typeface="Times New Roman" panose="02020603050405020304" pitchFamily="18" charset="0"/>
                </a:rPr>
                <a:t>p</a:t>
              </a:r>
              <a:r>
                <a:rPr lang="en-US" sz="1600" spc="9" dirty="0">
                  <a:solidFill>
                    <a:srgbClr val="002060"/>
                  </a:solidFill>
                  <a:latin typeface="Times New Roman" panose="02020603050405020304" pitchFamily="18" charset="0"/>
                  <a:cs typeface="Times New Roman" panose="02020603050405020304" pitchFamily="18" charset="0"/>
                </a:rPr>
                <a:t>peara</a:t>
              </a:r>
              <a:r>
                <a:rPr lang="en-US" sz="1600" spc="4" dirty="0">
                  <a:solidFill>
                    <a:srgbClr val="002060"/>
                  </a:solidFill>
                  <a:latin typeface="Times New Roman" panose="02020603050405020304" pitchFamily="18" charset="0"/>
                  <a:cs typeface="Times New Roman" panose="02020603050405020304" pitchFamily="18" charset="0"/>
                </a:rPr>
                <a:t>n</a:t>
              </a:r>
              <a:r>
                <a:rPr lang="en-US" sz="1600" spc="9" dirty="0">
                  <a:solidFill>
                    <a:srgbClr val="002060"/>
                  </a:solidFill>
                  <a:latin typeface="Times New Roman" panose="02020603050405020304" pitchFamily="18" charset="0"/>
                  <a:cs typeface="Times New Roman" panose="02020603050405020304" pitchFamily="18" charset="0"/>
                </a:rPr>
                <a:t>c</a:t>
              </a:r>
              <a:r>
                <a:rPr lang="en-US" sz="1600" dirty="0">
                  <a:solidFill>
                    <a:srgbClr val="002060"/>
                  </a:solidFill>
                  <a:latin typeface="Times New Roman" panose="02020603050405020304" pitchFamily="18" charset="0"/>
                  <a:cs typeface="Times New Roman" panose="02020603050405020304" pitchFamily="18" charset="0"/>
                </a:rPr>
                <a:t>e</a:t>
              </a:r>
              <a:r>
                <a:rPr lang="en-US" sz="1600" spc="-8"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of</a:t>
              </a:r>
              <a:r>
                <a:rPr lang="en-US" sz="1600" spc="36"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the</a:t>
              </a:r>
              <a:r>
                <a:rPr lang="en-US" sz="1600" spc="18"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se</a:t>
              </a:r>
              <a:r>
                <a:rPr lang="en-US" sz="1600" spc="4" dirty="0">
                  <a:solidFill>
                    <a:srgbClr val="002060"/>
                  </a:solidFill>
                  <a:latin typeface="Times New Roman" panose="02020603050405020304" pitchFamily="18" charset="0"/>
                  <a:cs typeface="Times New Roman" panose="02020603050405020304" pitchFamily="18" charset="0"/>
                </a:rPr>
                <a:t>m</a:t>
              </a:r>
              <a:r>
                <a:rPr lang="en-US" sz="1600" spc="9" dirty="0">
                  <a:solidFill>
                    <a:srgbClr val="002060"/>
                  </a:solidFill>
                  <a:latin typeface="Times New Roman" panose="02020603050405020304" pitchFamily="18" charset="0"/>
                  <a:cs typeface="Times New Roman" panose="02020603050405020304" pitchFamily="18" charset="0"/>
                </a:rPr>
                <a:t>e</a:t>
              </a:r>
              <a:r>
                <a:rPr lang="en-US" sz="1600" dirty="0">
                  <a:solidFill>
                    <a:srgbClr val="002060"/>
                  </a:solidFill>
                  <a:latin typeface="Times New Roman" panose="02020603050405020304" pitchFamily="18" charset="0"/>
                  <a:cs typeface="Times New Roman" panose="02020603050405020304" pitchFamily="18" charset="0"/>
                </a:rPr>
                <a:t>n.</a:t>
              </a:r>
            </a:p>
            <a:p>
              <a:pPr marL="298475" marR="19050" indent="-285750" algn="just">
                <a:spcBef>
                  <a:spcPts val="616"/>
                </a:spcBef>
                <a:buClr>
                  <a:srgbClr val="009900"/>
                </a:buClr>
                <a:buFont typeface="Wingdings" panose="05000000000000000000" pitchFamily="2" charset="2"/>
                <a:buChar char="v"/>
              </a:pPr>
              <a:r>
                <a:rPr lang="en-US" sz="1600" spc="4" dirty="0">
                  <a:solidFill>
                    <a:srgbClr val="002060"/>
                  </a:solidFill>
                  <a:latin typeface="Times New Roman" panose="02020603050405020304" pitchFamily="18" charset="0"/>
                  <a:cs typeface="Times New Roman" panose="02020603050405020304" pitchFamily="18" charset="0"/>
                </a:rPr>
                <a:t>M</a:t>
              </a:r>
              <a:r>
                <a:rPr lang="en-US" sz="1600" spc="9" dirty="0">
                  <a:solidFill>
                    <a:srgbClr val="002060"/>
                  </a:solidFill>
                  <a:latin typeface="Times New Roman" panose="02020603050405020304" pitchFamily="18" charset="0"/>
                  <a:cs typeface="Times New Roman" panose="02020603050405020304" pitchFamily="18" charset="0"/>
                </a:rPr>
                <a:t>ea</a:t>
              </a:r>
              <a:r>
                <a:rPr lang="en-US" sz="1600" spc="4" dirty="0">
                  <a:solidFill>
                    <a:srgbClr val="002060"/>
                  </a:solidFill>
                  <a:latin typeface="Times New Roman" panose="02020603050405020304" pitchFamily="18" charset="0"/>
                  <a:cs typeface="Times New Roman" panose="02020603050405020304" pitchFamily="18" charset="0"/>
                </a:rPr>
                <a:t>su</a:t>
              </a:r>
              <a:r>
                <a:rPr lang="en-US" sz="1600" spc="9" dirty="0">
                  <a:solidFill>
                    <a:srgbClr val="002060"/>
                  </a:solidFill>
                  <a:latin typeface="Times New Roman" panose="02020603050405020304" pitchFamily="18" charset="0"/>
                  <a:cs typeface="Times New Roman" panose="02020603050405020304" pitchFamily="18" charset="0"/>
                </a:rPr>
                <a:t>r</a:t>
              </a:r>
              <a:r>
                <a:rPr lang="en-US" sz="1600" spc="4" dirty="0">
                  <a:solidFill>
                    <a:srgbClr val="002060"/>
                  </a:solidFill>
                  <a:latin typeface="Times New Roman" panose="02020603050405020304" pitchFamily="18" charset="0"/>
                  <a:cs typeface="Times New Roman" panose="02020603050405020304" pitchFamily="18" charset="0"/>
                </a:rPr>
                <a:t>in</a:t>
              </a:r>
              <a:r>
                <a:rPr lang="en-US" sz="1600" dirty="0">
                  <a:solidFill>
                    <a:srgbClr val="002060"/>
                  </a:solidFill>
                  <a:latin typeface="Times New Roman" panose="02020603050405020304" pitchFamily="18" charset="0"/>
                  <a:cs typeface="Times New Roman" panose="02020603050405020304" pitchFamily="18" charset="0"/>
                </a:rPr>
                <a:t>g</a:t>
              </a:r>
              <a:r>
                <a:rPr lang="en-US" sz="1600" spc="7"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se</a:t>
              </a:r>
              <a:r>
                <a:rPr lang="en-US" sz="1600" spc="4" dirty="0">
                  <a:solidFill>
                    <a:srgbClr val="002060"/>
                  </a:solidFill>
                  <a:latin typeface="Times New Roman" panose="02020603050405020304" pitchFamily="18" charset="0"/>
                  <a:cs typeface="Times New Roman" panose="02020603050405020304" pitchFamily="18" charset="0"/>
                </a:rPr>
                <a:t>m</a:t>
              </a:r>
              <a:r>
                <a:rPr lang="en-US" sz="1600" spc="9" dirty="0">
                  <a:solidFill>
                    <a:srgbClr val="002060"/>
                  </a:solidFill>
                  <a:latin typeface="Times New Roman" panose="02020603050405020304" pitchFamily="18" charset="0"/>
                  <a:cs typeface="Times New Roman" panose="02020603050405020304" pitchFamily="18" charset="0"/>
                </a:rPr>
                <a:t>e</a:t>
              </a:r>
              <a:r>
                <a:rPr lang="en-US" sz="1600" dirty="0">
                  <a:solidFill>
                    <a:srgbClr val="002060"/>
                  </a:solidFill>
                  <a:latin typeface="Times New Roman" panose="02020603050405020304" pitchFamily="18" charset="0"/>
                  <a:cs typeface="Times New Roman" panose="02020603050405020304" pitchFamily="18" charset="0"/>
                </a:rPr>
                <a:t>n</a:t>
              </a:r>
              <a:r>
                <a:rPr lang="en-US" sz="1600" spc="-16"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v</a:t>
              </a:r>
              <a:r>
                <a:rPr lang="en-US" sz="1600" spc="4" dirty="0">
                  <a:solidFill>
                    <a:srgbClr val="002060"/>
                  </a:solidFill>
                  <a:latin typeface="Times New Roman" panose="02020603050405020304" pitchFamily="18" charset="0"/>
                  <a:cs typeface="Times New Roman" panose="02020603050405020304" pitchFamily="18" charset="0"/>
                </a:rPr>
                <a:t>olume.</a:t>
              </a:r>
              <a:endParaRPr lang="en-US" sz="1600" dirty="0">
                <a:solidFill>
                  <a:srgbClr val="002060"/>
                </a:solidFill>
                <a:latin typeface="Times New Roman" panose="02020603050405020304" pitchFamily="18" charset="0"/>
                <a:cs typeface="Times New Roman" panose="02020603050405020304" pitchFamily="18" charset="0"/>
              </a:endParaRPr>
            </a:p>
            <a:p>
              <a:pPr marL="298450" marR="8110" indent="-285750" algn="just">
                <a:spcBef>
                  <a:spcPts val="53"/>
                </a:spcBef>
                <a:buClr>
                  <a:srgbClr val="009900"/>
                </a:buClr>
                <a:buFont typeface="Wingdings" panose="05000000000000000000" pitchFamily="2" charset="2"/>
                <a:buChar char="v"/>
              </a:pPr>
              <a:r>
                <a:rPr lang="en-US" sz="1600" spc="4" dirty="0">
                  <a:solidFill>
                    <a:srgbClr val="002060"/>
                  </a:solidFill>
                  <a:latin typeface="Times New Roman" panose="02020603050405020304" pitchFamily="18" charset="0"/>
                  <a:cs typeface="Times New Roman" panose="02020603050405020304" pitchFamily="18" charset="0"/>
                </a:rPr>
                <a:t>M</a:t>
              </a:r>
              <a:r>
                <a:rPr lang="en-US" sz="1600" spc="9" dirty="0">
                  <a:solidFill>
                    <a:srgbClr val="002060"/>
                  </a:solidFill>
                  <a:latin typeface="Times New Roman" panose="02020603050405020304" pitchFamily="18" charset="0"/>
                  <a:cs typeface="Times New Roman" panose="02020603050405020304" pitchFamily="18" charset="0"/>
                </a:rPr>
                <a:t>ea</a:t>
              </a:r>
              <a:r>
                <a:rPr lang="en-US" sz="1600" spc="4" dirty="0">
                  <a:solidFill>
                    <a:srgbClr val="002060"/>
                  </a:solidFill>
                  <a:latin typeface="Times New Roman" panose="02020603050405020304" pitchFamily="18" charset="0"/>
                  <a:cs typeface="Times New Roman" panose="02020603050405020304" pitchFamily="18" charset="0"/>
                </a:rPr>
                <a:t>s</a:t>
              </a:r>
              <a:r>
                <a:rPr lang="en-US" sz="1600" spc="9" dirty="0">
                  <a:solidFill>
                    <a:srgbClr val="002060"/>
                  </a:solidFill>
                  <a:latin typeface="Times New Roman" panose="02020603050405020304" pitchFamily="18" charset="0"/>
                  <a:cs typeface="Times New Roman" panose="02020603050405020304" pitchFamily="18" charset="0"/>
                </a:rPr>
                <a:t>ur</a:t>
              </a:r>
              <a:r>
                <a:rPr lang="en-US" sz="1600" spc="4" dirty="0">
                  <a:solidFill>
                    <a:srgbClr val="002060"/>
                  </a:solidFill>
                  <a:latin typeface="Times New Roman" panose="02020603050405020304" pitchFamily="18" charset="0"/>
                  <a:cs typeface="Times New Roman" panose="02020603050405020304" pitchFamily="18" charset="0"/>
                </a:rPr>
                <a:t>in</a:t>
              </a:r>
              <a:r>
                <a:rPr lang="en-US" sz="1600" dirty="0">
                  <a:solidFill>
                    <a:srgbClr val="002060"/>
                  </a:solidFill>
                  <a:latin typeface="Times New Roman" panose="02020603050405020304" pitchFamily="18" charset="0"/>
                  <a:cs typeface="Times New Roman" panose="02020603050405020304" pitchFamily="18" charset="0"/>
                </a:rPr>
                <a:t>g</a:t>
              </a:r>
              <a:r>
                <a:rPr lang="en-US" sz="1600" spc="9" dirty="0">
                  <a:solidFill>
                    <a:srgbClr val="002060"/>
                  </a:solidFill>
                  <a:latin typeface="Times New Roman" panose="02020603050405020304" pitchFamily="18" charset="0"/>
                  <a:cs typeface="Times New Roman" panose="02020603050405020304" pitchFamily="18" charset="0"/>
                </a:rPr>
                <a:t> se</a:t>
              </a:r>
              <a:r>
                <a:rPr lang="en-US" sz="1600" spc="4" dirty="0">
                  <a:solidFill>
                    <a:srgbClr val="002060"/>
                  </a:solidFill>
                  <a:latin typeface="Times New Roman" panose="02020603050405020304" pitchFamily="18" charset="0"/>
                  <a:cs typeface="Times New Roman" panose="02020603050405020304" pitchFamily="18" charset="0"/>
                </a:rPr>
                <a:t>m</a:t>
              </a:r>
              <a:r>
                <a:rPr lang="en-US" sz="1600" spc="9" dirty="0">
                  <a:solidFill>
                    <a:srgbClr val="002060"/>
                  </a:solidFill>
                  <a:latin typeface="Times New Roman" panose="02020603050405020304" pitchFamily="18" charset="0"/>
                  <a:cs typeface="Times New Roman" panose="02020603050405020304" pitchFamily="18" charset="0"/>
                </a:rPr>
                <a:t>e</a:t>
              </a:r>
              <a:r>
                <a:rPr lang="en-US" sz="1600" dirty="0">
                  <a:solidFill>
                    <a:srgbClr val="002060"/>
                  </a:solidFill>
                  <a:latin typeface="Times New Roman" panose="02020603050405020304" pitchFamily="18" charset="0"/>
                  <a:cs typeface="Times New Roman" panose="02020603050405020304" pitchFamily="18" charset="0"/>
                </a:rPr>
                <a:t>n</a:t>
              </a:r>
              <a:r>
                <a:rPr lang="en-US" sz="1600" spc="-16"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p</a:t>
              </a:r>
              <a:r>
                <a:rPr lang="en-US" sz="1600" dirty="0">
                  <a:solidFill>
                    <a:srgbClr val="002060"/>
                  </a:solidFill>
                  <a:latin typeface="Times New Roman" panose="02020603050405020304" pitchFamily="18" charset="0"/>
                  <a:cs typeface="Times New Roman" panose="02020603050405020304" pitchFamily="18" charset="0"/>
                </a:rPr>
                <a:t>H</a:t>
              </a:r>
              <a:r>
                <a:rPr lang="en-US" sz="1600" spc="31" dirty="0">
                  <a:solidFill>
                    <a:srgbClr val="002060"/>
                  </a:solidFill>
                  <a:latin typeface="Times New Roman" panose="02020603050405020304" pitchFamily="18" charset="0"/>
                  <a:cs typeface="Times New Roman" panose="02020603050405020304" pitchFamily="18" charset="0"/>
                </a:rPr>
                <a:t> </a:t>
              </a:r>
              <a:r>
                <a:rPr lang="en-US" sz="1600" spc="29" dirty="0">
                  <a:solidFill>
                    <a:srgbClr val="002060"/>
                  </a:solidFill>
                  <a:latin typeface="Times New Roman" panose="02020603050405020304" pitchFamily="18" charset="0"/>
                  <a:cs typeface="Times New Roman" panose="02020603050405020304" pitchFamily="18" charset="0"/>
                </a:rPr>
                <a:t>(</a:t>
              </a:r>
              <a:r>
                <a:rPr lang="en-US" sz="1600" spc="4" dirty="0">
                  <a:solidFill>
                    <a:srgbClr val="002060"/>
                  </a:solidFill>
                  <a:latin typeface="Times New Roman" panose="02020603050405020304" pitchFamily="18" charset="0"/>
                  <a:cs typeface="Times New Roman" panose="02020603050405020304" pitchFamily="18" charset="0"/>
                </a:rPr>
                <a:t>i</a:t>
              </a:r>
              <a:r>
                <a:rPr lang="en-US" sz="1600" dirty="0">
                  <a:solidFill>
                    <a:srgbClr val="002060"/>
                  </a:solidFill>
                  <a:latin typeface="Times New Roman" panose="02020603050405020304" pitchFamily="18" charset="0"/>
                  <a:cs typeface="Times New Roman" panose="02020603050405020304" pitchFamily="18" charset="0"/>
                </a:rPr>
                <a:t>f</a:t>
              </a:r>
              <a:r>
                <a:rPr lang="en-US" sz="1600" spc="4" dirty="0">
                  <a:solidFill>
                    <a:srgbClr val="002060"/>
                  </a:solidFill>
                  <a:latin typeface="Times New Roman" panose="02020603050405020304" pitchFamily="18" charset="0"/>
                  <a:cs typeface="Times New Roman" panose="02020603050405020304" pitchFamily="18" charset="0"/>
                </a:rPr>
                <a:t> r</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spc="4" dirty="0">
                  <a:solidFill>
                    <a:srgbClr val="002060"/>
                  </a:solidFill>
                  <a:latin typeface="Times New Roman" panose="02020603050405020304" pitchFamily="18" charset="0"/>
                  <a:cs typeface="Times New Roman" panose="02020603050405020304" pitchFamily="18" charset="0"/>
                </a:rPr>
                <a:t>quir</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spc="29" dirty="0">
                  <a:solidFill>
                    <a:srgbClr val="002060"/>
                  </a:solidFill>
                  <a:latin typeface="Times New Roman" panose="02020603050405020304" pitchFamily="18" charset="0"/>
                  <a:cs typeface="Times New Roman" panose="02020603050405020304" pitchFamily="18" charset="0"/>
                </a:rPr>
                <a:t>d)</a:t>
              </a:r>
              <a:r>
                <a:rPr lang="en-US" sz="1600" dirty="0">
                  <a:solidFill>
                    <a:srgbClr val="002060"/>
                  </a:solidFill>
                  <a:latin typeface="Times New Roman" panose="02020603050405020304" pitchFamily="18" charset="0"/>
                  <a:cs typeface="Times New Roman" panose="02020603050405020304" pitchFamily="18" charset="0"/>
                </a:rPr>
                <a:t>.</a:t>
              </a:r>
            </a:p>
            <a:p>
              <a:pPr marL="298450" indent="-285750" algn="just">
                <a:spcBef>
                  <a:spcPts val="621"/>
                </a:spcBef>
                <a:buClr>
                  <a:srgbClr val="009900"/>
                </a:buClr>
                <a:buFont typeface="Wingdings" panose="05000000000000000000" pitchFamily="2" charset="2"/>
                <a:buChar char="v"/>
              </a:pPr>
              <a:r>
                <a:rPr lang="en-US" sz="1600" dirty="0">
                  <a:solidFill>
                    <a:srgbClr val="002060"/>
                  </a:solidFill>
                  <a:latin typeface="Times New Roman" panose="02020603050405020304" pitchFamily="18" charset="0"/>
                  <a:cs typeface="Times New Roman" panose="02020603050405020304" pitchFamily="18" charset="0"/>
                </a:rPr>
                <a:t>Pr</a:t>
              </a:r>
              <a:r>
                <a:rPr lang="en-US" sz="1600" spc="9" dirty="0">
                  <a:solidFill>
                    <a:srgbClr val="002060"/>
                  </a:solidFill>
                  <a:latin typeface="Times New Roman" panose="02020603050405020304" pitchFamily="18" charset="0"/>
                  <a:cs typeface="Times New Roman" panose="02020603050405020304" pitchFamily="18" charset="0"/>
                </a:rPr>
                <a:t>e</a:t>
              </a:r>
              <a:r>
                <a:rPr lang="en-US" sz="1600" dirty="0">
                  <a:solidFill>
                    <a:srgbClr val="002060"/>
                  </a:solidFill>
                  <a:latin typeface="Times New Roman" panose="02020603050405020304" pitchFamily="18" charset="0"/>
                  <a:cs typeface="Times New Roman" panose="02020603050405020304" pitchFamily="18" charset="0"/>
                </a:rPr>
                <a:t>p</a:t>
              </a:r>
              <a:r>
                <a:rPr lang="en-US" sz="1600" spc="9" dirty="0">
                  <a:solidFill>
                    <a:srgbClr val="002060"/>
                  </a:solidFill>
                  <a:latin typeface="Times New Roman" panose="02020603050405020304" pitchFamily="18" charset="0"/>
                  <a:cs typeface="Times New Roman" panose="02020603050405020304" pitchFamily="18" charset="0"/>
                </a:rPr>
                <a:t>ar</a:t>
              </a:r>
              <a:r>
                <a:rPr lang="en-US" sz="1600" dirty="0">
                  <a:solidFill>
                    <a:srgbClr val="002060"/>
                  </a:solidFill>
                  <a:latin typeface="Times New Roman" panose="02020603050405020304" pitchFamily="18" charset="0"/>
                  <a:cs typeface="Times New Roman" panose="02020603050405020304" pitchFamily="18" charset="0"/>
                </a:rPr>
                <a:t>ing</a:t>
              </a:r>
              <a:r>
                <a:rPr lang="en-US" sz="1600" spc="-18"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a</a:t>
              </a:r>
              <a:r>
                <a:rPr lang="en-US" sz="1600" spc="-16"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w</a:t>
              </a:r>
              <a:r>
                <a:rPr lang="en-US" sz="1600" spc="4" dirty="0">
                  <a:solidFill>
                    <a:srgbClr val="002060"/>
                  </a:solidFill>
                  <a:latin typeface="Times New Roman" panose="02020603050405020304" pitchFamily="18" charset="0"/>
                  <a:cs typeface="Times New Roman" panose="02020603050405020304" pitchFamily="18" charset="0"/>
                </a:rPr>
                <a:t>e</a:t>
              </a:r>
              <a:r>
                <a:rPr lang="en-US" sz="1600" dirty="0">
                  <a:solidFill>
                    <a:srgbClr val="002060"/>
                  </a:solidFill>
                  <a:latin typeface="Times New Roman" panose="02020603050405020304" pitchFamily="18" charset="0"/>
                  <a:cs typeface="Times New Roman" panose="02020603050405020304" pitchFamily="18" charset="0"/>
                </a:rPr>
                <a:t>t</a:t>
              </a:r>
              <a:r>
                <a:rPr lang="en-US" sz="1600" spc="45"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p</a:t>
              </a:r>
              <a:r>
                <a:rPr lang="en-US" sz="1600" spc="4" dirty="0">
                  <a:solidFill>
                    <a:srgbClr val="002060"/>
                  </a:solidFill>
                  <a:latin typeface="Times New Roman" panose="02020603050405020304" pitchFamily="18" charset="0"/>
                  <a:cs typeface="Times New Roman" panose="02020603050405020304" pitchFamily="18" charset="0"/>
                </a:rPr>
                <a:t>r</a:t>
              </a:r>
              <a:r>
                <a:rPr lang="en-US" sz="1600" spc="9" dirty="0">
                  <a:solidFill>
                    <a:srgbClr val="002060"/>
                  </a:solidFill>
                  <a:latin typeface="Times New Roman" panose="02020603050405020304" pitchFamily="18" charset="0"/>
                  <a:cs typeface="Times New Roman" panose="02020603050405020304" pitchFamily="18" charset="0"/>
                </a:rPr>
                <a:t>e</a:t>
              </a:r>
              <a:r>
                <a:rPr lang="en-US" sz="1600" spc="4" dirty="0">
                  <a:solidFill>
                    <a:srgbClr val="002060"/>
                  </a:solidFill>
                  <a:latin typeface="Times New Roman" panose="02020603050405020304" pitchFamily="18" charset="0"/>
                  <a:cs typeface="Times New Roman" panose="02020603050405020304" pitchFamily="18" charset="0"/>
                </a:rPr>
                <a:t>p</a:t>
              </a:r>
              <a:r>
                <a:rPr lang="en-US" sz="1600" spc="9" dirty="0">
                  <a:solidFill>
                    <a:srgbClr val="002060"/>
                  </a:solidFill>
                  <a:latin typeface="Times New Roman" panose="02020603050405020304" pitchFamily="18" charset="0"/>
                  <a:cs typeface="Times New Roman" panose="02020603050405020304" pitchFamily="18" charset="0"/>
                </a:rPr>
                <a:t>ar</a:t>
              </a:r>
              <a:r>
                <a:rPr lang="en-US" sz="1600" dirty="0">
                  <a:solidFill>
                    <a:srgbClr val="002060"/>
                  </a:solidFill>
                  <a:latin typeface="Times New Roman" panose="02020603050405020304" pitchFamily="18" charset="0"/>
                  <a:cs typeface="Times New Roman" panose="02020603050405020304" pitchFamily="18" charset="0"/>
                </a:rPr>
                <a:t>ati</a:t>
              </a:r>
              <a:r>
                <a:rPr lang="en-US" sz="1600" spc="4"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n</a:t>
              </a:r>
              <a:r>
                <a:rPr lang="en-US" sz="1600" spc="56"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f</a:t>
              </a:r>
              <a:r>
                <a:rPr lang="en-US" sz="1600" spc="9"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r</a:t>
              </a:r>
              <a:r>
                <a:rPr lang="en-US" sz="1600" spc="36"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a</a:t>
              </a:r>
              <a:r>
                <a:rPr lang="en-US" sz="1600" spc="14" dirty="0">
                  <a:solidFill>
                    <a:srgbClr val="002060"/>
                  </a:solidFill>
                  <a:latin typeface="Times New Roman" panose="02020603050405020304" pitchFamily="18" charset="0"/>
                  <a:cs typeface="Times New Roman" panose="02020603050405020304" pitchFamily="18" charset="0"/>
                </a:rPr>
                <a:t>s</a:t>
              </a:r>
              <a:r>
                <a:rPr lang="en-US" sz="1600" spc="9" dirty="0">
                  <a:solidFill>
                    <a:srgbClr val="002060"/>
                  </a:solidFill>
                  <a:latin typeface="Times New Roman" panose="02020603050405020304" pitchFamily="18" charset="0"/>
                  <a:cs typeface="Times New Roman" panose="02020603050405020304" pitchFamily="18" charset="0"/>
                </a:rPr>
                <a:t>s</a:t>
              </a:r>
              <a:r>
                <a:rPr lang="en-US" sz="1600" spc="14" dirty="0">
                  <a:solidFill>
                    <a:srgbClr val="002060"/>
                  </a:solidFill>
                  <a:latin typeface="Times New Roman" panose="02020603050405020304" pitchFamily="18" charset="0"/>
                  <a:cs typeface="Times New Roman" panose="02020603050405020304" pitchFamily="18" charset="0"/>
                </a:rPr>
                <a:t>es</a:t>
              </a:r>
              <a:r>
                <a:rPr lang="en-US" sz="1600" spc="4" dirty="0">
                  <a:solidFill>
                    <a:srgbClr val="002060"/>
                  </a:solidFill>
                  <a:latin typeface="Times New Roman" panose="02020603050405020304" pitchFamily="18" charset="0"/>
                  <a:cs typeface="Times New Roman" panose="02020603050405020304" pitchFamily="18" charset="0"/>
                </a:rPr>
                <a:t>s</a:t>
              </a:r>
              <a:r>
                <a:rPr lang="en-US" sz="1600" dirty="0">
                  <a:solidFill>
                    <a:srgbClr val="002060"/>
                  </a:solidFill>
                  <a:latin typeface="Times New Roman" panose="02020603050405020304" pitchFamily="18" charset="0"/>
                  <a:cs typeface="Times New Roman" panose="02020603050405020304" pitchFamily="18" charset="0"/>
                </a:rPr>
                <a:t>ing</a:t>
              </a:r>
              <a:r>
                <a:rPr lang="en-US" sz="1600" spc="-24"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m</a:t>
              </a:r>
              <a:r>
                <a:rPr lang="en-US" sz="1600" spc="4" dirty="0">
                  <a:solidFill>
                    <a:srgbClr val="002060"/>
                  </a:solidFill>
                  <a:latin typeface="Times New Roman" panose="02020603050405020304" pitchFamily="18" charset="0"/>
                  <a:cs typeface="Times New Roman" panose="02020603050405020304" pitchFamily="18" charset="0"/>
                </a:rPr>
                <a:t>i</a:t>
              </a:r>
              <a:r>
                <a:rPr lang="en-US" sz="1600" spc="9" dirty="0">
                  <a:solidFill>
                    <a:srgbClr val="002060"/>
                  </a:solidFill>
                  <a:latin typeface="Times New Roman" panose="02020603050405020304" pitchFamily="18" charset="0"/>
                  <a:cs typeface="Times New Roman" panose="02020603050405020304" pitchFamily="18" charset="0"/>
                </a:rPr>
                <a:t>c</a:t>
              </a:r>
              <a:r>
                <a:rPr lang="en-US" sz="1600" spc="4" dirty="0">
                  <a:solidFill>
                    <a:srgbClr val="002060"/>
                  </a:solidFill>
                  <a:latin typeface="Times New Roman" panose="02020603050405020304" pitchFamily="18" charset="0"/>
                  <a:cs typeface="Times New Roman" panose="02020603050405020304" pitchFamily="18" charset="0"/>
                </a:rPr>
                <a:t>r</a:t>
              </a:r>
              <a:r>
                <a:rPr lang="en-US" sz="1600" spc="9" dirty="0">
                  <a:solidFill>
                    <a:srgbClr val="002060"/>
                  </a:solidFill>
                  <a:latin typeface="Times New Roman" panose="02020603050405020304" pitchFamily="18" charset="0"/>
                  <a:cs typeface="Times New Roman" panose="02020603050405020304" pitchFamily="18" charset="0"/>
                </a:rPr>
                <a:t>osc</a:t>
              </a:r>
              <a:r>
                <a:rPr lang="en-US" sz="1600" spc="4" dirty="0">
                  <a:solidFill>
                    <a:srgbClr val="002060"/>
                  </a:solidFill>
                  <a:latin typeface="Times New Roman" panose="02020603050405020304" pitchFamily="18" charset="0"/>
                  <a:cs typeface="Times New Roman" panose="02020603050405020304" pitchFamily="18" charset="0"/>
                </a:rPr>
                <a:t>opi</a:t>
              </a:r>
              <a:r>
                <a:rPr lang="en-US" sz="1600" dirty="0">
                  <a:solidFill>
                    <a:srgbClr val="002060"/>
                  </a:solidFill>
                  <a:latin typeface="Times New Roman" panose="02020603050405020304" pitchFamily="18" charset="0"/>
                  <a:cs typeface="Times New Roman" panose="02020603050405020304" pitchFamily="18" charset="0"/>
                </a:rPr>
                <a:t>c</a:t>
              </a:r>
              <a:r>
                <a:rPr lang="en-US" sz="1600" spc="178"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a</a:t>
              </a:r>
              <a:r>
                <a:rPr lang="en-US" sz="1600" spc="4" dirty="0">
                  <a:solidFill>
                    <a:srgbClr val="002060"/>
                  </a:solidFill>
                  <a:latin typeface="Times New Roman" panose="02020603050405020304" pitchFamily="18" charset="0"/>
                  <a:cs typeface="Times New Roman" panose="02020603050405020304" pitchFamily="18" charset="0"/>
                </a:rPr>
                <a:t>p</a:t>
              </a:r>
              <a:r>
                <a:rPr lang="en-US" sz="1600" spc="9" dirty="0">
                  <a:solidFill>
                    <a:srgbClr val="002060"/>
                  </a:solidFill>
                  <a:latin typeface="Times New Roman" panose="02020603050405020304" pitchFamily="18" charset="0"/>
                  <a:cs typeface="Times New Roman" panose="02020603050405020304" pitchFamily="18" charset="0"/>
                </a:rPr>
                <a:t>peara</a:t>
              </a:r>
              <a:r>
                <a:rPr lang="en-US" sz="1600" spc="4" dirty="0">
                  <a:solidFill>
                    <a:srgbClr val="002060"/>
                  </a:solidFill>
                  <a:latin typeface="Times New Roman" panose="02020603050405020304" pitchFamily="18" charset="0"/>
                  <a:cs typeface="Times New Roman" panose="02020603050405020304" pitchFamily="18" charset="0"/>
                </a:rPr>
                <a:t>n</a:t>
              </a:r>
              <a:r>
                <a:rPr lang="en-US" sz="1600" spc="9" dirty="0">
                  <a:solidFill>
                    <a:srgbClr val="002060"/>
                  </a:solidFill>
                  <a:latin typeface="Times New Roman" panose="02020603050405020304" pitchFamily="18" charset="0"/>
                  <a:cs typeface="Times New Roman" panose="02020603050405020304" pitchFamily="18" charset="0"/>
                </a:rPr>
                <a:t>c</a:t>
              </a:r>
              <a:r>
                <a:rPr lang="en-US" sz="1600" spc="-4" dirty="0">
                  <a:solidFill>
                    <a:srgbClr val="002060"/>
                  </a:solidFill>
                  <a:latin typeface="Times New Roman" panose="02020603050405020304" pitchFamily="18" charset="0"/>
                  <a:cs typeface="Times New Roman" panose="02020603050405020304" pitchFamily="18" charset="0"/>
                </a:rPr>
                <a:t>e</a:t>
              </a:r>
              <a:r>
                <a:rPr lang="en-US" sz="1600" dirty="0">
                  <a:solidFill>
                    <a:srgbClr val="002060"/>
                  </a:solidFill>
                  <a:latin typeface="Times New Roman" panose="02020603050405020304" pitchFamily="18" charset="0"/>
                  <a:cs typeface="Times New Roman" panose="02020603050405020304" pitchFamily="18" charset="0"/>
                </a:rPr>
                <a:t>,</a:t>
              </a:r>
              <a:r>
                <a:rPr lang="en-US" sz="1600" spc="-4" dirty="0">
                  <a:solidFill>
                    <a:srgbClr val="002060"/>
                  </a:solidFill>
                  <a:latin typeface="Times New Roman" panose="02020603050405020304" pitchFamily="18" charset="0"/>
                  <a:cs typeface="Times New Roman" panose="02020603050405020304" pitchFamily="18" charset="0"/>
                </a:rPr>
                <a:t> </a:t>
              </a:r>
              <a:r>
                <a:rPr lang="en-US" sz="1600" spc="4" dirty="0">
                  <a:solidFill>
                    <a:srgbClr val="002060"/>
                  </a:solidFill>
                  <a:latin typeface="Times New Roman" panose="02020603050405020304" pitchFamily="18" charset="0"/>
                  <a:cs typeface="Times New Roman" panose="02020603050405020304" pitchFamily="18" charset="0"/>
                </a:rPr>
                <a:t>s</a:t>
              </a:r>
              <a:r>
                <a:rPr lang="en-US" sz="1600" spc="9" dirty="0">
                  <a:solidFill>
                    <a:srgbClr val="002060"/>
                  </a:solidFill>
                  <a:latin typeface="Times New Roman" panose="02020603050405020304" pitchFamily="18" charset="0"/>
                  <a:cs typeface="Times New Roman" panose="02020603050405020304" pitchFamily="18" charset="0"/>
                </a:rPr>
                <a:t>p</a:t>
              </a:r>
              <a:r>
                <a:rPr lang="en-US" sz="1600" spc="14" dirty="0">
                  <a:solidFill>
                    <a:srgbClr val="002060"/>
                  </a:solidFill>
                  <a:latin typeface="Times New Roman" panose="02020603050405020304" pitchFamily="18" charset="0"/>
                  <a:cs typeface="Times New Roman" panose="02020603050405020304" pitchFamily="18" charset="0"/>
                </a:rPr>
                <a:t>er</a:t>
              </a:r>
              <a:r>
                <a:rPr lang="en-US" sz="1600" dirty="0">
                  <a:solidFill>
                    <a:srgbClr val="002060"/>
                  </a:solidFill>
                  <a:latin typeface="Times New Roman" panose="02020603050405020304" pitchFamily="18" charset="0"/>
                  <a:cs typeface="Times New Roman" panose="02020603050405020304" pitchFamily="18" charset="0"/>
                </a:rPr>
                <a:t>m </a:t>
              </a:r>
              <a:r>
                <a:rPr lang="en-US" sz="1600" spc="9" dirty="0">
                  <a:solidFill>
                    <a:srgbClr val="002060"/>
                  </a:solidFill>
                  <a:latin typeface="Times New Roman" panose="02020603050405020304" pitchFamily="18" charset="0"/>
                  <a:cs typeface="Times New Roman" panose="02020603050405020304" pitchFamily="18" charset="0"/>
                </a:rPr>
                <a:t>m</a:t>
              </a:r>
              <a:r>
                <a:rPr lang="en-US" sz="1600" dirty="0">
                  <a:solidFill>
                    <a:srgbClr val="002060"/>
                  </a:solidFill>
                  <a:latin typeface="Times New Roman" panose="02020603050405020304" pitchFamily="18" charset="0"/>
                  <a:cs typeface="Times New Roman" panose="02020603050405020304" pitchFamily="18" charset="0"/>
                </a:rPr>
                <a:t>otili</a:t>
              </a:r>
              <a:r>
                <a:rPr lang="en-US" sz="1600" spc="25" dirty="0">
                  <a:solidFill>
                    <a:srgbClr val="002060"/>
                  </a:solidFill>
                  <a:latin typeface="Times New Roman" panose="02020603050405020304" pitchFamily="18" charset="0"/>
                  <a:cs typeface="Times New Roman" panose="02020603050405020304" pitchFamily="18" charset="0"/>
                </a:rPr>
                <a:t>t</a:t>
              </a:r>
              <a:r>
                <a:rPr lang="en-US" sz="1600" dirty="0">
                  <a:solidFill>
                    <a:srgbClr val="002060"/>
                  </a:solidFill>
                  <a:latin typeface="Times New Roman" panose="02020603050405020304" pitchFamily="18" charset="0"/>
                  <a:cs typeface="Times New Roman" panose="02020603050405020304" pitchFamily="18" charset="0"/>
                </a:rPr>
                <a:t>y</a:t>
              </a:r>
              <a:r>
                <a:rPr lang="en-US" sz="1600" spc="100"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a</a:t>
              </a:r>
              <a:r>
                <a:rPr lang="en-US" sz="1600" spc="4" dirty="0">
                  <a:solidFill>
                    <a:srgbClr val="002060"/>
                  </a:solidFill>
                  <a:latin typeface="Times New Roman" panose="02020603050405020304" pitchFamily="18" charset="0"/>
                  <a:cs typeface="Times New Roman" panose="02020603050405020304" pitchFamily="18" charset="0"/>
                </a:rPr>
                <a:t>n</a:t>
              </a:r>
              <a:r>
                <a:rPr lang="en-US" sz="1600" dirty="0">
                  <a:solidFill>
                    <a:srgbClr val="002060"/>
                  </a:solidFill>
                  <a:latin typeface="Times New Roman" panose="02020603050405020304" pitchFamily="18" charset="0"/>
                  <a:cs typeface="Times New Roman" panose="02020603050405020304" pitchFamily="18" charset="0"/>
                </a:rPr>
                <a:t>d</a:t>
              </a:r>
              <a:r>
                <a:rPr lang="en-US" sz="1600" spc="15"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the</a:t>
              </a:r>
              <a:r>
                <a:rPr lang="en-US" sz="1600" spc="18"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dil</a:t>
              </a:r>
              <a:r>
                <a:rPr lang="en-US" sz="1600" spc="9" dirty="0">
                  <a:solidFill>
                    <a:srgbClr val="002060"/>
                  </a:solidFill>
                  <a:latin typeface="Times New Roman" panose="02020603050405020304" pitchFamily="18" charset="0"/>
                  <a:cs typeface="Times New Roman" panose="02020603050405020304" pitchFamily="18" charset="0"/>
                </a:rPr>
                <a:t>u</a:t>
              </a:r>
              <a:r>
                <a:rPr lang="en-US" sz="1600" dirty="0">
                  <a:solidFill>
                    <a:srgbClr val="002060"/>
                  </a:solidFill>
                  <a:latin typeface="Times New Roman" panose="02020603050405020304" pitchFamily="18" charset="0"/>
                  <a:cs typeface="Times New Roman" panose="02020603050405020304" pitchFamily="18" charset="0"/>
                </a:rPr>
                <a:t>ti</a:t>
              </a:r>
              <a:r>
                <a:rPr lang="en-US" sz="1600" spc="4"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n</a:t>
              </a:r>
              <a:r>
                <a:rPr lang="en-US" sz="1600" spc="79"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r</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dirty="0">
                  <a:solidFill>
                    <a:srgbClr val="002060"/>
                  </a:solidFill>
                  <a:latin typeface="Times New Roman" panose="02020603050405020304" pitchFamily="18" charset="0"/>
                  <a:cs typeface="Times New Roman" panose="02020603050405020304" pitchFamily="18" charset="0"/>
                </a:rPr>
                <a:t>quir</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dirty="0">
                  <a:solidFill>
                    <a:srgbClr val="002060"/>
                  </a:solidFill>
                  <a:latin typeface="Times New Roman" panose="02020603050405020304" pitchFamily="18" charset="0"/>
                  <a:cs typeface="Times New Roman" panose="02020603050405020304" pitchFamily="18" charset="0"/>
                </a:rPr>
                <a:t>d</a:t>
              </a:r>
              <a:r>
                <a:rPr lang="en-US" sz="1600" spc="11" dirty="0">
                  <a:solidFill>
                    <a:srgbClr val="002060"/>
                  </a:solidFill>
                  <a:latin typeface="Times New Roman" panose="02020603050405020304" pitchFamily="18" charset="0"/>
                  <a:cs typeface="Times New Roman" panose="02020603050405020304" pitchFamily="18" charset="0"/>
                </a:rPr>
                <a:t> </a:t>
              </a:r>
              <a:r>
                <a:rPr lang="en-US" sz="1600" spc="4" dirty="0">
                  <a:solidFill>
                    <a:srgbClr val="002060"/>
                  </a:solidFill>
                  <a:latin typeface="Times New Roman" panose="02020603050405020304" pitchFamily="18" charset="0"/>
                  <a:cs typeface="Times New Roman" panose="02020603050405020304" pitchFamily="18" charset="0"/>
                </a:rPr>
                <a:t>f</a:t>
              </a:r>
              <a:r>
                <a:rPr lang="en-US" sz="1600" spc="9"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r</a:t>
              </a:r>
              <a:r>
                <a:rPr lang="en-US" sz="1600" spc="36"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a</a:t>
              </a:r>
              <a:r>
                <a:rPr lang="en-US" sz="1600" spc="14" dirty="0">
                  <a:solidFill>
                    <a:srgbClr val="002060"/>
                  </a:solidFill>
                  <a:latin typeface="Times New Roman" panose="02020603050405020304" pitchFamily="18" charset="0"/>
                  <a:cs typeface="Times New Roman" panose="02020603050405020304" pitchFamily="18" charset="0"/>
                </a:rPr>
                <a:t>s</a:t>
              </a:r>
              <a:r>
                <a:rPr lang="en-US" sz="1600" spc="9" dirty="0">
                  <a:solidFill>
                    <a:srgbClr val="002060"/>
                  </a:solidFill>
                  <a:latin typeface="Times New Roman" panose="02020603050405020304" pitchFamily="18" charset="0"/>
                  <a:cs typeface="Times New Roman" panose="02020603050405020304" pitchFamily="18" charset="0"/>
                </a:rPr>
                <a:t>s</a:t>
              </a:r>
              <a:r>
                <a:rPr lang="en-US" sz="1600" spc="14" dirty="0">
                  <a:solidFill>
                    <a:srgbClr val="002060"/>
                  </a:solidFill>
                  <a:latin typeface="Times New Roman" panose="02020603050405020304" pitchFamily="18" charset="0"/>
                  <a:cs typeface="Times New Roman" panose="02020603050405020304" pitchFamily="18" charset="0"/>
                </a:rPr>
                <a:t>es</a:t>
              </a:r>
              <a:r>
                <a:rPr lang="en-US" sz="1600" spc="4" dirty="0">
                  <a:solidFill>
                    <a:srgbClr val="002060"/>
                  </a:solidFill>
                  <a:latin typeface="Times New Roman" panose="02020603050405020304" pitchFamily="18" charset="0"/>
                  <a:cs typeface="Times New Roman" panose="02020603050405020304" pitchFamily="18" charset="0"/>
                </a:rPr>
                <a:t>sin</a:t>
              </a:r>
              <a:r>
                <a:rPr lang="en-US" sz="1600" dirty="0">
                  <a:solidFill>
                    <a:srgbClr val="002060"/>
                  </a:solidFill>
                  <a:latin typeface="Times New Roman" panose="02020603050405020304" pitchFamily="18" charset="0"/>
                  <a:cs typeface="Times New Roman" panose="02020603050405020304" pitchFamily="18" charset="0"/>
                </a:rPr>
                <a:t>g</a:t>
              </a:r>
              <a:r>
                <a:rPr lang="en-US" sz="1600" spc="-24" dirty="0">
                  <a:solidFill>
                    <a:srgbClr val="002060"/>
                  </a:solidFill>
                  <a:latin typeface="Times New Roman" panose="02020603050405020304" pitchFamily="18" charset="0"/>
                  <a:cs typeface="Times New Roman" panose="02020603050405020304" pitchFamily="18" charset="0"/>
                </a:rPr>
                <a:t> </a:t>
              </a:r>
              <a:r>
                <a:rPr lang="en-US" sz="1600" spc="4" dirty="0">
                  <a:solidFill>
                    <a:srgbClr val="002060"/>
                  </a:solidFill>
                  <a:latin typeface="Times New Roman" panose="02020603050405020304" pitchFamily="18" charset="0"/>
                  <a:cs typeface="Times New Roman" panose="02020603050405020304" pitchFamily="18" charset="0"/>
                </a:rPr>
                <a:t>s</a:t>
              </a:r>
              <a:r>
                <a:rPr lang="en-US" sz="1600" spc="9" dirty="0">
                  <a:solidFill>
                    <a:srgbClr val="002060"/>
                  </a:solidFill>
                  <a:latin typeface="Times New Roman" panose="02020603050405020304" pitchFamily="18" charset="0"/>
                  <a:cs typeface="Times New Roman" panose="02020603050405020304" pitchFamily="18" charset="0"/>
                </a:rPr>
                <a:t>p</a:t>
              </a:r>
              <a:r>
                <a:rPr lang="en-US" sz="1600" spc="14" dirty="0">
                  <a:solidFill>
                    <a:srgbClr val="002060"/>
                  </a:solidFill>
                  <a:latin typeface="Times New Roman" panose="02020603050405020304" pitchFamily="18" charset="0"/>
                  <a:cs typeface="Times New Roman" panose="02020603050405020304" pitchFamily="18" charset="0"/>
                </a:rPr>
                <a:t>er</a:t>
              </a:r>
              <a:r>
                <a:rPr lang="en-US" sz="1600" dirty="0">
                  <a:solidFill>
                    <a:srgbClr val="002060"/>
                  </a:solidFill>
                  <a:latin typeface="Times New Roman" panose="02020603050405020304" pitchFamily="18" charset="0"/>
                  <a:cs typeface="Times New Roman" panose="02020603050405020304" pitchFamily="18" charset="0"/>
                </a:rPr>
                <a:t>m</a:t>
              </a:r>
              <a:r>
                <a:rPr lang="en-US" sz="1600" spc="31" dirty="0">
                  <a:solidFill>
                    <a:srgbClr val="002060"/>
                  </a:solidFill>
                  <a:latin typeface="Times New Roman" panose="02020603050405020304" pitchFamily="18" charset="0"/>
                  <a:cs typeface="Times New Roman" panose="02020603050405020304" pitchFamily="18" charset="0"/>
                </a:rPr>
                <a:t> </a:t>
              </a:r>
              <a:r>
                <a:rPr lang="en-US" sz="1600" spc="4" dirty="0">
                  <a:solidFill>
                    <a:srgbClr val="002060"/>
                  </a:solidFill>
                  <a:latin typeface="Times New Roman" panose="02020603050405020304" pitchFamily="18" charset="0"/>
                  <a:cs typeface="Times New Roman" panose="02020603050405020304" pitchFamily="18" charset="0"/>
                </a:rPr>
                <a:t>num</a:t>
              </a:r>
              <a:r>
                <a:rPr lang="en-US" sz="1600" spc="9" dirty="0">
                  <a:solidFill>
                    <a:srgbClr val="002060"/>
                  </a:solidFill>
                  <a:latin typeface="Times New Roman" panose="02020603050405020304" pitchFamily="18" charset="0"/>
                  <a:cs typeface="Times New Roman" panose="02020603050405020304" pitchFamily="18" charset="0"/>
                </a:rPr>
                <a:t>b</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spc="-59" dirty="0">
                  <a:solidFill>
                    <a:srgbClr val="002060"/>
                  </a:solidFill>
                  <a:latin typeface="Times New Roman" panose="02020603050405020304" pitchFamily="18" charset="0"/>
                  <a:cs typeface="Times New Roman" panose="02020603050405020304" pitchFamily="18" charset="0"/>
                </a:rPr>
                <a:t>r</a:t>
              </a:r>
              <a:r>
                <a:rPr lang="en-US" sz="1600" dirty="0">
                  <a:solidFill>
                    <a:srgbClr val="002060"/>
                  </a:solidFill>
                  <a:latin typeface="Times New Roman" panose="02020603050405020304" pitchFamily="18" charset="0"/>
                  <a:cs typeface="Times New Roman" panose="02020603050405020304" pitchFamily="18" charset="0"/>
                </a:rPr>
                <a:t>.</a:t>
              </a:r>
            </a:p>
            <a:p>
              <a:pPr marL="298450" indent="-285750" algn="just">
                <a:spcBef>
                  <a:spcPts val="621"/>
                </a:spcBef>
                <a:buClr>
                  <a:srgbClr val="009900"/>
                </a:buClr>
                <a:buFont typeface="Wingdings" panose="05000000000000000000" pitchFamily="2" charset="2"/>
                <a:buChar char="v"/>
              </a:pPr>
              <a:endParaRPr lang="en-US" sz="1600" dirty="0">
                <a:solidFill>
                  <a:srgbClr val="002060"/>
                </a:solidFill>
                <a:latin typeface="Times New Roman" panose="02020603050405020304" pitchFamily="18" charset="0"/>
                <a:cs typeface="Times New Roman" panose="02020603050405020304" pitchFamily="18" charset="0"/>
              </a:endParaRPr>
            </a:p>
            <a:p>
              <a:pPr marL="12700" algn="just">
                <a:spcBef>
                  <a:spcPts val="621"/>
                </a:spcBef>
                <a:buClr>
                  <a:srgbClr val="009900"/>
                </a:buClr>
              </a:pPr>
              <a:endParaRPr lang="en-US" sz="1600" dirty="0">
                <a:solidFill>
                  <a:srgbClr val="002060"/>
                </a:solidFill>
                <a:latin typeface="Times New Roman" panose="02020603050405020304" pitchFamily="18" charset="0"/>
                <a:cs typeface="Times New Roman" panose="02020603050405020304" pitchFamily="18" charset="0"/>
              </a:endParaRPr>
            </a:p>
            <a:p>
              <a:pPr marL="298450" indent="-285750" algn="just">
                <a:spcBef>
                  <a:spcPts val="621"/>
                </a:spcBef>
                <a:buClr>
                  <a:srgbClr val="009900"/>
                </a:buClr>
                <a:buFont typeface="Wingdings" panose="05000000000000000000" pitchFamily="2" charset="2"/>
                <a:buChar char="v"/>
              </a:pPr>
              <a:endParaRPr lang="en-US" sz="1600" dirty="0">
                <a:solidFill>
                  <a:srgbClr val="002060"/>
                </a:solidFill>
                <a:latin typeface="Times New Roman" panose="02020603050405020304" pitchFamily="18" charset="0"/>
                <a:cs typeface="Times New Roman" panose="02020603050405020304" pitchFamily="18" charset="0"/>
              </a:endParaRPr>
            </a:p>
            <a:p>
              <a:pPr marL="298450" indent="-285750" algn="just">
                <a:spcBef>
                  <a:spcPts val="621"/>
                </a:spcBef>
                <a:buClr>
                  <a:srgbClr val="009900"/>
                </a:buClr>
                <a:buFont typeface="Wingdings" panose="05000000000000000000" pitchFamily="2" charset="2"/>
                <a:buChar char="v"/>
              </a:pPr>
              <a:endParaRPr lang="en-US" sz="1600" dirty="0">
                <a:solidFill>
                  <a:srgbClr val="002060"/>
                </a:solidFill>
                <a:latin typeface="Times New Roman" panose="02020603050405020304" pitchFamily="18" charset="0"/>
                <a:cs typeface="Times New Roman" panose="02020603050405020304" pitchFamily="18" charset="0"/>
              </a:endParaRPr>
            </a:p>
            <a:p>
              <a:pPr marL="298450" indent="-285750" algn="just">
                <a:spcBef>
                  <a:spcPts val="621"/>
                </a:spcBef>
                <a:buClr>
                  <a:srgbClr val="009900"/>
                </a:buClr>
                <a:buFont typeface="Wingdings" panose="05000000000000000000" pitchFamily="2" charset="2"/>
                <a:buChar char="v"/>
              </a:pPr>
              <a:endParaRPr lang="en-US" sz="1600" dirty="0">
                <a:solidFill>
                  <a:srgbClr val="002060"/>
                </a:solidFill>
                <a:latin typeface="Times New Roman" panose="02020603050405020304" pitchFamily="18" charset="0"/>
                <a:cs typeface="Times New Roman" panose="02020603050405020304" pitchFamily="18" charset="0"/>
              </a:endParaRPr>
            </a:p>
            <a:p>
              <a:pPr marL="298450" indent="-285750" algn="just">
                <a:spcBef>
                  <a:spcPts val="621"/>
                </a:spcBef>
                <a:buClr>
                  <a:srgbClr val="009900"/>
                </a:buClr>
                <a:buFont typeface="Wingdings" panose="05000000000000000000" pitchFamily="2" charset="2"/>
                <a:buChar char="v"/>
              </a:pPr>
              <a:r>
                <a:rPr lang="en-US" sz="1600" dirty="0">
                  <a:solidFill>
                    <a:srgbClr val="002060"/>
                  </a:solidFill>
                  <a:latin typeface="Times New Roman" panose="02020603050405020304" pitchFamily="18" charset="0"/>
                  <a:cs typeface="Times New Roman" panose="02020603050405020304" pitchFamily="18" charset="0"/>
                </a:rPr>
                <a:t>C</a:t>
              </a:r>
              <a:r>
                <a:rPr lang="en-US" sz="1600" spc="9" dirty="0">
                  <a:solidFill>
                    <a:srgbClr val="002060"/>
                  </a:solidFill>
                  <a:latin typeface="Times New Roman" panose="02020603050405020304" pitchFamily="18" charset="0"/>
                  <a:cs typeface="Times New Roman" panose="02020603050405020304" pitchFamily="18" charset="0"/>
                </a:rPr>
                <a:t>a</a:t>
              </a:r>
              <a:r>
                <a:rPr lang="en-US" sz="1600" spc="4" dirty="0">
                  <a:solidFill>
                    <a:srgbClr val="002060"/>
                  </a:solidFill>
                  <a:latin typeface="Times New Roman" panose="02020603050405020304" pitchFamily="18" charset="0"/>
                  <a:cs typeface="Times New Roman" panose="02020603050405020304" pitchFamily="18" charset="0"/>
                </a:rPr>
                <a:t>lc</a:t>
              </a:r>
              <a:r>
                <a:rPr lang="en-US" sz="1600" dirty="0">
                  <a:solidFill>
                    <a:srgbClr val="002060"/>
                  </a:solidFill>
                  <a:latin typeface="Times New Roman" panose="02020603050405020304" pitchFamily="18" charset="0"/>
                  <a:cs typeface="Times New Roman" panose="02020603050405020304" pitchFamily="18" charset="0"/>
                </a:rPr>
                <a:t>ulating</a:t>
              </a:r>
              <a:r>
                <a:rPr lang="en-US" sz="1600" spc="41"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the</a:t>
              </a:r>
              <a:r>
                <a:rPr lang="en-US" sz="1600" spc="18"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c</a:t>
              </a:r>
              <a:r>
                <a:rPr lang="en-US" sz="1600" spc="4" dirty="0">
                  <a:solidFill>
                    <a:srgbClr val="002060"/>
                  </a:solidFill>
                  <a:latin typeface="Times New Roman" panose="02020603050405020304" pitchFamily="18" charset="0"/>
                  <a:cs typeface="Times New Roman" panose="02020603050405020304" pitchFamily="18" charset="0"/>
                </a:rPr>
                <a:t>on</a:t>
              </a:r>
              <a:r>
                <a:rPr lang="en-US" sz="1600" spc="9" dirty="0">
                  <a:solidFill>
                    <a:srgbClr val="002060"/>
                  </a:solidFill>
                  <a:latin typeface="Times New Roman" panose="02020603050405020304" pitchFamily="18" charset="0"/>
                  <a:cs typeface="Times New Roman" panose="02020603050405020304" pitchFamily="18" charset="0"/>
                </a:rPr>
                <a:t>ce</a:t>
              </a:r>
              <a:r>
                <a:rPr lang="en-US" sz="1600" spc="4" dirty="0">
                  <a:solidFill>
                    <a:srgbClr val="002060"/>
                  </a:solidFill>
                  <a:latin typeface="Times New Roman" panose="02020603050405020304" pitchFamily="18" charset="0"/>
                  <a:cs typeface="Times New Roman" panose="02020603050405020304" pitchFamily="18" charset="0"/>
                </a:rPr>
                <a:t>n</a:t>
              </a:r>
              <a:r>
                <a:rPr lang="en-US" sz="1600" dirty="0">
                  <a:solidFill>
                    <a:srgbClr val="002060"/>
                  </a:solidFill>
                  <a:latin typeface="Times New Roman" panose="02020603050405020304" pitchFamily="18" charset="0"/>
                  <a:cs typeface="Times New Roman" panose="02020603050405020304" pitchFamily="18" charset="0"/>
                </a:rPr>
                <a:t>t</a:t>
              </a:r>
              <a:r>
                <a:rPr lang="en-US" sz="1600" spc="9" dirty="0">
                  <a:solidFill>
                    <a:srgbClr val="002060"/>
                  </a:solidFill>
                  <a:latin typeface="Times New Roman" panose="02020603050405020304" pitchFamily="18" charset="0"/>
                  <a:cs typeface="Times New Roman" panose="02020603050405020304" pitchFamily="18" charset="0"/>
                </a:rPr>
                <a:t>r</a:t>
              </a:r>
              <a:r>
                <a:rPr lang="en-US" sz="1600" dirty="0">
                  <a:solidFill>
                    <a:srgbClr val="002060"/>
                  </a:solidFill>
                  <a:latin typeface="Times New Roman" panose="02020603050405020304" pitchFamily="18" charset="0"/>
                  <a:cs typeface="Times New Roman" panose="02020603050405020304" pitchFamily="18" charset="0"/>
                </a:rPr>
                <a:t>ati</a:t>
              </a:r>
              <a:r>
                <a:rPr lang="en-US" sz="1600" spc="4"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n</a:t>
              </a:r>
              <a:r>
                <a:rPr lang="en-US" sz="1600" spc="131"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in</a:t>
              </a:r>
              <a:r>
                <a:rPr lang="en-US" sz="1600" spc="4" dirty="0">
                  <a:solidFill>
                    <a:srgbClr val="002060"/>
                  </a:solidFill>
                  <a:latin typeface="Times New Roman" panose="02020603050405020304" pitchFamily="18" charset="0"/>
                  <a:cs typeface="Times New Roman" panose="02020603050405020304" pitchFamily="18" charset="0"/>
                </a:rPr>
                <a:t> s</a:t>
              </a:r>
              <a:r>
                <a:rPr lang="en-US" sz="1600" spc="9" dirty="0">
                  <a:solidFill>
                    <a:srgbClr val="002060"/>
                  </a:solidFill>
                  <a:latin typeface="Times New Roman" panose="02020603050405020304" pitchFamily="18" charset="0"/>
                  <a:cs typeface="Times New Roman" panose="02020603050405020304" pitchFamily="18" charset="0"/>
                </a:rPr>
                <a:t>p</a:t>
              </a:r>
              <a:r>
                <a:rPr lang="en-US" sz="1600" spc="14" dirty="0">
                  <a:solidFill>
                    <a:srgbClr val="002060"/>
                  </a:solidFill>
                  <a:latin typeface="Times New Roman" panose="02020603050405020304" pitchFamily="18" charset="0"/>
                  <a:cs typeface="Times New Roman" panose="02020603050405020304" pitchFamily="18" charset="0"/>
                </a:rPr>
                <a:t>er</a:t>
              </a:r>
              <a:r>
                <a:rPr lang="en-US" sz="1600" spc="9" dirty="0">
                  <a:solidFill>
                    <a:srgbClr val="002060"/>
                  </a:solidFill>
                  <a:latin typeface="Times New Roman" panose="02020603050405020304" pitchFamily="18" charset="0"/>
                  <a:cs typeface="Times New Roman" panose="02020603050405020304" pitchFamily="18" charset="0"/>
                </a:rPr>
                <a:t>m</a:t>
              </a:r>
              <a:r>
                <a:rPr lang="en-US" sz="1600" spc="4" dirty="0">
                  <a:solidFill>
                    <a:srgbClr val="002060"/>
                  </a:solidFill>
                  <a:latin typeface="Times New Roman" panose="02020603050405020304" pitchFamily="18" charset="0"/>
                  <a:cs typeface="Times New Roman" panose="02020603050405020304" pitchFamily="18" charset="0"/>
                </a:rPr>
                <a:t>a</a:t>
              </a:r>
              <a:r>
                <a:rPr lang="en-US" sz="1600" spc="-9" dirty="0">
                  <a:solidFill>
                    <a:srgbClr val="002060"/>
                  </a:solidFill>
                  <a:latin typeface="Times New Roman" panose="02020603050405020304" pitchFamily="18" charset="0"/>
                  <a:cs typeface="Times New Roman" panose="02020603050405020304" pitchFamily="18" charset="0"/>
                </a:rPr>
                <a:t>t</a:t>
              </a:r>
              <a:r>
                <a:rPr lang="en-US" sz="1600" spc="-4" dirty="0">
                  <a:solidFill>
                    <a:srgbClr val="002060"/>
                  </a:solidFill>
                  <a:latin typeface="Times New Roman" panose="02020603050405020304" pitchFamily="18" charset="0"/>
                  <a:cs typeface="Times New Roman" panose="02020603050405020304" pitchFamily="18" charset="0"/>
                </a:rPr>
                <a:t>oz</a:t>
              </a:r>
              <a:r>
                <a:rPr lang="en-US" sz="1600" spc="4"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a</a:t>
              </a:r>
              <a:r>
                <a:rPr lang="en-US" sz="1600" spc="35"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p</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dirty="0">
                  <a:solidFill>
                    <a:srgbClr val="002060"/>
                  </a:solidFill>
                  <a:latin typeface="Times New Roman" panose="02020603050405020304" pitchFamily="18" charset="0"/>
                  <a:cs typeface="Times New Roman" panose="02020603050405020304" pitchFamily="18" charset="0"/>
                </a:rPr>
                <a:t>r</a:t>
              </a:r>
              <a:r>
                <a:rPr lang="en-US" sz="1600" spc="15"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m</a:t>
              </a:r>
              <a:r>
                <a:rPr lang="en-US" sz="1600" spc="-4" dirty="0">
                  <a:solidFill>
                    <a:srgbClr val="002060"/>
                  </a:solidFill>
                  <a:latin typeface="Times New Roman" panose="02020603050405020304" pitchFamily="18" charset="0"/>
                  <a:cs typeface="Times New Roman" panose="02020603050405020304" pitchFamily="18" charset="0"/>
                </a:rPr>
                <a:t>l</a:t>
              </a:r>
              <a:r>
                <a:rPr lang="en-US" sz="1600" dirty="0">
                  <a:solidFill>
                    <a:srgbClr val="002060"/>
                  </a:solidFill>
                  <a:latin typeface="Times New Roman" panose="02020603050405020304" pitchFamily="18" charset="0"/>
                  <a:cs typeface="Times New Roman" panose="02020603050405020304" pitchFamily="18" charset="0"/>
                </a:rPr>
                <a:t> and the</a:t>
              </a:r>
              <a:r>
                <a:rPr lang="en-US" sz="1600" spc="18"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t</a:t>
              </a:r>
              <a:r>
                <a:rPr lang="en-US" sz="1600" dirty="0">
                  <a:solidFill>
                    <a:srgbClr val="002060"/>
                  </a:solidFill>
                  <a:latin typeface="Times New Roman" panose="02020603050405020304" pitchFamily="18" charset="0"/>
                  <a:cs typeface="Times New Roman" panose="02020603050405020304" pitchFamily="18" charset="0"/>
                </a:rPr>
                <a:t>o</a:t>
              </a:r>
              <a:r>
                <a:rPr lang="en-US" sz="1600" spc="9" dirty="0">
                  <a:solidFill>
                    <a:srgbClr val="002060"/>
                  </a:solidFill>
                  <a:latin typeface="Times New Roman" panose="02020603050405020304" pitchFamily="18" charset="0"/>
                  <a:cs typeface="Times New Roman" panose="02020603050405020304" pitchFamily="18" charset="0"/>
                </a:rPr>
                <a:t>ta</a:t>
              </a:r>
              <a:r>
                <a:rPr lang="en-US" sz="1600" dirty="0">
                  <a:solidFill>
                    <a:srgbClr val="002060"/>
                  </a:solidFill>
                  <a:latin typeface="Times New Roman" panose="02020603050405020304" pitchFamily="18" charset="0"/>
                  <a:cs typeface="Times New Roman" panose="02020603050405020304" pitchFamily="18" charset="0"/>
                </a:rPr>
                <a:t>l</a:t>
              </a:r>
              <a:r>
                <a:rPr lang="en-US" sz="1600" spc="63"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num</a:t>
              </a:r>
              <a:r>
                <a:rPr lang="en-US" sz="1600" spc="9" dirty="0">
                  <a:solidFill>
                    <a:srgbClr val="002060"/>
                  </a:solidFill>
                  <a:latin typeface="Times New Roman" panose="02020603050405020304" pitchFamily="18" charset="0"/>
                  <a:cs typeface="Times New Roman" panose="02020603050405020304" pitchFamily="18" charset="0"/>
                </a:rPr>
                <a:t>b</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dirty="0">
                  <a:solidFill>
                    <a:srgbClr val="002060"/>
                  </a:solidFill>
                  <a:latin typeface="Times New Roman" panose="02020603050405020304" pitchFamily="18" charset="0"/>
                  <a:cs typeface="Times New Roman" panose="02020603050405020304" pitchFamily="18" charset="0"/>
                </a:rPr>
                <a:t>r</a:t>
              </a:r>
              <a:r>
                <a:rPr lang="en-US" sz="1600" spc="26"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of</a:t>
              </a:r>
              <a:r>
                <a:rPr lang="en-US" sz="1600" spc="36" dirty="0">
                  <a:solidFill>
                    <a:srgbClr val="002060"/>
                  </a:solidFill>
                  <a:latin typeface="Times New Roman" panose="02020603050405020304" pitchFamily="18" charset="0"/>
                  <a:cs typeface="Times New Roman" panose="02020603050405020304" pitchFamily="18" charset="0"/>
                </a:rPr>
                <a:t> </a:t>
              </a:r>
              <a:r>
                <a:rPr lang="en-US" sz="1600" spc="4" dirty="0">
                  <a:solidFill>
                    <a:srgbClr val="002060"/>
                  </a:solidFill>
                  <a:latin typeface="Times New Roman" panose="02020603050405020304" pitchFamily="18" charset="0"/>
                  <a:cs typeface="Times New Roman" panose="02020603050405020304" pitchFamily="18" charset="0"/>
                </a:rPr>
                <a:t>s</a:t>
              </a:r>
              <a:r>
                <a:rPr lang="en-US" sz="1600" spc="9" dirty="0">
                  <a:solidFill>
                    <a:srgbClr val="002060"/>
                  </a:solidFill>
                  <a:latin typeface="Times New Roman" panose="02020603050405020304" pitchFamily="18" charset="0"/>
                  <a:cs typeface="Times New Roman" panose="02020603050405020304" pitchFamily="18" charset="0"/>
                </a:rPr>
                <a:t>p</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spc="9" dirty="0">
                  <a:solidFill>
                    <a:srgbClr val="002060"/>
                  </a:solidFill>
                  <a:latin typeface="Times New Roman" panose="02020603050405020304" pitchFamily="18" charset="0"/>
                  <a:cs typeface="Times New Roman" panose="02020603050405020304" pitchFamily="18" charset="0"/>
                </a:rPr>
                <a:t>rm</a:t>
              </a:r>
              <a:r>
                <a:rPr lang="en-US" sz="1600" spc="4" dirty="0">
                  <a:solidFill>
                    <a:srgbClr val="002060"/>
                  </a:solidFill>
                  <a:latin typeface="Times New Roman" panose="02020603050405020304" pitchFamily="18" charset="0"/>
                  <a:cs typeface="Times New Roman" panose="02020603050405020304" pitchFamily="18" charset="0"/>
                </a:rPr>
                <a:t>a</a:t>
              </a:r>
              <a:r>
                <a:rPr lang="en-US" sz="1600" spc="-9" dirty="0">
                  <a:solidFill>
                    <a:srgbClr val="002060"/>
                  </a:solidFill>
                  <a:latin typeface="Times New Roman" panose="02020603050405020304" pitchFamily="18" charset="0"/>
                  <a:cs typeface="Times New Roman" panose="02020603050405020304" pitchFamily="18" charset="0"/>
                </a:rPr>
                <a:t>t</a:t>
              </a:r>
              <a:r>
                <a:rPr lang="en-US" sz="1600" spc="-4" dirty="0">
                  <a:solidFill>
                    <a:srgbClr val="002060"/>
                  </a:solidFill>
                  <a:latin typeface="Times New Roman" panose="02020603050405020304" pitchFamily="18" charset="0"/>
                  <a:cs typeface="Times New Roman" panose="02020603050405020304" pitchFamily="18" charset="0"/>
                </a:rPr>
                <a:t>oz</a:t>
              </a:r>
              <a:r>
                <a:rPr lang="en-US" sz="1600" spc="4"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a</a:t>
              </a:r>
              <a:r>
                <a:rPr lang="en-US" sz="1600" spc="35"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p</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dirty="0">
                  <a:solidFill>
                    <a:srgbClr val="002060"/>
                  </a:solidFill>
                  <a:latin typeface="Times New Roman" panose="02020603050405020304" pitchFamily="18" charset="0"/>
                  <a:cs typeface="Times New Roman" panose="02020603050405020304" pitchFamily="18" charset="0"/>
                </a:rPr>
                <a:t>r</a:t>
              </a:r>
              <a:r>
                <a:rPr lang="en-US" sz="1600" spc="15" dirty="0">
                  <a:solidFill>
                    <a:srgbClr val="002060"/>
                  </a:solidFill>
                  <a:latin typeface="Times New Roman" panose="02020603050405020304" pitchFamily="18" charset="0"/>
                  <a:cs typeface="Times New Roman" panose="02020603050405020304" pitchFamily="18" charset="0"/>
                </a:rPr>
                <a:t> </a:t>
              </a:r>
              <a:r>
                <a:rPr lang="en-US" sz="1600" spc="4" dirty="0">
                  <a:solidFill>
                    <a:srgbClr val="002060"/>
                  </a:solidFill>
                  <a:latin typeface="Times New Roman" panose="02020603050405020304" pitchFamily="18" charset="0"/>
                  <a:cs typeface="Times New Roman" panose="02020603050405020304" pitchFamily="18" charset="0"/>
                </a:rPr>
                <a:t>ej</a:t>
              </a:r>
              <a:r>
                <a:rPr lang="en-US" sz="1600" dirty="0">
                  <a:solidFill>
                    <a:srgbClr val="002060"/>
                  </a:solidFill>
                  <a:latin typeface="Times New Roman" panose="02020603050405020304" pitchFamily="18" charset="0"/>
                  <a:cs typeface="Times New Roman" panose="02020603050405020304" pitchFamily="18" charset="0"/>
                </a:rPr>
                <a:t>a</a:t>
              </a:r>
              <a:r>
                <a:rPr lang="en-US" sz="1600" spc="4" dirty="0">
                  <a:solidFill>
                    <a:srgbClr val="002060"/>
                  </a:solidFill>
                  <a:latin typeface="Times New Roman" panose="02020603050405020304" pitchFamily="18" charset="0"/>
                  <a:cs typeface="Times New Roman" panose="02020603050405020304" pitchFamily="18" charset="0"/>
                </a:rPr>
                <a:t>c</a:t>
              </a:r>
              <a:r>
                <a:rPr lang="en-US" sz="1600" dirty="0">
                  <a:solidFill>
                    <a:srgbClr val="002060"/>
                  </a:solidFill>
                  <a:latin typeface="Times New Roman" panose="02020603050405020304" pitchFamily="18" charset="0"/>
                  <a:cs typeface="Times New Roman" panose="02020603050405020304" pitchFamily="18" charset="0"/>
                </a:rPr>
                <a:t>ula</a:t>
              </a:r>
              <a:r>
                <a:rPr lang="en-US" sz="1600" spc="-9" dirty="0">
                  <a:solidFill>
                    <a:srgbClr val="002060"/>
                  </a:solidFill>
                  <a:latin typeface="Times New Roman" panose="02020603050405020304" pitchFamily="18" charset="0"/>
                  <a:cs typeface="Times New Roman" panose="02020603050405020304" pitchFamily="18" charset="0"/>
                </a:rPr>
                <a:t>t</a:t>
              </a:r>
              <a:r>
                <a:rPr lang="en-US" sz="1600" dirty="0">
                  <a:solidFill>
                    <a:srgbClr val="002060"/>
                  </a:solidFill>
                  <a:latin typeface="Times New Roman" panose="02020603050405020304" pitchFamily="18" charset="0"/>
                  <a:cs typeface="Times New Roman" panose="02020603050405020304" pitchFamily="18" charset="0"/>
                </a:rPr>
                <a:t>e with appropriate chambers.</a:t>
              </a:r>
            </a:p>
            <a:p>
              <a:pPr marL="298450" indent="-285750" algn="just">
                <a:spcBef>
                  <a:spcPts val="621"/>
                </a:spcBef>
                <a:buClr>
                  <a:srgbClr val="009900"/>
                </a:buClr>
                <a:buFont typeface="Wingdings" panose="05000000000000000000" pitchFamily="2" charset="2"/>
                <a:buChar char="v"/>
              </a:pPr>
              <a:endParaRPr lang="en-US" sz="1600" dirty="0">
                <a:solidFill>
                  <a:srgbClr val="002060"/>
                </a:solidFill>
                <a:latin typeface="Times New Roman" panose="02020603050405020304" pitchFamily="18" charset="0"/>
                <a:cs typeface="Times New Roman" panose="02020603050405020304" pitchFamily="18" charset="0"/>
              </a:endParaRPr>
            </a:p>
            <a:p>
              <a:pPr marL="298450" marR="18097" indent="-285750" algn="just">
                <a:spcBef>
                  <a:spcPts val="51"/>
                </a:spcBef>
                <a:buClr>
                  <a:srgbClr val="009900"/>
                </a:buClr>
                <a:buFont typeface="Wingdings" panose="05000000000000000000" pitchFamily="2" charset="2"/>
                <a:buChar char="v"/>
              </a:pPr>
              <a:endParaRPr lang="en-US" sz="1600" dirty="0">
                <a:solidFill>
                  <a:srgbClr val="002060"/>
                </a:solidFill>
                <a:latin typeface="Times New Roman" panose="02020603050405020304" pitchFamily="18" charset="0"/>
                <a:cs typeface="Times New Roman" panose="02020603050405020304" pitchFamily="18" charset="0"/>
              </a:endParaRPr>
            </a:p>
          </p:txBody>
        </p:sp>
      </p:grpSp>
      <p:pic>
        <p:nvPicPr>
          <p:cNvPr id="13" name="Picture 2" descr="https://research.unite.it/sr/cineca/images/interface/logo_instance.png">
            <a:extLst>
              <a:ext uri="{FF2B5EF4-FFF2-40B4-BE49-F238E27FC236}">
                <a16:creationId xmlns:a16="http://schemas.microsoft.com/office/drawing/2014/main" id="{9C289312-A565-465A-B57B-EB1CE08CBF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00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54715" y="330334"/>
            <a:ext cx="5382344" cy="523220"/>
          </a:xfrm>
          <a:prstGeom prst="rect">
            <a:avLst/>
          </a:prstGeom>
          <a:ln>
            <a:noFill/>
          </a:ln>
        </p:spPr>
        <p:txBody>
          <a:bodyPr wrap="square" anchor="ctr">
            <a:spAutoFit/>
          </a:bodyPr>
          <a:lstStyle/>
          <a:p>
            <a:pPr marL="12700" algn="ctr">
              <a:spcBef>
                <a:spcPts val="76"/>
              </a:spcBef>
            </a:pPr>
            <a:r>
              <a:rPr lang="it-IT" sz="2800" cap="all" spc="9" dirty="0">
                <a:solidFill>
                  <a:srgbClr val="002060"/>
                </a:solidFill>
                <a:latin typeface="Times New Roman" panose="02020603050405020304" pitchFamily="18" charset="0"/>
                <a:cs typeface="Times New Roman" panose="02020603050405020304" pitchFamily="18" charset="0"/>
              </a:rPr>
              <a:t>the (-</a:t>
            </a:r>
            <a:r>
              <a:rPr lang="it-IT" sz="2400" i="1" cap="all" spc="9" dirty="0">
                <a:solidFill>
                  <a:srgbClr val="002060"/>
                </a:solidFill>
                <a:latin typeface="Times New Roman" panose="02020603050405020304" pitchFamily="18" charset="0"/>
                <a:cs typeface="Times New Roman" panose="02020603050405020304" pitchFamily="18" charset="0"/>
              </a:rPr>
              <a:t>in vivo</a:t>
            </a:r>
            <a:r>
              <a:rPr lang="it-IT" sz="2800" cap="all" spc="9" dirty="0">
                <a:solidFill>
                  <a:srgbClr val="002060"/>
                </a:solidFill>
                <a:latin typeface="Times New Roman" panose="02020603050405020304" pitchFamily="18" charset="0"/>
                <a:cs typeface="Times New Roman" panose="02020603050405020304" pitchFamily="18" charset="0"/>
              </a:rPr>
              <a:t>) </a:t>
            </a:r>
            <a:r>
              <a:rPr lang="it-IT" sz="2800" cap="all" spc="9" dirty="0" err="1">
                <a:solidFill>
                  <a:srgbClr val="002060"/>
                </a:solidFill>
                <a:latin typeface="Times New Roman" panose="02020603050405020304" pitchFamily="18" charset="0"/>
                <a:cs typeface="Times New Roman" panose="02020603050405020304" pitchFamily="18" charset="0"/>
              </a:rPr>
              <a:t>capacitation</a:t>
            </a:r>
            <a:endParaRPr lang="it-IT" sz="2800" cap="all" dirty="0">
              <a:solidFill>
                <a:srgbClr val="002060"/>
              </a:solidFill>
              <a:latin typeface="Times New Roman" panose="02020603050405020304" pitchFamily="18" charset="0"/>
              <a:cs typeface="Times New Roman" panose="02020603050405020304" pitchFamily="18" charset="0"/>
            </a:endParaRPr>
          </a:p>
        </p:txBody>
      </p:sp>
      <p:sp>
        <p:nvSpPr>
          <p:cNvPr id="8" name="CasellaDiTesto 7"/>
          <p:cNvSpPr txBox="1"/>
          <p:nvPr/>
        </p:nvSpPr>
        <p:spPr>
          <a:xfrm>
            <a:off x="1790012" y="1633817"/>
            <a:ext cx="4968552" cy="2585323"/>
          </a:xfrm>
          <a:prstGeom prst="rect">
            <a:avLst/>
          </a:prstGeom>
          <a:noFill/>
        </p:spPr>
        <p:txBody>
          <a:bodyPr wrap="square" rtlCol="0">
            <a:spAutoFit/>
          </a:bodyPr>
          <a:lstStyle/>
          <a:p>
            <a:pPr algn="just"/>
            <a:r>
              <a:rPr lang="it-IT" i="1" dirty="0">
                <a:solidFill>
                  <a:srgbClr val="002060"/>
                </a:solidFill>
                <a:latin typeface="Times New Roman" panose="02020603050405020304" pitchFamily="18" charset="0"/>
                <a:cs typeface="Times New Roman" panose="02020603050405020304" pitchFamily="18" charset="0"/>
              </a:rPr>
              <a:t>In vivo</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separation</a:t>
            </a:r>
            <a:r>
              <a:rPr lang="it-IT" dirty="0">
                <a:solidFill>
                  <a:srgbClr val="002060"/>
                </a:solidFill>
                <a:latin typeface="Times New Roman" panose="02020603050405020304" pitchFamily="18" charset="0"/>
                <a:cs typeface="Times New Roman" panose="02020603050405020304" pitchFamily="18" charset="0"/>
              </a:rPr>
              <a:t> of </a:t>
            </a:r>
            <a:r>
              <a:rPr lang="it-IT" dirty="0" err="1">
                <a:solidFill>
                  <a:srgbClr val="002060"/>
                </a:solidFill>
                <a:latin typeface="Times New Roman" panose="02020603050405020304" pitchFamily="18" charset="0"/>
                <a:cs typeface="Times New Roman" panose="02020603050405020304" pitchFamily="18" charset="0"/>
              </a:rPr>
              <a:t>motile</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sperm</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most</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capable</a:t>
            </a:r>
            <a:r>
              <a:rPr lang="it-IT" dirty="0">
                <a:solidFill>
                  <a:srgbClr val="002060"/>
                </a:solidFill>
                <a:latin typeface="Times New Roman" panose="02020603050405020304" pitchFamily="18" charset="0"/>
                <a:cs typeface="Times New Roman" panose="02020603050405020304" pitchFamily="18" charset="0"/>
              </a:rPr>
              <a:t> of </a:t>
            </a:r>
            <a:r>
              <a:rPr lang="it-IT" dirty="0" err="1">
                <a:solidFill>
                  <a:srgbClr val="002060"/>
                </a:solidFill>
                <a:latin typeface="Times New Roman" panose="02020603050405020304" pitchFamily="18" charset="0"/>
                <a:cs typeface="Times New Roman" panose="02020603050405020304" pitchFamily="18" charset="0"/>
              </a:rPr>
              <a:t>fertilizing</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oocytes</a:t>
            </a:r>
            <a:r>
              <a:rPr lang="it-IT" dirty="0">
                <a:solidFill>
                  <a:srgbClr val="002060"/>
                </a:solidFill>
                <a:latin typeface="Times New Roman" panose="02020603050405020304" pitchFamily="18" charset="0"/>
                <a:cs typeface="Times New Roman" panose="02020603050405020304" pitchFamily="18" charset="0"/>
              </a:rPr>
              <a:t> from </a:t>
            </a:r>
            <a:r>
              <a:rPr lang="it-IT" dirty="0" err="1">
                <a:solidFill>
                  <a:srgbClr val="002060"/>
                </a:solidFill>
                <a:latin typeface="Times New Roman" panose="02020603050405020304" pitchFamily="18" charset="0"/>
                <a:cs typeface="Times New Roman" panose="02020603050405020304" pitchFamily="18" charset="0"/>
              </a:rPr>
              <a:t>immotile</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sperm</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seminal</a:t>
            </a:r>
            <a:r>
              <a:rPr lang="it-IT" dirty="0">
                <a:solidFill>
                  <a:srgbClr val="002060"/>
                </a:solidFill>
                <a:latin typeface="Times New Roman" panose="02020603050405020304" pitchFamily="18" charset="0"/>
                <a:cs typeface="Times New Roman" panose="02020603050405020304" pitchFamily="18" charset="0"/>
              </a:rPr>
              <a:t> plasma or </a:t>
            </a:r>
            <a:r>
              <a:rPr lang="it-IT" dirty="0" err="1">
                <a:solidFill>
                  <a:srgbClr val="002060"/>
                </a:solidFill>
                <a:latin typeface="Times New Roman" panose="02020603050405020304" pitchFamily="18" charset="0"/>
                <a:cs typeface="Times New Roman" panose="02020603050405020304" pitchFamily="18" charset="0"/>
              </a:rPr>
              <a:t>leukocytes</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is</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taking</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place</a:t>
            </a:r>
            <a:r>
              <a:rPr lang="it-IT" dirty="0">
                <a:solidFill>
                  <a:srgbClr val="002060"/>
                </a:solidFill>
                <a:latin typeface="Times New Roman" panose="02020603050405020304" pitchFamily="18" charset="0"/>
                <a:cs typeface="Times New Roman" panose="02020603050405020304" pitchFamily="18" charset="0"/>
              </a:rPr>
              <a:t> in the </a:t>
            </a:r>
            <a:r>
              <a:rPr lang="it-IT" dirty="0" err="1">
                <a:solidFill>
                  <a:srgbClr val="002060"/>
                </a:solidFill>
                <a:latin typeface="Times New Roman" panose="02020603050405020304" pitchFamily="18" charset="0"/>
                <a:cs typeface="Times New Roman" panose="02020603050405020304" pitchFamily="18" charset="0"/>
              </a:rPr>
              <a:t>female</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genital</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tract</a:t>
            </a:r>
            <a:r>
              <a:rPr lang="it-IT" dirty="0">
                <a:solidFill>
                  <a:srgbClr val="002060"/>
                </a:solidFill>
                <a:latin typeface="Times New Roman" panose="02020603050405020304" pitchFamily="18" charset="0"/>
                <a:cs typeface="Times New Roman" panose="02020603050405020304" pitchFamily="18" charset="0"/>
              </a:rPr>
              <a:t> by </a:t>
            </a:r>
            <a:r>
              <a:rPr lang="it-IT" dirty="0" err="1">
                <a:solidFill>
                  <a:srgbClr val="002060"/>
                </a:solidFill>
                <a:latin typeface="Times New Roman" panose="02020603050405020304" pitchFamily="18" charset="0"/>
                <a:cs typeface="Times New Roman" panose="02020603050405020304" pitchFamily="18" charset="0"/>
              </a:rPr>
              <a:t>active</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migration</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through</a:t>
            </a:r>
            <a:r>
              <a:rPr lang="it-IT" dirty="0">
                <a:solidFill>
                  <a:srgbClr val="002060"/>
                </a:solidFill>
                <a:latin typeface="Times New Roman" panose="02020603050405020304" pitchFamily="18" charset="0"/>
                <a:cs typeface="Times New Roman" panose="02020603050405020304" pitchFamily="18" charset="0"/>
              </a:rPr>
              <a:t> the </a:t>
            </a:r>
            <a:r>
              <a:rPr lang="it-IT" dirty="0" err="1">
                <a:solidFill>
                  <a:srgbClr val="002060"/>
                </a:solidFill>
                <a:latin typeface="Times New Roman" panose="02020603050405020304" pitchFamily="18" charset="0"/>
                <a:cs typeface="Times New Roman" panose="02020603050405020304" pitchFamily="18" charset="0"/>
              </a:rPr>
              <a:t>cervical</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mucus</a:t>
            </a:r>
            <a:r>
              <a:rPr lang="it-IT" dirty="0">
                <a:solidFill>
                  <a:srgbClr val="002060"/>
                </a:solidFill>
                <a:latin typeface="Times New Roman" panose="02020603050405020304" pitchFamily="18" charset="0"/>
                <a:cs typeface="Times New Roman" panose="02020603050405020304" pitchFamily="18" charset="0"/>
              </a:rPr>
              <a:t>.</a:t>
            </a:r>
          </a:p>
          <a:p>
            <a:pPr algn="just"/>
            <a:endParaRPr lang="it-IT" dirty="0">
              <a:solidFill>
                <a:srgbClr val="002060"/>
              </a:solidFill>
              <a:latin typeface="Times New Roman" panose="02020603050405020304" pitchFamily="18" charset="0"/>
              <a:cs typeface="Times New Roman" panose="02020603050405020304" pitchFamily="18" charset="0"/>
            </a:endParaRPr>
          </a:p>
          <a:p>
            <a:pPr algn="just"/>
            <a:r>
              <a:rPr lang="it-IT" dirty="0" err="1">
                <a:solidFill>
                  <a:srgbClr val="002060"/>
                </a:solidFill>
                <a:latin typeface="Times New Roman" panose="02020603050405020304" pitchFamily="18" charset="0"/>
                <a:cs typeface="Times New Roman" panose="02020603050405020304" pitchFamily="18" charset="0"/>
              </a:rPr>
              <a:t>This</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process</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also</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prepares</a:t>
            </a:r>
            <a:r>
              <a:rPr lang="it-IT" dirty="0">
                <a:solidFill>
                  <a:srgbClr val="002060"/>
                </a:solidFill>
                <a:latin typeface="Times New Roman" panose="02020603050405020304" pitchFamily="18" charset="0"/>
                <a:cs typeface="Times New Roman" panose="02020603050405020304" pitchFamily="18" charset="0"/>
              </a:rPr>
              <a:t> male </a:t>
            </a:r>
            <a:r>
              <a:rPr lang="it-IT" dirty="0" err="1">
                <a:solidFill>
                  <a:srgbClr val="002060"/>
                </a:solidFill>
                <a:latin typeface="Times New Roman" panose="02020603050405020304" pitchFamily="18" charset="0"/>
                <a:cs typeface="Times New Roman" panose="02020603050405020304" pitchFamily="18" charset="0"/>
              </a:rPr>
              <a:t>germ</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cells</a:t>
            </a:r>
            <a:r>
              <a:rPr lang="it-IT" dirty="0">
                <a:solidFill>
                  <a:srgbClr val="002060"/>
                </a:solidFill>
                <a:latin typeface="Times New Roman" panose="02020603050405020304" pitchFamily="18" charset="0"/>
                <a:cs typeface="Times New Roman" panose="02020603050405020304" pitchFamily="18" charset="0"/>
              </a:rPr>
              <a:t> for </a:t>
            </a:r>
            <a:r>
              <a:rPr lang="it-IT" dirty="0" err="1">
                <a:solidFill>
                  <a:srgbClr val="002060"/>
                </a:solidFill>
                <a:latin typeface="Times New Roman" panose="02020603050405020304" pitchFamily="18" charset="0"/>
                <a:cs typeface="Times New Roman" panose="02020603050405020304" pitchFamily="18" charset="0"/>
              </a:rPr>
              <a:t>fertilization</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process</a:t>
            </a:r>
            <a:r>
              <a:rPr lang="it-IT" dirty="0">
                <a:solidFill>
                  <a:srgbClr val="002060"/>
                </a:solidFill>
                <a:latin typeface="Times New Roman" panose="02020603050405020304" pitchFamily="18" charset="0"/>
                <a:cs typeface="Times New Roman" panose="02020603050405020304" pitchFamily="18" charset="0"/>
              </a:rPr>
              <a:t> by </a:t>
            </a:r>
            <a:r>
              <a:rPr lang="it-IT" dirty="0" err="1">
                <a:solidFill>
                  <a:srgbClr val="002060"/>
                </a:solidFill>
                <a:latin typeface="Times New Roman" panose="02020603050405020304" pitchFamily="18" charset="0"/>
                <a:cs typeface="Times New Roman" panose="02020603050405020304" pitchFamily="18" charset="0"/>
              </a:rPr>
              <a:t>means</a:t>
            </a:r>
            <a:r>
              <a:rPr lang="it-IT" dirty="0">
                <a:solidFill>
                  <a:srgbClr val="002060"/>
                </a:solidFill>
                <a:latin typeface="Times New Roman" panose="02020603050405020304" pitchFamily="18" charset="0"/>
                <a:cs typeface="Times New Roman" panose="02020603050405020304" pitchFamily="18" charset="0"/>
              </a:rPr>
              <a:t> of </a:t>
            </a:r>
            <a:r>
              <a:rPr lang="it-IT" dirty="0" err="1">
                <a:solidFill>
                  <a:srgbClr val="002060"/>
                </a:solidFill>
                <a:latin typeface="Times New Roman" panose="02020603050405020304" pitchFamily="18" charset="0"/>
                <a:cs typeface="Times New Roman" panose="02020603050405020304" pitchFamily="18" charset="0"/>
              </a:rPr>
              <a:t>fundamental</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changes</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called</a:t>
            </a:r>
            <a:r>
              <a:rPr lang="it-IT" dirty="0">
                <a:solidFill>
                  <a:srgbClr val="002060"/>
                </a:solidFill>
                <a:latin typeface="Times New Roman" panose="02020603050405020304" pitchFamily="18" charset="0"/>
                <a:cs typeface="Times New Roman" panose="02020603050405020304" pitchFamily="18" charset="0"/>
              </a:rPr>
              <a:t> </a:t>
            </a:r>
            <a:r>
              <a:rPr lang="it-IT" b="1" u="sng" dirty="0" err="1">
                <a:solidFill>
                  <a:srgbClr val="002060"/>
                </a:solidFill>
                <a:latin typeface="Times New Roman" panose="02020603050405020304" pitchFamily="18" charset="0"/>
                <a:cs typeface="Times New Roman" panose="02020603050405020304" pitchFamily="18" charset="0"/>
              </a:rPr>
              <a:t>capacitation</a:t>
            </a:r>
            <a:r>
              <a:rPr lang="it-IT" dirty="0">
                <a:solidFill>
                  <a:srgbClr val="002060"/>
                </a:solidFill>
                <a:latin typeface="Times New Roman" panose="02020603050405020304" pitchFamily="18" charset="0"/>
                <a:cs typeface="Times New Roman" panose="02020603050405020304" pitchFamily="18" charset="0"/>
              </a:rPr>
              <a:t>.</a:t>
            </a:r>
          </a:p>
        </p:txBody>
      </p:sp>
      <p:pic>
        <p:nvPicPr>
          <p:cNvPr id="9" name="Immagine 8"/>
          <p:cNvPicPr>
            <a:picLocks noChangeAspect="1"/>
          </p:cNvPicPr>
          <p:nvPr/>
        </p:nvPicPr>
        <p:blipFill>
          <a:blip r:embed="rId3" cstate="print"/>
          <a:stretch>
            <a:fillRect/>
          </a:stretch>
        </p:blipFill>
        <p:spPr>
          <a:xfrm>
            <a:off x="7065434" y="1196752"/>
            <a:ext cx="3143250" cy="4724400"/>
          </a:xfrm>
          <a:prstGeom prst="rect">
            <a:avLst/>
          </a:prstGeom>
        </p:spPr>
      </p:pic>
      <p:pic>
        <p:nvPicPr>
          <p:cNvPr id="14" name="Picture 2" descr="https://research.unite.it/sr/cineca/images/interface/logo_instance.png">
            <a:extLst>
              <a:ext uri="{FF2B5EF4-FFF2-40B4-BE49-F238E27FC236}">
                <a16:creationId xmlns:a16="http://schemas.microsoft.com/office/drawing/2014/main" id="{339FED6A-8CF1-4DA6-9A83-B69C70705F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0C96D335-0768-43ED-BCFB-D5EA8903EEEE}"/>
              </a:ext>
            </a:extLst>
          </p:cNvPr>
          <p:cNvSpPr/>
          <p:nvPr/>
        </p:nvSpPr>
        <p:spPr>
          <a:xfrm>
            <a:off x="1762029" y="4506663"/>
            <a:ext cx="5251203" cy="1477328"/>
          </a:xfrm>
          <a:prstGeom prst="rect">
            <a:avLst/>
          </a:prstGeom>
        </p:spPr>
        <p:txBody>
          <a:bodyPr wrap="square">
            <a:spAutoFit/>
          </a:bodyPr>
          <a:lstStyle/>
          <a:p>
            <a:pPr algn="just"/>
            <a:r>
              <a:rPr lang="it-IT" dirty="0">
                <a:solidFill>
                  <a:srgbClr val="002060"/>
                </a:solidFill>
                <a:latin typeface="Times New Roman" panose="02020603050405020304" pitchFamily="18" charset="0"/>
                <a:cs typeface="Times New Roman" panose="02020603050405020304" pitchFamily="18" charset="0"/>
              </a:rPr>
              <a:t>The </a:t>
            </a:r>
            <a:r>
              <a:rPr lang="it-IT" dirty="0" err="1">
                <a:solidFill>
                  <a:srgbClr val="002060"/>
                </a:solidFill>
                <a:latin typeface="Times New Roman" panose="02020603050405020304" pitchFamily="18" charset="0"/>
                <a:cs typeface="Times New Roman" panose="02020603050405020304" pitchFamily="18" charset="0"/>
              </a:rPr>
              <a:t>capacitation</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involevs</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changes</a:t>
            </a:r>
            <a:r>
              <a:rPr lang="it-IT" dirty="0">
                <a:solidFill>
                  <a:srgbClr val="002060"/>
                </a:solidFill>
                <a:latin typeface="Times New Roman" panose="02020603050405020304" pitchFamily="18" charset="0"/>
                <a:cs typeface="Times New Roman" panose="02020603050405020304" pitchFamily="18" charset="0"/>
              </a:rPr>
              <a:t> in the </a:t>
            </a:r>
            <a:r>
              <a:rPr lang="it-IT" dirty="0" err="1">
                <a:solidFill>
                  <a:srgbClr val="002060"/>
                </a:solidFill>
                <a:latin typeface="Times New Roman" panose="02020603050405020304" pitchFamily="18" charset="0"/>
                <a:cs typeface="Times New Roman" panose="02020603050405020304" pitchFamily="18" charset="0"/>
              </a:rPr>
              <a:t>motility</a:t>
            </a:r>
            <a:r>
              <a:rPr lang="it-IT" dirty="0">
                <a:solidFill>
                  <a:srgbClr val="002060"/>
                </a:solidFill>
                <a:latin typeface="Times New Roman" panose="02020603050405020304" pitchFamily="18" charset="0"/>
                <a:cs typeface="Times New Roman" panose="02020603050405020304" pitchFamily="18" charset="0"/>
              </a:rPr>
              <a:t> pattern, </a:t>
            </a:r>
            <a:r>
              <a:rPr lang="it-IT" dirty="0" err="1">
                <a:solidFill>
                  <a:srgbClr val="002060"/>
                </a:solidFill>
                <a:latin typeface="Times New Roman" panose="02020603050405020304" pitchFamily="18" charset="0"/>
                <a:cs typeface="Times New Roman" panose="02020603050405020304" pitchFamily="18" charset="0"/>
              </a:rPr>
              <a:t>metabolism</a:t>
            </a:r>
            <a:r>
              <a:rPr lang="it-IT" dirty="0">
                <a:solidFill>
                  <a:srgbClr val="002060"/>
                </a:solidFill>
                <a:latin typeface="Times New Roman" panose="02020603050405020304" pitchFamily="18" charset="0"/>
                <a:cs typeface="Times New Roman" panose="02020603050405020304" pitchFamily="18" charset="0"/>
              </a:rPr>
              <a:t> and the </a:t>
            </a:r>
            <a:r>
              <a:rPr lang="it-IT" dirty="0" err="1">
                <a:solidFill>
                  <a:srgbClr val="002060"/>
                </a:solidFill>
                <a:latin typeface="Times New Roman" panose="02020603050405020304" pitchFamily="18" charset="0"/>
                <a:cs typeface="Times New Roman" panose="02020603050405020304" pitchFamily="18" charset="0"/>
              </a:rPr>
              <a:t>removal</a:t>
            </a:r>
            <a:r>
              <a:rPr lang="it-IT" dirty="0">
                <a:solidFill>
                  <a:srgbClr val="002060"/>
                </a:solidFill>
                <a:latin typeface="Times New Roman" panose="02020603050405020304" pitchFamily="18" charset="0"/>
                <a:cs typeface="Times New Roman" panose="02020603050405020304" pitchFamily="18" charset="0"/>
              </a:rPr>
              <a:t> of </a:t>
            </a:r>
            <a:r>
              <a:rPr lang="it-IT" dirty="0" err="1">
                <a:solidFill>
                  <a:srgbClr val="002060"/>
                </a:solidFill>
                <a:latin typeface="Times New Roman" panose="02020603050405020304" pitchFamily="18" charset="0"/>
                <a:cs typeface="Times New Roman" panose="02020603050405020304" pitchFamily="18" charset="0"/>
              </a:rPr>
              <a:t>cholesterol</a:t>
            </a:r>
            <a:r>
              <a:rPr lang="it-IT" dirty="0">
                <a:solidFill>
                  <a:srgbClr val="002060"/>
                </a:solidFill>
                <a:latin typeface="Times New Roman" panose="02020603050405020304" pitchFamily="18" charset="0"/>
                <a:cs typeface="Times New Roman" panose="02020603050405020304" pitchFamily="18" charset="0"/>
              </a:rPr>
              <a:t> from the plasma membrane </a:t>
            </a:r>
            <a:r>
              <a:rPr lang="it-IT" dirty="0" err="1">
                <a:solidFill>
                  <a:srgbClr val="002060"/>
                </a:solidFill>
                <a:latin typeface="Times New Roman" panose="02020603050405020304" pitchFamily="18" charset="0"/>
                <a:cs typeface="Times New Roman" panose="02020603050405020304" pitchFamily="18" charset="0"/>
              </a:rPr>
              <a:t>leadind</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changed</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fluidity</a:t>
            </a:r>
            <a:r>
              <a:rPr lang="it-IT" dirty="0">
                <a:solidFill>
                  <a:srgbClr val="002060"/>
                </a:solidFill>
                <a:latin typeface="Times New Roman" panose="02020603050405020304" pitchFamily="18" charset="0"/>
                <a:cs typeface="Times New Roman" panose="02020603050405020304" pitchFamily="18" charset="0"/>
              </a:rPr>
              <a:t> of the </a:t>
            </a:r>
            <a:r>
              <a:rPr lang="it-IT" dirty="0" err="1">
                <a:solidFill>
                  <a:srgbClr val="002060"/>
                </a:solidFill>
                <a:latin typeface="Times New Roman" panose="02020603050405020304" pitchFamily="18" charset="0"/>
                <a:cs typeface="Times New Roman" panose="02020603050405020304" pitchFamily="18" charset="0"/>
              </a:rPr>
              <a:t>sperm</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plasam</a:t>
            </a:r>
            <a:r>
              <a:rPr lang="it-IT" dirty="0">
                <a:solidFill>
                  <a:srgbClr val="002060"/>
                </a:solidFill>
                <a:latin typeface="Times New Roman" panose="02020603050405020304" pitchFamily="18" charset="0"/>
                <a:cs typeface="Times New Roman" panose="02020603050405020304" pitchFamily="18" charset="0"/>
              </a:rPr>
              <a:t> membrane, </a:t>
            </a:r>
            <a:r>
              <a:rPr lang="it-IT" dirty="0" err="1">
                <a:solidFill>
                  <a:srgbClr val="002060"/>
                </a:solidFill>
                <a:latin typeface="Times New Roman" panose="02020603050405020304" pitchFamily="18" charset="0"/>
                <a:cs typeface="Times New Roman" panose="02020603050405020304" pitchFamily="18" charset="0"/>
              </a:rPr>
              <a:t>enabling</a:t>
            </a:r>
            <a:r>
              <a:rPr lang="it-IT" dirty="0">
                <a:solidFill>
                  <a:srgbClr val="002060"/>
                </a:solidFill>
                <a:latin typeface="Times New Roman" panose="02020603050405020304" pitchFamily="18" charset="0"/>
                <a:cs typeface="Times New Roman" panose="02020603050405020304" pitchFamily="18" charset="0"/>
              </a:rPr>
              <a:t> the </a:t>
            </a:r>
            <a:r>
              <a:rPr lang="it-IT" dirty="0" err="1">
                <a:solidFill>
                  <a:srgbClr val="002060"/>
                </a:solidFill>
                <a:latin typeface="Times New Roman" panose="02020603050405020304" pitchFamily="18" charset="0"/>
                <a:cs typeface="Times New Roman" panose="02020603050405020304" pitchFamily="18" charset="0"/>
              </a:rPr>
              <a:t>sperm</a:t>
            </a:r>
            <a:r>
              <a:rPr lang="it-IT" dirty="0">
                <a:solidFill>
                  <a:srgbClr val="002060"/>
                </a:solidFill>
                <a:latin typeface="Times New Roman" panose="02020603050405020304" pitchFamily="18" charset="0"/>
                <a:cs typeface="Times New Roman" panose="02020603050405020304" pitchFamily="18" charset="0"/>
              </a:rPr>
              <a:t> to </a:t>
            </a:r>
            <a:r>
              <a:rPr lang="it-IT" dirty="0" err="1">
                <a:solidFill>
                  <a:srgbClr val="002060"/>
                </a:solidFill>
                <a:latin typeface="Times New Roman" panose="02020603050405020304" pitchFamily="18" charset="0"/>
                <a:cs typeface="Times New Roman" panose="02020603050405020304" pitchFamily="18" charset="0"/>
              </a:rPr>
              <a:t>undergo</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acrosome</a:t>
            </a:r>
            <a:r>
              <a:rPr lang="it-IT" dirty="0">
                <a:solidFill>
                  <a:srgbClr val="002060"/>
                </a:solidFill>
                <a:latin typeface="Times New Roman" panose="02020603050405020304" pitchFamily="18" charset="0"/>
                <a:cs typeface="Times New Roman" panose="02020603050405020304" pitchFamily="18" charset="0"/>
              </a:rPr>
              <a:t> reaction.</a:t>
            </a:r>
          </a:p>
        </p:txBody>
      </p:sp>
    </p:spTree>
    <p:extLst>
      <p:ext uri="{BB962C8B-B14F-4D97-AF65-F5344CB8AC3E}">
        <p14:creationId xmlns:p14="http://schemas.microsoft.com/office/powerpoint/2010/main" val="117914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2927648" y="335276"/>
            <a:ext cx="5382344" cy="954107"/>
          </a:xfrm>
          <a:prstGeom prst="rect">
            <a:avLst/>
          </a:prstGeom>
          <a:ln>
            <a:noFill/>
          </a:ln>
        </p:spPr>
        <p:txBody>
          <a:bodyPr wrap="square" anchor="ctr">
            <a:spAutoFit/>
          </a:bodyPr>
          <a:lstStyle/>
          <a:p>
            <a:pPr marL="12700" algn="ctr">
              <a:spcBef>
                <a:spcPts val="76"/>
              </a:spcBef>
            </a:pPr>
            <a:r>
              <a:rPr lang="it-IT" sz="2800" cap="all" spc="19" dirty="0" err="1">
                <a:solidFill>
                  <a:srgbClr val="002060"/>
                </a:solidFill>
                <a:latin typeface="Times New Roman" panose="02020603050405020304" pitchFamily="18" charset="0"/>
                <a:cs typeface="Times New Roman" panose="02020603050405020304" pitchFamily="18" charset="0"/>
              </a:rPr>
              <a:t>S</a:t>
            </a:r>
            <a:r>
              <a:rPr lang="it-IT" sz="2800" cap="all" spc="9" dirty="0" err="1">
                <a:solidFill>
                  <a:srgbClr val="002060"/>
                </a:solidFill>
                <a:latin typeface="Times New Roman" panose="02020603050405020304" pitchFamily="18" charset="0"/>
                <a:cs typeface="Times New Roman" panose="02020603050405020304" pitchFamily="18" charset="0"/>
              </a:rPr>
              <a:t>per</a:t>
            </a:r>
            <a:r>
              <a:rPr lang="it-IT" sz="2800" cap="all" dirty="0" err="1">
                <a:solidFill>
                  <a:srgbClr val="002060"/>
                </a:solidFill>
                <a:latin typeface="Times New Roman" panose="02020603050405020304" pitchFamily="18" charset="0"/>
                <a:cs typeface="Times New Roman" panose="02020603050405020304" pitchFamily="18" charset="0"/>
              </a:rPr>
              <a:t>m</a:t>
            </a:r>
            <a:r>
              <a:rPr lang="it-IT" sz="2800" cap="all" spc="-2" dirty="0">
                <a:solidFill>
                  <a:srgbClr val="002060"/>
                </a:solidFill>
                <a:latin typeface="Times New Roman" panose="02020603050405020304" pitchFamily="18" charset="0"/>
                <a:cs typeface="Times New Roman" panose="02020603050405020304" pitchFamily="18" charset="0"/>
              </a:rPr>
              <a:t> </a:t>
            </a:r>
            <a:r>
              <a:rPr lang="it-IT" sz="2800" cap="all" spc="9" dirty="0" err="1">
                <a:solidFill>
                  <a:srgbClr val="002060"/>
                </a:solidFill>
                <a:latin typeface="Times New Roman" panose="02020603050405020304" pitchFamily="18" charset="0"/>
                <a:cs typeface="Times New Roman" panose="02020603050405020304" pitchFamily="18" charset="0"/>
              </a:rPr>
              <a:t>prepara</a:t>
            </a:r>
            <a:r>
              <a:rPr lang="it-IT" sz="2800" cap="all" spc="25" dirty="0" err="1">
                <a:solidFill>
                  <a:srgbClr val="002060"/>
                </a:solidFill>
                <a:latin typeface="Times New Roman" panose="02020603050405020304" pitchFamily="18" charset="0"/>
                <a:cs typeface="Times New Roman" panose="02020603050405020304" pitchFamily="18" charset="0"/>
              </a:rPr>
              <a:t>t</a:t>
            </a:r>
            <a:r>
              <a:rPr lang="it-IT" sz="2800" cap="all" spc="9" dirty="0" err="1">
                <a:solidFill>
                  <a:srgbClr val="002060"/>
                </a:solidFill>
                <a:latin typeface="Times New Roman" panose="02020603050405020304" pitchFamily="18" charset="0"/>
                <a:cs typeface="Times New Roman" panose="02020603050405020304" pitchFamily="18" charset="0"/>
              </a:rPr>
              <a:t>io</a:t>
            </a:r>
            <a:r>
              <a:rPr lang="it-IT" sz="2800" cap="all" dirty="0" err="1">
                <a:solidFill>
                  <a:srgbClr val="002060"/>
                </a:solidFill>
                <a:latin typeface="Times New Roman" panose="02020603050405020304" pitchFamily="18" charset="0"/>
                <a:cs typeface="Times New Roman" panose="02020603050405020304" pitchFamily="18" charset="0"/>
              </a:rPr>
              <a:t>n</a:t>
            </a:r>
            <a:r>
              <a:rPr lang="it-IT" sz="2800" cap="all" dirty="0">
                <a:solidFill>
                  <a:srgbClr val="002060"/>
                </a:solidFill>
                <a:latin typeface="Times New Roman" panose="02020603050405020304" pitchFamily="18" charset="0"/>
                <a:cs typeface="Times New Roman" panose="02020603050405020304" pitchFamily="18" charset="0"/>
              </a:rPr>
              <a:t> </a:t>
            </a:r>
            <a:r>
              <a:rPr lang="it-IT" sz="2800" cap="all" spc="9" dirty="0" err="1">
                <a:solidFill>
                  <a:srgbClr val="002060"/>
                </a:solidFill>
                <a:latin typeface="Times New Roman" panose="02020603050405020304" pitchFamily="18" charset="0"/>
                <a:cs typeface="Times New Roman" panose="02020603050405020304" pitchFamily="18" charset="0"/>
              </a:rPr>
              <a:t>techniques</a:t>
            </a:r>
            <a:endParaRPr lang="it-IT" sz="2800" cap="all" dirty="0">
              <a:solidFill>
                <a:srgbClr val="002060"/>
              </a:solidFill>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1847528" y="1556793"/>
            <a:ext cx="8496944" cy="4431983"/>
          </a:xfrm>
          <a:prstGeom prst="rect">
            <a:avLst/>
          </a:prstGeom>
          <a:noFill/>
        </p:spPr>
        <p:txBody>
          <a:bodyPr wrap="square" rtlCol="0">
            <a:spAutoFit/>
          </a:bodyPr>
          <a:lstStyle/>
          <a:p>
            <a:pPr algn="just">
              <a:lnSpc>
                <a:spcPct val="150000"/>
              </a:lnSpc>
              <a:buClr>
                <a:srgbClr val="009900"/>
              </a:buClr>
            </a:pPr>
            <a:r>
              <a:rPr lang="it-IT" b="1" dirty="0">
                <a:solidFill>
                  <a:srgbClr val="002060"/>
                </a:solidFill>
                <a:latin typeface="Times New Roman" panose="02020603050405020304" pitchFamily="18" charset="0"/>
                <a:cs typeface="Times New Roman" panose="02020603050405020304" pitchFamily="18" charset="0"/>
              </a:rPr>
              <a:t>In </a:t>
            </a:r>
            <a:r>
              <a:rPr lang="it-IT" b="1" dirty="0" err="1">
                <a:solidFill>
                  <a:srgbClr val="002060"/>
                </a:solidFill>
                <a:latin typeface="Times New Roman" panose="02020603050405020304" pitchFamily="18" charset="0"/>
                <a:cs typeface="Times New Roman" panose="02020603050405020304" pitchFamily="18" charset="0"/>
              </a:rPr>
              <a:t>order</a:t>
            </a:r>
            <a:r>
              <a:rPr lang="it-IT" b="1" dirty="0">
                <a:solidFill>
                  <a:srgbClr val="002060"/>
                </a:solidFill>
                <a:latin typeface="Times New Roman" panose="02020603050405020304" pitchFamily="18" charset="0"/>
                <a:cs typeface="Times New Roman" panose="02020603050405020304" pitchFamily="18" charset="0"/>
              </a:rPr>
              <a:t> to </a:t>
            </a:r>
            <a:r>
              <a:rPr lang="it-IT" b="1" dirty="0" err="1">
                <a:solidFill>
                  <a:srgbClr val="002060"/>
                </a:solidFill>
                <a:latin typeface="Times New Roman" panose="02020603050405020304" pitchFamily="18" charset="0"/>
                <a:cs typeface="Times New Roman" panose="02020603050405020304" pitchFamily="18" charset="0"/>
              </a:rPr>
              <a:t>select</a:t>
            </a:r>
            <a:r>
              <a:rPr lang="it-IT" b="1" dirty="0">
                <a:solidFill>
                  <a:srgbClr val="002060"/>
                </a:solidFill>
                <a:latin typeface="Times New Roman" panose="02020603050405020304" pitchFamily="18" charset="0"/>
                <a:cs typeface="Times New Roman" panose="02020603050405020304" pitchFamily="18" charset="0"/>
              </a:rPr>
              <a:t> </a:t>
            </a:r>
            <a:r>
              <a:rPr lang="it-IT" b="1" dirty="0" err="1">
                <a:solidFill>
                  <a:srgbClr val="002060"/>
                </a:solidFill>
                <a:latin typeface="Times New Roman" panose="02020603050405020304" pitchFamily="18" charset="0"/>
                <a:cs typeface="Times New Roman" panose="02020603050405020304" pitchFamily="18" charset="0"/>
              </a:rPr>
              <a:t>functional</a:t>
            </a:r>
            <a:r>
              <a:rPr lang="it-IT" b="1" dirty="0">
                <a:solidFill>
                  <a:srgbClr val="002060"/>
                </a:solidFill>
                <a:latin typeface="Times New Roman" panose="02020603050405020304" pitchFamily="18" charset="0"/>
                <a:cs typeface="Times New Roman" panose="02020603050405020304" pitchFamily="18" charset="0"/>
              </a:rPr>
              <a:t> </a:t>
            </a:r>
            <a:r>
              <a:rPr lang="it-IT" b="1" dirty="0" err="1">
                <a:solidFill>
                  <a:srgbClr val="002060"/>
                </a:solidFill>
                <a:latin typeface="Times New Roman" panose="02020603050405020304" pitchFamily="18" charset="0"/>
                <a:cs typeface="Times New Roman" panose="02020603050405020304" pitchFamily="18" charset="0"/>
              </a:rPr>
              <a:t>sperm</a:t>
            </a:r>
            <a:r>
              <a:rPr lang="it-IT" b="1" dirty="0">
                <a:solidFill>
                  <a:srgbClr val="002060"/>
                </a:solidFill>
                <a:latin typeface="Times New Roman" panose="02020603050405020304" pitchFamily="18" charset="0"/>
                <a:cs typeface="Times New Roman" panose="02020603050405020304" pitchFamily="18" charset="0"/>
              </a:rPr>
              <a:t> or </a:t>
            </a:r>
            <a:r>
              <a:rPr lang="it-IT" b="1" dirty="0" err="1">
                <a:solidFill>
                  <a:srgbClr val="002060"/>
                </a:solidFill>
                <a:latin typeface="Times New Roman" panose="02020603050405020304" pitchFamily="18" charset="0"/>
                <a:cs typeface="Times New Roman" panose="02020603050405020304" pitchFamily="18" charset="0"/>
              </a:rPr>
              <a:t>preserve</a:t>
            </a:r>
            <a:r>
              <a:rPr lang="it-IT" b="1" dirty="0">
                <a:solidFill>
                  <a:srgbClr val="002060"/>
                </a:solidFill>
                <a:latin typeface="Times New Roman" panose="02020603050405020304" pitchFamily="18" charset="0"/>
                <a:cs typeface="Times New Roman" panose="02020603050405020304" pitchFamily="18" charset="0"/>
              </a:rPr>
              <a:t> </a:t>
            </a:r>
            <a:r>
              <a:rPr lang="it-IT" b="1" dirty="0" err="1">
                <a:solidFill>
                  <a:srgbClr val="002060"/>
                </a:solidFill>
                <a:latin typeface="Times New Roman" panose="02020603050405020304" pitchFamily="18" charset="0"/>
                <a:cs typeface="Times New Roman" panose="02020603050405020304" pitchFamily="18" charset="0"/>
              </a:rPr>
              <a:t>sperm</a:t>
            </a:r>
            <a:r>
              <a:rPr lang="it-IT" b="1" dirty="0">
                <a:solidFill>
                  <a:srgbClr val="002060"/>
                </a:solidFill>
                <a:latin typeface="Times New Roman" panose="02020603050405020304" pitchFamily="18" charset="0"/>
                <a:cs typeface="Times New Roman" panose="02020603050405020304" pitchFamily="18" charset="0"/>
              </a:rPr>
              <a:t> </a:t>
            </a:r>
            <a:r>
              <a:rPr lang="it-IT" b="1" dirty="0" err="1">
                <a:solidFill>
                  <a:srgbClr val="002060"/>
                </a:solidFill>
                <a:latin typeface="Times New Roman" panose="02020603050405020304" pitchFamily="18" charset="0"/>
                <a:cs typeface="Times New Roman" panose="02020603050405020304" pitchFamily="18" charset="0"/>
              </a:rPr>
              <a:t>functions</a:t>
            </a:r>
            <a:r>
              <a:rPr lang="it-IT" b="1" dirty="0">
                <a:solidFill>
                  <a:srgbClr val="002060"/>
                </a:solidFill>
                <a:latin typeface="Times New Roman" panose="02020603050405020304" pitchFamily="18" charset="0"/>
                <a:cs typeface="Times New Roman" panose="02020603050405020304" pitchFamily="18" charset="0"/>
              </a:rPr>
              <a:t>, </a:t>
            </a:r>
            <a:r>
              <a:rPr lang="it-IT" b="1" i="1" dirty="0" err="1">
                <a:solidFill>
                  <a:srgbClr val="002060"/>
                </a:solidFill>
                <a:latin typeface="Times New Roman" panose="02020603050405020304" pitchFamily="18" charset="0"/>
                <a:cs typeface="Times New Roman" panose="02020603050405020304" pitchFamily="18" charset="0"/>
              </a:rPr>
              <a:t>criteria</a:t>
            </a:r>
            <a:r>
              <a:rPr lang="it-IT" b="1" i="1" dirty="0">
                <a:solidFill>
                  <a:srgbClr val="002060"/>
                </a:solidFill>
                <a:latin typeface="Times New Roman" panose="02020603050405020304" pitchFamily="18" charset="0"/>
                <a:cs typeface="Times New Roman" panose="02020603050405020304" pitchFamily="18" charset="0"/>
              </a:rPr>
              <a:t> </a:t>
            </a:r>
            <a:r>
              <a:rPr lang="it-IT" b="1" dirty="0">
                <a:solidFill>
                  <a:srgbClr val="002060"/>
                </a:solidFill>
                <a:latin typeface="Times New Roman" panose="02020603050405020304" pitchFamily="18" charset="0"/>
                <a:cs typeface="Times New Roman" panose="02020603050405020304" pitchFamily="18" charset="0"/>
              </a:rPr>
              <a:t>for a </a:t>
            </a:r>
            <a:r>
              <a:rPr lang="it-IT" b="1" dirty="0" err="1">
                <a:solidFill>
                  <a:srgbClr val="002060"/>
                </a:solidFill>
                <a:latin typeface="Times New Roman" panose="02020603050405020304" pitchFamily="18" charset="0"/>
                <a:cs typeface="Times New Roman" panose="02020603050405020304" pitchFamily="18" charset="0"/>
              </a:rPr>
              <a:t>good</a:t>
            </a:r>
            <a:r>
              <a:rPr lang="it-IT" b="1" dirty="0">
                <a:solidFill>
                  <a:srgbClr val="002060"/>
                </a:solidFill>
                <a:latin typeface="Times New Roman" panose="02020603050405020304" pitchFamily="18" charset="0"/>
                <a:cs typeface="Times New Roman" panose="02020603050405020304" pitchFamily="18" charset="0"/>
              </a:rPr>
              <a:t> </a:t>
            </a:r>
            <a:r>
              <a:rPr lang="it-IT" b="1" dirty="0" err="1">
                <a:solidFill>
                  <a:srgbClr val="002060"/>
                </a:solidFill>
                <a:latin typeface="Times New Roman" panose="02020603050405020304" pitchFamily="18" charset="0"/>
                <a:cs typeface="Times New Roman" panose="02020603050405020304" pitchFamily="18" charset="0"/>
              </a:rPr>
              <a:t>sperm</a:t>
            </a:r>
            <a:r>
              <a:rPr lang="it-IT" b="1" dirty="0">
                <a:solidFill>
                  <a:srgbClr val="002060"/>
                </a:solidFill>
                <a:latin typeface="Times New Roman" panose="02020603050405020304" pitchFamily="18" charset="0"/>
                <a:cs typeface="Times New Roman" panose="02020603050405020304" pitchFamily="18" charset="0"/>
              </a:rPr>
              <a:t> </a:t>
            </a:r>
            <a:r>
              <a:rPr lang="it-IT" b="1" dirty="0" err="1">
                <a:solidFill>
                  <a:srgbClr val="002060"/>
                </a:solidFill>
                <a:latin typeface="Times New Roman" panose="02020603050405020304" pitchFamily="18" charset="0"/>
                <a:cs typeface="Times New Roman" panose="02020603050405020304" pitchFamily="18" charset="0"/>
              </a:rPr>
              <a:t>selection</a:t>
            </a:r>
            <a:r>
              <a:rPr lang="it-IT" b="1" dirty="0">
                <a:solidFill>
                  <a:srgbClr val="002060"/>
                </a:solidFill>
                <a:latin typeface="Times New Roman" panose="02020603050405020304" pitchFamily="18" charset="0"/>
                <a:cs typeface="Times New Roman" panose="02020603050405020304" pitchFamily="18" charset="0"/>
              </a:rPr>
              <a:t> are </a:t>
            </a:r>
            <a:r>
              <a:rPr lang="it-IT" b="1" dirty="0" err="1">
                <a:solidFill>
                  <a:srgbClr val="002060"/>
                </a:solidFill>
                <a:latin typeface="Times New Roman" panose="02020603050405020304" pitchFamily="18" charset="0"/>
                <a:cs typeface="Times New Roman" panose="02020603050405020304" pitchFamily="18" charset="0"/>
              </a:rPr>
              <a:t>as</a:t>
            </a:r>
            <a:r>
              <a:rPr lang="it-IT" b="1" dirty="0">
                <a:solidFill>
                  <a:srgbClr val="002060"/>
                </a:solidFill>
                <a:latin typeface="Times New Roman" panose="02020603050405020304" pitchFamily="18" charset="0"/>
                <a:cs typeface="Times New Roman" panose="02020603050405020304" pitchFamily="18" charset="0"/>
              </a:rPr>
              <a:t> </a:t>
            </a:r>
            <a:r>
              <a:rPr lang="it-IT" b="1" dirty="0" err="1">
                <a:solidFill>
                  <a:srgbClr val="002060"/>
                </a:solidFill>
                <a:latin typeface="Times New Roman" panose="02020603050405020304" pitchFamily="18" charset="0"/>
                <a:cs typeface="Times New Roman" panose="02020603050405020304" pitchFamily="18" charset="0"/>
              </a:rPr>
              <a:t>follows</a:t>
            </a:r>
            <a:r>
              <a:rPr lang="it-IT" b="1" dirty="0">
                <a:solidFill>
                  <a:srgbClr val="002060"/>
                </a:solidFill>
                <a:latin typeface="Times New Roman" panose="02020603050405020304" pitchFamily="18" charset="0"/>
                <a:cs typeface="Times New Roman" panose="02020603050405020304" pitchFamily="18" charset="0"/>
              </a:rPr>
              <a:t>:</a:t>
            </a:r>
          </a:p>
          <a:p>
            <a:pPr algn="just">
              <a:lnSpc>
                <a:spcPct val="150000"/>
              </a:lnSpc>
              <a:buClr>
                <a:srgbClr val="009900"/>
              </a:buClr>
            </a:pPr>
            <a:endParaRPr lang="it-IT" sz="800" b="1" dirty="0">
              <a:solidFill>
                <a:srgbClr val="002060"/>
              </a:solidFill>
              <a:latin typeface="Times New Roman" panose="02020603050405020304" pitchFamily="18" charset="0"/>
              <a:cs typeface="Times New Roman" panose="02020603050405020304" pitchFamily="18" charset="0"/>
            </a:endParaRPr>
          </a:p>
          <a:p>
            <a:pPr marL="285750" indent="-285750" algn="just">
              <a:lnSpc>
                <a:spcPct val="150000"/>
              </a:lnSpc>
              <a:buClr>
                <a:srgbClr val="009900"/>
              </a:buClr>
              <a:buFont typeface="Wingdings" panose="05000000000000000000" pitchFamily="2" charset="2"/>
              <a:buChar char="ü"/>
            </a:pPr>
            <a:r>
              <a:rPr lang="it-IT" dirty="0" err="1">
                <a:solidFill>
                  <a:srgbClr val="002060"/>
                </a:solidFill>
                <a:latin typeface="Times New Roman" panose="02020603050405020304" pitchFamily="18" charset="0"/>
                <a:cs typeface="Times New Roman" panose="02020603050405020304" pitchFamily="18" charset="0"/>
              </a:rPr>
              <a:t>Elemination</a:t>
            </a:r>
            <a:r>
              <a:rPr lang="it-IT" dirty="0">
                <a:solidFill>
                  <a:srgbClr val="002060"/>
                </a:solidFill>
                <a:latin typeface="Times New Roman" panose="02020603050405020304" pitchFamily="18" charset="0"/>
                <a:cs typeface="Times New Roman" panose="02020603050405020304" pitchFamily="18" charset="0"/>
              </a:rPr>
              <a:t> of </a:t>
            </a:r>
            <a:r>
              <a:rPr lang="it-IT" dirty="0" err="1">
                <a:solidFill>
                  <a:srgbClr val="002060"/>
                </a:solidFill>
                <a:latin typeface="Times New Roman" panose="02020603050405020304" pitchFamily="18" charset="0"/>
                <a:cs typeface="Times New Roman" panose="02020603050405020304" pitchFamily="18" charset="0"/>
              </a:rPr>
              <a:t>seminal</a:t>
            </a:r>
            <a:r>
              <a:rPr lang="it-IT" dirty="0">
                <a:solidFill>
                  <a:srgbClr val="002060"/>
                </a:solidFill>
                <a:latin typeface="Times New Roman" panose="02020603050405020304" pitchFamily="18" charset="0"/>
                <a:cs typeface="Times New Roman" panose="02020603050405020304" pitchFamily="18" charset="0"/>
              </a:rPr>
              <a:t> plasma and </a:t>
            </a:r>
            <a:r>
              <a:rPr lang="it-IT" dirty="0" err="1">
                <a:solidFill>
                  <a:srgbClr val="002060"/>
                </a:solidFill>
                <a:latin typeface="Times New Roman" panose="02020603050405020304" pitchFamily="18" charset="0"/>
                <a:cs typeface="Times New Roman" panose="02020603050405020304" pitchFamily="18" charset="0"/>
              </a:rPr>
              <a:t>debrids</a:t>
            </a:r>
            <a:endParaRPr lang="it-IT" dirty="0">
              <a:solidFill>
                <a:srgbClr val="002060"/>
              </a:solidFill>
              <a:latin typeface="Times New Roman" panose="02020603050405020304" pitchFamily="18" charset="0"/>
              <a:cs typeface="Times New Roman" panose="02020603050405020304" pitchFamily="18" charset="0"/>
            </a:endParaRPr>
          </a:p>
          <a:p>
            <a:pPr marL="285750" indent="-285750" algn="just">
              <a:lnSpc>
                <a:spcPct val="150000"/>
              </a:lnSpc>
              <a:buClr>
                <a:srgbClr val="009900"/>
              </a:buClr>
              <a:buFont typeface="Wingdings" panose="05000000000000000000" pitchFamily="2" charset="2"/>
              <a:buChar char="ü"/>
            </a:pPr>
            <a:r>
              <a:rPr lang="it-IT" dirty="0" err="1">
                <a:solidFill>
                  <a:srgbClr val="002060"/>
                </a:solidFill>
                <a:latin typeface="Times New Roman" panose="02020603050405020304" pitchFamily="18" charset="0"/>
                <a:cs typeface="Times New Roman" panose="02020603050405020304" pitchFamily="18" charset="0"/>
              </a:rPr>
              <a:t>Elimination</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reduction</a:t>
            </a:r>
            <a:r>
              <a:rPr lang="it-IT" dirty="0">
                <a:solidFill>
                  <a:srgbClr val="002060"/>
                </a:solidFill>
                <a:latin typeface="Times New Roman" panose="02020603050405020304" pitchFamily="18" charset="0"/>
                <a:cs typeface="Times New Roman" panose="02020603050405020304" pitchFamily="18" charset="0"/>
              </a:rPr>
              <a:t> of </a:t>
            </a:r>
            <a:r>
              <a:rPr lang="it-IT" dirty="0" err="1">
                <a:solidFill>
                  <a:srgbClr val="002060"/>
                </a:solidFill>
                <a:latin typeface="Times New Roman" panose="02020603050405020304" pitchFamily="18" charset="0"/>
                <a:cs typeface="Times New Roman" panose="02020603050405020304" pitchFamily="18" charset="0"/>
              </a:rPr>
              <a:t>dysfunctional</a:t>
            </a:r>
            <a:r>
              <a:rPr lang="it-IT" dirty="0">
                <a:solidFill>
                  <a:srgbClr val="002060"/>
                </a:solidFill>
                <a:latin typeface="Times New Roman" panose="02020603050405020304" pitchFamily="18" charset="0"/>
                <a:cs typeface="Times New Roman" panose="02020603050405020304" pitchFamily="18" charset="0"/>
              </a:rPr>
              <a:t> and ROS-</a:t>
            </a:r>
            <a:r>
              <a:rPr lang="it-IT" dirty="0" err="1">
                <a:solidFill>
                  <a:srgbClr val="002060"/>
                </a:solidFill>
                <a:latin typeface="Times New Roman" panose="02020603050405020304" pitchFamily="18" charset="0"/>
                <a:cs typeface="Times New Roman" panose="02020603050405020304" pitchFamily="18" charset="0"/>
              </a:rPr>
              <a:t>producing</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sperm</a:t>
            </a:r>
            <a:endParaRPr lang="it-IT" dirty="0">
              <a:solidFill>
                <a:srgbClr val="002060"/>
              </a:solidFill>
              <a:latin typeface="Times New Roman" panose="02020603050405020304" pitchFamily="18" charset="0"/>
              <a:cs typeface="Times New Roman" panose="02020603050405020304" pitchFamily="18" charset="0"/>
            </a:endParaRPr>
          </a:p>
          <a:p>
            <a:pPr marL="285750" indent="-285750" algn="just">
              <a:lnSpc>
                <a:spcPct val="150000"/>
              </a:lnSpc>
              <a:buClr>
                <a:srgbClr val="009900"/>
              </a:buClr>
              <a:buFont typeface="Wingdings" panose="05000000000000000000" pitchFamily="2" charset="2"/>
              <a:buChar char="ü"/>
            </a:pPr>
            <a:r>
              <a:rPr lang="it-IT" dirty="0" err="1">
                <a:solidFill>
                  <a:srgbClr val="002060"/>
                </a:solidFill>
                <a:latin typeface="Times New Roman" panose="02020603050405020304" pitchFamily="18" charset="0"/>
                <a:cs typeface="Times New Roman" panose="02020603050405020304" pitchFamily="18" charset="0"/>
              </a:rPr>
              <a:t>Elimination</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reduction</a:t>
            </a:r>
            <a:r>
              <a:rPr lang="it-IT" dirty="0">
                <a:solidFill>
                  <a:srgbClr val="002060"/>
                </a:solidFill>
                <a:latin typeface="Times New Roman" panose="02020603050405020304" pitchFamily="18" charset="0"/>
                <a:cs typeface="Times New Roman" panose="02020603050405020304" pitchFamily="18" charset="0"/>
              </a:rPr>
              <a:t> of </a:t>
            </a:r>
            <a:r>
              <a:rPr lang="it-IT" dirty="0" err="1">
                <a:solidFill>
                  <a:srgbClr val="002060"/>
                </a:solidFill>
                <a:latin typeface="Times New Roman" panose="02020603050405020304" pitchFamily="18" charset="0"/>
                <a:cs typeface="Times New Roman" panose="02020603050405020304" pitchFamily="18" charset="0"/>
              </a:rPr>
              <a:t>leukocytes</a:t>
            </a:r>
            <a:endParaRPr lang="it-IT" dirty="0">
              <a:solidFill>
                <a:srgbClr val="002060"/>
              </a:solidFill>
              <a:latin typeface="Times New Roman" panose="02020603050405020304" pitchFamily="18" charset="0"/>
              <a:cs typeface="Times New Roman" panose="02020603050405020304" pitchFamily="18" charset="0"/>
            </a:endParaRPr>
          </a:p>
          <a:p>
            <a:pPr marL="285750" indent="-285750" algn="just">
              <a:lnSpc>
                <a:spcPct val="150000"/>
              </a:lnSpc>
              <a:buClr>
                <a:srgbClr val="009900"/>
              </a:buClr>
              <a:buFont typeface="Wingdings" panose="05000000000000000000" pitchFamily="2" charset="2"/>
              <a:buChar char="ü"/>
            </a:pPr>
            <a:r>
              <a:rPr lang="it-IT" dirty="0" err="1">
                <a:solidFill>
                  <a:srgbClr val="002060"/>
                </a:solidFill>
                <a:latin typeface="Times New Roman" panose="02020603050405020304" pitchFamily="18" charset="0"/>
                <a:cs typeface="Times New Roman" panose="02020603050405020304" pitchFamily="18" charset="0"/>
              </a:rPr>
              <a:t>Elimination</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reduction</a:t>
            </a:r>
            <a:r>
              <a:rPr lang="it-IT" dirty="0">
                <a:solidFill>
                  <a:srgbClr val="002060"/>
                </a:solidFill>
                <a:latin typeface="Times New Roman" panose="02020603050405020304" pitchFamily="18" charset="0"/>
                <a:cs typeface="Times New Roman" panose="02020603050405020304" pitchFamily="18" charset="0"/>
              </a:rPr>
              <a:t> of </a:t>
            </a:r>
            <a:r>
              <a:rPr lang="it-IT" dirty="0" err="1">
                <a:solidFill>
                  <a:srgbClr val="002060"/>
                </a:solidFill>
                <a:latin typeface="Times New Roman" panose="02020603050405020304" pitchFamily="18" charset="0"/>
                <a:cs typeface="Times New Roman" panose="02020603050405020304" pitchFamily="18" charset="0"/>
              </a:rPr>
              <a:t>bacteria</a:t>
            </a:r>
            <a:endParaRPr lang="it-IT" dirty="0">
              <a:solidFill>
                <a:srgbClr val="002060"/>
              </a:solidFill>
              <a:latin typeface="Times New Roman" panose="02020603050405020304" pitchFamily="18" charset="0"/>
              <a:cs typeface="Times New Roman" panose="02020603050405020304" pitchFamily="18" charset="0"/>
            </a:endParaRPr>
          </a:p>
          <a:p>
            <a:pPr marL="285750" indent="-285750" algn="just">
              <a:lnSpc>
                <a:spcPct val="150000"/>
              </a:lnSpc>
              <a:buClr>
                <a:srgbClr val="009900"/>
              </a:buClr>
              <a:buFont typeface="Wingdings" panose="05000000000000000000" pitchFamily="2" charset="2"/>
              <a:buChar char="ü"/>
            </a:pPr>
            <a:r>
              <a:rPr lang="it-IT" dirty="0" err="1">
                <a:solidFill>
                  <a:srgbClr val="002060"/>
                </a:solidFill>
                <a:latin typeface="Times New Roman" panose="02020603050405020304" pitchFamily="18" charset="0"/>
                <a:cs typeface="Times New Roman" panose="02020603050405020304" pitchFamily="18" charset="0"/>
              </a:rPr>
              <a:t>Enrichment</a:t>
            </a:r>
            <a:r>
              <a:rPr lang="it-IT" dirty="0">
                <a:solidFill>
                  <a:srgbClr val="002060"/>
                </a:solidFill>
                <a:latin typeface="Times New Roman" panose="02020603050405020304" pitchFamily="18" charset="0"/>
                <a:cs typeface="Times New Roman" panose="02020603050405020304" pitchFamily="18" charset="0"/>
              </a:rPr>
              <a:t> of </a:t>
            </a:r>
            <a:r>
              <a:rPr lang="it-IT" dirty="0" err="1">
                <a:solidFill>
                  <a:srgbClr val="002060"/>
                </a:solidFill>
                <a:latin typeface="Times New Roman" panose="02020603050405020304" pitchFamily="18" charset="0"/>
                <a:cs typeface="Times New Roman" panose="02020603050405020304" pitchFamily="18" charset="0"/>
              </a:rPr>
              <a:t>functional</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sperm</a:t>
            </a:r>
            <a:r>
              <a:rPr lang="it-IT" dirty="0">
                <a:solidFill>
                  <a:srgbClr val="002060"/>
                </a:solidFill>
                <a:latin typeface="Times New Roman" panose="02020603050405020304" pitchFamily="18" charset="0"/>
                <a:cs typeface="Times New Roman" panose="02020603050405020304" pitchFamily="18" charset="0"/>
              </a:rPr>
              <a:t> in </a:t>
            </a:r>
            <a:r>
              <a:rPr lang="it-IT" dirty="0" err="1">
                <a:solidFill>
                  <a:srgbClr val="002060"/>
                </a:solidFill>
                <a:latin typeface="Times New Roman" panose="02020603050405020304" pitchFamily="18" charset="0"/>
                <a:cs typeface="Times New Roman" panose="02020603050405020304" pitchFamily="18" charset="0"/>
              </a:rPr>
              <a:t>term</a:t>
            </a:r>
            <a:r>
              <a:rPr lang="it-IT" dirty="0">
                <a:solidFill>
                  <a:srgbClr val="002060"/>
                </a:solidFill>
                <a:latin typeface="Times New Roman" panose="02020603050405020304" pitchFamily="18" charset="0"/>
                <a:cs typeface="Times New Roman" panose="02020603050405020304" pitchFamily="18" charset="0"/>
              </a:rPr>
              <a:t> of </a:t>
            </a:r>
            <a:r>
              <a:rPr lang="it-IT" dirty="0" err="1">
                <a:solidFill>
                  <a:srgbClr val="002060"/>
                </a:solidFill>
                <a:latin typeface="Times New Roman" panose="02020603050405020304" pitchFamily="18" charset="0"/>
                <a:cs typeface="Times New Roman" panose="02020603050405020304" pitchFamily="18" charset="0"/>
              </a:rPr>
              <a:t>motility</a:t>
            </a:r>
            <a:r>
              <a:rPr lang="it-IT" dirty="0">
                <a:solidFill>
                  <a:srgbClr val="002060"/>
                </a:solidFill>
                <a:latin typeface="Times New Roman" panose="02020603050405020304" pitchFamily="18" charset="0"/>
                <a:cs typeface="Times New Roman" panose="02020603050405020304" pitchFamily="18" charset="0"/>
              </a:rPr>
              <a:t>, DNA </a:t>
            </a:r>
            <a:r>
              <a:rPr lang="it-IT" dirty="0" err="1">
                <a:solidFill>
                  <a:srgbClr val="002060"/>
                </a:solidFill>
                <a:latin typeface="Times New Roman" panose="02020603050405020304" pitchFamily="18" charset="0"/>
                <a:cs typeface="Times New Roman" panose="02020603050405020304" pitchFamily="18" charset="0"/>
              </a:rPr>
              <a:t>integrity</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acrosome</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reaction</a:t>
            </a:r>
            <a:r>
              <a:rPr lang="it-IT" dirty="0">
                <a:solidFill>
                  <a:srgbClr val="002060"/>
                </a:solidFill>
                <a:latin typeface="Times New Roman" panose="02020603050405020304" pitchFamily="18" charset="0"/>
                <a:cs typeface="Times New Roman" panose="02020603050405020304" pitchFamily="18" charset="0"/>
              </a:rPr>
              <a:t> and </a:t>
            </a:r>
            <a:r>
              <a:rPr lang="it-IT" dirty="0" err="1">
                <a:solidFill>
                  <a:srgbClr val="002060"/>
                </a:solidFill>
                <a:latin typeface="Times New Roman" panose="02020603050405020304" pitchFamily="18" charset="0"/>
                <a:cs typeface="Times New Roman" panose="02020603050405020304" pitchFamily="18" charset="0"/>
              </a:rPr>
              <a:t>normal</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sperm</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morphology</a:t>
            </a:r>
            <a:endParaRPr lang="it-IT" dirty="0">
              <a:solidFill>
                <a:srgbClr val="002060"/>
              </a:solidFill>
              <a:latin typeface="Times New Roman" panose="02020603050405020304" pitchFamily="18" charset="0"/>
              <a:cs typeface="Times New Roman" panose="02020603050405020304" pitchFamily="18" charset="0"/>
            </a:endParaRPr>
          </a:p>
          <a:p>
            <a:pPr marL="285750" indent="-285750" algn="just">
              <a:lnSpc>
                <a:spcPct val="150000"/>
              </a:lnSpc>
              <a:buClr>
                <a:srgbClr val="009900"/>
              </a:buClr>
              <a:buFont typeface="Wingdings" panose="05000000000000000000" pitchFamily="2" charset="2"/>
              <a:buChar char="ü"/>
            </a:pPr>
            <a:r>
              <a:rPr lang="it-IT" dirty="0">
                <a:solidFill>
                  <a:srgbClr val="002060"/>
                </a:solidFill>
                <a:latin typeface="Times New Roman" panose="02020603050405020304" pitchFamily="18" charset="0"/>
                <a:cs typeface="Times New Roman" panose="02020603050405020304" pitchFamily="18" charset="0"/>
              </a:rPr>
              <a:t>Easy and </a:t>
            </a:r>
            <a:r>
              <a:rPr lang="it-IT" dirty="0" err="1">
                <a:solidFill>
                  <a:srgbClr val="002060"/>
                </a:solidFill>
                <a:latin typeface="Times New Roman" panose="02020603050405020304" pitchFamily="18" charset="0"/>
                <a:cs typeface="Times New Roman" panose="02020603050405020304" pitchFamily="18" charset="0"/>
              </a:rPr>
              <a:t>quick</a:t>
            </a:r>
            <a:r>
              <a:rPr lang="it-IT" dirty="0">
                <a:solidFill>
                  <a:srgbClr val="002060"/>
                </a:solidFill>
                <a:latin typeface="Times New Roman" panose="02020603050405020304" pitchFamily="18" charset="0"/>
                <a:cs typeface="Times New Roman" panose="02020603050405020304" pitchFamily="18" charset="0"/>
              </a:rPr>
              <a:t> to </a:t>
            </a:r>
            <a:r>
              <a:rPr lang="it-IT" dirty="0" err="1">
                <a:solidFill>
                  <a:srgbClr val="002060"/>
                </a:solidFill>
                <a:latin typeface="Times New Roman" panose="02020603050405020304" pitchFamily="18" charset="0"/>
                <a:cs typeface="Times New Roman" panose="02020603050405020304" pitchFamily="18" charset="0"/>
              </a:rPr>
              <a:t>perform</a:t>
            </a:r>
            <a:endParaRPr lang="it-IT" dirty="0">
              <a:solidFill>
                <a:srgbClr val="002060"/>
              </a:solidFill>
              <a:latin typeface="Times New Roman" panose="02020603050405020304" pitchFamily="18" charset="0"/>
              <a:cs typeface="Times New Roman" panose="02020603050405020304" pitchFamily="18" charset="0"/>
            </a:endParaRPr>
          </a:p>
          <a:p>
            <a:pPr marL="285750" indent="-285750" algn="just">
              <a:lnSpc>
                <a:spcPct val="150000"/>
              </a:lnSpc>
              <a:buClr>
                <a:srgbClr val="009900"/>
              </a:buClr>
              <a:buFont typeface="Wingdings" panose="05000000000000000000" pitchFamily="2" charset="2"/>
              <a:buChar char="ü"/>
            </a:pPr>
            <a:r>
              <a:rPr lang="it-IT" dirty="0" err="1">
                <a:solidFill>
                  <a:srgbClr val="002060"/>
                </a:solidFill>
                <a:latin typeface="Times New Roman" panose="02020603050405020304" pitchFamily="18" charset="0"/>
                <a:cs typeface="Times New Roman" panose="02020603050405020304" pitchFamily="18" charset="0"/>
              </a:rPr>
              <a:t>Cost</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effectiveness</a:t>
            </a:r>
            <a:endParaRPr lang="it-IT" dirty="0">
              <a:solidFill>
                <a:srgbClr val="002060"/>
              </a:solidFill>
              <a:latin typeface="Times New Roman" panose="02020603050405020304" pitchFamily="18" charset="0"/>
              <a:cs typeface="Times New Roman" panose="02020603050405020304" pitchFamily="18" charset="0"/>
            </a:endParaRPr>
          </a:p>
        </p:txBody>
      </p:sp>
      <p:pic>
        <p:nvPicPr>
          <p:cNvPr id="8" name="Picture 2" descr="https://research.unite.it/sr/cineca/images/interface/logo_instance.png">
            <a:extLst>
              <a:ext uri="{FF2B5EF4-FFF2-40B4-BE49-F238E27FC236}">
                <a16:creationId xmlns:a16="http://schemas.microsoft.com/office/drawing/2014/main" id="{5ADA0FEC-57F4-44B5-9FC4-A6C6B9A61F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031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368824" y="372280"/>
            <a:ext cx="5382344" cy="954107"/>
          </a:xfrm>
          <a:prstGeom prst="rect">
            <a:avLst/>
          </a:prstGeom>
          <a:ln>
            <a:noFill/>
          </a:ln>
        </p:spPr>
        <p:txBody>
          <a:bodyPr wrap="square" anchor="ctr">
            <a:spAutoFit/>
          </a:bodyPr>
          <a:lstStyle/>
          <a:p>
            <a:pPr marL="12700" algn="ctr">
              <a:spcBef>
                <a:spcPts val="76"/>
              </a:spcBef>
            </a:pPr>
            <a:r>
              <a:rPr lang="it-IT" sz="2800" cap="all" spc="19" dirty="0" err="1">
                <a:solidFill>
                  <a:srgbClr val="002060"/>
                </a:solidFill>
                <a:latin typeface="Times New Roman" panose="02020603050405020304" pitchFamily="18" charset="0"/>
                <a:cs typeface="Times New Roman" panose="02020603050405020304" pitchFamily="18" charset="0"/>
              </a:rPr>
              <a:t>S</a:t>
            </a:r>
            <a:r>
              <a:rPr lang="it-IT" sz="2800" cap="all" spc="9" dirty="0" err="1">
                <a:solidFill>
                  <a:srgbClr val="002060"/>
                </a:solidFill>
                <a:latin typeface="Times New Roman" panose="02020603050405020304" pitchFamily="18" charset="0"/>
                <a:cs typeface="Times New Roman" panose="02020603050405020304" pitchFamily="18" charset="0"/>
              </a:rPr>
              <a:t>per</a:t>
            </a:r>
            <a:r>
              <a:rPr lang="it-IT" sz="2800" cap="all" dirty="0" err="1">
                <a:solidFill>
                  <a:srgbClr val="002060"/>
                </a:solidFill>
                <a:latin typeface="Times New Roman" panose="02020603050405020304" pitchFamily="18" charset="0"/>
                <a:cs typeface="Times New Roman" panose="02020603050405020304" pitchFamily="18" charset="0"/>
              </a:rPr>
              <a:t>m</a:t>
            </a:r>
            <a:r>
              <a:rPr lang="it-IT" sz="2800" cap="all" spc="-2" dirty="0">
                <a:solidFill>
                  <a:srgbClr val="002060"/>
                </a:solidFill>
                <a:latin typeface="Times New Roman" panose="02020603050405020304" pitchFamily="18" charset="0"/>
                <a:cs typeface="Times New Roman" panose="02020603050405020304" pitchFamily="18" charset="0"/>
              </a:rPr>
              <a:t> </a:t>
            </a:r>
            <a:r>
              <a:rPr lang="it-IT" sz="2800" cap="all" spc="9" dirty="0" err="1">
                <a:solidFill>
                  <a:srgbClr val="002060"/>
                </a:solidFill>
                <a:latin typeface="Times New Roman" panose="02020603050405020304" pitchFamily="18" charset="0"/>
                <a:cs typeface="Times New Roman" panose="02020603050405020304" pitchFamily="18" charset="0"/>
              </a:rPr>
              <a:t>prepara</a:t>
            </a:r>
            <a:r>
              <a:rPr lang="it-IT" sz="2800" cap="all" spc="25" dirty="0" err="1">
                <a:solidFill>
                  <a:srgbClr val="002060"/>
                </a:solidFill>
                <a:latin typeface="Times New Roman" panose="02020603050405020304" pitchFamily="18" charset="0"/>
                <a:cs typeface="Times New Roman" panose="02020603050405020304" pitchFamily="18" charset="0"/>
              </a:rPr>
              <a:t>t</a:t>
            </a:r>
            <a:r>
              <a:rPr lang="it-IT" sz="2800" cap="all" spc="9" dirty="0" err="1">
                <a:solidFill>
                  <a:srgbClr val="002060"/>
                </a:solidFill>
                <a:latin typeface="Times New Roman" panose="02020603050405020304" pitchFamily="18" charset="0"/>
                <a:cs typeface="Times New Roman" panose="02020603050405020304" pitchFamily="18" charset="0"/>
              </a:rPr>
              <a:t>io</a:t>
            </a:r>
            <a:r>
              <a:rPr lang="it-IT" sz="2800" cap="all" dirty="0" err="1">
                <a:solidFill>
                  <a:srgbClr val="002060"/>
                </a:solidFill>
                <a:latin typeface="Times New Roman" panose="02020603050405020304" pitchFamily="18" charset="0"/>
                <a:cs typeface="Times New Roman" panose="02020603050405020304" pitchFamily="18" charset="0"/>
              </a:rPr>
              <a:t>n</a:t>
            </a:r>
            <a:r>
              <a:rPr lang="it-IT" sz="2800" cap="all" dirty="0">
                <a:solidFill>
                  <a:srgbClr val="002060"/>
                </a:solidFill>
                <a:latin typeface="Times New Roman" panose="02020603050405020304" pitchFamily="18" charset="0"/>
                <a:cs typeface="Times New Roman" panose="02020603050405020304" pitchFamily="18" charset="0"/>
              </a:rPr>
              <a:t> </a:t>
            </a:r>
            <a:r>
              <a:rPr lang="it-IT" sz="2800" cap="all" spc="9" dirty="0" err="1">
                <a:solidFill>
                  <a:srgbClr val="002060"/>
                </a:solidFill>
                <a:latin typeface="Times New Roman" panose="02020603050405020304" pitchFamily="18" charset="0"/>
                <a:cs typeface="Times New Roman" panose="02020603050405020304" pitchFamily="18" charset="0"/>
              </a:rPr>
              <a:t>techniques</a:t>
            </a:r>
            <a:endParaRPr lang="it-IT" sz="2800" cap="all" dirty="0">
              <a:solidFill>
                <a:srgbClr val="00206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2351584" y="2204865"/>
            <a:ext cx="7416825" cy="3139321"/>
          </a:xfrm>
          <a:prstGeom prst="rect">
            <a:avLst/>
          </a:prstGeom>
        </p:spPr>
        <p:txBody>
          <a:bodyPr wrap="square">
            <a:spAutoFit/>
          </a:bodyPr>
          <a:lstStyle/>
          <a:p>
            <a:r>
              <a:rPr lang="en-US" dirty="0">
                <a:solidFill>
                  <a:srgbClr val="002060"/>
                </a:solidFill>
                <a:latin typeface="Times New Roman" panose="02020603050405020304" pitchFamily="18" charset="0"/>
                <a:cs typeface="Times New Roman" panose="02020603050405020304" pitchFamily="18" charset="0"/>
              </a:rPr>
              <a:t>The choice of sperm preparation technique is dictated by the nature of the semen  sample:</a:t>
            </a:r>
          </a:p>
          <a:p>
            <a:pPr algn="just"/>
            <a:endParaRPr lang="en-US" dirty="0">
              <a:solidFill>
                <a:srgbClr val="002060"/>
              </a:solidFill>
              <a:latin typeface="Times New Roman" panose="02020603050405020304" pitchFamily="18" charset="0"/>
              <a:cs typeface="Times New Roman" panose="02020603050405020304" pitchFamily="18" charset="0"/>
            </a:endParaRPr>
          </a:p>
          <a:p>
            <a:pPr algn="just"/>
            <a:r>
              <a:rPr lang="en-US" dirty="0">
                <a:solidFill>
                  <a:srgbClr val="002060"/>
                </a:solidFill>
                <a:latin typeface="Times New Roman" panose="02020603050405020304" pitchFamily="18" charset="0"/>
                <a:cs typeface="Times New Roman" panose="02020603050405020304" pitchFamily="18" charset="0"/>
              </a:rPr>
              <a:t>If we have a sample with normal count, motility and morphology of sperms (</a:t>
            </a:r>
            <a:r>
              <a:rPr lang="en-US" dirty="0" err="1">
                <a:solidFill>
                  <a:srgbClr val="002060"/>
                </a:solidFill>
                <a:latin typeface="Times New Roman" panose="02020603050405020304" pitchFamily="18" charset="0"/>
                <a:cs typeface="Times New Roman" panose="02020603050405020304" pitchFamily="18" charset="0"/>
              </a:rPr>
              <a:t>normozoospermia</a:t>
            </a:r>
            <a:r>
              <a:rPr lang="en-US" dirty="0">
                <a:solidFill>
                  <a:srgbClr val="002060"/>
                </a:solidFill>
                <a:latin typeface="Times New Roman" panose="02020603050405020304" pitchFamily="18" charset="0"/>
                <a:cs typeface="Times New Roman" panose="02020603050405020304" pitchFamily="18" charset="0"/>
              </a:rPr>
              <a:t>) we choose a </a:t>
            </a:r>
            <a:r>
              <a:rPr lang="en-US" b="1" dirty="0">
                <a:solidFill>
                  <a:srgbClr val="002060"/>
                </a:solidFill>
                <a:latin typeface="Times New Roman" panose="02020603050405020304" pitchFamily="18" charset="0"/>
                <a:cs typeface="Times New Roman" panose="02020603050405020304" pitchFamily="18" charset="0"/>
              </a:rPr>
              <a:t>sperm washing or a swim up method</a:t>
            </a:r>
            <a:r>
              <a:rPr lang="en-US" dirty="0">
                <a:solidFill>
                  <a:srgbClr val="002060"/>
                </a:solidFill>
                <a:latin typeface="Times New Roman" panose="02020603050405020304" pitchFamily="18" charset="0"/>
                <a:cs typeface="Times New Roman" panose="02020603050405020304" pitchFamily="18" charset="0"/>
              </a:rPr>
              <a:t>. </a:t>
            </a:r>
          </a:p>
          <a:p>
            <a:pPr algn="just"/>
            <a:endParaRPr lang="en-US" dirty="0">
              <a:solidFill>
                <a:srgbClr val="002060"/>
              </a:solidFill>
              <a:latin typeface="Times New Roman" panose="02020603050405020304" pitchFamily="18" charset="0"/>
              <a:cs typeface="Times New Roman" panose="02020603050405020304" pitchFamily="18" charset="0"/>
            </a:endParaRPr>
          </a:p>
          <a:p>
            <a:pPr algn="just"/>
            <a:r>
              <a:rPr lang="en-US" dirty="0">
                <a:solidFill>
                  <a:srgbClr val="002060"/>
                </a:solidFill>
                <a:latin typeface="Times New Roman" panose="02020603050405020304" pitchFamily="18" charset="0"/>
                <a:cs typeface="Times New Roman" panose="02020603050405020304" pitchFamily="18" charset="0"/>
              </a:rPr>
              <a:t>By contrast, with a suboptimal quality sample (</a:t>
            </a:r>
            <a:r>
              <a:rPr lang="it-IT" spc="9" dirty="0">
                <a:solidFill>
                  <a:srgbClr val="002060"/>
                </a:solidFill>
                <a:latin typeface="Times New Roman" panose="02020603050405020304" pitchFamily="18" charset="0"/>
                <a:cs typeface="Times New Roman" panose="02020603050405020304" pitchFamily="18" charset="0"/>
              </a:rPr>
              <a:t>s</a:t>
            </a:r>
            <a:r>
              <a:rPr lang="it-IT" spc="-4" dirty="0">
                <a:solidFill>
                  <a:srgbClr val="002060"/>
                </a:solidFill>
                <a:latin typeface="Times New Roman" panose="02020603050405020304" pitchFamily="18" charset="0"/>
                <a:cs typeface="Times New Roman" panose="02020603050405020304" pitchFamily="18" charset="0"/>
              </a:rPr>
              <a:t>e</a:t>
            </a:r>
            <a:r>
              <a:rPr lang="it-IT" spc="-9" dirty="0">
                <a:solidFill>
                  <a:srgbClr val="002060"/>
                </a:solidFill>
                <a:latin typeface="Times New Roman" panose="02020603050405020304" pitchFamily="18" charset="0"/>
                <a:cs typeface="Times New Roman" panose="02020603050405020304" pitchFamily="18" charset="0"/>
              </a:rPr>
              <a:t>v</a:t>
            </a:r>
            <a:r>
              <a:rPr lang="it-IT" spc="14" dirty="0">
                <a:solidFill>
                  <a:srgbClr val="002060"/>
                </a:solidFill>
                <a:latin typeface="Times New Roman" panose="02020603050405020304" pitchFamily="18" charset="0"/>
                <a:cs typeface="Times New Roman" panose="02020603050405020304" pitchFamily="18" charset="0"/>
              </a:rPr>
              <a:t>e</a:t>
            </a:r>
            <a:r>
              <a:rPr lang="it-IT" dirty="0">
                <a:solidFill>
                  <a:srgbClr val="002060"/>
                </a:solidFill>
                <a:latin typeface="Times New Roman" panose="02020603050405020304" pitchFamily="18" charset="0"/>
                <a:cs typeface="Times New Roman" panose="02020603050405020304" pitchFamily="18" charset="0"/>
              </a:rPr>
              <a:t>re</a:t>
            </a:r>
            <a:r>
              <a:rPr lang="it-IT" spc="-62"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oli</a:t>
            </a:r>
            <a:r>
              <a:rPr lang="it-IT" spc="4" dirty="0">
                <a:solidFill>
                  <a:srgbClr val="002060"/>
                </a:solidFill>
                <a:latin typeface="Times New Roman" panose="02020603050405020304" pitchFamily="18" charset="0"/>
                <a:cs typeface="Times New Roman" panose="02020603050405020304" pitchFamily="18" charset="0"/>
              </a:rPr>
              <a:t>g</a:t>
            </a:r>
            <a:r>
              <a:rPr lang="it-IT" spc="-4" dirty="0">
                <a:solidFill>
                  <a:srgbClr val="002060"/>
                </a:solidFill>
                <a:latin typeface="Times New Roman" panose="02020603050405020304" pitchFamily="18" charset="0"/>
                <a:cs typeface="Times New Roman" panose="02020603050405020304" pitchFamily="18" charset="0"/>
              </a:rPr>
              <a:t>oz</a:t>
            </a:r>
            <a:r>
              <a:rPr lang="it-IT" spc="9" dirty="0">
                <a:solidFill>
                  <a:srgbClr val="002060"/>
                </a:solidFill>
                <a:latin typeface="Times New Roman" panose="02020603050405020304" pitchFamily="18" charset="0"/>
                <a:cs typeface="Times New Roman" panose="02020603050405020304" pitchFamily="18" charset="0"/>
              </a:rPr>
              <a:t>oo</a:t>
            </a:r>
            <a:r>
              <a:rPr lang="it-IT" spc="4" dirty="0">
                <a:solidFill>
                  <a:srgbClr val="002060"/>
                </a:solidFill>
                <a:latin typeface="Times New Roman" panose="02020603050405020304" pitchFamily="18" charset="0"/>
                <a:cs typeface="Times New Roman" panose="02020603050405020304" pitchFamily="18" charset="0"/>
              </a:rPr>
              <a:t>s</a:t>
            </a:r>
            <a:r>
              <a:rPr lang="it-IT" spc="9" dirty="0">
                <a:solidFill>
                  <a:srgbClr val="002060"/>
                </a:solidFill>
                <a:latin typeface="Times New Roman" panose="02020603050405020304" pitchFamily="18" charset="0"/>
                <a:cs typeface="Times New Roman" panose="02020603050405020304" pitchFamily="18" charset="0"/>
              </a:rPr>
              <a:t>p</a:t>
            </a:r>
            <a:r>
              <a:rPr lang="it-IT" spc="14" dirty="0">
                <a:solidFill>
                  <a:srgbClr val="002060"/>
                </a:solidFill>
                <a:latin typeface="Times New Roman" panose="02020603050405020304" pitchFamily="18" charset="0"/>
                <a:cs typeface="Times New Roman" panose="02020603050405020304" pitchFamily="18" charset="0"/>
              </a:rPr>
              <a:t>er</a:t>
            </a:r>
            <a:r>
              <a:rPr lang="it-IT" dirty="0">
                <a:solidFill>
                  <a:srgbClr val="002060"/>
                </a:solidFill>
                <a:latin typeface="Times New Roman" panose="02020603050405020304" pitchFamily="18" charset="0"/>
                <a:cs typeface="Times New Roman" panose="02020603050405020304" pitchFamily="18" charset="0"/>
              </a:rPr>
              <a:t>mi</a:t>
            </a:r>
            <a:r>
              <a:rPr lang="it-IT" spc="14" dirty="0">
                <a:solidFill>
                  <a:srgbClr val="002060"/>
                </a:solidFill>
                <a:latin typeface="Times New Roman" panose="02020603050405020304" pitchFamily="18" charset="0"/>
                <a:cs typeface="Times New Roman" panose="02020603050405020304" pitchFamily="18" charset="0"/>
              </a:rPr>
              <a:t>a</a:t>
            </a:r>
            <a:r>
              <a:rPr lang="it-IT" dirty="0">
                <a:solidFill>
                  <a:srgbClr val="002060"/>
                </a:solidFill>
                <a:latin typeface="Times New Roman" panose="02020603050405020304" pitchFamily="18" charset="0"/>
                <a:cs typeface="Times New Roman" panose="02020603050405020304" pitchFamily="18" charset="0"/>
              </a:rPr>
              <a:t>,</a:t>
            </a:r>
            <a:r>
              <a:rPr lang="it-IT" spc="68" dirty="0">
                <a:solidFill>
                  <a:srgbClr val="002060"/>
                </a:solidFill>
                <a:latin typeface="Times New Roman" panose="02020603050405020304" pitchFamily="18" charset="0"/>
                <a:cs typeface="Times New Roman" panose="02020603050405020304" pitchFamily="18" charset="0"/>
              </a:rPr>
              <a:t> </a:t>
            </a:r>
            <a:r>
              <a:rPr lang="it-IT" spc="-9" dirty="0" err="1">
                <a:solidFill>
                  <a:srgbClr val="002060"/>
                </a:solidFill>
                <a:latin typeface="Times New Roman" panose="02020603050405020304" pitchFamily="18" charset="0"/>
                <a:cs typeface="Times New Roman" panose="02020603050405020304" pitchFamily="18" charset="0"/>
              </a:rPr>
              <a:t>t</a:t>
            </a:r>
            <a:r>
              <a:rPr lang="it-IT" spc="14" dirty="0" err="1">
                <a:solidFill>
                  <a:srgbClr val="002060"/>
                </a:solidFill>
                <a:latin typeface="Times New Roman" panose="02020603050405020304" pitchFamily="18" charset="0"/>
                <a:cs typeface="Times New Roman" panose="02020603050405020304" pitchFamily="18" charset="0"/>
              </a:rPr>
              <a:t>e</a:t>
            </a:r>
            <a:r>
              <a:rPr lang="it-IT" spc="9" dirty="0" err="1">
                <a:solidFill>
                  <a:srgbClr val="002060"/>
                </a:solidFill>
                <a:latin typeface="Times New Roman" panose="02020603050405020304" pitchFamily="18" charset="0"/>
                <a:cs typeface="Times New Roman" panose="02020603050405020304" pitchFamily="18" charset="0"/>
              </a:rPr>
              <a:t>r</a:t>
            </a:r>
            <a:r>
              <a:rPr lang="it-IT" spc="4" dirty="0" err="1">
                <a:solidFill>
                  <a:srgbClr val="002060"/>
                </a:solidFill>
                <a:latin typeface="Times New Roman" panose="02020603050405020304" pitchFamily="18" charset="0"/>
                <a:cs typeface="Times New Roman" panose="02020603050405020304" pitchFamily="18" charset="0"/>
              </a:rPr>
              <a:t>a</a:t>
            </a:r>
            <a:r>
              <a:rPr lang="it-IT" spc="-9" dirty="0" err="1">
                <a:solidFill>
                  <a:srgbClr val="002060"/>
                </a:solidFill>
                <a:latin typeface="Times New Roman" panose="02020603050405020304" pitchFamily="18" charset="0"/>
                <a:cs typeface="Times New Roman" panose="02020603050405020304" pitchFamily="18" charset="0"/>
              </a:rPr>
              <a:t>t</a:t>
            </a:r>
            <a:r>
              <a:rPr lang="it-IT" spc="-4" dirty="0" err="1">
                <a:solidFill>
                  <a:srgbClr val="002060"/>
                </a:solidFill>
                <a:latin typeface="Times New Roman" panose="02020603050405020304" pitchFamily="18" charset="0"/>
                <a:cs typeface="Times New Roman" panose="02020603050405020304" pitchFamily="18" charset="0"/>
              </a:rPr>
              <a:t>oz</a:t>
            </a:r>
            <a:r>
              <a:rPr lang="it-IT" spc="9" dirty="0" err="1">
                <a:solidFill>
                  <a:srgbClr val="002060"/>
                </a:solidFill>
                <a:latin typeface="Times New Roman" panose="02020603050405020304" pitchFamily="18" charset="0"/>
                <a:cs typeface="Times New Roman" panose="02020603050405020304" pitchFamily="18" charset="0"/>
              </a:rPr>
              <a:t>oo</a:t>
            </a:r>
            <a:r>
              <a:rPr lang="it-IT" spc="4" dirty="0" err="1">
                <a:solidFill>
                  <a:srgbClr val="002060"/>
                </a:solidFill>
                <a:latin typeface="Times New Roman" panose="02020603050405020304" pitchFamily="18" charset="0"/>
                <a:cs typeface="Times New Roman" panose="02020603050405020304" pitchFamily="18" charset="0"/>
              </a:rPr>
              <a:t>s</a:t>
            </a:r>
            <a:r>
              <a:rPr lang="it-IT" spc="9" dirty="0" err="1">
                <a:solidFill>
                  <a:srgbClr val="002060"/>
                </a:solidFill>
                <a:latin typeface="Times New Roman" panose="02020603050405020304" pitchFamily="18" charset="0"/>
                <a:cs typeface="Times New Roman" panose="02020603050405020304" pitchFamily="18" charset="0"/>
              </a:rPr>
              <a:t>p</a:t>
            </a:r>
            <a:r>
              <a:rPr lang="it-IT" spc="14" dirty="0" err="1">
                <a:solidFill>
                  <a:srgbClr val="002060"/>
                </a:solidFill>
                <a:latin typeface="Times New Roman" panose="02020603050405020304" pitchFamily="18" charset="0"/>
                <a:cs typeface="Times New Roman" panose="02020603050405020304" pitchFamily="18" charset="0"/>
              </a:rPr>
              <a:t>er</a:t>
            </a:r>
            <a:r>
              <a:rPr lang="it-IT" spc="4" dirty="0" err="1">
                <a:solidFill>
                  <a:srgbClr val="002060"/>
                </a:solidFill>
                <a:latin typeface="Times New Roman" panose="02020603050405020304" pitchFamily="18" charset="0"/>
                <a:cs typeface="Times New Roman" panose="02020603050405020304" pitchFamily="18" charset="0"/>
              </a:rPr>
              <a:t>m</a:t>
            </a:r>
            <a:r>
              <a:rPr lang="it-IT" dirty="0" err="1">
                <a:solidFill>
                  <a:srgbClr val="002060"/>
                </a:solidFill>
                <a:latin typeface="Times New Roman" panose="02020603050405020304" pitchFamily="18" charset="0"/>
                <a:cs typeface="Times New Roman" panose="02020603050405020304" pitchFamily="18" charset="0"/>
              </a:rPr>
              <a:t>ia</a:t>
            </a:r>
            <a:r>
              <a:rPr lang="it-IT" spc="63" dirty="0">
                <a:solidFill>
                  <a:srgbClr val="002060"/>
                </a:solidFill>
                <a:latin typeface="Times New Roman" panose="02020603050405020304" pitchFamily="18" charset="0"/>
                <a:cs typeface="Times New Roman" panose="02020603050405020304" pitchFamily="18" charset="0"/>
              </a:rPr>
              <a:t> </a:t>
            </a:r>
            <a:r>
              <a:rPr lang="it-IT" spc="9" dirty="0">
                <a:solidFill>
                  <a:srgbClr val="002060"/>
                </a:solidFill>
                <a:latin typeface="Times New Roman" panose="02020603050405020304" pitchFamily="18" charset="0"/>
                <a:cs typeface="Times New Roman" panose="02020603050405020304" pitchFamily="18" charset="0"/>
              </a:rPr>
              <a:t>o</a:t>
            </a:r>
            <a:r>
              <a:rPr lang="it-IT" dirty="0">
                <a:solidFill>
                  <a:srgbClr val="002060"/>
                </a:solidFill>
                <a:latin typeface="Times New Roman" panose="02020603050405020304" pitchFamily="18" charset="0"/>
                <a:cs typeface="Times New Roman" panose="02020603050405020304" pitchFamily="18" charset="0"/>
              </a:rPr>
              <a:t>r</a:t>
            </a:r>
            <a:r>
              <a:rPr lang="it-IT" spc="15" dirty="0">
                <a:solidFill>
                  <a:srgbClr val="002060"/>
                </a:solidFill>
                <a:latin typeface="Times New Roman" panose="02020603050405020304" pitchFamily="18" charset="0"/>
                <a:cs typeface="Times New Roman" panose="02020603050405020304" pitchFamily="18" charset="0"/>
              </a:rPr>
              <a:t> </a:t>
            </a:r>
            <a:r>
              <a:rPr lang="it-IT" spc="9" dirty="0" err="1">
                <a:solidFill>
                  <a:srgbClr val="002060"/>
                </a:solidFill>
                <a:latin typeface="Times New Roman" panose="02020603050405020304" pitchFamily="18" charset="0"/>
                <a:cs typeface="Times New Roman" panose="02020603050405020304" pitchFamily="18" charset="0"/>
              </a:rPr>
              <a:t>as</a:t>
            </a:r>
            <a:r>
              <a:rPr lang="it-IT" dirty="0" err="1">
                <a:solidFill>
                  <a:srgbClr val="002060"/>
                </a:solidFill>
                <a:latin typeface="Times New Roman" panose="02020603050405020304" pitchFamily="18" charset="0"/>
                <a:cs typeface="Times New Roman" panose="02020603050405020304" pitchFamily="18" charset="0"/>
              </a:rPr>
              <a:t>th</a:t>
            </a:r>
            <a:r>
              <a:rPr lang="it-IT" spc="9" dirty="0" err="1">
                <a:solidFill>
                  <a:srgbClr val="002060"/>
                </a:solidFill>
                <a:latin typeface="Times New Roman" panose="02020603050405020304" pitchFamily="18" charset="0"/>
                <a:cs typeface="Times New Roman" panose="02020603050405020304" pitchFamily="18" charset="0"/>
              </a:rPr>
              <a:t>e</a:t>
            </a:r>
            <a:r>
              <a:rPr lang="it-IT" spc="4" dirty="0" err="1">
                <a:solidFill>
                  <a:srgbClr val="002060"/>
                </a:solidFill>
                <a:latin typeface="Times New Roman" panose="02020603050405020304" pitchFamily="18" charset="0"/>
                <a:cs typeface="Times New Roman" panose="02020603050405020304" pitchFamily="18" charset="0"/>
              </a:rPr>
              <a:t>n</a:t>
            </a:r>
            <a:r>
              <a:rPr lang="it-IT" spc="-4" dirty="0" err="1">
                <a:solidFill>
                  <a:srgbClr val="002060"/>
                </a:solidFill>
                <a:latin typeface="Times New Roman" panose="02020603050405020304" pitchFamily="18" charset="0"/>
                <a:cs typeface="Times New Roman" panose="02020603050405020304" pitchFamily="18" charset="0"/>
              </a:rPr>
              <a:t>oz</a:t>
            </a:r>
            <a:r>
              <a:rPr lang="it-IT" spc="9" dirty="0" err="1">
                <a:solidFill>
                  <a:srgbClr val="002060"/>
                </a:solidFill>
                <a:latin typeface="Times New Roman" panose="02020603050405020304" pitchFamily="18" charset="0"/>
                <a:cs typeface="Times New Roman" panose="02020603050405020304" pitchFamily="18" charset="0"/>
              </a:rPr>
              <a:t>oo</a:t>
            </a:r>
            <a:r>
              <a:rPr lang="it-IT" spc="4" dirty="0" err="1">
                <a:solidFill>
                  <a:srgbClr val="002060"/>
                </a:solidFill>
                <a:latin typeface="Times New Roman" panose="02020603050405020304" pitchFamily="18" charset="0"/>
                <a:cs typeface="Times New Roman" panose="02020603050405020304" pitchFamily="18" charset="0"/>
              </a:rPr>
              <a:t>s</a:t>
            </a:r>
            <a:r>
              <a:rPr lang="it-IT" spc="9" dirty="0" err="1">
                <a:solidFill>
                  <a:srgbClr val="002060"/>
                </a:solidFill>
                <a:latin typeface="Times New Roman" panose="02020603050405020304" pitchFamily="18" charset="0"/>
                <a:cs typeface="Times New Roman" panose="02020603050405020304" pitchFamily="18" charset="0"/>
              </a:rPr>
              <a:t>p</a:t>
            </a:r>
            <a:r>
              <a:rPr lang="it-IT" spc="14" dirty="0" err="1">
                <a:solidFill>
                  <a:srgbClr val="002060"/>
                </a:solidFill>
                <a:latin typeface="Times New Roman" panose="02020603050405020304" pitchFamily="18" charset="0"/>
                <a:cs typeface="Times New Roman" panose="02020603050405020304" pitchFamily="18" charset="0"/>
              </a:rPr>
              <a:t>er</a:t>
            </a:r>
            <a:r>
              <a:rPr lang="it-IT" dirty="0" err="1">
                <a:solidFill>
                  <a:srgbClr val="002060"/>
                </a:solidFill>
                <a:latin typeface="Times New Roman" panose="02020603050405020304" pitchFamily="18" charset="0"/>
                <a:cs typeface="Times New Roman" panose="02020603050405020304" pitchFamily="18" charset="0"/>
              </a:rPr>
              <a:t>mi</a:t>
            </a:r>
            <a:r>
              <a:rPr lang="it-IT" spc="14" dirty="0" err="1">
                <a:solidFill>
                  <a:srgbClr val="002060"/>
                </a:solidFill>
                <a:latin typeface="Times New Roman" panose="02020603050405020304" pitchFamily="18" charset="0"/>
                <a:cs typeface="Times New Roman" panose="02020603050405020304" pitchFamily="18" charset="0"/>
              </a:rPr>
              <a:t>a</a:t>
            </a:r>
            <a:r>
              <a:rPr lang="it-IT" spc="14" dirty="0">
                <a:solidFill>
                  <a:srgbClr val="002060"/>
                </a:solidFill>
                <a:latin typeface="Times New Roman" panose="02020603050405020304" pitchFamily="18" charset="0"/>
                <a:cs typeface="Times New Roman" panose="02020603050405020304" pitchFamily="18" charset="0"/>
              </a:rPr>
              <a:t>)</a:t>
            </a:r>
            <a:r>
              <a:rPr lang="en-US" dirty="0">
                <a:solidFill>
                  <a:srgbClr val="002060"/>
                </a:solidFill>
                <a:latin typeface="Times New Roman" panose="02020603050405020304" pitchFamily="18" charset="0"/>
                <a:cs typeface="Times New Roman" panose="02020603050405020304" pitchFamily="18" charset="0"/>
              </a:rPr>
              <a:t> we usually prefer a </a:t>
            </a:r>
            <a:r>
              <a:rPr lang="en-US" b="1" dirty="0">
                <a:solidFill>
                  <a:srgbClr val="002060"/>
                </a:solidFill>
                <a:latin typeface="Times New Roman" panose="02020603050405020304" pitchFamily="18" charset="0"/>
                <a:cs typeface="Times New Roman" panose="02020603050405020304" pitchFamily="18" charset="0"/>
              </a:rPr>
              <a:t>density gradient centrifugation</a:t>
            </a:r>
            <a:r>
              <a:rPr lang="en-US" dirty="0">
                <a:solidFill>
                  <a:srgbClr val="002060"/>
                </a:solidFill>
                <a:latin typeface="Times New Roman" panose="02020603050405020304" pitchFamily="18" charset="0"/>
                <a:cs typeface="Times New Roman" panose="02020603050405020304" pitchFamily="18" charset="0"/>
              </a:rPr>
              <a:t>. </a:t>
            </a:r>
            <a:endParaRPr lang="it-IT" dirty="0">
              <a:solidFill>
                <a:srgbClr val="002060"/>
              </a:solidFill>
              <a:latin typeface="Times New Roman" panose="02020603050405020304" pitchFamily="18" charset="0"/>
              <a:cs typeface="Times New Roman" panose="02020603050405020304" pitchFamily="18" charset="0"/>
            </a:endParaRPr>
          </a:p>
          <a:p>
            <a:pPr algn="just"/>
            <a:endParaRPr lang="en-US" dirty="0">
              <a:solidFill>
                <a:srgbClr val="002060"/>
              </a:solidFill>
              <a:latin typeface="Times New Roman" panose="02020603050405020304" pitchFamily="18" charset="0"/>
              <a:cs typeface="Times New Roman" panose="02020603050405020304" pitchFamily="18" charset="0"/>
            </a:endParaRPr>
          </a:p>
          <a:p>
            <a:pPr algn="just"/>
            <a:endParaRPr lang="en-US" dirty="0">
              <a:solidFill>
                <a:srgbClr val="002060"/>
              </a:solidFill>
              <a:latin typeface="Times New Roman" panose="02020603050405020304" pitchFamily="18" charset="0"/>
              <a:cs typeface="Times New Roman" panose="02020603050405020304" pitchFamily="18" charset="0"/>
            </a:endParaRPr>
          </a:p>
        </p:txBody>
      </p:sp>
      <p:pic>
        <p:nvPicPr>
          <p:cNvPr id="12" name="Picture 2" descr="https://research.unite.it/sr/cineca/images/interface/logo_instance.png">
            <a:extLst>
              <a:ext uri="{FF2B5EF4-FFF2-40B4-BE49-F238E27FC236}">
                <a16:creationId xmlns:a16="http://schemas.microsoft.com/office/drawing/2014/main" id="{D23064D6-2CC0-49CA-885E-6F8DB451EF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27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52596" y="1643050"/>
            <a:ext cx="8064896" cy="923330"/>
          </a:xfrm>
          <a:prstGeom prst="rect">
            <a:avLst/>
          </a:prstGeom>
        </p:spPr>
        <p:txBody>
          <a:bodyPr wrap="square">
            <a:spAutoFit/>
          </a:bodyPr>
          <a:lstStyle/>
          <a:p>
            <a:r>
              <a:rPr lang="en-US" dirty="0">
                <a:solidFill>
                  <a:srgbClr val="002060"/>
                </a:solidFill>
                <a:latin typeface="Times New Roman" panose="02020603050405020304" pitchFamily="18" charset="0"/>
                <a:cs typeface="Times New Roman" panose="02020603050405020304" pitchFamily="18" charset="0"/>
              </a:rPr>
              <a:t>By this technique, the sperms are selected on their motility and the capability to swim into the culture medium.</a:t>
            </a:r>
            <a:endParaRPr lang="it-IT" dirty="0">
              <a:solidFill>
                <a:srgbClr val="002060"/>
              </a:solidFill>
              <a:latin typeface="Times New Roman" panose="02020603050405020304" pitchFamily="18" charset="0"/>
              <a:cs typeface="Times New Roman" panose="02020603050405020304" pitchFamily="18" charset="0"/>
            </a:endParaRPr>
          </a:p>
          <a:p>
            <a:pPr algn="just" fontAlgn="base"/>
            <a:endParaRPr lang="en-US" dirty="0">
              <a:solidFill>
                <a:srgbClr val="00206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809720" y="3000372"/>
            <a:ext cx="3744416" cy="2677656"/>
          </a:xfrm>
          <a:prstGeom prst="rect">
            <a:avLst/>
          </a:prstGeom>
          <a:ln>
            <a:solidFill>
              <a:srgbClr val="002060"/>
            </a:solidFill>
          </a:ln>
        </p:spPr>
        <p:txBody>
          <a:bodyPr wrap="square">
            <a:spAutoFit/>
          </a:bodyPr>
          <a:lstStyle/>
          <a:p>
            <a:pPr algn="just"/>
            <a:r>
              <a:rPr lang="en-US" sz="1400" dirty="0">
                <a:solidFill>
                  <a:srgbClr val="002060"/>
                </a:solidFill>
                <a:latin typeface="Times New Roman" panose="02020603050405020304" pitchFamily="18" charset="0"/>
                <a:cs typeface="Times New Roman" panose="02020603050405020304" pitchFamily="18" charset="0"/>
              </a:rPr>
              <a:t>Is performed with the centrifugation of the semen followed by the stratification of the medium over the </a:t>
            </a:r>
            <a:r>
              <a:rPr lang="en-US" sz="1400" dirty="0" err="1">
                <a:solidFill>
                  <a:srgbClr val="002060"/>
                </a:solidFill>
                <a:latin typeface="Times New Roman" panose="02020603050405020304" pitchFamily="18" charset="0"/>
                <a:cs typeface="Times New Roman" panose="02020603050405020304" pitchFamily="18" charset="0"/>
              </a:rPr>
              <a:t>resuspended</a:t>
            </a:r>
            <a:r>
              <a:rPr lang="en-US" sz="1400" dirty="0">
                <a:solidFill>
                  <a:srgbClr val="002060"/>
                </a:solidFill>
                <a:latin typeface="Times New Roman" panose="02020603050405020304" pitchFamily="18" charset="0"/>
                <a:cs typeface="Times New Roman" panose="02020603050405020304" pitchFamily="18" charset="0"/>
              </a:rPr>
              <a:t> pellet. </a:t>
            </a:r>
          </a:p>
          <a:p>
            <a:pPr algn="just"/>
            <a:r>
              <a:rPr lang="en-US" sz="1400" dirty="0">
                <a:solidFill>
                  <a:srgbClr val="002060"/>
                </a:solidFill>
                <a:latin typeface="Times New Roman" panose="02020603050405020304" pitchFamily="18" charset="0"/>
                <a:cs typeface="Times New Roman" panose="02020603050405020304" pitchFamily="18" charset="0"/>
              </a:rPr>
              <a:t>The liquefied semen is divided in fractions of 1 ml into each tubes, the medium is added (1:1) and after the centrifugation the supernatant is gently removed. Over the </a:t>
            </a:r>
            <a:r>
              <a:rPr lang="en-US" sz="1400" dirty="0" err="1">
                <a:solidFill>
                  <a:srgbClr val="002060"/>
                </a:solidFill>
                <a:latin typeface="Times New Roman" panose="02020603050405020304" pitchFamily="18" charset="0"/>
                <a:cs typeface="Times New Roman" panose="02020603050405020304" pitchFamily="18" charset="0"/>
              </a:rPr>
              <a:t>resuspended</a:t>
            </a:r>
            <a:r>
              <a:rPr lang="en-US" sz="1400" dirty="0">
                <a:solidFill>
                  <a:srgbClr val="002060"/>
                </a:solidFill>
                <a:latin typeface="Times New Roman" panose="02020603050405020304" pitchFamily="18" charset="0"/>
                <a:cs typeface="Times New Roman" panose="02020603050405020304" pitchFamily="18" charset="0"/>
              </a:rPr>
              <a:t> pellet, 0,2- 1 ml of medium is replaced with caution and the tubes is put into the incubator from 30 to 60 min at 37° C (inclined at 45° ); after the migration of the sperms, the volume of the semen to perform the IVF </a:t>
            </a:r>
            <a:r>
              <a:rPr lang="en-US" sz="1400" dirty="0" err="1">
                <a:solidFill>
                  <a:srgbClr val="002060"/>
                </a:solidFill>
                <a:latin typeface="Times New Roman" panose="02020603050405020304" pitchFamily="18" charset="0"/>
                <a:cs typeface="Times New Roman" panose="02020603050405020304" pitchFamily="18" charset="0"/>
              </a:rPr>
              <a:t>tecnique</a:t>
            </a:r>
            <a:r>
              <a:rPr lang="en-US" sz="1400" dirty="0">
                <a:solidFill>
                  <a:srgbClr val="002060"/>
                </a:solidFill>
                <a:latin typeface="Times New Roman" panose="02020603050405020304" pitchFamily="18" charset="0"/>
                <a:cs typeface="Times New Roman" panose="02020603050405020304" pitchFamily="18" charset="0"/>
              </a:rPr>
              <a:t> is removed. </a:t>
            </a:r>
            <a:endParaRPr lang="it-IT" sz="1400" dirty="0">
              <a:solidFill>
                <a:srgbClr val="00206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3778437" y="619764"/>
            <a:ext cx="4716016" cy="523220"/>
          </a:xfrm>
          <a:prstGeom prst="rect">
            <a:avLst/>
          </a:prstGeom>
          <a:ln>
            <a:noFill/>
          </a:ln>
        </p:spPr>
        <p:txBody>
          <a:bodyPr wrap="square">
            <a:spAutoFit/>
          </a:bodyPr>
          <a:lstStyle/>
          <a:p>
            <a:pPr algn="ctr" fontAlgn="base"/>
            <a:r>
              <a:rPr lang="en-US" sz="2800" cap="all" dirty="0">
                <a:solidFill>
                  <a:srgbClr val="002060"/>
                </a:solidFill>
                <a:latin typeface="Times New Roman" panose="02020603050405020304" pitchFamily="18" charset="0"/>
                <a:cs typeface="Times New Roman" panose="02020603050405020304" pitchFamily="18" charset="0"/>
              </a:rPr>
              <a:t>Swim up method</a:t>
            </a:r>
          </a:p>
        </p:txBody>
      </p:sp>
      <p:pic>
        <p:nvPicPr>
          <p:cNvPr id="8" name="Immagine 7"/>
          <p:cNvPicPr>
            <a:picLocks noChangeAspect="1"/>
          </p:cNvPicPr>
          <p:nvPr/>
        </p:nvPicPr>
        <p:blipFill rotWithShape="1">
          <a:blip r:embed="rId2" cstate="print"/>
          <a:srcRect l="6157" t="20013" r="4972" b="10543"/>
          <a:stretch/>
        </p:blipFill>
        <p:spPr>
          <a:xfrm>
            <a:off x="5915042" y="2987372"/>
            <a:ext cx="4527624" cy="2656206"/>
          </a:xfrm>
          <a:prstGeom prst="rect">
            <a:avLst/>
          </a:prstGeom>
          <a:ln>
            <a:solidFill>
              <a:srgbClr val="002060"/>
            </a:solidFill>
          </a:ln>
        </p:spPr>
      </p:pic>
      <p:pic>
        <p:nvPicPr>
          <p:cNvPr id="10" name="Picture 2" descr="https://research.unite.it/sr/cineca/images/interface/logo_instance.png">
            <a:extLst>
              <a:ext uri="{FF2B5EF4-FFF2-40B4-BE49-F238E27FC236}">
                <a16:creationId xmlns:a16="http://schemas.microsoft.com/office/drawing/2014/main" id="{BC9FF557-0395-4878-8818-57E3053F16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83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79376" y="5301208"/>
            <a:ext cx="4572000" cy="369332"/>
          </a:xfrm>
          <a:prstGeom prst="rect">
            <a:avLst/>
          </a:prstGeom>
        </p:spPr>
        <p:txBody>
          <a:bodyPr>
            <a:spAutoFit/>
          </a:bodyPr>
          <a:lstStyle/>
          <a:p>
            <a:r>
              <a:rPr lang="en-US" dirty="0">
                <a:solidFill>
                  <a:srgbClr val="333333"/>
                </a:solidFill>
                <a:latin typeface="Times New Roman" panose="02020603050405020304" pitchFamily="18" charset="0"/>
              </a:rPr>
              <a:t> </a:t>
            </a:r>
            <a:endParaRPr lang="it-IT" dirty="0"/>
          </a:p>
        </p:txBody>
      </p:sp>
      <p:pic>
        <p:nvPicPr>
          <p:cNvPr id="1026" name="Picture 2" descr="Risultati immagini per swim up semen proced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7439" y="2643182"/>
            <a:ext cx="4305239" cy="293579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7" name="Rettangolo 6"/>
          <p:cNvSpPr/>
          <p:nvPr/>
        </p:nvSpPr>
        <p:spPr>
          <a:xfrm>
            <a:off x="2999656" y="669178"/>
            <a:ext cx="6120680" cy="830997"/>
          </a:xfrm>
          <a:prstGeom prst="rect">
            <a:avLst/>
          </a:prstGeom>
          <a:ln>
            <a:noFill/>
          </a:ln>
        </p:spPr>
        <p:txBody>
          <a:bodyPr wrap="square">
            <a:spAutoFit/>
          </a:bodyPr>
          <a:lstStyle/>
          <a:p>
            <a:pPr algn="ctr"/>
            <a:r>
              <a:rPr lang="en-US" sz="2400" cap="all" dirty="0">
                <a:solidFill>
                  <a:srgbClr val="002060"/>
                </a:solidFill>
                <a:latin typeface="Times New Roman" panose="02020603050405020304" pitchFamily="18" charset="0"/>
                <a:cs typeface="Times New Roman" panose="02020603050405020304" pitchFamily="18" charset="0"/>
              </a:rPr>
              <a:t>Density discontinuous gradient method</a:t>
            </a:r>
            <a:endParaRPr lang="it-IT" sz="2400" cap="all" dirty="0">
              <a:solidFill>
                <a:srgbClr val="002060"/>
              </a:solidFill>
              <a:latin typeface="Times New Roman" panose="02020603050405020304" pitchFamily="18" charset="0"/>
              <a:cs typeface="Times New Roman" panose="02020603050405020304" pitchFamily="18" charset="0"/>
            </a:endParaRPr>
          </a:p>
        </p:txBody>
      </p:sp>
      <p:grpSp>
        <p:nvGrpSpPr>
          <p:cNvPr id="11" name="Gruppo 8"/>
          <p:cNvGrpSpPr/>
          <p:nvPr/>
        </p:nvGrpSpPr>
        <p:grpSpPr>
          <a:xfrm>
            <a:off x="1666845" y="2562398"/>
            <a:ext cx="4335259" cy="3253989"/>
            <a:chOff x="5447976" y="2615410"/>
            <a:chExt cx="4438356" cy="3253989"/>
          </a:xfrm>
        </p:grpSpPr>
        <p:sp>
          <p:nvSpPr>
            <p:cNvPr id="15" name="Rettangolo 14"/>
            <p:cNvSpPr/>
            <p:nvPr/>
          </p:nvSpPr>
          <p:spPr>
            <a:xfrm>
              <a:off x="5447977" y="2615410"/>
              <a:ext cx="4438355" cy="1384995"/>
            </a:xfrm>
            <a:prstGeom prst="rect">
              <a:avLst/>
            </a:prstGeom>
            <a:ln>
              <a:solidFill>
                <a:srgbClr val="002060"/>
              </a:solidFill>
            </a:ln>
          </p:spPr>
          <p:txBody>
            <a:bodyPr wrap="square">
              <a:spAutoFit/>
            </a:bodyPr>
            <a:lstStyle/>
            <a:p>
              <a:pPr algn="just" fontAlgn="base"/>
              <a:r>
                <a:rPr lang="en-US" sz="1400" dirty="0">
                  <a:solidFill>
                    <a:srgbClr val="002060"/>
                  </a:solidFill>
                  <a:latin typeface="Times New Roman" panose="02020603050405020304" pitchFamily="18" charset="0"/>
                  <a:cs typeface="Times New Roman" panose="02020603050405020304" pitchFamily="18" charset="0"/>
                </a:rPr>
                <a:t>Cells with different density and motility can be selected during the centrifugation by the colloidal silica coated with </a:t>
              </a:r>
              <a:r>
                <a:rPr lang="en-US" sz="1400" dirty="0" err="1">
                  <a:solidFill>
                    <a:srgbClr val="002060"/>
                  </a:solidFill>
                  <a:latin typeface="Times New Roman" panose="02020603050405020304" pitchFamily="18" charset="0"/>
                  <a:cs typeface="Times New Roman" panose="02020603050405020304" pitchFamily="18" charset="0"/>
                </a:rPr>
                <a:t>silane</a:t>
              </a:r>
              <a:r>
                <a:rPr lang="en-US" sz="1400" dirty="0">
                  <a:solidFill>
                    <a:srgbClr val="002060"/>
                  </a:solidFill>
                  <a:latin typeface="Times New Roman" panose="02020603050405020304" pitchFamily="18" charset="0"/>
                  <a:cs typeface="Times New Roman" panose="02020603050405020304" pitchFamily="18" charset="0"/>
                </a:rPr>
                <a:t> of the gradient; The most applied discontinuous density-gradient is a two layers density-gradient, formed by a top layer of 45% (v/v) and a lower layer of 90% (v/v).</a:t>
              </a:r>
            </a:p>
          </p:txBody>
        </p:sp>
        <p:sp>
          <p:nvSpPr>
            <p:cNvPr id="16" name="Rettangolo 15"/>
            <p:cNvSpPr/>
            <p:nvPr/>
          </p:nvSpPr>
          <p:spPr>
            <a:xfrm>
              <a:off x="5447976" y="4053517"/>
              <a:ext cx="4438355" cy="1815882"/>
            </a:xfrm>
            <a:prstGeom prst="rect">
              <a:avLst/>
            </a:prstGeom>
            <a:ln>
              <a:solidFill>
                <a:srgbClr val="002060"/>
              </a:solidFill>
            </a:ln>
          </p:spPr>
          <p:txBody>
            <a:bodyPr wrap="square">
              <a:spAutoFit/>
            </a:bodyPr>
            <a:lstStyle/>
            <a:p>
              <a:pPr algn="just"/>
              <a:r>
                <a:rPr lang="en-US" sz="1400" dirty="0">
                  <a:solidFill>
                    <a:srgbClr val="002060"/>
                  </a:solidFill>
                  <a:latin typeface="Times New Roman" panose="02020603050405020304" pitchFamily="18" charset="0"/>
                  <a:cs typeface="Times New Roman" panose="02020603050405020304" pitchFamily="18" charset="0"/>
                </a:rPr>
                <a:t>After the </a:t>
              </a:r>
              <a:r>
                <a:rPr lang="en-US" sz="1400" dirty="0" err="1">
                  <a:solidFill>
                    <a:srgbClr val="002060"/>
                  </a:solidFill>
                  <a:latin typeface="Times New Roman" panose="02020603050405020304" pitchFamily="18" charset="0"/>
                  <a:cs typeface="Times New Roman" panose="02020603050405020304" pitchFamily="18" charset="0"/>
                </a:rPr>
                <a:t>fluidification</a:t>
              </a:r>
              <a:r>
                <a:rPr lang="en-US" sz="1400" dirty="0">
                  <a:solidFill>
                    <a:srgbClr val="002060"/>
                  </a:solidFill>
                  <a:latin typeface="Times New Roman" panose="02020603050405020304" pitchFamily="18" charset="0"/>
                  <a:cs typeface="Times New Roman" panose="02020603050405020304" pitchFamily="18" charset="0"/>
                </a:rPr>
                <a:t>, 1 ml of the semen is layered over the upper layer (45%) and centrifuged. </a:t>
              </a:r>
            </a:p>
            <a:p>
              <a:pPr algn="just"/>
              <a:r>
                <a:rPr lang="en-US" sz="1400" dirty="0">
                  <a:solidFill>
                    <a:srgbClr val="002060"/>
                  </a:solidFill>
                  <a:latin typeface="Times New Roman" panose="02020603050405020304" pitchFamily="18" charset="0"/>
                  <a:cs typeface="Times New Roman" panose="02020603050405020304" pitchFamily="18" charset="0"/>
                </a:rPr>
                <a:t>At the end of the centrifugation, the supernatant is removed and 1 ml of new medium are added. The centrifugation is repeated again in order. </a:t>
              </a:r>
            </a:p>
            <a:p>
              <a:pPr algn="just"/>
              <a:r>
                <a:rPr lang="en-US" sz="1400" dirty="0">
                  <a:solidFill>
                    <a:srgbClr val="002060"/>
                  </a:solidFill>
                  <a:latin typeface="Times New Roman" panose="02020603050405020304" pitchFamily="18" charset="0"/>
                  <a:cs typeface="Times New Roman" panose="02020603050405020304" pitchFamily="18" charset="0"/>
                </a:rPr>
                <a:t>0.2/ 1 ml of medium is replaced with caution on the final pellet and the tubes is put into the incubator from 30 to 60 min at 37° C (inclined at 45°).</a:t>
              </a:r>
              <a:endParaRPr lang="it-IT" sz="1400" dirty="0">
                <a:solidFill>
                  <a:srgbClr val="002060"/>
                </a:solidFill>
                <a:latin typeface="Times New Roman" panose="02020603050405020304" pitchFamily="18" charset="0"/>
                <a:cs typeface="Times New Roman" panose="02020603050405020304" pitchFamily="18" charset="0"/>
              </a:endParaRPr>
            </a:p>
          </p:txBody>
        </p:sp>
      </p:grpSp>
      <p:pic>
        <p:nvPicPr>
          <p:cNvPr id="18" name="Picture 2" descr="https://research.unite.it/sr/cineca/images/interface/logo_instance.png">
            <a:extLst>
              <a:ext uri="{FF2B5EF4-FFF2-40B4-BE49-F238E27FC236}">
                <a16:creationId xmlns:a16="http://schemas.microsoft.com/office/drawing/2014/main" id="{89300ED8-24D6-4DFD-97A3-FF51E1A7E5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671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1480</Words>
  <Application>Microsoft Office PowerPoint</Application>
  <PresentationFormat>Widescreen</PresentationFormat>
  <Paragraphs>104</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Influence of sperm morphology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Ilaria Listorti</dc:creator>
  <cp:lastModifiedBy>Ilaria Listorti</cp:lastModifiedBy>
  <cp:revision>3</cp:revision>
  <dcterms:created xsi:type="dcterms:W3CDTF">2023-03-29T09:03:05Z</dcterms:created>
  <dcterms:modified xsi:type="dcterms:W3CDTF">2023-03-29T09:06:25Z</dcterms:modified>
</cp:coreProperties>
</file>