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64" r:id="rId7"/>
    <p:sldId id="259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3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4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0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0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2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6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5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2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e.coursecatalogue.cineca.it/insegnamenti/2023/7328/2021/9999/10101?coorte=2022&amp;schemaid=76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unite.it/course/view.php?id=520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e.prod.up.cineca.it/calendarioPubblico/linkCalendarioId=5fc4ea72be80fb001b82df5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aterza.it/indici/9788842078036_indice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ella.it/libro/978886728845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inaudi.it/catalogo-libri/arte-e-musica/arte/il-cappello-di-vermeer-timothy-brook-9788806224462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E6FF5564-F2A9-1F7D-4261-A83866A29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 r="-1" b="1126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6C642A1-CA27-DE61-2998-5F05E8F58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Storia culturale dell’età moderna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01094D-BD30-AE80-CCB5-1F9B01F72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8549"/>
            <a:ext cx="9144000" cy="16054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Corso di studio in DAMS – 2° anno</a:t>
            </a: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Università di Teramo</a:t>
            </a: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Prof. Daniele Di Bartolomeo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41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0B9DDE-EFC5-5DA2-DD65-D003031C4CD2}"/>
              </a:ext>
            </a:extLst>
          </p:cNvPr>
          <p:cNvSpPr txBox="1"/>
          <p:nvPr/>
        </p:nvSpPr>
        <p:spPr>
          <a:xfrm>
            <a:off x="1149485" y="2655651"/>
            <a:ext cx="9893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solidFill>
                  <a:srgbClr val="00B0F0"/>
                </a:solidFill>
                <a:hlinkClick r:id="rId3"/>
              </a:rPr>
              <a:t>Course </a:t>
            </a:r>
            <a:r>
              <a:rPr lang="it-IT" sz="8000" b="1" dirty="0" err="1">
                <a:solidFill>
                  <a:srgbClr val="00B0F0"/>
                </a:solidFill>
                <a:hlinkClick r:id="rId3"/>
              </a:rPr>
              <a:t>Catalogue</a:t>
            </a:r>
            <a:endParaRPr lang="it-IT" sz="8000" b="1" dirty="0">
              <a:solidFill>
                <a:srgbClr val="00B0F0"/>
              </a:solidFill>
            </a:endParaRP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74114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0B9DDE-EFC5-5DA2-DD65-D003031C4CD2}"/>
              </a:ext>
            </a:extLst>
          </p:cNvPr>
          <p:cNvSpPr txBox="1"/>
          <p:nvPr/>
        </p:nvSpPr>
        <p:spPr>
          <a:xfrm>
            <a:off x="1147961" y="2655651"/>
            <a:ext cx="9893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hlinkClick r:id="rId3"/>
              </a:rPr>
              <a:t>PIATTAFORMA E-LEARNING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94162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2459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0B9DDE-EFC5-5DA2-DD65-D003031C4CD2}"/>
              </a:ext>
            </a:extLst>
          </p:cNvPr>
          <p:cNvSpPr txBox="1"/>
          <p:nvPr/>
        </p:nvSpPr>
        <p:spPr>
          <a:xfrm>
            <a:off x="1147961" y="2655651"/>
            <a:ext cx="9893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hlinkClick r:id="rId3"/>
              </a:rPr>
              <a:t>UNIVERSITY PLANNER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56865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pic>
        <p:nvPicPr>
          <p:cNvPr id="1026" name="Picture 2" descr="L'età moderna - Francesco Benigno">
            <a:extLst>
              <a:ext uri="{FF2B5EF4-FFF2-40B4-BE49-F238E27FC236}">
                <a16:creationId xmlns:a16="http://schemas.microsoft.com/office/drawing/2014/main" id="{1EFF2743-B833-9727-B3F5-32E0D08A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72" y="316149"/>
            <a:ext cx="4150468" cy="62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338984-DAE5-F6A6-612A-86408CCB2DE1}"/>
              </a:ext>
            </a:extLst>
          </p:cNvPr>
          <p:cNvSpPr txBox="1"/>
          <p:nvPr/>
        </p:nvSpPr>
        <p:spPr>
          <a:xfrm>
            <a:off x="6627779" y="3075057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hlinkClick r:id="rId4"/>
              </a:rPr>
              <a:t>INDICE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35288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944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18B495-D10F-98D3-46B3-32DF6D8290D0}"/>
              </a:ext>
            </a:extLst>
          </p:cNvPr>
          <p:cNvSpPr txBox="1"/>
          <p:nvPr/>
        </p:nvSpPr>
        <p:spPr>
          <a:xfrm>
            <a:off x="6682902" y="2922542"/>
            <a:ext cx="3910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hlinkClick r:id="rId3"/>
              </a:rPr>
              <a:t>INDICE</a:t>
            </a:r>
            <a:endParaRPr lang="it-IT" sz="4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07EEF81-B344-E851-9DE7-A016A1DE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79" y="145426"/>
            <a:ext cx="4281791" cy="626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9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944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pic>
        <p:nvPicPr>
          <p:cNvPr id="2" name="Picture 4" descr="Copertina del libro Il cappello di Vermeer di Timothy Brook">
            <a:extLst>
              <a:ext uri="{FF2B5EF4-FFF2-40B4-BE49-F238E27FC236}">
                <a16:creationId xmlns:a16="http://schemas.microsoft.com/office/drawing/2014/main" id="{981F2D04-CCA6-0E28-7054-0145616A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44" y="114880"/>
            <a:ext cx="4095345" cy="63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18B495-D10F-98D3-46B3-32DF6D8290D0}"/>
              </a:ext>
            </a:extLst>
          </p:cNvPr>
          <p:cNvSpPr txBox="1"/>
          <p:nvPr/>
        </p:nvSpPr>
        <p:spPr>
          <a:xfrm>
            <a:off x="6682902" y="2922543"/>
            <a:ext cx="3910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hlinkClick r:id="rId4"/>
              </a:rPr>
              <a:t>SITO WEB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09682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E6FF5564-F2A9-1F7D-4261-A83866A29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 r="-1" b="1126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6C642A1-CA27-DE61-2998-5F05E8F58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Storia culturale dell’età moderna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01094D-BD30-AE80-CCB5-1F9B01F72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8549"/>
            <a:ext cx="9144000" cy="16054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Corso di studio in DAMS – 2° anno</a:t>
            </a: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Università di Teramo</a:t>
            </a: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Prof. Daniele Di Bartolomeo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18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52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The Hand Bold</vt:lpstr>
      <vt:lpstr>The Serif Hand Black</vt:lpstr>
      <vt:lpstr>SketchyVTI</vt:lpstr>
      <vt:lpstr>Storia culturale dell’età moderna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Storia culturale dell’età moderna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culturale dell’età moderna</dc:title>
  <dc:creator>DANIELE DI BARTOLOMEO</dc:creator>
  <cp:lastModifiedBy>DANIELE DI BARTOLOMEO</cp:lastModifiedBy>
  <cp:revision>8</cp:revision>
  <dcterms:created xsi:type="dcterms:W3CDTF">2023-02-21T06:50:21Z</dcterms:created>
  <dcterms:modified xsi:type="dcterms:W3CDTF">2023-09-27T08:52:49Z</dcterms:modified>
</cp:coreProperties>
</file>