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4363B6-DDB2-45AC-A3E2-ADC822704BC7}" v="12" dt="2022-07-18T21:28:02.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8" autoAdjust="0"/>
    <p:restoredTop sz="94660"/>
  </p:normalViewPr>
  <p:slideViewPr>
    <p:cSldViewPr snapToGrid="0" showGuides="1">
      <p:cViewPr varScale="1">
        <p:scale>
          <a:sx n="55" d="100"/>
          <a:sy n="55" d="100"/>
        </p:scale>
        <p:origin x="67" y="2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ilia Paolini" userId="5f1327291e59a3b7" providerId="LiveId" clId="{53AE00C7-7A76-45E9-8576-95BBD9F71634}"/>
    <pc:docChg chg="undo custSel addSld delSld modSld sldOrd">
      <pc:chgData name="Cecilia Paolini" userId="5f1327291e59a3b7" providerId="LiveId" clId="{53AE00C7-7A76-45E9-8576-95BBD9F71634}" dt="2022-05-24T13:59:45.294" v="777" actId="255"/>
      <pc:docMkLst>
        <pc:docMk/>
      </pc:docMkLst>
      <pc:sldChg chg="modSp mod">
        <pc:chgData name="Cecilia Paolini" userId="5f1327291e59a3b7" providerId="LiveId" clId="{53AE00C7-7A76-45E9-8576-95BBD9F71634}" dt="2022-05-24T13:25:50.503" v="119" actId="5793"/>
        <pc:sldMkLst>
          <pc:docMk/>
          <pc:sldMk cId="2288057901" sldId="256"/>
        </pc:sldMkLst>
        <pc:spChg chg="mod">
          <ac:chgData name="Cecilia Paolini" userId="5f1327291e59a3b7" providerId="LiveId" clId="{53AE00C7-7A76-45E9-8576-95BBD9F71634}" dt="2022-05-24T13:25:34.513" v="97" actId="20577"/>
          <ac:spMkLst>
            <pc:docMk/>
            <pc:sldMk cId="2288057901" sldId="256"/>
            <ac:spMk id="2" creationId="{357A8576-6A82-4B04-1860-0BBEA58CD7C8}"/>
          </ac:spMkLst>
        </pc:spChg>
        <pc:spChg chg="mod">
          <ac:chgData name="Cecilia Paolini" userId="5f1327291e59a3b7" providerId="LiveId" clId="{53AE00C7-7A76-45E9-8576-95BBD9F71634}" dt="2022-05-24T13:25:50.503" v="119" actId="5793"/>
          <ac:spMkLst>
            <pc:docMk/>
            <pc:sldMk cId="2288057901" sldId="256"/>
            <ac:spMk id="6" creationId="{73D65DFE-B5CC-1CC2-3D3D-2F61A7938C63}"/>
          </ac:spMkLst>
        </pc:spChg>
      </pc:sldChg>
      <pc:sldChg chg="del">
        <pc:chgData name="Cecilia Paolini" userId="5f1327291e59a3b7" providerId="LiveId" clId="{53AE00C7-7A76-45E9-8576-95BBD9F71634}" dt="2022-05-24T13:26:15.682" v="120" actId="47"/>
        <pc:sldMkLst>
          <pc:docMk/>
          <pc:sldMk cId="3507655295" sldId="257"/>
        </pc:sldMkLst>
      </pc:sldChg>
      <pc:sldChg chg="addSp delSp modSp new mod setBg">
        <pc:chgData name="Cecilia Paolini" userId="5f1327291e59a3b7" providerId="LiveId" clId="{53AE00C7-7A76-45E9-8576-95BBD9F71634}" dt="2022-05-24T13:28:04.108" v="224" actId="27636"/>
        <pc:sldMkLst>
          <pc:docMk/>
          <pc:sldMk cId="3584098227" sldId="257"/>
        </pc:sldMkLst>
        <pc:spChg chg="mod">
          <ac:chgData name="Cecilia Paolini" userId="5f1327291e59a3b7" providerId="LiveId" clId="{53AE00C7-7A76-45E9-8576-95BBD9F71634}" dt="2022-05-24T13:28:04.108" v="224" actId="27636"/>
          <ac:spMkLst>
            <pc:docMk/>
            <pc:sldMk cId="3584098227" sldId="257"/>
            <ac:spMk id="2" creationId="{62D050AF-8211-1E65-914D-A87772D4D0A2}"/>
          </ac:spMkLst>
        </pc:spChg>
        <pc:spChg chg="del mod">
          <ac:chgData name="Cecilia Paolini" userId="5f1327291e59a3b7" providerId="LiveId" clId="{53AE00C7-7A76-45E9-8576-95BBD9F71634}" dt="2022-05-24T13:27:27.206" v="147" actId="478"/>
          <ac:spMkLst>
            <pc:docMk/>
            <pc:sldMk cId="3584098227" sldId="257"/>
            <ac:spMk id="3" creationId="{618E74C3-5ED7-EA5B-C2A2-9B624BAE8676}"/>
          </ac:spMkLst>
        </pc:spChg>
        <pc:spChg chg="add">
          <ac:chgData name="Cecilia Paolini" userId="5f1327291e59a3b7" providerId="LiveId" clId="{53AE00C7-7A76-45E9-8576-95BBD9F71634}" dt="2022-05-24T13:27:04.980" v="143" actId="26606"/>
          <ac:spMkLst>
            <pc:docMk/>
            <pc:sldMk cId="3584098227" sldId="257"/>
            <ac:spMk id="10" creationId="{87CC2527-562A-4F69-B487-4371E5B243E7}"/>
          </ac:spMkLst>
        </pc:spChg>
        <pc:picChg chg="add mod ord">
          <ac:chgData name="Cecilia Paolini" userId="5f1327291e59a3b7" providerId="LiveId" clId="{53AE00C7-7A76-45E9-8576-95BBD9F71634}" dt="2022-05-24T13:27:22.209" v="146" actId="14100"/>
          <ac:picMkLst>
            <pc:docMk/>
            <pc:sldMk cId="3584098227" sldId="257"/>
            <ac:picMk id="5" creationId="{7F349E7C-8A2B-D561-4D76-E91B07F22FE7}"/>
          </ac:picMkLst>
        </pc:picChg>
        <pc:cxnChg chg="add">
          <ac:chgData name="Cecilia Paolini" userId="5f1327291e59a3b7" providerId="LiveId" clId="{53AE00C7-7A76-45E9-8576-95BBD9F71634}" dt="2022-05-24T13:27:04.980" v="143" actId="26606"/>
          <ac:cxnSpMkLst>
            <pc:docMk/>
            <pc:sldMk cId="3584098227" sldId="257"/>
            <ac:cxnSpMk id="12" creationId="{BCDAEC91-5BCE-4B55-9CC0-43EF94CB734B}"/>
          </ac:cxnSpMkLst>
        </pc:cxnChg>
      </pc:sldChg>
      <pc:sldChg chg="del">
        <pc:chgData name="Cecilia Paolini" userId="5f1327291e59a3b7" providerId="LiveId" clId="{53AE00C7-7A76-45E9-8576-95BBD9F71634}" dt="2022-05-24T13:26:18.073" v="121" actId="47"/>
        <pc:sldMkLst>
          <pc:docMk/>
          <pc:sldMk cId="56065989" sldId="258"/>
        </pc:sldMkLst>
      </pc:sldChg>
      <pc:sldChg chg="addSp modSp new mod setBg">
        <pc:chgData name="Cecilia Paolini" userId="5f1327291e59a3b7" providerId="LiveId" clId="{53AE00C7-7A76-45E9-8576-95BBD9F71634}" dt="2022-05-24T13:30:51.086" v="290" actId="20577"/>
        <pc:sldMkLst>
          <pc:docMk/>
          <pc:sldMk cId="4159773633" sldId="258"/>
        </pc:sldMkLst>
        <pc:spChg chg="add mod">
          <ac:chgData name="Cecilia Paolini" userId="5f1327291e59a3b7" providerId="LiveId" clId="{53AE00C7-7A76-45E9-8576-95BBD9F71634}" dt="2022-05-24T13:30:51.086" v="290" actId="20577"/>
          <ac:spMkLst>
            <pc:docMk/>
            <pc:sldMk cId="4159773633" sldId="258"/>
            <ac:spMk id="6" creationId="{0ED08023-FCB9-1995-3CE3-7F5E2D0EE3AB}"/>
          </ac:spMkLst>
        </pc:spChg>
        <pc:spChg chg="add">
          <ac:chgData name="Cecilia Paolini" userId="5f1327291e59a3b7" providerId="LiveId" clId="{53AE00C7-7A76-45E9-8576-95BBD9F71634}" dt="2022-05-24T13:30:30.887" v="285" actId="26606"/>
          <ac:spMkLst>
            <pc:docMk/>
            <pc:sldMk cId="4159773633" sldId="258"/>
            <ac:spMk id="11" creationId="{38468727-63BE-4191-B4A6-C30C82C0E986}"/>
          </ac:spMkLst>
        </pc:spChg>
        <pc:spChg chg="add">
          <ac:chgData name="Cecilia Paolini" userId="5f1327291e59a3b7" providerId="LiveId" clId="{53AE00C7-7A76-45E9-8576-95BBD9F71634}" dt="2022-05-24T13:30:30.887" v="285" actId="26606"/>
          <ac:spMkLst>
            <pc:docMk/>
            <pc:sldMk cId="4159773633" sldId="258"/>
            <ac:spMk id="13" creationId="{9D355BB6-1BB8-4828-B246-CFB31742D7B8}"/>
          </ac:spMkLst>
        </pc:spChg>
        <pc:spChg chg="add">
          <ac:chgData name="Cecilia Paolini" userId="5f1327291e59a3b7" providerId="LiveId" clId="{53AE00C7-7A76-45E9-8576-95BBD9F71634}" dt="2022-05-24T13:30:30.887" v="285" actId="26606"/>
          <ac:spMkLst>
            <pc:docMk/>
            <pc:sldMk cId="4159773633" sldId="258"/>
            <ac:spMk id="15" creationId="{CA52A9B9-B2B3-46F0-9D53-0EFF9905BF8F}"/>
          </ac:spMkLst>
        </pc:spChg>
        <pc:picChg chg="add mod ord">
          <ac:chgData name="Cecilia Paolini" userId="5f1327291e59a3b7" providerId="LiveId" clId="{53AE00C7-7A76-45E9-8576-95BBD9F71634}" dt="2022-05-24T13:30:30.887" v="285" actId="26606"/>
          <ac:picMkLst>
            <pc:docMk/>
            <pc:sldMk cId="4159773633" sldId="258"/>
            <ac:picMk id="3" creationId="{C6E0DB78-D66F-0F17-E9AB-6B77531EF248}"/>
          </ac:picMkLst>
        </pc:picChg>
        <pc:picChg chg="add mod ord">
          <ac:chgData name="Cecilia Paolini" userId="5f1327291e59a3b7" providerId="LiveId" clId="{53AE00C7-7A76-45E9-8576-95BBD9F71634}" dt="2022-05-24T13:30:30.887" v="285" actId="26606"/>
          <ac:picMkLst>
            <pc:docMk/>
            <pc:sldMk cId="4159773633" sldId="258"/>
            <ac:picMk id="5" creationId="{DFEE7BAF-518E-00FC-5E7F-5661B79C282E}"/>
          </ac:picMkLst>
        </pc:picChg>
      </pc:sldChg>
      <pc:sldChg chg="del">
        <pc:chgData name="Cecilia Paolini" userId="5f1327291e59a3b7" providerId="LiveId" clId="{53AE00C7-7A76-45E9-8576-95BBD9F71634}" dt="2022-05-24T13:26:18.406" v="122" actId="47"/>
        <pc:sldMkLst>
          <pc:docMk/>
          <pc:sldMk cId="437777414" sldId="259"/>
        </pc:sldMkLst>
      </pc:sldChg>
      <pc:sldChg chg="addSp delSp modSp new mod ord setBg setClrOvrMap">
        <pc:chgData name="Cecilia Paolini" userId="5f1327291e59a3b7" providerId="LiveId" clId="{53AE00C7-7A76-45E9-8576-95BBD9F71634}" dt="2022-05-24T13:36:49.985" v="447"/>
        <pc:sldMkLst>
          <pc:docMk/>
          <pc:sldMk cId="2742194965" sldId="259"/>
        </pc:sldMkLst>
        <pc:spChg chg="add mod">
          <ac:chgData name="Cecilia Paolini" userId="5f1327291e59a3b7" providerId="LiveId" clId="{53AE00C7-7A76-45E9-8576-95BBD9F71634}" dt="2022-05-24T13:35:47.957" v="386" actId="1076"/>
          <ac:spMkLst>
            <pc:docMk/>
            <pc:sldMk cId="2742194965" sldId="259"/>
            <ac:spMk id="4" creationId="{E8869FE7-2E94-6224-F504-C3E1A9D7F787}"/>
          </ac:spMkLst>
        </pc:spChg>
        <pc:spChg chg="add mod">
          <ac:chgData name="Cecilia Paolini" userId="5f1327291e59a3b7" providerId="LiveId" clId="{53AE00C7-7A76-45E9-8576-95BBD9F71634}" dt="2022-05-24T13:36:42.666" v="445" actId="121"/>
          <ac:spMkLst>
            <pc:docMk/>
            <pc:sldMk cId="2742194965" sldId="259"/>
            <ac:spMk id="5" creationId="{F674128D-5EE4-5E28-0558-AF41B099CD13}"/>
          </ac:spMkLst>
        </pc:spChg>
        <pc:spChg chg="add del">
          <ac:chgData name="Cecilia Paolini" userId="5f1327291e59a3b7" providerId="LiveId" clId="{53AE00C7-7A76-45E9-8576-95BBD9F71634}" dt="2022-05-24T13:35:42.176" v="385" actId="26606"/>
          <ac:spMkLst>
            <pc:docMk/>
            <pc:sldMk cId="2742194965" sldId="259"/>
            <ac:spMk id="9" creationId="{B849539B-3694-4E8A-A991-D68126CF3390}"/>
          </ac:spMkLst>
        </pc:spChg>
        <pc:picChg chg="add mod">
          <ac:chgData name="Cecilia Paolini" userId="5f1327291e59a3b7" providerId="LiveId" clId="{53AE00C7-7A76-45E9-8576-95BBD9F71634}" dt="2022-05-24T13:35:42.176" v="385" actId="26606"/>
          <ac:picMkLst>
            <pc:docMk/>
            <pc:sldMk cId="2742194965" sldId="259"/>
            <ac:picMk id="2" creationId="{F505AA27-8F25-6C2D-CE1C-3EA20E5DF7B5}"/>
          </ac:picMkLst>
        </pc:picChg>
        <pc:picChg chg="add mod">
          <ac:chgData name="Cecilia Paolini" userId="5f1327291e59a3b7" providerId="LiveId" clId="{53AE00C7-7A76-45E9-8576-95BBD9F71634}" dt="2022-05-24T13:35:42.176" v="385" actId="26606"/>
          <ac:picMkLst>
            <pc:docMk/>
            <pc:sldMk cId="2742194965" sldId="259"/>
            <ac:picMk id="3" creationId="{16EDE911-9365-B5E2-7204-219446A53C38}"/>
          </ac:picMkLst>
        </pc:picChg>
        <pc:cxnChg chg="add del">
          <ac:chgData name="Cecilia Paolini" userId="5f1327291e59a3b7" providerId="LiveId" clId="{53AE00C7-7A76-45E9-8576-95BBD9F71634}" dt="2022-05-24T13:35:42.176" v="385" actId="26606"/>
          <ac:cxnSpMkLst>
            <pc:docMk/>
            <pc:sldMk cId="2742194965" sldId="259"/>
            <ac:cxnSpMk id="11" creationId="{1AA718E0-F8D2-4975-85FE-D33E8A7B9176}"/>
          </ac:cxnSpMkLst>
        </pc:cxnChg>
      </pc:sldChg>
      <pc:sldChg chg="addSp modSp new mod ord">
        <pc:chgData name="Cecilia Paolini" userId="5f1327291e59a3b7" providerId="LiveId" clId="{53AE00C7-7A76-45E9-8576-95BBD9F71634}" dt="2022-05-24T13:38:53.283" v="521" actId="1076"/>
        <pc:sldMkLst>
          <pc:docMk/>
          <pc:sldMk cId="1032003237" sldId="260"/>
        </pc:sldMkLst>
        <pc:spChg chg="add mod">
          <ac:chgData name="Cecilia Paolini" userId="5f1327291e59a3b7" providerId="LiveId" clId="{53AE00C7-7A76-45E9-8576-95BBD9F71634}" dt="2022-05-24T13:38:53.283" v="521" actId="1076"/>
          <ac:spMkLst>
            <pc:docMk/>
            <pc:sldMk cId="1032003237" sldId="260"/>
            <ac:spMk id="4" creationId="{D2D57541-FE94-6C5B-8B4D-C86F8CEBA980}"/>
          </ac:spMkLst>
        </pc:spChg>
        <pc:picChg chg="add mod">
          <ac:chgData name="Cecilia Paolini" userId="5f1327291e59a3b7" providerId="LiveId" clId="{53AE00C7-7A76-45E9-8576-95BBD9F71634}" dt="2022-05-24T13:38:45.918" v="518" actId="1076"/>
          <ac:picMkLst>
            <pc:docMk/>
            <pc:sldMk cId="1032003237" sldId="260"/>
            <ac:picMk id="2" creationId="{D6F817D6-6033-08C3-2E32-A84D5D7D7178}"/>
          </ac:picMkLst>
        </pc:picChg>
        <pc:picChg chg="add mod">
          <ac:chgData name="Cecilia Paolini" userId="5f1327291e59a3b7" providerId="LiveId" clId="{53AE00C7-7A76-45E9-8576-95BBD9F71634}" dt="2022-05-24T13:38:50.807" v="520" actId="14100"/>
          <ac:picMkLst>
            <pc:docMk/>
            <pc:sldMk cId="1032003237" sldId="260"/>
            <ac:picMk id="3" creationId="{27070EBC-F3EA-0E6E-1EDD-B6EDDBEB573B}"/>
          </ac:picMkLst>
        </pc:picChg>
      </pc:sldChg>
      <pc:sldChg chg="del">
        <pc:chgData name="Cecilia Paolini" userId="5f1327291e59a3b7" providerId="LiveId" clId="{53AE00C7-7A76-45E9-8576-95BBD9F71634}" dt="2022-05-24T13:26:18.807" v="123" actId="47"/>
        <pc:sldMkLst>
          <pc:docMk/>
          <pc:sldMk cId="4113601109" sldId="260"/>
        </pc:sldMkLst>
      </pc:sldChg>
      <pc:sldChg chg="addSp modSp new mod">
        <pc:chgData name="Cecilia Paolini" userId="5f1327291e59a3b7" providerId="LiveId" clId="{53AE00C7-7A76-45E9-8576-95BBD9F71634}" dt="2022-05-24T13:41:15.105" v="571" actId="14100"/>
        <pc:sldMkLst>
          <pc:docMk/>
          <pc:sldMk cId="66001220" sldId="261"/>
        </pc:sldMkLst>
        <pc:spChg chg="add mod">
          <ac:chgData name="Cecilia Paolini" userId="5f1327291e59a3b7" providerId="LiveId" clId="{53AE00C7-7A76-45E9-8576-95BBD9F71634}" dt="2022-05-24T13:40:56.649" v="569" actId="255"/>
          <ac:spMkLst>
            <pc:docMk/>
            <pc:sldMk cId="66001220" sldId="261"/>
            <ac:spMk id="6" creationId="{0D6179C5-A366-8F51-ECE1-FC2AB50C8D41}"/>
          </ac:spMkLst>
        </pc:spChg>
        <pc:picChg chg="add mod">
          <ac:chgData name="Cecilia Paolini" userId="5f1327291e59a3b7" providerId="LiveId" clId="{53AE00C7-7A76-45E9-8576-95BBD9F71634}" dt="2022-05-24T13:41:15.105" v="571" actId="14100"/>
          <ac:picMkLst>
            <pc:docMk/>
            <pc:sldMk cId="66001220" sldId="261"/>
            <ac:picMk id="3" creationId="{99F7C0B3-CADB-8724-0AD8-737405E28E52}"/>
          </ac:picMkLst>
        </pc:picChg>
        <pc:picChg chg="add mod">
          <ac:chgData name="Cecilia Paolini" userId="5f1327291e59a3b7" providerId="LiveId" clId="{53AE00C7-7A76-45E9-8576-95BBD9F71634}" dt="2022-05-24T13:41:07.097" v="570" actId="14100"/>
          <ac:picMkLst>
            <pc:docMk/>
            <pc:sldMk cId="66001220" sldId="261"/>
            <ac:picMk id="5" creationId="{DBF3C232-7685-B4C6-D729-130C5EA5739D}"/>
          </ac:picMkLst>
        </pc:picChg>
      </pc:sldChg>
      <pc:sldChg chg="del">
        <pc:chgData name="Cecilia Paolini" userId="5f1327291e59a3b7" providerId="LiveId" clId="{53AE00C7-7A76-45E9-8576-95BBD9F71634}" dt="2022-05-24T13:26:19.172" v="124" actId="47"/>
        <pc:sldMkLst>
          <pc:docMk/>
          <pc:sldMk cId="3107029467" sldId="261"/>
        </pc:sldMkLst>
      </pc:sldChg>
      <pc:sldChg chg="del">
        <pc:chgData name="Cecilia Paolini" userId="5f1327291e59a3b7" providerId="LiveId" clId="{53AE00C7-7A76-45E9-8576-95BBD9F71634}" dt="2022-05-24T13:26:19.524" v="125" actId="47"/>
        <pc:sldMkLst>
          <pc:docMk/>
          <pc:sldMk cId="3065296037" sldId="262"/>
        </pc:sldMkLst>
      </pc:sldChg>
      <pc:sldChg chg="addSp modSp new mod setBg">
        <pc:chgData name="Cecilia Paolini" userId="5f1327291e59a3b7" providerId="LiveId" clId="{53AE00C7-7A76-45E9-8576-95BBD9F71634}" dt="2022-05-24T13:42:34.975" v="601" actId="255"/>
        <pc:sldMkLst>
          <pc:docMk/>
          <pc:sldMk cId="4035082502" sldId="262"/>
        </pc:sldMkLst>
        <pc:spChg chg="add mod">
          <ac:chgData name="Cecilia Paolini" userId="5f1327291e59a3b7" providerId="LiveId" clId="{53AE00C7-7A76-45E9-8576-95BBD9F71634}" dt="2022-05-24T13:42:34.975" v="601" actId="255"/>
          <ac:spMkLst>
            <pc:docMk/>
            <pc:sldMk cId="4035082502" sldId="262"/>
            <ac:spMk id="4" creationId="{8BD90FE3-B70B-5854-5004-514DC8BFF500}"/>
          </ac:spMkLst>
        </pc:spChg>
        <pc:picChg chg="add mod ord">
          <ac:chgData name="Cecilia Paolini" userId="5f1327291e59a3b7" providerId="LiveId" clId="{53AE00C7-7A76-45E9-8576-95BBD9F71634}" dt="2022-05-24T13:42:13.271" v="598" actId="26606"/>
          <ac:picMkLst>
            <pc:docMk/>
            <pc:sldMk cId="4035082502" sldId="262"/>
            <ac:picMk id="3" creationId="{DED8F5AC-6014-52D9-F348-9746B52F7F3D}"/>
          </ac:picMkLst>
        </pc:picChg>
        <pc:cxnChg chg="add">
          <ac:chgData name="Cecilia Paolini" userId="5f1327291e59a3b7" providerId="LiveId" clId="{53AE00C7-7A76-45E9-8576-95BBD9F71634}" dt="2022-05-24T13:42:13.271" v="598" actId="26606"/>
          <ac:cxnSpMkLst>
            <pc:docMk/>
            <pc:sldMk cId="4035082502" sldId="262"/>
            <ac:cxnSpMk id="9" creationId="{A7F400EE-A8A5-48AF-B4D6-291B52C6F0B0}"/>
          </ac:cxnSpMkLst>
        </pc:cxnChg>
      </pc:sldChg>
      <pc:sldChg chg="addSp modSp new mod">
        <pc:chgData name="Cecilia Paolini" userId="5f1327291e59a3b7" providerId="LiveId" clId="{53AE00C7-7A76-45E9-8576-95BBD9F71634}" dt="2022-05-24T13:48:35.753" v="669" actId="1076"/>
        <pc:sldMkLst>
          <pc:docMk/>
          <pc:sldMk cId="2333187321" sldId="263"/>
        </pc:sldMkLst>
        <pc:spChg chg="add mod">
          <ac:chgData name="Cecilia Paolini" userId="5f1327291e59a3b7" providerId="LiveId" clId="{53AE00C7-7A76-45E9-8576-95BBD9F71634}" dt="2022-05-24T13:48:29.603" v="667" actId="255"/>
          <ac:spMkLst>
            <pc:docMk/>
            <pc:sldMk cId="2333187321" sldId="263"/>
            <ac:spMk id="3" creationId="{A105D1ED-C873-D542-6398-3CF8EC28D26A}"/>
          </ac:spMkLst>
        </pc:spChg>
        <pc:picChg chg="add mod">
          <ac:chgData name="Cecilia Paolini" userId="5f1327291e59a3b7" providerId="LiveId" clId="{53AE00C7-7A76-45E9-8576-95BBD9F71634}" dt="2022-05-24T13:48:35.753" v="669" actId="1076"/>
          <ac:picMkLst>
            <pc:docMk/>
            <pc:sldMk cId="2333187321" sldId="263"/>
            <ac:picMk id="2" creationId="{0B09DB28-B66B-6959-B9A7-BB4C912EBFD5}"/>
          </ac:picMkLst>
        </pc:picChg>
      </pc:sldChg>
      <pc:sldChg chg="del">
        <pc:chgData name="Cecilia Paolini" userId="5f1327291e59a3b7" providerId="LiveId" clId="{53AE00C7-7A76-45E9-8576-95BBD9F71634}" dt="2022-05-24T13:26:19.840" v="126" actId="47"/>
        <pc:sldMkLst>
          <pc:docMk/>
          <pc:sldMk cId="3052574884" sldId="263"/>
        </pc:sldMkLst>
      </pc:sldChg>
      <pc:sldChg chg="del">
        <pc:chgData name="Cecilia Paolini" userId="5f1327291e59a3b7" providerId="LiveId" clId="{53AE00C7-7A76-45E9-8576-95BBD9F71634}" dt="2022-05-24T13:26:20.220" v="127" actId="47"/>
        <pc:sldMkLst>
          <pc:docMk/>
          <pc:sldMk cId="2279019784" sldId="264"/>
        </pc:sldMkLst>
      </pc:sldChg>
      <pc:sldChg chg="addSp modSp new mod">
        <pc:chgData name="Cecilia Paolini" userId="5f1327291e59a3b7" providerId="LiveId" clId="{53AE00C7-7A76-45E9-8576-95BBD9F71634}" dt="2022-05-24T13:50:15.449" v="720" actId="255"/>
        <pc:sldMkLst>
          <pc:docMk/>
          <pc:sldMk cId="3141726930" sldId="264"/>
        </pc:sldMkLst>
        <pc:spChg chg="add mod">
          <ac:chgData name="Cecilia Paolini" userId="5f1327291e59a3b7" providerId="LiveId" clId="{53AE00C7-7A76-45E9-8576-95BBD9F71634}" dt="2022-05-24T13:50:15.449" v="720" actId="255"/>
          <ac:spMkLst>
            <pc:docMk/>
            <pc:sldMk cId="3141726930" sldId="264"/>
            <ac:spMk id="3" creationId="{04A0A5B8-B448-DCC1-B2DB-6082C0FFC884}"/>
          </ac:spMkLst>
        </pc:spChg>
        <pc:picChg chg="add mod">
          <ac:chgData name="Cecilia Paolini" userId="5f1327291e59a3b7" providerId="LiveId" clId="{53AE00C7-7A76-45E9-8576-95BBD9F71634}" dt="2022-05-24T13:49:41.840" v="672" actId="1076"/>
          <ac:picMkLst>
            <pc:docMk/>
            <pc:sldMk cId="3141726930" sldId="264"/>
            <ac:picMk id="2" creationId="{EC17BE8C-F436-140C-1CA8-DD383130978D}"/>
          </ac:picMkLst>
        </pc:picChg>
      </pc:sldChg>
      <pc:sldChg chg="addSp modSp new mod">
        <pc:chgData name="Cecilia Paolini" userId="5f1327291e59a3b7" providerId="LiveId" clId="{53AE00C7-7A76-45E9-8576-95BBD9F71634}" dt="2022-05-24T13:59:45.294" v="777" actId="255"/>
        <pc:sldMkLst>
          <pc:docMk/>
          <pc:sldMk cId="3088342223" sldId="265"/>
        </pc:sldMkLst>
        <pc:spChg chg="add mod">
          <ac:chgData name="Cecilia Paolini" userId="5f1327291e59a3b7" providerId="LiveId" clId="{53AE00C7-7A76-45E9-8576-95BBD9F71634}" dt="2022-05-24T13:59:45.294" v="777" actId="255"/>
          <ac:spMkLst>
            <pc:docMk/>
            <pc:sldMk cId="3088342223" sldId="265"/>
            <ac:spMk id="3" creationId="{DB178DAD-616E-9EE8-DD04-5CD9BDBDDF3E}"/>
          </ac:spMkLst>
        </pc:spChg>
        <pc:picChg chg="add mod">
          <ac:chgData name="Cecilia Paolini" userId="5f1327291e59a3b7" providerId="LiveId" clId="{53AE00C7-7A76-45E9-8576-95BBD9F71634}" dt="2022-05-24T13:58:10.810" v="725" actId="1076"/>
          <ac:picMkLst>
            <pc:docMk/>
            <pc:sldMk cId="3088342223" sldId="265"/>
            <ac:picMk id="2" creationId="{F8FCF8FB-853F-1BFC-C11F-9953D565BDF3}"/>
          </ac:picMkLst>
        </pc:picChg>
      </pc:sldChg>
      <pc:sldChg chg="del">
        <pc:chgData name="Cecilia Paolini" userId="5f1327291e59a3b7" providerId="LiveId" clId="{53AE00C7-7A76-45E9-8576-95BBD9F71634}" dt="2022-05-24T13:26:20.527" v="128" actId="47"/>
        <pc:sldMkLst>
          <pc:docMk/>
          <pc:sldMk cId="3423905334" sldId="265"/>
        </pc:sldMkLst>
      </pc:sldChg>
      <pc:sldChg chg="del">
        <pc:chgData name="Cecilia Paolini" userId="5f1327291e59a3b7" providerId="LiveId" clId="{53AE00C7-7A76-45E9-8576-95BBD9F71634}" dt="2022-05-24T13:26:21.081" v="129" actId="47"/>
        <pc:sldMkLst>
          <pc:docMk/>
          <pc:sldMk cId="1967208388" sldId="266"/>
        </pc:sldMkLst>
      </pc:sldChg>
      <pc:sldChg chg="del">
        <pc:chgData name="Cecilia Paolini" userId="5f1327291e59a3b7" providerId="LiveId" clId="{53AE00C7-7A76-45E9-8576-95BBD9F71634}" dt="2022-05-24T13:26:21.275" v="130" actId="47"/>
        <pc:sldMkLst>
          <pc:docMk/>
          <pc:sldMk cId="2583890592" sldId="267"/>
        </pc:sldMkLst>
      </pc:sldChg>
      <pc:sldChg chg="del">
        <pc:chgData name="Cecilia Paolini" userId="5f1327291e59a3b7" providerId="LiveId" clId="{53AE00C7-7A76-45E9-8576-95BBD9F71634}" dt="2022-05-24T13:26:21.476" v="131" actId="47"/>
        <pc:sldMkLst>
          <pc:docMk/>
          <pc:sldMk cId="3176215699" sldId="268"/>
        </pc:sldMkLst>
      </pc:sldChg>
      <pc:sldChg chg="del">
        <pc:chgData name="Cecilia Paolini" userId="5f1327291e59a3b7" providerId="LiveId" clId="{53AE00C7-7A76-45E9-8576-95BBD9F71634}" dt="2022-05-24T13:26:21.660" v="132" actId="47"/>
        <pc:sldMkLst>
          <pc:docMk/>
          <pc:sldMk cId="2816926233" sldId="269"/>
        </pc:sldMkLst>
      </pc:sldChg>
      <pc:sldChg chg="del">
        <pc:chgData name="Cecilia Paolini" userId="5f1327291e59a3b7" providerId="LiveId" clId="{53AE00C7-7A76-45E9-8576-95BBD9F71634}" dt="2022-05-24T13:26:21.863" v="133" actId="47"/>
        <pc:sldMkLst>
          <pc:docMk/>
          <pc:sldMk cId="2016711337" sldId="270"/>
        </pc:sldMkLst>
      </pc:sldChg>
      <pc:sldChg chg="del">
        <pc:chgData name="Cecilia Paolini" userId="5f1327291e59a3b7" providerId="LiveId" clId="{53AE00C7-7A76-45E9-8576-95BBD9F71634}" dt="2022-05-24T13:26:22.399" v="134" actId="47"/>
        <pc:sldMkLst>
          <pc:docMk/>
          <pc:sldMk cId="1250748047" sldId="271"/>
        </pc:sldMkLst>
      </pc:sldChg>
    </pc:docChg>
  </pc:docChgLst>
  <pc:docChgLst>
    <pc:chgData name="Cecilia Paolini" userId="5f1327291e59a3b7" providerId="LiveId" clId="{82723187-F572-4948-93D0-BE66D449E768}"/>
    <pc:docChg chg="modSld">
      <pc:chgData name="Cecilia Paolini" userId="5f1327291e59a3b7" providerId="LiveId" clId="{82723187-F572-4948-93D0-BE66D449E768}" dt="2022-04-26T16:07:46.724" v="14" actId="1036"/>
      <pc:docMkLst>
        <pc:docMk/>
      </pc:docMkLst>
      <pc:sldChg chg="modSp mod">
        <pc:chgData name="Cecilia Paolini" userId="5f1327291e59a3b7" providerId="LiveId" clId="{82723187-F572-4948-93D0-BE66D449E768}" dt="2022-04-26T16:07:46.724" v="14" actId="1036"/>
        <pc:sldMkLst>
          <pc:docMk/>
          <pc:sldMk cId="3107029467" sldId="261"/>
        </pc:sldMkLst>
        <pc:spChg chg="mod">
          <ac:chgData name="Cecilia Paolini" userId="5f1327291e59a3b7" providerId="LiveId" clId="{82723187-F572-4948-93D0-BE66D449E768}" dt="2022-04-26T16:06:25.042" v="6" actId="121"/>
          <ac:spMkLst>
            <pc:docMk/>
            <pc:sldMk cId="3107029467" sldId="261"/>
            <ac:spMk id="9" creationId="{8A921FDE-9F52-B649-C5B7-4D8BC80FE7D1}"/>
          </ac:spMkLst>
        </pc:spChg>
        <pc:spChg chg="mod">
          <ac:chgData name="Cecilia Paolini" userId="5f1327291e59a3b7" providerId="LiveId" clId="{82723187-F572-4948-93D0-BE66D449E768}" dt="2022-04-26T16:06:26.609" v="7" actId="120"/>
          <ac:spMkLst>
            <pc:docMk/>
            <pc:sldMk cId="3107029467" sldId="261"/>
            <ac:spMk id="12" creationId="{0E1F77E3-615C-AFEE-9900-9E0AF3E7917B}"/>
          </ac:spMkLst>
        </pc:spChg>
        <pc:picChg chg="mod">
          <ac:chgData name="Cecilia Paolini" userId="5f1327291e59a3b7" providerId="LiveId" clId="{82723187-F572-4948-93D0-BE66D449E768}" dt="2022-04-26T16:06:11.991" v="3" actId="1076"/>
          <ac:picMkLst>
            <pc:docMk/>
            <pc:sldMk cId="3107029467" sldId="261"/>
            <ac:picMk id="3" creationId="{FED72382-6DA3-3FB3-13AB-483223CC482A}"/>
          </ac:picMkLst>
        </pc:picChg>
        <pc:picChg chg="mod">
          <ac:chgData name="Cecilia Paolini" userId="5f1327291e59a3b7" providerId="LiveId" clId="{82723187-F572-4948-93D0-BE66D449E768}" dt="2022-04-26T16:07:46.724" v="14" actId="1036"/>
          <ac:picMkLst>
            <pc:docMk/>
            <pc:sldMk cId="3107029467" sldId="261"/>
            <ac:picMk id="5" creationId="{34476022-41F9-C0F4-916B-8AD557DCBD9F}"/>
          </ac:picMkLst>
        </pc:picChg>
      </pc:sldChg>
    </pc:docChg>
  </pc:docChgLst>
  <pc:docChgLst>
    <pc:chgData name="Cecilia Paolini" userId="5f1327291e59a3b7" providerId="LiveId" clId="{764363B6-DDB2-45AC-A3E2-ADC822704BC7}"/>
    <pc:docChg chg="undo custSel addSld delSld modSld sldOrd">
      <pc:chgData name="Cecilia Paolini" userId="5f1327291e59a3b7" providerId="LiveId" clId="{764363B6-DDB2-45AC-A3E2-ADC822704BC7}" dt="2022-07-21T04:13:11.883" v="337" actId="47"/>
      <pc:docMkLst>
        <pc:docMk/>
      </pc:docMkLst>
      <pc:sldChg chg="modSp mod">
        <pc:chgData name="Cecilia Paolini" userId="5f1327291e59a3b7" providerId="LiveId" clId="{764363B6-DDB2-45AC-A3E2-ADC822704BC7}" dt="2022-07-18T13:43:49.413" v="171" actId="20577"/>
        <pc:sldMkLst>
          <pc:docMk/>
          <pc:sldMk cId="2288057901" sldId="256"/>
        </pc:sldMkLst>
        <pc:spChg chg="mod">
          <ac:chgData name="Cecilia Paolini" userId="5f1327291e59a3b7" providerId="LiveId" clId="{764363B6-DDB2-45AC-A3E2-ADC822704BC7}" dt="2022-07-18T13:43:49.413" v="171" actId="20577"/>
          <ac:spMkLst>
            <pc:docMk/>
            <pc:sldMk cId="2288057901" sldId="256"/>
            <ac:spMk id="2" creationId="{357A8576-6A82-4B04-1860-0BBEA58CD7C8}"/>
          </ac:spMkLst>
        </pc:spChg>
        <pc:spChg chg="mod">
          <ac:chgData name="Cecilia Paolini" userId="5f1327291e59a3b7" providerId="LiveId" clId="{764363B6-DDB2-45AC-A3E2-ADC822704BC7}" dt="2022-07-18T13:39:49.139" v="29" actId="20577"/>
          <ac:spMkLst>
            <pc:docMk/>
            <pc:sldMk cId="2288057901" sldId="256"/>
            <ac:spMk id="6" creationId="{73D65DFE-B5CC-1CC2-3D3D-2F61A7938C63}"/>
          </ac:spMkLst>
        </pc:spChg>
      </pc:sldChg>
      <pc:sldChg chg="addSp delSp modSp new mod setBg">
        <pc:chgData name="Cecilia Paolini" userId="5f1327291e59a3b7" providerId="LiveId" clId="{764363B6-DDB2-45AC-A3E2-ADC822704BC7}" dt="2022-07-18T14:09:55.634" v="213" actId="14100"/>
        <pc:sldMkLst>
          <pc:docMk/>
          <pc:sldMk cId="2455834253" sldId="257"/>
        </pc:sldMkLst>
        <pc:spChg chg="add del">
          <ac:chgData name="Cecilia Paolini" userId="5f1327291e59a3b7" providerId="LiveId" clId="{764363B6-DDB2-45AC-A3E2-ADC822704BC7}" dt="2022-07-18T14:08:45.122" v="205" actId="26606"/>
          <ac:spMkLst>
            <pc:docMk/>
            <pc:sldMk cId="2455834253" sldId="257"/>
            <ac:spMk id="8" creationId="{32BC26D8-82FB-445E-AA49-62A77D7C1EE0}"/>
          </ac:spMkLst>
        </pc:spChg>
        <pc:spChg chg="add del">
          <ac:chgData name="Cecilia Paolini" userId="5f1327291e59a3b7" providerId="LiveId" clId="{764363B6-DDB2-45AC-A3E2-ADC822704BC7}" dt="2022-07-18T14:08:45.122" v="205" actId="26606"/>
          <ac:spMkLst>
            <pc:docMk/>
            <pc:sldMk cId="2455834253" sldId="257"/>
            <ac:spMk id="10" creationId="{CB44330D-EA18-4254-AA95-EB49948539B8}"/>
          </ac:spMkLst>
        </pc:spChg>
        <pc:picChg chg="add mod">
          <ac:chgData name="Cecilia Paolini" userId="5f1327291e59a3b7" providerId="LiveId" clId="{764363B6-DDB2-45AC-A3E2-ADC822704BC7}" dt="2022-07-18T14:09:17.445" v="210" actId="1076"/>
          <ac:picMkLst>
            <pc:docMk/>
            <pc:sldMk cId="2455834253" sldId="257"/>
            <ac:picMk id="3" creationId="{ECB29612-2C99-45BD-E152-D7DBCE8D1726}"/>
          </ac:picMkLst>
        </pc:picChg>
        <pc:picChg chg="add mod">
          <ac:chgData name="Cecilia Paolini" userId="5f1327291e59a3b7" providerId="LiveId" clId="{764363B6-DDB2-45AC-A3E2-ADC822704BC7}" dt="2022-07-18T14:09:55.634" v="213" actId="14100"/>
          <ac:picMkLst>
            <pc:docMk/>
            <pc:sldMk cId="2455834253" sldId="257"/>
            <ac:picMk id="5" creationId="{84AD9B7A-9615-F536-FF81-955A2AC72A54}"/>
          </ac:picMkLst>
        </pc:picChg>
      </pc:sldChg>
      <pc:sldChg chg="delSp del mod">
        <pc:chgData name="Cecilia Paolini" userId="5f1327291e59a3b7" providerId="LiveId" clId="{764363B6-DDB2-45AC-A3E2-ADC822704BC7}" dt="2022-07-18T13:39:56.391" v="31" actId="47"/>
        <pc:sldMkLst>
          <pc:docMk/>
          <pc:sldMk cId="3584098227" sldId="257"/>
        </pc:sldMkLst>
        <pc:picChg chg="del">
          <ac:chgData name="Cecilia Paolini" userId="5f1327291e59a3b7" providerId="LiveId" clId="{764363B6-DDB2-45AC-A3E2-ADC822704BC7}" dt="2022-07-18T13:39:53.259" v="30" actId="478"/>
          <ac:picMkLst>
            <pc:docMk/>
            <pc:sldMk cId="3584098227" sldId="257"/>
            <ac:picMk id="5" creationId="{7F349E7C-8A2B-D561-4D76-E91B07F22FE7}"/>
          </ac:picMkLst>
        </pc:picChg>
      </pc:sldChg>
      <pc:sldChg chg="addSp modSp new mod ord setBg">
        <pc:chgData name="Cecilia Paolini" userId="5f1327291e59a3b7" providerId="LiveId" clId="{764363B6-DDB2-45AC-A3E2-ADC822704BC7}" dt="2022-07-18T14:01:51.883" v="190"/>
        <pc:sldMkLst>
          <pc:docMk/>
          <pc:sldMk cId="1626378320" sldId="258"/>
        </pc:sldMkLst>
        <pc:spChg chg="add">
          <ac:chgData name="Cecilia Paolini" userId="5f1327291e59a3b7" providerId="LiveId" clId="{764363B6-DDB2-45AC-A3E2-ADC822704BC7}" dt="2022-07-18T13:50:40.674" v="177" actId="26606"/>
          <ac:spMkLst>
            <pc:docMk/>
            <pc:sldMk cId="1626378320" sldId="258"/>
            <ac:spMk id="7" creationId="{42A4FC2C-047E-45A5-965D-8E1E3BF09BC6}"/>
          </ac:spMkLst>
        </pc:spChg>
        <pc:picChg chg="add mod">
          <ac:chgData name="Cecilia Paolini" userId="5f1327291e59a3b7" providerId="LiveId" clId="{764363B6-DDB2-45AC-A3E2-ADC822704BC7}" dt="2022-07-18T13:50:40.674" v="177" actId="26606"/>
          <ac:picMkLst>
            <pc:docMk/>
            <pc:sldMk cId="1626378320" sldId="258"/>
            <ac:picMk id="2" creationId="{4DAA7699-78F8-16CF-AE63-648C62ED4F55}"/>
          </ac:picMkLst>
        </pc:picChg>
      </pc:sldChg>
      <pc:sldChg chg="del">
        <pc:chgData name="Cecilia Paolini" userId="5f1327291e59a3b7" providerId="LiveId" clId="{764363B6-DDB2-45AC-A3E2-ADC822704BC7}" dt="2022-07-18T13:39:58.645" v="34" actId="47"/>
        <pc:sldMkLst>
          <pc:docMk/>
          <pc:sldMk cId="4159773633" sldId="258"/>
        </pc:sldMkLst>
      </pc:sldChg>
      <pc:sldChg chg="addSp delSp modSp new mod ord">
        <pc:chgData name="Cecilia Paolini" userId="5f1327291e59a3b7" providerId="LiveId" clId="{764363B6-DDB2-45AC-A3E2-ADC822704BC7}" dt="2022-07-18T21:47:21.760" v="336" actId="1076"/>
        <pc:sldMkLst>
          <pc:docMk/>
          <pc:sldMk cId="1351762004" sldId="259"/>
        </pc:sldMkLst>
        <pc:picChg chg="add del mod">
          <ac:chgData name="Cecilia Paolini" userId="5f1327291e59a3b7" providerId="LiveId" clId="{764363B6-DDB2-45AC-A3E2-ADC822704BC7}" dt="2022-07-18T21:46:55.525" v="329" actId="478"/>
          <ac:picMkLst>
            <pc:docMk/>
            <pc:sldMk cId="1351762004" sldId="259"/>
            <ac:picMk id="3" creationId="{72A5E8F0-EBF5-E4B7-FFF6-94B3AA99F92D}"/>
          </ac:picMkLst>
        </pc:picChg>
        <pc:picChg chg="add mod">
          <ac:chgData name="Cecilia Paolini" userId="5f1327291e59a3b7" providerId="LiveId" clId="{764363B6-DDB2-45AC-A3E2-ADC822704BC7}" dt="2022-07-18T21:47:03.946" v="331" actId="1076"/>
          <ac:picMkLst>
            <pc:docMk/>
            <pc:sldMk cId="1351762004" sldId="259"/>
            <ac:picMk id="5" creationId="{9FFC8A87-DB1D-43DC-EA54-802634C779AE}"/>
          </ac:picMkLst>
        </pc:picChg>
        <pc:picChg chg="add mod">
          <ac:chgData name="Cecilia Paolini" userId="5f1327291e59a3b7" providerId="LiveId" clId="{764363B6-DDB2-45AC-A3E2-ADC822704BC7}" dt="2022-07-18T21:47:21.760" v="336" actId="1076"/>
          <ac:picMkLst>
            <pc:docMk/>
            <pc:sldMk cId="1351762004" sldId="259"/>
            <ac:picMk id="7" creationId="{825803B7-6070-41C2-BBCC-62729C68F1C4}"/>
          </ac:picMkLst>
        </pc:picChg>
      </pc:sldChg>
      <pc:sldChg chg="del">
        <pc:chgData name="Cecilia Paolini" userId="5f1327291e59a3b7" providerId="LiveId" clId="{764363B6-DDB2-45AC-A3E2-ADC822704BC7}" dt="2022-07-18T13:39:58.036" v="33" actId="47"/>
        <pc:sldMkLst>
          <pc:docMk/>
          <pc:sldMk cId="2742194965" sldId="259"/>
        </pc:sldMkLst>
      </pc:sldChg>
      <pc:sldChg chg="del">
        <pc:chgData name="Cecilia Paolini" userId="5f1327291e59a3b7" providerId="LiveId" clId="{764363B6-DDB2-45AC-A3E2-ADC822704BC7}" dt="2022-07-18T13:39:57.183" v="32" actId="47"/>
        <pc:sldMkLst>
          <pc:docMk/>
          <pc:sldMk cId="1032003237" sldId="260"/>
        </pc:sldMkLst>
      </pc:sldChg>
      <pc:sldChg chg="new del ord">
        <pc:chgData name="Cecilia Paolini" userId="5f1327291e59a3b7" providerId="LiveId" clId="{764363B6-DDB2-45AC-A3E2-ADC822704BC7}" dt="2022-07-18T14:17:59.276" v="214" actId="47"/>
        <pc:sldMkLst>
          <pc:docMk/>
          <pc:sldMk cId="3781624759" sldId="260"/>
        </pc:sldMkLst>
      </pc:sldChg>
      <pc:sldChg chg="addSp modSp new mod ord">
        <pc:chgData name="Cecilia Paolini" userId="5f1327291e59a3b7" providerId="LiveId" clId="{764363B6-DDB2-45AC-A3E2-ADC822704BC7}" dt="2022-07-18T14:04:41.210" v="201" actId="1076"/>
        <pc:sldMkLst>
          <pc:docMk/>
          <pc:sldMk cId="43697361" sldId="261"/>
        </pc:sldMkLst>
        <pc:picChg chg="add mod">
          <ac:chgData name="Cecilia Paolini" userId="5f1327291e59a3b7" providerId="LiveId" clId="{764363B6-DDB2-45AC-A3E2-ADC822704BC7}" dt="2022-07-18T14:04:41.210" v="201" actId="1076"/>
          <ac:picMkLst>
            <pc:docMk/>
            <pc:sldMk cId="43697361" sldId="261"/>
            <ac:picMk id="3" creationId="{97232198-991F-19C6-18E6-F04C0C83DDD0}"/>
          </ac:picMkLst>
        </pc:picChg>
        <pc:picChg chg="add mod">
          <ac:chgData name="Cecilia Paolini" userId="5f1327291e59a3b7" providerId="LiveId" clId="{764363B6-DDB2-45AC-A3E2-ADC822704BC7}" dt="2022-07-18T14:04:04.276" v="198" actId="1076"/>
          <ac:picMkLst>
            <pc:docMk/>
            <pc:sldMk cId="43697361" sldId="261"/>
            <ac:picMk id="5" creationId="{6ECA1753-0F70-B20C-8ED2-640DD84D44D0}"/>
          </ac:picMkLst>
        </pc:picChg>
      </pc:sldChg>
      <pc:sldChg chg="del">
        <pc:chgData name="Cecilia Paolini" userId="5f1327291e59a3b7" providerId="LiveId" clId="{764363B6-DDB2-45AC-A3E2-ADC822704BC7}" dt="2022-07-18T13:39:59.245" v="35" actId="47"/>
        <pc:sldMkLst>
          <pc:docMk/>
          <pc:sldMk cId="66001220" sldId="261"/>
        </pc:sldMkLst>
      </pc:sldChg>
      <pc:sldChg chg="addSp modSp new mod">
        <pc:chgData name="Cecilia Paolini" userId="5f1327291e59a3b7" providerId="LiveId" clId="{764363B6-DDB2-45AC-A3E2-ADC822704BC7}" dt="2022-07-18T14:21:07.982" v="231" actId="1076"/>
        <pc:sldMkLst>
          <pc:docMk/>
          <pc:sldMk cId="3728482913" sldId="262"/>
        </pc:sldMkLst>
        <pc:picChg chg="add mod modCrop">
          <ac:chgData name="Cecilia Paolini" userId="5f1327291e59a3b7" providerId="LiveId" clId="{764363B6-DDB2-45AC-A3E2-ADC822704BC7}" dt="2022-07-18T14:21:04.745" v="230" actId="1076"/>
          <ac:picMkLst>
            <pc:docMk/>
            <pc:sldMk cId="3728482913" sldId="262"/>
            <ac:picMk id="2" creationId="{553D237C-02A5-4022-160B-7C32C7840BB9}"/>
          </ac:picMkLst>
        </pc:picChg>
        <pc:picChg chg="add mod modCrop">
          <ac:chgData name="Cecilia Paolini" userId="5f1327291e59a3b7" providerId="LiveId" clId="{764363B6-DDB2-45AC-A3E2-ADC822704BC7}" dt="2022-07-18T14:21:07.982" v="231" actId="1076"/>
          <ac:picMkLst>
            <pc:docMk/>
            <pc:sldMk cId="3728482913" sldId="262"/>
            <ac:picMk id="3" creationId="{FD6AC6F1-9395-1166-8695-398A03B6DA96}"/>
          </ac:picMkLst>
        </pc:picChg>
      </pc:sldChg>
      <pc:sldChg chg="del">
        <pc:chgData name="Cecilia Paolini" userId="5f1327291e59a3b7" providerId="LiveId" clId="{764363B6-DDB2-45AC-A3E2-ADC822704BC7}" dt="2022-07-18T13:39:59.902" v="36" actId="47"/>
        <pc:sldMkLst>
          <pc:docMk/>
          <pc:sldMk cId="4035082502" sldId="262"/>
        </pc:sldMkLst>
      </pc:sldChg>
      <pc:sldChg chg="del">
        <pc:chgData name="Cecilia Paolini" userId="5f1327291e59a3b7" providerId="LiveId" clId="{764363B6-DDB2-45AC-A3E2-ADC822704BC7}" dt="2022-07-18T13:40:00.455" v="37" actId="47"/>
        <pc:sldMkLst>
          <pc:docMk/>
          <pc:sldMk cId="2333187321" sldId="263"/>
        </pc:sldMkLst>
      </pc:sldChg>
      <pc:sldChg chg="addSp delSp modSp new mod setBg">
        <pc:chgData name="Cecilia Paolini" userId="5f1327291e59a3b7" providerId="LiveId" clId="{764363B6-DDB2-45AC-A3E2-ADC822704BC7}" dt="2022-07-18T21:29:45.209" v="284" actId="1076"/>
        <pc:sldMkLst>
          <pc:docMk/>
          <pc:sldMk cId="3795292106" sldId="263"/>
        </pc:sldMkLst>
        <pc:spChg chg="add del">
          <ac:chgData name="Cecilia Paolini" userId="5f1327291e59a3b7" providerId="LiveId" clId="{764363B6-DDB2-45AC-A3E2-ADC822704BC7}" dt="2022-07-18T21:28:33.710" v="266" actId="26606"/>
          <ac:spMkLst>
            <pc:docMk/>
            <pc:sldMk cId="3795292106" sldId="263"/>
            <ac:spMk id="13" creationId="{9527FCEA-6143-4C5E-8C45-8AC9237ADE89}"/>
          </ac:spMkLst>
        </pc:spChg>
        <pc:spChg chg="add del">
          <ac:chgData name="Cecilia Paolini" userId="5f1327291e59a3b7" providerId="LiveId" clId="{764363B6-DDB2-45AC-A3E2-ADC822704BC7}" dt="2022-07-18T21:28:33.710" v="266" actId="26606"/>
          <ac:spMkLst>
            <pc:docMk/>
            <pc:sldMk cId="3795292106" sldId="263"/>
            <ac:spMk id="15" creationId="{1A9F23AD-7A55-49F3-A3EC-743F47F36B0E}"/>
          </ac:spMkLst>
        </pc:spChg>
        <pc:spChg chg="add del">
          <ac:chgData name="Cecilia Paolini" userId="5f1327291e59a3b7" providerId="LiveId" clId="{764363B6-DDB2-45AC-A3E2-ADC822704BC7}" dt="2022-07-18T21:28:33.710" v="266" actId="26606"/>
          <ac:spMkLst>
            <pc:docMk/>
            <pc:sldMk cId="3795292106" sldId="263"/>
            <ac:spMk id="17" creationId="{D7D9F91F-72C9-4DB9-ABD0-A8180D8262D5}"/>
          </ac:spMkLst>
        </pc:spChg>
        <pc:spChg chg="add del">
          <ac:chgData name="Cecilia Paolini" userId="5f1327291e59a3b7" providerId="LiveId" clId="{764363B6-DDB2-45AC-A3E2-ADC822704BC7}" dt="2022-07-18T21:28:33.710" v="266" actId="26606"/>
          <ac:spMkLst>
            <pc:docMk/>
            <pc:sldMk cId="3795292106" sldId="263"/>
            <ac:spMk id="19" creationId="{BE016956-CE9F-4946-8834-A8BC3529D0F6}"/>
          </ac:spMkLst>
        </pc:spChg>
        <pc:spChg chg="add del">
          <ac:chgData name="Cecilia Paolini" userId="5f1327291e59a3b7" providerId="LiveId" clId="{764363B6-DDB2-45AC-A3E2-ADC822704BC7}" dt="2022-07-18T21:28:37.347" v="268" actId="26606"/>
          <ac:spMkLst>
            <pc:docMk/>
            <pc:sldMk cId="3795292106" sldId="263"/>
            <ac:spMk id="21" creationId="{7F23EF37-19EC-4973-A7AF-4BBF68646D7D}"/>
          </ac:spMkLst>
        </pc:spChg>
        <pc:spChg chg="add del">
          <ac:chgData name="Cecilia Paolini" userId="5f1327291e59a3b7" providerId="LiveId" clId="{764363B6-DDB2-45AC-A3E2-ADC822704BC7}" dt="2022-07-18T21:28:41.617" v="270" actId="26606"/>
          <ac:spMkLst>
            <pc:docMk/>
            <pc:sldMk cId="3795292106" sldId="263"/>
            <ac:spMk id="23" creationId="{42A4FC2C-047E-45A5-965D-8E1E3BF09BC6}"/>
          </ac:spMkLst>
        </pc:spChg>
        <pc:spChg chg="add del">
          <ac:chgData name="Cecilia Paolini" userId="5f1327291e59a3b7" providerId="LiveId" clId="{764363B6-DDB2-45AC-A3E2-ADC822704BC7}" dt="2022-07-18T21:28:54.467" v="273" actId="26606"/>
          <ac:spMkLst>
            <pc:docMk/>
            <pc:sldMk cId="3795292106" sldId="263"/>
            <ac:spMk id="25" creationId="{7F23EF37-19EC-4973-A7AF-4BBF68646D7D}"/>
          </ac:spMkLst>
        </pc:spChg>
        <pc:spChg chg="add">
          <ac:chgData name="Cecilia Paolini" userId="5f1327291e59a3b7" providerId="LiveId" clId="{764363B6-DDB2-45AC-A3E2-ADC822704BC7}" dt="2022-07-18T21:28:54.467" v="273" actId="26606"/>
          <ac:spMkLst>
            <pc:docMk/>
            <pc:sldMk cId="3795292106" sldId="263"/>
            <ac:spMk id="30" creationId="{9527FCEA-6143-4C5E-8C45-8AC9237ADE89}"/>
          </ac:spMkLst>
        </pc:spChg>
        <pc:spChg chg="add">
          <ac:chgData name="Cecilia Paolini" userId="5f1327291e59a3b7" providerId="LiveId" clId="{764363B6-DDB2-45AC-A3E2-ADC822704BC7}" dt="2022-07-18T21:28:54.467" v="273" actId="26606"/>
          <ac:spMkLst>
            <pc:docMk/>
            <pc:sldMk cId="3795292106" sldId="263"/>
            <ac:spMk id="32" creationId="{1A9F23AD-7A55-49F3-A3EC-743F47F36B0E}"/>
          </ac:spMkLst>
        </pc:spChg>
        <pc:spChg chg="add">
          <ac:chgData name="Cecilia Paolini" userId="5f1327291e59a3b7" providerId="LiveId" clId="{764363B6-DDB2-45AC-A3E2-ADC822704BC7}" dt="2022-07-18T21:28:54.467" v="273" actId="26606"/>
          <ac:spMkLst>
            <pc:docMk/>
            <pc:sldMk cId="3795292106" sldId="263"/>
            <ac:spMk id="34" creationId="{D7D9F91F-72C9-4DB9-ABD0-A8180D8262D5}"/>
          </ac:spMkLst>
        </pc:spChg>
        <pc:spChg chg="add">
          <ac:chgData name="Cecilia Paolini" userId="5f1327291e59a3b7" providerId="LiveId" clId="{764363B6-DDB2-45AC-A3E2-ADC822704BC7}" dt="2022-07-18T21:28:54.467" v="273" actId="26606"/>
          <ac:spMkLst>
            <pc:docMk/>
            <pc:sldMk cId="3795292106" sldId="263"/>
            <ac:spMk id="36" creationId="{BE016956-CE9F-4946-8834-A8BC3529D0F6}"/>
          </ac:spMkLst>
        </pc:spChg>
        <pc:picChg chg="add mod ord">
          <ac:chgData name="Cecilia Paolini" userId="5f1327291e59a3b7" providerId="LiveId" clId="{764363B6-DDB2-45AC-A3E2-ADC822704BC7}" dt="2022-07-18T21:29:38.708" v="283" actId="1076"/>
          <ac:picMkLst>
            <pc:docMk/>
            <pc:sldMk cId="3795292106" sldId="263"/>
            <ac:picMk id="2" creationId="{71DD5063-4FC4-78FA-BF3B-5A49D3E080CE}"/>
          </ac:picMkLst>
        </pc:picChg>
        <pc:picChg chg="add mod ord">
          <ac:chgData name="Cecilia Paolini" userId="5f1327291e59a3b7" providerId="LiveId" clId="{764363B6-DDB2-45AC-A3E2-ADC822704BC7}" dt="2022-07-18T21:29:45.209" v="284" actId="1076"/>
          <ac:picMkLst>
            <pc:docMk/>
            <pc:sldMk cId="3795292106" sldId="263"/>
            <ac:picMk id="4" creationId="{6B3F7F6F-0EB2-3A81-2225-D44A193957FF}"/>
          </ac:picMkLst>
        </pc:picChg>
        <pc:picChg chg="add del mod">
          <ac:chgData name="Cecilia Paolini" userId="5f1327291e59a3b7" providerId="LiveId" clId="{764363B6-DDB2-45AC-A3E2-ADC822704BC7}" dt="2022-07-18T21:22:20.087" v="247" actId="21"/>
          <ac:picMkLst>
            <pc:docMk/>
            <pc:sldMk cId="3795292106" sldId="263"/>
            <ac:picMk id="6" creationId="{A7C153A6-D160-C558-95AE-FDE8BD8286DC}"/>
          </ac:picMkLst>
        </pc:picChg>
        <pc:picChg chg="add mod ord">
          <ac:chgData name="Cecilia Paolini" userId="5f1327291e59a3b7" providerId="LiveId" clId="{764363B6-DDB2-45AC-A3E2-ADC822704BC7}" dt="2022-07-18T21:29:11.267" v="277" actId="14100"/>
          <ac:picMkLst>
            <pc:docMk/>
            <pc:sldMk cId="3795292106" sldId="263"/>
            <ac:picMk id="8" creationId="{10AD8E25-0063-0B8B-0953-80E01200863E}"/>
          </ac:picMkLst>
        </pc:picChg>
      </pc:sldChg>
      <pc:sldChg chg="del">
        <pc:chgData name="Cecilia Paolini" userId="5f1327291e59a3b7" providerId="LiveId" clId="{764363B6-DDB2-45AC-A3E2-ADC822704BC7}" dt="2022-07-18T13:40:00.934" v="38" actId="47"/>
        <pc:sldMkLst>
          <pc:docMk/>
          <pc:sldMk cId="3141726930" sldId="264"/>
        </pc:sldMkLst>
      </pc:sldChg>
      <pc:sldChg chg="addSp modSp new mod">
        <pc:chgData name="Cecilia Paolini" userId="5f1327291e59a3b7" providerId="LiveId" clId="{764363B6-DDB2-45AC-A3E2-ADC822704BC7}" dt="2022-07-18T21:22:32.278" v="251" actId="1076"/>
        <pc:sldMkLst>
          <pc:docMk/>
          <pc:sldMk cId="3514964949" sldId="264"/>
        </pc:sldMkLst>
        <pc:picChg chg="add mod">
          <ac:chgData name="Cecilia Paolini" userId="5f1327291e59a3b7" providerId="LiveId" clId="{764363B6-DDB2-45AC-A3E2-ADC822704BC7}" dt="2022-07-18T21:22:32.278" v="251" actId="1076"/>
          <ac:picMkLst>
            <pc:docMk/>
            <pc:sldMk cId="3514964949" sldId="264"/>
            <ac:picMk id="2" creationId="{1CF72632-2FC9-3D8E-91F7-F8E30175C5A1}"/>
          </ac:picMkLst>
        </pc:picChg>
      </pc:sldChg>
      <pc:sldChg chg="del">
        <pc:chgData name="Cecilia Paolini" userId="5f1327291e59a3b7" providerId="LiveId" clId="{764363B6-DDB2-45AC-A3E2-ADC822704BC7}" dt="2022-07-18T13:40:01.940" v="39" actId="47"/>
        <pc:sldMkLst>
          <pc:docMk/>
          <pc:sldMk cId="3088342223" sldId="265"/>
        </pc:sldMkLst>
      </pc:sldChg>
      <pc:sldChg chg="addSp modSp new mod ord">
        <pc:chgData name="Cecilia Paolini" userId="5f1327291e59a3b7" providerId="LiveId" clId="{764363B6-DDB2-45AC-A3E2-ADC822704BC7}" dt="2022-07-18T21:35:13.823" v="298"/>
        <pc:sldMkLst>
          <pc:docMk/>
          <pc:sldMk cId="3682957263" sldId="265"/>
        </pc:sldMkLst>
        <pc:picChg chg="add mod">
          <ac:chgData name="Cecilia Paolini" userId="5f1327291e59a3b7" providerId="LiveId" clId="{764363B6-DDB2-45AC-A3E2-ADC822704BC7}" dt="2022-07-18T21:35:08.697" v="296" actId="14100"/>
          <ac:picMkLst>
            <pc:docMk/>
            <pc:sldMk cId="3682957263" sldId="265"/>
            <ac:picMk id="3" creationId="{7C0B2C04-D476-7F53-30F2-F31AE01CED8E}"/>
          </ac:picMkLst>
        </pc:picChg>
      </pc:sldChg>
      <pc:sldChg chg="addSp modSp new mod ord">
        <pc:chgData name="Cecilia Paolini" userId="5f1327291e59a3b7" providerId="LiveId" clId="{764363B6-DDB2-45AC-A3E2-ADC822704BC7}" dt="2022-07-18T21:35:30.432" v="304" actId="14100"/>
        <pc:sldMkLst>
          <pc:docMk/>
          <pc:sldMk cId="2889891282" sldId="266"/>
        </pc:sldMkLst>
        <pc:picChg chg="add mod">
          <ac:chgData name="Cecilia Paolini" userId="5f1327291e59a3b7" providerId="LiveId" clId="{764363B6-DDB2-45AC-A3E2-ADC822704BC7}" dt="2022-07-18T21:35:30.432" v="304" actId="14100"/>
          <ac:picMkLst>
            <pc:docMk/>
            <pc:sldMk cId="2889891282" sldId="266"/>
            <ac:picMk id="3" creationId="{9A36CF0A-FE58-8F29-C04F-CBB351D04DD4}"/>
          </ac:picMkLst>
        </pc:picChg>
      </pc:sldChg>
      <pc:sldChg chg="addSp modSp new mod ord">
        <pc:chgData name="Cecilia Paolini" userId="5f1327291e59a3b7" providerId="LiveId" clId="{764363B6-DDB2-45AC-A3E2-ADC822704BC7}" dt="2022-07-18T21:36:19.041" v="310" actId="14100"/>
        <pc:sldMkLst>
          <pc:docMk/>
          <pc:sldMk cId="253021466" sldId="267"/>
        </pc:sldMkLst>
        <pc:picChg chg="add mod">
          <ac:chgData name="Cecilia Paolini" userId="5f1327291e59a3b7" providerId="LiveId" clId="{764363B6-DDB2-45AC-A3E2-ADC822704BC7}" dt="2022-07-18T21:36:19.041" v="310" actId="14100"/>
          <ac:picMkLst>
            <pc:docMk/>
            <pc:sldMk cId="253021466" sldId="267"/>
            <ac:picMk id="3" creationId="{CA6D34B1-CF39-19A9-A501-28AB3F4CF773}"/>
          </ac:picMkLst>
        </pc:picChg>
      </pc:sldChg>
      <pc:sldChg chg="addSp delSp modSp new mod setBg">
        <pc:chgData name="Cecilia Paolini" userId="5f1327291e59a3b7" providerId="LiveId" clId="{764363B6-DDB2-45AC-A3E2-ADC822704BC7}" dt="2022-07-18T21:37:16.495" v="317" actId="26606"/>
        <pc:sldMkLst>
          <pc:docMk/>
          <pc:sldMk cId="868288167" sldId="268"/>
        </pc:sldMkLst>
        <pc:spChg chg="add del">
          <ac:chgData name="Cecilia Paolini" userId="5f1327291e59a3b7" providerId="LiveId" clId="{764363B6-DDB2-45AC-A3E2-ADC822704BC7}" dt="2022-07-18T21:37:16.495" v="317" actId="26606"/>
          <ac:spMkLst>
            <pc:docMk/>
            <pc:sldMk cId="868288167" sldId="268"/>
            <ac:spMk id="8" creationId="{01D0AF59-99C3-4251-AB9A-C966C6AD4400}"/>
          </ac:spMkLst>
        </pc:spChg>
        <pc:spChg chg="add del">
          <ac:chgData name="Cecilia Paolini" userId="5f1327291e59a3b7" providerId="LiveId" clId="{764363B6-DDB2-45AC-A3E2-ADC822704BC7}" dt="2022-07-18T21:37:16.495" v="317" actId="26606"/>
          <ac:spMkLst>
            <pc:docMk/>
            <pc:sldMk cId="868288167" sldId="268"/>
            <ac:spMk id="10" creationId="{1855405F-37A2-4869-9154-F8BE3BECE6C3}"/>
          </ac:spMkLst>
        </pc:spChg>
        <pc:picChg chg="add mod">
          <ac:chgData name="Cecilia Paolini" userId="5f1327291e59a3b7" providerId="LiveId" clId="{764363B6-DDB2-45AC-A3E2-ADC822704BC7}" dt="2022-07-18T21:37:16.495" v="317" actId="26606"/>
          <ac:picMkLst>
            <pc:docMk/>
            <pc:sldMk cId="868288167" sldId="268"/>
            <ac:picMk id="3" creationId="{961C5DCB-C67E-02F8-44E4-AF73830C14A3}"/>
          </ac:picMkLst>
        </pc:picChg>
      </pc:sldChg>
      <pc:sldChg chg="addSp modSp new mod">
        <pc:chgData name="Cecilia Paolini" userId="5f1327291e59a3b7" providerId="LiveId" clId="{764363B6-DDB2-45AC-A3E2-ADC822704BC7}" dt="2022-07-18T21:41:42.720" v="325" actId="1076"/>
        <pc:sldMkLst>
          <pc:docMk/>
          <pc:sldMk cId="2228157747" sldId="269"/>
        </pc:sldMkLst>
        <pc:picChg chg="add mod">
          <ac:chgData name="Cecilia Paolini" userId="5f1327291e59a3b7" providerId="LiveId" clId="{764363B6-DDB2-45AC-A3E2-ADC822704BC7}" dt="2022-07-18T21:41:42.720" v="325" actId="1076"/>
          <ac:picMkLst>
            <pc:docMk/>
            <pc:sldMk cId="2228157747" sldId="269"/>
            <ac:picMk id="2" creationId="{868A5FBD-8651-C4EA-0E73-67EFEE26F28B}"/>
          </ac:picMkLst>
        </pc:picChg>
        <pc:picChg chg="add mod">
          <ac:chgData name="Cecilia Paolini" userId="5f1327291e59a3b7" providerId="LiveId" clId="{764363B6-DDB2-45AC-A3E2-ADC822704BC7}" dt="2022-07-18T21:41:38.598" v="324" actId="14100"/>
          <ac:picMkLst>
            <pc:docMk/>
            <pc:sldMk cId="2228157747" sldId="269"/>
            <ac:picMk id="3" creationId="{B8302D9C-9FA6-9E45-D7EF-A6578C681273}"/>
          </ac:picMkLst>
        </pc:picChg>
      </pc:sldChg>
      <pc:sldChg chg="addSp modSp new del mod">
        <pc:chgData name="Cecilia Paolini" userId="5f1327291e59a3b7" providerId="LiveId" clId="{764363B6-DDB2-45AC-A3E2-ADC822704BC7}" dt="2022-07-21T04:13:11.883" v="337" actId="47"/>
        <pc:sldMkLst>
          <pc:docMk/>
          <pc:sldMk cId="3292833898" sldId="270"/>
        </pc:sldMkLst>
        <pc:picChg chg="add mod">
          <ac:chgData name="Cecilia Paolini" userId="5f1327291e59a3b7" providerId="LiveId" clId="{764363B6-DDB2-45AC-A3E2-ADC822704BC7}" dt="2022-07-18T21:45:56.139" v="328" actId="962"/>
          <ac:picMkLst>
            <pc:docMk/>
            <pc:sldMk cId="3292833898" sldId="270"/>
            <ac:picMk id="3" creationId="{91501648-6588-01AC-3CBB-DB76BA58636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945F71-9FEA-D9F5-6354-9244933E583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58F7BD3-C064-4BB9-F930-F58A72A6DA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B6347F7-0E81-73D0-8163-566DF5BD7315}"/>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66B22CE3-9557-981D-A3A3-9F8162BE2A0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DD58B6A-5819-11FC-7052-C69BE3F709E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844374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9709C9-1E88-1D74-D962-8978B3A213B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8A470A3-4F76-AB87-35B2-43A8486BB54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3087D7C-B51E-6064-236D-DB915D2103B8}"/>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A27C22FC-3A83-69C6-AE76-D54702B38AC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93AFBCE-D99C-4C4A-6720-2D904471D8F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418338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ACFEF57-608E-E051-7790-4B0CC32F853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FF0E90F-C340-91FC-4F96-3B131461C06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6FBDA93-ECC9-C7D4-C592-9FC8219A4FBB}"/>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291C3C70-ABE1-99F4-3F4C-F0A94FD11AE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EA20730-5E24-6E0C-35EA-00FFB160F7EB}"/>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3703174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4DF575-5D72-F78B-28FA-40C1FECCF96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B5AADD1-E56B-D077-9118-26ED2A690C6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9C5C8C-F791-B3D6-A8BE-58E8213B8A1A}"/>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3338D772-40B4-9EF0-2D2C-DDB0CAE81C5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56D8875-1A2D-8EC9-9951-9D1852F59BFA}"/>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899344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38654D-5DFB-BA22-1C82-49A7A7145C7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4D9C79C-D8BC-EE89-55B3-CDA17E7972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03156D3-6E0B-AEC8-84AE-84D0BC535536}"/>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AEE831EC-C0BE-E845-F92F-C92F58AB634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5740FF8-B18D-271B-FC40-DB108087031C}"/>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582450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01D422-CC7F-8B0D-38BC-3DC1305A5EF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7E7CB66-B462-514E-134C-F3E72AF9D00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512F69C-45FC-BC0C-9AE9-FBA1FB9E475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F27BAF5-83A2-A00D-0C7A-8D4899186D71}"/>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6" name="Segnaposto piè di pagina 5">
            <a:extLst>
              <a:ext uri="{FF2B5EF4-FFF2-40B4-BE49-F238E27FC236}">
                <a16:creationId xmlns:a16="http://schemas.microsoft.com/office/drawing/2014/main" id="{43039A1F-3FF1-6C00-4492-2B59E839ABA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D4DEE1C-9228-5375-EB5A-96F3C7B9DC1C}"/>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524037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D7E1B4-1C29-BA7E-89D2-A2C5BDA1E36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2F82DB3-9032-9AB8-95E8-152F8B1E3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52DCAEA-C7A9-1F6D-97E8-490F5B90162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C425493-478B-20F4-8F85-87529A1645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089391C-CA3F-64AD-2C84-45CB7560B7A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9F6E9F7-99B2-D4B6-5D99-AF3C85E97232}"/>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8" name="Segnaposto piè di pagina 7">
            <a:extLst>
              <a:ext uri="{FF2B5EF4-FFF2-40B4-BE49-F238E27FC236}">
                <a16:creationId xmlns:a16="http://schemas.microsoft.com/office/drawing/2014/main" id="{231155A4-F76D-E161-2792-0EDC99BE0C4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7EA5F769-7439-1F35-32BB-3435E583B35E}"/>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7340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56603C-7547-362A-7A3F-5326B2C3040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5A3561B-456E-114F-B408-526686101210}"/>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4" name="Segnaposto piè di pagina 3">
            <a:extLst>
              <a:ext uri="{FF2B5EF4-FFF2-40B4-BE49-F238E27FC236}">
                <a16:creationId xmlns:a16="http://schemas.microsoft.com/office/drawing/2014/main" id="{75D5EBD4-B64E-CFBC-E279-9DA1C74DE9E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45B4920E-3545-16A3-AF01-19F12035C700}"/>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3308095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72D042C-3997-7FBB-1461-9FC75924E21F}"/>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3" name="Segnaposto piè di pagina 2">
            <a:extLst>
              <a:ext uri="{FF2B5EF4-FFF2-40B4-BE49-F238E27FC236}">
                <a16:creationId xmlns:a16="http://schemas.microsoft.com/office/drawing/2014/main" id="{7210A966-9D07-38CA-7C51-A2EC2F1A590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81AC78E-E1C6-1E31-8BC5-413926A18A1E}"/>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1180771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7A051E-E5B5-CD51-06F6-270DDD963C6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0A798EE-CEA0-0F76-C00F-688E2664C8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597EE01-B28C-E0ED-4272-2308EA6254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5279872-E741-E25F-8E88-34937F7A7842}"/>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6" name="Segnaposto piè di pagina 5">
            <a:extLst>
              <a:ext uri="{FF2B5EF4-FFF2-40B4-BE49-F238E27FC236}">
                <a16:creationId xmlns:a16="http://schemas.microsoft.com/office/drawing/2014/main" id="{1A2ADD5F-4F0F-41BF-B760-8682A4D0C6C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44D49FC-6EB8-07D3-A72C-1FCC9B06995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571050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E9829E-FECA-C5A3-CDC2-E6EBEB4785B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D1942E4-04F0-C163-7DEA-B8257392EA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E74330B-A833-B374-83F2-C36D71732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7BDBD52-75CA-492B-F0E8-EA6ECFEA1129}"/>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6" name="Segnaposto piè di pagina 5">
            <a:extLst>
              <a:ext uri="{FF2B5EF4-FFF2-40B4-BE49-F238E27FC236}">
                <a16:creationId xmlns:a16="http://schemas.microsoft.com/office/drawing/2014/main" id="{0733491A-4AFA-A7D7-8813-0C6976A4B52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7B8376C-3F77-D7E6-EEEF-85FAB08CD225}"/>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1447720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37C2EFF-17B6-7516-B34E-D381394D68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0569D4E-1A46-0C0B-6F3C-D664174763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F20C574-A17B-173A-05ED-DB77E31F9E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6F278A67-372B-FE5B-DBD7-0DAE87B58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C245E440-68CF-D306-5855-07C1439D8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48277D-F2E7-429D-B300-C0178CAEFE44}" type="slidenum">
              <a:rPr lang="it-IT" smtClean="0"/>
              <a:t>‹N›</a:t>
            </a:fld>
            <a:endParaRPr lang="it-IT"/>
          </a:p>
        </p:txBody>
      </p:sp>
    </p:spTree>
    <p:extLst>
      <p:ext uri="{BB962C8B-B14F-4D97-AF65-F5344CB8AC3E}">
        <p14:creationId xmlns:p14="http://schemas.microsoft.com/office/powerpoint/2010/main" val="1029721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7A8576-6A82-4B04-1860-0BBEA58CD7C8}"/>
              </a:ext>
            </a:extLst>
          </p:cNvPr>
          <p:cNvSpPr>
            <a:spLocks noGrp="1"/>
          </p:cNvSpPr>
          <p:nvPr>
            <p:ph type="ctrTitle"/>
          </p:nvPr>
        </p:nvSpPr>
        <p:spPr>
          <a:xfrm>
            <a:off x="6096000" y="1290953"/>
            <a:ext cx="6096000" cy="3443068"/>
          </a:xfrm>
        </p:spPr>
        <p:txBody>
          <a:bodyPr vert="horz" lIns="91440" tIns="45720" rIns="91440" bIns="45720" rtlCol="0" anchor="b">
            <a:normAutofit/>
          </a:bodyPr>
          <a:lstStyle/>
          <a:p>
            <a:r>
              <a:rPr lang="en-US" sz="2600" kern="1200" dirty="0">
                <a:solidFill>
                  <a:schemeClr val="tx1"/>
                </a:solidFill>
                <a:latin typeface="Times New Roman" panose="02020603050405020304" pitchFamily="18" charset="0"/>
                <a:cs typeface="Times New Roman" panose="02020603050405020304" pitchFamily="18" charset="0"/>
              </a:rPr>
              <a:t>DIAGNOSTICA PER I BENI CULTURALI</a:t>
            </a: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r>
              <a:rPr lang="en-US" sz="2600" kern="1200" dirty="0">
                <a:solidFill>
                  <a:schemeClr val="tx1"/>
                </a:solidFill>
                <a:latin typeface="Times New Roman" panose="02020603050405020304" pitchFamily="18" charset="0"/>
                <a:cs typeface="Times New Roman" panose="02020603050405020304" pitchFamily="18" charset="0"/>
              </a:rPr>
              <a:t>MEDIA, ARTI, CULTURE </a:t>
            </a:r>
            <a:r>
              <a:rPr lang="en-US" sz="2600" kern="1200">
                <a:solidFill>
                  <a:schemeClr val="tx1"/>
                </a:solidFill>
                <a:latin typeface="Times New Roman" panose="02020603050405020304" pitchFamily="18" charset="0"/>
                <a:cs typeface="Times New Roman" panose="02020603050405020304" pitchFamily="18" charset="0"/>
              </a:rPr>
              <a:t>(LM-65)</a:t>
            </a: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r>
              <a:rPr lang="en-US" sz="2600" kern="1200" dirty="0" err="1">
                <a:solidFill>
                  <a:schemeClr val="tx1"/>
                </a:solidFill>
                <a:latin typeface="Times New Roman" panose="02020603050405020304" pitchFamily="18" charset="0"/>
                <a:cs typeface="Times New Roman" panose="02020603050405020304" pitchFamily="18" charset="0"/>
              </a:rPr>
              <a:t>Università</a:t>
            </a:r>
            <a:r>
              <a:rPr lang="en-US" sz="2600" kern="1200" dirty="0">
                <a:solidFill>
                  <a:schemeClr val="tx1"/>
                </a:solidFill>
                <a:latin typeface="Times New Roman" panose="02020603050405020304" pitchFamily="18" charset="0"/>
                <a:cs typeface="Times New Roman" panose="02020603050405020304" pitchFamily="18" charset="0"/>
              </a:rPr>
              <a:t> di Teramo</a:t>
            </a:r>
          </a:p>
        </p:txBody>
      </p:sp>
      <p:sp>
        <p:nvSpPr>
          <p:cNvPr id="3" name="Sottotitolo 2">
            <a:extLst>
              <a:ext uri="{FF2B5EF4-FFF2-40B4-BE49-F238E27FC236}">
                <a16:creationId xmlns:a16="http://schemas.microsoft.com/office/drawing/2014/main" id="{FF99F7C7-9135-F3DD-06FF-52960E97AF13}"/>
              </a:ext>
            </a:extLst>
          </p:cNvPr>
          <p:cNvSpPr>
            <a:spLocks noGrp="1"/>
          </p:cNvSpPr>
          <p:nvPr>
            <p:ph type="subTitle" idx="1"/>
          </p:nvPr>
        </p:nvSpPr>
        <p:spPr>
          <a:xfrm>
            <a:off x="194840" y="4462581"/>
            <a:ext cx="4272564" cy="766381"/>
          </a:xfrm>
        </p:spPr>
        <p:txBody>
          <a:bodyPr vert="horz" lIns="91440" tIns="45720" rIns="91440" bIns="45720" rtlCol="0">
            <a:noAutofit/>
          </a:bodyPr>
          <a:lstStyle/>
          <a:p>
            <a:pPr algn="l"/>
            <a:r>
              <a:rPr lang="en-US" sz="2000" kern="1200" dirty="0">
                <a:solidFill>
                  <a:schemeClr val="tx1"/>
                </a:solidFill>
                <a:latin typeface="Times New Roman" panose="02020603050405020304" pitchFamily="18" charset="0"/>
                <a:cs typeface="Times New Roman" panose="02020603050405020304" pitchFamily="18" charset="0"/>
              </a:rPr>
              <a:t>Cecilia Paolini</a:t>
            </a:r>
          </a:p>
          <a:p>
            <a:pPr algn="l"/>
            <a:r>
              <a:rPr lang="en-US" sz="2000" kern="1200" dirty="0" err="1">
                <a:solidFill>
                  <a:schemeClr val="tx1"/>
                </a:solidFill>
                <a:latin typeface="Times New Roman" panose="02020603050405020304" pitchFamily="18" charset="0"/>
                <a:cs typeface="Times New Roman" panose="02020603050405020304" pitchFamily="18" charset="0"/>
              </a:rPr>
              <a:t>Università</a:t>
            </a:r>
            <a:r>
              <a:rPr lang="en-US" sz="2000" kern="1200" dirty="0">
                <a:solidFill>
                  <a:schemeClr val="tx1"/>
                </a:solidFill>
                <a:latin typeface="Times New Roman" panose="02020603050405020304" pitchFamily="18" charset="0"/>
                <a:cs typeface="Times New Roman" panose="02020603050405020304" pitchFamily="18" charset="0"/>
              </a:rPr>
              <a:t> di Teramo</a:t>
            </a:r>
          </a:p>
          <a:p>
            <a:pPr algn="l"/>
            <a:endParaRPr lang="en-US" sz="2000" kern="1200" dirty="0">
              <a:solidFill>
                <a:schemeClr val="tx1"/>
              </a:solidFill>
              <a:latin typeface="Times New Roman" panose="02020603050405020304" pitchFamily="18" charset="0"/>
              <a:cs typeface="Times New Roman" panose="02020603050405020304" pitchFamily="18" charset="0"/>
            </a:endParaRPr>
          </a:p>
          <a:p>
            <a:pPr algn="l"/>
            <a:endParaRPr lang="en-US" sz="2000" kern="1200" dirty="0">
              <a:solidFill>
                <a:schemeClr val="tx1"/>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434722"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6" name="CasellaDiTesto 5">
            <a:extLst>
              <a:ext uri="{FF2B5EF4-FFF2-40B4-BE49-F238E27FC236}">
                <a16:creationId xmlns:a16="http://schemas.microsoft.com/office/drawing/2014/main" id="{73D65DFE-B5CC-1CC2-3D3D-2F61A7938C63}"/>
              </a:ext>
            </a:extLst>
          </p:cNvPr>
          <p:cNvSpPr txBox="1"/>
          <p:nvPr/>
        </p:nvSpPr>
        <p:spPr>
          <a:xfrm>
            <a:off x="7400924" y="5450103"/>
            <a:ext cx="4386263" cy="1369606"/>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kern="1200">
                <a:solidFill>
                  <a:schemeClr val="tx1"/>
                </a:solidFill>
                <a:latin typeface="Times New Roman" panose="02020603050405020304" pitchFamily="18" charset="0"/>
                <a:cs typeface="Times New Roman" panose="02020603050405020304" pitchFamily="18" charset="0"/>
              </a:rPr>
              <a:t> </a:t>
            </a:r>
            <a:r>
              <a:rPr lang="en-US" sz="2400" i="1">
                <a:latin typeface="Times New Roman" panose="02020603050405020304" pitchFamily="18" charset="0"/>
                <a:cs typeface="Times New Roman" panose="02020603050405020304" pitchFamily="18" charset="0"/>
              </a:rPr>
              <a:t>X</a:t>
            </a:r>
            <a:r>
              <a:rPr lang="en-US" sz="2400" i="1" kern="120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Lezione</a:t>
            </a:r>
            <a:endParaRPr lang="en-US" sz="2400" i="1" kern="1200" dirty="0">
              <a:solidFill>
                <a:schemeClr val="tx1"/>
              </a:solidFill>
              <a:latin typeface="Times New Roman" panose="02020603050405020304" pitchFamily="18" charset="0"/>
              <a:cs typeface="Times New Roman" panose="02020603050405020304" pitchFamily="18" charset="0"/>
            </a:endParaRPr>
          </a:p>
          <a:p>
            <a:pPr algn="ctr"/>
            <a:r>
              <a:rPr lang="en-US" sz="2400" i="1" kern="1200" dirty="0">
                <a:solidFill>
                  <a:schemeClr val="tx1"/>
                </a:solidFill>
                <a:latin typeface="Times New Roman" panose="02020603050405020304" pitchFamily="18" charset="0"/>
                <a:cs typeface="Times New Roman" panose="02020603050405020304" pitchFamily="18" charset="0"/>
              </a:rPr>
              <a:t>La luce </a:t>
            </a:r>
            <a:r>
              <a:rPr lang="en-US" sz="2400" i="1" kern="1200" dirty="0" err="1">
                <a:solidFill>
                  <a:schemeClr val="tx1"/>
                </a:solidFill>
                <a:latin typeface="Times New Roman" panose="02020603050405020304" pitchFamily="18" charset="0"/>
                <a:cs typeface="Times New Roman" panose="02020603050405020304" pitchFamily="18" charset="0"/>
              </a:rPr>
              <a:t>radente</a:t>
            </a:r>
            <a:endParaRPr lang="en-US" sz="24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Tree>
    <p:extLst>
      <p:ext uri="{BB962C8B-B14F-4D97-AF65-F5344CB8AC3E}">
        <p14:creationId xmlns:p14="http://schemas.microsoft.com/office/powerpoint/2010/main" val="2288057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324120"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A4750A46-A7E6-1F45-9977-30BF93A3E407}"/>
              </a:ext>
            </a:extLst>
          </p:cNvPr>
          <p:cNvSpPr txBox="1"/>
          <p:nvPr/>
        </p:nvSpPr>
        <p:spPr>
          <a:xfrm>
            <a:off x="5862660" y="276144"/>
            <a:ext cx="5897662" cy="400110"/>
          </a:xfrm>
          <a:prstGeom prst="rect">
            <a:avLst/>
          </a:prstGeom>
          <a:noFill/>
        </p:spPr>
        <p:txBody>
          <a:bodyPr wrap="square" rtlCol="0">
            <a:spAutoFit/>
          </a:bodyPr>
          <a:lstStyle/>
          <a:p>
            <a:pPr algn="ctr"/>
            <a:r>
              <a:rPr lang="it-IT" sz="2000" dirty="0">
                <a:latin typeface="Times New Roman" panose="02020603050405020304" pitchFamily="18" charset="0"/>
                <a:cs typeface="Times New Roman" panose="02020603050405020304" pitchFamily="18" charset="0"/>
              </a:rPr>
              <a:t>LA LUCE RADENTE</a:t>
            </a:r>
          </a:p>
        </p:txBody>
      </p:sp>
      <p:sp>
        <p:nvSpPr>
          <p:cNvPr id="3" name="CasellaDiTesto 2">
            <a:extLst>
              <a:ext uri="{FF2B5EF4-FFF2-40B4-BE49-F238E27FC236}">
                <a16:creationId xmlns:a16="http://schemas.microsoft.com/office/drawing/2014/main" id="{8162DBEC-4B8C-D402-6365-D27AE3597FDD}"/>
              </a:ext>
            </a:extLst>
          </p:cNvPr>
          <p:cNvSpPr txBox="1"/>
          <p:nvPr/>
        </p:nvSpPr>
        <p:spPr>
          <a:xfrm>
            <a:off x="7402702" y="5647259"/>
            <a:ext cx="4401371" cy="1200329"/>
          </a:xfrm>
          <a:prstGeom prst="rect">
            <a:avLst/>
          </a:prstGeom>
          <a:noFill/>
        </p:spPr>
        <p:txBody>
          <a:bodyPr wrap="square" rtlCol="0">
            <a:spAutoFit/>
          </a:bodyPr>
          <a:lstStyle/>
          <a:p>
            <a:r>
              <a:rPr lang="it-IT" dirty="0"/>
              <a:t>BIBLIOGRAFIA:</a:t>
            </a:r>
          </a:p>
          <a:p>
            <a:r>
              <a:rPr lang="it-IT" dirty="0"/>
              <a:t>Manfredi Faldi, Claudio Paolini, </a:t>
            </a:r>
            <a:r>
              <a:rPr lang="it-IT" i="1" dirty="0" err="1"/>
              <a:t>Artis</a:t>
            </a:r>
            <a:r>
              <a:rPr lang="it-IT" i="1" dirty="0"/>
              <a:t> (Art and </a:t>
            </a:r>
            <a:r>
              <a:rPr lang="it-IT" i="1" dirty="0" err="1"/>
              <a:t>Restoration</a:t>
            </a:r>
            <a:r>
              <a:rPr lang="it-IT" i="1" dirty="0"/>
              <a:t> Techniques Interactive Studio)</a:t>
            </a:r>
            <a:r>
              <a:rPr lang="it-IT" dirty="0"/>
              <a:t>, INFO 2000.</a:t>
            </a:r>
          </a:p>
        </p:txBody>
      </p:sp>
      <p:sp>
        <p:nvSpPr>
          <p:cNvPr id="7" name="CasellaDiTesto 6">
            <a:extLst>
              <a:ext uri="{FF2B5EF4-FFF2-40B4-BE49-F238E27FC236}">
                <a16:creationId xmlns:a16="http://schemas.microsoft.com/office/drawing/2014/main" id="{44F7E549-21E9-2971-DFB6-BA9BD9A3178C}"/>
              </a:ext>
            </a:extLst>
          </p:cNvPr>
          <p:cNvSpPr txBox="1"/>
          <p:nvPr/>
        </p:nvSpPr>
        <p:spPr>
          <a:xfrm>
            <a:off x="129330" y="1351508"/>
            <a:ext cx="5415430" cy="4154984"/>
          </a:xfrm>
          <a:prstGeom prst="rect">
            <a:avLst/>
          </a:prstGeom>
          <a:noFill/>
        </p:spPr>
        <p:txBody>
          <a:bodyPr wrap="square" rtlCol="0">
            <a:spAutoFit/>
          </a:bodyPr>
          <a:lstStyle/>
          <a:p>
            <a:r>
              <a:rPr lang="it-IT" sz="2200" b="0" i="0" dirty="0">
                <a:effectLst/>
                <a:latin typeface="Times New Roman" panose="02020603050405020304" pitchFamily="18" charset="0"/>
                <a:cs typeface="Times New Roman" panose="02020603050405020304" pitchFamily="18" charset="0"/>
              </a:rPr>
              <a:t>La luce radente può inoltre facilitare lo studio della tecnica del pittore, in particolare quando il colore è posato ad impasto spesso, facendo risaltare le caratteristiche della pennellata: rilievo, direzione, larghezza e curvatura. L’andamento della pennellata, mostrando aspetti della stile e qualità dei segni pittorici, può essere di grande utilità in un processo attributivo se, ovviamente, questo potrà essere confortato da simili immagini desunte da più opere tradizionalmente riferite allo stesso artista.</a:t>
            </a:r>
            <a:endParaRPr lang="it-IT" sz="2200" dirty="0">
              <a:latin typeface="Times New Roman" panose="02020603050405020304" pitchFamily="18" charset="0"/>
              <a:cs typeface="Times New Roman" panose="02020603050405020304" pitchFamily="18" charset="0"/>
            </a:endParaRPr>
          </a:p>
        </p:txBody>
      </p:sp>
      <p:pic>
        <p:nvPicPr>
          <p:cNvPr id="8" name="Immagine 7">
            <a:extLst>
              <a:ext uri="{FF2B5EF4-FFF2-40B4-BE49-F238E27FC236}">
                <a16:creationId xmlns:a16="http://schemas.microsoft.com/office/drawing/2014/main" id="{F63333A7-33D7-DB0D-A7C2-F857B0C2819A}"/>
              </a:ext>
            </a:extLst>
          </p:cNvPr>
          <p:cNvPicPr>
            <a:picLocks noChangeAspect="1"/>
          </p:cNvPicPr>
          <p:nvPr/>
        </p:nvPicPr>
        <p:blipFill>
          <a:blip r:embed="rId3"/>
          <a:stretch>
            <a:fillRect/>
          </a:stretch>
        </p:blipFill>
        <p:spPr>
          <a:xfrm>
            <a:off x="5842481" y="1392205"/>
            <a:ext cx="5938019" cy="3956647"/>
          </a:xfrm>
          <a:prstGeom prst="rect">
            <a:avLst/>
          </a:prstGeom>
        </p:spPr>
      </p:pic>
    </p:spTree>
    <p:extLst>
      <p:ext uri="{BB962C8B-B14F-4D97-AF65-F5344CB8AC3E}">
        <p14:creationId xmlns:p14="http://schemas.microsoft.com/office/powerpoint/2010/main" val="3025953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517849"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55D567B2-B8F9-CDEF-65B7-D6246C7D0B70}"/>
              </a:ext>
            </a:extLst>
          </p:cNvPr>
          <p:cNvSpPr txBox="1"/>
          <p:nvPr/>
        </p:nvSpPr>
        <p:spPr>
          <a:xfrm>
            <a:off x="5862660" y="276144"/>
            <a:ext cx="5897662" cy="400110"/>
          </a:xfrm>
          <a:prstGeom prst="rect">
            <a:avLst/>
          </a:prstGeom>
          <a:noFill/>
        </p:spPr>
        <p:txBody>
          <a:bodyPr wrap="square" rtlCol="0">
            <a:spAutoFit/>
          </a:bodyPr>
          <a:lstStyle/>
          <a:p>
            <a:pPr algn="ctr"/>
            <a:r>
              <a:rPr lang="it-IT" sz="2000" dirty="0">
                <a:latin typeface="Times New Roman" panose="02020603050405020304" pitchFamily="18" charset="0"/>
                <a:cs typeface="Times New Roman" panose="02020603050405020304" pitchFamily="18" charset="0"/>
              </a:rPr>
              <a:t>LA LUCE RADENTE</a:t>
            </a:r>
          </a:p>
        </p:txBody>
      </p:sp>
      <p:sp>
        <p:nvSpPr>
          <p:cNvPr id="3" name="CasellaDiTesto 2">
            <a:extLst>
              <a:ext uri="{FF2B5EF4-FFF2-40B4-BE49-F238E27FC236}">
                <a16:creationId xmlns:a16="http://schemas.microsoft.com/office/drawing/2014/main" id="{5400FBA3-9D35-32B0-9EF3-32421D1EA5DA}"/>
              </a:ext>
            </a:extLst>
          </p:cNvPr>
          <p:cNvSpPr txBox="1"/>
          <p:nvPr/>
        </p:nvSpPr>
        <p:spPr>
          <a:xfrm>
            <a:off x="7402702" y="5647259"/>
            <a:ext cx="4401371" cy="1200329"/>
          </a:xfrm>
          <a:prstGeom prst="rect">
            <a:avLst/>
          </a:prstGeom>
          <a:noFill/>
        </p:spPr>
        <p:txBody>
          <a:bodyPr wrap="square" rtlCol="0">
            <a:spAutoFit/>
          </a:bodyPr>
          <a:lstStyle/>
          <a:p>
            <a:r>
              <a:rPr lang="it-IT" dirty="0"/>
              <a:t>BIBLIOGRAFIA:</a:t>
            </a:r>
          </a:p>
          <a:p>
            <a:r>
              <a:rPr lang="it-IT" dirty="0"/>
              <a:t>Manfredi Faldi, Claudio Paolini, </a:t>
            </a:r>
            <a:r>
              <a:rPr lang="it-IT" i="1" dirty="0" err="1"/>
              <a:t>Artis</a:t>
            </a:r>
            <a:r>
              <a:rPr lang="it-IT" i="1" dirty="0"/>
              <a:t> (Art and </a:t>
            </a:r>
            <a:r>
              <a:rPr lang="it-IT" i="1" dirty="0" err="1"/>
              <a:t>Restoration</a:t>
            </a:r>
            <a:r>
              <a:rPr lang="it-IT" i="1" dirty="0"/>
              <a:t> Techniques Interactive Studio)</a:t>
            </a:r>
            <a:r>
              <a:rPr lang="it-IT" dirty="0"/>
              <a:t>, INFO 2000.</a:t>
            </a:r>
          </a:p>
        </p:txBody>
      </p:sp>
      <p:sp>
        <p:nvSpPr>
          <p:cNvPr id="6" name="CasellaDiTesto 5">
            <a:extLst>
              <a:ext uri="{FF2B5EF4-FFF2-40B4-BE49-F238E27FC236}">
                <a16:creationId xmlns:a16="http://schemas.microsoft.com/office/drawing/2014/main" id="{42137085-8BA7-9373-5288-4E592D4127B2}"/>
              </a:ext>
            </a:extLst>
          </p:cNvPr>
          <p:cNvSpPr txBox="1"/>
          <p:nvPr/>
        </p:nvSpPr>
        <p:spPr>
          <a:xfrm>
            <a:off x="78752" y="1395663"/>
            <a:ext cx="5145141" cy="3754874"/>
          </a:xfrm>
          <a:prstGeom prst="rect">
            <a:avLst/>
          </a:prstGeom>
          <a:noFill/>
        </p:spPr>
        <p:txBody>
          <a:bodyPr wrap="square" rtlCol="0">
            <a:spAutoFit/>
          </a:bodyPr>
          <a:lstStyle/>
          <a:p>
            <a:r>
              <a:rPr lang="it-IT" sz="2200" b="0" i="0" dirty="0">
                <a:effectLst/>
                <a:latin typeface="Times New Roman" panose="02020603050405020304" pitchFamily="18" charset="0"/>
                <a:cs typeface="Times New Roman" panose="02020603050405020304" pitchFamily="18" charset="0"/>
              </a:rPr>
              <a:t>Lo studio della pennellata può essere reso ancor più preciso ingrandendo dei dettagli dell’opera: una buona lente di ingrandimento può servire allo scopo ma la macrofotografia risulta il più delle volte la tecnica più indicata, sia per la possibilità di ottenere dei forti ingrandimenti, sia perché permette il confronto diretto delle caratteristiche delle pennellate eseguite su opere diverse.</a:t>
            </a:r>
            <a:br>
              <a:rPr lang="it-IT" dirty="0"/>
            </a:br>
            <a:endParaRPr lang="it-IT" dirty="0"/>
          </a:p>
        </p:txBody>
      </p:sp>
      <p:pic>
        <p:nvPicPr>
          <p:cNvPr id="9" name="Immagine 8">
            <a:extLst>
              <a:ext uri="{FF2B5EF4-FFF2-40B4-BE49-F238E27FC236}">
                <a16:creationId xmlns:a16="http://schemas.microsoft.com/office/drawing/2014/main" id="{80B13350-3361-DCB9-F118-EA88554BE08F}"/>
              </a:ext>
            </a:extLst>
          </p:cNvPr>
          <p:cNvPicPr>
            <a:picLocks noChangeAspect="1"/>
          </p:cNvPicPr>
          <p:nvPr/>
        </p:nvPicPr>
        <p:blipFill>
          <a:blip r:embed="rId3"/>
          <a:stretch>
            <a:fillRect/>
          </a:stretch>
        </p:blipFill>
        <p:spPr>
          <a:xfrm>
            <a:off x="5862660" y="1361114"/>
            <a:ext cx="6120914" cy="4078577"/>
          </a:xfrm>
          <a:prstGeom prst="rect">
            <a:avLst/>
          </a:prstGeom>
        </p:spPr>
      </p:pic>
    </p:spTree>
    <p:extLst>
      <p:ext uri="{BB962C8B-B14F-4D97-AF65-F5344CB8AC3E}">
        <p14:creationId xmlns:p14="http://schemas.microsoft.com/office/powerpoint/2010/main" val="3133203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412847"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082EBA97-DF82-5877-CEDA-06B6890EA0EE}"/>
              </a:ext>
            </a:extLst>
          </p:cNvPr>
          <p:cNvSpPr txBox="1"/>
          <p:nvPr/>
        </p:nvSpPr>
        <p:spPr>
          <a:xfrm>
            <a:off x="5862660" y="276144"/>
            <a:ext cx="5897662" cy="400110"/>
          </a:xfrm>
          <a:prstGeom prst="rect">
            <a:avLst/>
          </a:prstGeom>
          <a:noFill/>
        </p:spPr>
        <p:txBody>
          <a:bodyPr wrap="square" rtlCol="0">
            <a:spAutoFit/>
          </a:bodyPr>
          <a:lstStyle/>
          <a:p>
            <a:pPr algn="ctr"/>
            <a:r>
              <a:rPr lang="it-IT" sz="2000" dirty="0">
                <a:latin typeface="Times New Roman" panose="02020603050405020304" pitchFamily="18" charset="0"/>
                <a:cs typeface="Times New Roman" panose="02020603050405020304" pitchFamily="18" charset="0"/>
              </a:rPr>
              <a:t>LA LUCE RADENTE</a:t>
            </a:r>
          </a:p>
        </p:txBody>
      </p:sp>
      <p:sp>
        <p:nvSpPr>
          <p:cNvPr id="3" name="CasellaDiTesto 2">
            <a:extLst>
              <a:ext uri="{FF2B5EF4-FFF2-40B4-BE49-F238E27FC236}">
                <a16:creationId xmlns:a16="http://schemas.microsoft.com/office/drawing/2014/main" id="{BE62ED3F-F632-6B19-D4F6-77D05F3D6119}"/>
              </a:ext>
            </a:extLst>
          </p:cNvPr>
          <p:cNvSpPr txBox="1"/>
          <p:nvPr/>
        </p:nvSpPr>
        <p:spPr>
          <a:xfrm>
            <a:off x="7402702" y="5647259"/>
            <a:ext cx="4401371" cy="1200329"/>
          </a:xfrm>
          <a:prstGeom prst="rect">
            <a:avLst/>
          </a:prstGeom>
          <a:noFill/>
        </p:spPr>
        <p:txBody>
          <a:bodyPr wrap="square" rtlCol="0">
            <a:spAutoFit/>
          </a:bodyPr>
          <a:lstStyle/>
          <a:p>
            <a:r>
              <a:rPr lang="it-IT" dirty="0"/>
              <a:t>BIBLIOGRAFIA:</a:t>
            </a:r>
          </a:p>
          <a:p>
            <a:r>
              <a:rPr lang="it-IT" dirty="0"/>
              <a:t>Manfredi Faldi, Claudio Paolini, </a:t>
            </a:r>
            <a:r>
              <a:rPr lang="it-IT" i="1" dirty="0" err="1"/>
              <a:t>Artis</a:t>
            </a:r>
            <a:r>
              <a:rPr lang="it-IT" i="1" dirty="0"/>
              <a:t> (Art and </a:t>
            </a:r>
            <a:r>
              <a:rPr lang="it-IT" i="1" dirty="0" err="1"/>
              <a:t>Restoration</a:t>
            </a:r>
            <a:r>
              <a:rPr lang="it-IT" i="1" dirty="0"/>
              <a:t> Techniques Interactive Studio)</a:t>
            </a:r>
            <a:r>
              <a:rPr lang="it-IT" dirty="0"/>
              <a:t>, INFO 2000.</a:t>
            </a:r>
          </a:p>
        </p:txBody>
      </p:sp>
      <p:sp>
        <p:nvSpPr>
          <p:cNvPr id="7" name="CasellaDiTesto 6">
            <a:extLst>
              <a:ext uri="{FF2B5EF4-FFF2-40B4-BE49-F238E27FC236}">
                <a16:creationId xmlns:a16="http://schemas.microsoft.com/office/drawing/2014/main" id="{3380B1C2-DD91-4249-1746-AC0B8FF489AE}"/>
              </a:ext>
            </a:extLst>
          </p:cNvPr>
          <p:cNvSpPr txBox="1"/>
          <p:nvPr/>
        </p:nvSpPr>
        <p:spPr>
          <a:xfrm>
            <a:off x="154455" y="1472665"/>
            <a:ext cx="5206817" cy="2800767"/>
          </a:xfrm>
          <a:prstGeom prst="rect">
            <a:avLst/>
          </a:prstGeom>
          <a:noFill/>
        </p:spPr>
        <p:txBody>
          <a:bodyPr wrap="square" rtlCol="0">
            <a:spAutoFit/>
          </a:bodyPr>
          <a:lstStyle/>
          <a:p>
            <a:r>
              <a:rPr lang="it-IT" sz="2200" b="0" i="0" dirty="0">
                <a:effectLst/>
                <a:latin typeface="Times New Roman" panose="02020603050405020304" pitchFamily="18" charset="0"/>
                <a:cs typeface="Times New Roman" panose="02020603050405020304" pitchFamily="18" charset="0"/>
              </a:rPr>
              <a:t>L’osservazione dell’andamento della superficie in luce radente, non di rado, porta all’identificazione di zone ridipinte. L’esame risulta, infine, utile per l’osservazione degli spessori degli strati pittorici, infatti l’evidenziarsi della </a:t>
            </a:r>
            <a:r>
              <a:rPr lang="it-IT" sz="2200" b="0" i="0" dirty="0" err="1">
                <a:effectLst/>
                <a:latin typeface="Times New Roman" panose="02020603050405020304" pitchFamily="18" charset="0"/>
                <a:cs typeface="Times New Roman" panose="02020603050405020304" pitchFamily="18" charset="0"/>
              </a:rPr>
              <a:t>tramatura</a:t>
            </a:r>
            <a:r>
              <a:rPr lang="it-IT" sz="2200" b="0" i="0" dirty="0">
                <a:effectLst/>
                <a:latin typeface="Times New Roman" panose="02020603050405020304" pitchFamily="18" charset="0"/>
                <a:cs typeface="Times New Roman" panose="02020603050405020304" pitchFamily="18" charset="0"/>
              </a:rPr>
              <a:t> della tela sulla superficie indica la presenza di una preparazione molto sottile.</a:t>
            </a:r>
            <a:endParaRPr lang="it-IT" sz="2200" dirty="0">
              <a:latin typeface="Times New Roman" panose="02020603050405020304" pitchFamily="18" charset="0"/>
              <a:cs typeface="Times New Roman" panose="02020603050405020304" pitchFamily="18" charset="0"/>
            </a:endParaRPr>
          </a:p>
        </p:txBody>
      </p:sp>
      <p:pic>
        <p:nvPicPr>
          <p:cNvPr id="8" name="Immagine 7">
            <a:extLst>
              <a:ext uri="{FF2B5EF4-FFF2-40B4-BE49-F238E27FC236}">
                <a16:creationId xmlns:a16="http://schemas.microsoft.com/office/drawing/2014/main" id="{0F69B6F8-FCC3-098B-0717-FB2F0FBBCFB3}"/>
              </a:ext>
            </a:extLst>
          </p:cNvPr>
          <p:cNvPicPr>
            <a:picLocks noChangeAspect="1"/>
          </p:cNvPicPr>
          <p:nvPr/>
        </p:nvPicPr>
        <p:blipFill>
          <a:blip r:embed="rId3"/>
          <a:stretch>
            <a:fillRect/>
          </a:stretch>
        </p:blipFill>
        <p:spPr>
          <a:xfrm>
            <a:off x="7863840" y="1290953"/>
            <a:ext cx="3275872" cy="4224835"/>
          </a:xfrm>
          <a:prstGeom prst="rect">
            <a:avLst/>
          </a:prstGeom>
        </p:spPr>
      </p:pic>
    </p:spTree>
    <p:extLst>
      <p:ext uri="{BB962C8B-B14F-4D97-AF65-F5344CB8AC3E}">
        <p14:creationId xmlns:p14="http://schemas.microsoft.com/office/powerpoint/2010/main" val="1300759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526600"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CB0183FA-6A31-0155-D3C7-43828961E310}"/>
              </a:ext>
            </a:extLst>
          </p:cNvPr>
          <p:cNvSpPr txBox="1"/>
          <p:nvPr/>
        </p:nvSpPr>
        <p:spPr>
          <a:xfrm>
            <a:off x="5862660" y="276144"/>
            <a:ext cx="5897662" cy="400110"/>
          </a:xfrm>
          <a:prstGeom prst="rect">
            <a:avLst/>
          </a:prstGeom>
          <a:noFill/>
        </p:spPr>
        <p:txBody>
          <a:bodyPr wrap="square" rtlCol="0">
            <a:spAutoFit/>
          </a:bodyPr>
          <a:lstStyle/>
          <a:p>
            <a:pPr algn="ctr"/>
            <a:r>
              <a:rPr lang="it-IT" sz="2000" dirty="0">
                <a:latin typeface="Times New Roman" panose="02020603050405020304" pitchFamily="18" charset="0"/>
                <a:cs typeface="Times New Roman" panose="02020603050405020304" pitchFamily="18" charset="0"/>
              </a:rPr>
              <a:t>LA LUCE RADENTE</a:t>
            </a:r>
          </a:p>
        </p:txBody>
      </p:sp>
      <p:sp>
        <p:nvSpPr>
          <p:cNvPr id="3" name="CasellaDiTesto 2">
            <a:extLst>
              <a:ext uri="{FF2B5EF4-FFF2-40B4-BE49-F238E27FC236}">
                <a16:creationId xmlns:a16="http://schemas.microsoft.com/office/drawing/2014/main" id="{4D831256-FB66-531F-7A82-EAC1F93C5D62}"/>
              </a:ext>
            </a:extLst>
          </p:cNvPr>
          <p:cNvSpPr txBox="1"/>
          <p:nvPr/>
        </p:nvSpPr>
        <p:spPr>
          <a:xfrm>
            <a:off x="7402702" y="5647259"/>
            <a:ext cx="4401371" cy="1200329"/>
          </a:xfrm>
          <a:prstGeom prst="rect">
            <a:avLst/>
          </a:prstGeom>
          <a:noFill/>
        </p:spPr>
        <p:txBody>
          <a:bodyPr wrap="square" rtlCol="0">
            <a:spAutoFit/>
          </a:bodyPr>
          <a:lstStyle/>
          <a:p>
            <a:r>
              <a:rPr lang="it-IT" dirty="0"/>
              <a:t>BIBLIOGRAFIA:</a:t>
            </a:r>
          </a:p>
          <a:p>
            <a:r>
              <a:rPr lang="it-IT" dirty="0"/>
              <a:t>Manfredi Faldi, Claudio Paolini, </a:t>
            </a:r>
            <a:r>
              <a:rPr lang="it-IT" i="1" dirty="0" err="1"/>
              <a:t>Artis</a:t>
            </a:r>
            <a:r>
              <a:rPr lang="it-IT" i="1" dirty="0"/>
              <a:t> (Art and </a:t>
            </a:r>
            <a:r>
              <a:rPr lang="it-IT" i="1" dirty="0" err="1"/>
              <a:t>Restoration</a:t>
            </a:r>
            <a:r>
              <a:rPr lang="it-IT" i="1" dirty="0"/>
              <a:t> Techniques Interactive Studio)</a:t>
            </a:r>
            <a:r>
              <a:rPr lang="it-IT" dirty="0"/>
              <a:t>, INFO 2000.</a:t>
            </a:r>
          </a:p>
        </p:txBody>
      </p:sp>
      <p:sp>
        <p:nvSpPr>
          <p:cNvPr id="6" name="CasellaDiTesto 5">
            <a:extLst>
              <a:ext uri="{FF2B5EF4-FFF2-40B4-BE49-F238E27FC236}">
                <a16:creationId xmlns:a16="http://schemas.microsoft.com/office/drawing/2014/main" id="{CA64DB3D-635C-D174-E09C-DBB7F1571FA0}"/>
              </a:ext>
            </a:extLst>
          </p:cNvPr>
          <p:cNvSpPr txBox="1"/>
          <p:nvPr/>
        </p:nvSpPr>
        <p:spPr>
          <a:xfrm>
            <a:off x="96253" y="1532287"/>
            <a:ext cx="5923912" cy="3477875"/>
          </a:xfrm>
          <a:prstGeom prst="rect">
            <a:avLst/>
          </a:prstGeom>
          <a:noFill/>
        </p:spPr>
        <p:txBody>
          <a:bodyPr wrap="square" rtlCol="0">
            <a:spAutoFit/>
          </a:bodyPr>
          <a:lstStyle/>
          <a:p>
            <a:r>
              <a:rPr lang="it-IT" sz="2200" b="0" i="0" dirty="0">
                <a:solidFill>
                  <a:schemeClr val="tx1">
                    <a:lumMod val="95000"/>
                    <a:lumOff val="5000"/>
                  </a:schemeClr>
                </a:solidFill>
                <a:effectLst/>
                <a:latin typeface="Times New Roman" panose="02020603050405020304" pitchFamily="18" charset="0"/>
                <a:cs typeface="Times New Roman" panose="02020603050405020304" pitchFamily="18" charset="0"/>
              </a:rPr>
              <a:t>La prima documentazione che si esegue su dipinti e le opere d’arte in genere sono riguarda la luce diffusa, ovvero si ricrea, anche artificialmente, le condizioni di illuminazione che rendano ottimamente leggibile la composizione e i suoi valori cromatici. In altre parole, queste fotografie vengono realizzate cercando di eliminare qualsiasi riflesso speculare della superficie ma al tempo stesso cercando di rispettare il più possibile le normali condizioni di osservazione dell’opera.</a:t>
            </a:r>
            <a:endParaRPr lang="it-IT" sz="2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7" name="Immagine 6">
            <a:extLst>
              <a:ext uri="{FF2B5EF4-FFF2-40B4-BE49-F238E27FC236}">
                <a16:creationId xmlns:a16="http://schemas.microsoft.com/office/drawing/2014/main" id="{F2F759F7-CB26-E78A-1247-2CB33608E17E}"/>
              </a:ext>
            </a:extLst>
          </p:cNvPr>
          <p:cNvPicPr>
            <a:picLocks noChangeAspect="1"/>
          </p:cNvPicPr>
          <p:nvPr/>
        </p:nvPicPr>
        <p:blipFill>
          <a:blip r:embed="rId3"/>
          <a:stretch>
            <a:fillRect/>
          </a:stretch>
        </p:blipFill>
        <p:spPr>
          <a:xfrm rot="5400000">
            <a:off x="7075973" y="298964"/>
            <a:ext cx="3828292" cy="6211256"/>
          </a:xfrm>
          <a:prstGeom prst="rect">
            <a:avLst/>
          </a:prstGeom>
        </p:spPr>
      </p:pic>
    </p:spTree>
    <p:extLst>
      <p:ext uri="{BB962C8B-B14F-4D97-AF65-F5344CB8AC3E}">
        <p14:creationId xmlns:p14="http://schemas.microsoft.com/office/powerpoint/2010/main" val="2222555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399721"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8C6DFA04-9F9A-0068-D993-80C129399629}"/>
              </a:ext>
            </a:extLst>
          </p:cNvPr>
          <p:cNvSpPr txBox="1"/>
          <p:nvPr/>
        </p:nvSpPr>
        <p:spPr>
          <a:xfrm>
            <a:off x="5862660" y="276144"/>
            <a:ext cx="5897662" cy="400110"/>
          </a:xfrm>
          <a:prstGeom prst="rect">
            <a:avLst/>
          </a:prstGeom>
          <a:noFill/>
        </p:spPr>
        <p:txBody>
          <a:bodyPr wrap="square" rtlCol="0">
            <a:spAutoFit/>
          </a:bodyPr>
          <a:lstStyle/>
          <a:p>
            <a:pPr algn="ctr"/>
            <a:r>
              <a:rPr lang="it-IT" sz="2000" dirty="0">
                <a:latin typeface="Times New Roman" panose="02020603050405020304" pitchFamily="18" charset="0"/>
                <a:cs typeface="Times New Roman" panose="02020603050405020304" pitchFamily="18" charset="0"/>
              </a:rPr>
              <a:t>LA LUCE RADENTE</a:t>
            </a:r>
          </a:p>
        </p:txBody>
      </p:sp>
      <p:sp>
        <p:nvSpPr>
          <p:cNvPr id="6" name="CasellaDiTesto 5">
            <a:extLst>
              <a:ext uri="{FF2B5EF4-FFF2-40B4-BE49-F238E27FC236}">
                <a16:creationId xmlns:a16="http://schemas.microsoft.com/office/drawing/2014/main" id="{82B655D3-B261-36CA-FCCD-C30A5EE23A09}"/>
              </a:ext>
            </a:extLst>
          </p:cNvPr>
          <p:cNvSpPr txBox="1"/>
          <p:nvPr/>
        </p:nvSpPr>
        <p:spPr>
          <a:xfrm>
            <a:off x="7402702" y="5647259"/>
            <a:ext cx="4401371" cy="1200329"/>
          </a:xfrm>
          <a:prstGeom prst="rect">
            <a:avLst/>
          </a:prstGeom>
          <a:noFill/>
        </p:spPr>
        <p:txBody>
          <a:bodyPr wrap="square" rtlCol="0">
            <a:spAutoFit/>
          </a:bodyPr>
          <a:lstStyle/>
          <a:p>
            <a:r>
              <a:rPr lang="it-IT" dirty="0"/>
              <a:t>BIBLIOGRAFIA:</a:t>
            </a:r>
          </a:p>
          <a:p>
            <a:r>
              <a:rPr lang="it-IT" dirty="0"/>
              <a:t>Manfredi Faldi, Claudio Paolini, </a:t>
            </a:r>
            <a:r>
              <a:rPr lang="it-IT" i="1" dirty="0" err="1"/>
              <a:t>Artis</a:t>
            </a:r>
            <a:r>
              <a:rPr lang="it-IT" i="1" dirty="0"/>
              <a:t> (Art and </a:t>
            </a:r>
            <a:r>
              <a:rPr lang="it-IT" i="1" dirty="0" err="1"/>
              <a:t>Restoration</a:t>
            </a:r>
            <a:r>
              <a:rPr lang="it-IT" i="1" dirty="0"/>
              <a:t> Techniques Interactive Studio)</a:t>
            </a:r>
            <a:r>
              <a:rPr lang="it-IT" dirty="0"/>
              <a:t>, INFO 2000.</a:t>
            </a:r>
          </a:p>
        </p:txBody>
      </p:sp>
      <p:sp>
        <p:nvSpPr>
          <p:cNvPr id="7" name="CasellaDiTesto 6">
            <a:extLst>
              <a:ext uri="{FF2B5EF4-FFF2-40B4-BE49-F238E27FC236}">
                <a16:creationId xmlns:a16="http://schemas.microsoft.com/office/drawing/2014/main" id="{0EDAB6FD-CF5B-1C53-2E32-D5A52CC4CDB4}"/>
              </a:ext>
            </a:extLst>
          </p:cNvPr>
          <p:cNvSpPr txBox="1"/>
          <p:nvPr/>
        </p:nvSpPr>
        <p:spPr>
          <a:xfrm>
            <a:off x="154455" y="1597794"/>
            <a:ext cx="5274193" cy="2123658"/>
          </a:xfrm>
          <a:prstGeom prst="rect">
            <a:avLst/>
          </a:prstGeom>
          <a:noFill/>
        </p:spPr>
        <p:txBody>
          <a:bodyPr wrap="square" rtlCol="0">
            <a:spAutoFit/>
          </a:bodyPr>
          <a:lstStyle/>
          <a:p>
            <a:r>
              <a:rPr lang="it-IT" sz="2200" b="0" i="0" dirty="0">
                <a:solidFill>
                  <a:schemeClr val="tx1">
                    <a:lumMod val="95000"/>
                    <a:lumOff val="5000"/>
                  </a:schemeClr>
                </a:solidFill>
                <a:effectLst/>
                <a:latin typeface="Times New Roman" panose="02020603050405020304" pitchFamily="18" charset="0"/>
                <a:cs typeface="Times New Roman" panose="02020603050405020304" pitchFamily="18" charset="0"/>
              </a:rPr>
              <a:t>Il primo passo per esaminare un dipinto con lo scopo di ottenere nuove informazioni e indagare il suo stato di conservazione e la tecnica con il quale è stato eseguito consiste nell’illuminarlo con un fascio di luce radente la superficie.</a:t>
            </a:r>
            <a:endParaRPr lang="it-IT" sz="2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9" name="Immagine 8">
            <a:extLst>
              <a:ext uri="{FF2B5EF4-FFF2-40B4-BE49-F238E27FC236}">
                <a16:creationId xmlns:a16="http://schemas.microsoft.com/office/drawing/2014/main" id="{66E04F23-289D-88AC-7681-CDAAE165DB99}"/>
              </a:ext>
            </a:extLst>
          </p:cNvPr>
          <p:cNvPicPr>
            <a:picLocks noChangeAspect="1"/>
          </p:cNvPicPr>
          <p:nvPr/>
        </p:nvPicPr>
        <p:blipFill rotWithShape="1">
          <a:blip r:embed="rId3"/>
          <a:srcRect l="62828" t="50000"/>
          <a:stretch/>
        </p:blipFill>
        <p:spPr>
          <a:xfrm>
            <a:off x="7402702" y="1460471"/>
            <a:ext cx="3786704" cy="3820115"/>
          </a:xfrm>
          <a:prstGeom prst="rect">
            <a:avLst/>
          </a:prstGeom>
        </p:spPr>
      </p:pic>
    </p:spTree>
    <p:extLst>
      <p:ext uri="{BB962C8B-B14F-4D97-AF65-F5344CB8AC3E}">
        <p14:creationId xmlns:p14="http://schemas.microsoft.com/office/powerpoint/2010/main" val="38423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390971"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1F1681B9-2453-0372-297F-CF62795E9BD6}"/>
              </a:ext>
            </a:extLst>
          </p:cNvPr>
          <p:cNvSpPr txBox="1"/>
          <p:nvPr/>
        </p:nvSpPr>
        <p:spPr>
          <a:xfrm>
            <a:off x="5862660" y="276144"/>
            <a:ext cx="5897662" cy="400110"/>
          </a:xfrm>
          <a:prstGeom prst="rect">
            <a:avLst/>
          </a:prstGeom>
          <a:noFill/>
        </p:spPr>
        <p:txBody>
          <a:bodyPr wrap="square" rtlCol="0">
            <a:spAutoFit/>
          </a:bodyPr>
          <a:lstStyle/>
          <a:p>
            <a:pPr algn="ctr"/>
            <a:r>
              <a:rPr lang="it-IT" sz="2000" dirty="0">
                <a:latin typeface="Times New Roman" panose="02020603050405020304" pitchFamily="18" charset="0"/>
                <a:cs typeface="Times New Roman" panose="02020603050405020304" pitchFamily="18" charset="0"/>
              </a:rPr>
              <a:t>LA LUCE RADENTE</a:t>
            </a:r>
          </a:p>
        </p:txBody>
      </p:sp>
      <p:sp>
        <p:nvSpPr>
          <p:cNvPr id="3" name="CasellaDiTesto 2">
            <a:extLst>
              <a:ext uri="{FF2B5EF4-FFF2-40B4-BE49-F238E27FC236}">
                <a16:creationId xmlns:a16="http://schemas.microsoft.com/office/drawing/2014/main" id="{E5EC145B-AE4E-1FD6-5EB1-8874674B4477}"/>
              </a:ext>
            </a:extLst>
          </p:cNvPr>
          <p:cNvSpPr txBox="1"/>
          <p:nvPr/>
        </p:nvSpPr>
        <p:spPr>
          <a:xfrm>
            <a:off x="7402702" y="5647259"/>
            <a:ext cx="4401371" cy="1200329"/>
          </a:xfrm>
          <a:prstGeom prst="rect">
            <a:avLst/>
          </a:prstGeom>
          <a:noFill/>
        </p:spPr>
        <p:txBody>
          <a:bodyPr wrap="square" rtlCol="0">
            <a:spAutoFit/>
          </a:bodyPr>
          <a:lstStyle/>
          <a:p>
            <a:r>
              <a:rPr lang="it-IT" dirty="0"/>
              <a:t>BIBLIOGRAFIA:</a:t>
            </a:r>
          </a:p>
          <a:p>
            <a:r>
              <a:rPr lang="it-IT" dirty="0"/>
              <a:t>Manfredi Faldi, Claudio Paolini, </a:t>
            </a:r>
            <a:r>
              <a:rPr lang="it-IT" i="1" dirty="0" err="1"/>
              <a:t>Artis</a:t>
            </a:r>
            <a:r>
              <a:rPr lang="it-IT" i="1" dirty="0"/>
              <a:t> (Art and </a:t>
            </a:r>
            <a:r>
              <a:rPr lang="it-IT" i="1" dirty="0" err="1"/>
              <a:t>Restoration</a:t>
            </a:r>
            <a:r>
              <a:rPr lang="it-IT" i="1" dirty="0"/>
              <a:t> Techniques Interactive Studio)</a:t>
            </a:r>
            <a:r>
              <a:rPr lang="it-IT" dirty="0"/>
              <a:t>, INFO 2000.</a:t>
            </a:r>
          </a:p>
        </p:txBody>
      </p:sp>
      <p:sp>
        <p:nvSpPr>
          <p:cNvPr id="6" name="CasellaDiTesto 5">
            <a:extLst>
              <a:ext uri="{FF2B5EF4-FFF2-40B4-BE49-F238E27FC236}">
                <a16:creationId xmlns:a16="http://schemas.microsoft.com/office/drawing/2014/main" id="{9215963A-43CC-9C70-4738-24C247B04B61}"/>
              </a:ext>
            </a:extLst>
          </p:cNvPr>
          <p:cNvSpPr txBox="1"/>
          <p:nvPr/>
        </p:nvSpPr>
        <p:spPr>
          <a:xfrm>
            <a:off x="280008" y="1483166"/>
            <a:ext cx="5114514" cy="3477875"/>
          </a:xfrm>
          <a:prstGeom prst="rect">
            <a:avLst/>
          </a:prstGeom>
          <a:noFill/>
        </p:spPr>
        <p:txBody>
          <a:bodyPr wrap="square" rtlCol="0">
            <a:spAutoFit/>
          </a:bodyPr>
          <a:lstStyle/>
          <a:p>
            <a:r>
              <a:rPr lang="it-IT" sz="2200" b="0" i="0" dirty="0">
                <a:solidFill>
                  <a:schemeClr val="tx1">
                    <a:lumMod val="95000"/>
                    <a:lumOff val="5000"/>
                  </a:schemeClr>
                </a:solidFill>
                <a:effectLst/>
                <a:latin typeface="Times New Roman" panose="02020603050405020304" pitchFamily="18" charset="0"/>
                <a:cs typeface="Times New Roman" panose="02020603050405020304" pitchFamily="18" charset="0"/>
              </a:rPr>
              <a:t>Con luce radente si intende un fascio luminoso parallelo alla superficie o formante con questa un angolo molto ridotto: compreso tra 5° e 15°. E’ necessario che questo fascio sia condensato da delle lenti e ben delimitato, in modo da aumentare il contrasto fra le zone illuminate e quelle che rimangono in ombra e da evitare diffusioni di luce che attenuerebbero l’effetto voluto</a:t>
            </a:r>
            <a:r>
              <a:rPr lang="it-IT" b="0" i="0" dirty="0">
                <a:solidFill>
                  <a:schemeClr val="tx1">
                    <a:lumMod val="95000"/>
                    <a:lumOff val="5000"/>
                  </a:schemeClr>
                </a:solidFill>
                <a:effectLst/>
                <a:latin typeface="open sans" panose="020B0606030504020204" pitchFamily="34" charset="0"/>
              </a:rPr>
              <a:t>. </a:t>
            </a:r>
            <a:endParaRPr lang="it-IT" dirty="0">
              <a:solidFill>
                <a:schemeClr val="tx1">
                  <a:lumMod val="95000"/>
                  <a:lumOff val="5000"/>
                </a:schemeClr>
              </a:solidFill>
            </a:endParaRPr>
          </a:p>
        </p:txBody>
      </p:sp>
      <p:pic>
        <p:nvPicPr>
          <p:cNvPr id="7" name="Immagine 6">
            <a:extLst>
              <a:ext uri="{FF2B5EF4-FFF2-40B4-BE49-F238E27FC236}">
                <a16:creationId xmlns:a16="http://schemas.microsoft.com/office/drawing/2014/main" id="{0CAFC06D-E054-AC71-F3D9-401D267190C7}"/>
              </a:ext>
            </a:extLst>
          </p:cNvPr>
          <p:cNvPicPr>
            <a:picLocks noChangeAspect="1"/>
          </p:cNvPicPr>
          <p:nvPr/>
        </p:nvPicPr>
        <p:blipFill>
          <a:blip r:embed="rId3"/>
          <a:stretch>
            <a:fillRect/>
          </a:stretch>
        </p:blipFill>
        <p:spPr>
          <a:xfrm>
            <a:off x="6022052" y="2127147"/>
            <a:ext cx="5782021" cy="2603705"/>
          </a:xfrm>
          <a:prstGeom prst="rect">
            <a:avLst/>
          </a:prstGeom>
        </p:spPr>
      </p:pic>
    </p:spTree>
    <p:extLst>
      <p:ext uri="{BB962C8B-B14F-4D97-AF65-F5344CB8AC3E}">
        <p14:creationId xmlns:p14="http://schemas.microsoft.com/office/powerpoint/2010/main" val="3472247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399721"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57D892CB-D238-E395-EA6B-56F090CE6062}"/>
              </a:ext>
            </a:extLst>
          </p:cNvPr>
          <p:cNvSpPr txBox="1"/>
          <p:nvPr/>
        </p:nvSpPr>
        <p:spPr>
          <a:xfrm>
            <a:off x="5862660" y="276144"/>
            <a:ext cx="5897662" cy="400110"/>
          </a:xfrm>
          <a:prstGeom prst="rect">
            <a:avLst/>
          </a:prstGeom>
          <a:noFill/>
        </p:spPr>
        <p:txBody>
          <a:bodyPr wrap="square" rtlCol="0">
            <a:spAutoFit/>
          </a:bodyPr>
          <a:lstStyle/>
          <a:p>
            <a:pPr algn="ctr"/>
            <a:r>
              <a:rPr lang="it-IT" sz="2000" dirty="0">
                <a:latin typeface="Times New Roman" panose="02020603050405020304" pitchFamily="18" charset="0"/>
                <a:cs typeface="Times New Roman" panose="02020603050405020304" pitchFamily="18" charset="0"/>
              </a:rPr>
              <a:t>LA LUCE RADENTE</a:t>
            </a:r>
          </a:p>
        </p:txBody>
      </p:sp>
      <p:sp>
        <p:nvSpPr>
          <p:cNvPr id="3" name="CasellaDiTesto 2">
            <a:extLst>
              <a:ext uri="{FF2B5EF4-FFF2-40B4-BE49-F238E27FC236}">
                <a16:creationId xmlns:a16="http://schemas.microsoft.com/office/drawing/2014/main" id="{D8E8F2E7-E686-8FFC-6C87-BA617825D35C}"/>
              </a:ext>
            </a:extLst>
          </p:cNvPr>
          <p:cNvSpPr txBox="1"/>
          <p:nvPr/>
        </p:nvSpPr>
        <p:spPr>
          <a:xfrm>
            <a:off x="7402702" y="5647259"/>
            <a:ext cx="4401371" cy="1200329"/>
          </a:xfrm>
          <a:prstGeom prst="rect">
            <a:avLst/>
          </a:prstGeom>
          <a:noFill/>
        </p:spPr>
        <p:txBody>
          <a:bodyPr wrap="square" rtlCol="0">
            <a:spAutoFit/>
          </a:bodyPr>
          <a:lstStyle/>
          <a:p>
            <a:r>
              <a:rPr lang="it-IT" dirty="0"/>
              <a:t>BIBLIOGRAFIA:</a:t>
            </a:r>
          </a:p>
          <a:p>
            <a:r>
              <a:rPr lang="it-IT" dirty="0"/>
              <a:t>Manfredi Faldi, Claudio Paolini, </a:t>
            </a:r>
            <a:r>
              <a:rPr lang="it-IT" i="1" dirty="0" err="1"/>
              <a:t>Artis</a:t>
            </a:r>
            <a:r>
              <a:rPr lang="it-IT" i="1" dirty="0"/>
              <a:t> (Art and </a:t>
            </a:r>
            <a:r>
              <a:rPr lang="it-IT" i="1" dirty="0" err="1"/>
              <a:t>Restoration</a:t>
            </a:r>
            <a:r>
              <a:rPr lang="it-IT" i="1" dirty="0"/>
              <a:t> Techniques Interactive Studio)</a:t>
            </a:r>
            <a:r>
              <a:rPr lang="it-IT" dirty="0"/>
              <a:t>, INFO 2000.</a:t>
            </a:r>
          </a:p>
        </p:txBody>
      </p:sp>
      <p:sp>
        <p:nvSpPr>
          <p:cNvPr id="6" name="CasellaDiTesto 5">
            <a:extLst>
              <a:ext uri="{FF2B5EF4-FFF2-40B4-BE49-F238E27FC236}">
                <a16:creationId xmlns:a16="http://schemas.microsoft.com/office/drawing/2014/main" id="{E626EDBA-F680-DA6A-983C-58ED0FC12A42}"/>
              </a:ext>
            </a:extLst>
          </p:cNvPr>
          <p:cNvSpPr txBox="1"/>
          <p:nvPr/>
        </p:nvSpPr>
        <p:spPr>
          <a:xfrm>
            <a:off x="154455" y="1617044"/>
            <a:ext cx="5139440" cy="4154984"/>
          </a:xfrm>
          <a:prstGeom prst="rect">
            <a:avLst/>
          </a:prstGeom>
          <a:noFill/>
        </p:spPr>
        <p:txBody>
          <a:bodyPr wrap="square" rtlCol="0">
            <a:spAutoFit/>
          </a:bodyPr>
          <a:lstStyle/>
          <a:p>
            <a:r>
              <a:rPr lang="it-IT" sz="2200" b="0" i="0" dirty="0">
                <a:solidFill>
                  <a:schemeClr val="tx1">
                    <a:lumMod val="95000"/>
                    <a:lumOff val="5000"/>
                  </a:schemeClr>
                </a:solidFill>
                <a:effectLst/>
                <a:latin typeface="Times New Roman" panose="02020603050405020304" pitchFamily="18" charset="0"/>
                <a:cs typeface="Times New Roman" panose="02020603050405020304" pitchFamily="18" charset="0"/>
              </a:rPr>
              <a:t>In queste condizioni tutti i difetti della superficie vengono accentuati al punto che l’immagine che otterremo del dipinto risulterà in qualche caso irriconoscibile: ovviamente, a seconda del verso della fonte luminosa (destro o sinistro), appariranno caratteristiche diverse. La luce radente farà apparire anche i più piccoli sollevamenti del colore e della preparazione guidando così l’intervento di restauro nell’esecuzione di risarcimenti localizzati e nel controllo del risultato ottenuto.</a:t>
            </a:r>
            <a:endParaRPr lang="it-IT" sz="2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7" name="Immagine 6">
            <a:extLst>
              <a:ext uri="{FF2B5EF4-FFF2-40B4-BE49-F238E27FC236}">
                <a16:creationId xmlns:a16="http://schemas.microsoft.com/office/drawing/2014/main" id="{FD981D24-E637-180E-6B62-16C50DF3026D}"/>
              </a:ext>
            </a:extLst>
          </p:cNvPr>
          <p:cNvPicPr>
            <a:picLocks noChangeAspect="1"/>
          </p:cNvPicPr>
          <p:nvPr/>
        </p:nvPicPr>
        <p:blipFill>
          <a:blip r:embed="rId3"/>
          <a:stretch>
            <a:fillRect/>
          </a:stretch>
        </p:blipFill>
        <p:spPr>
          <a:xfrm>
            <a:off x="5990499" y="1472153"/>
            <a:ext cx="6120914" cy="3767655"/>
          </a:xfrm>
          <a:prstGeom prst="rect">
            <a:avLst/>
          </a:prstGeom>
        </p:spPr>
      </p:pic>
    </p:spTree>
    <p:extLst>
      <p:ext uri="{BB962C8B-B14F-4D97-AF65-F5344CB8AC3E}">
        <p14:creationId xmlns:p14="http://schemas.microsoft.com/office/powerpoint/2010/main" val="2286419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3457575" cy="877163"/>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01E8CDB7-1E6D-F092-1D61-E8A5F132A9DD}"/>
              </a:ext>
            </a:extLst>
          </p:cNvPr>
          <p:cNvSpPr txBox="1"/>
          <p:nvPr/>
        </p:nvSpPr>
        <p:spPr>
          <a:xfrm>
            <a:off x="5862660" y="276144"/>
            <a:ext cx="5897662" cy="400110"/>
          </a:xfrm>
          <a:prstGeom prst="rect">
            <a:avLst/>
          </a:prstGeom>
          <a:noFill/>
        </p:spPr>
        <p:txBody>
          <a:bodyPr wrap="square" rtlCol="0">
            <a:spAutoFit/>
          </a:bodyPr>
          <a:lstStyle/>
          <a:p>
            <a:pPr algn="ctr"/>
            <a:r>
              <a:rPr lang="it-IT" sz="2000" dirty="0">
                <a:latin typeface="Times New Roman" panose="02020603050405020304" pitchFamily="18" charset="0"/>
                <a:cs typeface="Times New Roman" panose="02020603050405020304" pitchFamily="18" charset="0"/>
              </a:rPr>
              <a:t>LA LUCE RADENTE</a:t>
            </a:r>
          </a:p>
        </p:txBody>
      </p:sp>
      <p:sp>
        <p:nvSpPr>
          <p:cNvPr id="3" name="CasellaDiTesto 2">
            <a:extLst>
              <a:ext uri="{FF2B5EF4-FFF2-40B4-BE49-F238E27FC236}">
                <a16:creationId xmlns:a16="http://schemas.microsoft.com/office/drawing/2014/main" id="{7050D547-E781-F436-668D-86FE7C74DA74}"/>
              </a:ext>
            </a:extLst>
          </p:cNvPr>
          <p:cNvSpPr txBox="1"/>
          <p:nvPr/>
        </p:nvSpPr>
        <p:spPr>
          <a:xfrm>
            <a:off x="7402702" y="5647259"/>
            <a:ext cx="4401371" cy="1200329"/>
          </a:xfrm>
          <a:prstGeom prst="rect">
            <a:avLst/>
          </a:prstGeom>
          <a:noFill/>
        </p:spPr>
        <p:txBody>
          <a:bodyPr wrap="square" rtlCol="0">
            <a:spAutoFit/>
          </a:bodyPr>
          <a:lstStyle/>
          <a:p>
            <a:r>
              <a:rPr lang="it-IT" dirty="0"/>
              <a:t>BIBLIOGRAFIA:</a:t>
            </a:r>
          </a:p>
          <a:p>
            <a:r>
              <a:rPr lang="it-IT" dirty="0"/>
              <a:t>Manfredi Faldi, Claudio Paolini, </a:t>
            </a:r>
            <a:r>
              <a:rPr lang="it-IT" i="1" dirty="0" err="1"/>
              <a:t>Artis</a:t>
            </a:r>
            <a:r>
              <a:rPr lang="it-IT" i="1" dirty="0"/>
              <a:t> (Art and </a:t>
            </a:r>
            <a:r>
              <a:rPr lang="it-IT" i="1" dirty="0" err="1"/>
              <a:t>Restoration</a:t>
            </a:r>
            <a:r>
              <a:rPr lang="it-IT" i="1" dirty="0"/>
              <a:t> Techniques Interactive Studio)</a:t>
            </a:r>
            <a:r>
              <a:rPr lang="it-IT" dirty="0"/>
              <a:t>, INFO 2000.</a:t>
            </a:r>
          </a:p>
        </p:txBody>
      </p:sp>
      <p:sp>
        <p:nvSpPr>
          <p:cNvPr id="6" name="CasellaDiTesto 5">
            <a:extLst>
              <a:ext uri="{FF2B5EF4-FFF2-40B4-BE49-F238E27FC236}">
                <a16:creationId xmlns:a16="http://schemas.microsoft.com/office/drawing/2014/main" id="{4727375A-1539-C875-F562-4D42E86538B9}"/>
              </a:ext>
            </a:extLst>
          </p:cNvPr>
          <p:cNvSpPr txBox="1"/>
          <p:nvPr/>
        </p:nvSpPr>
        <p:spPr>
          <a:xfrm>
            <a:off x="154455" y="1520792"/>
            <a:ext cx="5569884" cy="3816429"/>
          </a:xfrm>
          <a:prstGeom prst="rect">
            <a:avLst/>
          </a:prstGeom>
          <a:noFill/>
        </p:spPr>
        <p:txBody>
          <a:bodyPr wrap="square" rtlCol="0">
            <a:spAutoFit/>
          </a:bodyPr>
          <a:lstStyle/>
          <a:p>
            <a:r>
              <a:rPr lang="it-IT" sz="2200" b="0" i="0" dirty="0">
                <a:solidFill>
                  <a:schemeClr val="tx1">
                    <a:lumMod val="95000"/>
                    <a:lumOff val="5000"/>
                  </a:schemeClr>
                </a:solidFill>
                <a:effectLst/>
                <a:latin typeface="Times New Roman" panose="02020603050405020304" pitchFamily="18" charset="0"/>
                <a:cs typeface="Times New Roman" panose="02020603050405020304" pitchFamily="18" charset="0"/>
              </a:rPr>
              <a:t>L’esame a luce radente risulta fondamentale per documentare lo stato del supporto in relazione alla sua </a:t>
            </a:r>
            <a:r>
              <a:rPr lang="it-IT" sz="2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planarietà</a:t>
            </a:r>
            <a:r>
              <a:rPr lang="it-IT" sz="2200" b="0" i="0" dirty="0">
                <a:solidFill>
                  <a:schemeClr val="tx1">
                    <a:lumMod val="95000"/>
                    <a:lumOff val="5000"/>
                  </a:schemeClr>
                </a:solidFill>
                <a:effectLst/>
                <a:latin typeface="Times New Roman" panose="02020603050405020304" pitchFamily="18" charset="0"/>
                <a:cs typeface="Times New Roman" panose="02020603050405020304" pitchFamily="18" charset="0"/>
              </a:rPr>
              <a:t>. I supporti di tela, ad esempio, possono allentarsi sotto l’influenza delle variazioni climatiche o per instabilità del telaio: esaminando il dipinto con un fascio luminoso parallelo alla superficie si evidenzieranno le più piccole variazioni e gli allentamenti, giungendo a documentare anche le eventuali impronte lasciate sulla superficie dagli angoli interni del telaio e delle traverse.</a:t>
            </a:r>
            <a:endParaRPr lang="it-IT" sz="2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7" name="Immagine 6">
            <a:extLst>
              <a:ext uri="{FF2B5EF4-FFF2-40B4-BE49-F238E27FC236}">
                <a16:creationId xmlns:a16="http://schemas.microsoft.com/office/drawing/2014/main" id="{DD0C38BA-4639-C5FB-9729-13C7FF02E456}"/>
              </a:ext>
            </a:extLst>
          </p:cNvPr>
          <p:cNvPicPr>
            <a:picLocks noChangeAspect="1"/>
          </p:cNvPicPr>
          <p:nvPr/>
        </p:nvPicPr>
        <p:blipFill>
          <a:blip r:embed="rId3"/>
          <a:stretch>
            <a:fillRect/>
          </a:stretch>
        </p:blipFill>
        <p:spPr>
          <a:xfrm>
            <a:off x="5862660" y="1488110"/>
            <a:ext cx="6120914" cy="3749365"/>
          </a:xfrm>
          <a:prstGeom prst="rect">
            <a:avLst/>
          </a:prstGeom>
        </p:spPr>
      </p:pic>
    </p:spTree>
    <p:extLst>
      <p:ext uri="{BB962C8B-B14F-4D97-AF65-F5344CB8AC3E}">
        <p14:creationId xmlns:p14="http://schemas.microsoft.com/office/powerpoint/2010/main" val="1176642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249743"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685EBDE0-396A-7F14-D9AC-C8F258F2C04E}"/>
              </a:ext>
            </a:extLst>
          </p:cNvPr>
          <p:cNvSpPr txBox="1"/>
          <p:nvPr/>
        </p:nvSpPr>
        <p:spPr>
          <a:xfrm>
            <a:off x="5862660" y="276144"/>
            <a:ext cx="5897662" cy="400110"/>
          </a:xfrm>
          <a:prstGeom prst="rect">
            <a:avLst/>
          </a:prstGeom>
          <a:noFill/>
        </p:spPr>
        <p:txBody>
          <a:bodyPr wrap="square" rtlCol="0">
            <a:spAutoFit/>
          </a:bodyPr>
          <a:lstStyle/>
          <a:p>
            <a:pPr algn="ctr"/>
            <a:r>
              <a:rPr lang="it-IT" sz="2000" dirty="0">
                <a:latin typeface="Times New Roman" panose="02020603050405020304" pitchFamily="18" charset="0"/>
                <a:cs typeface="Times New Roman" panose="02020603050405020304" pitchFamily="18" charset="0"/>
              </a:rPr>
              <a:t>LA LUCE RADENTE</a:t>
            </a:r>
          </a:p>
        </p:txBody>
      </p:sp>
      <p:sp>
        <p:nvSpPr>
          <p:cNvPr id="3" name="CasellaDiTesto 2">
            <a:extLst>
              <a:ext uri="{FF2B5EF4-FFF2-40B4-BE49-F238E27FC236}">
                <a16:creationId xmlns:a16="http://schemas.microsoft.com/office/drawing/2014/main" id="{B2BF43AD-42F0-4B66-2EFF-392BC18099CA}"/>
              </a:ext>
            </a:extLst>
          </p:cNvPr>
          <p:cNvSpPr txBox="1"/>
          <p:nvPr/>
        </p:nvSpPr>
        <p:spPr>
          <a:xfrm>
            <a:off x="7402702" y="5647259"/>
            <a:ext cx="4401371" cy="1200329"/>
          </a:xfrm>
          <a:prstGeom prst="rect">
            <a:avLst/>
          </a:prstGeom>
          <a:noFill/>
        </p:spPr>
        <p:txBody>
          <a:bodyPr wrap="square" rtlCol="0">
            <a:spAutoFit/>
          </a:bodyPr>
          <a:lstStyle/>
          <a:p>
            <a:r>
              <a:rPr lang="it-IT" dirty="0"/>
              <a:t>BIBLIOGRAFIA:</a:t>
            </a:r>
          </a:p>
          <a:p>
            <a:r>
              <a:rPr lang="it-IT" dirty="0"/>
              <a:t>Manfredi Faldi, Claudio Paolini, </a:t>
            </a:r>
            <a:r>
              <a:rPr lang="it-IT" i="1" dirty="0" err="1"/>
              <a:t>Artis</a:t>
            </a:r>
            <a:r>
              <a:rPr lang="it-IT" i="1" dirty="0"/>
              <a:t> (Art and </a:t>
            </a:r>
            <a:r>
              <a:rPr lang="it-IT" i="1" dirty="0" err="1"/>
              <a:t>Restoration</a:t>
            </a:r>
            <a:r>
              <a:rPr lang="it-IT" i="1" dirty="0"/>
              <a:t> Techniques Interactive Studio)</a:t>
            </a:r>
            <a:r>
              <a:rPr lang="it-IT" dirty="0"/>
              <a:t>, INFO 2000.</a:t>
            </a:r>
          </a:p>
        </p:txBody>
      </p:sp>
      <p:sp>
        <p:nvSpPr>
          <p:cNvPr id="6" name="CasellaDiTesto 5">
            <a:extLst>
              <a:ext uri="{FF2B5EF4-FFF2-40B4-BE49-F238E27FC236}">
                <a16:creationId xmlns:a16="http://schemas.microsoft.com/office/drawing/2014/main" id="{B0DE2376-C2C2-F50E-2A71-DC506CCDE7EB}"/>
              </a:ext>
            </a:extLst>
          </p:cNvPr>
          <p:cNvSpPr txBox="1"/>
          <p:nvPr/>
        </p:nvSpPr>
        <p:spPr>
          <a:xfrm>
            <a:off x="43751" y="1855362"/>
            <a:ext cx="5184517" cy="2462213"/>
          </a:xfrm>
          <a:prstGeom prst="rect">
            <a:avLst/>
          </a:prstGeom>
          <a:noFill/>
        </p:spPr>
        <p:txBody>
          <a:bodyPr wrap="square" rtlCol="0">
            <a:spAutoFit/>
          </a:bodyPr>
          <a:lstStyle/>
          <a:p>
            <a:r>
              <a:rPr lang="it-IT" sz="2200" b="0" i="0" dirty="0">
                <a:solidFill>
                  <a:schemeClr val="tx1">
                    <a:lumMod val="95000"/>
                    <a:lumOff val="5000"/>
                  </a:schemeClr>
                </a:solidFill>
                <a:effectLst/>
                <a:latin typeface="Times New Roman" panose="02020603050405020304" pitchFamily="18" charset="0"/>
                <a:cs typeface="Times New Roman" panose="02020603050405020304" pitchFamily="18" charset="0"/>
              </a:rPr>
              <a:t>Nei supporti in legno, invece, la luce radente potrà facilmente evidenziare la curvatura, le distorsioni e le congiunzioni fra un pannello e l’altro, ovvero i tipici fenomeni di deformazione delle tavole: imbarcatura, </a:t>
            </a:r>
            <a:r>
              <a:rPr lang="it-IT" sz="2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svergolatura</a:t>
            </a:r>
            <a:r>
              <a:rPr lang="it-IT" sz="2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arcuatura, falcatura.</a:t>
            </a:r>
            <a:endParaRPr lang="it-IT" sz="2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7" name="Immagine 6">
            <a:extLst>
              <a:ext uri="{FF2B5EF4-FFF2-40B4-BE49-F238E27FC236}">
                <a16:creationId xmlns:a16="http://schemas.microsoft.com/office/drawing/2014/main" id="{F4CFC293-DEAC-AD9C-2ED3-ABDBA522428F}"/>
              </a:ext>
            </a:extLst>
          </p:cNvPr>
          <p:cNvPicPr>
            <a:picLocks noChangeAspect="1"/>
          </p:cNvPicPr>
          <p:nvPr/>
        </p:nvPicPr>
        <p:blipFill>
          <a:blip r:embed="rId3"/>
          <a:stretch>
            <a:fillRect/>
          </a:stretch>
        </p:blipFill>
        <p:spPr>
          <a:xfrm>
            <a:off x="7477079" y="1290953"/>
            <a:ext cx="3193837" cy="4165875"/>
          </a:xfrm>
          <a:prstGeom prst="rect">
            <a:avLst/>
          </a:prstGeom>
        </p:spPr>
      </p:pic>
    </p:spTree>
    <p:extLst>
      <p:ext uri="{BB962C8B-B14F-4D97-AF65-F5344CB8AC3E}">
        <p14:creationId xmlns:p14="http://schemas.microsoft.com/office/powerpoint/2010/main" val="4087851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460973"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406088C5-AB87-AA6B-280A-60AA99AB522E}"/>
              </a:ext>
            </a:extLst>
          </p:cNvPr>
          <p:cNvSpPr txBox="1"/>
          <p:nvPr/>
        </p:nvSpPr>
        <p:spPr>
          <a:xfrm>
            <a:off x="5862660" y="276144"/>
            <a:ext cx="5897662" cy="400110"/>
          </a:xfrm>
          <a:prstGeom prst="rect">
            <a:avLst/>
          </a:prstGeom>
          <a:noFill/>
        </p:spPr>
        <p:txBody>
          <a:bodyPr wrap="square" rtlCol="0">
            <a:spAutoFit/>
          </a:bodyPr>
          <a:lstStyle/>
          <a:p>
            <a:pPr algn="ctr"/>
            <a:r>
              <a:rPr lang="it-IT" sz="2000" dirty="0">
                <a:latin typeface="Times New Roman" panose="02020603050405020304" pitchFamily="18" charset="0"/>
                <a:cs typeface="Times New Roman" panose="02020603050405020304" pitchFamily="18" charset="0"/>
              </a:rPr>
              <a:t>LA LUCE RADENTE</a:t>
            </a:r>
          </a:p>
        </p:txBody>
      </p:sp>
      <p:sp>
        <p:nvSpPr>
          <p:cNvPr id="3" name="CasellaDiTesto 2">
            <a:extLst>
              <a:ext uri="{FF2B5EF4-FFF2-40B4-BE49-F238E27FC236}">
                <a16:creationId xmlns:a16="http://schemas.microsoft.com/office/drawing/2014/main" id="{33B37CE7-0CD6-3A69-D637-FC670CC7DB4C}"/>
              </a:ext>
            </a:extLst>
          </p:cNvPr>
          <p:cNvSpPr txBox="1"/>
          <p:nvPr/>
        </p:nvSpPr>
        <p:spPr>
          <a:xfrm>
            <a:off x="7402702" y="5647259"/>
            <a:ext cx="4401371" cy="1200329"/>
          </a:xfrm>
          <a:prstGeom prst="rect">
            <a:avLst/>
          </a:prstGeom>
          <a:noFill/>
        </p:spPr>
        <p:txBody>
          <a:bodyPr wrap="square" rtlCol="0">
            <a:spAutoFit/>
          </a:bodyPr>
          <a:lstStyle/>
          <a:p>
            <a:r>
              <a:rPr lang="it-IT" dirty="0"/>
              <a:t>BIBLIOGRAFIA:</a:t>
            </a:r>
          </a:p>
          <a:p>
            <a:r>
              <a:rPr lang="it-IT" dirty="0"/>
              <a:t>Manfredi Faldi, Claudio Paolini, </a:t>
            </a:r>
            <a:r>
              <a:rPr lang="it-IT" i="1" dirty="0" err="1"/>
              <a:t>Artis</a:t>
            </a:r>
            <a:r>
              <a:rPr lang="it-IT" i="1" dirty="0"/>
              <a:t> (Art and </a:t>
            </a:r>
            <a:r>
              <a:rPr lang="it-IT" i="1" dirty="0" err="1"/>
              <a:t>Restoration</a:t>
            </a:r>
            <a:r>
              <a:rPr lang="it-IT" i="1" dirty="0"/>
              <a:t> Techniques Interactive Studio)</a:t>
            </a:r>
            <a:r>
              <a:rPr lang="it-IT" dirty="0"/>
              <a:t>, INFO 2000.</a:t>
            </a:r>
          </a:p>
        </p:txBody>
      </p:sp>
      <p:sp>
        <p:nvSpPr>
          <p:cNvPr id="6" name="CasellaDiTesto 5">
            <a:extLst>
              <a:ext uri="{FF2B5EF4-FFF2-40B4-BE49-F238E27FC236}">
                <a16:creationId xmlns:a16="http://schemas.microsoft.com/office/drawing/2014/main" id="{5E066D9C-0CF3-1EDC-6E90-207C6625CA55}"/>
              </a:ext>
            </a:extLst>
          </p:cNvPr>
          <p:cNvSpPr txBox="1"/>
          <p:nvPr/>
        </p:nvSpPr>
        <p:spPr>
          <a:xfrm>
            <a:off x="114830" y="1281633"/>
            <a:ext cx="5292818" cy="4154984"/>
          </a:xfrm>
          <a:prstGeom prst="rect">
            <a:avLst/>
          </a:prstGeom>
          <a:noFill/>
        </p:spPr>
        <p:txBody>
          <a:bodyPr wrap="square" rtlCol="0">
            <a:spAutoFit/>
          </a:bodyPr>
          <a:lstStyle/>
          <a:p>
            <a:r>
              <a:rPr lang="it-IT" sz="2200" b="0" i="0" dirty="0">
                <a:solidFill>
                  <a:schemeClr val="tx1">
                    <a:lumMod val="95000"/>
                    <a:lumOff val="5000"/>
                  </a:schemeClr>
                </a:solidFill>
                <a:effectLst/>
                <a:latin typeface="Times New Roman" panose="02020603050405020304" pitchFamily="18" charset="0"/>
                <a:cs typeface="Times New Roman" panose="02020603050405020304" pitchFamily="18" charset="0"/>
              </a:rPr>
              <a:t>Questa semplice tecnica di indagine può fornire informazioni che consentono di ricostruire parte della storia conservativa cui è stato sottoposto l’oggetto, rivelando, ad esempio, impercettibili tracce lasciate da un supporto non più presente (come nel caso di un intervento di trasporto di un dipinto da tavola a tela), o lo schiacciamento degli impasti e delle pennellate pastose. In questo caso possono essere messe in evidenza delle impronte sulla pellicola pittorica dovute al supporto originale.</a:t>
            </a:r>
            <a:endParaRPr lang="it-IT" sz="2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7" name="Immagine 6">
            <a:extLst>
              <a:ext uri="{FF2B5EF4-FFF2-40B4-BE49-F238E27FC236}">
                <a16:creationId xmlns:a16="http://schemas.microsoft.com/office/drawing/2014/main" id="{99DB1322-610D-54CC-329F-B707D46C0AB1}"/>
              </a:ext>
            </a:extLst>
          </p:cNvPr>
          <p:cNvPicPr>
            <a:picLocks noChangeAspect="1"/>
          </p:cNvPicPr>
          <p:nvPr/>
        </p:nvPicPr>
        <p:blipFill>
          <a:blip r:embed="rId3"/>
          <a:stretch>
            <a:fillRect/>
          </a:stretch>
        </p:blipFill>
        <p:spPr>
          <a:xfrm>
            <a:off x="7229365" y="708660"/>
            <a:ext cx="3944454" cy="4889416"/>
          </a:xfrm>
          <a:prstGeom prst="rect">
            <a:avLst/>
          </a:prstGeom>
        </p:spPr>
      </p:pic>
    </p:spTree>
    <p:extLst>
      <p:ext uri="{BB962C8B-B14F-4D97-AF65-F5344CB8AC3E}">
        <p14:creationId xmlns:p14="http://schemas.microsoft.com/office/powerpoint/2010/main" val="4017511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364720"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00141CAA-3CDB-684F-581E-1A4E9824BFD1}"/>
              </a:ext>
            </a:extLst>
          </p:cNvPr>
          <p:cNvSpPr txBox="1"/>
          <p:nvPr/>
        </p:nvSpPr>
        <p:spPr>
          <a:xfrm>
            <a:off x="5862660" y="276144"/>
            <a:ext cx="5897662" cy="400110"/>
          </a:xfrm>
          <a:prstGeom prst="rect">
            <a:avLst/>
          </a:prstGeom>
          <a:noFill/>
        </p:spPr>
        <p:txBody>
          <a:bodyPr wrap="square" rtlCol="0">
            <a:spAutoFit/>
          </a:bodyPr>
          <a:lstStyle/>
          <a:p>
            <a:pPr algn="ctr"/>
            <a:r>
              <a:rPr lang="it-IT" sz="2000" dirty="0">
                <a:latin typeface="Times New Roman" panose="02020603050405020304" pitchFamily="18" charset="0"/>
                <a:cs typeface="Times New Roman" panose="02020603050405020304" pitchFamily="18" charset="0"/>
              </a:rPr>
              <a:t>LA LUCE RADENTE</a:t>
            </a:r>
          </a:p>
        </p:txBody>
      </p:sp>
      <p:sp>
        <p:nvSpPr>
          <p:cNvPr id="3" name="CasellaDiTesto 2">
            <a:extLst>
              <a:ext uri="{FF2B5EF4-FFF2-40B4-BE49-F238E27FC236}">
                <a16:creationId xmlns:a16="http://schemas.microsoft.com/office/drawing/2014/main" id="{497709E4-38B7-9FBA-2DDD-F6E584797843}"/>
              </a:ext>
            </a:extLst>
          </p:cNvPr>
          <p:cNvSpPr txBox="1"/>
          <p:nvPr/>
        </p:nvSpPr>
        <p:spPr>
          <a:xfrm>
            <a:off x="7402702" y="5647259"/>
            <a:ext cx="4401371" cy="1200329"/>
          </a:xfrm>
          <a:prstGeom prst="rect">
            <a:avLst/>
          </a:prstGeom>
          <a:noFill/>
        </p:spPr>
        <p:txBody>
          <a:bodyPr wrap="square" rtlCol="0">
            <a:spAutoFit/>
          </a:bodyPr>
          <a:lstStyle/>
          <a:p>
            <a:r>
              <a:rPr lang="it-IT" dirty="0"/>
              <a:t>BIBLIOGRAFIA:</a:t>
            </a:r>
          </a:p>
          <a:p>
            <a:r>
              <a:rPr lang="it-IT" dirty="0"/>
              <a:t>Manfredi Faldi, Claudio Paolini, </a:t>
            </a:r>
            <a:r>
              <a:rPr lang="it-IT" i="1" dirty="0" err="1"/>
              <a:t>Artis</a:t>
            </a:r>
            <a:r>
              <a:rPr lang="it-IT" i="1" dirty="0"/>
              <a:t> (Art and </a:t>
            </a:r>
            <a:r>
              <a:rPr lang="it-IT" i="1" dirty="0" err="1"/>
              <a:t>Restoration</a:t>
            </a:r>
            <a:r>
              <a:rPr lang="it-IT" i="1" dirty="0"/>
              <a:t> Techniques Interactive Studio)</a:t>
            </a:r>
            <a:r>
              <a:rPr lang="it-IT" dirty="0"/>
              <a:t>, INFO 2000.</a:t>
            </a:r>
          </a:p>
        </p:txBody>
      </p:sp>
      <p:sp>
        <p:nvSpPr>
          <p:cNvPr id="6" name="CasellaDiTesto 5">
            <a:extLst>
              <a:ext uri="{FF2B5EF4-FFF2-40B4-BE49-F238E27FC236}">
                <a16:creationId xmlns:a16="http://schemas.microsoft.com/office/drawing/2014/main" id="{6D3F5BFD-1ADB-88DC-9C73-A81136EEFC3C}"/>
              </a:ext>
            </a:extLst>
          </p:cNvPr>
          <p:cNvSpPr txBox="1"/>
          <p:nvPr/>
        </p:nvSpPr>
        <p:spPr>
          <a:xfrm>
            <a:off x="154455" y="1435039"/>
            <a:ext cx="4575049" cy="3816429"/>
          </a:xfrm>
          <a:prstGeom prst="rect">
            <a:avLst/>
          </a:prstGeom>
          <a:noFill/>
        </p:spPr>
        <p:txBody>
          <a:bodyPr wrap="square" rtlCol="0">
            <a:spAutoFit/>
          </a:bodyPr>
          <a:lstStyle/>
          <a:p>
            <a:r>
              <a:rPr lang="it-IT" sz="2200" dirty="0">
                <a:latin typeface="Times New Roman" panose="02020603050405020304" pitchFamily="18" charset="0"/>
                <a:cs typeface="Times New Roman" panose="02020603050405020304" pitchFamily="18" charset="0"/>
              </a:rPr>
              <a:t>È possibile anche notare l’eventuale presenza di impronte digitali e palmari: in alcuni casi, se tali impronte non sono troppo parziali, se provengono da strati pittorici e non dalla vernice protettiva finale e se esiste almeno un confronto tratto da un’opera di sicura attestazione attributiva, le impronte sono determinanti per comprendere l’autografia del dipinto. </a:t>
            </a:r>
          </a:p>
        </p:txBody>
      </p:sp>
      <p:pic>
        <p:nvPicPr>
          <p:cNvPr id="8" name="Immagine 7">
            <a:extLst>
              <a:ext uri="{FF2B5EF4-FFF2-40B4-BE49-F238E27FC236}">
                <a16:creationId xmlns:a16="http://schemas.microsoft.com/office/drawing/2014/main" id="{C10D22BE-D9CC-7933-70C1-39031FD28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3721" y="2317049"/>
            <a:ext cx="3901440" cy="3105912"/>
          </a:xfrm>
          <a:prstGeom prst="rect">
            <a:avLst/>
          </a:prstGeom>
        </p:spPr>
      </p:pic>
      <p:pic>
        <p:nvPicPr>
          <p:cNvPr id="11" name="Immagine 10">
            <a:extLst>
              <a:ext uri="{FF2B5EF4-FFF2-40B4-BE49-F238E27FC236}">
                <a16:creationId xmlns:a16="http://schemas.microsoft.com/office/drawing/2014/main" id="{6447B137-D372-E7FA-53B4-569553DCD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4987" y="1290953"/>
            <a:ext cx="4012558" cy="3210046"/>
          </a:xfrm>
          <a:prstGeom prst="rect">
            <a:avLst/>
          </a:prstGeom>
        </p:spPr>
      </p:pic>
    </p:spTree>
    <p:extLst>
      <p:ext uri="{BB962C8B-B14F-4D97-AF65-F5344CB8AC3E}">
        <p14:creationId xmlns:p14="http://schemas.microsoft.com/office/powerpoint/2010/main" val="185981003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1118</TotalTime>
  <Words>1061</Words>
  <Application>Microsoft Office PowerPoint</Application>
  <PresentationFormat>Widescreen</PresentationFormat>
  <Paragraphs>62</Paragraphs>
  <Slides>12</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12</vt:i4>
      </vt:variant>
    </vt:vector>
  </HeadingPairs>
  <TitlesOfParts>
    <vt:vector size="18" baseType="lpstr">
      <vt:lpstr>Arial</vt:lpstr>
      <vt:lpstr>Calibri</vt:lpstr>
      <vt:lpstr>Calibri Light</vt:lpstr>
      <vt:lpstr>open sans</vt:lpstr>
      <vt:lpstr>Times New Roman</vt:lpstr>
      <vt:lpstr>Tema di Office</vt:lpstr>
      <vt:lpstr>DIAGNOSTICA PER I BENI CULTURALI   MEDIA, ARTI, CULTURE (LM-65)  Università di Teramo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L’EVOLUZIONE DEL RITRATTO DI GRUPPO DALLE FIANDRE CATTOLICHE ALLA REPUBBLICA DELLE PROVINCE UNITE RIFORMATE</dc:title>
  <dc:creator>Cecilia Paolini</dc:creator>
  <cp:lastModifiedBy>Cecilia Paolini</cp:lastModifiedBy>
  <cp:revision>19</cp:revision>
  <dcterms:created xsi:type="dcterms:W3CDTF">2022-04-26T11:54:05Z</dcterms:created>
  <dcterms:modified xsi:type="dcterms:W3CDTF">2023-08-04T18:24:45Z</dcterms:modified>
</cp:coreProperties>
</file>