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79" r:id="rId3"/>
    <p:sldId id="297" r:id="rId4"/>
    <p:sldId id="298" r:id="rId5"/>
    <p:sldId id="289" r:id="rId6"/>
    <p:sldId id="299" r:id="rId7"/>
    <p:sldId id="300" r:id="rId8"/>
    <p:sldId id="301" r:id="rId9"/>
    <p:sldId id="290" r:id="rId10"/>
    <p:sldId id="302" r:id="rId11"/>
    <p:sldId id="291" r:id="rId12"/>
    <p:sldId id="292" r:id="rId13"/>
    <p:sldId id="293" r:id="rId14"/>
    <p:sldId id="294" r:id="rId15"/>
    <p:sldId id="295" r:id="rId16"/>
    <p:sldId id="296" r:id="rId17"/>
    <p:sldId id="303" r:id="rId1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363B6-DDB2-45AC-A3E2-ADC822704BC7}" v="12" dt="2022-07-18T21:28:02.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8" autoAdjust="0"/>
    <p:restoredTop sz="94660"/>
  </p:normalViewPr>
  <p:slideViewPr>
    <p:cSldViewPr snapToGrid="0" showGuides="1">
      <p:cViewPr varScale="1">
        <p:scale>
          <a:sx n="55" d="100"/>
          <a:sy n="55" d="100"/>
        </p:scale>
        <p:origin x="67"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Paolini" userId="5f1327291e59a3b7" providerId="LiveId" clId="{53AE00C7-7A76-45E9-8576-95BBD9F71634}"/>
    <pc:docChg chg="undo custSel addSld delSld modSld sldOrd">
      <pc:chgData name="Cecilia Paolini" userId="5f1327291e59a3b7" providerId="LiveId" clId="{53AE00C7-7A76-45E9-8576-95BBD9F71634}" dt="2022-05-24T13:59:45.294" v="777" actId="255"/>
      <pc:docMkLst>
        <pc:docMk/>
      </pc:docMkLst>
      <pc:sldChg chg="modSp mod">
        <pc:chgData name="Cecilia Paolini" userId="5f1327291e59a3b7" providerId="LiveId" clId="{53AE00C7-7A76-45E9-8576-95BBD9F71634}" dt="2022-05-24T13:25:50.503" v="119" actId="5793"/>
        <pc:sldMkLst>
          <pc:docMk/>
          <pc:sldMk cId="2288057901" sldId="256"/>
        </pc:sldMkLst>
        <pc:spChg chg="mod">
          <ac:chgData name="Cecilia Paolini" userId="5f1327291e59a3b7" providerId="LiveId" clId="{53AE00C7-7A76-45E9-8576-95BBD9F71634}" dt="2022-05-24T13:25:34.513" v="97" actId="20577"/>
          <ac:spMkLst>
            <pc:docMk/>
            <pc:sldMk cId="2288057901" sldId="256"/>
            <ac:spMk id="2" creationId="{357A8576-6A82-4B04-1860-0BBEA58CD7C8}"/>
          </ac:spMkLst>
        </pc:spChg>
        <pc:spChg chg="mod">
          <ac:chgData name="Cecilia Paolini" userId="5f1327291e59a3b7" providerId="LiveId" clId="{53AE00C7-7A76-45E9-8576-95BBD9F71634}" dt="2022-05-24T13:25:50.503" v="119" actId="5793"/>
          <ac:spMkLst>
            <pc:docMk/>
            <pc:sldMk cId="2288057901" sldId="256"/>
            <ac:spMk id="6" creationId="{73D65DFE-B5CC-1CC2-3D3D-2F61A7938C63}"/>
          </ac:spMkLst>
        </pc:spChg>
      </pc:sldChg>
      <pc:sldChg chg="del">
        <pc:chgData name="Cecilia Paolini" userId="5f1327291e59a3b7" providerId="LiveId" clId="{53AE00C7-7A76-45E9-8576-95BBD9F71634}" dt="2022-05-24T13:26:15.682" v="120" actId="47"/>
        <pc:sldMkLst>
          <pc:docMk/>
          <pc:sldMk cId="3507655295" sldId="257"/>
        </pc:sldMkLst>
      </pc:sldChg>
      <pc:sldChg chg="addSp delSp modSp new mod setBg">
        <pc:chgData name="Cecilia Paolini" userId="5f1327291e59a3b7" providerId="LiveId" clId="{53AE00C7-7A76-45E9-8576-95BBD9F71634}" dt="2022-05-24T13:28:04.108" v="224" actId="27636"/>
        <pc:sldMkLst>
          <pc:docMk/>
          <pc:sldMk cId="3584098227" sldId="257"/>
        </pc:sldMkLst>
        <pc:spChg chg="mod">
          <ac:chgData name="Cecilia Paolini" userId="5f1327291e59a3b7" providerId="LiveId" clId="{53AE00C7-7A76-45E9-8576-95BBD9F71634}" dt="2022-05-24T13:28:04.108" v="224" actId="27636"/>
          <ac:spMkLst>
            <pc:docMk/>
            <pc:sldMk cId="3584098227" sldId="257"/>
            <ac:spMk id="2" creationId="{62D050AF-8211-1E65-914D-A87772D4D0A2}"/>
          </ac:spMkLst>
        </pc:spChg>
        <pc:spChg chg="del mod">
          <ac:chgData name="Cecilia Paolini" userId="5f1327291e59a3b7" providerId="LiveId" clId="{53AE00C7-7A76-45E9-8576-95BBD9F71634}" dt="2022-05-24T13:27:27.206" v="147" actId="478"/>
          <ac:spMkLst>
            <pc:docMk/>
            <pc:sldMk cId="3584098227" sldId="257"/>
            <ac:spMk id="3" creationId="{618E74C3-5ED7-EA5B-C2A2-9B624BAE8676}"/>
          </ac:spMkLst>
        </pc:spChg>
        <pc:spChg chg="add">
          <ac:chgData name="Cecilia Paolini" userId="5f1327291e59a3b7" providerId="LiveId" clId="{53AE00C7-7A76-45E9-8576-95BBD9F71634}" dt="2022-05-24T13:27:04.980" v="143" actId="26606"/>
          <ac:spMkLst>
            <pc:docMk/>
            <pc:sldMk cId="3584098227" sldId="257"/>
            <ac:spMk id="10" creationId="{87CC2527-562A-4F69-B487-4371E5B243E7}"/>
          </ac:spMkLst>
        </pc:spChg>
        <pc:picChg chg="add mod ord">
          <ac:chgData name="Cecilia Paolini" userId="5f1327291e59a3b7" providerId="LiveId" clId="{53AE00C7-7A76-45E9-8576-95BBD9F71634}" dt="2022-05-24T13:27:22.209" v="146" actId="14100"/>
          <ac:picMkLst>
            <pc:docMk/>
            <pc:sldMk cId="3584098227" sldId="257"/>
            <ac:picMk id="5" creationId="{7F349E7C-8A2B-D561-4D76-E91B07F22FE7}"/>
          </ac:picMkLst>
        </pc:picChg>
        <pc:cxnChg chg="add">
          <ac:chgData name="Cecilia Paolini" userId="5f1327291e59a3b7" providerId="LiveId" clId="{53AE00C7-7A76-45E9-8576-95BBD9F71634}" dt="2022-05-24T13:27:04.980" v="143" actId="26606"/>
          <ac:cxnSpMkLst>
            <pc:docMk/>
            <pc:sldMk cId="3584098227" sldId="257"/>
            <ac:cxnSpMk id="12" creationId="{BCDAEC91-5BCE-4B55-9CC0-43EF94CB734B}"/>
          </ac:cxnSpMkLst>
        </pc:cxnChg>
      </pc:sldChg>
      <pc:sldChg chg="del">
        <pc:chgData name="Cecilia Paolini" userId="5f1327291e59a3b7" providerId="LiveId" clId="{53AE00C7-7A76-45E9-8576-95BBD9F71634}" dt="2022-05-24T13:26:18.073" v="121" actId="47"/>
        <pc:sldMkLst>
          <pc:docMk/>
          <pc:sldMk cId="56065989" sldId="258"/>
        </pc:sldMkLst>
      </pc:sldChg>
      <pc:sldChg chg="addSp modSp new mod setBg">
        <pc:chgData name="Cecilia Paolini" userId="5f1327291e59a3b7" providerId="LiveId" clId="{53AE00C7-7A76-45E9-8576-95BBD9F71634}" dt="2022-05-24T13:30:51.086" v="290" actId="20577"/>
        <pc:sldMkLst>
          <pc:docMk/>
          <pc:sldMk cId="4159773633" sldId="258"/>
        </pc:sldMkLst>
        <pc:spChg chg="add mod">
          <ac:chgData name="Cecilia Paolini" userId="5f1327291e59a3b7" providerId="LiveId" clId="{53AE00C7-7A76-45E9-8576-95BBD9F71634}" dt="2022-05-24T13:30:51.086" v="290" actId="20577"/>
          <ac:spMkLst>
            <pc:docMk/>
            <pc:sldMk cId="4159773633" sldId="258"/>
            <ac:spMk id="6" creationId="{0ED08023-FCB9-1995-3CE3-7F5E2D0EE3AB}"/>
          </ac:spMkLst>
        </pc:spChg>
        <pc:spChg chg="add">
          <ac:chgData name="Cecilia Paolini" userId="5f1327291e59a3b7" providerId="LiveId" clId="{53AE00C7-7A76-45E9-8576-95BBD9F71634}" dt="2022-05-24T13:30:30.887" v="285" actId="26606"/>
          <ac:spMkLst>
            <pc:docMk/>
            <pc:sldMk cId="4159773633" sldId="258"/>
            <ac:spMk id="11" creationId="{38468727-63BE-4191-B4A6-C30C82C0E986}"/>
          </ac:spMkLst>
        </pc:spChg>
        <pc:spChg chg="add">
          <ac:chgData name="Cecilia Paolini" userId="5f1327291e59a3b7" providerId="LiveId" clId="{53AE00C7-7A76-45E9-8576-95BBD9F71634}" dt="2022-05-24T13:30:30.887" v="285" actId="26606"/>
          <ac:spMkLst>
            <pc:docMk/>
            <pc:sldMk cId="4159773633" sldId="258"/>
            <ac:spMk id="13" creationId="{9D355BB6-1BB8-4828-B246-CFB31742D7B8}"/>
          </ac:spMkLst>
        </pc:spChg>
        <pc:spChg chg="add">
          <ac:chgData name="Cecilia Paolini" userId="5f1327291e59a3b7" providerId="LiveId" clId="{53AE00C7-7A76-45E9-8576-95BBD9F71634}" dt="2022-05-24T13:30:30.887" v="285" actId="26606"/>
          <ac:spMkLst>
            <pc:docMk/>
            <pc:sldMk cId="4159773633" sldId="258"/>
            <ac:spMk id="15" creationId="{CA52A9B9-B2B3-46F0-9D53-0EFF9905BF8F}"/>
          </ac:spMkLst>
        </pc:spChg>
        <pc:picChg chg="add mod ord">
          <ac:chgData name="Cecilia Paolini" userId="5f1327291e59a3b7" providerId="LiveId" clId="{53AE00C7-7A76-45E9-8576-95BBD9F71634}" dt="2022-05-24T13:30:30.887" v="285" actId="26606"/>
          <ac:picMkLst>
            <pc:docMk/>
            <pc:sldMk cId="4159773633" sldId="258"/>
            <ac:picMk id="3" creationId="{C6E0DB78-D66F-0F17-E9AB-6B77531EF248}"/>
          </ac:picMkLst>
        </pc:picChg>
        <pc:picChg chg="add mod ord">
          <ac:chgData name="Cecilia Paolini" userId="5f1327291e59a3b7" providerId="LiveId" clId="{53AE00C7-7A76-45E9-8576-95BBD9F71634}" dt="2022-05-24T13:30:30.887" v="285" actId="26606"/>
          <ac:picMkLst>
            <pc:docMk/>
            <pc:sldMk cId="4159773633" sldId="258"/>
            <ac:picMk id="5" creationId="{DFEE7BAF-518E-00FC-5E7F-5661B79C282E}"/>
          </ac:picMkLst>
        </pc:picChg>
      </pc:sldChg>
      <pc:sldChg chg="del">
        <pc:chgData name="Cecilia Paolini" userId="5f1327291e59a3b7" providerId="LiveId" clId="{53AE00C7-7A76-45E9-8576-95BBD9F71634}" dt="2022-05-24T13:26:18.406" v="122" actId="47"/>
        <pc:sldMkLst>
          <pc:docMk/>
          <pc:sldMk cId="437777414" sldId="259"/>
        </pc:sldMkLst>
      </pc:sldChg>
      <pc:sldChg chg="addSp delSp modSp new mod ord setBg setClrOvrMap">
        <pc:chgData name="Cecilia Paolini" userId="5f1327291e59a3b7" providerId="LiveId" clId="{53AE00C7-7A76-45E9-8576-95BBD9F71634}" dt="2022-05-24T13:36:49.985" v="447"/>
        <pc:sldMkLst>
          <pc:docMk/>
          <pc:sldMk cId="2742194965" sldId="259"/>
        </pc:sldMkLst>
        <pc:spChg chg="add mod">
          <ac:chgData name="Cecilia Paolini" userId="5f1327291e59a3b7" providerId="LiveId" clId="{53AE00C7-7A76-45E9-8576-95BBD9F71634}" dt="2022-05-24T13:35:47.957" v="386" actId="1076"/>
          <ac:spMkLst>
            <pc:docMk/>
            <pc:sldMk cId="2742194965" sldId="259"/>
            <ac:spMk id="4" creationId="{E8869FE7-2E94-6224-F504-C3E1A9D7F787}"/>
          </ac:spMkLst>
        </pc:spChg>
        <pc:spChg chg="add mod">
          <ac:chgData name="Cecilia Paolini" userId="5f1327291e59a3b7" providerId="LiveId" clId="{53AE00C7-7A76-45E9-8576-95BBD9F71634}" dt="2022-05-24T13:36:42.666" v="445" actId="121"/>
          <ac:spMkLst>
            <pc:docMk/>
            <pc:sldMk cId="2742194965" sldId="259"/>
            <ac:spMk id="5" creationId="{F674128D-5EE4-5E28-0558-AF41B099CD13}"/>
          </ac:spMkLst>
        </pc:spChg>
        <pc:spChg chg="add del">
          <ac:chgData name="Cecilia Paolini" userId="5f1327291e59a3b7" providerId="LiveId" clId="{53AE00C7-7A76-45E9-8576-95BBD9F71634}" dt="2022-05-24T13:35:42.176" v="385" actId="26606"/>
          <ac:spMkLst>
            <pc:docMk/>
            <pc:sldMk cId="2742194965" sldId="259"/>
            <ac:spMk id="9" creationId="{B849539B-3694-4E8A-A991-D68126CF3390}"/>
          </ac:spMkLst>
        </pc:spChg>
        <pc:picChg chg="add mod">
          <ac:chgData name="Cecilia Paolini" userId="5f1327291e59a3b7" providerId="LiveId" clId="{53AE00C7-7A76-45E9-8576-95BBD9F71634}" dt="2022-05-24T13:35:42.176" v="385" actId="26606"/>
          <ac:picMkLst>
            <pc:docMk/>
            <pc:sldMk cId="2742194965" sldId="259"/>
            <ac:picMk id="2" creationId="{F505AA27-8F25-6C2D-CE1C-3EA20E5DF7B5}"/>
          </ac:picMkLst>
        </pc:picChg>
        <pc:picChg chg="add mod">
          <ac:chgData name="Cecilia Paolini" userId="5f1327291e59a3b7" providerId="LiveId" clId="{53AE00C7-7A76-45E9-8576-95BBD9F71634}" dt="2022-05-24T13:35:42.176" v="385" actId="26606"/>
          <ac:picMkLst>
            <pc:docMk/>
            <pc:sldMk cId="2742194965" sldId="259"/>
            <ac:picMk id="3" creationId="{16EDE911-9365-B5E2-7204-219446A53C38}"/>
          </ac:picMkLst>
        </pc:picChg>
        <pc:cxnChg chg="add del">
          <ac:chgData name="Cecilia Paolini" userId="5f1327291e59a3b7" providerId="LiveId" clId="{53AE00C7-7A76-45E9-8576-95BBD9F71634}" dt="2022-05-24T13:35:42.176" v="385" actId="26606"/>
          <ac:cxnSpMkLst>
            <pc:docMk/>
            <pc:sldMk cId="2742194965" sldId="259"/>
            <ac:cxnSpMk id="11" creationId="{1AA718E0-F8D2-4975-85FE-D33E8A7B9176}"/>
          </ac:cxnSpMkLst>
        </pc:cxnChg>
      </pc:sldChg>
      <pc:sldChg chg="addSp modSp new mod ord">
        <pc:chgData name="Cecilia Paolini" userId="5f1327291e59a3b7" providerId="LiveId" clId="{53AE00C7-7A76-45E9-8576-95BBD9F71634}" dt="2022-05-24T13:38:53.283" v="521" actId="1076"/>
        <pc:sldMkLst>
          <pc:docMk/>
          <pc:sldMk cId="1032003237" sldId="260"/>
        </pc:sldMkLst>
        <pc:spChg chg="add mod">
          <ac:chgData name="Cecilia Paolini" userId="5f1327291e59a3b7" providerId="LiveId" clId="{53AE00C7-7A76-45E9-8576-95BBD9F71634}" dt="2022-05-24T13:38:53.283" v="521" actId="1076"/>
          <ac:spMkLst>
            <pc:docMk/>
            <pc:sldMk cId="1032003237" sldId="260"/>
            <ac:spMk id="4" creationId="{D2D57541-FE94-6C5B-8B4D-C86F8CEBA980}"/>
          </ac:spMkLst>
        </pc:spChg>
        <pc:picChg chg="add mod">
          <ac:chgData name="Cecilia Paolini" userId="5f1327291e59a3b7" providerId="LiveId" clId="{53AE00C7-7A76-45E9-8576-95BBD9F71634}" dt="2022-05-24T13:38:45.918" v="518" actId="1076"/>
          <ac:picMkLst>
            <pc:docMk/>
            <pc:sldMk cId="1032003237" sldId="260"/>
            <ac:picMk id="2" creationId="{D6F817D6-6033-08C3-2E32-A84D5D7D7178}"/>
          </ac:picMkLst>
        </pc:picChg>
        <pc:picChg chg="add mod">
          <ac:chgData name="Cecilia Paolini" userId="5f1327291e59a3b7" providerId="LiveId" clId="{53AE00C7-7A76-45E9-8576-95BBD9F71634}" dt="2022-05-24T13:38:50.807" v="520" actId="14100"/>
          <ac:picMkLst>
            <pc:docMk/>
            <pc:sldMk cId="1032003237" sldId="260"/>
            <ac:picMk id="3" creationId="{27070EBC-F3EA-0E6E-1EDD-B6EDDBEB573B}"/>
          </ac:picMkLst>
        </pc:picChg>
      </pc:sldChg>
      <pc:sldChg chg="del">
        <pc:chgData name="Cecilia Paolini" userId="5f1327291e59a3b7" providerId="LiveId" clId="{53AE00C7-7A76-45E9-8576-95BBD9F71634}" dt="2022-05-24T13:26:18.807" v="123" actId="47"/>
        <pc:sldMkLst>
          <pc:docMk/>
          <pc:sldMk cId="4113601109" sldId="260"/>
        </pc:sldMkLst>
      </pc:sldChg>
      <pc:sldChg chg="addSp modSp new mod">
        <pc:chgData name="Cecilia Paolini" userId="5f1327291e59a3b7" providerId="LiveId" clId="{53AE00C7-7A76-45E9-8576-95BBD9F71634}" dt="2022-05-24T13:41:15.105" v="571" actId="14100"/>
        <pc:sldMkLst>
          <pc:docMk/>
          <pc:sldMk cId="66001220" sldId="261"/>
        </pc:sldMkLst>
        <pc:spChg chg="add mod">
          <ac:chgData name="Cecilia Paolini" userId="5f1327291e59a3b7" providerId="LiveId" clId="{53AE00C7-7A76-45E9-8576-95BBD9F71634}" dt="2022-05-24T13:40:56.649" v="569" actId="255"/>
          <ac:spMkLst>
            <pc:docMk/>
            <pc:sldMk cId="66001220" sldId="261"/>
            <ac:spMk id="6" creationId="{0D6179C5-A366-8F51-ECE1-FC2AB50C8D41}"/>
          </ac:spMkLst>
        </pc:spChg>
        <pc:picChg chg="add mod">
          <ac:chgData name="Cecilia Paolini" userId="5f1327291e59a3b7" providerId="LiveId" clId="{53AE00C7-7A76-45E9-8576-95BBD9F71634}" dt="2022-05-24T13:41:15.105" v="571" actId="14100"/>
          <ac:picMkLst>
            <pc:docMk/>
            <pc:sldMk cId="66001220" sldId="261"/>
            <ac:picMk id="3" creationId="{99F7C0B3-CADB-8724-0AD8-737405E28E52}"/>
          </ac:picMkLst>
        </pc:picChg>
        <pc:picChg chg="add mod">
          <ac:chgData name="Cecilia Paolini" userId="5f1327291e59a3b7" providerId="LiveId" clId="{53AE00C7-7A76-45E9-8576-95BBD9F71634}" dt="2022-05-24T13:41:07.097" v="570" actId="14100"/>
          <ac:picMkLst>
            <pc:docMk/>
            <pc:sldMk cId="66001220" sldId="261"/>
            <ac:picMk id="5" creationId="{DBF3C232-7685-B4C6-D729-130C5EA5739D}"/>
          </ac:picMkLst>
        </pc:picChg>
      </pc:sldChg>
      <pc:sldChg chg="del">
        <pc:chgData name="Cecilia Paolini" userId="5f1327291e59a3b7" providerId="LiveId" clId="{53AE00C7-7A76-45E9-8576-95BBD9F71634}" dt="2022-05-24T13:26:19.172" v="124" actId="47"/>
        <pc:sldMkLst>
          <pc:docMk/>
          <pc:sldMk cId="3107029467" sldId="261"/>
        </pc:sldMkLst>
      </pc:sldChg>
      <pc:sldChg chg="del">
        <pc:chgData name="Cecilia Paolini" userId="5f1327291e59a3b7" providerId="LiveId" clId="{53AE00C7-7A76-45E9-8576-95BBD9F71634}" dt="2022-05-24T13:26:19.524" v="125" actId="47"/>
        <pc:sldMkLst>
          <pc:docMk/>
          <pc:sldMk cId="3065296037" sldId="262"/>
        </pc:sldMkLst>
      </pc:sldChg>
      <pc:sldChg chg="addSp modSp new mod setBg">
        <pc:chgData name="Cecilia Paolini" userId="5f1327291e59a3b7" providerId="LiveId" clId="{53AE00C7-7A76-45E9-8576-95BBD9F71634}" dt="2022-05-24T13:42:34.975" v="601" actId="255"/>
        <pc:sldMkLst>
          <pc:docMk/>
          <pc:sldMk cId="4035082502" sldId="262"/>
        </pc:sldMkLst>
        <pc:spChg chg="add mod">
          <ac:chgData name="Cecilia Paolini" userId="5f1327291e59a3b7" providerId="LiveId" clId="{53AE00C7-7A76-45E9-8576-95BBD9F71634}" dt="2022-05-24T13:42:34.975" v="601" actId="255"/>
          <ac:spMkLst>
            <pc:docMk/>
            <pc:sldMk cId="4035082502" sldId="262"/>
            <ac:spMk id="4" creationId="{8BD90FE3-B70B-5854-5004-514DC8BFF500}"/>
          </ac:spMkLst>
        </pc:spChg>
        <pc:picChg chg="add mod ord">
          <ac:chgData name="Cecilia Paolini" userId="5f1327291e59a3b7" providerId="LiveId" clId="{53AE00C7-7A76-45E9-8576-95BBD9F71634}" dt="2022-05-24T13:42:13.271" v="598" actId="26606"/>
          <ac:picMkLst>
            <pc:docMk/>
            <pc:sldMk cId="4035082502" sldId="262"/>
            <ac:picMk id="3" creationId="{DED8F5AC-6014-52D9-F348-9746B52F7F3D}"/>
          </ac:picMkLst>
        </pc:picChg>
        <pc:cxnChg chg="add">
          <ac:chgData name="Cecilia Paolini" userId="5f1327291e59a3b7" providerId="LiveId" clId="{53AE00C7-7A76-45E9-8576-95BBD9F71634}" dt="2022-05-24T13:42:13.271" v="598" actId="26606"/>
          <ac:cxnSpMkLst>
            <pc:docMk/>
            <pc:sldMk cId="4035082502" sldId="262"/>
            <ac:cxnSpMk id="9" creationId="{A7F400EE-A8A5-48AF-B4D6-291B52C6F0B0}"/>
          </ac:cxnSpMkLst>
        </pc:cxnChg>
      </pc:sldChg>
      <pc:sldChg chg="addSp modSp new mod">
        <pc:chgData name="Cecilia Paolini" userId="5f1327291e59a3b7" providerId="LiveId" clId="{53AE00C7-7A76-45E9-8576-95BBD9F71634}" dt="2022-05-24T13:48:35.753" v="669" actId="1076"/>
        <pc:sldMkLst>
          <pc:docMk/>
          <pc:sldMk cId="2333187321" sldId="263"/>
        </pc:sldMkLst>
        <pc:spChg chg="add mod">
          <ac:chgData name="Cecilia Paolini" userId="5f1327291e59a3b7" providerId="LiveId" clId="{53AE00C7-7A76-45E9-8576-95BBD9F71634}" dt="2022-05-24T13:48:29.603" v="667" actId="255"/>
          <ac:spMkLst>
            <pc:docMk/>
            <pc:sldMk cId="2333187321" sldId="263"/>
            <ac:spMk id="3" creationId="{A105D1ED-C873-D542-6398-3CF8EC28D26A}"/>
          </ac:spMkLst>
        </pc:spChg>
        <pc:picChg chg="add mod">
          <ac:chgData name="Cecilia Paolini" userId="5f1327291e59a3b7" providerId="LiveId" clId="{53AE00C7-7A76-45E9-8576-95BBD9F71634}" dt="2022-05-24T13:48:35.753" v="669" actId="1076"/>
          <ac:picMkLst>
            <pc:docMk/>
            <pc:sldMk cId="2333187321" sldId="263"/>
            <ac:picMk id="2" creationId="{0B09DB28-B66B-6959-B9A7-BB4C912EBFD5}"/>
          </ac:picMkLst>
        </pc:picChg>
      </pc:sldChg>
      <pc:sldChg chg="del">
        <pc:chgData name="Cecilia Paolini" userId="5f1327291e59a3b7" providerId="LiveId" clId="{53AE00C7-7A76-45E9-8576-95BBD9F71634}" dt="2022-05-24T13:26:19.840" v="126" actId="47"/>
        <pc:sldMkLst>
          <pc:docMk/>
          <pc:sldMk cId="3052574884" sldId="263"/>
        </pc:sldMkLst>
      </pc:sldChg>
      <pc:sldChg chg="del">
        <pc:chgData name="Cecilia Paolini" userId="5f1327291e59a3b7" providerId="LiveId" clId="{53AE00C7-7A76-45E9-8576-95BBD9F71634}" dt="2022-05-24T13:26:20.220" v="127" actId="47"/>
        <pc:sldMkLst>
          <pc:docMk/>
          <pc:sldMk cId="2279019784" sldId="264"/>
        </pc:sldMkLst>
      </pc:sldChg>
      <pc:sldChg chg="addSp modSp new mod">
        <pc:chgData name="Cecilia Paolini" userId="5f1327291e59a3b7" providerId="LiveId" clId="{53AE00C7-7A76-45E9-8576-95BBD9F71634}" dt="2022-05-24T13:50:15.449" v="720" actId="255"/>
        <pc:sldMkLst>
          <pc:docMk/>
          <pc:sldMk cId="3141726930" sldId="264"/>
        </pc:sldMkLst>
        <pc:spChg chg="add mod">
          <ac:chgData name="Cecilia Paolini" userId="5f1327291e59a3b7" providerId="LiveId" clId="{53AE00C7-7A76-45E9-8576-95BBD9F71634}" dt="2022-05-24T13:50:15.449" v="720" actId="255"/>
          <ac:spMkLst>
            <pc:docMk/>
            <pc:sldMk cId="3141726930" sldId="264"/>
            <ac:spMk id="3" creationId="{04A0A5B8-B448-DCC1-B2DB-6082C0FFC884}"/>
          </ac:spMkLst>
        </pc:spChg>
        <pc:picChg chg="add mod">
          <ac:chgData name="Cecilia Paolini" userId="5f1327291e59a3b7" providerId="LiveId" clId="{53AE00C7-7A76-45E9-8576-95BBD9F71634}" dt="2022-05-24T13:49:41.840" v="672" actId="1076"/>
          <ac:picMkLst>
            <pc:docMk/>
            <pc:sldMk cId="3141726930" sldId="264"/>
            <ac:picMk id="2" creationId="{EC17BE8C-F436-140C-1CA8-DD383130978D}"/>
          </ac:picMkLst>
        </pc:picChg>
      </pc:sldChg>
      <pc:sldChg chg="addSp modSp new mod">
        <pc:chgData name="Cecilia Paolini" userId="5f1327291e59a3b7" providerId="LiveId" clId="{53AE00C7-7A76-45E9-8576-95BBD9F71634}" dt="2022-05-24T13:59:45.294" v="777" actId="255"/>
        <pc:sldMkLst>
          <pc:docMk/>
          <pc:sldMk cId="3088342223" sldId="265"/>
        </pc:sldMkLst>
        <pc:spChg chg="add mod">
          <ac:chgData name="Cecilia Paolini" userId="5f1327291e59a3b7" providerId="LiveId" clId="{53AE00C7-7A76-45E9-8576-95BBD9F71634}" dt="2022-05-24T13:59:45.294" v="777" actId="255"/>
          <ac:spMkLst>
            <pc:docMk/>
            <pc:sldMk cId="3088342223" sldId="265"/>
            <ac:spMk id="3" creationId="{DB178DAD-616E-9EE8-DD04-5CD9BDBDDF3E}"/>
          </ac:spMkLst>
        </pc:spChg>
        <pc:picChg chg="add mod">
          <ac:chgData name="Cecilia Paolini" userId="5f1327291e59a3b7" providerId="LiveId" clId="{53AE00C7-7A76-45E9-8576-95BBD9F71634}" dt="2022-05-24T13:58:10.810" v="725" actId="1076"/>
          <ac:picMkLst>
            <pc:docMk/>
            <pc:sldMk cId="3088342223" sldId="265"/>
            <ac:picMk id="2" creationId="{F8FCF8FB-853F-1BFC-C11F-9953D565BDF3}"/>
          </ac:picMkLst>
        </pc:picChg>
      </pc:sldChg>
      <pc:sldChg chg="del">
        <pc:chgData name="Cecilia Paolini" userId="5f1327291e59a3b7" providerId="LiveId" clId="{53AE00C7-7A76-45E9-8576-95BBD9F71634}" dt="2022-05-24T13:26:20.527" v="128" actId="47"/>
        <pc:sldMkLst>
          <pc:docMk/>
          <pc:sldMk cId="3423905334" sldId="265"/>
        </pc:sldMkLst>
      </pc:sldChg>
      <pc:sldChg chg="del">
        <pc:chgData name="Cecilia Paolini" userId="5f1327291e59a3b7" providerId="LiveId" clId="{53AE00C7-7A76-45E9-8576-95BBD9F71634}" dt="2022-05-24T13:26:21.081" v="129" actId="47"/>
        <pc:sldMkLst>
          <pc:docMk/>
          <pc:sldMk cId="1967208388" sldId="266"/>
        </pc:sldMkLst>
      </pc:sldChg>
      <pc:sldChg chg="del">
        <pc:chgData name="Cecilia Paolini" userId="5f1327291e59a3b7" providerId="LiveId" clId="{53AE00C7-7A76-45E9-8576-95BBD9F71634}" dt="2022-05-24T13:26:21.275" v="130" actId="47"/>
        <pc:sldMkLst>
          <pc:docMk/>
          <pc:sldMk cId="2583890592" sldId="267"/>
        </pc:sldMkLst>
      </pc:sldChg>
      <pc:sldChg chg="del">
        <pc:chgData name="Cecilia Paolini" userId="5f1327291e59a3b7" providerId="LiveId" clId="{53AE00C7-7A76-45E9-8576-95BBD9F71634}" dt="2022-05-24T13:26:21.476" v="131" actId="47"/>
        <pc:sldMkLst>
          <pc:docMk/>
          <pc:sldMk cId="3176215699" sldId="268"/>
        </pc:sldMkLst>
      </pc:sldChg>
      <pc:sldChg chg="del">
        <pc:chgData name="Cecilia Paolini" userId="5f1327291e59a3b7" providerId="LiveId" clId="{53AE00C7-7A76-45E9-8576-95BBD9F71634}" dt="2022-05-24T13:26:21.660" v="132" actId="47"/>
        <pc:sldMkLst>
          <pc:docMk/>
          <pc:sldMk cId="2816926233" sldId="269"/>
        </pc:sldMkLst>
      </pc:sldChg>
      <pc:sldChg chg="del">
        <pc:chgData name="Cecilia Paolini" userId="5f1327291e59a3b7" providerId="LiveId" clId="{53AE00C7-7A76-45E9-8576-95BBD9F71634}" dt="2022-05-24T13:26:21.863" v="133" actId="47"/>
        <pc:sldMkLst>
          <pc:docMk/>
          <pc:sldMk cId="2016711337" sldId="270"/>
        </pc:sldMkLst>
      </pc:sldChg>
      <pc:sldChg chg="del">
        <pc:chgData name="Cecilia Paolini" userId="5f1327291e59a3b7" providerId="LiveId" clId="{53AE00C7-7A76-45E9-8576-95BBD9F71634}" dt="2022-05-24T13:26:22.399" v="134" actId="47"/>
        <pc:sldMkLst>
          <pc:docMk/>
          <pc:sldMk cId="1250748047" sldId="271"/>
        </pc:sldMkLst>
      </pc:sldChg>
    </pc:docChg>
  </pc:docChgLst>
  <pc:docChgLst>
    <pc:chgData name="Cecilia Paolini" userId="5f1327291e59a3b7" providerId="LiveId" clId="{82723187-F572-4948-93D0-BE66D449E768}"/>
    <pc:docChg chg="modSld">
      <pc:chgData name="Cecilia Paolini" userId="5f1327291e59a3b7" providerId="LiveId" clId="{82723187-F572-4948-93D0-BE66D449E768}" dt="2022-04-26T16:07:46.724" v="14" actId="1036"/>
      <pc:docMkLst>
        <pc:docMk/>
      </pc:docMkLst>
      <pc:sldChg chg="modSp mod">
        <pc:chgData name="Cecilia Paolini" userId="5f1327291e59a3b7" providerId="LiveId" clId="{82723187-F572-4948-93D0-BE66D449E768}" dt="2022-04-26T16:07:46.724" v="14" actId="1036"/>
        <pc:sldMkLst>
          <pc:docMk/>
          <pc:sldMk cId="3107029467" sldId="261"/>
        </pc:sldMkLst>
        <pc:spChg chg="mod">
          <ac:chgData name="Cecilia Paolini" userId="5f1327291e59a3b7" providerId="LiveId" clId="{82723187-F572-4948-93D0-BE66D449E768}" dt="2022-04-26T16:06:25.042" v="6" actId="121"/>
          <ac:spMkLst>
            <pc:docMk/>
            <pc:sldMk cId="3107029467" sldId="261"/>
            <ac:spMk id="9" creationId="{8A921FDE-9F52-B649-C5B7-4D8BC80FE7D1}"/>
          </ac:spMkLst>
        </pc:spChg>
        <pc:spChg chg="mod">
          <ac:chgData name="Cecilia Paolini" userId="5f1327291e59a3b7" providerId="LiveId" clId="{82723187-F572-4948-93D0-BE66D449E768}" dt="2022-04-26T16:06:26.609" v="7" actId="120"/>
          <ac:spMkLst>
            <pc:docMk/>
            <pc:sldMk cId="3107029467" sldId="261"/>
            <ac:spMk id="12" creationId="{0E1F77E3-615C-AFEE-9900-9E0AF3E7917B}"/>
          </ac:spMkLst>
        </pc:spChg>
        <pc:picChg chg="mod">
          <ac:chgData name="Cecilia Paolini" userId="5f1327291e59a3b7" providerId="LiveId" clId="{82723187-F572-4948-93D0-BE66D449E768}" dt="2022-04-26T16:06:11.991" v="3" actId="1076"/>
          <ac:picMkLst>
            <pc:docMk/>
            <pc:sldMk cId="3107029467" sldId="261"/>
            <ac:picMk id="3" creationId="{FED72382-6DA3-3FB3-13AB-483223CC482A}"/>
          </ac:picMkLst>
        </pc:picChg>
        <pc:picChg chg="mod">
          <ac:chgData name="Cecilia Paolini" userId="5f1327291e59a3b7" providerId="LiveId" clId="{82723187-F572-4948-93D0-BE66D449E768}" dt="2022-04-26T16:07:46.724" v="14" actId="1036"/>
          <ac:picMkLst>
            <pc:docMk/>
            <pc:sldMk cId="3107029467" sldId="261"/>
            <ac:picMk id="5" creationId="{34476022-41F9-C0F4-916B-8AD557DCBD9F}"/>
          </ac:picMkLst>
        </pc:picChg>
      </pc:sldChg>
    </pc:docChg>
  </pc:docChgLst>
  <pc:docChgLst>
    <pc:chgData name="Cecilia Paolini" userId="5f1327291e59a3b7" providerId="LiveId" clId="{764363B6-DDB2-45AC-A3E2-ADC822704BC7}"/>
    <pc:docChg chg="undo custSel addSld delSld modSld sldOrd">
      <pc:chgData name="Cecilia Paolini" userId="5f1327291e59a3b7" providerId="LiveId" clId="{764363B6-DDB2-45AC-A3E2-ADC822704BC7}" dt="2022-07-21T04:13:11.883" v="337" actId="47"/>
      <pc:docMkLst>
        <pc:docMk/>
      </pc:docMkLst>
      <pc:sldChg chg="modSp mod">
        <pc:chgData name="Cecilia Paolini" userId="5f1327291e59a3b7" providerId="LiveId" clId="{764363B6-DDB2-45AC-A3E2-ADC822704BC7}" dt="2022-07-18T13:43:49.413" v="171" actId="20577"/>
        <pc:sldMkLst>
          <pc:docMk/>
          <pc:sldMk cId="2288057901" sldId="256"/>
        </pc:sldMkLst>
        <pc:spChg chg="mod">
          <ac:chgData name="Cecilia Paolini" userId="5f1327291e59a3b7" providerId="LiveId" clId="{764363B6-DDB2-45AC-A3E2-ADC822704BC7}" dt="2022-07-18T13:43:49.413" v="171" actId="20577"/>
          <ac:spMkLst>
            <pc:docMk/>
            <pc:sldMk cId="2288057901" sldId="256"/>
            <ac:spMk id="2" creationId="{357A8576-6A82-4B04-1860-0BBEA58CD7C8}"/>
          </ac:spMkLst>
        </pc:spChg>
        <pc:spChg chg="mod">
          <ac:chgData name="Cecilia Paolini" userId="5f1327291e59a3b7" providerId="LiveId" clId="{764363B6-DDB2-45AC-A3E2-ADC822704BC7}" dt="2022-07-18T13:39:49.139" v="29" actId="20577"/>
          <ac:spMkLst>
            <pc:docMk/>
            <pc:sldMk cId="2288057901" sldId="256"/>
            <ac:spMk id="6" creationId="{73D65DFE-B5CC-1CC2-3D3D-2F61A7938C63}"/>
          </ac:spMkLst>
        </pc:spChg>
      </pc:sldChg>
      <pc:sldChg chg="addSp delSp modSp new mod setBg">
        <pc:chgData name="Cecilia Paolini" userId="5f1327291e59a3b7" providerId="LiveId" clId="{764363B6-DDB2-45AC-A3E2-ADC822704BC7}" dt="2022-07-18T14:09:55.634" v="213" actId="14100"/>
        <pc:sldMkLst>
          <pc:docMk/>
          <pc:sldMk cId="2455834253" sldId="257"/>
        </pc:sldMkLst>
        <pc:spChg chg="add del">
          <ac:chgData name="Cecilia Paolini" userId="5f1327291e59a3b7" providerId="LiveId" clId="{764363B6-DDB2-45AC-A3E2-ADC822704BC7}" dt="2022-07-18T14:08:45.122" v="205" actId="26606"/>
          <ac:spMkLst>
            <pc:docMk/>
            <pc:sldMk cId="2455834253" sldId="257"/>
            <ac:spMk id="8" creationId="{32BC26D8-82FB-445E-AA49-62A77D7C1EE0}"/>
          </ac:spMkLst>
        </pc:spChg>
        <pc:spChg chg="add del">
          <ac:chgData name="Cecilia Paolini" userId="5f1327291e59a3b7" providerId="LiveId" clId="{764363B6-DDB2-45AC-A3E2-ADC822704BC7}" dt="2022-07-18T14:08:45.122" v="205" actId="26606"/>
          <ac:spMkLst>
            <pc:docMk/>
            <pc:sldMk cId="2455834253" sldId="257"/>
            <ac:spMk id="10" creationId="{CB44330D-EA18-4254-AA95-EB49948539B8}"/>
          </ac:spMkLst>
        </pc:spChg>
        <pc:picChg chg="add mod">
          <ac:chgData name="Cecilia Paolini" userId="5f1327291e59a3b7" providerId="LiveId" clId="{764363B6-DDB2-45AC-A3E2-ADC822704BC7}" dt="2022-07-18T14:09:17.445" v="210" actId="1076"/>
          <ac:picMkLst>
            <pc:docMk/>
            <pc:sldMk cId="2455834253" sldId="257"/>
            <ac:picMk id="3" creationId="{ECB29612-2C99-45BD-E152-D7DBCE8D1726}"/>
          </ac:picMkLst>
        </pc:picChg>
        <pc:picChg chg="add mod">
          <ac:chgData name="Cecilia Paolini" userId="5f1327291e59a3b7" providerId="LiveId" clId="{764363B6-DDB2-45AC-A3E2-ADC822704BC7}" dt="2022-07-18T14:09:55.634" v="213" actId="14100"/>
          <ac:picMkLst>
            <pc:docMk/>
            <pc:sldMk cId="2455834253" sldId="257"/>
            <ac:picMk id="5" creationId="{84AD9B7A-9615-F536-FF81-955A2AC72A54}"/>
          </ac:picMkLst>
        </pc:picChg>
      </pc:sldChg>
      <pc:sldChg chg="delSp del mod">
        <pc:chgData name="Cecilia Paolini" userId="5f1327291e59a3b7" providerId="LiveId" clId="{764363B6-DDB2-45AC-A3E2-ADC822704BC7}" dt="2022-07-18T13:39:56.391" v="31" actId="47"/>
        <pc:sldMkLst>
          <pc:docMk/>
          <pc:sldMk cId="3584098227" sldId="257"/>
        </pc:sldMkLst>
        <pc:picChg chg="del">
          <ac:chgData name="Cecilia Paolini" userId="5f1327291e59a3b7" providerId="LiveId" clId="{764363B6-DDB2-45AC-A3E2-ADC822704BC7}" dt="2022-07-18T13:39:53.259" v="30" actId="478"/>
          <ac:picMkLst>
            <pc:docMk/>
            <pc:sldMk cId="3584098227" sldId="257"/>
            <ac:picMk id="5" creationId="{7F349E7C-8A2B-D561-4D76-E91B07F22FE7}"/>
          </ac:picMkLst>
        </pc:picChg>
      </pc:sldChg>
      <pc:sldChg chg="addSp modSp new mod ord setBg">
        <pc:chgData name="Cecilia Paolini" userId="5f1327291e59a3b7" providerId="LiveId" clId="{764363B6-DDB2-45AC-A3E2-ADC822704BC7}" dt="2022-07-18T14:01:51.883" v="190"/>
        <pc:sldMkLst>
          <pc:docMk/>
          <pc:sldMk cId="1626378320" sldId="258"/>
        </pc:sldMkLst>
        <pc:spChg chg="add">
          <ac:chgData name="Cecilia Paolini" userId="5f1327291e59a3b7" providerId="LiveId" clId="{764363B6-DDB2-45AC-A3E2-ADC822704BC7}" dt="2022-07-18T13:50:40.674" v="177" actId="26606"/>
          <ac:spMkLst>
            <pc:docMk/>
            <pc:sldMk cId="1626378320" sldId="258"/>
            <ac:spMk id="7" creationId="{42A4FC2C-047E-45A5-965D-8E1E3BF09BC6}"/>
          </ac:spMkLst>
        </pc:spChg>
        <pc:picChg chg="add mod">
          <ac:chgData name="Cecilia Paolini" userId="5f1327291e59a3b7" providerId="LiveId" clId="{764363B6-DDB2-45AC-A3E2-ADC822704BC7}" dt="2022-07-18T13:50:40.674" v="177" actId="26606"/>
          <ac:picMkLst>
            <pc:docMk/>
            <pc:sldMk cId="1626378320" sldId="258"/>
            <ac:picMk id="2" creationId="{4DAA7699-78F8-16CF-AE63-648C62ED4F55}"/>
          </ac:picMkLst>
        </pc:picChg>
      </pc:sldChg>
      <pc:sldChg chg="del">
        <pc:chgData name="Cecilia Paolini" userId="5f1327291e59a3b7" providerId="LiveId" clId="{764363B6-DDB2-45AC-A3E2-ADC822704BC7}" dt="2022-07-18T13:39:58.645" v="34" actId="47"/>
        <pc:sldMkLst>
          <pc:docMk/>
          <pc:sldMk cId="4159773633" sldId="258"/>
        </pc:sldMkLst>
      </pc:sldChg>
      <pc:sldChg chg="addSp delSp modSp new mod ord">
        <pc:chgData name="Cecilia Paolini" userId="5f1327291e59a3b7" providerId="LiveId" clId="{764363B6-DDB2-45AC-A3E2-ADC822704BC7}" dt="2022-07-18T21:47:21.760" v="336" actId="1076"/>
        <pc:sldMkLst>
          <pc:docMk/>
          <pc:sldMk cId="1351762004" sldId="259"/>
        </pc:sldMkLst>
        <pc:picChg chg="add del mod">
          <ac:chgData name="Cecilia Paolini" userId="5f1327291e59a3b7" providerId="LiveId" clId="{764363B6-DDB2-45AC-A3E2-ADC822704BC7}" dt="2022-07-18T21:46:55.525" v="329" actId="478"/>
          <ac:picMkLst>
            <pc:docMk/>
            <pc:sldMk cId="1351762004" sldId="259"/>
            <ac:picMk id="3" creationId="{72A5E8F0-EBF5-E4B7-FFF6-94B3AA99F92D}"/>
          </ac:picMkLst>
        </pc:picChg>
        <pc:picChg chg="add mod">
          <ac:chgData name="Cecilia Paolini" userId="5f1327291e59a3b7" providerId="LiveId" clId="{764363B6-DDB2-45AC-A3E2-ADC822704BC7}" dt="2022-07-18T21:47:03.946" v="331" actId="1076"/>
          <ac:picMkLst>
            <pc:docMk/>
            <pc:sldMk cId="1351762004" sldId="259"/>
            <ac:picMk id="5" creationId="{9FFC8A87-DB1D-43DC-EA54-802634C779AE}"/>
          </ac:picMkLst>
        </pc:picChg>
        <pc:picChg chg="add mod">
          <ac:chgData name="Cecilia Paolini" userId="5f1327291e59a3b7" providerId="LiveId" clId="{764363B6-DDB2-45AC-A3E2-ADC822704BC7}" dt="2022-07-18T21:47:21.760" v="336" actId="1076"/>
          <ac:picMkLst>
            <pc:docMk/>
            <pc:sldMk cId="1351762004" sldId="259"/>
            <ac:picMk id="7" creationId="{825803B7-6070-41C2-BBCC-62729C68F1C4}"/>
          </ac:picMkLst>
        </pc:picChg>
      </pc:sldChg>
      <pc:sldChg chg="del">
        <pc:chgData name="Cecilia Paolini" userId="5f1327291e59a3b7" providerId="LiveId" clId="{764363B6-DDB2-45AC-A3E2-ADC822704BC7}" dt="2022-07-18T13:39:58.036" v="33" actId="47"/>
        <pc:sldMkLst>
          <pc:docMk/>
          <pc:sldMk cId="2742194965" sldId="259"/>
        </pc:sldMkLst>
      </pc:sldChg>
      <pc:sldChg chg="del">
        <pc:chgData name="Cecilia Paolini" userId="5f1327291e59a3b7" providerId="LiveId" clId="{764363B6-DDB2-45AC-A3E2-ADC822704BC7}" dt="2022-07-18T13:39:57.183" v="32" actId="47"/>
        <pc:sldMkLst>
          <pc:docMk/>
          <pc:sldMk cId="1032003237" sldId="260"/>
        </pc:sldMkLst>
      </pc:sldChg>
      <pc:sldChg chg="new del ord">
        <pc:chgData name="Cecilia Paolini" userId="5f1327291e59a3b7" providerId="LiveId" clId="{764363B6-DDB2-45AC-A3E2-ADC822704BC7}" dt="2022-07-18T14:17:59.276" v="214" actId="47"/>
        <pc:sldMkLst>
          <pc:docMk/>
          <pc:sldMk cId="3781624759" sldId="260"/>
        </pc:sldMkLst>
      </pc:sldChg>
      <pc:sldChg chg="addSp modSp new mod ord">
        <pc:chgData name="Cecilia Paolini" userId="5f1327291e59a3b7" providerId="LiveId" clId="{764363B6-DDB2-45AC-A3E2-ADC822704BC7}" dt="2022-07-18T14:04:41.210" v="201" actId="1076"/>
        <pc:sldMkLst>
          <pc:docMk/>
          <pc:sldMk cId="43697361" sldId="261"/>
        </pc:sldMkLst>
        <pc:picChg chg="add mod">
          <ac:chgData name="Cecilia Paolini" userId="5f1327291e59a3b7" providerId="LiveId" clId="{764363B6-DDB2-45AC-A3E2-ADC822704BC7}" dt="2022-07-18T14:04:41.210" v="201" actId="1076"/>
          <ac:picMkLst>
            <pc:docMk/>
            <pc:sldMk cId="43697361" sldId="261"/>
            <ac:picMk id="3" creationId="{97232198-991F-19C6-18E6-F04C0C83DDD0}"/>
          </ac:picMkLst>
        </pc:picChg>
        <pc:picChg chg="add mod">
          <ac:chgData name="Cecilia Paolini" userId="5f1327291e59a3b7" providerId="LiveId" clId="{764363B6-DDB2-45AC-A3E2-ADC822704BC7}" dt="2022-07-18T14:04:04.276" v="198" actId="1076"/>
          <ac:picMkLst>
            <pc:docMk/>
            <pc:sldMk cId="43697361" sldId="261"/>
            <ac:picMk id="5" creationId="{6ECA1753-0F70-B20C-8ED2-640DD84D44D0}"/>
          </ac:picMkLst>
        </pc:picChg>
      </pc:sldChg>
      <pc:sldChg chg="del">
        <pc:chgData name="Cecilia Paolini" userId="5f1327291e59a3b7" providerId="LiveId" clId="{764363B6-DDB2-45AC-A3E2-ADC822704BC7}" dt="2022-07-18T13:39:59.245" v="35" actId="47"/>
        <pc:sldMkLst>
          <pc:docMk/>
          <pc:sldMk cId="66001220" sldId="261"/>
        </pc:sldMkLst>
      </pc:sldChg>
      <pc:sldChg chg="addSp modSp new mod">
        <pc:chgData name="Cecilia Paolini" userId="5f1327291e59a3b7" providerId="LiveId" clId="{764363B6-DDB2-45AC-A3E2-ADC822704BC7}" dt="2022-07-18T14:21:07.982" v="231" actId="1076"/>
        <pc:sldMkLst>
          <pc:docMk/>
          <pc:sldMk cId="3728482913" sldId="262"/>
        </pc:sldMkLst>
        <pc:picChg chg="add mod modCrop">
          <ac:chgData name="Cecilia Paolini" userId="5f1327291e59a3b7" providerId="LiveId" clId="{764363B6-DDB2-45AC-A3E2-ADC822704BC7}" dt="2022-07-18T14:21:04.745" v="230" actId="1076"/>
          <ac:picMkLst>
            <pc:docMk/>
            <pc:sldMk cId="3728482913" sldId="262"/>
            <ac:picMk id="2" creationId="{553D237C-02A5-4022-160B-7C32C7840BB9}"/>
          </ac:picMkLst>
        </pc:picChg>
        <pc:picChg chg="add mod modCrop">
          <ac:chgData name="Cecilia Paolini" userId="5f1327291e59a3b7" providerId="LiveId" clId="{764363B6-DDB2-45AC-A3E2-ADC822704BC7}" dt="2022-07-18T14:21:07.982" v="231" actId="1076"/>
          <ac:picMkLst>
            <pc:docMk/>
            <pc:sldMk cId="3728482913" sldId="262"/>
            <ac:picMk id="3" creationId="{FD6AC6F1-9395-1166-8695-398A03B6DA96}"/>
          </ac:picMkLst>
        </pc:picChg>
      </pc:sldChg>
      <pc:sldChg chg="del">
        <pc:chgData name="Cecilia Paolini" userId="5f1327291e59a3b7" providerId="LiveId" clId="{764363B6-DDB2-45AC-A3E2-ADC822704BC7}" dt="2022-07-18T13:39:59.902" v="36" actId="47"/>
        <pc:sldMkLst>
          <pc:docMk/>
          <pc:sldMk cId="4035082502" sldId="262"/>
        </pc:sldMkLst>
      </pc:sldChg>
      <pc:sldChg chg="del">
        <pc:chgData name="Cecilia Paolini" userId="5f1327291e59a3b7" providerId="LiveId" clId="{764363B6-DDB2-45AC-A3E2-ADC822704BC7}" dt="2022-07-18T13:40:00.455" v="37" actId="47"/>
        <pc:sldMkLst>
          <pc:docMk/>
          <pc:sldMk cId="2333187321" sldId="263"/>
        </pc:sldMkLst>
      </pc:sldChg>
      <pc:sldChg chg="addSp delSp modSp new mod setBg">
        <pc:chgData name="Cecilia Paolini" userId="5f1327291e59a3b7" providerId="LiveId" clId="{764363B6-DDB2-45AC-A3E2-ADC822704BC7}" dt="2022-07-18T21:29:45.209" v="284" actId="1076"/>
        <pc:sldMkLst>
          <pc:docMk/>
          <pc:sldMk cId="3795292106" sldId="263"/>
        </pc:sldMkLst>
        <pc:spChg chg="add del">
          <ac:chgData name="Cecilia Paolini" userId="5f1327291e59a3b7" providerId="LiveId" clId="{764363B6-DDB2-45AC-A3E2-ADC822704BC7}" dt="2022-07-18T21:28:33.710" v="266" actId="26606"/>
          <ac:spMkLst>
            <pc:docMk/>
            <pc:sldMk cId="3795292106" sldId="263"/>
            <ac:spMk id="13" creationId="{9527FCEA-6143-4C5E-8C45-8AC9237ADE89}"/>
          </ac:spMkLst>
        </pc:spChg>
        <pc:spChg chg="add del">
          <ac:chgData name="Cecilia Paolini" userId="5f1327291e59a3b7" providerId="LiveId" clId="{764363B6-DDB2-45AC-A3E2-ADC822704BC7}" dt="2022-07-18T21:28:33.710" v="266" actId="26606"/>
          <ac:spMkLst>
            <pc:docMk/>
            <pc:sldMk cId="3795292106" sldId="263"/>
            <ac:spMk id="15" creationId="{1A9F23AD-7A55-49F3-A3EC-743F47F36B0E}"/>
          </ac:spMkLst>
        </pc:spChg>
        <pc:spChg chg="add del">
          <ac:chgData name="Cecilia Paolini" userId="5f1327291e59a3b7" providerId="LiveId" clId="{764363B6-DDB2-45AC-A3E2-ADC822704BC7}" dt="2022-07-18T21:28:33.710" v="266" actId="26606"/>
          <ac:spMkLst>
            <pc:docMk/>
            <pc:sldMk cId="3795292106" sldId="263"/>
            <ac:spMk id="17" creationId="{D7D9F91F-72C9-4DB9-ABD0-A8180D8262D5}"/>
          </ac:spMkLst>
        </pc:spChg>
        <pc:spChg chg="add del">
          <ac:chgData name="Cecilia Paolini" userId="5f1327291e59a3b7" providerId="LiveId" clId="{764363B6-DDB2-45AC-A3E2-ADC822704BC7}" dt="2022-07-18T21:28:33.710" v="266" actId="26606"/>
          <ac:spMkLst>
            <pc:docMk/>
            <pc:sldMk cId="3795292106" sldId="263"/>
            <ac:spMk id="19" creationId="{BE016956-CE9F-4946-8834-A8BC3529D0F6}"/>
          </ac:spMkLst>
        </pc:spChg>
        <pc:spChg chg="add del">
          <ac:chgData name="Cecilia Paolini" userId="5f1327291e59a3b7" providerId="LiveId" clId="{764363B6-DDB2-45AC-A3E2-ADC822704BC7}" dt="2022-07-18T21:28:37.347" v="268" actId="26606"/>
          <ac:spMkLst>
            <pc:docMk/>
            <pc:sldMk cId="3795292106" sldId="263"/>
            <ac:spMk id="21" creationId="{7F23EF37-19EC-4973-A7AF-4BBF68646D7D}"/>
          </ac:spMkLst>
        </pc:spChg>
        <pc:spChg chg="add del">
          <ac:chgData name="Cecilia Paolini" userId="5f1327291e59a3b7" providerId="LiveId" clId="{764363B6-DDB2-45AC-A3E2-ADC822704BC7}" dt="2022-07-18T21:28:41.617" v="270" actId="26606"/>
          <ac:spMkLst>
            <pc:docMk/>
            <pc:sldMk cId="3795292106" sldId="263"/>
            <ac:spMk id="23" creationId="{42A4FC2C-047E-45A5-965D-8E1E3BF09BC6}"/>
          </ac:spMkLst>
        </pc:spChg>
        <pc:spChg chg="add del">
          <ac:chgData name="Cecilia Paolini" userId="5f1327291e59a3b7" providerId="LiveId" clId="{764363B6-DDB2-45AC-A3E2-ADC822704BC7}" dt="2022-07-18T21:28:54.467" v="273" actId="26606"/>
          <ac:spMkLst>
            <pc:docMk/>
            <pc:sldMk cId="3795292106" sldId="263"/>
            <ac:spMk id="25" creationId="{7F23EF37-19EC-4973-A7AF-4BBF68646D7D}"/>
          </ac:spMkLst>
        </pc:spChg>
        <pc:spChg chg="add">
          <ac:chgData name="Cecilia Paolini" userId="5f1327291e59a3b7" providerId="LiveId" clId="{764363B6-DDB2-45AC-A3E2-ADC822704BC7}" dt="2022-07-18T21:28:54.467" v="273" actId="26606"/>
          <ac:spMkLst>
            <pc:docMk/>
            <pc:sldMk cId="3795292106" sldId="263"/>
            <ac:spMk id="30" creationId="{9527FCEA-6143-4C5E-8C45-8AC9237ADE89}"/>
          </ac:spMkLst>
        </pc:spChg>
        <pc:spChg chg="add">
          <ac:chgData name="Cecilia Paolini" userId="5f1327291e59a3b7" providerId="LiveId" clId="{764363B6-DDB2-45AC-A3E2-ADC822704BC7}" dt="2022-07-18T21:28:54.467" v="273" actId="26606"/>
          <ac:spMkLst>
            <pc:docMk/>
            <pc:sldMk cId="3795292106" sldId="263"/>
            <ac:spMk id="32" creationId="{1A9F23AD-7A55-49F3-A3EC-743F47F36B0E}"/>
          </ac:spMkLst>
        </pc:spChg>
        <pc:spChg chg="add">
          <ac:chgData name="Cecilia Paolini" userId="5f1327291e59a3b7" providerId="LiveId" clId="{764363B6-DDB2-45AC-A3E2-ADC822704BC7}" dt="2022-07-18T21:28:54.467" v="273" actId="26606"/>
          <ac:spMkLst>
            <pc:docMk/>
            <pc:sldMk cId="3795292106" sldId="263"/>
            <ac:spMk id="34" creationId="{D7D9F91F-72C9-4DB9-ABD0-A8180D8262D5}"/>
          </ac:spMkLst>
        </pc:spChg>
        <pc:spChg chg="add">
          <ac:chgData name="Cecilia Paolini" userId="5f1327291e59a3b7" providerId="LiveId" clId="{764363B6-DDB2-45AC-A3E2-ADC822704BC7}" dt="2022-07-18T21:28:54.467" v="273" actId="26606"/>
          <ac:spMkLst>
            <pc:docMk/>
            <pc:sldMk cId="3795292106" sldId="263"/>
            <ac:spMk id="36" creationId="{BE016956-CE9F-4946-8834-A8BC3529D0F6}"/>
          </ac:spMkLst>
        </pc:spChg>
        <pc:picChg chg="add mod ord">
          <ac:chgData name="Cecilia Paolini" userId="5f1327291e59a3b7" providerId="LiveId" clId="{764363B6-DDB2-45AC-A3E2-ADC822704BC7}" dt="2022-07-18T21:29:38.708" v="283" actId="1076"/>
          <ac:picMkLst>
            <pc:docMk/>
            <pc:sldMk cId="3795292106" sldId="263"/>
            <ac:picMk id="2" creationId="{71DD5063-4FC4-78FA-BF3B-5A49D3E080CE}"/>
          </ac:picMkLst>
        </pc:picChg>
        <pc:picChg chg="add mod ord">
          <ac:chgData name="Cecilia Paolini" userId="5f1327291e59a3b7" providerId="LiveId" clId="{764363B6-DDB2-45AC-A3E2-ADC822704BC7}" dt="2022-07-18T21:29:45.209" v="284" actId="1076"/>
          <ac:picMkLst>
            <pc:docMk/>
            <pc:sldMk cId="3795292106" sldId="263"/>
            <ac:picMk id="4" creationId="{6B3F7F6F-0EB2-3A81-2225-D44A193957FF}"/>
          </ac:picMkLst>
        </pc:picChg>
        <pc:picChg chg="add del mod">
          <ac:chgData name="Cecilia Paolini" userId="5f1327291e59a3b7" providerId="LiveId" clId="{764363B6-DDB2-45AC-A3E2-ADC822704BC7}" dt="2022-07-18T21:22:20.087" v="247" actId="21"/>
          <ac:picMkLst>
            <pc:docMk/>
            <pc:sldMk cId="3795292106" sldId="263"/>
            <ac:picMk id="6" creationId="{A7C153A6-D160-C558-95AE-FDE8BD8286DC}"/>
          </ac:picMkLst>
        </pc:picChg>
        <pc:picChg chg="add mod ord">
          <ac:chgData name="Cecilia Paolini" userId="5f1327291e59a3b7" providerId="LiveId" clId="{764363B6-DDB2-45AC-A3E2-ADC822704BC7}" dt="2022-07-18T21:29:11.267" v="277" actId="14100"/>
          <ac:picMkLst>
            <pc:docMk/>
            <pc:sldMk cId="3795292106" sldId="263"/>
            <ac:picMk id="8" creationId="{10AD8E25-0063-0B8B-0953-80E01200863E}"/>
          </ac:picMkLst>
        </pc:picChg>
      </pc:sldChg>
      <pc:sldChg chg="del">
        <pc:chgData name="Cecilia Paolini" userId="5f1327291e59a3b7" providerId="LiveId" clId="{764363B6-DDB2-45AC-A3E2-ADC822704BC7}" dt="2022-07-18T13:40:00.934" v="38" actId="47"/>
        <pc:sldMkLst>
          <pc:docMk/>
          <pc:sldMk cId="3141726930" sldId="264"/>
        </pc:sldMkLst>
      </pc:sldChg>
      <pc:sldChg chg="addSp modSp new mod">
        <pc:chgData name="Cecilia Paolini" userId="5f1327291e59a3b7" providerId="LiveId" clId="{764363B6-DDB2-45AC-A3E2-ADC822704BC7}" dt="2022-07-18T21:22:32.278" v="251" actId="1076"/>
        <pc:sldMkLst>
          <pc:docMk/>
          <pc:sldMk cId="3514964949" sldId="264"/>
        </pc:sldMkLst>
        <pc:picChg chg="add mod">
          <ac:chgData name="Cecilia Paolini" userId="5f1327291e59a3b7" providerId="LiveId" clId="{764363B6-DDB2-45AC-A3E2-ADC822704BC7}" dt="2022-07-18T21:22:32.278" v="251" actId="1076"/>
          <ac:picMkLst>
            <pc:docMk/>
            <pc:sldMk cId="3514964949" sldId="264"/>
            <ac:picMk id="2" creationId="{1CF72632-2FC9-3D8E-91F7-F8E30175C5A1}"/>
          </ac:picMkLst>
        </pc:picChg>
      </pc:sldChg>
      <pc:sldChg chg="del">
        <pc:chgData name="Cecilia Paolini" userId="5f1327291e59a3b7" providerId="LiveId" clId="{764363B6-DDB2-45AC-A3E2-ADC822704BC7}" dt="2022-07-18T13:40:01.940" v="39" actId="47"/>
        <pc:sldMkLst>
          <pc:docMk/>
          <pc:sldMk cId="3088342223" sldId="265"/>
        </pc:sldMkLst>
      </pc:sldChg>
      <pc:sldChg chg="addSp modSp new mod ord">
        <pc:chgData name="Cecilia Paolini" userId="5f1327291e59a3b7" providerId="LiveId" clId="{764363B6-DDB2-45AC-A3E2-ADC822704BC7}" dt="2022-07-18T21:35:13.823" v="298"/>
        <pc:sldMkLst>
          <pc:docMk/>
          <pc:sldMk cId="3682957263" sldId="265"/>
        </pc:sldMkLst>
        <pc:picChg chg="add mod">
          <ac:chgData name="Cecilia Paolini" userId="5f1327291e59a3b7" providerId="LiveId" clId="{764363B6-DDB2-45AC-A3E2-ADC822704BC7}" dt="2022-07-18T21:35:08.697" v="296" actId="14100"/>
          <ac:picMkLst>
            <pc:docMk/>
            <pc:sldMk cId="3682957263" sldId="265"/>
            <ac:picMk id="3" creationId="{7C0B2C04-D476-7F53-30F2-F31AE01CED8E}"/>
          </ac:picMkLst>
        </pc:picChg>
      </pc:sldChg>
      <pc:sldChg chg="addSp modSp new mod ord">
        <pc:chgData name="Cecilia Paolini" userId="5f1327291e59a3b7" providerId="LiveId" clId="{764363B6-DDB2-45AC-A3E2-ADC822704BC7}" dt="2022-07-18T21:35:30.432" v="304" actId="14100"/>
        <pc:sldMkLst>
          <pc:docMk/>
          <pc:sldMk cId="2889891282" sldId="266"/>
        </pc:sldMkLst>
        <pc:picChg chg="add mod">
          <ac:chgData name="Cecilia Paolini" userId="5f1327291e59a3b7" providerId="LiveId" clId="{764363B6-DDB2-45AC-A3E2-ADC822704BC7}" dt="2022-07-18T21:35:30.432" v="304" actId="14100"/>
          <ac:picMkLst>
            <pc:docMk/>
            <pc:sldMk cId="2889891282" sldId="266"/>
            <ac:picMk id="3" creationId="{9A36CF0A-FE58-8F29-C04F-CBB351D04DD4}"/>
          </ac:picMkLst>
        </pc:picChg>
      </pc:sldChg>
      <pc:sldChg chg="addSp modSp new mod ord">
        <pc:chgData name="Cecilia Paolini" userId="5f1327291e59a3b7" providerId="LiveId" clId="{764363B6-DDB2-45AC-A3E2-ADC822704BC7}" dt="2022-07-18T21:36:19.041" v="310" actId="14100"/>
        <pc:sldMkLst>
          <pc:docMk/>
          <pc:sldMk cId="253021466" sldId="267"/>
        </pc:sldMkLst>
        <pc:picChg chg="add mod">
          <ac:chgData name="Cecilia Paolini" userId="5f1327291e59a3b7" providerId="LiveId" clId="{764363B6-DDB2-45AC-A3E2-ADC822704BC7}" dt="2022-07-18T21:36:19.041" v="310" actId="14100"/>
          <ac:picMkLst>
            <pc:docMk/>
            <pc:sldMk cId="253021466" sldId="267"/>
            <ac:picMk id="3" creationId="{CA6D34B1-CF39-19A9-A501-28AB3F4CF773}"/>
          </ac:picMkLst>
        </pc:picChg>
      </pc:sldChg>
      <pc:sldChg chg="addSp delSp modSp new mod setBg">
        <pc:chgData name="Cecilia Paolini" userId="5f1327291e59a3b7" providerId="LiveId" clId="{764363B6-DDB2-45AC-A3E2-ADC822704BC7}" dt="2022-07-18T21:37:16.495" v="317" actId="26606"/>
        <pc:sldMkLst>
          <pc:docMk/>
          <pc:sldMk cId="868288167" sldId="268"/>
        </pc:sldMkLst>
        <pc:spChg chg="add del">
          <ac:chgData name="Cecilia Paolini" userId="5f1327291e59a3b7" providerId="LiveId" clId="{764363B6-DDB2-45AC-A3E2-ADC822704BC7}" dt="2022-07-18T21:37:16.495" v="317" actId="26606"/>
          <ac:spMkLst>
            <pc:docMk/>
            <pc:sldMk cId="868288167" sldId="268"/>
            <ac:spMk id="8" creationId="{01D0AF59-99C3-4251-AB9A-C966C6AD4400}"/>
          </ac:spMkLst>
        </pc:spChg>
        <pc:spChg chg="add del">
          <ac:chgData name="Cecilia Paolini" userId="5f1327291e59a3b7" providerId="LiveId" clId="{764363B6-DDB2-45AC-A3E2-ADC822704BC7}" dt="2022-07-18T21:37:16.495" v="317" actId="26606"/>
          <ac:spMkLst>
            <pc:docMk/>
            <pc:sldMk cId="868288167" sldId="268"/>
            <ac:spMk id="10" creationId="{1855405F-37A2-4869-9154-F8BE3BECE6C3}"/>
          </ac:spMkLst>
        </pc:spChg>
        <pc:picChg chg="add mod">
          <ac:chgData name="Cecilia Paolini" userId="5f1327291e59a3b7" providerId="LiveId" clId="{764363B6-DDB2-45AC-A3E2-ADC822704BC7}" dt="2022-07-18T21:37:16.495" v="317" actId="26606"/>
          <ac:picMkLst>
            <pc:docMk/>
            <pc:sldMk cId="868288167" sldId="268"/>
            <ac:picMk id="3" creationId="{961C5DCB-C67E-02F8-44E4-AF73830C14A3}"/>
          </ac:picMkLst>
        </pc:picChg>
      </pc:sldChg>
      <pc:sldChg chg="addSp modSp new mod">
        <pc:chgData name="Cecilia Paolini" userId="5f1327291e59a3b7" providerId="LiveId" clId="{764363B6-DDB2-45AC-A3E2-ADC822704BC7}" dt="2022-07-18T21:41:42.720" v="325" actId="1076"/>
        <pc:sldMkLst>
          <pc:docMk/>
          <pc:sldMk cId="2228157747" sldId="269"/>
        </pc:sldMkLst>
        <pc:picChg chg="add mod">
          <ac:chgData name="Cecilia Paolini" userId="5f1327291e59a3b7" providerId="LiveId" clId="{764363B6-DDB2-45AC-A3E2-ADC822704BC7}" dt="2022-07-18T21:41:42.720" v="325" actId="1076"/>
          <ac:picMkLst>
            <pc:docMk/>
            <pc:sldMk cId="2228157747" sldId="269"/>
            <ac:picMk id="2" creationId="{868A5FBD-8651-C4EA-0E73-67EFEE26F28B}"/>
          </ac:picMkLst>
        </pc:picChg>
        <pc:picChg chg="add mod">
          <ac:chgData name="Cecilia Paolini" userId="5f1327291e59a3b7" providerId="LiveId" clId="{764363B6-DDB2-45AC-A3E2-ADC822704BC7}" dt="2022-07-18T21:41:38.598" v="324" actId="14100"/>
          <ac:picMkLst>
            <pc:docMk/>
            <pc:sldMk cId="2228157747" sldId="269"/>
            <ac:picMk id="3" creationId="{B8302D9C-9FA6-9E45-D7EF-A6578C681273}"/>
          </ac:picMkLst>
        </pc:picChg>
      </pc:sldChg>
      <pc:sldChg chg="addSp modSp new del mod">
        <pc:chgData name="Cecilia Paolini" userId="5f1327291e59a3b7" providerId="LiveId" clId="{764363B6-DDB2-45AC-A3E2-ADC822704BC7}" dt="2022-07-21T04:13:11.883" v="337" actId="47"/>
        <pc:sldMkLst>
          <pc:docMk/>
          <pc:sldMk cId="3292833898" sldId="270"/>
        </pc:sldMkLst>
        <pc:picChg chg="add mod">
          <ac:chgData name="Cecilia Paolini" userId="5f1327291e59a3b7" providerId="LiveId" clId="{764363B6-DDB2-45AC-A3E2-ADC822704BC7}" dt="2022-07-18T21:45:56.139" v="328" actId="962"/>
          <ac:picMkLst>
            <pc:docMk/>
            <pc:sldMk cId="3292833898" sldId="270"/>
            <ac:picMk id="3" creationId="{91501648-6588-01AC-3CBB-DB76BA58636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45F71-9FEA-D9F5-6354-9244933E583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58F7BD3-C064-4BB9-F930-F58A72A6D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6347F7-0E81-73D0-8163-566DF5BD7315}"/>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66B22CE3-9557-981D-A3A3-9F8162BE2A0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D58B6A-5819-11FC-7052-C69BE3F709E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84437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9709C9-1E88-1D74-D962-8978B3A213B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A470A3-4F76-AB87-35B2-43A8486BB5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087D7C-B51E-6064-236D-DB915D2103B8}"/>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A27C22FC-3A83-69C6-AE76-D54702B38A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3AFBCE-D99C-4C4A-6720-2D904471D8F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41833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ACFEF57-608E-E051-7790-4B0CC32F853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FF0E90F-C340-91FC-4F96-3B131461C06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FBDA93-ECC9-C7D4-C592-9FC8219A4FBB}"/>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291C3C70-ABE1-99F4-3F4C-F0A94FD11A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EA20730-5E24-6E0C-35EA-00FFB160F7EB}"/>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70317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DF575-5D72-F78B-28FA-40C1FECCF9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5AADD1-E56B-D077-9118-26ED2A690C6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9C5C8C-F791-B3D6-A8BE-58E8213B8A1A}"/>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3338D772-40B4-9EF0-2D2C-DDB0CAE81C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6D8875-1A2D-8EC9-9951-9D1852F59BFA}"/>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89934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38654D-5DFB-BA22-1C82-49A7A7145C7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4D9C79C-D8BC-EE89-55B3-CDA17E7972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3156D3-6E0B-AEC8-84AE-84D0BC535536}"/>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AEE831EC-C0BE-E845-F92F-C92F58AB63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740FF8-B18D-271B-FC40-DB10808703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8245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1D422-CC7F-8B0D-38BC-3DC1305A5EF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E7CB66-B462-514E-134C-F3E72AF9D00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512F69C-45FC-BC0C-9AE9-FBA1FB9E475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F27BAF5-83A2-A00D-0C7A-8D4899186D71}"/>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43039A1F-3FF1-6C00-4492-2B59E839AB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4DEE1C-9228-5375-EB5A-96F3C7B9DC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2403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7E1B4-1C29-BA7E-89D2-A2C5BDA1E3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2F82DB3-9032-9AB8-95E8-152F8B1E3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52DCAEA-C7A9-1F6D-97E8-490F5B90162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C425493-478B-20F4-8F85-87529A164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089391C-CA3F-64AD-2C84-45CB7560B7A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9F6E9F7-99B2-D4B6-5D99-AF3C85E97232}"/>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8" name="Segnaposto piè di pagina 7">
            <a:extLst>
              <a:ext uri="{FF2B5EF4-FFF2-40B4-BE49-F238E27FC236}">
                <a16:creationId xmlns:a16="http://schemas.microsoft.com/office/drawing/2014/main" id="{231155A4-F76D-E161-2792-0EDC99BE0C4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EA5F769-7439-1F35-32BB-3435E583B35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7340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56603C-7547-362A-7A3F-5326B2C3040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5A3561B-456E-114F-B408-526686101210}"/>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4" name="Segnaposto piè di pagina 3">
            <a:extLst>
              <a:ext uri="{FF2B5EF4-FFF2-40B4-BE49-F238E27FC236}">
                <a16:creationId xmlns:a16="http://schemas.microsoft.com/office/drawing/2014/main" id="{75D5EBD4-B64E-CFBC-E279-9DA1C74DE9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5B4920E-3545-16A3-AF01-19F12035C700}"/>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30809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72D042C-3997-7FBB-1461-9FC75924E21F}"/>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3" name="Segnaposto piè di pagina 2">
            <a:extLst>
              <a:ext uri="{FF2B5EF4-FFF2-40B4-BE49-F238E27FC236}">
                <a16:creationId xmlns:a16="http://schemas.microsoft.com/office/drawing/2014/main" id="{7210A966-9D07-38CA-7C51-A2EC2F1A590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81AC78E-E1C6-1E31-8BC5-413926A18A1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18077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7A051E-E5B5-CD51-06F6-270DDD963C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A798EE-CEA0-0F76-C00F-688E2664C8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597EE01-B28C-E0ED-4272-2308EA625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5279872-E741-E25F-8E88-34937F7A7842}"/>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1A2ADD5F-4F0F-41BF-B760-8682A4D0C6C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4D49FC-6EB8-07D3-A72C-1FCC9B06995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57105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E9829E-FECA-C5A3-CDC2-E6EBEB4785B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D1942E4-04F0-C163-7DEA-B8257392E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E74330B-A833-B374-83F2-C36D71732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7BDBD52-75CA-492B-F0E8-EA6ECFEA1129}"/>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0733491A-4AFA-A7D7-8813-0C6976A4B5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B8376C-3F77-D7E6-EEEF-85FAB08CD225}"/>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44772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37C2EFF-17B6-7516-B34E-D381394D6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0569D4E-1A46-0C0B-6F3C-D66417476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20C574-A17B-173A-05ED-DB77E31F9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6F278A67-372B-FE5B-DBD7-0DAE87B58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245E440-68CF-D306-5855-07C1439D8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8277D-F2E7-429D-B300-C0178CAEFE44}" type="slidenum">
              <a:rPr lang="it-IT" smtClean="0"/>
              <a:t>‹N›</a:t>
            </a:fld>
            <a:endParaRPr lang="it-IT"/>
          </a:p>
        </p:txBody>
      </p:sp>
    </p:spTree>
    <p:extLst>
      <p:ext uri="{BB962C8B-B14F-4D97-AF65-F5344CB8AC3E}">
        <p14:creationId xmlns:p14="http://schemas.microsoft.com/office/powerpoint/2010/main" val="1029721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A8576-6A82-4B04-1860-0BBEA58CD7C8}"/>
              </a:ext>
            </a:extLst>
          </p:cNvPr>
          <p:cNvSpPr>
            <a:spLocks noGrp="1"/>
          </p:cNvSpPr>
          <p:nvPr>
            <p:ph type="ctrTitle"/>
          </p:nvPr>
        </p:nvSpPr>
        <p:spPr>
          <a:xfrm>
            <a:off x="6096000" y="1290953"/>
            <a:ext cx="6096000" cy="3443068"/>
          </a:xfrm>
        </p:spPr>
        <p:txBody>
          <a:bodyPr vert="horz" lIns="91440" tIns="45720" rIns="91440" bIns="45720" rtlCol="0" anchor="b">
            <a:normAutofit/>
          </a:bodyPr>
          <a:lstStyle/>
          <a:p>
            <a:r>
              <a:rPr lang="en-US" sz="2600" kern="1200" dirty="0">
                <a:solidFill>
                  <a:schemeClr val="tx1"/>
                </a:solidFill>
                <a:latin typeface="Times New Roman" panose="02020603050405020304" pitchFamily="18" charset="0"/>
                <a:cs typeface="Times New Roman" panose="02020603050405020304" pitchFamily="18" charset="0"/>
              </a:rPr>
              <a:t>NUOVE TECNOLOGIE PER I BENI CULTURALI</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a:solidFill>
                  <a:schemeClr val="tx1"/>
                </a:solidFill>
                <a:latin typeface="Times New Roman" panose="02020603050405020304" pitchFamily="18" charset="0"/>
                <a:cs typeface="Times New Roman" panose="02020603050405020304" pitchFamily="18" charset="0"/>
              </a:rPr>
              <a:t>Discipline </a:t>
            </a:r>
            <a:r>
              <a:rPr lang="en-US" sz="2600" kern="1200" dirty="0" err="1">
                <a:solidFill>
                  <a:schemeClr val="tx1"/>
                </a:solidFill>
                <a:latin typeface="Times New Roman" panose="02020603050405020304" pitchFamily="18" charset="0"/>
                <a:cs typeface="Times New Roman" panose="02020603050405020304" pitchFamily="18" charset="0"/>
              </a:rPr>
              <a:t>delle</a:t>
            </a:r>
            <a:r>
              <a:rPr lang="en-US" sz="2600" kern="1200" dirty="0">
                <a:solidFill>
                  <a:schemeClr val="tx1"/>
                </a:solidFill>
                <a:latin typeface="Times New Roman" panose="02020603050405020304" pitchFamily="18" charset="0"/>
                <a:cs typeface="Times New Roman" panose="02020603050405020304" pitchFamily="18" charset="0"/>
              </a:rPr>
              <a:t> Arti, </a:t>
            </a:r>
            <a:r>
              <a:rPr lang="en-US" sz="2600" kern="1200" dirty="0" err="1">
                <a:solidFill>
                  <a:schemeClr val="tx1"/>
                </a:solidFill>
                <a:latin typeface="Times New Roman" panose="02020603050405020304" pitchFamily="18" charset="0"/>
                <a:cs typeface="Times New Roman" panose="02020603050405020304" pitchFamily="18" charset="0"/>
              </a:rPr>
              <a:t>della</a:t>
            </a:r>
            <a:r>
              <a:rPr lang="en-US" sz="2600" kern="1200" dirty="0">
                <a:solidFill>
                  <a:schemeClr val="tx1"/>
                </a:solidFill>
                <a:latin typeface="Times New Roman" panose="02020603050405020304" pitchFamily="18" charset="0"/>
                <a:cs typeface="Times New Roman" panose="02020603050405020304" pitchFamily="18" charset="0"/>
              </a:rPr>
              <a:t> </a:t>
            </a:r>
            <a:r>
              <a:rPr lang="en-US" sz="2600" kern="1200" dirty="0" err="1">
                <a:solidFill>
                  <a:schemeClr val="tx1"/>
                </a:solidFill>
                <a:latin typeface="Times New Roman" panose="02020603050405020304" pitchFamily="18" charset="0"/>
                <a:cs typeface="Times New Roman" panose="02020603050405020304" pitchFamily="18" charset="0"/>
              </a:rPr>
              <a:t>Musica</a:t>
            </a:r>
            <a:r>
              <a:rPr lang="en-US" sz="2600" kern="1200" dirty="0">
                <a:solidFill>
                  <a:schemeClr val="tx1"/>
                </a:solidFill>
                <a:latin typeface="Times New Roman" panose="02020603050405020304" pitchFamily="18" charset="0"/>
                <a:cs typeface="Times New Roman" panose="02020603050405020304" pitchFamily="18" charset="0"/>
              </a:rPr>
              <a:t> e </a:t>
            </a:r>
            <a:r>
              <a:rPr lang="en-US" sz="2600" kern="1200" dirty="0" err="1">
                <a:solidFill>
                  <a:schemeClr val="tx1"/>
                </a:solidFill>
                <a:latin typeface="Times New Roman" panose="02020603050405020304" pitchFamily="18" charset="0"/>
                <a:cs typeface="Times New Roman" panose="02020603050405020304" pitchFamily="18" charset="0"/>
              </a:rPr>
              <a:t>dello</a:t>
            </a:r>
            <a:r>
              <a:rPr lang="en-US" sz="2600" kern="1200" dirty="0">
                <a:solidFill>
                  <a:schemeClr val="tx1"/>
                </a:solidFill>
                <a:latin typeface="Times New Roman" panose="02020603050405020304" pitchFamily="18" charset="0"/>
                <a:cs typeface="Times New Roman" panose="02020603050405020304" pitchFamily="18" charset="0"/>
              </a:rPr>
              <a:t> </a:t>
            </a:r>
            <a:r>
              <a:rPr lang="en-US" sz="2600" kern="1200" dirty="0" err="1">
                <a:solidFill>
                  <a:schemeClr val="tx1"/>
                </a:solidFill>
                <a:latin typeface="Times New Roman" panose="02020603050405020304" pitchFamily="18" charset="0"/>
                <a:cs typeface="Times New Roman" panose="02020603050405020304" pitchFamily="18" charset="0"/>
              </a:rPr>
              <a:t>Spettacolo</a:t>
            </a:r>
            <a:r>
              <a:rPr lang="en-US" sz="2600" kern="1200" dirty="0">
                <a:solidFill>
                  <a:schemeClr val="tx1"/>
                </a:solidFill>
                <a:latin typeface="Times New Roman" panose="02020603050405020304" pitchFamily="18" charset="0"/>
                <a:cs typeface="Times New Roman" panose="02020603050405020304" pitchFamily="18" charset="0"/>
              </a:rPr>
              <a:t> (L-3)</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err="1">
                <a:solidFill>
                  <a:schemeClr val="tx1"/>
                </a:solidFill>
                <a:latin typeface="Times New Roman" panose="02020603050405020304" pitchFamily="18" charset="0"/>
                <a:cs typeface="Times New Roman" panose="02020603050405020304" pitchFamily="18" charset="0"/>
              </a:rPr>
              <a:t>Università</a:t>
            </a:r>
            <a:r>
              <a:rPr lang="en-US" sz="2600" kern="1200" dirty="0">
                <a:solidFill>
                  <a:schemeClr val="tx1"/>
                </a:solidFill>
                <a:latin typeface="Times New Roman" panose="02020603050405020304" pitchFamily="18" charset="0"/>
                <a:cs typeface="Times New Roman" panose="02020603050405020304" pitchFamily="18" charset="0"/>
              </a:rPr>
              <a:t> di Teramo</a:t>
            </a:r>
          </a:p>
        </p:txBody>
      </p:sp>
      <p:sp>
        <p:nvSpPr>
          <p:cNvPr id="3" name="Sottotitolo 2">
            <a:extLst>
              <a:ext uri="{FF2B5EF4-FFF2-40B4-BE49-F238E27FC236}">
                <a16:creationId xmlns:a16="http://schemas.microsoft.com/office/drawing/2014/main" id="{FF99F7C7-9135-F3DD-06FF-52960E97AF13}"/>
              </a:ext>
            </a:extLst>
          </p:cNvPr>
          <p:cNvSpPr>
            <a:spLocks noGrp="1"/>
          </p:cNvSpPr>
          <p:nvPr>
            <p:ph type="subTitle" idx="1"/>
          </p:nvPr>
        </p:nvSpPr>
        <p:spPr>
          <a:xfrm>
            <a:off x="194840" y="4462581"/>
            <a:ext cx="4272564" cy="766381"/>
          </a:xfrm>
        </p:spPr>
        <p:txBody>
          <a:bodyPr vert="horz" lIns="91440" tIns="45720" rIns="91440" bIns="45720" rtlCol="0">
            <a:noAutofit/>
          </a:bodyPr>
          <a:lstStyle/>
          <a:p>
            <a:pPr algn="l"/>
            <a:r>
              <a:rPr lang="en-US" sz="2000" kern="1200" dirty="0">
                <a:solidFill>
                  <a:schemeClr val="tx1"/>
                </a:solidFill>
                <a:latin typeface="Times New Roman" panose="02020603050405020304" pitchFamily="18" charset="0"/>
                <a:cs typeface="Times New Roman" panose="02020603050405020304" pitchFamily="18" charset="0"/>
              </a:rPr>
              <a:t>Cecilia Paolini</a:t>
            </a:r>
          </a:p>
          <a:p>
            <a:pPr algn="l"/>
            <a:r>
              <a:rPr lang="en-US" sz="2000" kern="1200" dirty="0" err="1">
                <a:solidFill>
                  <a:schemeClr val="tx1"/>
                </a:solidFill>
                <a:latin typeface="Times New Roman" panose="02020603050405020304" pitchFamily="18" charset="0"/>
                <a:cs typeface="Times New Roman" panose="02020603050405020304" pitchFamily="18" charset="0"/>
              </a:rPr>
              <a:t>Università</a:t>
            </a:r>
            <a:r>
              <a:rPr lang="en-US" sz="2000" kern="1200" dirty="0">
                <a:solidFill>
                  <a:schemeClr val="tx1"/>
                </a:solidFill>
                <a:latin typeface="Times New Roman" panose="02020603050405020304" pitchFamily="18" charset="0"/>
                <a:cs typeface="Times New Roman" panose="02020603050405020304" pitchFamily="18" charset="0"/>
              </a:rPr>
              <a:t> di Teramo</a:t>
            </a:r>
          </a:p>
          <a:p>
            <a:pPr algn="l"/>
            <a:endParaRPr lang="en-US" sz="2000" kern="1200" dirty="0">
              <a:solidFill>
                <a:schemeClr val="tx1"/>
              </a:solidFill>
              <a:latin typeface="Times New Roman" panose="02020603050405020304" pitchFamily="18" charset="0"/>
              <a:cs typeface="Times New Roman" panose="02020603050405020304" pitchFamily="18" charset="0"/>
            </a:endParaRPr>
          </a:p>
          <a:p>
            <a:pPr algn="l"/>
            <a:endParaRPr lang="en-US" sz="20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391095"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73D65DFE-B5CC-1CC2-3D3D-2F61A7938C63}"/>
              </a:ext>
            </a:extLst>
          </p:cNvPr>
          <p:cNvSpPr txBox="1"/>
          <p:nvPr/>
        </p:nvSpPr>
        <p:spPr>
          <a:xfrm>
            <a:off x="7400924" y="5450103"/>
            <a:ext cx="438626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400" i="1">
                <a:solidFill>
                  <a:prstClr val="black"/>
                </a:solidFill>
                <a:latin typeface="Times New Roman" panose="02020603050405020304" pitchFamily="18" charset="0"/>
                <a:cs typeface="Times New Roman" panose="02020603050405020304" pitchFamily="18" charset="0"/>
              </a:rPr>
              <a:t>VIII</a:t>
            </a:r>
            <a:r>
              <a:rPr kumimoji="0" lang="en-US" sz="2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Lezione</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solidFill>
                  <a:prstClr val="black"/>
                </a:solidFill>
                <a:latin typeface="Times New Roman" panose="02020603050405020304" pitchFamily="18" charset="0"/>
                <a:cs typeface="Times New Roman" panose="02020603050405020304" pitchFamily="18" charset="0"/>
              </a:rPr>
              <a:t>TECNICHE DEL MOSAICO</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09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EF54D3CB-CAC3-83C7-6EB2-496389AAA661}"/>
              </a:ext>
            </a:extLst>
          </p:cNvPr>
          <p:cNvPicPr>
            <a:picLocks noChangeAspect="1"/>
          </p:cNvPicPr>
          <p:nvPr/>
        </p:nvPicPr>
        <p:blipFill rotWithShape="1">
          <a:blip r:embed="rId2"/>
          <a:srcRect t="9732" b="15282"/>
          <a:stretch/>
        </p:blipFill>
        <p:spPr>
          <a:xfrm>
            <a:off x="20" y="1282"/>
            <a:ext cx="12191980" cy="6856718"/>
          </a:xfrm>
          <a:prstGeom prst="rect">
            <a:avLst/>
          </a:prstGeom>
        </p:spPr>
      </p:pic>
    </p:spTree>
    <p:extLst>
      <p:ext uri="{BB962C8B-B14F-4D97-AF65-F5344CB8AC3E}">
        <p14:creationId xmlns:p14="http://schemas.microsoft.com/office/powerpoint/2010/main" val="3016310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018652"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651282" y="5647259"/>
            <a:ext cx="4386263" cy="1184940"/>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3000" dirty="0">
                <a:latin typeface="Times New Roman" panose="02020603050405020304" pitchFamily="18" charset="0"/>
                <a:cs typeface="Times New Roman" panose="02020603050405020304" pitchFamily="18" charset="0"/>
              </a:rPr>
              <a:t>I MATERIALI: SUPPORTI E COLLE</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7114535" y="98954"/>
            <a:ext cx="4386263" cy="1846659"/>
          </a:xfrm>
          <a:prstGeom prst="rect">
            <a:avLst/>
          </a:prstGeom>
          <a:noFill/>
        </p:spPr>
        <p:txBody>
          <a:bodyPr wrap="square" rtlCol="0">
            <a:spAutoFit/>
          </a:bodyPr>
          <a:lstStyle/>
          <a:p>
            <a:pPr algn="ctr"/>
            <a:r>
              <a:rPr lang="en-US" sz="3000" dirty="0">
                <a:latin typeface="Times New Roman" panose="02020603050405020304" pitchFamily="18" charset="0"/>
                <a:cs typeface="Times New Roman" panose="02020603050405020304" pitchFamily="18" charset="0"/>
              </a:rPr>
              <a:t>LE TECNICHE DEL MOSAICO</a:t>
            </a:r>
          </a:p>
          <a:p>
            <a:pPr algn="ctr"/>
            <a:endParaRPr lang="en-US" sz="3000" dirty="0">
              <a:latin typeface="Times New Roman" panose="02020603050405020304" pitchFamily="18" charset="0"/>
              <a:cs typeface="Times New Roman" panose="02020603050405020304" pitchFamily="18" charset="0"/>
            </a:endParaRPr>
          </a:p>
          <a:p>
            <a:endParaRPr lang="it-IT" sz="2400" dirty="0"/>
          </a:p>
        </p:txBody>
      </p:sp>
      <p:sp>
        <p:nvSpPr>
          <p:cNvPr id="3" name="CasellaDiTesto 2">
            <a:extLst>
              <a:ext uri="{FF2B5EF4-FFF2-40B4-BE49-F238E27FC236}">
                <a16:creationId xmlns:a16="http://schemas.microsoft.com/office/drawing/2014/main" id="{7099447F-6801-08FB-157B-28DE228D3507}"/>
              </a:ext>
            </a:extLst>
          </p:cNvPr>
          <p:cNvSpPr txBox="1"/>
          <p:nvPr/>
        </p:nvSpPr>
        <p:spPr>
          <a:xfrm>
            <a:off x="92815" y="1472812"/>
            <a:ext cx="11947948" cy="4062651"/>
          </a:xfrm>
          <a:prstGeom prst="rect">
            <a:avLst/>
          </a:prstGeom>
          <a:noFill/>
        </p:spPr>
        <p:txBody>
          <a:bodyPr wrap="square" rtlCol="0">
            <a:spAutoFit/>
          </a:bodyPr>
          <a:lstStyle/>
          <a:p>
            <a:r>
              <a:rPr lang="it-IT" sz="2400" dirty="0">
                <a:latin typeface="Times New Roman" panose="02020603050405020304" pitchFamily="18" charset="0"/>
                <a:cs typeface="Times New Roman" panose="02020603050405020304" pitchFamily="18" charset="0"/>
              </a:rPr>
              <a:t>Il supporto più utilizzato in ogni epoca è il calcestruzzo (sabbia e cemento) perché è economico e adattabile in molti contesti. </a:t>
            </a:r>
          </a:p>
          <a:p>
            <a:endParaRPr lang="it-IT" sz="2400" dirty="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Sono noti anche altri supporti, in particolare il legno reso impermeabile dopo essere stato immerso in olio bollente, ma anche il vetro. </a:t>
            </a:r>
          </a:p>
          <a:p>
            <a:endParaRPr lang="it-IT" sz="2400" dirty="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Il collante più utilizzato è la malta in quanto è applicabile su qualsiasi superficie. A questa si può aggiungere la calce per rallentare il tempo di presa. Più raramente si utilizza il cemento o la cera (mosaici di Piazza Armerina in Sicilia). In epoca contemporanea vengono impiegati adesivi a base siliconica. </a:t>
            </a:r>
          </a:p>
          <a:p>
            <a:endParaRPr lang="it-IT" dirty="0"/>
          </a:p>
        </p:txBody>
      </p:sp>
    </p:spTree>
    <p:extLst>
      <p:ext uri="{BB962C8B-B14F-4D97-AF65-F5344CB8AC3E}">
        <p14:creationId xmlns:p14="http://schemas.microsoft.com/office/powerpoint/2010/main" val="1559138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700937"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651282" y="5574106"/>
            <a:ext cx="4386263" cy="1184940"/>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3000" dirty="0">
                <a:latin typeface="Times New Roman" panose="02020603050405020304" pitchFamily="18" charset="0"/>
                <a:cs typeface="Times New Roman" panose="02020603050405020304" pitchFamily="18" charset="0"/>
              </a:rPr>
              <a:t>IL MOSAICO PARIETALE</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7114535" y="98954"/>
            <a:ext cx="4386263" cy="1846659"/>
          </a:xfrm>
          <a:prstGeom prst="rect">
            <a:avLst/>
          </a:prstGeom>
          <a:noFill/>
        </p:spPr>
        <p:txBody>
          <a:bodyPr wrap="square" rtlCol="0">
            <a:spAutoFit/>
          </a:bodyPr>
          <a:lstStyle/>
          <a:p>
            <a:pPr algn="ctr"/>
            <a:r>
              <a:rPr lang="en-US" sz="3000" dirty="0">
                <a:latin typeface="Times New Roman" panose="02020603050405020304" pitchFamily="18" charset="0"/>
                <a:cs typeface="Times New Roman" panose="02020603050405020304" pitchFamily="18" charset="0"/>
              </a:rPr>
              <a:t>LE TECNICHE DEL MOSAICO</a:t>
            </a:r>
          </a:p>
          <a:p>
            <a:pPr algn="ctr"/>
            <a:endParaRPr lang="en-US" sz="3000" dirty="0">
              <a:latin typeface="Times New Roman" panose="02020603050405020304" pitchFamily="18" charset="0"/>
              <a:cs typeface="Times New Roman" panose="02020603050405020304" pitchFamily="18" charset="0"/>
            </a:endParaRPr>
          </a:p>
          <a:p>
            <a:endParaRPr lang="it-IT" sz="2400" dirty="0"/>
          </a:p>
        </p:txBody>
      </p:sp>
      <p:sp>
        <p:nvSpPr>
          <p:cNvPr id="3" name="CasellaDiTesto 2">
            <a:extLst>
              <a:ext uri="{FF2B5EF4-FFF2-40B4-BE49-F238E27FC236}">
                <a16:creationId xmlns:a16="http://schemas.microsoft.com/office/drawing/2014/main" id="{B1D59845-81DE-95D1-12EF-BC93F6FDBCF9}"/>
              </a:ext>
            </a:extLst>
          </p:cNvPr>
          <p:cNvSpPr txBox="1"/>
          <p:nvPr/>
        </p:nvSpPr>
        <p:spPr>
          <a:xfrm>
            <a:off x="154455" y="1839884"/>
            <a:ext cx="11605921" cy="2831544"/>
          </a:xfrm>
          <a:prstGeom prst="rect">
            <a:avLst/>
          </a:prstGeom>
          <a:noFill/>
        </p:spPr>
        <p:txBody>
          <a:bodyPr wrap="square" rtlCol="0">
            <a:spAutoFit/>
          </a:bodyPr>
          <a:lstStyle/>
          <a:p>
            <a:r>
              <a:rPr lang="it-IT" sz="3200" dirty="0">
                <a:latin typeface="Times New Roman" panose="02020603050405020304" pitchFamily="18" charset="0"/>
                <a:cs typeface="Times New Roman" panose="02020603050405020304" pitchFamily="18" charset="0"/>
              </a:rPr>
              <a:t>Sul muro grezzo si stende l’arriccio (strato di malta irregolare e granulosa a calce e sabbia che ha lo scopo di essere un buon </a:t>
            </a:r>
            <a:r>
              <a:rPr lang="it-IT" sz="3200" i="1" dirty="0">
                <a:latin typeface="Times New Roman" panose="02020603050405020304" pitchFamily="18" charset="0"/>
                <a:cs typeface="Times New Roman" panose="02020603050405020304" pitchFamily="18" charset="0"/>
              </a:rPr>
              <a:t>grip</a:t>
            </a:r>
            <a:r>
              <a:rPr lang="it-IT" sz="3200" dirty="0">
                <a:latin typeface="Times New Roman" panose="02020603050405020304" pitchFamily="18" charset="0"/>
                <a:cs typeface="Times New Roman" panose="02020603050405020304" pitchFamily="18" charset="0"/>
              </a:rPr>
              <a:t> per l’intonaco o lo strato di malta successivo e per garantire una riserva di umidità) e poi uno strato di malta fine (marmo, calce e pozzolana). Su questa preparazione si procedeva con la messa in opera del mosaico.</a:t>
            </a:r>
          </a:p>
          <a:p>
            <a:endParaRPr lang="it-IT" dirty="0"/>
          </a:p>
        </p:txBody>
      </p:sp>
    </p:spTree>
    <p:extLst>
      <p:ext uri="{BB962C8B-B14F-4D97-AF65-F5344CB8AC3E}">
        <p14:creationId xmlns:p14="http://schemas.microsoft.com/office/powerpoint/2010/main" val="1990414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925303"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83182" y="5574106"/>
            <a:ext cx="4386263" cy="1184940"/>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3000" dirty="0">
                <a:latin typeface="Times New Roman" panose="02020603050405020304" pitchFamily="18" charset="0"/>
                <a:cs typeface="Times New Roman" panose="02020603050405020304" pitchFamily="18" charset="0"/>
              </a:rPr>
              <a:t>MOSAICO PAVIMENTALE</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7114535" y="98954"/>
            <a:ext cx="4386263" cy="1846659"/>
          </a:xfrm>
          <a:prstGeom prst="rect">
            <a:avLst/>
          </a:prstGeom>
          <a:noFill/>
        </p:spPr>
        <p:txBody>
          <a:bodyPr wrap="square" rtlCol="0">
            <a:spAutoFit/>
          </a:bodyPr>
          <a:lstStyle/>
          <a:p>
            <a:pPr algn="ctr"/>
            <a:r>
              <a:rPr lang="en-US" sz="3000" dirty="0">
                <a:latin typeface="Times New Roman" panose="02020603050405020304" pitchFamily="18" charset="0"/>
                <a:cs typeface="Times New Roman" panose="02020603050405020304" pitchFamily="18" charset="0"/>
              </a:rPr>
              <a:t>LE TECNICHE DEL MOSAICO</a:t>
            </a:r>
          </a:p>
          <a:p>
            <a:pPr algn="ctr"/>
            <a:endParaRPr lang="en-US" sz="3000" dirty="0">
              <a:latin typeface="Times New Roman" panose="02020603050405020304" pitchFamily="18" charset="0"/>
              <a:cs typeface="Times New Roman" panose="02020603050405020304" pitchFamily="18" charset="0"/>
            </a:endParaRPr>
          </a:p>
          <a:p>
            <a:endParaRPr lang="it-IT" sz="2400" dirty="0"/>
          </a:p>
        </p:txBody>
      </p:sp>
      <p:sp>
        <p:nvSpPr>
          <p:cNvPr id="3" name="CasellaDiTesto 2">
            <a:extLst>
              <a:ext uri="{FF2B5EF4-FFF2-40B4-BE49-F238E27FC236}">
                <a16:creationId xmlns:a16="http://schemas.microsoft.com/office/drawing/2014/main" id="{1E13CF0E-6E2F-A01F-39A2-81E09DB026D4}"/>
              </a:ext>
            </a:extLst>
          </p:cNvPr>
          <p:cNvSpPr txBox="1"/>
          <p:nvPr/>
        </p:nvSpPr>
        <p:spPr>
          <a:xfrm>
            <a:off x="154455" y="1526959"/>
            <a:ext cx="11714990" cy="3539430"/>
          </a:xfrm>
          <a:prstGeom prst="rect">
            <a:avLst/>
          </a:prstGeom>
          <a:noFill/>
        </p:spPr>
        <p:txBody>
          <a:bodyPr wrap="square" rtlCol="0">
            <a:spAutoFit/>
          </a:bodyPr>
          <a:lstStyle/>
          <a:p>
            <a:r>
              <a:rPr lang="it-IT" sz="3200" dirty="0">
                <a:latin typeface="Times New Roman" panose="02020603050405020304" pitchFamily="18" charset="0"/>
                <a:cs typeface="Times New Roman" panose="02020603050405020304" pitchFamily="18" charset="0"/>
              </a:rPr>
              <a:t>Su un incasso di varia profondità si getta un primo strato di cementante costituito da ciottoli, pietre, oppure mattoni o cocciopesto. Su questo viene gettato un impasto di calce, sabbia e cenere, talvolta con ciottoli o schegge di mattoni e pozzolana, ben livellato. Un successivo strato, ancora più fine e livellato, di calce, pozzolana, polvere di marmo e cocciopesto costituiva la base del mosaico, realizzato su bagno di cemento per allettare le tessere.</a:t>
            </a:r>
          </a:p>
        </p:txBody>
      </p:sp>
    </p:spTree>
    <p:extLst>
      <p:ext uri="{BB962C8B-B14F-4D97-AF65-F5344CB8AC3E}">
        <p14:creationId xmlns:p14="http://schemas.microsoft.com/office/powerpoint/2010/main" val="3295052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104706"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83182" y="5574106"/>
            <a:ext cx="4386263" cy="1184940"/>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3000" dirty="0">
                <a:latin typeface="Times New Roman" panose="02020603050405020304" pitchFamily="18" charset="0"/>
                <a:cs typeface="Times New Roman" panose="02020603050405020304" pitchFamily="18" charset="0"/>
              </a:rPr>
              <a:t>SUPPORTI AUTOPORTANTI</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7114535" y="98954"/>
            <a:ext cx="4386263" cy="1846659"/>
          </a:xfrm>
          <a:prstGeom prst="rect">
            <a:avLst/>
          </a:prstGeom>
          <a:noFill/>
        </p:spPr>
        <p:txBody>
          <a:bodyPr wrap="square" rtlCol="0">
            <a:spAutoFit/>
          </a:bodyPr>
          <a:lstStyle/>
          <a:p>
            <a:pPr algn="ctr"/>
            <a:r>
              <a:rPr lang="en-US" sz="3000" dirty="0">
                <a:latin typeface="Times New Roman" panose="02020603050405020304" pitchFamily="18" charset="0"/>
                <a:cs typeface="Times New Roman" panose="02020603050405020304" pitchFamily="18" charset="0"/>
              </a:rPr>
              <a:t>LE TECNICHE DEL MOSAICO</a:t>
            </a:r>
          </a:p>
          <a:p>
            <a:pPr algn="ctr"/>
            <a:endParaRPr lang="en-US" sz="3000" dirty="0">
              <a:latin typeface="Times New Roman" panose="02020603050405020304" pitchFamily="18" charset="0"/>
              <a:cs typeface="Times New Roman" panose="02020603050405020304" pitchFamily="18" charset="0"/>
            </a:endParaRPr>
          </a:p>
          <a:p>
            <a:endParaRPr lang="it-IT" sz="2400" dirty="0"/>
          </a:p>
        </p:txBody>
      </p:sp>
      <p:sp>
        <p:nvSpPr>
          <p:cNvPr id="9" name="CasellaDiTesto 8">
            <a:extLst>
              <a:ext uri="{FF2B5EF4-FFF2-40B4-BE49-F238E27FC236}">
                <a16:creationId xmlns:a16="http://schemas.microsoft.com/office/drawing/2014/main" id="{7414B991-0DED-743F-59CB-5A8D78F15157}"/>
              </a:ext>
            </a:extLst>
          </p:cNvPr>
          <p:cNvSpPr txBox="1"/>
          <p:nvPr/>
        </p:nvSpPr>
        <p:spPr>
          <a:xfrm>
            <a:off x="92815" y="1467508"/>
            <a:ext cx="11944730" cy="4062651"/>
          </a:xfrm>
          <a:prstGeom prst="rect">
            <a:avLst/>
          </a:prstGeom>
          <a:noFill/>
        </p:spPr>
        <p:txBody>
          <a:bodyPr wrap="square" rtlCol="0">
            <a:spAutoFit/>
          </a:bodyPr>
          <a:lstStyle/>
          <a:p>
            <a:r>
              <a:rPr lang="it-IT" sz="2400" dirty="0">
                <a:latin typeface="Times New Roman" panose="02020603050405020304" pitchFamily="18" charset="0"/>
                <a:cs typeface="Times New Roman" panose="02020603050405020304" pitchFamily="18" charset="0"/>
              </a:rPr>
              <a:t>È una tecnica tipica della tradizione musiva romana, ma era utilizzata anche per le icone portatili bizantine. Si tratta dei cosiddetti emblemata, mosaici realizzati su lastre di pietra, legno, rame, terracotta o, più raramente, ottone e riportati successivamente nelle superfici da decorare.</a:t>
            </a:r>
          </a:p>
          <a:p>
            <a:endParaRPr lang="it-IT" sz="2400" dirty="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Il legante è generalmente costituito da calce spenta e polvere di marmo o mattone mescolati in acqua a volte con eventuale aggiunta di olii o resine. Più raramente il legante è a stucco oleoso, cera, bitume e pece. </a:t>
            </a:r>
          </a:p>
          <a:p>
            <a:endParaRPr lang="it-IT" sz="2400" dirty="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Il supporto può essere a “</a:t>
            </a:r>
            <a:r>
              <a:rPr lang="it-IT" sz="2400" dirty="0" err="1">
                <a:latin typeface="Times New Roman" panose="02020603050405020304" pitchFamily="18" charset="0"/>
                <a:cs typeface="Times New Roman" panose="02020603050405020304" pitchFamily="18" charset="0"/>
              </a:rPr>
              <a:t>cassina</a:t>
            </a:r>
            <a:r>
              <a:rPr lang="it-IT" sz="2400" dirty="0">
                <a:latin typeface="Times New Roman" panose="02020603050405020304" pitchFamily="18" charset="0"/>
                <a:cs typeface="Times New Roman" panose="02020603050405020304" pitchFamily="18" charset="0"/>
              </a:rPr>
              <a:t>” (cassaforma con cornice rialzata) oppure liscio (se deve essere inserito in una parete).</a:t>
            </a:r>
          </a:p>
          <a:p>
            <a:endParaRPr lang="it-IT" dirty="0"/>
          </a:p>
        </p:txBody>
      </p:sp>
    </p:spTree>
    <p:extLst>
      <p:ext uri="{BB962C8B-B14F-4D97-AF65-F5344CB8AC3E}">
        <p14:creationId xmlns:p14="http://schemas.microsoft.com/office/powerpoint/2010/main" val="414954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473353"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83182" y="5574106"/>
            <a:ext cx="4386263" cy="1184940"/>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3000" dirty="0">
                <a:latin typeface="Times New Roman" panose="02020603050405020304" pitchFamily="18" charset="0"/>
                <a:cs typeface="Times New Roman" panose="02020603050405020304" pitchFamily="18" charset="0"/>
              </a:rPr>
              <a:t>SINOPIA E DISEGNO PREPARATORIO</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7114535" y="98954"/>
            <a:ext cx="4386263" cy="1846659"/>
          </a:xfrm>
          <a:prstGeom prst="rect">
            <a:avLst/>
          </a:prstGeom>
          <a:noFill/>
        </p:spPr>
        <p:txBody>
          <a:bodyPr wrap="square" rtlCol="0">
            <a:spAutoFit/>
          </a:bodyPr>
          <a:lstStyle/>
          <a:p>
            <a:pPr algn="ctr"/>
            <a:r>
              <a:rPr lang="en-US" sz="3000" dirty="0">
                <a:latin typeface="Times New Roman" panose="02020603050405020304" pitchFamily="18" charset="0"/>
                <a:cs typeface="Times New Roman" panose="02020603050405020304" pitchFamily="18" charset="0"/>
              </a:rPr>
              <a:t>LE TECNICHE DEL MOSAICO</a:t>
            </a:r>
          </a:p>
          <a:p>
            <a:pPr algn="ctr"/>
            <a:endParaRPr lang="en-US" sz="3000" dirty="0">
              <a:latin typeface="Times New Roman" panose="02020603050405020304" pitchFamily="18" charset="0"/>
              <a:cs typeface="Times New Roman" panose="02020603050405020304" pitchFamily="18" charset="0"/>
            </a:endParaRPr>
          </a:p>
          <a:p>
            <a:endParaRPr lang="it-IT" sz="2400" dirty="0"/>
          </a:p>
        </p:txBody>
      </p:sp>
      <p:sp>
        <p:nvSpPr>
          <p:cNvPr id="8" name="CasellaDiTesto 7">
            <a:extLst>
              <a:ext uri="{FF2B5EF4-FFF2-40B4-BE49-F238E27FC236}">
                <a16:creationId xmlns:a16="http://schemas.microsoft.com/office/drawing/2014/main" id="{695FFD20-1E5B-83B9-CDFE-CBC9AB8ECC1E}"/>
              </a:ext>
            </a:extLst>
          </p:cNvPr>
          <p:cNvSpPr txBox="1"/>
          <p:nvPr/>
        </p:nvSpPr>
        <p:spPr>
          <a:xfrm>
            <a:off x="154454" y="1582340"/>
            <a:ext cx="11944731" cy="3693319"/>
          </a:xfrm>
          <a:prstGeom prst="rect">
            <a:avLst/>
          </a:prstGeom>
          <a:noFill/>
        </p:spPr>
        <p:txBody>
          <a:bodyPr wrap="square" rtlCol="0">
            <a:spAutoFit/>
          </a:bodyPr>
          <a:lstStyle/>
          <a:p>
            <a:r>
              <a:rPr lang="it-IT" sz="2400" dirty="0">
                <a:latin typeface="Times New Roman" panose="02020603050405020304" pitchFamily="18" charset="0"/>
                <a:cs typeface="Times New Roman" panose="02020603050405020304" pitchFamily="18" charset="0"/>
              </a:rPr>
              <a:t>Anche nel mosaico viene utilizzata la sinopia per definire la ripartizione degli spazi. Viene tracciata sull’ultimo strato di preparazione con rosso o nero incidendo la malta fresca.</a:t>
            </a:r>
          </a:p>
          <a:p>
            <a:endParaRPr lang="it-IT" sz="2400" dirty="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Successivamente viene steso a giornate lo strato di legante, in modo che non si asciughi prima della messa in opera. Su questo si riporta il disegno definitivo solitamente mediante spolvero. </a:t>
            </a:r>
          </a:p>
          <a:p>
            <a:endParaRPr lang="it-IT" sz="2400" dirty="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Negli emblemata viene colato uno strato di gesso sul supporto sul quale si procede al disegno preparatorio. Successivamente viene rimosso il gesso per sezioni e sostituito da legante. Il gesso residuale tra gli interstizi serve da contenimento per le tessere. </a:t>
            </a:r>
          </a:p>
          <a:p>
            <a:endParaRPr lang="it-IT" dirty="0"/>
          </a:p>
        </p:txBody>
      </p:sp>
    </p:spTree>
    <p:extLst>
      <p:ext uri="{BB962C8B-B14F-4D97-AF65-F5344CB8AC3E}">
        <p14:creationId xmlns:p14="http://schemas.microsoft.com/office/powerpoint/2010/main" val="3114791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7308109"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571958" y="5673060"/>
            <a:ext cx="4386263" cy="1184940"/>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3000" dirty="0">
                <a:latin typeface="Times New Roman" panose="02020603050405020304" pitchFamily="18" charset="0"/>
                <a:cs typeface="Times New Roman" panose="02020603050405020304" pitchFamily="18" charset="0"/>
              </a:rPr>
              <a:t>MESSA IN OPERA</a:t>
            </a:r>
          </a:p>
          <a:p>
            <a:pPr algn="ctr"/>
            <a:endParaRPr lang="it-IT" sz="3000"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7114535" y="98954"/>
            <a:ext cx="4386263" cy="1846659"/>
          </a:xfrm>
          <a:prstGeom prst="rect">
            <a:avLst/>
          </a:prstGeom>
          <a:noFill/>
        </p:spPr>
        <p:txBody>
          <a:bodyPr wrap="square" rtlCol="0">
            <a:spAutoFit/>
          </a:bodyPr>
          <a:lstStyle/>
          <a:p>
            <a:pPr algn="ctr"/>
            <a:r>
              <a:rPr lang="en-US" sz="3000" dirty="0">
                <a:latin typeface="Times New Roman" panose="02020603050405020304" pitchFamily="18" charset="0"/>
                <a:cs typeface="Times New Roman" panose="02020603050405020304" pitchFamily="18" charset="0"/>
              </a:rPr>
              <a:t>LE TECNICHE DEL MOSAICO</a:t>
            </a:r>
          </a:p>
          <a:p>
            <a:pPr algn="ctr"/>
            <a:endParaRPr lang="en-US" sz="3000" dirty="0">
              <a:latin typeface="Times New Roman" panose="02020603050405020304" pitchFamily="18" charset="0"/>
              <a:cs typeface="Times New Roman" panose="02020603050405020304" pitchFamily="18" charset="0"/>
            </a:endParaRPr>
          </a:p>
          <a:p>
            <a:endParaRPr lang="it-IT" sz="2400" dirty="0"/>
          </a:p>
        </p:txBody>
      </p:sp>
      <p:sp>
        <p:nvSpPr>
          <p:cNvPr id="8" name="CasellaDiTesto 7">
            <a:extLst>
              <a:ext uri="{FF2B5EF4-FFF2-40B4-BE49-F238E27FC236}">
                <a16:creationId xmlns:a16="http://schemas.microsoft.com/office/drawing/2014/main" id="{1A41C444-68FF-1AE4-825D-ED08E6A87DF0}"/>
              </a:ext>
            </a:extLst>
          </p:cNvPr>
          <p:cNvSpPr txBox="1"/>
          <p:nvPr/>
        </p:nvSpPr>
        <p:spPr>
          <a:xfrm>
            <a:off x="0" y="1337935"/>
            <a:ext cx="12006370" cy="4065185"/>
          </a:xfrm>
          <a:prstGeom prst="rect">
            <a:avLst/>
          </a:prstGeom>
          <a:noFill/>
        </p:spPr>
        <p:txBody>
          <a:bodyPr wrap="square" rtlCol="0">
            <a:spAutoFit/>
          </a:bodyPr>
          <a:lstStyle/>
          <a:p>
            <a:r>
              <a:rPr lang="it-IT" dirty="0">
                <a:latin typeface="Times New Roman" panose="02020603050405020304" pitchFamily="18" charset="0"/>
                <a:cs typeface="Times New Roman" panose="02020603050405020304" pitchFamily="18" charset="0"/>
              </a:rPr>
              <a:t>Esistono tre diverse modalità di messa in opera:</a:t>
            </a:r>
          </a:p>
          <a:p>
            <a:endParaRPr lang="it-IT" dirty="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METODO DIRETTO</a:t>
            </a:r>
            <a:r>
              <a:rPr lang="it-IT" dirty="0">
                <a:latin typeface="Times New Roman" panose="02020603050405020304" pitchFamily="18" charset="0"/>
                <a:cs typeface="Times New Roman" panose="02020603050405020304" pitchFamily="18" charset="0"/>
              </a:rPr>
              <a:t>: viene eseguito in situ. Dopo aver effettuato il disegno preparatorio sul supporto si applica uno strato di legante sulle zone da lavorare. Si mettono in opera prima le tessere più grandi, poi quelle più piccole, dall’esterno verso l’interno. In seguito si applica uno strato di cemento per le giunzioni delle tessere che si asporta dopo l’essiccazione. </a:t>
            </a:r>
          </a:p>
          <a:p>
            <a:endParaRPr lang="it-IT" dirty="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METODO INDIRETTO</a:t>
            </a:r>
            <a:r>
              <a:rPr lang="it-IT" dirty="0">
                <a:latin typeface="Times New Roman" panose="02020603050405020304" pitchFamily="18" charset="0"/>
                <a:cs typeface="Times New Roman" panose="02020603050405020304" pitchFamily="18" charset="0"/>
              </a:rPr>
              <a:t>: si mettono in opera le tessere alla rovescia su un supporto provvisorio per ottenere una superficie piana. Successivamente si mette in opera il tutto sul supporto definitivo e si toglie il fondo provvisorio che andrà a scoprire così il verso del mosaico. </a:t>
            </a:r>
          </a:p>
          <a:p>
            <a:endParaRPr lang="it-IT" dirty="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METODO A RIVOLTATURA</a:t>
            </a:r>
            <a:r>
              <a:rPr lang="it-IT" dirty="0">
                <a:latin typeface="Times New Roman" panose="02020603050405020304" pitchFamily="18" charset="0"/>
                <a:cs typeface="Times New Roman" panose="02020603050405020304" pitchFamily="18" charset="0"/>
              </a:rPr>
              <a:t>: diffuso dal XIX sec. è una variante del metodo indiretto e consente una maggiore ricchezza di dettagli. Su una cassaforma si stende uno strato di argilla miscelata a pozzolana e su questo si traccia il disegno preparatorio e si inseriscono direttamente le tessere alla rovescia. Su queste si fanno aderire velatini di garza che, una volta asciutti sosterranno il mosaico che verrà liberato dall’argilla polendo le tessere. </a:t>
            </a:r>
          </a:p>
        </p:txBody>
      </p:sp>
    </p:spTree>
    <p:extLst>
      <p:ext uri="{BB962C8B-B14F-4D97-AF65-F5344CB8AC3E}">
        <p14:creationId xmlns:p14="http://schemas.microsoft.com/office/powerpoint/2010/main" val="2932285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EFD087E5-F3DE-6F55-1EFC-4DA02B098847}"/>
              </a:ext>
            </a:extLst>
          </p:cNvPr>
          <p:cNvPicPr>
            <a:picLocks noChangeAspect="1"/>
          </p:cNvPicPr>
          <p:nvPr/>
        </p:nvPicPr>
        <p:blipFill rotWithShape="1">
          <a:blip r:embed="rId2"/>
          <a:srcRect t="12029" b="10931"/>
          <a:stretch/>
        </p:blipFill>
        <p:spPr>
          <a:xfrm>
            <a:off x="20" y="1282"/>
            <a:ext cx="12191980" cy="6856718"/>
          </a:xfrm>
          <a:prstGeom prst="rect">
            <a:avLst/>
          </a:prstGeom>
        </p:spPr>
      </p:pic>
    </p:spTree>
    <p:extLst>
      <p:ext uri="{BB962C8B-B14F-4D97-AF65-F5344CB8AC3E}">
        <p14:creationId xmlns:p14="http://schemas.microsoft.com/office/powerpoint/2010/main" val="4008550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325898"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651282" y="5774548"/>
            <a:ext cx="4386263" cy="723275"/>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3000" dirty="0">
                <a:latin typeface="Times New Roman" panose="02020603050405020304" pitchFamily="18" charset="0"/>
                <a:cs typeface="Times New Roman" panose="02020603050405020304" pitchFamily="18" charset="0"/>
              </a:rPr>
              <a:t>CENNI</a:t>
            </a:r>
            <a:r>
              <a:rPr lang="it-IT" sz="2400" dirty="0"/>
              <a:t> </a:t>
            </a:r>
            <a:r>
              <a:rPr lang="it-IT" sz="3000" dirty="0">
                <a:latin typeface="Times New Roman" panose="02020603050405020304" pitchFamily="18" charset="0"/>
                <a:cs typeface="Times New Roman" panose="02020603050405020304" pitchFamily="18" charset="0"/>
              </a:rPr>
              <a:t>STORICI</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7114535" y="98954"/>
            <a:ext cx="4386263" cy="1846659"/>
          </a:xfrm>
          <a:prstGeom prst="rect">
            <a:avLst/>
          </a:prstGeom>
          <a:noFill/>
        </p:spPr>
        <p:txBody>
          <a:bodyPr wrap="square" rtlCol="0">
            <a:spAutoFit/>
          </a:bodyPr>
          <a:lstStyle/>
          <a:p>
            <a:pPr algn="ctr"/>
            <a:r>
              <a:rPr lang="en-US" sz="3000" dirty="0">
                <a:latin typeface="Times New Roman" panose="02020603050405020304" pitchFamily="18" charset="0"/>
                <a:cs typeface="Times New Roman" panose="02020603050405020304" pitchFamily="18" charset="0"/>
              </a:rPr>
              <a:t>LE TECNICHE DEL MOSAICO</a:t>
            </a:r>
          </a:p>
          <a:p>
            <a:pPr algn="ctr"/>
            <a:endParaRPr lang="en-US" sz="3000" dirty="0">
              <a:latin typeface="Times New Roman" panose="02020603050405020304" pitchFamily="18" charset="0"/>
              <a:cs typeface="Times New Roman" panose="02020603050405020304" pitchFamily="18" charset="0"/>
            </a:endParaRPr>
          </a:p>
          <a:p>
            <a:endParaRPr lang="it-IT" sz="2400" dirty="0"/>
          </a:p>
        </p:txBody>
      </p:sp>
      <p:sp>
        <p:nvSpPr>
          <p:cNvPr id="3" name="CasellaDiTesto 2">
            <a:extLst>
              <a:ext uri="{FF2B5EF4-FFF2-40B4-BE49-F238E27FC236}">
                <a16:creationId xmlns:a16="http://schemas.microsoft.com/office/drawing/2014/main" id="{A4005FC8-0AB4-6D3B-9471-2AD1942224A5}"/>
              </a:ext>
            </a:extLst>
          </p:cNvPr>
          <p:cNvSpPr txBox="1"/>
          <p:nvPr/>
        </p:nvSpPr>
        <p:spPr>
          <a:xfrm>
            <a:off x="154455" y="1310175"/>
            <a:ext cx="11739725" cy="4370427"/>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Il mosaico non nasce per fini estetici ma per risolvere problemi pratici: argilla smaltata o ciottoli venivano messi in opera per proteggere muri di mattoni crudi e pavimenti in terra battuta (primi esemplari di coni d’argilla smaltati impiegati come mosaico parietale risalgono ai Sumeri 3.000 anni fa). </a:t>
            </a:r>
          </a:p>
          <a:p>
            <a:endParaRPr lang="it-IT" sz="2000" dirty="0">
              <a:latin typeface="Times New Roman" panose="02020603050405020304" pitchFamily="18" charset="0"/>
              <a:cs typeface="Times New Roman" panose="02020603050405020304" pitchFamily="18" charset="0"/>
            </a:endParaRPr>
          </a:p>
          <a:p>
            <a:r>
              <a:rPr lang="it-IT" sz="2000" dirty="0">
                <a:latin typeface="Times New Roman" panose="02020603050405020304" pitchFamily="18" charset="0"/>
                <a:cs typeface="Times New Roman" panose="02020603050405020304" pitchFamily="18" charset="0"/>
              </a:rPr>
              <a:t>In epoca minoico – micenea, veniva messa in opera una pavimentazione a mosaici di ciottoli per rendere più solido il piano di calpestio.</a:t>
            </a:r>
          </a:p>
          <a:p>
            <a:endParaRPr lang="it-IT" sz="2000" dirty="0">
              <a:latin typeface="Times New Roman" panose="02020603050405020304" pitchFamily="18" charset="0"/>
              <a:cs typeface="Times New Roman" panose="02020603050405020304" pitchFamily="18" charset="0"/>
            </a:endParaRPr>
          </a:p>
          <a:p>
            <a:r>
              <a:rPr lang="it-IT" sz="2000" dirty="0">
                <a:latin typeface="Times New Roman" panose="02020603050405020304" pitchFamily="18" charset="0"/>
                <a:cs typeface="Times New Roman" panose="02020603050405020304" pitchFamily="18" charset="0"/>
              </a:rPr>
              <a:t>Dal IV sec. a. C. cominciano a essere impiegati cubi di marmo, onice e pietre colorate in sostituzione dei ciottoli, fino ad arrivare al III sec. a. C. a Roma quando vengono impiegate le tessere intagliate per impermeabilizzare pavimenti in terra battuta. </a:t>
            </a:r>
          </a:p>
          <a:p>
            <a:endParaRPr lang="it-IT" sz="2000" dirty="0">
              <a:latin typeface="Times New Roman" panose="02020603050405020304" pitchFamily="18" charset="0"/>
              <a:cs typeface="Times New Roman" panose="02020603050405020304" pitchFamily="18" charset="0"/>
            </a:endParaRPr>
          </a:p>
          <a:p>
            <a:r>
              <a:rPr lang="it-IT" sz="2000" dirty="0">
                <a:latin typeface="Times New Roman" panose="02020603050405020304" pitchFamily="18" charset="0"/>
                <a:cs typeface="Times New Roman" panose="02020603050405020304" pitchFamily="18" charset="0"/>
              </a:rPr>
              <a:t>In epoca tardo-imperiale e soprattutto nelle aree orientali, si diffonde l’uso del mosaico per fini estetici. La tradizione prosegue nel periodo bizantino.</a:t>
            </a:r>
          </a:p>
          <a:p>
            <a:endParaRPr lang="it-IT" dirty="0"/>
          </a:p>
        </p:txBody>
      </p:sp>
    </p:spTree>
    <p:extLst>
      <p:ext uri="{BB962C8B-B14F-4D97-AF65-F5344CB8AC3E}">
        <p14:creationId xmlns:p14="http://schemas.microsoft.com/office/powerpoint/2010/main" val="2677476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A7C4431-724C-F190-363A-2EBDAB564166}"/>
              </a:ext>
            </a:extLst>
          </p:cNvPr>
          <p:cNvPicPr>
            <a:picLocks noChangeAspect="1"/>
          </p:cNvPicPr>
          <p:nvPr/>
        </p:nvPicPr>
        <p:blipFill>
          <a:blip r:embed="rId2"/>
          <a:stretch>
            <a:fillRect/>
          </a:stretch>
        </p:blipFill>
        <p:spPr>
          <a:xfrm>
            <a:off x="639191" y="423839"/>
            <a:ext cx="10685017" cy="6010322"/>
          </a:xfrm>
          <a:prstGeom prst="rect">
            <a:avLst/>
          </a:prstGeom>
        </p:spPr>
      </p:pic>
    </p:spTree>
    <p:extLst>
      <p:ext uri="{BB962C8B-B14F-4D97-AF65-F5344CB8AC3E}">
        <p14:creationId xmlns:p14="http://schemas.microsoft.com/office/powerpoint/2010/main" val="3436469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A51BF60-1787-F338-D771-2B744EBB3350}"/>
              </a:ext>
            </a:extLst>
          </p:cNvPr>
          <p:cNvPicPr>
            <a:picLocks noChangeAspect="1"/>
          </p:cNvPicPr>
          <p:nvPr/>
        </p:nvPicPr>
        <p:blipFill>
          <a:blip r:embed="rId2"/>
          <a:stretch>
            <a:fillRect/>
          </a:stretch>
        </p:blipFill>
        <p:spPr>
          <a:xfrm>
            <a:off x="1313895" y="151554"/>
            <a:ext cx="9839907" cy="6554892"/>
          </a:xfrm>
          <a:prstGeom prst="rect">
            <a:avLst/>
          </a:prstGeom>
        </p:spPr>
      </p:pic>
    </p:spTree>
    <p:extLst>
      <p:ext uri="{BB962C8B-B14F-4D97-AF65-F5344CB8AC3E}">
        <p14:creationId xmlns:p14="http://schemas.microsoft.com/office/powerpoint/2010/main" val="2235020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104706"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651282" y="5774548"/>
            <a:ext cx="4386263" cy="723275"/>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3000" dirty="0">
                <a:latin typeface="Times New Roman" panose="02020603050405020304" pitchFamily="18" charset="0"/>
                <a:cs typeface="Times New Roman" panose="02020603050405020304" pitchFamily="18" charset="0"/>
              </a:rPr>
              <a:t>CENNI</a:t>
            </a:r>
            <a:r>
              <a:rPr lang="it-IT" sz="2400" dirty="0"/>
              <a:t> </a:t>
            </a:r>
            <a:r>
              <a:rPr lang="it-IT" sz="3000" dirty="0">
                <a:latin typeface="Times New Roman" panose="02020603050405020304" pitchFamily="18" charset="0"/>
                <a:cs typeface="Times New Roman" panose="02020603050405020304" pitchFamily="18" charset="0"/>
              </a:rPr>
              <a:t>STORICI</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7114535" y="98954"/>
            <a:ext cx="4386263" cy="1846659"/>
          </a:xfrm>
          <a:prstGeom prst="rect">
            <a:avLst/>
          </a:prstGeom>
          <a:noFill/>
        </p:spPr>
        <p:txBody>
          <a:bodyPr wrap="square" rtlCol="0">
            <a:spAutoFit/>
          </a:bodyPr>
          <a:lstStyle/>
          <a:p>
            <a:pPr algn="ctr"/>
            <a:r>
              <a:rPr lang="en-US" sz="3000" dirty="0">
                <a:latin typeface="Times New Roman" panose="02020603050405020304" pitchFamily="18" charset="0"/>
                <a:cs typeface="Times New Roman" panose="02020603050405020304" pitchFamily="18" charset="0"/>
              </a:rPr>
              <a:t>LE TECNICHE DEL MOSAICO</a:t>
            </a:r>
          </a:p>
          <a:p>
            <a:pPr algn="ctr"/>
            <a:endParaRPr lang="en-US" sz="3000" dirty="0">
              <a:latin typeface="Times New Roman" panose="02020603050405020304" pitchFamily="18" charset="0"/>
              <a:cs typeface="Times New Roman" panose="02020603050405020304" pitchFamily="18" charset="0"/>
            </a:endParaRPr>
          </a:p>
          <a:p>
            <a:endParaRPr lang="it-IT" sz="2400" dirty="0"/>
          </a:p>
        </p:txBody>
      </p:sp>
      <p:sp>
        <p:nvSpPr>
          <p:cNvPr id="3" name="CasellaDiTesto 2">
            <a:extLst>
              <a:ext uri="{FF2B5EF4-FFF2-40B4-BE49-F238E27FC236}">
                <a16:creationId xmlns:a16="http://schemas.microsoft.com/office/drawing/2014/main" id="{59D81C02-24D6-38DA-CA3C-E24FAAC54109}"/>
              </a:ext>
            </a:extLst>
          </p:cNvPr>
          <p:cNvSpPr txBox="1"/>
          <p:nvPr/>
        </p:nvSpPr>
        <p:spPr>
          <a:xfrm>
            <a:off x="92815" y="1472812"/>
            <a:ext cx="11944730" cy="3754874"/>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In epoca medievale la tradizione ravennate (sotto la dominazione bizantina) arriva a soluzioni di altissimo livello. A Roma il mosaico di S. Pudenziana (IV sec.) e quello di SS Cosma e Damiano (V sec.) inaugurano una scuola che avrà sviluppo di prestigio.</a:t>
            </a:r>
          </a:p>
          <a:p>
            <a:endParaRPr lang="it-IT" sz="2000" dirty="0">
              <a:latin typeface="Times New Roman" panose="02020603050405020304" pitchFamily="18" charset="0"/>
              <a:cs typeface="Times New Roman" panose="02020603050405020304" pitchFamily="18" charset="0"/>
            </a:endParaRPr>
          </a:p>
          <a:p>
            <a:r>
              <a:rPr lang="it-IT" sz="2000" dirty="0">
                <a:latin typeface="Times New Roman" panose="02020603050405020304" pitchFamily="18" charset="0"/>
                <a:cs typeface="Times New Roman" panose="02020603050405020304" pitchFamily="18" charset="0"/>
              </a:rPr>
              <a:t>Dall’epoca romanica al mosaico viene sostituito il più economico affresco, ma rimane molto utilizzato per le pavimentazioni (es. stile cosmatesco), fino ad arrivare all’epoca barocca in cui diventa definitivamente subordinato all’architettura. </a:t>
            </a:r>
          </a:p>
          <a:p>
            <a:endParaRPr lang="it-IT" sz="2000" dirty="0">
              <a:latin typeface="Times New Roman" panose="02020603050405020304" pitchFamily="18" charset="0"/>
              <a:cs typeface="Times New Roman" panose="02020603050405020304" pitchFamily="18" charset="0"/>
            </a:endParaRPr>
          </a:p>
          <a:p>
            <a:r>
              <a:rPr lang="it-IT" sz="2000" dirty="0">
                <a:latin typeface="Times New Roman" panose="02020603050405020304" pitchFamily="18" charset="0"/>
                <a:cs typeface="Times New Roman" panose="02020603050405020304" pitchFamily="18" charset="0"/>
              </a:rPr>
              <a:t>Nel Novecento, grazie al Liberty e all’Art </a:t>
            </a:r>
            <a:r>
              <a:rPr lang="it-IT" sz="2000" dirty="0" err="1">
                <a:latin typeface="Times New Roman" panose="02020603050405020304" pitchFamily="18" charset="0"/>
                <a:cs typeface="Times New Roman" panose="02020603050405020304" pitchFamily="18" charset="0"/>
              </a:rPr>
              <a:t>Decò</a:t>
            </a:r>
            <a:r>
              <a:rPr lang="it-IT" sz="2000" dirty="0">
                <a:latin typeface="Times New Roman" panose="02020603050405020304" pitchFamily="18" charset="0"/>
                <a:cs typeface="Times New Roman" panose="02020603050405020304" pitchFamily="18" charset="0"/>
              </a:rPr>
              <a:t>, la tecnica del mosaico ha una vera e propria rinascita. In epoca contemporanea tra gli artisti che maggiormente si interessarono al mosaico si ricordano in particolare Gustav Klimt e Antoni Gaudì.</a:t>
            </a:r>
          </a:p>
          <a:p>
            <a:endParaRPr lang="it-IT" dirty="0"/>
          </a:p>
        </p:txBody>
      </p:sp>
    </p:spTree>
    <p:extLst>
      <p:ext uri="{BB962C8B-B14F-4D97-AF65-F5344CB8AC3E}">
        <p14:creationId xmlns:p14="http://schemas.microsoft.com/office/powerpoint/2010/main" val="1515473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823525D8-BB34-BA8A-4BE9-D9C00F8F18DF}"/>
              </a:ext>
            </a:extLst>
          </p:cNvPr>
          <p:cNvPicPr>
            <a:picLocks noChangeAspect="1"/>
          </p:cNvPicPr>
          <p:nvPr/>
        </p:nvPicPr>
        <p:blipFill rotWithShape="1">
          <a:blip r:embed="rId2"/>
          <a:srcRect t="17224" r="-1" b="31598"/>
          <a:stretch/>
        </p:blipFill>
        <p:spPr>
          <a:xfrm>
            <a:off x="20" y="1282"/>
            <a:ext cx="12191980" cy="6856718"/>
          </a:xfrm>
          <a:prstGeom prst="rect">
            <a:avLst/>
          </a:prstGeom>
        </p:spPr>
      </p:pic>
    </p:spTree>
    <p:extLst>
      <p:ext uri="{BB962C8B-B14F-4D97-AF65-F5344CB8AC3E}">
        <p14:creationId xmlns:p14="http://schemas.microsoft.com/office/powerpoint/2010/main" val="331548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57776D4C-AB76-7E50-F45E-1E4CE8E0A656}"/>
              </a:ext>
            </a:extLst>
          </p:cNvPr>
          <p:cNvPicPr>
            <a:picLocks noChangeAspect="1"/>
          </p:cNvPicPr>
          <p:nvPr/>
        </p:nvPicPr>
        <p:blipFill rotWithShape="1">
          <a:blip r:embed="rId2"/>
          <a:srcRect t="26156" r="1" b="26182"/>
          <a:stretch/>
        </p:blipFill>
        <p:spPr>
          <a:xfrm>
            <a:off x="20" y="1282"/>
            <a:ext cx="12191980" cy="6856718"/>
          </a:xfrm>
          <a:prstGeom prst="rect">
            <a:avLst/>
          </a:prstGeom>
        </p:spPr>
      </p:pic>
    </p:spTree>
    <p:extLst>
      <p:ext uri="{BB962C8B-B14F-4D97-AF65-F5344CB8AC3E}">
        <p14:creationId xmlns:p14="http://schemas.microsoft.com/office/powerpoint/2010/main" val="657575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447C57CA-2A3C-B0FC-FDAA-663531842226}"/>
              </a:ext>
            </a:extLst>
          </p:cNvPr>
          <p:cNvPicPr>
            <a:picLocks noChangeAspect="1"/>
          </p:cNvPicPr>
          <p:nvPr/>
        </p:nvPicPr>
        <p:blipFill rotWithShape="1">
          <a:blip r:embed="rId2"/>
          <a:srcRect t="14954" b="12944"/>
          <a:stretch/>
        </p:blipFill>
        <p:spPr>
          <a:xfrm>
            <a:off x="20" y="1282"/>
            <a:ext cx="12191980" cy="6856718"/>
          </a:xfrm>
          <a:prstGeom prst="rect">
            <a:avLst/>
          </a:prstGeom>
        </p:spPr>
      </p:pic>
    </p:spTree>
    <p:extLst>
      <p:ext uri="{BB962C8B-B14F-4D97-AF65-F5344CB8AC3E}">
        <p14:creationId xmlns:p14="http://schemas.microsoft.com/office/powerpoint/2010/main" val="605892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104706"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651282" y="5574106"/>
            <a:ext cx="4386263" cy="1184940"/>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3000" dirty="0">
                <a:latin typeface="Times New Roman" panose="02020603050405020304" pitchFamily="18" charset="0"/>
                <a:cs typeface="Times New Roman" panose="02020603050405020304" pitchFamily="18" charset="0"/>
              </a:rPr>
              <a:t>I MATERIALI: LE TESSERE</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7114535" y="98954"/>
            <a:ext cx="4386263" cy="1846659"/>
          </a:xfrm>
          <a:prstGeom prst="rect">
            <a:avLst/>
          </a:prstGeom>
          <a:noFill/>
        </p:spPr>
        <p:txBody>
          <a:bodyPr wrap="square" rtlCol="0">
            <a:spAutoFit/>
          </a:bodyPr>
          <a:lstStyle/>
          <a:p>
            <a:pPr algn="ctr"/>
            <a:r>
              <a:rPr lang="en-US" sz="3000" dirty="0">
                <a:latin typeface="Times New Roman" panose="02020603050405020304" pitchFamily="18" charset="0"/>
                <a:cs typeface="Times New Roman" panose="02020603050405020304" pitchFamily="18" charset="0"/>
              </a:rPr>
              <a:t>LE TECNICHE DEL MOSAICO</a:t>
            </a:r>
          </a:p>
          <a:p>
            <a:pPr algn="ctr"/>
            <a:endParaRPr lang="en-US" sz="3000" dirty="0">
              <a:latin typeface="Times New Roman" panose="02020603050405020304" pitchFamily="18" charset="0"/>
              <a:cs typeface="Times New Roman" panose="02020603050405020304" pitchFamily="18" charset="0"/>
            </a:endParaRPr>
          </a:p>
          <a:p>
            <a:endParaRPr lang="it-IT" sz="2400" dirty="0"/>
          </a:p>
        </p:txBody>
      </p:sp>
      <p:sp>
        <p:nvSpPr>
          <p:cNvPr id="3" name="CasellaDiTesto 2">
            <a:extLst>
              <a:ext uri="{FF2B5EF4-FFF2-40B4-BE49-F238E27FC236}">
                <a16:creationId xmlns:a16="http://schemas.microsoft.com/office/drawing/2014/main" id="{9EF84316-AF28-8E8D-2D28-26E1618B1DC8}"/>
              </a:ext>
            </a:extLst>
          </p:cNvPr>
          <p:cNvSpPr txBox="1"/>
          <p:nvPr/>
        </p:nvSpPr>
        <p:spPr>
          <a:xfrm>
            <a:off x="18504" y="1205499"/>
            <a:ext cx="12154992" cy="4724370"/>
          </a:xfrm>
          <a:prstGeom prst="rect">
            <a:avLst/>
          </a:prstGeom>
          <a:noFill/>
        </p:spPr>
        <p:txBody>
          <a:bodyPr wrap="square" rtlCol="0">
            <a:spAutoFit/>
          </a:bodyPr>
          <a:lstStyle/>
          <a:p>
            <a:r>
              <a:rPr lang="it-IT" sz="2800" dirty="0">
                <a:latin typeface="Times New Roman" panose="02020603050405020304" pitchFamily="18" charset="0"/>
                <a:cs typeface="Times New Roman" panose="02020603050405020304" pitchFamily="18" charset="0"/>
              </a:rPr>
              <a:t>I materiali più diffusi sono:</a:t>
            </a:r>
          </a:p>
          <a:p>
            <a:endParaRPr lang="it-IT" sz="1000" dirty="0">
              <a:latin typeface="Times New Roman" panose="02020603050405020304" pitchFamily="18" charset="0"/>
              <a:cs typeface="Times New Roman" panose="02020603050405020304" pitchFamily="18" charset="0"/>
            </a:endParaRPr>
          </a:p>
          <a:p>
            <a:pPr lvl="1"/>
            <a:r>
              <a:rPr lang="it-IT" sz="2400" b="1" dirty="0">
                <a:latin typeface="Times New Roman" panose="02020603050405020304" pitchFamily="18" charset="0"/>
                <a:cs typeface="Times New Roman" panose="02020603050405020304" pitchFamily="18" charset="0"/>
              </a:rPr>
              <a:t>Ciottoli</a:t>
            </a:r>
            <a:r>
              <a:rPr lang="it-IT" sz="2400" dirty="0">
                <a:latin typeface="Times New Roman" panose="02020603050405020304" pitchFamily="18" charset="0"/>
                <a:cs typeface="Times New Roman" panose="02020603050405020304" pitchFamily="18" charset="0"/>
              </a:rPr>
              <a:t>: utilizzo antichissimo ed economico.</a:t>
            </a:r>
          </a:p>
          <a:p>
            <a:endParaRPr lang="it-IT" sz="900" dirty="0">
              <a:latin typeface="Times New Roman" panose="02020603050405020304" pitchFamily="18" charset="0"/>
              <a:cs typeface="Times New Roman" panose="02020603050405020304" pitchFamily="18" charset="0"/>
            </a:endParaRPr>
          </a:p>
          <a:p>
            <a:pPr lvl="1"/>
            <a:r>
              <a:rPr lang="it-IT" sz="2400" b="1" dirty="0">
                <a:latin typeface="Times New Roman" panose="02020603050405020304" pitchFamily="18" charset="0"/>
                <a:cs typeface="Times New Roman" panose="02020603050405020304" pitchFamily="18" charset="0"/>
              </a:rPr>
              <a:t>Pasta vitrea</a:t>
            </a:r>
            <a:r>
              <a:rPr lang="it-IT" sz="2400" dirty="0">
                <a:latin typeface="Times New Roman" panose="02020603050405020304" pitchFamily="18" charset="0"/>
                <a:cs typeface="Times New Roman" panose="02020603050405020304" pitchFamily="18" charset="0"/>
              </a:rPr>
              <a:t>: traslucidi e dai colori brillanti.</a:t>
            </a:r>
          </a:p>
          <a:p>
            <a:endParaRPr lang="it-IT" sz="900" dirty="0">
              <a:latin typeface="Times New Roman" panose="02020603050405020304" pitchFamily="18" charset="0"/>
              <a:cs typeface="Times New Roman" panose="02020603050405020304" pitchFamily="18" charset="0"/>
            </a:endParaRPr>
          </a:p>
          <a:p>
            <a:pPr lvl="1"/>
            <a:r>
              <a:rPr lang="it-IT" sz="2400" b="1" dirty="0">
                <a:latin typeface="Times New Roman" panose="02020603050405020304" pitchFamily="18" charset="0"/>
                <a:cs typeface="Times New Roman" panose="02020603050405020304" pitchFamily="18" charset="0"/>
              </a:rPr>
              <a:t>Tessere di arenaria</a:t>
            </a:r>
            <a:r>
              <a:rPr lang="it-IT" sz="2400" dirty="0">
                <a:latin typeface="Times New Roman" panose="02020603050405020304" pitchFamily="18" charset="0"/>
                <a:cs typeface="Times New Roman" panose="02020603050405020304" pitchFamily="18" charset="0"/>
              </a:rPr>
              <a:t>: facile da tagliare e resistente al freddo.</a:t>
            </a:r>
          </a:p>
          <a:p>
            <a:endParaRPr lang="it-IT" sz="900" dirty="0">
              <a:latin typeface="Times New Roman" panose="02020603050405020304" pitchFamily="18" charset="0"/>
              <a:cs typeface="Times New Roman" panose="02020603050405020304" pitchFamily="18" charset="0"/>
            </a:endParaRPr>
          </a:p>
          <a:p>
            <a:pPr lvl="1"/>
            <a:r>
              <a:rPr lang="it-IT" sz="2400" b="1" dirty="0">
                <a:latin typeface="Times New Roman" panose="02020603050405020304" pitchFamily="18" charset="0"/>
                <a:cs typeface="Times New Roman" panose="02020603050405020304" pitchFamily="18" charset="0"/>
              </a:rPr>
              <a:t>Ceramica smaltata</a:t>
            </a:r>
            <a:r>
              <a:rPr lang="it-IT" sz="2400" dirty="0">
                <a:latin typeface="Times New Roman" panose="02020603050405020304" pitchFamily="18" charset="0"/>
                <a:cs typeface="Times New Roman" panose="02020603050405020304" pitchFamily="18" charset="0"/>
              </a:rPr>
              <a:t>: permette una vastissima gamma cromatica ma è molto fragile.</a:t>
            </a:r>
          </a:p>
          <a:p>
            <a:endParaRPr lang="it-IT" sz="900" dirty="0">
              <a:latin typeface="Times New Roman" panose="02020603050405020304" pitchFamily="18" charset="0"/>
              <a:cs typeface="Times New Roman" panose="02020603050405020304" pitchFamily="18" charset="0"/>
            </a:endParaRPr>
          </a:p>
          <a:p>
            <a:pPr lvl="1"/>
            <a:r>
              <a:rPr lang="it-IT" sz="2400" b="1" dirty="0">
                <a:latin typeface="Times New Roman" panose="02020603050405020304" pitchFamily="18" charset="0"/>
                <a:cs typeface="Times New Roman" panose="02020603050405020304" pitchFamily="18" charset="0"/>
              </a:rPr>
              <a:t>Marmo</a:t>
            </a:r>
            <a:r>
              <a:rPr lang="it-IT" sz="2400" dirty="0">
                <a:latin typeface="Times New Roman" panose="02020603050405020304" pitchFamily="18" charset="0"/>
                <a:cs typeface="Times New Roman" panose="02020603050405020304" pitchFamily="18" charset="0"/>
              </a:rPr>
              <a:t>: grande resistenza, buona varietà cromatica ma molto pesante e non adatto per tutti i supporti.</a:t>
            </a:r>
          </a:p>
          <a:p>
            <a:endParaRPr lang="it-IT" sz="900" dirty="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È possibile anche impiegare foglie d’oro o d’argento applicate a tessere di vetro per conferire un effetto di luminosità.</a:t>
            </a:r>
          </a:p>
          <a:p>
            <a:endParaRPr lang="it-IT" dirty="0"/>
          </a:p>
        </p:txBody>
      </p:sp>
    </p:spTree>
    <p:extLst>
      <p:ext uri="{BB962C8B-B14F-4D97-AF65-F5344CB8AC3E}">
        <p14:creationId xmlns:p14="http://schemas.microsoft.com/office/powerpoint/2010/main" val="319807483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1158</TotalTime>
  <Words>1199</Words>
  <Application>Microsoft Office PowerPoint</Application>
  <PresentationFormat>Widescreen</PresentationFormat>
  <Paragraphs>92</Paragraphs>
  <Slides>17</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17</vt:i4>
      </vt:variant>
    </vt:vector>
  </HeadingPairs>
  <TitlesOfParts>
    <vt:vector size="22" baseType="lpstr">
      <vt:lpstr>Arial</vt:lpstr>
      <vt:lpstr>Calibri</vt:lpstr>
      <vt:lpstr>Calibri Light</vt:lpstr>
      <vt:lpstr>Times New Roman</vt:lpstr>
      <vt:lpstr>Tema di Office</vt:lpstr>
      <vt:lpstr>NUOVE TECNOLOGIE PER I BENI CULTURALI   Discipline delle Arti, della Musica e dello Spettacolo (L-3)  Università di Teramo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L’EVOLUZIONE DEL RITRATTO DI GRUPPO DALLE FIANDRE CATTOLICHE ALLA REPUBBLICA DELLE PROVINCE UNITE RIFORMATE</dc:title>
  <dc:creator>Cecilia Paolini</dc:creator>
  <cp:lastModifiedBy>Cecilia Paolini</cp:lastModifiedBy>
  <cp:revision>19</cp:revision>
  <dcterms:created xsi:type="dcterms:W3CDTF">2022-04-26T11:54:05Z</dcterms:created>
  <dcterms:modified xsi:type="dcterms:W3CDTF">2023-08-04T18:31:37Z</dcterms:modified>
</cp:coreProperties>
</file>