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 PER I BENI CULTURALI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MEDIA, ARTI, CULTURE (LM-65)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08617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XXIII </a:t>
            </a:r>
            <a:r>
              <a:rPr lang="en-US" sz="2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LETTURA DELLA FORS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8805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7541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72F305-D926-B784-3DEB-0414AFA867C6}"/>
              </a:ext>
            </a:extLst>
          </p:cNvPr>
          <p:cNvSpPr txBox="1"/>
          <p:nvPr/>
        </p:nvSpPr>
        <p:spPr>
          <a:xfrm>
            <a:off x="6096000" y="178106"/>
            <a:ext cx="5794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LETTURA DELLA FORS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5B2E3A-1CE5-4093-D0DB-EA2081589CAE}"/>
              </a:ext>
            </a:extLst>
          </p:cNvPr>
          <p:cNvSpPr txBox="1"/>
          <p:nvPr/>
        </p:nvSpPr>
        <p:spPr>
          <a:xfrm>
            <a:off x="7415394" y="6097219"/>
            <a:ext cx="4475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96137F-FB94-68E2-9A07-D67FB7B7441B}"/>
              </a:ext>
            </a:extLst>
          </p:cNvPr>
          <p:cNvSpPr txBox="1"/>
          <p:nvPr/>
        </p:nvSpPr>
        <p:spPr>
          <a:xfrm>
            <a:off x="240632" y="1617044"/>
            <a:ext cx="50917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spettro della FORS si misura non per picchi ma per onde. 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Nelle ordinate (X) è riportata la lunghezza d’onda della radiazione di riflettanza (infatti si può leggere con lo spettro-colore.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Nelle ascisse (y) è riportata la percentuale tra trasmittanza e riflettanza, caratteristica di ogni pigmento.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porzione di lettura comprende soltanto l’intervallo di luce visibile (400-700 nm).</a:t>
            </a:r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B2FB8BB-F29D-58EA-E432-B065CE1CD0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r="1974" b="5136"/>
          <a:stretch/>
        </p:blipFill>
        <p:spPr>
          <a:xfrm>
            <a:off x="5209551" y="1596622"/>
            <a:ext cx="6870738" cy="352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92911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72F305-D926-B784-3DEB-0414AFA867C6}"/>
              </a:ext>
            </a:extLst>
          </p:cNvPr>
          <p:cNvSpPr txBox="1"/>
          <p:nvPr/>
        </p:nvSpPr>
        <p:spPr>
          <a:xfrm>
            <a:off x="6096000" y="178106"/>
            <a:ext cx="5794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LETTURA DELLA FORS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5B2E3A-1CE5-4093-D0DB-EA2081589CAE}"/>
              </a:ext>
            </a:extLst>
          </p:cNvPr>
          <p:cNvSpPr txBox="1"/>
          <p:nvPr/>
        </p:nvSpPr>
        <p:spPr>
          <a:xfrm>
            <a:off x="7415394" y="6097219"/>
            <a:ext cx="4475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96137F-FB94-68E2-9A07-D67FB7B7441B}"/>
              </a:ext>
            </a:extLst>
          </p:cNvPr>
          <p:cNvSpPr txBox="1"/>
          <p:nvPr/>
        </p:nvSpPr>
        <p:spPr>
          <a:xfrm>
            <a:off x="240632" y="1617044"/>
            <a:ext cx="50917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fascio di luce emessa deve essere a 45° altrimenti la curva è illeggibile. La FORS legge tutto lo spettro del visibile ma con alcuni pigmenti ha problemi di lettura nell’intorno del rosso. 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BE184A1-FC6E-4EB9-6185-31D967C38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79" y="1172527"/>
            <a:ext cx="4218449" cy="46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6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1047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72F305-D926-B784-3DEB-0414AFA867C6}"/>
              </a:ext>
            </a:extLst>
          </p:cNvPr>
          <p:cNvSpPr txBox="1"/>
          <p:nvPr/>
        </p:nvSpPr>
        <p:spPr>
          <a:xfrm>
            <a:off x="6096000" y="178106"/>
            <a:ext cx="5794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LETTURA DELLA FORS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5B2E3A-1CE5-4093-D0DB-EA2081589CAE}"/>
              </a:ext>
            </a:extLst>
          </p:cNvPr>
          <p:cNvSpPr txBox="1"/>
          <p:nvPr/>
        </p:nvSpPr>
        <p:spPr>
          <a:xfrm>
            <a:off x="7415394" y="6097219"/>
            <a:ext cx="4475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96137F-FB94-68E2-9A07-D67FB7B7441B}"/>
              </a:ext>
            </a:extLst>
          </p:cNvPr>
          <p:cNvSpPr txBox="1"/>
          <p:nvPr/>
        </p:nvSpPr>
        <p:spPr>
          <a:xfrm>
            <a:off x="240632" y="1617044"/>
            <a:ext cx="50917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lettura di effettua per confronto, andando a leggere le curve di seno e coseno e la loro posizione rispetto alla lunghezza d’onda e alla percentuale di riflettanza; le curve leggibili possono essere soltanto nell’intervallo della luce visibile, prima e dopo è solo rumore di fondo. La conformazione di seni e coseni e il loro posizionamento sono caratterizzanti per ogni tipo di pigmento, quindi è sufficiente confrontarli con i modelli di riferimento. 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D4A8AA7-22FD-6E33-65DD-B7B1C05A2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38" y="824489"/>
            <a:ext cx="6444330" cy="50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51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</TotalTime>
  <Words>247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di Office</vt:lpstr>
      <vt:lpstr>DIAGNOSTICA PER I BENI CULTURALI   MEDIA, ARTI, CULTURE (LM-65)  Università di Teramo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18</cp:revision>
  <dcterms:created xsi:type="dcterms:W3CDTF">2022-04-26T11:54:05Z</dcterms:created>
  <dcterms:modified xsi:type="dcterms:W3CDTF">2023-08-04T18:26:55Z</dcterms:modified>
</cp:coreProperties>
</file>