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97" d="100"/>
          <a:sy n="97" d="100"/>
        </p:scale>
        <p:origin x="323"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114535"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XXVIII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SCHEDE DATI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99468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1" y="1290953"/>
            <a:ext cx="12192000"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Funzionali alla diagnostica artistica, sono necessarie due tipologie di schede:</a:t>
            </a:r>
          </a:p>
          <a:p>
            <a:pPr algn="l"/>
            <a:endParaRPr lang="it-IT" sz="2000" dirty="0">
              <a:latin typeface="Times New Roman" panose="02020603050405020304" pitchFamily="18" charset="0"/>
              <a:cs typeface="Times New Roman" panose="02020603050405020304" pitchFamily="18" charset="0"/>
            </a:endParaRPr>
          </a:p>
          <a:p>
            <a:pPr algn="l"/>
            <a:endParaRPr lang="it-IT" sz="2000" dirty="0">
              <a:latin typeface="Times New Roman" panose="02020603050405020304" pitchFamily="18" charset="0"/>
              <a:cs typeface="Times New Roman" panose="02020603050405020304" pitchFamily="18" charset="0"/>
            </a:endParaRPr>
          </a:p>
          <a:p>
            <a:pPr marL="457200" indent="-457200" algn="l">
              <a:buAutoNum type="arabicPeriod"/>
            </a:pPr>
            <a:r>
              <a:rPr lang="it-IT" sz="2000" dirty="0">
                <a:latin typeface="Times New Roman" panose="02020603050405020304" pitchFamily="18" charset="0"/>
                <a:cs typeface="Times New Roman" panose="02020603050405020304" pitchFamily="18" charset="0"/>
              </a:rPr>
              <a:t>SCHEDA DI RIPRESA DIAGNOSTICA (DETTA ANCHE DI LAVORAZIONE): pertiene non ciò che si è analizzato ma riguarda la tipologia di analisi che via via si eseguono. Vale a dire che si tratta di una scheda di progettazione/lavorazione</a:t>
            </a:r>
          </a:p>
          <a:p>
            <a:pPr marL="457200" indent="-457200" algn="l">
              <a:buAutoNum type="arabicPeriod"/>
            </a:pPr>
            <a:r>
              <a:rPr lang="it-IT" sz="2000" dirty="0">
                <a:latin typeface="Times New Roman" panose="02020603050405020304" pitchFamily="18" charset="0"/>
                <a:cs typeface="Times New Roman" panose="02020603050405020304" pitchFamily="18" charset="0"/>
              </a:rPr>
              <a:t>SCHEDA DI ANALISI DIAGNOSTICA: riguarda ciò che stiamo analizzando e registra di risultati</a:t>
            </a:r>
          </a:p>
          <a:p>
            <a:pPr marL="457200" indent="-457200" algn="l">
              <a:buAutoNum type="arabicPeriod"/>
            </a:pPr>
            <a:endParaRPr lang="it-IT" sz="2000" dirty="0">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897881" y="5683849"/>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3000" dirty="0">
                <a:latin typeface="Times New Roman" panose="02020603050405020304" pitchFamily="18" charset="0"/>
                <a:cs typeface="Times New Roman" panose="02020603050405020304" pitchFamily="18" charset="0"/>
              </a:rPr>
              <a:t>TIPOLOGIE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0DD72914-5902-32D6-E06F-835671F9AB4C}"/>
              </a:ext>
            </a:extLst>
          </p:cNvPr>
          <p:cNvSpPr txBox="1"/>
          <p:nvPr/>
        </p:nvSpPr>
        <p:spPr>
          <a:xfrm>
            <a:off x="6864211" y="207300"/>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SCHEDE DATI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78617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110870" y="1290953"/>
            <a:ext cx="3081130"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Nelle ordinate, oltre ai dati generali dell’oggetto da analizzare, si inseriscono le spunte delle indagini che man mano si eseguono. Nelle ascisse vengono riportate le tipologie di analisi divise per le macro-categorie: VIS, UV-IR, MICRO, PRELIEVI, SPETTROSCOPIE</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1" y="5683849"/>
            <a:ext cx="5015154"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3000" dirty="0">
                <a:latin typeface="Times New Roman" panose="02020603050405020304" pitchFamily="18" charset="0"/>
                <a:cs typeface="Times New Roman" panose="02020603050405020304" pitchFamily="18" charset="0"/>
              </a:rPr>
              <a:t>SCHEDA DI LAVORAZIONE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0DD72914-5902-32D6-E06F-835671F9AB4C}"/>
              </a:ext>
            </a:extLst>
          </p:cNvPr>
          <p:cNvSpPr txBox="1"/>
          <p:nvPr/>
        </p:nvSpPr>
        <p:spPr>
          <a:xfrm>
            <a:off x="6864211" y="207300"/>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SCHEDE DATI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magine 8" descr="Immagine che contiene tavolo&#10;&#10;Descrizione generata automaticamente">
            <a:extLst>
              <a:ext uri="{FF2B5EF4-FFF2-40B4-BE49-F238E27FC236}">
                <a16:creationId xmlns:a16="http://schemas.microsoft.com/office/drawing/2014/main" id="{5AB05431-16D6-39AB-8C2F-F08BCEF14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42" y="136703"/>
            <a:ext cx="7655330" cy="5411978"/>
          </a:xfrm>
          <a:prstGeom prst="rect">
            <a:avLst/>
          </a:prstGeom>
        </p:spPr>
      </p:pic>
    </p:spTree>
    <p:extLst>
      <p:ext uri="{BB962C8B-B14F-4D97-AF65-F5344CB8AC3E}">
        <p14:creationId xmlns:p14="http://schemas.microsoft.com/office/powerpoint/2010/main" val="424074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1414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7063261" y="1580664"/>
            <a:ext cx="4952955"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La descrizione di ciò che si sta eseguendo è fondamentale: nell’esecuzione della MICROSCOPIA e della MACROFOTOGRAFIA si potrebbe perdere la provenienza del campione rilevato. La sequenza di ciò che si analizza deve essere numerata secondo il numero di ripresa. Nella parte della spettroscopia, per ogni tipologia di analisi spettroscopica si dovranno utilizzare simbologie diverse per indicare i punti di ripresa.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99382" y="5548681"/>
            <a:ext cx="5015154" cy="1184940"/>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SCHEDA DI ANALISI DIAGNOSTICA</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0DD72914-5902-32D6-E06F-835671F9AB4C}"/>
              </a:ext>
            </a:extLst>
          </p:cNvPr>
          <p:cNvSpPr txBox="1"/>
          <p:nvPr/>
        </p:nvSpPr>
        <p:spPr>
          <a:xfrm>
            <a:off x="6864211" y="207300"/>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SCHEDE DATI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magine 8" descr="Immagine che contiene tavolo&#10;&#10;Descrizione generata automaticamente">
            <a:extLst>
              <a:ext uri="{FF2B5EF4-FFF2-40B4-BE49-F238E27FC236}">
                <a16:creationId xmlns:a16="http://schemas.microsoft.com/office/drawing/2014/main" id="{D00999C1-4468-6573-F146-3E0018C69ADA}"/>
              </a:ext>
            </a:extLst>
          </p:cNvPr>
          <p:cNvPicPr>
            <a:picLocks noChangeAspect="1"/>
          </p:cNvPicPr>
          <p:nvPr/>
        </p:nvPicPr>
        <p:blipFill rotWithShape="1">
          <a:blip r:embed="rId3">
            <a:extLst>
              <a:ext uri="{28A0092B-C50C-407E-A947-70E740481C1C}">
                <a14:useLocalDpi xmlns:a14="http://schemas.microsoft.com/office/drawing/2010/main" val="0"/>
              </a:ext>
            </a:extLst>
          </a:blip>
          <a:srcRect l="14606" t="6145" b="6287"/>
          <a:stretch/>
        </p:blipFill>
        <p:spPr>
          <a:xfrm>
            <a:off x="2425204" y="164728"/>
            <a:ext cx="4386263" cy="6362412"/>
          </a:xfrm>
          <a:prstGeom prst="rect">
            <a:avLst/>
          </a:prstGeom>
        </p:spPr>
      </p:pic>
    </p:spTree>
    <p:extLst>
      <p:ext uri="{BB962C8B-B14F-4D97-AF65-F5344CB8AC3E}">
        <p14:creationId xmlns:p14="http://schemas.microsoft.com/office/powerpoint/2010/main" val="350166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5947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9" name="Immagine 8" descr="Immagine che contiene tavolo&#10;&#10;Descrizione generata automaticamente">
            <a:extLst>
              <a:ext uri="{FF2B5EF4-FFF2-40B4-BE49-F238E27FC236}">
                <a16:creationId xmlns:a16="http://schemas.microsoft.com/office/drawing/2014/main" id="{EFF16D54-241B-8D8A-38A7-94D78BBA3AF7}"/>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13027"/>
          <a:stretch/>
        </p:blipFill>
        <p:spPr>
          <a:xfrm>
            <a:off x="839030" y="99392"/>
            <a:ext cx="4848301" cy="5599043"/>
          </a:xfrm>
          <a:prstGeom prst="rect">
            <a:avLst/>
          </a:prstGeom>
        </p:spPr>
      </p:pic>
      <p:pic>
        <p:nvPicPr>
          <p:cNvPr id="13" name="Immagine 12">
            <a:extLst>
              <a:ext uri="{FF2B5EF4-FFF2-40B4-BE49-F238E27FC236}">
                <a16:creationId xmlns:a16="http://schemas.microsoft.com/office/drawing/2014/main" id="{FC4B0998-FE87-5217-C2F7-6BB248A5D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907" y="11400"/>
            <a:ext cx="4848301" cy="6858000"/>
          </a:xfrm>
          <a:prstGeom prst="rect">
            <a:avLst/>
          </a:prstGeom>
        </p:spPr>
      </p:pic>
    </p:spTree>
    <p:extLst>
      <p:ext uri="{BB962C8B-B14F-4D97-AF65-F5344CB8AC3E}">
        <p14:creationId xmlns:p14="http://schemas.microsoft.com/office/powerpoint/2010/main" val="34695568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1106</TotalTime>
  <Words>253</Words>
  <Application>Microsoft Office PowerPoint</Application>
  <PresentationFormat>Widescreen</PresentationFormat>
  <Paragraphs>30</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Calibri Light</vt:lpstr>
      <vt:lpstr>Times New Roman</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19</cp:revision>
  <dcterms:created xsi:type="dcterms:W3CDTF">2022-04-26T11:54:05Z</dcterms:created>
  <dcterms:modified xsi:type="dcterms:W3CDTF">2023-08-21T05:14:51Z</dcterms:modified>
</cp:coreProperties>
</file>