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5"/>
    <p:restoredTop sz="95915"/>
  </p:normalViewPr>
  <p:slideViewPr>
    <p:cSldViewPr snapToGrid="0">
      <p:cViewPr varScale="1">
        <p:scale>
          <a:sx n="115" d="100"/>
          <a:sy n="115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54CEF-C74F-1166-6F09-7D78B36F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704D4A-55F3-7285-B978-85B2E9EFE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E37D41-10F6-2643-733B-65A9369B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EB3EF6-35D7-2235-6969-BA9E1C75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A5B872-1682-2D76-6A81-13294F70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29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F3BAD-5016-A585-1321-BA6A651D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3B335D-4333-1725-D016-15FAE288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06B22B-13FE-E22E-F84A-9F53D06C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22AC5B-0FCF-E9FA-1F09-B747CA0D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27A2DD-98AD-8B3C-FD2F-378F9943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0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C2E4E93-1D7E-415B-1AD8-6EDB841FB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B56FC8-0477-EC65-2C38-71B389C66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3991E-4559-2801-FC26-9803B775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7DD41C-F5A3-B47B-8C94-7B901667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613D62-D791-ECB8-9D5A-92F1CAA9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1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50BC73-045F-77DF-514B-D7E9439B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163F52-16DE-02F7-7EE1-9E6580F6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643BF-C6C5-CDAF-167D-C7AE4F89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82088-E9FB-E1F6-2D46-D9ABCCBA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B434F-18ED-2CF3-3A0B-52F089AF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1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583BC-CD5C-3843-2DCF-87491617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CA9D80-9F15-F1A2-BB0A-F9E03028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EC5564-6D26-20F1-B4E3-B1CB0EE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166335-FC6B-4069-65C1-D47C7ACA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0A9CC9-4AF8-4024-36C5-EF86BEC8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0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68688-0B24-2628-9B74-ADF7C297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B980C7-D25E-9BA5-979F-BF7E2E549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59304-497D-852A-1FC1-48B7A247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C4D86B-F45F-4E4B-6D2E-1FF8E5E7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88A030-4303-DFD1-385F-CC881547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DFAB7B-3A62-E316-4EBA-A22BD750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42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4AF97-14BC-C181-B9FD-B11943F2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470372-0E82-4A86-D285-A292681FB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203DB5-B2C7-45D1-A276-B40923D3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0497A3-FD6E-93F8-490F-C5505BC5D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0A62B1-DF95-C8AC-9883-F3D6CC6FF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D464D0-41F2-B62D-EF5E-40FBAA47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0DA58E-28D8-C1E2-F2A5-18DD1260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48D0B1-376C-ACBF-34DD-E9DC584A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3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80E86-E847-BD1B-D8F6-986F8E64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C4E4A0-F94E-DA1F-1546-0BE5381C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271613-F57A-F59B-808E-243E9A5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5B010A-8E45-1F32-F7A3-0FC3F2FE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0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1127A9-4B08-9941-1EFB-C1854DC6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5B5F3D-DC17-11B3-747F-81F4D1DF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6DD982-69C7-F1EE-3339-66EC8244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36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1C753-C21C-7ECA-F611-5CF0B073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A98E7-8CC0-3627-1458-C13639BC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9033D2-0415-82B8-8D14-95CDCD92D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702E64-AC14-1A1C-C12E-4E6E4D92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25F0CF-DE3D-FF1F-D90F-F94F1D51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EEB9C1-4F8F-F421-3FBF-E47C2A73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3A5EB5-3E60-E4ED-F6E6-DA7A2DFA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229130-C69C-72AD-ED39-90DD74083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D228CD-07BC-403D-C44C-6AD4E05C3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99FF07-D2E0-FFBF-9ADA-9455AF7A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CE309B-4A91-972A-8E77-D9DF21EC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FE5F91-2509-2A07-CCAC-82968180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3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A15B9F-D726-E1AF-A865-1CC9D5D9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67FE92-0ECB-B499-8009-55A95E564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F39615-C791-FE06-EDB7-0BCFE64CF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5093-0008-F54E-BFE9-5265EDA12D97}" type="datetimeFigureOut">
              <a:rPr lang="it-IT" smtClean="0"/>
              <a:t>18/03/24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B4E774-09CB-2F1A-4317-A433B3920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091520-2AB4-2966-9F5A-A9E22DB01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4630-9222-EB45-B38C-DD4E30D205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7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marketingitalia.com/viticoltura-sostenibil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me.it/ambiente/gufi-per-proteggere-i-vigneti-californi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nejob.it/sostenibilita-nel-mondo-del-vi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C8E0DC3-D8F0-A476-CF5E-26A2676F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02"/>
            <a:ext cx="10529888" cy="52192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982626-3F1C-E128-BB72-2B18F2DF6606}"/>
              </a:ext>
            </a:extLst>
          </p:cNvPr>
          <p:cNvSpPr txBox="1"/>
          <p:nvPr/>
        </p:nvSpPr>
        <p:spPr>
          <a:xfrm>
            <a:off x="192862" y="6123543"/>
            <a:ext cx="137665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Silvia Di Vita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DD2C3B-A091-ABC6-8385-871599A63CBE}"/>
              </a:ext>
            </a:extLst>
          </p:cNvPr>
          <p:cNvSpPr txBox="1"/>
          <p:nvPr/>
        </p:nvSpPr>
        <p:spPr>
          <a:xfrm>
            <a:off x="5214957" y="5784989"/>
            <a:ext cx="6784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https://www.greenmarketingitalia.com/viticoltura-sostenibile/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6744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ACFCEF-2E37-7BEB-5212-C4785570E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7072" y="365125"/>
            <a:ext cx="3752443" cy="5712053"/>
          </a:xfrm>
        </p:spPr>
      </p:pic>
      <p:sp>
        <p:nvSpPr>
          <p:cNvPr id="6" name="CasellaDiTesto 5">
            <a:hlinkClick r:id="rId3"/>
            <a:extLst>
              <a:ext uri="{FF2B5EF4-FFF2-40B4-BE49-F238E27FC236}">
                <a16:creationId xmlns:a16="http://schemas.microsoft.com/office/drawing/2014/main" id="{4B12A45E-85AE-0E18-A3ED-723417887BD1}"/>
              </a:ext>
            </a:extLst>
          </p:cNvPr>
          <p:cNvSpPr txBox="1"/>
          <p:nvPr/>
        </p:nvSpPr>
        <p:spPr>
          <a:xfrm>
            <a:off x="4739268" y="6165329"/>
            <a:ext cx="723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www.greenme.it</a:t>
            </a:r>
            <a:r>
              <a:rPr lang="it-IT" dirty="0"/>
              <a:t>/ambiente/gufi-per-proteggere-i-vigneti-</a:t>
            </a:r>
            <a:r>
              <a:rPr lang="it-IT" dirty="0" err="1"/>
              <a:t>california</a:t>
            </a:r>
            <a:r>
              <a:rPr lang="it-IT" dirty="0"/>
              <a:t>/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C62B29-4D4D-D205-B0BA-488A46454324}"/>
              </a:ext>
            </a:extLst>
          </p:cNvPr>
          <p:cNvSpPr txBox="1"/>
          <p:nvPr/>
        </p:nvSpPr>
        <p:spPr>
          <a:xfrm>
            <a:off x="192862" y="6123543"/>
            <a:ext cx="16885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Grazia </a:t>
            </a:r>
            <a:r>
              <a:rPr lang="it-IT" b="1" dirty="0" err="1">
                <a:solidFill>
                  <a:srgbClr val="C00000"/>
                </a:solidFill>
              </a:rPr>
              <a:t>Lupinetti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84C749-B0F6-36E3-69CA-91841D23B58F}"/>
              </a:ext>
            </a:extLst>
          </p:cNvPr>
          <p:cNvSpPr txBox="1"/>
          <p:nvPr/>
        </p:nvSpPr>
        <p:spPr>
          <a:xfrm>
            <a:off x="3683793" y="6477509"/>
            <a:ext cx="8508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wildlife.humboldt.edu</a:t>
            </a:r>
            <a:r>
              <a:rPr lang="it-IT" dirty="0"/>
              <a:t>/</a:t>
            </a:r>
            <a:r>
              <a:rPr lang="it-IT" dirty="0" err="1"/>
              <a:t>sites</a:t>
            </a:r>
            <a:r>
              <a:rPr lang="it-IT" dirty="0"/>
              <a:t>/default/files/</a:t>
            </a:r>
            <a:r>
              <a:rPr lang="it-IT" dirty="0" err="1"/>
              <a:t>johnson</a:t>
            </a:r>
            <a:r>
              <a:rPr lang="it-IT" dirty="0"/>
              <a:t>/pdf/Johnson_etal_p180.pdf</a:t>
            </a:r>
          </a:p>
        </p:txBody>
      </p:sp>
    </p:spTree>
    <p:extLst>
      <p:ext uri="{BB962C8B-B14F-4D97-AF65-F5344CB8AC3E}">
        <p14:creationId xmlns:p14="http://schemas.microsoft.com/office/powerpoint/2010/main" val="280273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00341-A379-FD95-1D01-83BA014D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ADDAC1-D262-5588-0588-2600D78FB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22" y="0"/>
            <a:ext cx="7323060" cy="363212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27E757-2F2F-5E2A-B5DA-B41B337A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91" y="2208820"/>
            <a:ext cx="5665529" cy="40993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0C9597-DB04-BD92-D80E-EB65BD6EFD09}"/>
              </a:ext>
            </a:extLst>
          </p:cNvPr>
          <p:cNvSpPr txBox="1"/>
          <p:nvPr/>
        </p:nvSpPr>
        <p:spPr>
          <a:xfrm>
            <a:off x="192862" y="6123543"/>
            <a:ext cx="15594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Martina Aceto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44BD3D-59ED-AF3C-551B-3D2841FB52FB}"/>
              </a:ext>
            </a:extLst>
          </p:cNvPr>
          <p:cNvSpPr txBox="1"/>
          <p:nvPr/>
        </p:nvSpPr>
        <p:spPr>
          <a:xfrm>
            <a:off x="5951690" y="6492875"/>
            <a:ext cx="8086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https://</a:t>
            </a:r>
            <a:r>
              <a:rPr lang="it-IT" sz="1600" dirty="0" err="1"/>
              <a:t>www.slowfood.it</a:t>
            </a:r>
            <a:r>
              <a:rPr lang="it-IT" sz="1600" dirty="0"/>
              <a:t>/ha-senso-oggi-parlare-di-viticoltura-sostenibile/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CD2144-79C6-95CB-4C50-0D7BD5610689}"/>
              </a:ext>
            </a:extLst>
          </p:cNvPr>
          <p:cNvSpPr txBox="1"/>
          <p:nvPr/>
        </p:nvSpPr>
        <p:spPr>
          <a:xfrm>
            <a:off x="192862" y="3632120"/>
            <a:ext cx="7022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https://www.winejob.it//sostenibilita-nel-mondo-del-vino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8976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4E901A-3ED0-D45A-6F30-CC1BBCFF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AF74A9-A214-4873-6D0A-A446D0E97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365124"/>
            <a:ext cx="6251197" cy="5351993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2FEC85-9406-49AA-F51C-58B94D4658BB}"/>
              </a:ext>
            </a:extLst>
          </p:cNvPr>
          <p:cNvSpPr txBox="1"/>
          <p:nvPr/>
        </p:nvSpPr>
        <p:spPr>
          <a:xfrm>
            <a:off x="192862" y="6123543"/>
            <a:ext cx="26646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Di Stefano Nathalie </a:t>
            </a:r>
          </a:p>
        </p:txBody>
      </p:sp>
    </p:spTree>
    <p:extLst>
      <p:ext uri="{BB962C8B-B14F-4D97-AF65-F5344CB8AC3E}">
        <p14:creationId xmlns:p14="http://schemas.microsoft.com/office/powerpoint/2010/main" val="118037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5C1B2-BC35-9DDC-18B1-EAFA73BF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8102CFB-A600-D076-5A5F-EBBEE39EB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48" y="186396"/>
            <a:ext cx="8506762" cy="435133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98B9A3-A2F8-0DFA-F865-B100BA37B8FB}"/>
              </a:ext>
            </a:extLst>
          </p:cNvPr>
          <p:cNvSpPr txBox="1"/>
          <p:nvPr/>
        </p:nvSpPr>
        <p:spPr>
          <a:xfrm>
            <a:off x="192862" y="6123543"/>
            <a:ext cx="190411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Gabriele Ferrante </a:t>
            </a:r>
          </a:p>
        </p:txBody>
      </p:sp>
    </p:spTree>
    <p:extLst>
      <p:ext uri="{BB962C8B-B14F-4D97-AF65-F5344CB8AC3E}">
        <p14:creationId xmlns:p14="http://schemas.microsoft.com/office/powerpoint/2010/main" val="1850716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78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4</cp:revision>
  <dcterms:created xsi:type="dcterms:W3CDTF">2024-03-12T08:03:15Z</dcterms:created>
  <dcterms:modified xsi:type="dcterms:W3CDTF">2024-03-18T16:38:07Z</dcterms:modified>
</cp:coreProperties>
</file>