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ED58E2-0DA3-C8BB-5BA5-156BD34B8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8829E4-2A8E-2956-CA54-4F78FD9D1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70004A-CCBC-42F8-9067-A4C4D7DD5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BCCA6A-8B97-9CD8-0E73-9CBC8A03A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0679E2-1587-C136-EBC3-61357473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998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EF48E9-0B96-9F59-78BE-1B59E5FAB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6108B2-B100-29B3-BAB6-4A76E88B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7B1299-FC1D-C2C9-4319-1A3E6869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E6C1FD-FB94-17A5-204A-321CD0BE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6AAEF8-6EC7-5B30-C418-8BD99FA95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8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4AC43C2-A64D-99E6-824D-E684BEC52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2595907-BA17-B66E-12CE-FB18F0028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4A551F-6579-94A7-0883-F4DF8083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5A1AD8-A4C0-42A0-3CE2-D9C09EF0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FFA057-F36B-2F77-2903-A4D20363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3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0A7595-3984-E1AB-19D5-21310959F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CC0283-6E43-DF7E-0F4B-14AF4CE8A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FC7539-7694-E54D-AABC-F9076527C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1342BE-3E14-F38E-BBBB-FE0DCE37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89498B-F530-5F49-D0AF-A50A1FE52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40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D732D1-EC02-E7D3-CC98-617544A0C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FC3394-026B-97DF-7455-28E85A266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87B137-97A5-BCA5-FD5F-967547F6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64DDD7-A86D-6A46-EFE3-4976BB74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F091B8-8EF6-D564-EE58-EDB6164AA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4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1B38AA-C4B3-7754-3189-57C13E482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68748D-F6FA-708E-200C-42EEFA3F1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06E5760-0FCA-28EB-3C66-06853BA41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BABD5D-8326-2F51-2C71-609F07DEB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0A5AB9-D63B-9737-B411-26C30F2AE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641EF-6C1D-EE8C-0575-F20A7D1C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9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B0A40-61BD-7E3D-F026-862F4544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AA34C7-D9CF-5056-7526-DA2F8D4EC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039F126-FC02-49A1-7DBE-F70C33B56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32CE748-ABF3-7DB1-8546-8D1E099C9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ED8BA58-C40B-13AE-20CE-CBCC01C49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05029B2-56D5-AA42-2B31-5D20B06E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ABB5AB3-6CD7-337C-7232-35C7D859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4FC154-51C3-E154-C534-C313E118E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0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53B8A4-EF5F-692A-439F-94338EDC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6F71EC6-066F-689C-1F8D-3922D898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080F51B-BC4F-0274-477B-1B9E96CB9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7E2D26-65DC-D418-E46A-824D3F01C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70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962887A-EE81-2168-A44E-3896357A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4C347D7-DA41-E6A1-F7BC-3F6A4435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93DE26D-5CE6-D046-1E95-805BF196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60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20788D-D9DB-D1CF-2FD1-F2EEF18E3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7C428F-7423-FEA2-6DF4-A3CC91594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7C559-3950-DDF9-EBFC-C55F0FA2C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4D630C-DC36-4342-5FAE-8BF1357E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EAEDA4F-4D15-CE56-A59E-6FE26B789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B0F119-72E2-A9BC-A98A-1FDA42D5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02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8C444C-E7F7-A938-01ED-2D7F7792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FDC9794-797D-8A21-1445-3547E0456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38DDC6-53D0-2BB4-1265-795B56CF9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EBD12A-16B7-ECF1-B260-42A43A5A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3D183D-CD7D-F664-3A3D-8D88807D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81845B-515B-2181-9EF4-7D3EEEB97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61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754B2ED-2A75-90F1-9B41-A81624F4E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C015EF-5A79-5AFA-21D9-E7F400E6F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00EF5F-7ED2-75A3-37B4-E6973C6ACD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67D6D-B2A2-47FC-A381-3829F5366E94}" type="datetimeFigureOut">
              <a:rPr lang="en-GB" smtClean="0"/>
              <a:t>08/04/2024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0AB60D-0BD8-A2E6-6FC5-8CA99A903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F3976D-BD29-D776-97F9-EBE276688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9A79B-80FD-4249-8A50-AC569457A13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1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A6B7BD-A25B-87FB-3C90-C2994CB9B2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latin typeface="Verdana" panose="020B0604030504040204" pitchFamily="34" charset="0"/>
                <a:ea typeface="Verdana" panose="020B0604030504040204" pitchFamily="34" charset="0"/>
              </a:rPr>
              <a:t>Perché sociologia delle relazioni internazionali</a:t>
            </a:r>
            <a:endParaRPr lang="en-GB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1679381-8116-1C39-BED6-F82D00669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Da Gaetano De Simone</a:t>
            </a:r>
          </a:p>
          <a:p>
            <a:r>
              <a:rPr lang="it-IT" dirty="0"/>
              <a:t>Gennaro Taiani</a:t>
            </a:r>
          </a:p>
          <a:p>
            <a:r>
              <a:rPr lang="it-IT" dirty="0"/>
              <a:t>Sociologia delle relazioni internazionali</a:t>
            </a:r>
          </a:p>
        </p:txBody>
      </p:sp>
    </p:spTree>
    <p:extLst>
      <p:ext uri="{BB962C8B-B14F-4D97-AF65-F5344CB8AC3E}">
        <p14:creationId xmlns:p14="http://schemas.microsoft.com/office/powerpoint/2010/main" val="347968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CE916A-0978-C06C-F9E7-1CDD5A2B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Campo di indagine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8FA423-BD43-945A-AE1B-878F8D255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non tutte le relazioni sono giuridiche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quelle non giuridiche sono più ampie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Alla base delle Relazioni Internazionali ci possono essere assonanze culturali, linguistiche, convergenza politica o economica, coesione sociale, analoghi timori o speranze etc.: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Sociologia delle Relazioni Internazionali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59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BBBC2-95BC-AACE-0EC1-76DCAC2F2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Nascita della «disciplina»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1F40C2-7FDF-FB2C-A0C1-1E90D29A0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>
            <a:normAutofit fontScale="55000" lnSpcReduction="20000"/>
          </a:bodyPr>
          <a:lstStyle/>
          <a:p>
            <a:pPr marL="0" algn="just">
              <a:lnSpc>
                <a:spcPct val="150000"/>
              </a:lnSpc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Rinascimento modifica il sistema dei rapporti internazionali</a:t>
            </a:r>
          </a:p>
          <a:p>
            <a:pPr marL="0" algn="just">
              <a:lnSpc>
                <a:spcPct val="150000"/>
              </a:lnSpc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Giambattista Vico (1668-1744)</a:t>
            </a:r>
          </a:p>
          <a:p>
            <a:pPr marL="0" algn="just">
              <a:lnSpc>
                <a:spcPct val="150000"/>
              </a:lnSpc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Diritto universale: unificazione del diritto naturale e del diritto delle genti, complementari e non dissociabili in uno stesso ordinamento della società delle Nazioni</a:t>
            </a:r>
          </a:p>
          <a:p>
            <a:pPr marL="0" algn="just">
              <a:lnSpc>
                <a:spcPct val="150000"/>
              </a:lnSpc>
              <a:buFontTx/>
              <a:buChar char="-"/>
            </a:pP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Il </a:t>
            </a:r>
            <a:r>
              <a:rPr lang="it-IT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jus</a:t>
            </a: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gentium</a:t>
            </a: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 nasce quindi come diritto della violenza privata delle primitive </a:t>
            </a:r>
            <a:r>
              <a:rPr lang="it-IT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gentes</a:t>
            </a:r>
            <a:r>
              <a:rPr lang="it-IT" sz="3600" dirty="0">
                <a:latin typeface="Verdana" panose="020B0604030504040204" pitchFamily="34" charset="0"/>
                <a:ea typeface="Verdana" panose="020B0604030504040204" pitchFamily="34" charset="0"/>
              </a:rPr>
              <a:t>, le famiglie, da cui sono nate le prime repubbliche, vere e proprie «clientele», sparse per tutto l’occidente, con i loro istituti di dominio e di commercio, fondati sul rispetto reciproco delle forze, in un continuo equilibrio tra guerra e pace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065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C425FE-1FB1-E967-3AED-D9EE1CD5E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Scienza </a:t>
            </a:r>
            <a:r>
              <a:rPr lang="it-IT" sz="3000">
                <a:latin typeface="Verdana" panose="020B0604030504040204" pitchFamily="34" charset="0"/>
                <a:ea typeface="Verdana" panose="020B0604030504040204" pitchFamily="34" charset="0"/>
              </a:rPr>
              <a:t>nuova (prima 1725-seconda 1730</a:t>
            </a:r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0AAEDB-B090-DB21-CEDE-11A183630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Principi di una scienza nuova intorno alla natura delle Nazioni per la quale si ritrovano i principi di altro sistema del diritto naturale delle genti</a:t>
            </a:r>
          </a:p>
          <a:p>
            <a:pPr mar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“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morale,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politica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ed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giurisprudenza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naturalmente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comuni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tutte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Nazioni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  <a:p>
            <a:pPr mar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Se il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sistema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Grozio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era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fondato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sull’idea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di un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diritto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genti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costituito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per opera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Nazioni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più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civili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, 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fra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queste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Nazioni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egemoni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conservano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predominio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politico, per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Vico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storia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Nazioni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è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ispirata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da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sostanziale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eguaglianza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tutte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nazioni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barbare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civili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ts val="3200"/>
              </a:lnSpc>
              <a:spcBef>
                <a:spcPts val="0"/>
              </a:spcBef>
              <a:buFontTx/>
              <a:buChar char="-"/>
            </a:pP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Fasi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egemoniche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, di grandezza 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decadenza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stesso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processo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sviluppo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e di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crisi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, di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corsi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ricorsi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storici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AAE85C-A16C-18F7-186D-A80A5E582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L’Europa post rivoluzionaria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15B07C-0C5E-C9BD-6759-98B97797E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Si apre la strada alla riorganizzazione geopolitica e geoeconomica della società europea della società europea, con un meccanismo più evoluto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Sono gli anni in cui si registrano i maggiori e più repentini cambiamenti sociali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Radicale mutamento sociale richiese una rielaborazione ed una innovazione nelle Relazioni Internazionali: dal punto di vista sociale, politico ed economico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Concerto delle nazioni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Nascita della Sociologia</a:t>
            </a:r>
          </a:p>
        </p:txBody>
      </p:sp>
    </p:spTree>
    <p:extLst>
      <p:ext uri="{BB962C8B-B14F-4D97-AF65-F5344CB8AC3E}">
        <p14:creationId xmlns:p14="http://schemas.microsoft.com/office/powerpoint/2010/main" val="124194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EEA6DB-B33E-0A8A-6F05-06EB3671A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dirty="0">
                <a:latin typeface="Verdana" panose="020B0604030504040204" pitchFamily="34" charset="0"/>
                <a:ea typeface="Verdana" panose="020B0604030504040204" pitchFamily="34" charset="0"/>
              </a:rPr>
              <a:t>Concerto delle Nazioni</a:t>
            </a:r>
            <a:endParaRPr lang="en-GB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8B384B-E3C7-72CE-B5EB-F44751A84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440"/>
            <a:ext cx="10515600" cy="5394960"/>
          </a:xfrm>
        </p:spPr>
        <p:txBody>
          <a:bodyPr>
            <a:noAutofit/>
          </a:bodyPr>
          <a:lstStyle/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Concerto delle Nazioni: sistema di congressi e accordi continui sui grandi temi della politica europea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Basi per un embrione di «governo europeo»: diplomazia congressuale, capace di soddisfare le spinte nazionalistiche interne ed imperialistiche esterne in una </a:t>
            </a:r>
            <a:r>
              <a:rPr lang="it-IT" sz="2000">
                <a:latin typeface="Verdana" panose="020B0604030504040204" pitchFamily="34" charset="0"/>
                <a:ea typeface="Verdana" panose="020B0604030504040204" pitchFamily="34" charset="0"/>
              </a:rPr>
              <a:t>quadro istituzionale</a:t>
            </a:r>
            <a:endParaRPr lang="it-IT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5 grandi potenze: Austria, Francia, Gran Bretagna, Prussia e Russia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Spagna e Impero ottomano in decadenza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Seconda metà Ottocento: si aggiungono Italia e Germania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Nel cuore dell’Europa iniziavano la moltiplicazione dei movimenti di nazionalità, contro gli imperi multinazionali degli Asburgo d’Austria, della Turchia e degli Zar di Russia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Conseguenze rivoluzione industriale sul piano economico, sociale e sul mondo delle idee: 1848 Primavera dei Popoli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Stati europei in espansione economica e coloniale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Vienna (1815), Parigi (1856), Berlino (1978 e 1885), l’Aia (1899 e 1907)</a:t>
            </a:r>
          </a:p>
        </p:txBody>
      </p:sp>
    </p:spTree>
    <p:extLst>
      <p:ext uri="{BB962C8B-B14F-4D97-AF65-F5344CB8AC3E}">
        <p14:creationId xmlns:p14="http://schemas.microsoft.com/office/powerpoint/2010/main" val="698927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495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Tema di Office</vt:lpstr>
      <vt:lpstr>Perché sociologia delle relazioni internazionali</vt:lpstr>
      <vt:lpstr>Campo di indagine</vt:lpstr>
      <vt:lpstr>Nascita della «disciplina»</vt:lpstr>
      <vt:lpstr>Scienza nuova (prima 1725-seconda 1730)</vt:lpstr>
      <vt:lpstr>L’Europa post rivoluzionaria</vt:lpstr>
      <vt:lpstr>Concerto delle Nazioni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Perché sociologia delle relazioni internazionali</dc:title>
  <dc:creator>nicola strizzolo</dc:creator>
  <cp:lastModifiedBy>Nicola Strizzolo</cp:lastModifiedBy>
  <cp:revision>13</cp:revision>
  <dcterms:created xsi:type="dcterms:W3CDTF">2023-04-03T09:21:08Z</dcterms:created>
  <dcterms:modified xsi:type="dcterms:W3CDTF">2024-04-08T10:12:41Z</dcterms:modified>
</cp:coreProperties>
</file>