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11EA2-05F0-49AD-A3CD-0589EC634C55}" v="29" dt="2022-10-27T12:37:07.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strizzolo" userId="d1f59b35229acc0e" providerId="LiveId" clId="{DE011EA2-05F0-49AD-A3CD-0589EC634C55}"/>
    <pc:docChg chg="undo custSel addSld modSld">
      <pc:chgData name="nicola strizzolo" userId="d1f59b35229acc0e" providerId="LiveId" clId="{DE011EA2-05F0-49AD-A3CD-0589EC634C55}" dt="2022-10-27T12:38:25.427" v="4628" actId="2711"/>
      <pc:docMkLst>
        <pc:docMk/>
      </pc:docMkLst>
      <pc:sldChg chg="addSp delSp modSp mod setBg addAnim modAnim setClrOvrMap">
        <pc:chgData name="nicola strizzolo" userId="d1f59b35229acc0e" providerId="LiveId" clId="{DE011EA2-05F0-49AD-A3CD-0589EC634C55}" dt="2022-10-27T11:26:38.064" v="4020" actId="962"/>
        <pc:sldMkLst>
          <pc:docMk/>
          <pc:sldMk cId="3209402985" sldId="256"/>
        </pc:sldMkLst>
        <pc:spChg chg="mod">
          <ac:chgData name="nicola strizzolo" userId="d1f59b35229acc0e" providerId="LiveId" clId="{DE011EA2-05F0-49AD-A3CD-0589EC634C55}" dt="2022-10-27T11:26:38.064" v="4020" actId="962"/>
          <ac:spMkLst>
            <pc:docMk/>
            <pc:sldMk cId="3209402985" sldId="256"/>
            <ac:spMk id="2" creationId="{FD8FDEE4-F772-5077-C3BE-466C907A6FD1}"/>
          </ac:spMkLst>
        </pc:spChg>
        <pc:spChg chg="mod">
          <ac:chgData name="nicola strizzolo" userId="d1f59b35229acc0e" providerId="LiveId" clId="{DE011EA2-05F0-49AD-A3CD-0589EC634C55}" dt="2022-10-27T11:23:48.730" v="4003" actId="26606"/>
          <ac:spMkLst>
            <pc:docMk/>
            <pc:sldMk cId="3209402985" sldId="256"/>
            <ac:spMk id="3" creationId="{00B3354C-66B6-95B0-52DF-48862A10F541}"/>
          </ac:spMkLst>
        </pc:spChg>
        <pc:spChg chg="add del">
          <ac:chgData name="nicola strizzolo" userId="d1f59b35229acc0e" providerId="LiveId" clId="{DE011EA2-05F0-49AD-A3CD-0589EC634C55}" dt="2022-10-27T11:23:48.730" v="4003" actId="26606"/>
          <ac:spMkLst>
            <pc:docMk/>
            <pc:sldMk cId="3209402985" sldId="256"/>
            <ac:spMk id="8" creationId="{6F5A5072-7B47-4D32-B52A-4EBBF590B8A5}"/>
          </ac:spMkLst>
        </pc:spChg>
        <pc:spChg chg="add del">
          <ac:chgData name="nicola strizzolo" userId="d1f59b35229acc0e" providerId="LiveId" clId="{DE011EA2-05F0-49AD-A3CD-0589EC634C55}" dt="2022-10-27T11:23:48.730" v="4003" actId="26606"/>
          <ac:spMkLst>
            <pc:docMk/>
            <pc:sldMk cId="3209402985" sldId="256"/>
            <ac:spMk id="10" creationId="{9715DAF0-AE1B-46C9-8A6B-DB2AA05AB91D}"/>
          </ac:spMkLst>
        </pc:spChg>
        <pc:spChg chg="add del">
          <ac:chgData name="nicola strizzolo" userId="d1f59b35229acc0e" providerId="LiveId" clId="{DE011EA2-05F0-49AD-A3CD-0589EC634C55}" dt="2022-10-27T11:23:48.730" v="4003" actId="26606"/>
          <ac:spMkLst>
            <pc:docMk/>
            <pc:sldMk cId="3209402985" sldId="256"/>
            <ac:spMk id="12" creationId="{6016219D-510E-4184-9090-6D5578A87BD1}"/>
          </ac:spMkLst>
        </pc:spChg>
        <pc:spChg chg="add del">
          <ac:chgData name="nicola strizzolo" userId="d1f59b35229acc0e" providerId="LiveId" clId="{DE011EA2-05F0-49AD-A3CD-0589EC634C55}" dt="2022-10-27T11:23:48.730" v="4003" actId="26606"/>
          <ac:spMkLst>
            <pc:docMk/>
            <pc:sldMk cId="3209402985" sldId="256"/>
            <ac:spMk id="14" creationId="{AFF4A713-7B75-4B21-90D7-5AB19547C728}"/>
          </ac:spMkLst>
        </pc:spChg>
        <pc:spChg chg="add del">
          <ac:chgData name="nicola strizzolo" userId="d1f59b35229acc0e" providerId="LiveId" clId="{DE011EA2-05F0-49AD-A3CD-0589EC634C55}" dt="2022-10-27T11:23:48.730" v="4003" actId="26606"/>
          <ac:spMkLst>
            <pc:docMk/>
            <pc:sldMk cId="3209402985" sldId="256"/>
            <ac:spMk id="16" creationId="{DC631C0B-6DA6-4E57-8231-CE32B3434A7E}"/>
          </ac:spMkLst>
        </pc:spChg>
        <pc:spChg chg="add del">
          <ac:chgData name="nicola strizzolo" userId="d1f59b35229acc0e" providerId="LiveId" clId="{DE011EA2-05F0-49AD-A3CD-0589EC634C55}" dt="2022-10-27T11:23:48.730" v="4003" actId="26606"/>
          <ac:spMkLst>
            <pc:docMk/>
            <pc:sldMk cId="3209402985" sldId="256"/>
            <ac:spMk id="18" creationId="{C29501E6-A978-4A61-9689-9085AF97A53A}"/>
          </ac:spMkLst>
        </pc:spChg>
        <pc:spChg chg="add del">
          <ac:chgData name="nicola strizzolo" userId="d1f59b35229acc0e" providerId="LiveId" clId="{DE011EA2-05F0-49AD-A3CD-0589EC634C55}" dt="2022-10-27T11:26:21.927" v="4016" actId="26606"/>
          <ac:spMkLst>
            <pc:docMk/>
            <pc:sldMk cId="3209402985" sldId="256"/>
            <ac:spMk id="1031" creationId="{0671A8AE-40A1-4631-A6B8-581AFF065482}"/>
          </ac:spMkLst>
        </pc:spChg>
        <pc:spChg chg="add del">
          <ac:chgData name="nicola strizzolo" userId="d1f59b35229acc0e" providerId="LiveId" clId="{DE011EA2-05F0-49AD-A3CD-0589EC634C55}" dt="2022-10-27T11:26:21.927" v="4016" actId="26606"/>
          <ac:spMkLst>
            <pc:docMk/>
            <pc:sldMk cId="3209402985" sldId="256"/>
            <ac:spMk id="1033" creationId="{AB58EF07-17C2-48CF-ABB0-EEF1F17CB8F0}"/>
          </ac:spMkLst>
        </pc:spChg>
        <pc:spChg chg="add del">
          <ac:chgData name="nicola strizzolo" userId="d1f59b35229acc0e" providerId="LiveId" clId="{DE011EA2-05F0-49AD-A3CD-0589EC634C55}" dt="2022-10-27T11:26:21.927" v="4016" actId="26606"/>
          <ac:spMkLst>
            <pc:docMk/>
            <pc:sldMk cId="3209402985" sldId="256"/>
            <ac:spMk id="1035" creationId="{AF2F604E-43BE-4DC3-B983-E071523364F8}"/>
          </ac:spMkLst>
        </pc:spChg>
        <pc:spChg chg="add del">
          <ac:chgData name="nicola strizzolo" userId="d1f59b35229acc0e" providerId="LiveId" clId="{DE011EA2-05F0-49AD-A3CD-0589EC634C55}" dt="2022-10-27T11:26:21.927" v="4016" actId="26606"/>
          <ac:spMkLst>
            <pc:docMk/>
            <pc:sldMk cId="3209402985" sldId="256"/>
            <ac:spMk id="1037" creationId="{08C9B587-E65E-4B52-B37C-ABEBB6E87928}"/>
          </ac:spMkLst>
        </pc:spChg>
        <pc:spChg chg="add">
          <ac:chgData name="nicola strizzolo" userId="d1f59b35229acc0e" providerId="LiveId" clId="{DE011EA2-05F0-49AD-A3CD-0589EC634C55}" dt="2022-10-27T11:26:21.927" v="4016" actId="26606"/>
          <ac:spMkLst>
            <pc:docMk/>
            <pc:sldMk cId="3209402985" sldId="256"/>
            <ac:spMk id="1042" creationId="{0671A8AE-40A1-4631-A6B8-581AFF065482}"/>
          </ac:spMkLst>
        </pc:spChg>
        <pc:spChg chg="add">
          <ac:chgData name="nicola strizzolo" userId="d1f59b35229acc0e" providerId="LiveId" clId="{DE011EA2-05F0-49AD-A3CD-0589EC634C55}" dt="2022-10-27T11:26:21.927" v="4016" actId="26606"/>
          <ac:spMkLst>
            <pc:docMk/>
            <pc:sldMk cId="3209402985" sldId="256"/>
            <ac:spMk id="1044" creationId="{AB58EF07-17C2-48CF-ABB0-EEF1F17CB8F0}"/>
          </ac:spMkLst>
        </pc:spChg>
        <pc:spChg chg="add">
          <ac:chgData name="nicola strizzolo" userId="d1f59b35229acc0e" providerId="LiveId" clId="{DE011EA2-05F0-49AD-A3CD-0589EC634C55}" dt="2022-10-27T11:26:21.927" v="4016" actId="26606"/>
          <ac:spMkLst>
            <pc:docMk/>
            <pc:sldMk cId="3209402985" sldId="256"/>
            <ac:spMk id="1046" creationId="{AF2F604E-43BE-4DC3-B983-E071523364F8}"/>
          </ac:spMkLst>
        </pc:spChg>
        <pc:spChg chg="add">
          <ac:chgData name="nicola strizzolo" userId="d1f59b35229acc0e" providerId="LiveId" clId="{DE011EA2-05F0-49AD-A3CD-0589EC634C55}" dt="2022-10-27T11:26:21.927" v="4016" actId="26606"/>
          <ac:spMkLst>
            <pc:docMk/>
            <pc:sldMk cId="3209402985" sldId="256"/>
            <ac:spMk id="1048" creationId="{08C9B587-E65E-4B52-B37C-ABEBB6E87928}"/>
          </ac:spMkLst>
        </pc:spChg>
        <pc:picChg chg="add del">
          <ac:chgData name="nicola strizzolo" userId="d1f59b35229acc0e" providerId="LiveId" clId="{DE011EA2-05F0-49AD-A3CD-0589EC634C55}" dt="2022-10-27T11:26:13.759" v="4014" actId="478"/>
          <ac:picMkLst>
            <pc:docMk/>
            <pc:sldMk cId="3209402985" sldId="256"/>
            <ac:picMk id="5" creationId="{42166A23-07B7-92D9-4AD0-0F5E0E0D4283}"/>
          </ac:picMkLst>
        </pc:picChg>
        <pc:picChg chg="add mod ord">
          <ac:chgData name="nicola strizzolo" userId="d1f59b35229acc0e" providerId="LiveId" clId="{DE011EA2-05F0-49AD-A3CD-0589EC634C55}" dt="2022-10-27T11:26:38.062" v="4019" actId="27614"/>
          <ac:picMkLst>
            <pc:docMk/>
            <pc:sldMk cId="3209402985" sldId="256"/>
            <ac:picMk id="7" creationId="{6B3FC9FF-C4FA-CE73-C099-6BA7605A13E2}"/>
          </ac:picMkLst>
        </pc:picChg>
        <pc:picChg chg="add del mod ord">
          <ac:chgData name="nicola strizzolo" userId="d1f59b35229acc0e" providerId="LiveId" clId="{DE011EA2-05F0-49AD-A3CD-0589EC634C55}" dt="2022-10-27T11:24:51.013" v="4010" actId="478"/>
          <ac:picMkLst>
            <pc:docMk/>
            <pc:sldMk cId="3209402985" sldId="256"/>
            <ac:picMk id="1026" creationId="{D3B695BF-1949-F2A4-0E35-5C09078E6F0D}"/>
          </ac:picMkLst>
        </pc:picChg>
        <pc:picChg chg="add del">
          <ac:chgData name="nicola strizzolo" userId="d1f59b35229acc0e" providerId="LiveId" clId="{DE011EA2-05F0-49AD-A3CD-0589EC634C55}" dt="2022-10-27T11:25:45.630" v="4012" actId="478"/>
          <ac:picMkLst>
            <pc:docMk/>
            <pc:sldMk cId="3209402985" sldId="256"/>
            <ac:picMk id="1028" creationId="{BCD0C377-7A75-40AF-85C9-1040D4B0F4A8}"/>
          </ac:picMkLst>
        </pc:picChg>
      </pc:sldChg>
      <pc:sldChg chg="addSp modSp mod setBg setClrOvrMap">
        <pc:chgData name="nicola strizzolo" userId="d1f59b35229acc0e" providerId="LiveId" clId="{DE011EA2-05F0-49AD-A3CD-0589EC634C55}" dt="2022-10-27T11:30:37.021" v="4044" actId="14100"/>
        <pc:sldMkLst>
          <pc:docMk/>
          <pc:sldMk cId="672309766" sldId="257"/>
        </pc:sldMkLst>
        <pc:spChg chg="mod">
          <ac:chgData name="nicola strizzolo" userId="d1f59b35229acc0e" providerId="LiveId" clId="{DE011EA2-05F0-49AD-A3CD-0589EC634C55}" dt="2022-10-27T11:30:23.481" v="4039" actId="1076"/>
          <ac:spMkLst>
            <pc:docMk/>
            <pc:sldMk cId="672309766" sldId="257"/>
            <ac:spMk id="2" creationId="{909A1A29-7294-EA7A-8D1C-EE04FA0EC3E5}"/>
          </ac:spMkLst>
        </pc:spChg>
        <pc:spChg chg="mod">
          <ac:chgData name="nicola strizzolo" userId="d1f59b35229acc0e" providerId="LiveId" clId="{DE011EA2-05F0-49AD-A3CD-0589EC634C55}" dt="2022-10-27T11:30:37.021" v="4044" actId="14100"/>
          <ac:spMkLst>
            <pc:docMk/>
            <pc:sldMk cId="672309766" sldId="257"/>
            <ac:spMk id="3" creationId="{99F8D821-5082-D54A-AE2D-2B7F14498001}"/>
          </ac:spMkLst>
        </pc:spChg>
        <pc:spChg chg="add">
          <ac:chgData name="nicola strizzolo" userId="d1f59b35229acc0e" providerId="LiveId" clId="{DE011EA2-05F0-49AD-A3CD-0589EC634C55}" dt="2022-10-27T11:29:34.289" v="4028" actId="26606"/>
          <ac:spMkLst>
            <pc:docMk/>
            <pc:sldMk cId="672309766" sldId="257"/>
            <ac:spMk id="10" creationId="{5FDF4720-5445-47BE-89FE-E40D1AE6F619}"/>
          </ac:spMkLst>
        </pc:spChg>
        <pc:spChg chg="add">
          <ac:chgData name="nicola strizzolo" userId="d1f59b35229acc0e" providerId="LiveId" clId="{DE011EA2-05F0-49AD-A3CD-0589EC634C55}" dt="2022-10-27T11:29:34.289" v="4028" actId="26606"/>
          <ac:spMkLst>
            <pc:docMk/>
            <pc:sldMk cId="672309766" sldId="257"/>
            <ac:spMk id="12" creationId="{AC8710B4-A815-4082-9E4F-F13A0007090C}"/>
          </ac:spMkLst>
        </pc:spChg>
        <pc:picChg chg="add mod ord">
          <ac:chgData name="nicola strizzolo" userId="d1f59b35229acc0e" providerId="LiveId" clId="{DE011EA2-05F0-49AD-A3CD-0589EC634C55}" dt="2022-10-27T11:29:34.289" v="4028" actId="26606"/>
          <ac:picMkLst>
            <pc:docMk/>
            <pc:sldMk cId="672309766" sldId="257"/>
            <ac:picMk id="5" creationId="{7632C5E0-D023-89DB-E916-28AE6CDAF998}"/>
          </ac:picMkLst>
        </pc:picChg>
      </pc:sldChg>
      <pc:sldChg chg="addSp modSp new mod setBg setClrOvrMap">
        <pc:chgData name="nicola strizzolo" userId="d1f59b35229acc0e" providerId="LiveId" clId="{DE011EA2-05F0-49AD-A3CD-0589EC634C55}" dt="2022-10-27T11:34:26.856" v="4070" actId="20577"/>
        <pc:sldMkLst>
          <pc:docMk/>
          <pc:sldMk cId="123987039" sldId="258"/>
        </pc:sldMkLst>
        <pc:spChg chg="mod">
          <ac:chgData name="nicola strizzolo" userId="d1f59b35229acc0e" providerId="LiveId" clId="{DE011EA2-05F0-49AD-A3CD-0589EC634C55}" dt="2022-10-27T11:33:48.210" v="4053" actId="255"/>
          <ac:spMkLst>
            <pc:docMk/>
            <pc:sldMk cId="123987039" sldId="258"/>
            <ac:spMk id="2" creationId="{EBA98807-AF65-2F21-418B-4F02253B1AAF}"/>
          </ac:spMkLst>
        </pc:spChg>
        <pc:spChg chg="mod">
          <ac:chgData name="nicola strizzolo" userId="d1f59b35229acc0e" providerId="LiveId" clId="{DE011EA2-05F0-49AD-A3CD-0589EC634C55}" dt="2022-10-27T11:34:26.856" v="4070" actId="20577"/>
          <ac:spMkLst>
            <pc:docMk/>
            <pc:sldMk cId="123987039" sldId="258"/>
            <ac:spMk id="3" creationId="{4AC5168A-7B08-680D-4357-B18B5CFC38E3}"/>
          </ac:spMkLst>
        </pc:spChg>
        <pc:spChg chg="add">
          <ac:chgData name="nicola strizzolo" userId="d1f59b35229acc0e" providerId="LiveId" clId="{DE011EA2-05F0-49AD-A3CD-0589EC634C55}" dt="2022-10-27T11:33:38.231" v="4052" actId="26606"/>
          <ac:spMkLst>
            <pc:docMk/>
            <pc:sldMk cId="123987039" sldId="258"/>
            <ac:spMk id="2055" creationId="{16EA23B6-4B44-4D76-87BA-D81CE35EDB73}"/>
          </ac:spMkLst>
        </pc:spChg>
        <pc:spChg chg="add">
          <ac:chgData name="nicola strizzolo" userId="d1f59b35229acc0e" providerId="LiveId" clId="{DE011EA2-05F0-49AD-A3CD-0589EC634C55}" dt="2022-10-27T11:33:38.231" v="4052" actId="26606"/>
          <ac:spMkLst>
            <pc:docMk/>
            <pc:sldMk cId="123987039" sldId="258"/>
            <ac:spMk id="2057" creationId="{2EEEAE0B-25B7-437B-B834-B70A935419CA}"/>
          </ac:spMkLst>
        </pc:spChg>
        <pc:picChg chg="add mod ord">
          <ac:chgData name="nicola strizzolo" userId="d1f59b35229acc0e" providerId="LiveId" clId="{DE011EA2-05F0-49AD-A3CD-0589EC634C55}" dt="2022-10-27T11:33:38.231" v="4052" actId="26606"/>
          <ac:picMkLst>
            <pc:docMk/>
            <pc:sldMk cId="123987039" sldId="258"/>
            <ac:picMk id="2050" creationId="{29E3D81B-7100-F213-8AEA-FCF6B241AA2D}"/>
          </ac:picMkLst>
        </pc:picChg>
      </pc:sldChg>
      <pc:sldChg chg="addSp modSp new mod setBg setClrOvrMap">
        <pc:chgData name="nicola strizzolo" userId="d1f59b35229acc0e" providerId="LiveId" clId="{DE011EA2-05F0-49AD-A3CD-0589EC634C55}" dt="2022-10-27T11:37:27.423" v="4086" actId="123"/>
        <pc:sldMkLst>
          <pc:docMk/>
          <pc:sldMk cId="2121063389" sldId="259"/>
        </pc:sldMkLst>
        <pc:spChg chg="mod">
          <ac:chgData name="nicola strizzolo" userId="d1f59b35229acc0e" providerId="LiveId" clId="{DE011EA2-05F0-49AD-A3CD-0589EC634C55}" dt="2022-10-27T11:36:59.578" v="4083" actId="20577"/>
          <ac:spMkLst>
            <pc:docMk/>
            <pc:sldMk cId="2121063389" sldId="259"/>
            <ac:spMk id="2" creationId="{A1F7449C-5794-543D-1C51-7CE59B090B78}"/>
          </ac:spMkLst>
        </pc:spChg>
        <pc:spChg chg="mod">
          <ac:chgData name="nicola strizzolo" userId="d1f59b35229acc0e" providerId="LiveId" clId="{DE011EA2-05F0-49AD-A3CD-0589EC634C55}" dt="2022-10-27T11:37:27.423" v="4086" actId="123"/>
          <ac:spMkLst>
            <pc:docMk/>
            <pc:sldMk cId="2121063389" sldId="259"/>
            <ac:spMk id="3" creationId="{E4D23BF7-73B4-0DB2-8BC4-AAAF22944C07}"/>
          </ac:spMkLst>
        </pc:spChg>
        <pc:spChg chg="add">
          <ac:chgData name="nicola strizzolo" userId="d1f59b35229acc0e" providerId="LiveId" clId="{DE011EA2-05F0-49AD-A3CD-0589EC634C55}" dt="2022-10-27T11:36:49.748" v="4079" actId="26606"/>
          <ac:spMkLst>
            <pc:docMk/>
            <pc:sldMk cId="2121063389" sldId="259"/>
            <ac:spMk id="3079" creationId="{EE1FC7B4-E4A7-4452-B413-1A623E3A7230}"/>
          </ac:spMkLst>
        </pc:spChg>
        <pc:spChg chg="add">
          <ac:chgData name="nicola strizzolo" userId="d1f59b35229acc0e" providerId="LiveId" clId="{DE011EA2-05F0-49AD-A3CD-0589EC634C55}" dt="2022-10-27T11:36:49.748" v="4079" actId="26606"/>
          <ac:spMkLst>
            <pc:docMk/>
            <pc:sldMk cId="2121063389" sldId="259"/>
            <ac:spMk id="3081" creationId="{E0709AF0-24F0-4486-B189-BE6386BDB198}"/>
          </ac:spMkLst>
        </pc:spChg>
        <pc:spChg chg="add">
          <ac:chgData name="nicola strizzolo" userId="d1f59b35229acc0e" providerId="LiveId" clId="{DE011EA2-05F0-49AD-A3CD-0589EC634C55}" dt="2022-10-27T11:36:49.748" v="4079" actId="26606"/>
          <ac:spMkLst>
            <pc:docMk/>
            <pc:sldMk cId="2121063389" sldId="259"/>
            <ac:spMk id="3083" creationId="{FBE3B62F-5853-4A3C-B050-6186351A7176}"/>
          </ac:spMkLst>
        </pc:spChg>
        <pc:picChg chg="add mod">
          <ac:chgData name="nicola strizzolo" userId="d1f59b35229acc0e" providerId="LiveId" clId="{DE011EA2-05F0-49AD-A3CD-0589EC634C55}" dt="2022-10-27T11:36:49.748" v="4079" actId="26606"/>
          <ac:picMkLst>
            <pc:docMk/>
            <pc:sldMk cId="2121063389" sldId="259"/>
            <ac:picMk id="3074" creationId="{1C2797AF-4B9D-265C-63DB-5A335AED7428}"/>
          </ac:picMkLst>
        </pc:picChg>
      </pc:sldChg>
      <pc:sldChg chg="addSp delSp modSp new mod setBg setClrOvrMap">
        <pc:chgData name="nicola strizzolo" userId="d1f59b35229acc0e" providerId="LiveId" clId="{DE011EA2-05F0-49AD-A3CD-0589EC634C55}" dt="2022-10-27T11:41:56.606" v="4110" actId="27636"/>
        <pc:sldMkLst>
          <pc:docMk/>
          <pc:sldMk cId="2043577626" sldId="260"/>
        </pc:sldMkLst>
        <pc:spChg chg="mod">
          <ac:chgData name="nicola strizzolo" userId="d1f59b35229acc0e" providerId="LiveId" clId="{DE011EA2-05F0-49AD-A3CD-0589EC634C55}" dt="2022-10-27T11:41:38.880" v="4105" actId="122"/>
          <ac:spMkLst>
            <pc:docMk/>
            <pc:sldMk cId="2043577626" sldId="260"/>
            <ac:spMk id="2" creationId="{21A049E0-CE12-5C96-9AAB-7B846439E9FF}"/>
          </ac:spMkLst>
        </pc:spChg>
        <pc:spChg chg="mod">
          <ac:chgData name="nicola strizzolo" userId="d1f59b35229acc0e" providerId="LiveId" clId="{DE011EA2-05F0-49AD-A3CD-0589EC634C55}" dt="2022-10-27T11:41:56.606" v="4110" actId="27636"/>
          <ac:spMkLst>
            <pc:docMk/>
            <pc:sldMk cId="2043577626" sldId="260"/>
            <ac:spMk id="3" creationId="{C9A46F2A-476E-8F58-DE2E-1BCBFCE8A9CB}"/>
          </ac:spMkLst>
        </pc:spChg>
        <pc:spChg chg="add del">
          <ac:chgData name="nicola strizzolo" userId="d1f59b35229acc0e" providerId="LiveId" clId="{DE011EA2-05F0-49AD-A3CD-0589EC634C55}" dt="2022-10-27T11:40:04.961" v="4097" actId="478"/>
          <ac:spMkLst>
            <pc:docMk/>
            <pc:sldMk cId="2043577626" sldId="260"/>
            <ac:spMk id="4" creationId="{C6BDD791-27D9-2A2B-6049-EA9BF2D9CC26}"/>
          </ac:spMkLst>
        </pc:spChg>
        <pc:spChg chg="add del">
          <ac:chgData name="nicola strizzolo" userId="d1f59b35229acc0e" providerId="LiveId" clId="{DE011EA2-05F0-49AD-A3CD-0589EC634C55}" dt="2022-10-27T11:40:22.571" v="4099"/>
          <ac:spMkLst>
            <pc:docMk/>
            <pc:sldMk cId="2043577626" sldId="260"/>
            <ac:spMk id="5" creationId="{4E736F85-8F62-F453-4DAD-00A4991F6BB0}"/>
          </ac:spMkLst>
        </pc:spChg>
        <pc:spChg chg="add del">
          <ac:chgData name="nicola strizzolo" userId="d1f59b35229acc0e" providerId="LiveId" clId="{DE011EA2-05F0-49AD-A3CD-0589EC634C55}" dt="2022-10-27T11:40:26.471" v="4101"/>
          <ac:spMkLst>
            <pc:docMk/>
            <pc:sldMk cId="2043577626" sldId="260"/>
            <ac:spMk id="6" creationId="{B019764C-0485-4F49-C896-FB5085514817}"/>
          </ac:spMkLst>
        </pc:spChg>
        <pc:spChg chg="add">
          <ac:chgData name="nicola strizzolo" userId="d1f59b35229acc0e" providerId="LiveId" clId="{DE011EA2-05F0-49AD-A3CD-0589EC634C55}" dt="2022-10-27T11:41:31.442" v="4103" actId="26606"/>
          <ac:spMkLst>
            <pc:docMk/>
            <pc:sldMk cId="2043577626" sldId="260"/>
            <ac:spMk id="13" creationId="{EE1FC7B4-E4A7-4452-B413-1A623E3A7230}"/>
          </ac:spMkLst>
        </pc:spChg>
        <pc:spChg chg="add">
          <ac:chgData name="nicola strizzolo" userId="d1f59b35229acc0e" providerId="LiveId" clId="{DE011EA2-05F0-49AD-A3CD-0589EC634C55}" dt="2022-10-27T11:41:31.442" v="4103" actId="26606"/>
          <ac:spMkLst>
            <pc:docMk/>
            <pc:sldMk cId="2043577626" sldId="260"/>
            <ac:spMk id="15" creationId="{E0709AF0-24F0-4486-B189-BE6386BDB198}"/>
          </ac:spMkLst>
        </pc:spChg>
        <pc:spChg chg="add">
          <ac:chgData name="nicola strizzolo" userId="d1f59b35229acc0e" providerId="LiveId" clId="{DE011EA2-05F0-49AD-A3CD-0589EC634C55}" dt="2022-10-27T11:41:31.442" v="4103" actId="26606"/>
          <ac:spMkLst>
            <pc:docMk/>
            <pc:sldMk cId="2043577626" sldId="260"/>
            <ac:spMk id="17" creationId="{FBE3B62F-5853-4A3C-B050-6186351A7176}"/>
          </ac:spMkLst>
        </pc:spChg>
        <pc:picChg chg="add mod">
          <ac:chgData name="nicola strizzolo" userId="d1f59b35229acc0e" providerId="LiveId" clId="{DE011EA2-05F0-49AD-A3CD-0589EC634C55}" dt="2022-10-27T11:41:31.442" v="4103" actId="26606"/>
          <ac:picMkLst>
            <pc:docMk/>
            <pc:sldMk cId="2043577626" sldId="260"/>
            <ac:picMk id="8" creationId="{44C8E51E-DDF0-D146-03B4-5744251837F4}"/>
          </ac:picMkLst>
        </pc:picChg>
      </pc:sldChg>
      <pc:sldChg chg="addSp modSp new mod setBg modAnim setClrOvrMap">
        <pc:chgData name="nicola strizzolo" userId="d1f59b35229acc0e" providerId="LiveId" clId="{DE011EA2-05F0-49AD-A3CD-0589EC634C55}" dt="2022-10-27T12:02:16.041" v="4175" actId="1076"/>
        <pc:sldMkLst>
          <pc:docMk/>
          <pc:sldMk cId="3213531472" sldId="261"/>
        </pc:sldMkLst>
        <pc:spChg chg="mod">
          <ac:chgData name="nicola strizzolo" userId="d1f59b35229acc0e" providerId="LiveId" clId="{DE011EA2-05F0-49AD-A3CD-0589EC634C55}" dt="2022-10-27T12:01:16.003" v="4130" actId="1076"/>
          <ac:spMkLst>
            <pc:docMk/>
            <pc:sldMk cId="3213531472" sldId="261"/>
            <ac:spMk id="2" creationId="{E9FEE8D3-65F7-5CFC-3B86-223C6DBC10D8}"/>
          </ac:spMkLst>
        </pc:spChg>
        <pc:spChg chg="mod">
          <ac:chgData name="nicola strizzolo" userId="d1f59b35229acc0e" providerId="LiveId" clId="{DE011EA2-05F0-49AD-A3CD-0589EC634C55}" dt="2022-10-27T12:01:39.507" v="4136" actId="27636"/>
          <ac:spMkLst>
            <pc:docMk/>
            <pc:sldMk cId="3213531472" sldId="261"/>
            <ac:spMk id="3" creationId="{A2B77764-0474-3C10-D445-1F25C70B62D7}"/>
          </ac:spMkLst>
        </pc:spChg>
        <pc:spChg chg="add mod">
          <ac:chgData name="nicola strizzolo" userId="d1f59b35229acc0e" providerId="LiveId" clId="{DE011EA2-05F0-49AD-A3CD-0589EC634C55}" dt="2022-10-27T12:01:24.116" v="4132" actId="1076"/>
          <ac:spMkLst>
            <pc:docMk/>
            <pc:sldMk cId="3213531472" sldId="261"/>
            <ac:spMk id="6" creationId="{318D9DD3-D4AF-294B-C375-5E77D749DAB1}"/>
          </ac:spMkLst>
        </pc:spChg>
        <pc:spChg chg="add mod">
          <ac:chgData name="nicola strizzolo" userId="d1f59b35229acc0e" providerId="LiveId" clId="{DE011EA2-05F0-49AD-A3CD-0589EC634C55}" dt="2022-10-27T12:02:16.041" v="4175" actId="1076"/>
          <ac:spMkLst>
            <pc:docMk/>
            <pc:sldMk cId="3213531472" sldId="261"/>
            <ac:spMk id="7" creationId="{4DD399EE-C778-6663-9784-A0000B840976}"/>
          </ac:spMkLst>
        </pc:spChg>
        <pc:spChg chg="add">
          <ac:chgData name="nicola strizzolo" userId="d1f59b35229acc0e" providerId="LiveId" clId="{DE011EA2-05F0-49AD-A3CD-0589EC634C55}" dt="2022-10-27T12:00:48.079" v="4123" actId="26606"/>
          <ac:spMkLst>
            <pc:docMk/>
            <pc:sldMk cId="3213531472" sldId="261"/>
            <ac:spMk id="9" creationId="{EE1FC7B4-E4A7-4452-B413-1A623E3A7230}"/>
          </ac:spMkLst>
        </pc:spChg>
        <pc:spChg chg="add">
          <ac:chgData name="nicola strizzolo" userId="d1f59b35229acc0e" providerId="LiveId" clId="{DE011EA2-05F0-49AD-A3CD-0589EC634C55}" dt="2022-10-27T12:00:48.079" v="4123" actId="26606"/>
          <ac:spMkLst>
            <pc:docMk/>
            <pc:sldMk cId="3213531472" sldId="261"/>
            <ac:spMk id="11" creationId="{E0709AF0-24F0-4486-B189-BE6386BDB198}"/>
          </ac:spMkLst>
        </pc:spChg>
        <pc:spChg chg="add">
          <ac:chgData name="nicola strizzolo" userId="d1f59b35229acc0e" providerId="LiveId" clId="{DE011EA2-05F0-49AD-A3CD-0589EC634C55}" dt="2022-10-27T12:00:48.079" v="4123" actId="26606"/>
          <ac:spMkLst>
            <pc:docMk/>
            <pc:sldMk cId="3213531472" sldId="261"/>
            <ac:spMk id="13" creationId="{FBE3B62F-5853-4A3C-B050-6186351A7176}"/>
          </ac:spMkLst>
        </pc:spChg>
        <pc:picChg chg="add mod">
          <ac:chgData name="nicola strizzolo" userId="d1f59b35229acc0e" providerId="LiveId" clId="{DE011EA2-05F0-49AD-A3CD-0589EC634C55}" dt="2022-10-27T12:00:48.079" v="4123" actId="26606"/>
          <ac:picMkLst>
            <pc:docMk/>
            <pc:sldMk cId="3213531472" sldId="261"/>
            <ac:picMk id="4" creationId="{B6B61ABF-D8E5-9C46-4812-2E0AC25D44D9}"/>
          </ac:picMkLst>
        </pc:picChg>
      </pc:sldChg>
      <pc:sldChg chg="addSp modSp new mod setBg setClrOvrMap">
        <pc:chgData name="nicola strizzolo" userId="d1f59b35229acc0e" providerId="LiveId" clId="{DE011EA2-05F0-49AD-A3CD-0589EC634C55}" dt="2022-10-27T12:14:59.767" v="4232" actId="14100"/>
        <pc:sldMkLst>
          <pc:docMk/>
          <pc:sldMk cId="2826732082" sldId="262"/>
        </pc:sldMkLst>
        <pc:spChg chg="mod">
          <ac:chgData name="nicola strizzolo" userId="d1f59b35229acc0e" providerId="LiveId" clId="{DE011EA2-05F0-49AD-A3CD-0589EC634C55}" dt="2022-10-27T12:14:35.694" v="4224" actId="14100"/>
          <ac:spMkLst>
            <pc:docMk/>
            <pc:sldMk cId="2826732082" sldId="262"/>
            <ac:spMk id="2" creationId="{901668FE-C327-248E-D335-F15F93467408}"/>
          </ac:spMkLst>
        </pc:spChg>
        <pc:spChg chg="mod">
          <ac:chgData name="nicola strizzolo" userId="d1f59b35229acc0e" providerId="LiveId" clId="{DE011EA2-05F0-49AD-A3CD-0589EC634C55}" dt="2022-10-27T12:14:59.767" v="4232" actId="14100"/>
          <ac:spMkLst>
            <pc:docMk/>
            <pc:sldMk cId="2826732082" sldId="262"/>
            <ac:spMk id="3" creationId="{B484A123-0C51-822F-209D-9ADA153AFC60}"/>
          </ac:spMkLst>
        </pc:spChg>
        <pc:spChg chg="add">
          <ac:chgData name="nicola strizzolo" userId="d1f59b35229acc0e" providerId="LiveId" clId="{DE011EA2-05F0-49AD-A3CD-0589EC634C55}" dt="2022-10-27T12:14:05.463" v="4214" actId="26606"/>
          <ac:spMkLst>
            <pc:docMk/>
            <pc:sldMk cId="2826732082" sldId="262"/>
            <ac:spMk id="5131" creationId="{003713C1-2FB2-413B-BF91-3AE41726FB7A}"/>
          </ac:spMkLst>
        </pc:spChg>
        <pc:spChg chg="add">
          <ac:chgData name="nicola strizzolo" userId="d1f59b35229acc0e" providerId="LiveId" clId="{DE011EA2-05F0-49AD-A3CD-0589EC634C55}" dt="2022-10-27T12:14:05.463" v="4214" actId="26606"/>
          <ac:spMkLst>
            <pc:docMk/>
            <pc:sldMk cId="2826732082" sldId="262"/>
            <ac:spMk id="5133" creationId="{90795B4D-5022-4A7F-A01D-8D880B7CDBE6}"/>
          </ac:spMkLst>
        </pc:spChg>
        <pc:spChg chg="add">
          <ac:chgData name="nicola strizzolo" userId="d1f59b35229acc0e" providerId="LiveId" clId="{DE011EA2-05F0-49AD-A3CD-0589EC634C55}" dt="2022-10-27T12:14:05.463" v="4214" actId="26606"/>
          <ac:spMkLst>
            <pc:docMk/>
            <pc:sldMk cId="2826732082" sldId="262"/>
            <ac:spMk id="5135" creationId="{AFD19018-DE7C-4796-ADF2-AD2EB0FC0D9C}"/>
          </ac:spMkLst>
        </pc:spChg>
        <pc:spChg chg="add">
          <ac:chgData name="nicola strizzolo" userId="d1f59b35229acc0e" providerId="LiveId" clId="{DE011EA2-05F0-49AD-A3CD-0589EC634C55}" dt="2022-10-27T12:14:05.463" v="4214" actId="26606"/>
          <ac:spMkLst>
            <pc:docMk/>
            <pc:sldMk cId="2826732082" sldId="262"/>
            <ac:spMk id="5137" creationId="{B1A0A2C2-4F85-44AF-8708-8DCA4B550CB8}"/>
          </ac:spMkLst>
        </pc:spChg>
        <pc:picChg chg="add mod">
          <ac:chgData name="nicola strizzolo" userId="d1f59b35229acc0e" providerId="LiveId" clId="{DE011EA2-05F0-49AD-A3CD-0589EC634C55}" dt="2022-10-27T12:14:05.463" v="4214" actId="26606"/>
          <ac:picMkLst>
            <pc:docMk/>
            <pc:sldMk cId="2826732082" sldId="262"/>
            <ac:picMk id="5122" creationId="{73F0DF8D-0BB6-AFAA-C990-E42AD2763D21}"/>
          </ac:picMkLst>
        </pc:picChg>
        <pc:picChg chg="add mod ord">
          <ac:chgData name="nicola strizzolo" userId="d1f59b35229acc0e" providerId="LiveId" clId="{DE011EA2-05F0-49AD-A3CD-0589EC634C55}" dt="2022-10-27T12:14:05.463" v="4214" actId="26606"/>
          <ac:picMkLst>
            <pc:docMk/>
            <pc:sldMk cId="2826732082" sldId="262"/>
            <ac:picMk id="5124" creationId="{4AABD482-C2B7-CFA8-C518-7B28118EF4F2}"/>
          </ac:picMkLst>
        </pc:picChg>
        <pc:picChg chg="add mod">
          <ac:chgData name="nicola strizzolo" userId="d1f59b35229acc0e" providerId="LiveId" clId="{DE011EA2-05F0-49AD-A3CD-0589EC634C55}" dt="2022-10-27T12:14:05.463" v="4214" actId="26606"/>
          <ac:picMkLst>
            <pc:docMk/>
            <pc:sldMk cId="2826732082" sldId="262"/>
            <ac:picMk id="5126" creationId="{094FA616-045D-0D4A-9A6D-33793FA67575}"/>
          </ac:picMkLst>
        </pc:picChg>
      </pc:sldChg>
      <pc:sldChg chg="addSp delSp modSp new mod setBg setClrOvrMap">
        <pc:chgData name="nicola strizzolo" userId="d1f59b35229acc0e" providerId="LiveId" clId="{DE011EA2-05F0-49AD-A3CD-0589EC634C55}" dt="2022-10-27T12:23:47.794" v="4307" actId="108"/>
        <pc:sldMkLst>
          <pc:docMk/>
          <pc:sldMk cId="3129002896" sldId="263"/>
        </pc:sldMkLst>
        <pc:spChg chg="mod">
          <ac:chgData name="nicola strizzolo" userId="d1f59b35229acc0e" providerId="LiveId" clId="{DE011EA2-05F0-49AD-A3CD-0589EC634C55}" dt="2022-10-27T12:22:07.400" v="4265" actId="14100"/>
          <ac:spMkLst>
            <pc:docMk/>
            <pc:sldMk cId="3129002896" sldId="263"/>
            <ac:spMk id="2" creationId="{F6F5ADA2-3924-4E9F-728F-6CCDBAD10201}"/>
          </ac:spMkLst>
        </pc:spChg>
        <pc:spChg chg="mod">
          <ac:chgData name="nicola strizzolo" userId="d1f59b35229acc0e" providerId="LiveId" clId="{DE011EA2-05F0-49AD-A3CD-0589EC634C55}" dt="2022-10-27T12:23:47.794" v="4307" actId="108"/>
          <ac:spMkLst>
            <pc:docMk/>
            <pc:sldMk cId="3129002896" sldId="263"/>
            <ac:spMk id="3" creationId="{2D563A48-269D-3DDE-DD67-9232D1F0BB7B}"/>
          </ac:spMkLst>
        </pc:spChg>
        <pc:spChg chg="add mod">
          <ac:chgData name="nicola strizzolo" userId="d1f59b35229acc0e" providerId="LiveId" clId="{DE011EA2-05F0-49AD-A3CD-0589EC634C55}" dt="2022-10-27T12:23:30.889" v="4298" actId="20577"/>
          <ac:spMkLst>
            <pc:docMk/>
            <pc:sldMk cId="3129002896" sldId="263"/>
            <ac:spMk id="4" creationId="{C1E74B5B-7D0C-F7E6-E8C1-D92D0DD1FD65}"/>
          </ac:spMkLst>
        </pc:spChg>
        <pc:spChg chg="add del">
          <ac:chgData name="nicola strizzolo" userId="d1f59b35229acc0e" providerId="LiveId" clId="{DE011EA2-05F0-49AD-A3CD-0589EC634C55}" dt="2022-10-27T12:21:46.749" v="4257" actId="26606"/>
          <ac:spMkLst>
            <pc:docMk/>
            <pc:sldMk cId="3129002896" sldId="263"/>
            <ac:spMk id="6151" creationId="{EE1FC7B4-E4A7-4452-B413-1A623E3A7230}"/>
          </ac:spMkLst>
        </pc:spChg>
        <pc:spChg chg="add del">
          <ac:chgData name="nicola strizzolo" userId="d1f59b35229acc0e" providerId="LiveId" clId="{DE011EA2-05F0-49AD-A3CD-0589EC634C55}" dt="2022-10-27T12:21:46.749" v="4257" actId="26606"/>
          <ac:spMkLst>
            <pc:docMk/>
            <pc:sldMk cId="3129002896" sldId="263"/>
            <ac:spMk id="6153" creationId="{E0709AF0-24F0-4486-B189-BE6386BDB198}"/>
          </ac:spMkLst>
        </pc:spChg>
        <pc:spChg chg="add del">
          <ac:chgData name="nicola strizzolo" userId="d1f59b35229acc0e" providerId="LiveId" clId="{DE011EA2-05F0-49AD-A3CD-0589EC634C55}" dt="2022-10-27T12:21:46.749" v="4257" actId="26606"/>
          <ac:spMkLst>
            <pc:docMk/>
            <pc:sldMk cId="3129002896" sldId="263"/>
            <ac:spMk id="6155" creationId="{FBE3B62F-5853-4A3C-B050-6186351A7176}"/>
          </ac:spMkLst>
        </pc:spChg>
        <pc:spChg chg="add">
          <ac:chgData name="nicola strizzolo" userId="d1f59b35229acc0e" providerId="LiveId" clId="{DE011EA2-05F0-49AD-A3CD-0589EC634C55}" dt="2022-10-27T12:21:46.749" v="4257" actId="26606"/>
          <ac:spMkLst>
            <pc:docMk/>
            <pc:sldMk cId="3129002896" sldId="263"/>
            <ac:spMk id="6160" creationId="{A86541C6-61B1-4DAA-B57A-EAF3F24F0491}"/>
          </ac:spMkLst>
        </pc:spChg>
        <pc:spChg chg="add">
          <ac:chgData name="nicola strizzolo" userId="d1f59b35229acc0e" providerId="LiveId" clId="{DE011EA2-05F0-49AD-A3CD-0589EC634C55}" dt="2022-10-27T12:21:46.749" v="4257" actId="26606"/>
          <ac:spMkLst>
            <pc:docMk/>
            <pc:sldMk cId="3129002896" sldId="263"/>
            <ac:spMk id="6162" creationId="{71750011-2006-46BB-AFDE-C6E461752333}"/>
          </ac:spMkLst>
        </pc:spChg>
        <pc:picChg chg="add mod ord">
          <ac:chgData name="nicola strizzolo" userId="d1f59b35229acc0e" providerId="LiveId" clId="{DE011EA2-05F0-49AD-A3CD-0589EC634C55}" dt="2022-10-27T12:21:46.749" v="4257" actId="26606"/>
          <ac:picMkLst>
            <pc:docMk/>
            <pc:sldMk cId="3129002896" sldId="263"/>
            <ac:picMk id="6146" creationId="{4B4E9A4C-F0FD-4496-407E-E2EEB0BD2149}"/>
          </ac:picMkLst>
        </pc:picChg>
        <pc:picChg chg="add mod">
          <ac:chgData name="nicola strizzolo" userId="d1f59b35229acc0e" providerId="LiveId" clId="{DE011EA2-05F0-49AD-A3CD-0589EC634C55}" dt="2022-10-27T12:21:46.749" v="4257" actId="26606"/>
          <ac:picMkLst>
            <pc:docMk/>
            <pc:sldMk cId="3129002896" sldId="263"/>
            <ac:picMk id="6148" creationId="{5E1AD971-9F2B-C669-4A50-52A23006F80E}"/>
          </ac:picMkLst>
        </pc:picChg>
      </pc:sldChg>
      <pc:sldChg chg="addSp delSp modSp new mod setBg setClrOvrMap">
        <pc:chgData name="nicola strizzolo" userId="d1f59b35229acc0e" providerId="LiveId" clId="{DE011EA2-05F0-49AD-A3CD-0589EC634C55}" dt="2022-10-27T12:37:26.967" v="4587" actId="27636"/>
        <pc:sldMkLst>
          <pc:docMk/>
          <pc:sldMk cId="2673654216" sldId="264"/>
        </pc:sldMkLst>
        <pc:spChg chg="mod">
          <ac:chgData name="nicola strizzolo" userId="d1f59b35229acc0e" providerId="LiveId" clId="{DE011EA2-05F0-49AD-A3CD-0589EC634C55}" dt="2022-10-27T12:36:59.626" v="4578" actId="255"/>
          <ac:spMkLst>
            <pc:docMk/>
            <pc:sldMk cId="2673654216" sldId="264"/>
            <ac:spMk id="2" creationId="{1A6DE5DA-3616-727A-754E-F4AF000D3848}"/>
          </ac:spMkLst>
        </pc:spChg>
        <pc:spChg chg="mod">
          <ac:chgData name="nicola strizzolo" userId="d1f59b35229acc0e" providerId="LiveId" clId="{DE011EA2-05F0-49AD-A3CD-0589EC634C55}" dt="2022-10-27T12:37:26.967" v="4587" actId="27636"/>
          <ac:spMkLst>
            <pc:docMk/>
            <pc:sldMk cId="2673654216" sldId="264"/>
            <ac:spMk id="3" creationId="{E125A848-C141-4203-E0FB-B5604A4B9EDA}"/>
          </ac:spMkLst>
        </pc:spChg>
        <pc:spChg chg="add del">
          <ac:chgData name="nicola strizzolo" userId="d1f59b35229acc0e" providerId="LiveId" clId="{DE011EA2-05F0-49AD-A3CD-0589EC634C55}" dt="2022-10-27T12:36:51.812" v="4577" actId="26606"/>
          <ac:spMkLst>
            <pc:docMk/>
            <pc:sldMk cId="2673654216" sldId="264"/>
            <ac:spMk id="8" creationId="{AD21898E-86C0-4C8A-A76C-DF33E844C87A}"/>
          </ac:spMkLst>
        </pc:spChg>
        <pc:spChg chg="add del">
          <ac:chgData name="nicola strizzolo" userId="d1f59b35229acc0e" providerId="LiveId" clId="{DE011EA2-05F0-49AD-A3CD-0589EC634C55}" dt="2022-10-27T12:36:51.812" v="4577" actId="26606"/>
          <ac:spMkLst>
            <pc:docMk/>
            <pc:sldMk cId="2673654216" sldId="264"/>
            <ac:spMk id="10" creationId="{5C8F04BD-D093-45D0-B54C-50FDB308B4EE}"/>
          </ac:spMkLst>
        </pc:spChg>
        <pc:spChg chg="add">
          <ac:chgData name="nicola strizzolo" userId="d1f59b35229acc0e" providerId="LiveId" clId="{DE011EA2-05F0-49AD-A3CD-0589EC634C55}" dt="2022-10-27T12:36:51.812" v="4577" actId="26606"/>
          <ac:spMkLst>
            <pc:docMk/>
            <pc:sldMk cId="2673654216" sldId="264"/>
            <ac:spMk id="8199" creationId="{C5E6CFF1-2F42-4E10-9A97-F116F46F53FE}"/>
          </ac:spMkLst>
        </pc:spChg>
        <pc:picChg chg="add mod ord">
          <ac:chgData name="nicola strizzolo" userId="d1f59b35229acc0e" providerId="LiveId" clId="{DE011EA2-05F0-49AD-A3CD-0589EC634C55}" dt="2022-10-27T12:37:07.395" v="4581" actId="1076"/>
          <ac:picMkLst>
            <pc:docMk/>
            <pc:sldMk cId="2673654216" sldId="264"/>
            <ac:picMk id="8194" creationId="{A509EE0D-132D-4368-F3CA-2AF37ECEF880}"/>
          </ac:picMkLst>
        </pc:picChg>
        <pc:cxnChg chg="add">
          <ac:chgData name="nicola strizzolo" userId="d1f59b35229acc0e" providerId="LiveId" clId="{DE011EA2-05F0-49AD-A3CD-0589EC634C55}" dt="2022-10-27T12:36:51.812" v="4577" actId="26606"/>
          <ac:cxnSpMkLst>
            <pc:docMk/>
            <pc:sldMk cId="2673654216" sldId="264"/>
            <ac:cxnSpMk id="8201" creationId="{67182200-4859-4C8D-BCBB-55B245C28BA3}"/>
          </ac:cxnSpMkLst>
        </pc:cxnChg>
      </pc:sldChg>
      <pc:sldChg chg="addSp modSp new mod setBg setClrOvrMap">
        <pc:chgData name="nicola strizzolo" userId="d1f59b35229acc0e" providerId="LiveId" clId="{DE011EA2-05F0-49AD-A3CD-0589EC634C55}" dt="2022-10-27T12:38:25.427" v="4628" actId="2711"/>
        <pc:sldMkLst>
          <pc:docMk/>
          <pc:sldMk cId="1852482973" sldId="265"/>
        </pc:sldMkLst>
        <pc:spChg chg="mod">
          <ac:chgData name="nicola strizzolo" userId="d1f59b35229acc0e" providerId="LiveId" clId="{DE011EA2-05F0-49AD-A3CD-0589EC634C55}" dt="2022-10-27T12:37:42.525" v="4590" actId="122"/>
          <ac:spMkLst>
            <pc:docMk/>
            <pc:sldMk cId="1852482973" sldId="265"/>
            <ac:spMk id="2" creationId="{37418AF7-CEFE-DFA7-68A5-FF2C433A3946}"/>
          </ac:spMkLst>
        </pc:spChg>
        <pc:spChg chg="mod">
          <ac:chgData name="nicola strizzolo" userId="d1f59b35229acc0e" providerId="LiveId" clId="{DE011EA2-05F0-49AD-A3CD-0589EC634C55}" dt="2022-10-27T12:38:25.427" v="4628" actId="2711"/>
          <ac:spMkLst>
            <pc:docMk/>
            <pc:sldMk cId="1852482973" sldId="265"/>
            <ac:spMk id="3" creationId="{9A16638E-C695-5C64-4B9D-D01510A31AE7}"/>
          </ac:spMkLst>
        </pc:spChg>
        <pc:spChg chg="add">
          <ac:chgData name="nicola strizzolo" userId="d1f59b35229acc0e" providerId="LiveId" clId="{DE011EA2-05F0-49AD-A3CD-0589EC634C55}" dt="2022-10-27T12:36:00.042" v="4575" actId="26606"/>
          <ac:spMkLst>
            <pc:docMk/>
            <pc:sldMk cId="1852482973" sldId="265"/>
            <ac:spMk id="7175" creationId="{EE1FC7B4-E4A7-4452-B413-1A623E3A7230}"/>
          </ac:spMkLst>
        </pc:spChg>
        <pc:spChg chg="add">
          <ac:chgData name="nicola strizzolo" userId="d1f59b35229acc0e" providerId="LiveId" clId="{DE011EA2-05F0-49AD-A3CD-0589EC634C55}" dt="2022-10-27T12:36:00.042" v="4575" actId="26606"/>
          <ac:spMkLst>
            <pc:docMk/>
            <pc:sldMk cId="1852482973" sldId="265"/>
            <ac:spMk id="7177" creationId="{E0709AF0-24F0-4486-B189-BE6386BDB198}"/>
          </ac:spMkLst>
        </pc:spChg>
        <pc:spChg chg="add">
          <ac:chgData name="nicola strizzolo" userId="d1f59b35229acc0e" providerId="LiveId" clId="{DE011EA2-05F0-49AD-A3CD-0589EC634C55}" dt="2022-10-27T12:36:00.042" v="4575" actId="26606"/>
          <ac:spMkLst>
            <pc:docMk/>
            <pc:sldMk cId="1852482973" sldId="265"/>
            <ac:spMk id="7179" creationId="{FBE3B62F-5853-4A3C-B050-6186351A7176}"/>
          </ac:spMkLst>
        </pc:spChg>
        <pc:picChg chg="add mod">
          <ac:chgData name="nicola strizzolo" userId="d1f59b35229acc0e" providerId="LiveId" clId="{DE011EA2-05F0-49AD-A3CD-0589EC634C55}" dt="2022-10-27T12:36:00.042" v="4575" actId="26606"/>
          <ac:picMkLst>
            <pc:docMk/>
            <pc:sldMk cId="1852482973" sldId="265"/>
            <ac:picMk id="7170" creationId="{036802C5-14F5-E5D0-6F7E-AFC90B25079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E959DB-A27A-5BB7-5B8B-12985B28348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670E1A31-A87F-5EF1-E16E-5EC0853E1F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0FDD0105-39C7-9D46-D1F6-1D6F010C5040}"/>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FC6959AE-F242-E2B0-E800-844C0851B81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84AA3F2-9471-C5C4-8C1C-8EFD8AB4930C}"/>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411060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0E4B96-0209-165B-298A-E69AEA3ADF1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D93E6AE7-9575-0DBF-CB20-C883CC47CE5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F3977F6-B161-A6E1-BDF1-2E46994768EF}"/>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38BC1F49-B369-426D-CED3-6D51B91E85D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34F3563-008C-2E03-68A1-AAD12712B7AD}"/>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200345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E9A635E-6502-4D26-2C95-A6E5B9F262F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8CD7660D-5228-1E17-EC07-570DF8F7B4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A96C6358-B2E7-84C2-8169-8A73756778E5}"/>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BD78E556-D6A5-0C6A-2072-BF9F1CC95A1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EF5C73E-CBF6-D0F1-B4FE-3A5D4964FBC9}"/>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105694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7D4D8A-DF83-34FC-92CE-C47D1D7652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E5BBBC3-55BC-9DBB-9DD0-AD386E38144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73A683E-7602-BB28-AED4-1C238EFAD20C}"/>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E2448EC6-1134-1DAE-FBE1-7BBE404A83E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FDF8BBFB-1BE3-1F6C-6ADC-C414D2226062}"/>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10054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5625A1-D49D-8ED4-16AB-81BA8D42939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C4F080F-18D9-8233-99D1-FDC08B55E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BB84C98-1208-B50E-19BE-C55ABD8A674D}"/>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A01FAA7F-2821-6BAC-C97B-8C53D1D251C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D4682BE-88A5-0445-796D-88BB643B8B36}"/>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174587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6F0222-7867-8430-DE64-FACC24DD0A33}"/>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4A2C6F3-0305-1AFF-785E-0FC0B915FB4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B750E113-3FB8-9EC8-88EC-D0CA15D816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DAFCF88A-72C4-CCA1-A847-03EC19A5AF19}"/>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6" name="Segnaposto piè di pagina 5">
            <a:extLst>
              <a:ext uri="{FF2B5EF4-FFF2-40B4-BE49-F238E27FC236}">
                <a16:creationId xmlns:a16="http://schemas.microsoft.com/office/drawing/2014/main" id="{972EE3F9-1A12-7B19-6DF0-78E0329D9B66}"/>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FA9D7796-69E6-EB45-B24B-71CD786C257A}"/>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275013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A47358-03F4-BD4E-1B51-B85F321FEF87}"/>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A65DC34E-6D1D-34BF-7053-4201A52B42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E7EDB85-3E1A-55B2-8E47-D4B68A78023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D0BB9597-E057-B8BC-7CB7-CBC2C7A9E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626C193-0B1B-467D-1731-FDF6563961A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A916D056-FB36-2AC0-3B95-62F71557A25B}"/>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8" name="Segnaposto piè di pagina 7">
            <a:extLst>
              <a:ext uri="{FF2B5EF4-FFF2-40B4-BE49-F238E27FC236}">
                <a16:creationId xmlns:a16="http://schemas.microsoft.com/office/drawing/2014/main" id="{FA20A166-A02F-5243-F077-C53E04E30AC0}"/>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E9F9B123-165F-F905-4F3E-F45D84779596}"/>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127356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F15049-E09F-45D0-4D35-29546461EB8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C8AD7C30-E029-4C1E-F4FF-4A5351943F58}"/>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4" name="Segnaposto piè di pagina 3">
            <a:extLst>
              <a:ext uri="{FF2B5EF4-FFF2-40B4-BE49-F238E27FC236}">
                <a16:creationId xmlns:a16="http://schemas.microsoft.com/office/drawing/2014/main" id="{82EF970D-72B4-21BA-D162-AC4944B1A1D6}"/>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88B350F5-60C7-4D8A-F7EE-C9CB88642C95}"/>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212472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71E4B0-0CD0-CF8B-6D7E-936C78FE339B}"/>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3" name="Segnaposto piè di pagina 2">
            <a:extLst>
              <a:ext uri="{FF2B5EF4-FFF2-40B4-BE49-F238E27FC236}">
                <a16:creationId xmlns:a16="http://schemas.microsoft.com/office/drawing/2014/main" id="{FE07D618-3CFF-AD41-E641-57637E8A1C72}"/>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4783878-CBEC-DF39-9F1B-08BAFC032DB3}"/>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347156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7FB2C-5B4A-13A5-2AC3-485D9C14DB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FB90F6A-F90B-C6B3-3D53-BD22C522F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74246F9-05EC-8268-A9D3-E350F895B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A8F9685-A4D4-B2EF-EEA4-EB94EDFAFE28}"/>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6" name="Segnaposto piè di pagina 5">
            <a:extLst>
              <a:ext uri="{FF2B5EF4-FFF2-40B4-BE49-F238E27FC236}">
                <a16:creationId xmlns:a16="http://schemas.microsoft.com/office/drawing/2014/main" id="{A2237FB6-FCD3-0FC8-A242-8DACD3CFBD58}"/>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B3C83C1-2E2B-A4F6-4894-ECFB87ADC72C}"/>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270955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D28DE0-4A25-09D7-7C99-F4E9A820150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E01D6F23-44DD-8012-EEF4-5DA76C2FC4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AD280951-A3A4-A425-3B1E-A3FED7215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B440F74-3855-EC84-1AC8-E875A950BD4A}"/>
              </a:ext>
            </a:extLst>
          </p:cNvPr>
          <p:cNvSpPr>
            <a:spLocks noGrp="1"/>
          </p:cNvSpPr>
          <p:nvPr>
            <p:ph type="dt" sz="half" idx="10"/>
          </p:nvPr>
        </p:nvSpPr>
        <p:spPr/>
        <p:txBody>
          <a:bodyPr/>
          <a:lstStyle/>
          <a:p>
            <a:fld id="{C2523E0F-4B3C-4D10-9AF6-4218490D5E96}" type="datetimeFigureOut">
              <a:rPr lang="en-GB" smtClean="0"/>
              <a:t>15/04/2024</a:t>
            </a:fld>
            <a:endParaRPr lang="en-GB"/>
          </a:p>
        </p:txBody>
      </p:sp>
      <p:sp>
        <p:nvSpPr>
          <p:cNvPr id="6" name="Segnaposto piè di pagina 5">
            <a:extLst>
              <a:ext uri="{FF2B5EF4-FFF2-40B4-BE49-F238E27FC236}">
                <a16:creationId xmlns:a16="http://schemas.microsoft.com/office/drawing/2014/main" id="{83CEAF51-B86C-6909-C33A-A40EB0F4C2B3}"/>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F9DAB44D-63A2-C793-6415-EA9EAA3ADA51}"/>
              </a:ext>
            </a:extLst>
          </p:cNvPr>
          <p:cNvSpPr>
            <a:spLocks noGrp="1"/>
          </p:cNvSpPr>
          <p:nvPr>
            <p:ph type="sldNum" sz="quarter" idx="12"/>
          </p:nvPr>
        </p:nvSpPr>
        <p:spPr/>
        <p:txBody>
          <a:bodyPr/>
          <a:lstStyle/>
          <a:p>
            <a:fld id="{EE258533-21DD-43E3-8F99-F958D33704E8}" type="slidenum">
              <a:rPr lang="en-GB" smtClean="0"/>
              <a:t>‹N›</a:t>
            </a:fld>
            <a:endParaRPr lang="en-GB"/>
          </a:p>
        </p:txBody>
      </p:sp>
    </p:spTree>
    <p:extLst>
      <p:ext uri="{BB962C8B-B14F-4D97-AF65-F5344CB8AC3E}">
        <p14:creationId xmlns:p14="http://schemas.microsoft.com/office/powerpoint/2010/main" val="415396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6D0DDC1-EAB4-463D-8ED1-D012C0731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1196C684-015C-A251-5C2E-A8057162E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CC8EAFB-F883-2BAB-BEFD-4F3FA8F0C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23E0F-4B3C-4D10-9AF6-4218490D5E96}" type="datetimeFigureOut">
              <a:rPr lang="en-GB" smtClean="0"/>
              <a:t>15/04/2024</a:t>
            </a:fld>
            <a:endParaRPr lang="en-GB"/>
          </a:p>
        </p:txBody>
      </p:sp>
      <p:sp>
        <p:nvSpPr>
          <p:cNvPr id="5" name="Segnaposto piè di pagina 4">
            <a:extLst>
              <a:ext uri="{FF2B5EF4-FFF2-40B4-BE49-F238E27FC236}">
                <a16:creationId xmlns:a16="http://schemas.microsoft.com/office/drawing/2014/main" id="{0632FD79-0295-D366-67F5-D78D9F455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9E51F0F3-6C6B-1AC9-CE0A-892321E62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58533-21DD-43E3-8F99-F958D33704E8}" type="slidenum">
              <a:rPr lang="en-GB" smtClean="0"/>
              <a:t>‹N›</a:t>
            </a:fld>
            <a:endParaRPr lang="en-GB"/>
          </a:p>
        </p:txBody>
      </p:sp>
    </p:spTree>
    <p:extLst>
      <p:ext uri="{BB962C8B-B14F-4D97-AF65-F5344CB8AC3E}">
        <p14:creationId xmlns:p14="http://schemas.microsoft.com/office/powerpoint/2010/main" val="354294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xvhJS3WIFqM"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persona, uomo, sorridente, mammifero&#10;&#10;Descrizione generata automaticamente">
            <a:extLst>
              <a:ext uri="{FF2B5EF4-FFF2-40B4-BE49-F238E27FC236}">
                <a16:creationId xmlns:a16="http://schemas.microsoft.com/office/drawing/2014/main" id="{6B3FC9FF-C4FA-CE73-C099-6BA7605A13E2}"/>
              </a:ext>
            </a:extLst>
          </p:cNvPr>
          <p:cNvPicPr>
            <a:picLocks noChangeAspect="1"/>
          </p:cNvPicPr>
          <p:nvPr/>
        </p:nvPicPr>
        <p:blipFill rotWithShape="1">
          <a:blip r:embed="rId2"/>
          <a:srcRect l="5223" t="9091" r="25258" b="1"/>
          <a:stretch/>
        </p:blipFill>
        <p:spPr>
          <a:xfrm>
            <a:off x="3523488" y="10"/>
            <a:ext cx="8668512" cy="6857990"/>
          </a:xfrm>
          <a:prstGeom prst="rect">
            <a:avLst/>
          </a:prstGeom>
        </p:spPr>
      </p:pic>
      <p:sp>
        <p:nvSpPr>
          <p:cNvPr id="1044" name="Rectangle 104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D8FDEE4-F772-5077-C3BE-466C907A6FD1}"/>
              </a:ext>
            </a:extLst>
          </p:cNvPr>
          <p:cNvSpPr>
            <a:spLocks noGrp="1"/>
          </p:cNvSpPr>
          <p:nvPr>
            <p:ph type="ctrTitle"/>
          </p:nvPr>
        </p:nvSpPr>
        <p:spPr>
          <a:xfrm>
            <a:off x="477981" y="1122363"/>
            <a:ext cx="4023360" cy="3204134"/>
          </a:xfrm>
        </p:spPr>
        <p:txBody>
          <a:bodyPr anchor="b">
            <a:normAutofit/>
          </a:bodyPr>
          <a:lstStyle/>
          <a:p>
            <a:pPr algn="l"/>
            <a:r>
              <a:rPr lang="it-IT" sz="3700" dirty="0">
                <a:latin typeface="Verdana" panose="020B0604030504040204" pitchFamily="34" charset="0"/>
                <a:ea typeface="Verdana" panose="020B0604030504040204" pitchFamily="34" charset="0"/>
              </a:rPr>
              <a:t>Ulrich Beck</a:t>
            </a:r>
            <a:br>
              <a:rPr lang="it-IT" sz="3700" dirty="0">
                <a:latin typeface="Verdana" panose="020B0604030504040204" pitchFamily="34" charset="0"/>
                <a:ea typeface="Verdana" panose="020B0604030504040204" pitchFamily="34" charset="0"/>
              </a:rPr>
            </a:br>
            <a:br>
              <a:rPr lang="it-IT" sz="3700" dirty="0">
                <a:latin typeface="Verdana" panose="020B0604030504040204" pitchFamily="34" charset="0"/>
                <a:ea typeface="Verdana" panose="020B0604030504040204" pitchFamily="34" charset="0"/>
              </a:rPr>
            </a:br>
            <a:r>
              <a:rPr lang="it-IT" sz="3700" dirty="0">
                <a:latin typeface="Verdana" panose="020B0604030504040204" pitchFamily="34" charset="0"/>
                <a:ea typeface="Verdana" panose="020B0604030504040204" pitchFamily="34" charset="0"/>
              </a:rPr>
              <a:t>Società del rischio cosmopolitica e autoriflessiva</a:t>
            </a:r>
            <a:endParaRPr lang="en-GB" sz="3700" dirty="0">
              <a:latin typeface="Verdana" panose="020B0604030504040204" pitchFamily="34" charset="0"/>
              <a:ea typeface="Verdana" panose="020B0604030504040204" pitchFamily="34" charset="0"/>
            </a:endParaRPr>
          </a:p>
        </p:txBody>
      </p:sp>
      <p:sp>
        <p:nvSpPr>
          <p:cNvPr id="3" name="Sottotitolo 2">
            <a:extLst>
              <a:ext uri="{FF2B5EF4-FFF2-40B4-BE49-F238E27FC236}">
                <a16:creationId xmlns:a16="http://schemas.microsoft.com/office/drawing/2014/main" id="{00B3354C-66B6-95B0-52DF-48862A10F541}"/>
              </a:ext>
            </a:extLst>
          </p:cNvPr>
          <p:cNvSpPr>
            <a:spLocks noGrp="1"/>
          </p:cNvSpPr>
          <p:nvPr>
            <p:ph type="subTitle" idx="1"/>
          </p:nvPr>
        </p:nvSpPr>
        <p:spPr>
          <a:xfrm>
            <a:off x="477980" y="4872922"/>
            <a:ext cx="4023359" cy="1208141"/>
          </a:xfrm>
        </p:spPr>
        <p:txBody>
          <a:bodyPr>
            <a:normAutofit/>
          </a:bodyPr>
          <a:lstStyle/>
          <a:p>
            <a:pPr algn="l"/>
            <a:endParaRPr lang="en-GB" sz="2000"/>
          </a:p>
        </p:txBody>
      </p:sp>
      <p:sp>
        <p:nvSpPr>
          <p:cNvPr id="1046" name="Rectangle 10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 name="Rectangle 10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029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7418AF7-CEFE-DFA7-68A5-FF2C433A3946}"/>
              </a:ext>
            </a:extLst>
          </p:cNvPr>
          <p:cNvSpPr>
            <a:spLocks noGrp="1"/>
          </p:cNvSpPr>
          <p:nvPr>
            <p:ph type="title"/>
          </p:nvPr>
        </p:nvSpPr>
        <p:spPr>
          <a:xfrm>
            <a:off x="833002" y="448253"/>
            <a:ext cx="10520702" cy="1325563"/>
          </a:xfrm>
        </p:spPr>
        <p:txBody>
          <a:bodyPr>
            <a:normAutofit/>
          </a:bodyPr>
          <a:lstStyle/>
          <a:p>
            <a:pPr algn="ctr"/>
            <a:r>
              <a:rPr lang="it-IT" sz="3200" dirty="0">
                <a:latin typeface="Verdana" panose="020B0604030504040204" pitchFamily="34" charset="0"/>
                <a:ea typeface="Verdana" panose="020B0604030504040204" pitchFamily="34" charset="0"/>
              </a:rPr>
              <a:t>Sintesi: realismo riflessivo</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9A16638E-C695-5C64-4B9D-D01510A31AE7}"/>
              </a:ext>
            </a:extLst>
          </p:cNvPr>
          <p:cNvSpPr>
            <a:spLocks noGrp="1"/>
          </p:cNvSpPr>
          <p:nvPr>
            <p:ph idx="1"/>
          </p:nvPr>
        </p:nvSpPr>
        <p:spPr>
          <a:xfrm>
            <a:off x="95250" y="1773817"/>
            <a:ext cx="6248400" cy="4960358"/>
          </a:xfrm>
        </p:spPr>
        <p:txBody>
          <a:bodyPr>
            <a:normAutofit/>
          </a:bodyPr>
          <a:lstStyle/>
          <a:p>
            <a:pPr algn="just">
              <a:lnSpc>
                <a:spcPct val="150000"/>
              </a:lnSpc>
              <a:buFontTx/>
              <a:buChar char="-"/>
            </a:pPr>
            <a:r>
              <a:rPr lang="it-IT" sz="2000" dirty="0">
                <a:latin typeface="Verdana" panose="020B0604030504040204" pitchFamily="34" charset="0"/>
                <a:ea typeface="Verdana" panose="020B0604030504040204" pitchFamily="34" charset="0"/>
              </a:rPr>
              <a:t>Ricerca a fondo le fonti dei costrutti della realtà</a:t>
            </a:r>
          </a:p>
          <a:p>
            <a:pPr algn="just">
              <a:lnSpc>
                <a:spcPct val="150000"/>
              </a:lnSpc>
              <a:buFontTx/>
              <a:buChar char="-"/>
            </a:pPr>
            <a:r>
              <a:rPr lang="it-IT" sz="2000" dirty="0">
                <a:latin typeface="Verdana" panose="020B0604030504040204" pitchFamily="34" charset="0"/>
                <a:ea typeface="Verdana" panose="020B0604030504040204" pitchFamily="34" charset="0"/>
              </a:rPr>
              <a:t>Si chiede come viene prodotta ciò che si ritiene scontato, delimitate le domande e scartate le interpretazioni alternative</a:t>
            </a:r>
          </a:p>
          <a:p>
            <a:pPr algn="just">
              <a:lnSpc>
                <a:spcPct val="150000"/>
              </a:lnSpc>
              <a:buFontTx/>
              <a:buChar char="-"/>
            </a:pPr>
            <a:r>
              <a:rPr lang="it-IT" sz="2000" dirty="0" err="1">
                <a:latin typeface="Verdana" panose="020B0604030504040204" pitchFamily="34" charset="0"/>
                <a:ea typeface="Verdana" panose="020B0604030504040204" pitchFamily="34" charset="0"/>
              </a:rPr>
              <a:t>Luhman</a:t>
            </a:r>
            <a:r>
              <a:rPr lang="it-IT" sz="2000" dirty="0">
                <a:latin typeface="Verdana" panose="020B0604030504040204" pitchFamily="34" charset="0"/>
                <a:ea typeface="Verdana" panose="020B0604030504040204" pitchFamily="34" charset="0"/>
              </a:rPr>
              <a:t>: insostenibilità della sostenibilità e irresponsabile etica della responsabilità, per cui invita, anche lui ad una riflessività ragionata e mediatrice, che non sia dunque solamente autoreferenziale</a:t>
            </a:r>
            <a:endParaRPr lang="en-GB" sz="2000" dirty="0">
              <a:latin typeface="Verdana" panose="020B0604030504040204" pitchFamily="34" charset="0"/>
              <a:ea typeface="Verdana" panose="020B0604030504040204" pitchFamily="34" charset="0"/>
            </a:endParaRPr>
          </a:p>
        </p:txBody>
      </p:sp>
      <p:pic>
        <p:nvPicPr>
          <p:cNvPr id="7170" name="Picture 2" descr="Pillola rossa e blu immagine stock. Immagine di prescrizione - 60468555">
            <a:extLst>
              <a:ext uri="{FF2B5EF4-FFF2-40B4-BE49-F238E27FC236}">
                <a16:creationId xmlns:a16="http://schemas.microsoft.com/office/drawing/2014/main" id="{036802C5-14F5-E5D0-6F7E-AFC90B2507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7734" y="2574025"/>
            <a:ext cx="4935970" cy="322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4829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632C5E0-D023-89DB-E916-28AE6CDAF998}"/>
              </a:ext>
            </a:extLst>
          </p:cNvPr>
          <p:cNvPicPr>
            <a:picLocks noChangeAspect="1"/>
          </p:cNvPicPr>
          <p:nvPr/>
        </p:nvPicPr>
        <p:blipFill rotWithShape="1">
          <a:blip r:embed="rId2"/>
          <a:srcRect l="16705" r="1532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909A1A29-7294-EA7A-8D1C-EE04FA0EC3E5}"/>
              </a:ext>
            </a:extLst>
          </p:cNvPr>
          <p:cNvSpPr>
            <a:spLocks noGrp="1"/>
          </p:cNvSpPr>
          <p:nvPr>
            <p:ph type="title"/>
          </p:nvPr>
        </p:nvSpPr>
        <p:spPr>
          <a:xfrm>
            <a:off x="946278" y="-2"/>
            <a:ext cx="4782458" cy="1325563"/>
          </a:xfrm>
        </p:spPr>
        <p:txBody>
          <a:bodyPr>
            <a:normAutofit/>
          </a:bodyPr>
          <a:lstStyle/>
          <a:p>
            <a:r>
              <a:rPr lang="it-IT" sz="3200" dirty="0">
                <a:latin typeface="Verdana" panose="020B0604030504040204" pitchFamily="34" charset="0"/>
                <a:ea typeface="Verdana" panose="020B0604030504040204" pitchFamily="34" charset="0"/>
              </a:rPr>
              <a:t>Società riflessiva</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99F8D821-5082-D54A-AE2D-2B7F14498001}"/>
              </a:ext>
            </a:extLst>
          </p:cNvPr>
          <p:cNvSpPr>
            <a:spLocks noGrp="1"/>
          </p:cNvSpPr>
          <p:nvPr>
            <p:ph idx="1"/>
          </p:nvPr>
        </p:nvSpPr>
        <p:spPr>
          <a:xfrm>
            <a:off x="247650" y="1066800"/>
            <a:ext cx="5481086" cy="5562600"/>
          </a:xfrm>
        </p:spPr>
        <p:txBody>
          <a:bodyPr anchor="t">
            <a:normAutofit fontScale="70000" lnSpcReduction="20000"/>
          </a:bodyPr>
          <a:lstStyle/>
          <a:p>
            <a:pPr marL="0" indent="0">
              <a:lnSpc>
                <a:spcPct val="170000"/>
              </a:lnSpc>
              <a:buNone/>
            </a:pPr>
            <a:r>
              <a:rPr lang="it-IT" sz="2600" dirty="0">
                <a:latin typeface="Verdana" panose="020B0604030504040204" pitchFamily="34" charset="0"/>
                <a:ea typeface="Verdana" panose="020B0604030504040204" pitchFamily="34" charset="0"/>
              </a:rPr>
              <a:t>In tre sensi:</a:t>
            </a:r>
          </a:p>
          <a:p>
            <a:pPr marL="514350" indent="-514350">
              <a:lnSpc>
                <a:spcPct val="170000"/>
              </a:lnSpc>
              <a:buAutoNum type="arabicParenR"/>
            </a:pPr>
            <a:r>
              <a:rPr lang="it-IT" sz="2600" dirty="0">
                <a:latin typeface="Verdana" panose="020B0604030504040204" pitchFamily="34" charset="0"/>
                <a:ea typeface="Verdana" panose="020B0604030504040204" pitchFamily="34" charset="0"/>
              </a:rPr>
              <a:t>La società diventa un problema per se stessa: pericoli </a:t>
            </a:r>
            <a:r>
              <a:rPr lang="it-IT" sz="2600" dirty="0">
                <a:latin typeface="Verdana" panose="020B0604030504040204" pitchFamily="34" charset="0"/>
                <a:ea typeface="Verdana" panose="020B0604030504040204" pitchFamily="34" charset="0"/>
                <a:sym typeface="Wingdings" panose="05000000000000000000" pitchFamily="2" charset="2"/>
              </a:rPr>
              <a:t>globali  comunanza globale  sfera pubblica globale</a:t>
            </a:r>
          </a:p>
          <a:p>
            <a:pPr marL="514350" indent="-514350">
              <a:lnSpc>
                <a:spcPct val="170000"/>
              </a:lnSpc>
              <a:buAutoNum type="arabicParenR"/>
            </a:pPr>
            <a:r>
              <a:rPr lang="it-IT" sz="2600" dirty="0">
                <a:latin typeface="Verdana" panose="020B0604030504040204" pitchFamily="34" charset="0"/>
                <a:ea typeface="Verdana" panose="020B0604030504040204" pitchFamily="34" charset="0"/>
                <a:sym typeface="Wingdings" panose="05000000000000000000" pitchFamily="2" charset="2"/>
              </a:rPr>
              <a:t>La civiltà si </a:t>
            </a:r>
            <a:r>
              <a:rPr lang="it-IT" sz="2600" dirty="0" err="1">
                <a:latin typeface="Verdana" panose="020B0604030504040204" pitchFamily="34" charset="0"/>
                <a:ea typeface="Verdana" panose="020B0604030504040204" pitchFamily="34" charset="0"/>
                <a:sym typeface="Wingdings" panose="05000000000000000000" pitchFamily="2" charset="2"/>
              </a:rPr>
              <a:t>autominaccia</a:t>
            </a:r>
            <a:r>
              <a:rPr lang="it-IT" sz="2600" dirty="0">
                <a:latin typeface="Verdana" panose="020B0604030504040204" pitchFamily="34" charset="0"/>
                <a:ea typeface="Verdana" panose="020B0604030504040204" pitchFamily="34" charset="0"/>
                <a:sym typeface="Wingdings" panose="05000000000000000000" pitchFamily="2" charset="2"/>
              </a:rPr>
              <a:t> globalmente  impulso politico verso lo sviluppo di istituzioni cooperative internazionali</a:t>
            </a:r>
          </a:p>
          <a:p>
            <a:pPr marL="514350" indent="-514350">
              <a:lnSpc>
                <a:spcPct val="170000"/>
              </a:lnSpc>
              <a:buAutoNum type="arabicParenR"/>
            </a:pPr>
            <a:r>
              <a:rPr lang="it-IT" sz="2600" dirty="0">
                <a:latin typeface="Verdana" panose="020B0604030504040204" pitchFamily="34" charset="0"/>
                <a:ea typeface="Verdana" panose="020B0604030504040204" pitchFamily="34" charset="0"/>
                <a:sym typeface="Wingdings" panose="05000000000000000000" pitchFamily="2" charset="2"/>
              </a:rPr>
              <a:t>Confini della sfera politica di dissolvono  costellazioni </a:t>
            </a:r>
            <a:r>
              <a:rPr lang="it-IT" sz="2600" dirty="0" err="1">
                <a:latin typeface="Verdana" panose="020B0604030504040204" pitchFamily="34" charset="0"/>
                <a:ea typeface="Verdana" panose="020B0604030504040204" pitchFamily="34" charset="0"/>
                <a:sym typeface="Wingdings" panose="05000000000000000000" pitchFamily="2" charset="2"/>
              </a:rPr>
              <a:t>subpolitiche</a:t>
            </a:r>
            <a:r>
              <a:rPr lang="it-IT" sz="2600" dirty="0">
                <a:latin typeface="Verdana" panose="020B0604030504040204" pitchFamily="34" charset="0"/>
                <a:ea typeface="Verdana" panose="020B0604030504040204" pitchFamily="34" charset="0"/>
                <a:sym typeface="Wingdings" panose="05000000000000000000" pitchFamily="2" charset="2"/>
              </a:rPr>
              <a:t> globale e diretta, oltre lo stato-nazione  alleanze mondiali che fanno forma ad una società cosmopolita</a:t>
            </a:r>
          </a:p>
          <a:p>
            <a:pPr marL="0" indent="0">
              <a:buNone/>
            </a:pPr>
            <a:endParaRPr lang="en-GB" sz="1500" dirty="0"/>
          </a:p>
        </p:txBody>
      </p:sp>
    </p:spTree>
    <p:extLst>
      <p:ext uri="{BB962C8B-B14F-4D97-AF65-F5344CB8AC3E}">
        <p14:creationId xmlns:p14="http://schemas.microsoft.com/office/powerpoint/2010/main" val="67230976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9E3D81B-7100-F213-8AEA-FCF6B241AA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58" r="14609"/>
          <a:stretch/>
        </p:blipFill>
        <p:spPr bwMode="auto">
          <a:xfrm>
            <a:off x="4808765" y="10"/>
            <a:ext cx="73832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BA98807-AF65-2F21-418B-4F02253B1AAF}"/>
              </a:ext>
            </a:extLst>
          </p:cNvPr>
          <p:cNvSpPr>
            <a:spLocks noGrp="1"/>
          </p:cNvSpPr>
          <p:nvPr>
            <p:ph type="title"/>
          </p:nvPr>
        </p:nvSpPr>
        <p:spPr>
          <a:xfrm>
            <a:off x="804673" y="365125"/>
            <a:ext cx="6179700" cy="1325563"/>
          </a:xfrm>
        </p:spPr>
        <p:txBody>
          <a:bodyPr>
            <a:normAutofit/>
          </a:bodyPr>
          <a:lstStyle/>
          <a:p>
            <a:r>
              <a:rPr lang="it-IT" sz="3200" dirty="0">
                <a:latin typeface="Verdana" panose="020B0604030504040204" pitchFamily="34" charset="0"/>
                <a:ea typeface="Verdana" panose="020B0604030504040204" pitchFamily="34" charset="0"/>
              </a:rPr>
              <a:t>Scienze naturali e coscienza ecologica</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4AC5168A-7B08-680D-4357-B18B5CFC38E3}"/>
              </a:ext>
            </a:extLst>
          </p:cNvPr>
          <p:cNvSpPr>
            <a:spLocks noGrp="1"/>
          </p:cNvSpPr>
          <p:nvPr>
            <p:ph idx="1"/>
          </p:nvPr>
        </p:nvSpPr>
        <p:spPr>
          <a:xfrm>
            <a:off x="285750" y="2022601"/>
            <a:ext cx="5174525" cy="4154361"/>
          </a:xfrm>
        </p:spPr>
        <p:txBody>
          <a:bodyPr>
            <a:noAutofit/>
          </a:bodyPr>
          <a:lstStyle/>
          <a:p>
            <a:pPr algn="just">
              <a:spcBef>
                <a:spcPts val="0"/>
              </a:spcBef>
              <a:spcAft>
                <a:spcPts val="600"/>
              </a:spcAft>
              <a:buFontTx/>
              <a:buChar char="-"/>
            </a:pPr>
            <a:r>
              <a:rPr lang="it-IT" sz="2000" dirty="0">
                <a:latin typeface="Verdana" panose="020B0604030504040204" pitchFamily="34" charset="0"/>
                <a:ea typeface="Verdana" panose="020B0604030504040204" pitchFamily="34" charset="0"/>
              </a:rPr>
              <a:t>Coscienza ecologica è una visione totalmente scientifica del mondo, in cui le formule chimiche determinano il comportamento di ogni giorno.</a:t>
            </a:r>
          </a:p>
          <a:p>
            <a:pPr algn="just">
              <a:spcBef>
                <a:spcPts val="0"/>
              </a:spcBef>
              <a:spcAft>
                <a:spcPts val="600"/>
              </a:spcAft>
              <a:buFontTx/>
              <a:buChar char="-"/>
            </a:pPr>
            <a:r>
              <a:rPr lang="it-IT" sz="2000" dirty="0">
                <a:latin typeface="Verdana" panose="020B0604030504040204" pitchFamily="34" charset="0"/>
                <a:ea typeface="Verdana" panose="020B0604030504040204" pitchFamily="34" charset="0"/>
              </a:rPr>
              <a:t>Come si può, sulla base di questo, dire a tutte le persone del mondo come devono vivere?</a:t>
            </a:r>
          </a:p>
          <a:p>
            <a:pPr algn="just">
              <a:spcBef>
                <a:spcPts val="0"/>
              </a:spcBef>
              <a:spcAft>
                <a:spcPts val="600"/>
              </a:spcAft>
              <a:buFontTx/>
              <a:buChar char="-"/>
            </a:pPr>
            <a:r>
              <a:rPr lang="it-IT" sz="2000" dirty="0">
                <a:latin typeface="Verdana" panose="020B0604030504040204" pitchFamily="34" charset="0"/>
                <a:ea typeface="Verdana" panose="020B0604030504040204" pitchFamily="34" charset="0"/>
              </a:rPr>
              <a:t>Cosa le persone accetteranno e cosa non accetteranno deve essere oggetto di un dialogo globale tra le culture:</a:t>
            </a:r>
          </a:p>
          <a:p>
            <a:pPr algn="just">
              <a:spcBef>
                <a:spcPts val="0"/>
              </a:spcBef>
              <a:spcAft>
                <a:spcPts val="600"/>
              </a:spcAft>
              <a:buFontTx/>
              <a:buChar char="-"/>
            </a:pPr>
            <a:r>
              <a:rPr lang="it-IT" sz="2000" dirty="0">
                <a:latin typeface="Verdana" panose="020B0604030504040204" pitchFamily="34" charset="0"/>
                <a:ea typeface="Verdana" panose="020B0604030504040204" pitchFamily="34" charset="0"/>
              </a:rPr>
              <a:t>La scala e il grado d’urgenza della crisi ecologica variano in base alle percezioni e alle valutazioni </a:t>
            </a:r>
            <a:r>
              <a:rPr lang="it-IT" sz="2000" dirty="0" err="1">
                <a:latin typeface="Verdana" panose="020B0604030504040204" pitchFamily="34" charset="0"/>
                <a:ea typeface="Verdana" panose="020B0604030504040204" pitchFamily="34" charset="0"/>
              </a:rPr>
              <a:t>intraculturali</a:t>
            </a:r>
            <a:r>
              <a:rPr lang="it-IT" sz="2000" dirty="0">
                <a:latin typeface="Verdana" panose="020B0604030504040204" pitchFamily="34" charset="0"/>
                <a:ea typeface="Verdana" panose="020B0604030504040204" pitchFamily="34" charset="0"/>
              </a:rPr>
              <a:t> e interculturali.</a:t>
            </a:r>
            <a:endParaRPr lang="en-GB"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398703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A1F7449C-5794-543D-1C51-7CE59B090B78}"/>
              </a:ext>
            </a:extLst>
          </p:cNvPr>
          <p:cNvSpPr>
            <a:spLocks noGrp="1"/>
          </p:cNvSpPr>
          <p:nvPr>
            <p:ph type="title"/>
          </p:nvPr>
        </p:nvSpPr>
        <p:spPr>
          <a:xfrm>
            <a:off x="833002" y="448253"/>
            <a:ext cx="10520702" cy="1325563"/>
          </a:xfrm>
        </p:spPr>
        <p:txBody>
          <a:bodyPr>
            <a:normAutofit/>
          </a:bodyPr>
          <a:lstStyle/>
          <a:p>
            <a:pPr algn="ctr"/>
            <a:r>
              <a:rPr lang="it-IT" sz="3200" dirty="0">
                <a:latin typeface="Verdana" panose="020B0604030504040204" pitchFamily="34" charset="0"/>
                <a:ea typeface="Verdana" panose="020B0604030504040204" pitchFamily="34" charset="0"/>
              </a:rPr>
              <a:t>Origine culturale dei pericoli:</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costruttivismo ingenuo</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E4D23BF7-73B4-0DB2-8BC4-AAAF22944C07}"/>
              </a:ext>
            </a:extLst>
          </p:cNvPr>
          <p:cNvSpPr>
            <a:spLocks noGrp="1"/>
          </p:cNvSpPr>
          <p:nvPr>
            <p:ph idx="1"/>
          </p:nvPr>
        </p:nvSpPr>
        <p:spPr>
          <a:xfrm>
            <a:off x="405246" y="2191807"/>
            <a:ext cx="5369021" cy="4313768"/>
          </a:xfrm>
        </p:spPr>
        <p:txBody>
          <a:bodyPr>
            <a:normAutofit/>
          </a:bodyPr>
          <a:lstStyle/>
          <a:p>
            <a:pPr marL="0" indent="0" algn="just">
              <a:lnSpc>
                <a:spcPct val="150000"/>
              </a:lnSpc>
              <a:spcBef>
                <a:spcPts val="0"/>
              </a:spcBef>
              <a:buNone/>
            </a:pPr>
            <a:r>
              <a:rPr lang="it-IT" sz="2000" dirty="0">
                <a:latin typeface="Verdana" panose="020B0604030504040204" pitchFamily="34" charset="0"/>
                <a:ea typeface="Verdana" panose="020B0604030504040204" pitchFamily="34" charset="0"/>
              </a:rPr>
              <a:t>I pericoli non esistono «di per sé», indipendentemente dalle nostre percezioni:</a:t>
            </a:r>
          </a:p>
          <a:p>
            <a:pPr algn="just">
              <a:lnSpc>
                <a:spcPct val="150000"/>
              </a:lnSpc>
              <a:spcBef>
                <a:spcPts val="0"/>
              </a:spcBef>
              <a:buFontTx/>
              <a:buChar char="-"/>
            </a:pPr>
            <a:r>
              <a:rPr lang="it-IT" sz="2000" dirty="0">
                <a:latin typeface="Verdana" panose="020B0604030504040204" pitchFamily="34" charset="0"/>
                <a:ea typeface="Verdana" panose="020B0604030504040204" pitchFamily="34" charset="0"/>
              </a:rPr>
              <a:t>diventano un’istanza politica solo quando le persone sono consapevoli</a:t>
            </a:r>
          </a:p>
          <a:p>
            <a:pPr algn="just">
              <a:lnSpc>
                <a:spcPct val="150000"/>
              </a:lnSpc>
              <a:spcBef>
                <a:spcPts val="0"/>
              </a:spcBef>
              <a:buFontTx/>
              <a:buChar char="-"/>
            </a:pPr>
            <a:r>
              <a:rPr lang="it-IT" sz="2000" dirty="0">
                <a:latin typeface="Verdana" panose="020B0604030504040204" pitchFamily="34" charset="0"/>
                <a:ea typeface="Verdana" panose="020B0604030504040204" pitchFamily="34" charset="0"/>
              </a:rPr>
              <a:t>costruzioni sociali strategicamente definite, celate o esagerate nella sfera pubblica con l’ausilio di materiale scientifico fornito all’uopo</a:t>
            </a:r>
          </a:p>
          <a:p>
            <a:endParaRPr lang="en-GB" sz="2000" dirty="0"/>
          </a:p>
        </p:txBody>
      </p:sp>
      <p:pic>
        <p:nvPicPr>
          <p:cNvPr id="3074" name="Picture 2" descr="Babbo Natale: 10 curiosità sul protagonista della notte più magica dell’anno">
            <a:extLst>
              <a:ext uri="{FF2B5EF4-FFF2-40B4-BE49-F238E27FC236}">
                <a16:creationId xmlns:a16="http://schemas.microsoft.com/office/drawing/2014/main" id="{1C2797AF-4B9D-265C-63DB-5A335AED74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7734" y="2209997"/>
            <a:ext cx="4935970" cy="394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6338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21A049E0-CE12-5C96-9AAB-7B846439E9FF}"/>
              </a:ext>
            </a:extLst>
          </p:cNvPr>
          <p:cNvSpPr>
            <a:spLocks noGrp="1"/>
          </p:cNvSpPr>
          <p:nvPr>
            <p:ph type="title"/>
          </p:nvPr>
        </p:nvSpPr>
        <p:spPr>
          <a:xfrm>
            <a:off x="833002" y="448253"/>
            <a:ext cx="10520702" cy="1325563"/>
          </a:xfrm>
        </p:spPr>
        <p:txBody>
          <a:bodyPr>
            <a:normAutofit/>
          </a:bodyPr>
          <a:lstStyle/>
          <a:p>
            <a:pPr algn="ctr"/>
            <a:r>
              <a:rPr lang="it-IT" sz="3200" dirty="0">
                <a:latin typeface="Verdana" panose="020B0604030504040204" pitchFamily="34" charset="0"/>
                <a:ea typeface="Verdana" panose="020B0604030504040204" pitchFamily="34" charset="0"/>
              </a:rPr>
              <a:t>I discorsi sui pericoli corrispondo alla realtà dei pericoli: prospettiva realista</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C9A46F2A-476E-8F58-DE2E-1BCBFCE8A9CB}"/>
              </a:ext>
            </a:extLst>
          </p:cNvPr>
          <p:cNvSpPr>
            <a:spLocks noGrp="1"/>
          </p:cNvSpPr>
          <p:nvPr>
            <p:ph idx="1"/>
          </p:nvPr>
        </p:nvSpPr>
        <p:spPr>
          <a:xfrm>
            <a:off x="405246" y="2038350"/>
            <a:ext cx="5607242" cy="4629149"/>
          </a:xfrm>
        </p:spPr>
        <p:txBody>
          <a:bodyPr>
            <a:normAutofit fontScale="92500" lnSpcReduction="20000"/>
          </a:bodyPr>
          <a:lstStyle/>
          <a:p>
            <a:pPr marL="0" indent="0" algn="just">
              <a:lnSpc>
                <a:spcPct val="150000"/>
              </a:lnSpc>
              <a:spcBef>
                <a:spcPts val="0"/>
              </a:spcBef>
              <a:spcAft>
                <a:spcPts val="600"/>
              </a:spcAft>
              <a:buNone/>
            </a:pPr>
            <a:r>
              <a:rPr lang="it-IT" sz="2000" dirty="0">
                <a:latin typeface="Verdana" panose="020B0604030504040204" pitchFamily="34" charset="0"/>
                <a:ea typeface="Verdana" panose="020B0604030504040204" pitchFamily="34" charset="0"/>
              </a:rPr>
              <a:t>Ai pericoli globali corrispondono, «realisticamente», modelli globali di percezione, arene mondiali di vita e azione pubblica e, infine attori istituzionali transnazionali</a:t>
            </a:r>
          </a:p>
          <a:p>
            <a:pPr marL="0" indent="0" algn="just">
              <a:lnSpc>
                <a:spcPct val="150000"/>
              </a:lnSpc>
              <a:spcBef>
                <a:spcPts val="0"/>
              </a:spcBef>
              <a:spcAft>
                <a:spcPts val="600"/>
              </a:spcAft>
              <a:buNone/>
            </a:pPr>
            <a:endParaRPr lang="it-IT" sz="2000" dirty="0">
              <a:latin typeface="Verdana" panose="020B0604030504040204" pitchFamily="34" charset="0"/>
              <a:ea typeface="Verdana" panose="020B0604030504040204" pitchFamily="34" charset="0"/>
            </a:endParaRPr>
          </a:p>
          <a:p>
            <a:pPr marL="0" indent="0" algn="just">
              <a:lnSpc>
                <a:spcPct val="150000"/>
              </a:lnSpc>
              <a:spcBef>
                <a:spcPts val="0"/>
              </a:spcBef>
              <a:spcAft>
                <a:spcPts val="600"/>
              </a:spcAft>
              <a:buNone/>
            </a:pPr>
            <a:r>
              <a:rPr lang="it-IT" sz="2000" dirty="0">
                <a:latin typeface="Verdana" panose="020B0604030504040204" pitchFamily="34" charset="0"/>
                <a:ea typeface="Verdana" panose="020B0604030504040204" pitchFamily="34" charset="0"/>
              </a:rPr>
              <a:t>Presupporre l’obiettività dei pericoli globali significa promuovere la costruzione di istituzioni transnazionali (centralizzate): impulso al potere ad attuare misure di «sviluppo sostenibile»</a:t>
            </a:r>
            <a:endParaRPr lang="en-GB" sz="2000" dirty="0">
              <a:latin typeface="Verdana" panose="020B0604030504040204" pitchFamily="34" charset="0"/>
              <a:ea typeface="Verdana" panose="020B0604030504040204" pitchFamily="34" charset="0"/>
            </a:endParaRPr>
          </a:p>
        </p:txBody>
      </p:sp>
      <p:pic>
        <p:nvPicPr>
          <p:cNvPr id="8" name="Immagine 7">
            <a:extLst>
              <a:ext uri="{FF2B5EF4-FFF2-40B4-BE49-F238E27FC236}">
                <a16:creationId xmlns:a16="http://schemas.microsoft.com/office/drawing/2014/main" id="{44C8E51E-DDF0-D146-03B4-5744251837F4}"/>
              </a:ext>
            </a:extLst>
          </p:cNvPr>
          <p:cNvPicPr>
            <a:picLocks noChangeAspect="1"/>
          </p:cNvPicPr>
          <p:nvPr/>
        </p:nvPicPr>
        <p:blipFill>
          <a:blip r:embed="rId2"/>
          <a:stretch>
            <a:fillRect/>
          </a:stretch>
        </p:blipFill>
        <p:spPr>
          <a:xfrm>
            <a:off x="6417734" y="2796143"/>
            <a:ext cx="4935970" cy="2776483"/>
          </a:xfrm>
          <a:prstGeom prst="rect">
            <a:avLst/>
          </a:prstGeom>
        </p:spPr>
      </p:pic>
    </p:spTree>
    <p:extLst>
      <p:ext uri="{BB962C8B-B14F-4D97-AF65-F5344CB8AC3E}">
        <p14:creationId xmlns:p14="http://schemas.microsoft.com/office/powerpoint/2010/main" val="204357762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E9FEE8D3-65F7-5CFC-3B86-223C6DBC10D8}"/>
              </a:ext>
            </a:extLst>
          </p:cNvPr>
          <p:cNvSpPr>
            <a:spLocks noGrp="1"/>
          </p:cNvSpPr>
          <p:nvPr>
            <p:ph type="title"/>
          </p:nvPr>
        </p:nvSpPr>
        <p:spPr>
          <a:xfrm>
            <a:off x="833002" y="429203"/>
            <a:ext cx="10520702" cy="1325563"/>
          </a:xfrm>
        </p:spPr>
        <p:txBody>
          <a:bodyPr>
            <a:normAutofit/>
          </a:bodyPr>
          <a:lstStyle/>
          <a:p>
            <a:pPr algn="ctr"/>
            <a:r>
              <a:rPr lang="it-IT" sz="3200" dirty="0">
                <a:latin typeface="Verdana" panose="020B0604030504040204" pitchFamily="34" charset="0"/>
                <a:ea typeface="Verdana" panose="020B0604030504040204" pitchFamily="34" charset="0"/>
              </a:rPr>
              <a:t>Realismo: simboli reificati</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A2B77764-0474-3C10-D445-1F25C70B62D7}"/>
              </a:ext>
            </a:extLst>
          </p:cNvPr>
          <p:cNvSpPr>
            <a:spLocks noGrp="1"/>
          </p:cNvSpPr>
          <p:nvPr>
            <p:ph idx="1"/>
          </p:nvPr>
        </p:nvSpPr>
        <p:spPr>
          <a:xfrm>
            <a:off x="523876" y="1773816"/>
            <a:ext cx="5250392" cy="5084183"/>
          </a:xfrm>
        </p:spPr>
        <p:txBody>
          <a:bodyPr>
            <a:normAutofit lnSpcReduction="10000"/>
          </a:bodyPr>
          <a:lstStyle/>
          <a:p>
            <a:pPr marL="0" indent="0" algn="just">
              <a:lnSpc>
                <a:spcPct val="150000"/>
              </a:lnSpc>
              <a:spcBef>
                <a:spcPts val="0"/>
              </a:spcBef>
              <a:buNone/>
            </a:pPr>
            <a:r>
              <a:rPr lang="it-IT" sz="2000" dirty="0">
                <a:latin typeface="Verdana" panose="020B0604030504040204" pitchFamily="34" charset="0"/>
                <a:ea typeface="Verdana" panose="020B0604030504040204" pitchFamily="34" charset="0"/>
              </a:rPr>
              <a:t>Coscienza collettiva mass-mediatica sedimentata, frammentata</a:t>
            </a:r>
          </a:p>
          <a:p>
            <a:pPr marL="0" indent="0" algn="just">
              <a:lnSpc>
                <a:spcPct val="150000"/>
              </a:lnSpc>
              <a:spcBef>
                <a:spcPts val="0"/>
              </a:spcBef>
              <a:buNone/>
            </a:pPr>
            <a:r>
              <a:rPr lang="it-IT" sz="2000" dirty="0">
                <a:latin typeface="Verdana" panose="020B0604030504040204" pitchFamily="34" charset="0"/>
                <a:ea typeface="Verdana" panose="020B0604030504040204" pitchFamily="34" charset="0"/>
              </a:rPr>
              <a:t>Simboli percepiti, costruiti e </a:t>
            </a:r>
            <a:r>
              <a:rPr lang="it-IT" sz="2000" dirty="0" err="1">
                <a:latin typeface="Verdana" panose="020B0604030504040204" pitchFamily="34" charset="0"/>
                <a:ea typeface="Verdana" panose="020B0604030504040204" pitchFamily="34" charset="0"/>
              </a:rPr>
              <a:t>medializzati</a:t>
            </a:r>
            <a:r>
              <a:rPr lang="it-IT" sz="2000" dirty="0">
                <a:latin typeface="Verdana" panose="020B0604030504040204" pitchFamily="34" charset="0"/>
                <a:ea typeface="Verdana" panose="020B0604030504040204" pitchFamily="34" charset="0"/>
              </a:rPr>
              <a:t> a livello culturale</a:t>
            </a:r>
          </a:p>
          <a:p>
            <a:pPr marL="0" indent="0" algn="just">
              <a:lnSpc>
                <a:spcPct val="150000"/>
              </a:lnSpc>
              <a:spcBef>
                <a:spcPts val="0"/>
              </a:spcBef>
              <a:buNone/>
            </a:pPr>
            <a:r>
              <a:rPr lang="it-IT" sz="2000" dirty="0">
                <a:latin typeface="Verdana" panose="020B0604030504040204" pitchFamily="34" charset="0"/>
                <a:ea typeface="Verdana" panose="020B0604030504040204" pitchFamily="34" charset="0"/>
              </a:rPr>
              <a:t>Il potere definitorio del realismo si basa sull’esclusione di domande più favorevole alla superiorità interpretativa degli approcci costruttivista:</a:t>
            </a:r>
          </a:p>
          <a:p>
            <a:pPr marL="0" indent="0" algn="just">
              <a:lnSpc>
                <a:spcPct val="150000"/>
              </a:lnSpc>
              <a:spcBef>
                <a:spcPts val="0"/>
              </a:spcBef>
              <a:buNone/>
            </a:pPr>
            <a:r>
              <a:rPr lang="it-IT" sz="2000" dirty="0">
                <a:latin typeface="Verdana" panose="020B0604030504040204" pitchFamily="34" charset="0"/>
                <a:ea typeface="Verdana" panose="020B0604030504040204" pitchFamily="34" charset="0"/>
              </a:rPr>
              <a:t>Chi dubita o pone domande è un nemico</a:t>
            </a:r>
          </a:p>
          <a:p>
            <a:pPr marL="0" indent="0">
              <a:spcBef>
                <a:spcPts val="0"/>
              </a:spcBef>
              <a:buNone/>
            </a:pPr>
            <a:endParaRPr lang="it-IT" sz="2000" dirty="0">
              <a:latin typeface="Verdana" panose="020B0604030504040204" pitchFamily="34" charset="0"/>
              <a:ea typeface="Verdana" panose="020B0604030504040204" pitchFamily="34" charset="0"/>
            </a:endParaRPr>
          </a:p>
          <a:p>
            <a:pPr marL="0" indent="0">
              <a:buNone/>
            </a:pPr>
            <a:endParaRPr lang="it-IT" sz="2000" dirty="0"/>
          </a:p>
        </p:txBody>
      </p:sp>
      <p:pic>
        <p:nvPicPr>
          <p:cNvPr id="4" name="Sbatti il mostro in prima pagina">
            <a:hlinkClick r:id="" action="ppaction://media"/>
            <a:extLst>
              <a:ext uri="{FF2B5EF4-FFF2-40B4-BE49-F238E27FC236}">
                <a16:creationId xmlns:a16="http://schemas.microsoft.com/office/drawing/2014/main" id="{B6B61ABF-D8E5-9C46-4812-2E0AC25D44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7734" y="2209997"/>
            <a:ext cx="4935970" cy="3948775"/>
          </a:xfrm>
          <a:prstGeom prst="rect">
            <a:avLst/>
          </a:prstGeom>
        </p:spPr>
      </p:pic>
      <p:sp>
        <p:nvSpPr>
          <p:cNvPr id="6" name="CasellaDiTesto 5">
            <a:extLst>
              <a:ext uri="{FF2B5EF4-FFF2-40B4-BE49-F238E27FC236}">
                <a16:creationId xmlns:a16="http://schemas.microsoft.com/office/drawing/2014/main" id="{318D9DD3-D4AF-294B-C375-5E77D749DAB1}"/>
              </a:ext>
            </a:extLst>
          </p:cNvPr>
          <p:cNvSpPr txBox="1"/>
          <p:nvPr/>
        </p:nvSpPr>
        <p:spPr>
          <a:xfrm>
            <a:off x="5774268" y="6176963"/>
            <a:ext cx="6096000" cy="369332"/>
          </a:xfrm>
          <a:prstGeom prst="rect">
            <a:avLst/>
          </a:prstGeom>
          <a:noFill/>
        </p:spPr>
        <p:txBody>
          <a:bodyPr wrap="square">
            <a:spAutoFit/>
          </a:bodyPr>
          <a:lstStyle/>
          <a:p>
            <a:pPr marL="0" indent="0" algn="just">
              <a:spcBef>
                <a:spcPts val="0"/>
              </a:spcBef>
              <a:buNone/>
            </a:pPr>
            <a:r>
              <a:rPr lang="it-IT" sz="1800" dirty="0">
                <a:latin typeface="Verdana" panose="020B0604030504040204" pitchFamily="34" charset="0"/>
                <a:ea typeface="Verdana" panose="020B0604030504040204" pitchFamily="34" charset="0"/>
                <a:hlinkClick r:id="rId5"/>
              </a:rPr>
              <a:t>https://www.youtube.com/watch?v=xvhJS3WIFqM</a:t>
            </a:r>
            <a:endParaRPr lang="it-IT" sz="1800" dirty="0">
              <a:latin typeface="Verdana" panose="020B0604030504040204" pitchFamily="34" charset="0"/>
              <a:ea typeface="Verdana" panose="020B0604030504040204" pitchFamily="34" charset="0"/>
            </a:endParaRPr>
          </a:p>
        </p:txBody>
      </p:sp>
      <p:sp>
        <p:nvSpPr>
          <p:cNvPr id="7" name="CasellaDiTesto 6">
            <a:extLst>
              <a:ext uri="{FF2B5EF4-FFF2-40B4-BE49-F238E27FC236}">
                <a16:creationId xmlns:a16="http://schemas.microsoft.com/office/drawing/2014/main" id="{4DD399EE-C778-6663-9784-A0000B840976}"/>
              </a:ext>
            </a:extLst>
          </p:cNvPr>
          <p:cNvSpPr txBox="1"/>
          <p:nvPr/>
        </p:nvSpPr>
        <p:spPr>
          <a:xfrm>
            <a:off x="6036206" y="1667459"/>
            <a:ext cx="5572124" cy="461665"/>
          </a:xfrm>
          <a:prstGeom prst="rect">
            <a:avLst/>
          </a:prstGeom>
          <a:noFill/>
        </p:spPr>
        <p:txBody>
          <a:bodyPr wrap="square" rtlCol="0">
            <a:spAutoFit/>
          </a:bodyPr>
          <a:lstStyle/>
          <a:p>
            <a:pPr algn="ctr"/>
            <a:r>
              <a:rPr lang="it-IT" sz="2400" dirty="0">
                <a:latin typeface="Verdana" panose="020B0604030504040204" pitchFamily="34" charset="0"/>
                <a:ea typeface="Verdana" panose="020B0604030504040204" pitchFamily="34" charset="0"/>
              </a:rPr>
              <a:t>Sbatti il mostro in prima pagina</a:t>
            </a:r>
            <a:endParaRPr lang="en-GB"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135314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1668FE-C327-248E-D335-F15F93467408}"/>
              </a:ext>
            </a:extLst>
          </p:cNvPr>
          <p:cNvSpPr>
            <a:spLocks noGrp="1"/>
          </p:cNvSpPr>
          <p:nvPr>
            <p:ph type="title"/>
          </p:nvPr>
        </p:nvSpPr>
        <p:spPr>
          <a:xfrm>
            <a:off x="257176" y="274320"/>
            <a:ext cx="5651064" cy="1411605"/>
          </a:xfrm>
        </p:spPr>
        <p:txBody>
          <a:bodyPr>
            <a:noAutofit/>
          </a:bodyPr>
          <a:lstStyle/>
          <a:p>
            <a:r>
              <a:rPr lang="it-IT" sz="3200" dirty="0">
                <a:latin typeface="Verdana" panose="020B0604030504040204" pitchFamily="34" charset="0"/>
                <a:ea typeface="Verdana" panose="020B0604030504040204" pitchFamily="34" charset="0"/>
              </a:rPr>
              <a:t>«Coalizioni discorsive» transnazionali (</a:t>
            </a:r>
            <a:r>
              <a:rPr lang="it-IT" sz="3200" dirty="0" err="1">
                <a:latin typeface="Verdana" panose="020B0604030504040204" pitchFamily="34" charset="0"/>
                <a:ea typeface="Verdana" panose="020B0604030504040204" pitchFamily="34" charset="0"/>
              </a:rPr>
              <a:t>Hajer</a:t>
            </a:r>
            <a:r>
              <a:rPr lang="it-IT" sz="3200" dirty="0">
                <a:latin typeface="Verdana" panose="020B0604030504040204" pitchFamily="34" charset="0"/>
                <a:ea typeface="Verdana" panose="020B0604030504040204" pitchFamily="34" charset="0"/>
              </a:rPr>
              <a:t>)</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B484A123-0C51-822F-209D-9ADA153AFC60}"/>
              </a:ext>
            </a:extLst>
          </p:cNvPr>
          <p:cNvSpPr>
            <a:spLocks noGrp="1"/>
          </p:cNvSpPr>
          <p:nvPr>
            <p:ph idx="1"/>
          </p:nvPr>
        </p:nvSpPr>
        <p:spPr>
          <a:xfrm>
            <a:off x="0" y="1685925"/>
            <a:ext cx="5999490" cy="5324475"/>
          </a:xfrm>
        </p:spPr>
        <p:txBody>
          <a:bodyPr>
            <a:normAutofit/>
          </a:bodyPr>
          <a:lstStyle/>
          <a:p>
            <a:pPr marL="0" indent="0" algn="just">
              <a:lnSpc>
                <a:spcPts val="3200"/>
              </a:lnSpc>
              <a:spcBef>
                <a:spcPts val="0"/>
              </a:spcBef>
              <a:buNone/>
            </a:pPr>
            <a:r>
              <a:rPr lang="it-IT" sz="2000" dirty="0">
                <a:latin typeface="Verdana" panose="020B0604030504040204" pitchFamily="34" charset="0"/>
                <a:ea typeface="Verdana" panose="020B0604030504040204" pitchFamily="34" charset="0"/>
              </a:rPr>
              <a:t>- Sostengono entro lo spazio pubblico le istanze di un’agenda ambientale globale</a:t>
            </a:r>
          </a:p>
          <a:p>
            <a:pPr algn="just">
              <a:lnSpc>
                <a:spcPts val="3200"/>
              </a:lnSpc>
              <a:spcBef>
                <a:spcPts val="0"/>
              </a:spcBef>
              <a:buFontTx/>
              <a:buChar char="-"/>
            </a:pPr>
            <a:r>
              <a:rPr lang="en-GB" sz="2000" dirty="0">
                <a:latin typeface="Verdana" panose="020B0604030504040204" pitchFamily="34" charset="0"/>
                <a:ea typeface="Verdana" panose="020B0604030504040204" pitchFamily="34" charset="0"/>
              </a:rPr>
              <a:t>Nate </a:t>
            </a:r>
            <a:r>
              <a:rPr lang="en-GB" sz="2000" dirty="0" err="1">
                <a:latin typeface="Verdana" panose="020B0604030504040204" pitchFamily="34" charset="0"/>
                <a:ea typeface="Verdana" panose="020B0604030504040204" pitchFamily="34" charset="0"/>
              </a:rPr>
              <a:t>tra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gli</a:t>
            </a:r>
            <a:r>
              <a:rPr lang="en-GB" sz="2000" dirty="0">
                <a:latin typeface="Verdana" panose="020B0604030504040204" pitchFamily="34" charset="0"/>
                <a:ea typeface="Verdana" panose="020B0604030504040204" pitchFamily="34" charset="0"/>
              </a:rPr>
              <a:t> anni ‘70 e ’80</a:t>
            </a:r>
          </a:p>
          <a:p>
            <a:pPr algn="just">
              <a:lnSpc>
                <a:spcPts val="3200"/>
              </a:lnSpc>
              <a:spcBef>
                <a:spcPts val="0"/>
              </a:spcBef>
              <a:buFontTx/>
              <a:buChar char="-"/>
            </a:pPr>
            <a:r>
              <a:rPr lang="en-GB" sz="2000" dirty="0" err="1">
                <a:latin typeface="Verdana" panose="020B0604030504040204" pitchFamily="34" charset="0"/>
                <a:ea typeface="Verdana" panose="020B0604030504040204" pitchFamily="34" charset="0"/>
              </a:rPr>
              <a:t>Istituzionalizzazione</a:t>
            </a:r>
            <a:r>
              <a:rPr lang="en-GB" sz="2000" dirty="0">
                <a:latin typeface="Verdana" panose="020B0604030504040204" pitchFamily="34" charset="0"/>
                <a:ea typeface="Verdana" panose="020B0604030504040204" pitchFamily="34" charset="0"/>
              </a:rPr>
              <a:t> del </a:t>
            </a:r>
            <a:r>
              <a:rPr lang="en-GB" sz="2000" dirty="0" err="1">
                <a:latin typeface="Verdana" panose="020B0604030504040204" pitchFamily="34" charset="0"/>
                <a:ea typeface="Verdana" panose="020B0604030504040204" pitchFamily="34" charset="0"/>
              </a:rPr>
              <a:t>movimento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ambientalista</a:t>
            </a:r>
            <a:endParaRPr lang="en-GB" sz="2000" dirty="0">
              <a:latin typeface="Verdana" panose="020B0604030504040204" pitchFamily="34" charset="0"/>
              <a:ea typeface="Verdana" panose="020B0604030504040204" pitchFamily="34" charset="0"/>
            </a:endParaRPr>
          </a:p>
          <a:p>
            <a:pPr algn="just">
              <a:lnSpc>
                <a:spcPts val="3200"/>
              </a:lnSpc>
              <a:spcBef>
                <a:spcPts val="0"/>
              </a:spcBef>
              <a:buFontTx/>
              <a:buChar char="-"/>
            </a:pPr>
            <a:r>
              <a:rPr lang="en-GB" sz="2000" dirty="0" err="1">
                <a:latin typeface="Verdana" panose="020B0604030504040204" pitchFamily="34" charset="0"/>
                <a:ea typeface="Verdana" panose="020B0604030504040204" pitchFamily="34" charset="0"/>
              </a:rPr>
              <a:t>Costituzione</a:t>
            </a:r>
            <a:r>
              <a:rPr lang="en-GB" sz="2000" dirty="0">
                <a:latin typeface="Verdana" panose="020B0604030504040204" pitchFamily="34" charset="0"/>
                <a:ea typeface="Verdana" panose="020B0604030504040204" pitchFamily="34" charset="0"/>
              </a:rPr>
              <a:t> di </a:t>
            </a:r>
            <a:r>
              <a:rPr lang="en-GB" sz="2000" dirty="0" err="1">
                <a:latin typeface="Verdana" panose="020B0604030504040204" pitchFamily="34" charset="0"/>
                <a:ea typeface="Verdana" panose="020B0604030504040204" pitchFamily="34" charset="0"/>
              </a:rPr>
              <a:t>reti</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attori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transnazionali</a:t>
            </a:r>
            <a:r>
              <a:rPr lang="en-GB" sz="2000" dirty="0">
                <a:latin typeface="Verdana" panose="020B0604030504040204" pitchFamily="34" charset="0"/>
                <a:ea typeface="Verdana" panose="020B0604030504040204" pitchFamily="34" charset="0"/>
              </a:rPr>
              <a:t> (IUCN, WWF, Greenpeace, </a:t>
            </a:r>
            <a:r>
              <a:rPr lang="en-GB" sz="2000" dirty="0" err="1">
                <a:latin typeface="Verdana" panose="020B0604030504040204" pitchFamily="34" charset="0"/>
                <a:ea typeface="Verdana" panose="020B0604030504040204" pitchFamily="34" charset="0"/>
              </a:rPr>
              <a:t>ministeri</a:t>
            </a:r>
            <a:r>
              <a:rPr lang="en-GB" sz="2000" dirty="0">
                <a:latin typeface="Verdana" panose="020B0604030504040204" pitchFamily="34" charset="0"/>
                <a:ea typeface="Verdana" panose="020B0604030504040204" pitchFamily="34" charset="0"/>
              </a:rPr>
              <a:t> per </a:t>
            </a:r>
            <a:r>
              <a:rPr lang="en-GB" sz="2000" dirty="0" err="1">
                <a:latin typeface="Verdana" panose="020B0604030504040204" pitchFamily="34" charset="0"/>
                <a:ea typeface="Verdana" panose="020B0604030504040204" pitchFamily="34" charset="0"/>
              </a:rPr>
              <a:t>l’ambiente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legislazioni</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accordi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nazionali</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internazionali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industrie</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grandi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scienziati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impegnati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nella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gestione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globale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dei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problemi</a:t>
            </a:r>
            <a:r>
              <a:rPr lang="en-GB" sz="2000" dirty="0">
                <a:latin typeface="Verdana" panose="020B0604030504040204" pitchFamily="34" charset="0"/>
                <a:ea typeface="Verdana" panose="020B0604030504040204" pitchFamily="34" charset="0"/>
              </a:rPr>
              <a:t> del </a:t>
            </a:r>
            <a:r>
              <a:rPr lang="en-GB" sz="2000" dirty="0" err="1">
                <a:latin typeface="Verdana" panose="020B0604030504040204" pitchFamily="34" charset="0"/>
                <a:ea typeface="Verdana" panose="020B0604030504040204" pitchFamily="34" charset="0"/>
              </a:rPr>
              <a:t>pianeta</a:t>
            </a:r>
            <a:r>
              <a:rPr lang="en-GB" sz="2000" dirty="0">
                <a:latin typeface="Verdana" panose="020B0604030504040204" pitchFamily="34" charset="0"/>
                <a:ea typeface="Verdana" panose="020B0604030504040204" pitchFamily="34" charset="0"/>
              </a:rPr>
              <a:t>)</a:t>
            </a:r>
          </a:p>
          <a:p>
            <a:pPr algn="just">
              <a:lnSpc>
                <a:spcPts val="3200"/>
              </a:lnSpc>
              <a:spcBef>
                <a:spcPts val="0"/>
              </a:spcBef>
              <a:buFontTx/>
              <a:buChar char="-"/>
            </a:pPr>
            <a:r>
              <a:rPr lang="en-GB" sz="2000" dirty="0" err="1">
                <a:latin typeface="Verdana" panose="020B0604030504040204" pitchFamily="34" charset="0"/>
                <a:ea typeface="Verdana" panose="020B0604030504040204" pitchFamily="34" charset="0"/>
              </a:rPr>
              <a:t>Contrapporsi</a:t>
            </a:r>
            <a:r>
              <a:rPr lang="en-GB" sz="2000" dirty="0">
                <a:latin typeface="Verdana" panose="020B0604030504040204" pitchFamily="34" charset="0"/>
                <a:ea typeface="Verdana" panose="020B0604030504040204" pitchFamily="34" charset="0"/>
              </a:rPr>
              <a:t> alle </a:t>
            </a:r>
            <a:r>
              <a:rPr lang="en-GB" sz="2000" dirty="0" err="1">
                <a:latin typeface="Verdana" panose="020B0604030504040204" pitchFamily="34" charset="0"/>
                <a:ea typeface="Verdana" panose="020B0604030504040204" pitchFamily="34" charset="0"/>
              </a:rPr>
              <a:t>potenti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contro-coalizioni</a:t>
            </a:r>
            <a:endParaRPr lang="en-GB" sz="2000" dirty="0">
              <a:latin typeface="Verdana" panose="020B0604030504040204" pitchFamily="34" charset="0"/>
              <a:ea typeface="Verdana" panose="020B0604030504040204" pitchFamily="34" charset="0"/>
            </a:endParaRPr>
          </a:p>
          <a:p>
            <a:endParaRPr lang="en-GB" sz="1700" dirty="0"/>
          </a:p>
        </p:txBody>
      </p:sp>
      <p:sp>
        <p:nvSpPr>
          <p:cNvPr id="5131" name="Rectangle 513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Rectangle 513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Rectangle 513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73F0DF8D-0BB6-AFAA-C990-E42AD2763D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0429" y="321734"/>
            <a:ext cx="1925274" cy="2739814"/>
          </a:xfrm>
          <a:prstGeom prst="rect">
            <a:avLst/>
          </a:prstGeom>
          <a:noFill/>
          <a:extLst>
            <a:ext uri="{909E8E84-426E-40DD-AFC4-6F175D3DCCD1}">
              <a14:hiddenFill xmlns:a14="http://schemas.microsoft.com/office/drawing/2010/main">
                <a:solidFill>
                  <a:srgbClr val="FFFFFF"/>
                </a:solidFill>
              </a14:hiddenFill>
            </a:ext>
          </a:extLst>
        </p:spPr>
      </p:pic>
      <p:sp>
        <p:nvSpPr>
          <p:cNvPr id="5137" name="Rectangle 513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6">
            <a:extLst>
              <a:ext uri="{FF2B5EF4-FFF2-40B4-BE49-F238E27FC236}">
                <a16:creationId xmlns:a16="http://schemas.microsoft.com/office/drawing/2014/main" id="{094FA616-045D-0D4A-9A6D-33793FA675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02775" y="472921"/>
            <a:ext cx="2364317" cy="24374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AABD482-C2B7-CFA8-C518-7B28118EF4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0908" y="3865126"/>
            <a:ext cx="5446184" cy="24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7320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F5ADA2-3924-4E9F-728F-6CCDBAD10201}"/>
              </a:ext>
            </a:extLst>
          </p:cNvPr>
          <p:cNvSpPr>
            <a:spLocks noGrp="1"/>
          </p:cNvSpPr>
          <p:nvPr>
            <p:ph type="title"/>
          </p:nvPr>
        </p:nvSpPr>
        <p:spPr>
          <a:xfrm>
            <a:off x="0" y="94331"/>
            <a:ext cx="5050972" cy="1325563"/>
          </a:xfrm>
        </p:spPr>
        <p:txBody>
          <a:bodyPr>
            <a:noAutofit/>
          </a:bodyPr>
          <a:lstStyle/>
          <a:p>
            <a:r>
              <a:rPr lang="it-IT" sz="2400" dirty="0">
                <a:latin typeface="Verdana" panose="020B0604030504040204" pitchFamily="34" charset="0"/>
                <a:ea typeface="Verdana" panose="020B0604030504040204" pitchFamily="34" charset="0"/>
              </a:rPr>
              <a:t>Approccio globale realista:</a:t>
            </a:r>
            <a:br>
              <a:rPr lang="it-IT" sz="2400" dirty="0">
                <a:latin typeface="Verdana" panose="020B0604030504040204" pitchFamily="34" charset="0"/>
                <a:ea typeface="Verdana" panose="020B0604030504040204" pitchFamily="34" charset="0"/>
              </a:rPr>
            </a:br>
            <a:r>
              <a:rPr lang="it-IT" sz="2400" dirty="0">
                <a:latin typeface="Verdana" panose="020B0604030504040204" pitchFamily="34" charset="0"/>
                <a:ea typeface="Verdana" panose="020B0604030504040204" pitchFamily="34" charset="0"/>
              </a:rPr>
              <a:t>tre argomentazione contrarie</a:t>
            </a:r>
            <a:endParaRPr lang="en-GB" sz="24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2D563A48-269D-3DDE-DD67-9232D1F0BB7B}"/>
              </a:ext>
            </a:extLst>
          </p:cNvPr>
          <p:cNvSpPr>
            <a:spLocks noGrp="1"/>
          </p:cNvSpPr>
          <p:nvPr>
            <p:ph idx="1"/>
          </p:nvPr>
        </p:nvSpPr>
        <p:spPr>
          <a:xfrm>
            <a:off x="0" y="1229360"/>
            <a:ext cx="5314950" cy="1325563"/>
          </a:xfrm>
        </p:spPr>
        <p:txBody>
          <a:bodyPr anchor="t">
            <a:normAutofit/>
          </a:bodyPr>
          <a:lstStyle/>
          <a:p>
            <a:pPr marL="0" indent="0" algn="just">
              <a:lnSpc>
                <a:spcPts val="3000"/>
              </a:lnSpc>
              <a:spcBef>
                <a:spcPts val="0"/>
              </a:spcBef>
              <a:buNone/>
            </a:pPr>
            <a:r>
              <a:rPr lang="it-IT" sz="2000" dirty="0">
                <a:latin typeface="Verdana" panose="020B0604030504040204" pitchFamily="34" charset="0"/>
                <a:ea typeface="Verdana" panose="020B0604030504040204" pitchFamily="34" charset="0"/>
              </a:rPr>
              <a:t>1. Conoscenze poco chiare</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discrepanza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tra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stato</a:t>
            </a:r>
            <a:r>
              <a:rPr lang="en-GB" sz="2000" dirty="0">
                <a:latin typeface="Verdana" panose="020B0604030504040204" pitchFamily="34" charset="0"/>
                <a:ea typeface="Verdana" panose="020B0604030504040204" pitchFamily="34" charset="0"/>
              </a:rPr>
              <a:t> dell’arte </a:t>
            </a:r>
            <a:r>
              <a:rPr lang="en-GB" sz="2000" dirty="0" err="1">
                <a:latin typeface="Verdana" panose="020B0604030504040204" pitchFamily="34" charset="0"/>
                <a:ea typeface="Verdana" panose="020B0604030504040204" pitchFamily="34" charset="0"/>
              </a:rPr>
              <a:t>scientifico</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narrazione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mediale</a:t>
            </a:r>
            <a:endParaRPr lang="en-GB" sz="2000" dirty="0">
              <a:latin typeface="Verdana" panose="020B0604030504040204" pitchFamily="34" charset="0"/>
              <a:ea typeface="Verdana" panose="020B0604030504040204" pitchFamily="34" charset="0"/>
            </a:endParaRPr>
          </a:p>
          <a:p>
            <a:pPr marL="0" indent="0" algn="just">
              <a:lnSpc>
                <a:spcPts val="3000"/>
              </a:lnSpc>
              <a:spcBef>
                <a:spcPts val="0"/>
              </a:spcBef>
              <a:buNone/>
            </a:pPr>
            <a:endParaRPr lang="en-GB" sz="2000" dirty="0">
              <a:latin typeface="Verdana" panose="020B0604030504040204" pitchFamily="34" charset="0"/>
              <a:ea typeface="Verdana" panose="020B0604030504040204" pitchFamily="34" charset="0"/>
            </a:endParaRPr>
          </a:p>
          <a:p>
            <a:pPr>
              <a:buFontTx/>
              <a:buChar char="-"/>
            </a:pPr>
            <a:endParaRPr lang="it-IT" sz="1400" dirty="0"/>
          </a:p>
        </p:txBody>
      </p:sp>
      <p:sp>
        <p:nvSpPr>
          <p:cNvPr id="6160" name="Freeform: Shape 615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8" name="Picture 4">
            <a:extLst>
              <a:ext uri="{FF2B5EF4-FFF2-40B4-BE49-F238E27FC236}">
                <a16:creationId xmlns:a16="http://schemas.microsoft.com/office/drawing/2014/main" id="{5E1AD971-9F2B-C669-4A50-52A23006F8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0" b="896"/>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6162" name="Freeform: Shape 616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Swedish climate and environmental activist Greta Thunberg is seen in video conversation with Swedish Professor and joint director of the Potsdam Institute for Climate Impact Research, who participates from Germany, during a live broacast from the Nobel Prize Museum in Stockholm, Sweden, on April 22, 2020. - A video conversation about &quot;courage, solidarity and opportunities in times of crisis&quot; among Swedish climate and environmental activist Greta Thunberg and Swedish Professor and joint director of the Potsdam Institute for Climate Impact Research Johan Rockstrom, participating from Germany, was broadcasted live to a global audience from Nobel Prize Museum in Stockholm, Sweden, on April 22, 2020. (Photo by Jessica GOW / TT News Agency / AFP) / Sweden OUT (Photo by JESSICA GOW/TT News Agency/AFP via Getty Images)">
            <a:extLst>
              <a:ext uri="{FF2B5EF4-FFF2-40B4-BE49-F238E27FC236}">
                <a16:creationId xmlns:a16="http://schemas.microsoft.com/office/drawing/2014/main" id="{4B4E9A4C-F0FD-4496-407E-E2EEB0BD2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05" r="4207" b="3"/>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1E74B5B-7D0C-F7E6-E8C1-D92D0DD1FD65}"/>
              </a:ext>
            </a:extLst>
          </p:cNvPr>
          <p:cNvSpPr txBox="1"/>
          <p:nvPr/>
        </p:nvSpPr>
        <p:spPr>
          <a:xfrm>
            <a:off x="101844" y="2637963"/>
            <a:ext cx="6682507" cy="3896516"/>
          </a:xfrm>
          <a:prstGeom prst="rect">
            <a:avLst/>
          </a:prstGeom>
          <a:noFill/>
        </p:spPr>
        <p:txBody>
          <a:bodyPr wrap="square" rtlCol="0">
            <a:spAutoFit/>
          </a:bodyPr>
          <a:lstStyle/>
          <a:p>
            <a:pPr algn="just">
              <a:lnSpc>
                <a:spcPts val="3000"/>
              </a:lnSpc>
            </a:pPr>
            <a:r>
              <a:rPr lang="en-GB" sz="2000" dirty="0">
                <a:latin typeface="Verdana" panose="020B0604030504040204" pitchFamily="34" charset="0"/>
                <a:ea typeface="Verdana" panose="020B0604030504040204" pitchFamily="34" charset="0"/>
              </a:rPr>
              <a:t>2. </a:t>
            </a:r>
            <a:r>
              <a:rPr lang="en-GB" sz="2000" dirty="0" err="1">
                <a:latin typeface="Verdana" panose="020B0604030504040204" pitchFamily="34" charset="0"/>
                <a:ea typeface="Verdana" panose="020B0604030504040204" pitchFamily="34" charset="0"/>
              </a:rPr>
              <a:t>Neoimperialismo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ecologico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predominio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degli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Stati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occidentali</a:t>
            </a:r>
            <a:r>
              <a:rPr lang="en-GB" sz="2000" dirty="0">
                <a:latin typeface="Verdana" panose="020B0604030504040204" pitchFamily="34" charset="0"/>
                <a:ea typeface="Verdana" panose="020B0604030504040204" pitchFamily="34" charset="0"/>
              </a:rPr>
              <a:t> sui </a:t>
            </a:r>
            <a:r>
              <a:rPr lang="en-GB" sz="2000" dirty="0" err="1">
                <a:latin typeface="Verdana" panose="020B0604030504040204" pitchFamily="34" charset="0"/>
                <a:ea typeface="Verdana" panose="020B0604030504040204" pitchFamily="34" charset="0"/>
              </a:rPr>
              <a:t>paesi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poveri</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loro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deresponsabilizzazione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storica</a:t>
            </a:r>
            <a:endParaRPr lang="en-GB" sz="2000" dirty="0">
              <a:latin typeface="Verdana" panose="020B0604030504040204" pitchFamily="34" charset="0"/>
              <a:ea typeface="Verdana" panose="020B0604030504040204" pitchFamily="34" charset="0"/>
            </a:endParaRPr>
          </a:p>
          <a:p>
            <a:pPr algn="just">
              <a:lnSpc>
                <a:spcPts val="3000"/>
              </a:lnSpc>
            </a:pPr>
            <a:r>
              <a:rPr lang="en-GB" sz="2000" dirty="0">
                <a:latin typeface="Verdana" panose="020B0604030504040204" pitchFamily="34" charset="0"/>
                <a:ea typeface="Verdana" panose="020B0604030504040204" pitchFamily="34" charset="0"/>
              </a:rPr>
              <a:t>3. La </a:t>
            </a:r>
            <a:r>
              <a:rPr lang="en-GB" sz="2000" dirty="0" err="1">
                <a:latin typeface="Verdana" panose="020B0604030504040204" pitchFamily="34" charset="0"/>
                <a:ea typeface="Verdana" panose="020B0604030504040204" pitchFamily="34" charset="0"/>
              </a:rPr>
              <a:t>salvaguardia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della</a:t>
            </a:r>
            <a:r>
              <a:rPr lang="en-GB" sz="2000" dirty="0">
                <a:latin typeface="Verdana" panose="020B0604030504040204" pitchFamily="34" charset="0"/>
                <a:ea typeface="Verdana" panose="020B0604030504040204" pitchFamily="34" charset="0"/>
              </a:rPr>
              <a:t> natura </a:t>
            </a:r>
            <a:r>
              <a:rPr lang="en-GB" sz="2000" dirty="0" err="1">
                <a:latin typeface="Verdana" panose="020B0604030504040204" pitchFamily="34" charset="0"/>
                <a:ea typeface="Verdana" panose="020B0604030504040204" pitchFamily="34" charset="0"/>
              </a:rPr>
              <a:t>diventa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una</a:t>
            </a:r>
            <a:r>
              <a:rPr lang="en-GB" sz="2000" dirty="0">
                <a:latin typeface="Verdana" panose="020B0604030504040204" pitchFamily="34" charset="0"/>
                <a:ea typeface="Verdana" panose="020B0604030504040204" pitchFamily="34" charset="0"/>
              </a:rPr>
              <a:t> specie di </a:t>
            </a:r>
            <a:r>
              <a:rPr lang="en-GB" sz="2000" dirty="0" err="1">
                <a:latin typeface="Verdana" panose="020B0604030504040204" pitchFamily="34" charset="0"/>
                <a:ea typeface="Verdana" panose="020B0604030504040204" pitchFamily="34" charset="0"/>
              </a:rPr>
              <a:t>amministrazione</a:t>
            </a:r>
            <a:r>
              <a:rPr lang="en-GB" sz="2000" dirty="0">
                <a:latin typeface="Verdana" panose="020B0604030504040204" pitchFamily="34" charset="0"/>
                <a:ea typeface="Verdana" panose="020B0604030504040204" pitchFamily="34" charset="0"/>
              </a:rPr>
              <a:t> Mondiale, con </a:t>
            </a:r>
            <a:r>
              <a:rPr lang="en-GB" sz="2000" dirty="0" err="1">
                <a:latin typeface="Verdana" panose="020B0604030504040204" pitchFamily="34" charset="0"/>
                <a:ea typeface="Verdana" panose="020B0604030504040204" pitchFamily="34" charset="0"/>
              </a:rPr>
              <a:t>nuovi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monopoli</a:t>
            </a:r>
            <a:r>
              <a:rPr lang="en-GB" sz="2000" dirty="0">
                <a:latin typeface="Verdana" panose="020B0604030504040204" pitchFamily="34" charset="0"/>
                <a:ea typeface="Verdana" panose="020B0604030504040204" pitchFamily="34" charset="0"/>
              </a:rPr>
              <a:t> di </a:t>
            </a:r>
            <a:r>
              <a:rPr lang="en-GB" sz="2000" dirty="0" err="1">
                <a:latin typeface="Verdana" panose="020B0604030504040204" pitchFamily="34" charset="0"/>
                <a:ea typeface="Verdana" panose="020B0604030504040204" pitchFamily="34" charset="0"/>
              </a:rPr>
              <a:t>saperi</a:t>
            </a:r>
            <a:r>
              <a:rPr lang="en-GB" sz="2000" dirty="0">
                <a:latin typeface="Verdana" panose="020B0604030504040204" pitchFamily="34" charset="0"/>
                <a:ea typeface="Verdana" panose="020B0604030504040204" pitchFamily="34" charset="0"/>
              </a:rPr>
              <a:t>: I “</a:t>
            </a:r>
            <a:r>
              <a:rPr lang="en-GB" sz="2000" dirty="0" err="1">
                <a:latin typeface="Verdana" panose="020B0604030504040204" pitchFamily="34" charset="0"/>
                <a:ea typeface="Verdana" panose="020B0604030504040204" pitchFamily="34" charset="0"/>
              </a:rPr>
              <a:t>modelli</a:t>
            </a:r>
            <a:r>
              <a:rPr lang="en-GB" sz="2000" dirty="0">
                <a:latin typeface="Verdana" panose="020B0604030504040204" pitchFamily="34" charset="0"/>
                <a:ea typeface="Verdana" panose="020B0604030504040204" pitchFamily="34" charset="0"/>
              </a:rPr>
              <a:t> di </a:t>
            </a:r>
            <a:r>
              <a:rPr lang="en-GB" sz="2000" dirty="0" err="1">
                <a:latin typeface="Verdana" panose="020B0604030504040204" pitchFamily="34" charset="0"/>
                <a:ea typeface="Verdana" panose="020B0604030504040204" pitchFamily="34" charset="0"/>
              </a:rPr>
              <a:t>circolazione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globale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altamente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tecnologizzati</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della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Commissione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internazionale</a:t>
            </a:r>
            <a:r>
              <a:rPr lang="en-GB" sz="2000" dirty="0">
                <a:latin typeface="Verdana" panose="020B0604030504040204" pitchFamily="34" charset="0"/>
                <a:ea typeface="Verdana" panose="020B0604030504040204" pitchFamily="34" charset="0"/>
              </a:rPr>
              <a:t> per il </a:t>
            </a:r>
            <a:r>
              <a:rPr lang="en-GB" sz="2000" dirty="0" err="1">
                <a:latin typeface="Verdana" panose="020B0604030504040204" pitchFamily="34" charset="0"/>
                <a:ea typeface="Verdana" panose="020B0604030504040204" pitchFamily="34" charset="0"/>
              </a:rPr>
              <a:t>cambiamento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climatico</a:t>
            </a:r>
            <a:r>
              <a:rPr lang="en-GB" sz="2000" dirty="0">
                <a:latin typeface="Verdana" panose="020B0604030504040204" pitchFamily="34" charset="0"/>
                <a:ea typeface="Verdana" panose="020B0604030504040204" pitchFamily="34" charset="0"/>
              </a:rPr>
              <a:t> (IPCC), con </a:t>
            </a:r>
            <a:r>
              <a:rPr lang="en-GB" sz="2000" dirty="0" err="1">
                <a:latin typeface="Verdana" panose="020B0604030504040204" pitchFamily="34" charset="0"/>
                <a:ea typeface="Verdana" panose="020B0604030504040204" pitchFamily="34" charset="0"/>
              </a:rPr>
              <a:t>loro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forme</a:t>
            </a:r>
            <a:r>
              <a:rPr lang="en-GB" sz="2000" dirty="0">
                <a:latin typeface="Verdana" panose="020B0604030504040204" pitchFamily="34" charset="0"/>
                <a:ea typeface="Verdana" panose="020B0604030504040204" pitchFamily="34" charset="0"/>
              </a:rPr>
              <a:t> di </a:t>
            </a:r>
            <a:r>
              <a:rPr lang="en-GB" sz="2000" dirty="0" err="1">
                <a:latin typeface="Verdana" panose="020B0604030504040204" pitchFamily="34" charset="0"/>
                <a:ea typeface="Verdana" panose="020B0604030504040204" pitchFamily="34" charset="0"/>
              </a:rPr>
              <a:t>politica</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cultura</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controllo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disciplinare</a:t>
            </a:r>
            <a:endParaRPr lang="en-GB"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290028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llola rossa o blu? - Matrix (1999) - YouTube">
            <a:extLst>
              <a:ext uri="{FF2B5EF4-FFF2-40B4-BE49-F238E27FC236}">
                <a16:creationId xmlns:a16="http://schemas.microsoft.com/office/drawing/2014/main" id="{A509EE0D-132D-4368-F3CA-2AF37ECEF88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A6DE5DA-3616-727A-754E-F4AF000D3848}"/>
              </a:ext>
            </a:extLst>
          </p:cNvPr>
          <p:cNvSpPr>
            <a:spLocks noGrp="1"/>
          </p:cNvSpPr>
          <p:nvPr>
            <p:ph type="title"/>
          </p:nvPr>
        </p:nvSpPr>
        <p:spPr>
          <a:xfrm>
            <a:off x="838201" y="1065862"/>
            <a:ext cx="3313164" cy="4726276"/>
          </a:xfrm>
        </p:spPr>
        <p:txBody>
          <a:bodyPr>
            <a:normAutofit/>
          </a:bodyPr>
          <a:lstStyle/>
          <a:p>
            <a:pPr algn="r"/>
            <a:r>
              <a:rPr lang="it-IT" sz="3200" dirty="0">
                <a:solidFill>
                  <a:srgbClr val="FFFFFF"/>
                </a:solidFill>
                <a:latin typeface="Verdana" panose="020B0604030504040204" pitchFamily="34" charset="0"/>
                <a:ea typeface="Verdana" panose="020B0604030504040204" pitchFamily="34" charset="0"/>
              </a:rPr>
              <a:t>Realismo VS Costruttivismo</a:t>
            </a:r>
            <a:endParaRPr lang="en-GB" sz="3200" dirty="0">
              <a:solidFill>
                <a:srgbClr val="FFFFFF"/>
              </a:solidFill>
              <a:latin typeface="Verdana" panose="020B0604030504040204" pitchFamily="34" charset="0"/>
              <a:ea typeface="Verdana" panose="020B0604030504040204" pitchFamily="34" charset="0"/>
            </a:endParaRPr>
          </a:p>
        </p:txBody>
      </p:sp>
      <p:cxnSp>
        <p:nvCxnSpPr>
          <p:cNvPr id="8201" name="Straight Connector 820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E125A848-C141-4203-E0FB-B5604A4B9EDA}"/>
              </a:ext>
            </a:extLst>
          </p:cNvPr>
          <p:cNvSpPr>
            <a:spLocks noGrp="1"/>
          </p:cNvSpPr>
          <p:nvPr>
            <p:ph idx="1"/>
          </p:nvPr>
        </p:nvSpPr>
        <p:spPr>
          <a:xfrm>
            <a:off x="5155379" y="0"/>
            <a:ext cx="7036620" cy="6858000"/>
          </a:xfrm>
        </p:spPr>
        <p:txBody>
          <a:bodyPr anchor="ctr">
            <a:normAutofit fontScale="92500"/>
          </a:bodyPr>
          <a:lstStyle/>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R pone accento sulla società </a:t>
            </a:r>
            <a:r>
              <a:rPr lang="it-IT" sz="2200" b="1" u="sng" dirty="0">
                <a:solidFill>
                  <a:srgbClr val="FFFFFF"/>
                </a:solidFill>
                <a:latin typeface="Verdana" panose="020B0604030504040204" pitchFamily="34" charset="0"/>
                <a:ea typeface="Verdana" panose="020B0604030504040204" pitchFamily="34" charset="0"/>
              </a:rPr>
              <a:t>globale del rischio</a:t>
            </a:r>
          </a:p>
          <a:p>
            <a:pPr algn="just">
              <a:lnSpc>
                <a:spcPct val="150000"/>
              </a:lnSpc>
              <a:spcBef>
                <a:spcPts val="0"/>
              </a:spcBef>
              <a:buFontTx/>
              <a:buChar char="-"/>
            </a:pPr>
            <a:r>
              <a:rPr lang="en-GB" sz="2200" dirty="0">
                <a:solidFill>
                  <a:srgbClr val="FFFFFF"/>
                </a:solidFill>
                <a:latin typeface="Verdana" panose="020B0604030504040204" pitchFamily="34" charset="0"/>
                <a:ea typeface="Verdana" panose="020B0604030504040204" pitchFamily="34" charset="0"/>
              </a:rPr>
              <a:t>C </a:t>
            </a:r>
            <a:r>
              <a:rPr lang="it-IT" sz="2200" dirty="0">
                <a:solidFill>
                  <a:srgbClr val="FFFFFF"/>
                </a:solidFill>
                <a:latin typeface="Verdana" panose="020B0604030504040204" pitchFamily="34" charset="0"/>
                <a:ea typeface="Verdana" panose="020B0604030504040204" pitchFamily="34" charset="0"/>
              </a:rPr>
              <a:t>pone accento sulla </a:t>
            </a:r>
            <a:r>
              <a:rPr lang="it-IT" sz="2200" b="1" u="sng" dirty="0">
                <a:solidFill>
                  <a:srgbClr val="FFFFFF"/>
                </a:solidFill>
                <a:latin typeface="Verdana" panose="020B0604030504040204" pitchFamily="34" charset="0"/>
                <a:ea typeface="Verdana" panose="020B0604030504040204" pitchFamily="34" charset="0"/>
              </a:rPr>
              <a:t>società</a:t>
            </a:r>
            <a:r>
              <a:rPr lang="it-IT" sz="2200" dirty="0">
                <a:solidFill>
                  <a:srgbClr val="FFFFFF"/>
                </a:solidFill>
                <a:latin typeface="Verdana" panose="020B0604030504040204" pitchFamily="34" charset="0"/>
                <a:ea typeface="Verdana" panose="020B0604030504040204" pitchFamily="34" charset="0"/>
              </a:rPr>
              <a:t> globale del rischio</a:t>
            </a:r>
          </a:p>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R concepisce la problematica ecologica come «chiusa»</a:t>
            </a:r>
          </a:p>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C concepisce la problematica ecologica come «aperta»</a:t>
            </a:r>
          </a:p>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R: punto focale i pericoli con scenari apocalittici</a:t>
            </a:r>
          </a:p>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C: punto focale le opportunità</a:t>
            </a:r>
          </a:p>
          <a:p>
            <a:pPr algn="just">
              <a:lnSpc>
                <a:spcPct val="150000"/>
              </a:lnSpc>
              <a:spcBef>
                <a:spcPts val="0"/>
              </a:spcBef>
              <a:buFontTx/>
              <a:buChar char="-"/>
            </a:pPr>
            <a:r>
              <a:rPr lang="it-IT" sz="2200" dirty="0">
                <a:solidFill>
                  <a:srgbClr val="FFFFFF"/>
                </a:solidFill>
                <a:latin typeface="Verdana" panose="020B0604030504040204" pitchFamily="34" charset="0"/>
                <a:ea typeface="Verdana" panose="020B0604030504040204" pitchFamily="34" charset="0"/>
              </a:rPr>
              <a:t>R</a:t>
            </a:r>
            <a:r>
              <a:rPr lang="en-GB" sz="2200" dirty="0">
                <a:solidFill>
                  <a:srgbClr val="FFFFFF"/>
                </a:solidFill>
                <a:latin typeface="Verdana" panose="020B0604030504040204" pitchFamily="34" charset="0"/>
                <a:ea typeface="Verdana" panose="020B0604030504040204" pitchFamily="34" charset="0"/>
              </a:rPr>
              <a:t>: </a:t>
            </a:r>
            <a:r>
              <a:rPr lang="en-GB" sz="2200" dirty="0" err="1">
                <a:solidFill>
                  <a:srgbClr val="FFFFFF"/>
                </a:solidFill>
                <a:latin typeface="Verdana" panose="020B0604030504040204" pitchFamily="34" charset="0"/>
                <a:ea typeface="Verdana" panose="020B0604030504040204" pitchFamily="34" charset="0"/>
              </a:rPr>
              <a:t>risposta</a:t>
            </a:r>
            <a:r>
              <a:rPr lang="en-GB" sz="2200" dirty="0">
                <a:solidFill>
                  <a:srgbClr val="FFFFFF"/>
                </a:solidFill>
                <a:latin typeface="Verdana" panose="020B0604030504040204" pitchFamily="34" charset="0"/>
                <a:ea typeface="Verdana" panose="020B0604030504040204" pitchFamily="34" charset="0"/>
              </a:rPr>
              <a:t> </a:t>
            </a:r>
            <a:r>
              <a:rPr lang="en-GB" sz="2200" dirty="0" err="1">
                <a:solidFill>
                  <a:srgbClr val="FFFFFF"/>
                </a:solidFill>
                <a:latin typeface="Verdana" panose="020B0604030504040204" pitchFamily="34" charset="0"/>
                <a:ea typeface="Verdana" panose="020B0604030504040204" pitchFamily="34" charset="0"/>
              </a:rPr>
              <a:t>sono</a:t>
            </a:r>
            <a:r>
              <a:rPr lang="en-GB" sz="2200" dirty="0">
                <a:solidFill>
                  <a:srgbClr val="FFFFFF"/>
                </a:solidFill>
                <a:latin typeface="Verdana" panose="020B0604030504040204" pitchFamily="34" charset="0"/>
                <a:ea typeface="Verdana" panose="020B0604030504040204" pitchFamily="34" charset="0"/>
              </a:rPr>
              <a:t> </a:t>
            </a:r>
            <a:r>
              <a:rPr lang="en-GB" sz="2200" dirty="0" err="1">
                <a:solidFill>
                  <a:srgbClr val="FFFFFF"/>
                </a:solidFill>
                <a:latin typeface="Verdana" panose="020B0604030504040204" pitchFamily="34" charset="0"/>
                <a:ea typeface="Verdana" panose="020B0604030504040204" pitchFamily="34" charset="0"/>
              </a:rPr>
              <a:t>istituzioni</a:t>
            </a:r>
            <a:r>
              <a:rPr lang="en-GB" sz="2200" dirty="0">
                <a:solidFill>
                  <a:srgbClr val="FFFFFF"/>
                </a:solidFill>
                <a:latin typeface="Verdana" panose="020B0604030504040204" pitchFamily="34" charset="0"/>
                <a:ea typeface="Verdana" panose="020B0604030504040204" pitchFamily="34" charset="0"/>
              </a:rPr>
              <a:t> e </a:t>
            </a:r>
            <a:r>
              <a:rPr lang="en-GB" sz="2200" dirty="0" err="1">
                <a:solidFill>
                  <a:srgbClr val="FFFFFF"/>
                </a:solidFill>
                <a:latin typeface="Verdana" panose="020B0604030504040204" pitchFamily="34" charset="0"/>
                <a:ea typeface="Verdana" panose="020B0604030504040204" pitchFamily="34" charset="0"/>
              </a:rPr>
              <a:t>trattati</a:t>
            </a:r>
            <a:r>
              <a:rPr lang="en-GB" sz="2200" dirty="0">
                <a:solidFill>
                  <a:srgbClr val="FFFFFF"/>
                </a:solidFill>
                <a:latin typeface="Verdana" panose="020B0604030504040204" pitchFamily="34" charset="0"/>
                <a:ea typeface="Verdana" panose="020B0604030504040204" pitchFamily="34" charset="0"/>
              </a:rPr>
              <a:t> </a:t>
            </a:r>
            <a:r>
              <a:rPr lang="en-GB" sz="2200" dirty="0" err="1">
                <a:solidFill>
                  <a:srgbClr val="FFFFFF"/>
                </a:solidFill>
                <a:latin typeface="Verdana" panose="020B0604030504040204" pitchFamily="34" charset="0"/>
                <a:ea typeface="Verdana" panose="020B0604030504040204" pitchFamily="34" charset="0"/>
              </a:rPr>
              <a:t>internazionali</a:t>
            </a:r>
            <a:endParaRPr lang="en-GB" sz="2200" dirty="0">
              <a:solidFill>
                <a:srgbClr val="FFFFFF"/>
              </a:solidFill>
              <a:latin typeface="Verdana" panose="020B0604030504040204" pitchFamily="34" charset="0"/>
              <a:ea typeface="Verdana" panose="020B0604030504040204" pitchFamily="34" charset="0"/>
            </a:endParaRPr>
          </a:p>
          <a:p>
            <a:pPr algn="just">
              <a:lnSpc>
                <a:spcPct val="150000"/>
              </a:lnSpc>
              <a:spcBef>
                <a:spcPts val="0"/>
              </a:spcBef>
              <a:buFontTx/>
              <a:buChar char="-"/>
            </a:pPr>
            <a:r>
              <a:rPr lang="en-GB" sz="2200" dirty="0">
                <a:solidFill>
                  <a:srgbClr val="FFFFFF"/>
                </a:solidFill>
                <a:latin typeface="Verdana" panose="020B0604030504040204" pitchFamily="34" charset="0"/>
                <a:ea typeface="Verdana" panose="020B0604030504040204" pitchFamily="34" charset="0"/>
              </a:rPr>
              <a:t>C</a:t>
            </a:r>
            <a:r>
              <a:rPr lang="it-IT" sz="2200" dirty="0">
                <a:solidFill>
                  <a:srgbClr val="FFFFFF"/>
                </a:solidFill>
                <a:latin typeface="Verdana" panose="020B0604030504040204" pitchFamily="34" charset="0"/>
                <a:ea typeface="Verdana" panose="020B0604030504040204" pitchFamily="34" charset="0"/>
              </a:rPr>
              <a:t>: coalizioni discorsive sovranazionali impegnate in un’azione efficace</a:t>
            </a:r>
            <a:endParaRPr lang="en-GB" sz="2200" dirty="0">
              <a:solidFill>
                <a:srgbClr val="FF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365421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630</Words>
  <Application>Microsoft Office PowerPoint</Application>
  <PresentationFormat>Widescreen</PresentationFormat>
  <Paragraphs>49</Paragraphs>
  <Slides>10</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Arial</vt:lpstr>
      <vt:lpstr>Calibri</vt:lpstr>
      <vt:lpstr>Calibri Light</vt:lpstr>
      <vt:lpstr>Verdana</vt:lpstr>
      <vt:lpstr>Tema di Office</vt:lpstr>
      <vt:lpstr>Ulrich Beck  Società del rischio cosmopolitica e autoriflessiva</vt:lpstr>
      <vt:lpstr>Società riflessiva</vt:lpstr>
      <vt:lpstr>Scienze naturali e coscienza ecologica</vt:lpstr>
      <vt:lpstr>Origine culturale dei pericoli: costruttivismo ingenuo</vt:lpstr>
      <vt:lpstr>I discorsi sui pericoli corrispondo alla realtà dei pericoli: prospettiva realista</vt:lpstr>
      <vt:lpstr>Realismo: simboli reificati</vt:lpstr>
      <vt:lpstr>«Coalizioni discorsive» transnazionali (Hajer)</vt:lpstr>
      <vt:lpstr>Approccio globale realista: tre argomentazione contrarie</vt:lpstr>
      <vt:lpstr>Realismo VS Costruttivismo</vt:lpstr>
      <vt:lpstr>Sintesi: realismo riflessivo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nicola strizzolo</dc:creator>
  <cp:lastModifiedBy>Nicola Strizzolo</cp:lastModifiedBy>
  <cp:revision>2</cp:revision>
  <dcterms:created xsi:type="dcterms:W3CDTF">2022-10-26T20:04:52Z</dcterms:created>
  <dcterms:modified xsi:type="dcterms:W3CDTF">2024-04-15T10:30:22Z</dcterms:modified>
</cp:coreProperties>
</file>