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Montserrat" panose="00000500000000000000" pitchFamily="2" charset="0"/>
      <p:regular r:id="rId18"/>
      <p:bold r:id="rId19"/>
      <p:italic r:id="rId20"/>
      <p:boldItalic r:id="rId21"/>
    </p:embeddedFont>
    <p:embeddedFont>
      <p:font typeface="Montserrat Medium" panose="00000600000000000000" pitchFamily="2" charset="0"/>
      <p:regular r:id="rId22"/>
      <p:bold r:id="rId23"/>
      <p:italic r:id="rId24"/>
      <p:boldItalic r:id="rId25"/>
    </p:embeddedFont>
    <p:embeddedFont>
      <p:font typeface="Shantell Sans" panose="020B0604020202020204" charset="0"/>
      <p:bold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8" roundtripDataSignature="AMtx7mihS2abyS+GsBLcswlITL0aE2Qw+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744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unibo.eu.qualtrics.com/jfe/form/SV_eqTgbEDXg0VahT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unibo.eu.qualtrics.com/jfe/form/SV_8reVYc53uR1O71I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unibo.eu.qualtrics.com/jfe/form/SV_5dKEtFwuElPyQcK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417" t="-49975" r="-2553" b="-38419"/>
            </a:stretch>
          </a:blipFill>
          <a:ln>
            <a:noFill/>
          </a:ln>
        </p:spPr>
      </p:sp>
      <p:grpSp>
        <p:nvGrpSpPr>
          <p:cNvPr id="85" name="Google Shape;85;p1"/>
          <p:cNvGrpSpPr/>
          <p:nvPr/>
        </p:nvGrpSpPr>
        <p:grpSpPr>
          <a:xfrm>
            <a:off x="2233910" y="1469042"/>
            <a:ext cx="13820180" cy="7172396"/>
            <a:chOff x="0" y="-38100"/>
            <a:chExt cx="2982956" cy="1548094"/>
          </a:xfrm>
        </p:grpSpPr>
        <p:sp>
          <p:nvSpPr>
            <p:cNvPr id="86" name="Google Shape;86;p1"/>
            <p:cNvSpPr/>
            <p:nvPr/>
          </p:nvSpPr>
          <p:spPr>
            <a:xfrm>
              <a:off x="0" y="0"/>
              <a:ext cx="2982956" cy="1509994"/>
            </a:xfrm>
            <a:custGeom>
              <a:avLst/>
              <a:gdLst/>
              <a:ahLst/>
              <a:cxnLst/>
              <a:rect l="l" t="t" r="r" b="b"/>
              <a:pathLst>
                <a:path w="2982956" h="1509994" extrusionOk="0">
                  <a:moveTo>
                    <a:pt x="28570" y="0"/>
                  </a:moveTo>
                  <a:lnTo>
                    <a:pt x="2954386" y="0"/>
                  </a:lnTo>
                  <a:cubicBezTo>
                    <a:pt x="2970164" y="0"/>
                    <a:pt x="2982956" y="12791"/>
                    <a:pt x="2982956" y="28570"/>
                  </a:cubicBezTo>
                  <a:lnTo>
                    <a:pt x="2982956" y="1481424"/>
                  </a:lnTo>
                  <a:cubicBezTo>
                    <a:pt x="2982956" y="1497203"/>
                    <a:pt x="2970164" y="1509994"/>
                    <a:pt x="2954386" y="1509994"/>
                  </a:cubicBezTo>
                  <a:lnTo>
                    <a:pt x="28570" y="1509994"/>
                  </a:lnTo>
                  <a:cubicBezTo>
                    <a:pt x="12791" y="1509994"/>
                    <a:pt x="0" y="1497203"/>
                    <a:pt x="0" y="1481424"/>
                  </a:cubicBezTo>
                  <a:lnTo>
                    <a:pt x="0" y="28570"/>
                  </a:lnTo>
                  <a:cubicBezTo>
                    <a:pt x="0" y="12791"/>
                    <a:pt x="12791" y="0"/>
                    <a:pt x="285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"/>
            <p:cNvSpPr txBox="1"/>
            <p:nvPr/>
          </p:nvSpPr>
          <p:spPr>
            <a:xfrm>
              <a:off x="0" y="-38100"/>
              <a:ext cx="2982956" cy="15480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" name="Google Shape;88;p1"/>
          <p:cNvSpPr/>
          <p:nvPr/>
        </p:nvSpPr>
        <p:spPr>
          <a:xfrm>
            <a:off x="3195588" y="3524965"/>
            <a:ext cx="11896825" cy="3237070"/>
          </a:xfrm>
          <a:custGeom>
            <a:avLst/>
            <a:gdLst/>
            <a:ahLst/>
            <a:cxnLst/>
            <a:rect l="l" t="t" r="r" b="b"/>
            <a:pathLst>
              <a:path w="11896825" h="3237070" extrusionOk="0">
                <a:moveTo>
                  <a:pt x="0" y="0"/>
                </a:moveTo>
                <a:lnTo>
                  <a:pt x="11896824" y="0"/>
                </a:lnTo>
                <a:lnTo>
                  <a:pt x="11896824" y="3237070"/>
                </a:lnTo>
                <a:lnTo>
                  <a:pt x="0" y="32370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89" name="Google Shape;89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312286">
            <a:off x="13872401" y="4871784"/>
            <a:ext cx="3630615" cy="4915886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/>
          <p:nvPr/>
        </p:nvSpPr>
        <p:spPr>
          <a:xfrm rot="-418687" flipH="1">
            <a:off x="869541" y="941193"/>
            <a:ext cx="4652094" cy="3527133"/>
          </a:xfrm>
          <a:custGeom>
            <a:avLst/>
            <a:gdLst/>
            <a:ahLst/>
            <a:cxnLst/>
            <a:rect l="l" t="t" r="r" b="b"/>
            <a:pathLst>
              <a:path w="4652094" h="3527133" extrusionOk="0">
                <a:moveTo>
                  <a:pt x="4652094" y="0"/>
                </a:moveTo>
                <a:lnTo>
                  <a:pt x="0" y="0"/>
                </a:lnTo>
                <a:lnTo>
                  <a:pt x="0" y="3527134"/>
                </a:lnTo>
                <a:lnTo>
                  <a:pt x="4652094" y="3527134"/>
                </a:lnTo>
                <a:lnTo>
                  <a:pt x="4652094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838" t="-40379" b="-38886"/>
            </a:stretch>
          </a:blipFill>
          <a:ln>
            <a:noFill/>
          </a:ln>
        </p:spPr>
      </p:sp>
      <p:sp>
        <p:nvSpPr>
          <p:cNvPr id="244" name="Google Shape;244;p10"/>
          <p:cNvSpPr/>
          <p:nvPr/>
        </p:nvSpPr>
        <p:spPr>
          <a:xfrm>
            <a:off x="2637893" y="1999069"/>
            <a:ext cx="12852105" cy="6490302"/>
          </a:xfrm>
          <a:custGeom>
            <a:avLst/>
            <a:gdLst/>
            <a:ahLst/>
            <a:cxnLst/>
            <a:rect l="l" t="t" r="r" b="b"/>
            <a:pathLst>
              <a:path w="12852105" h="6490302" extrusionOk="0">
                <a:moveTo>
                  <a:pt x="0" y="0"/>
                </a:moveTo>
                <a:lnTo>
                  <a:pt x="12852105" y="0"/>
                </a:lnTo>
                <a:lnTo>
                  <a:pt x="12852105" y="6490302"/>
                </a:lnTo>
                <a:lnTo>
                  <a:pt x="0" y="64903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466" r="-3378" b="-111577"/>
            </a:stretch>
          </a:blipFill>
          <a:ln>
            <a:noFill/>
          </a:ln>
        </p:spPr>
      </p:sp>
      <p:sp>
        <p:nvSpPr>
          <p:cNvPr id="245" name="Google Shape;245;p10"/>
          <p:cNvSpPr/>
          <p:nvPr/>
        </p:nvSpPr>
        <p:spPr>
          <a:xfrm>
            <a:off x="2890955" y="1797629"/>
            <a:ext cx="12852105" cy="6490302"/>
          </a:xfrm>
          <a:custGeom>
            <a:avLst/>
            <a:gdLst/>
            <a:ahLst/>
            <a:cxnLst/>
            <a:rect l="l" t="t" r="r" b="b"/>
            <a:pathLst>
              <a:path w="12852105" h="6490302" extrusionOk="0">
                <a:moveTo>
                  <a:pt x="0" y="0"/>
                </a:moveTo>
                <a:lnTo>
                  <a:pt x="12852105" y="0"/>
                </a:lnTo>
                <a:lnTo>
                  <a:pt x="12852105" y="6490302"/>
                </a:lnTo>
                <a:lnTo>
                  <a:pt x="0" y="64903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3466" r="-3378" b="-111577"/>
            </a:stretch>
          </a:blipFill>
          <a:ln>
            <a:noFill/>
          </a:ln>
        </p:spPr>
      </p:sp>
      <p:sp>
        <p:nvSpPr>
          <p:cNvPr id="246" name="Google Shape;246;p10"/>
          <p:cNvSpPr txBox="1"/>
          <p:nvPr/>
        </p:nvSpPr>
        <p:spPr>
          <a:xfrm>
            <a:off x="4197968" y="3358213"/>
            <a:ext cx="10238077" cy="2174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4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965" b="1" i="0" u="none" strike="noStrike" cap="none">
                <a:solidFill>
                  <a:srgbClr val="543855"/>
                </a:solidFill>
                <a:latin typeface="Shantell Sans"/>
                <a:ea typeface="Shantell Sans"/>
                <a:cs typeface="Shantell Sans"/>
                <a:sym typeface="Shantell Sans"/>
              </a:rPr>
              <a:t>DOMANDE E CURIOSITÀ</a:t>
            </a:r>
            <a:endParaRPr/>
          </a:p>
        </p:txBody>
      </p:sp>
      <p:sp>
        <p:nvSpPr>
          <p:cNvPr id="247" name="Google Shape;247;p10"/>
          <p:cNvSpPr/>
          <p:nvPr/>
        </p:nvSpPr>
        <p:spPr>
          <a:xfrm>
            <a:off x="589678" y="1551140"/>
            <a:ext cx="4140926" cy="7404188"/>
          </a:xfrm>
          <a:custGeom>
            <a:avLst/>
            <a:gdLst/>
            <a:ahLst/>
            <a:cxnLst/>
            <a:rect l="l" t="t" r="r" b="b"/>
            <a:pathLst>
              <a:path w="4140926" h="7404188" extrusionOk="0">
                <a:moveTo>
                  <a:pt x="0" y="0"/>
                </a:moveTo>
                <a:lnTo>
                  <a:pt x="4140926" y="0"/>
                </a:lnTo>
                <a:lnTo>
                  <a:pt x="4140926" y="7404188"/>
                </a:lnTo>
                <a:lnTo>
                  <a:pt x="0" y="74041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8" name="Google Shape;248;p10"/>
          <p:cNvSpPr txBox="1"/>
          <p:nvPr/>
        </p:nvSpPr>
        <p:spPr>
          <a:xfrm>
            <a:off x="4555107" y="6306603"/>
            <a:ext cx="9523801" cy="1286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1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89" b="1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Ci sono degli aspetti dei risultati che sono poco chiari o che vorresti approfondire?</a:t>
            </a:r>
            <a:endParaRPr/>
          </a:p>
        </p:txBody>
      </p:sp>
      <p:sp>
        <p:nvSpPr>
          <p:cNvPr id="249" name="Google Shape;249;p10"/>
          <p:cNvSpPr/>
          <p:nvPr/>
        </p:nvSpPr>
        <p:spPr>
          <a:xfrm>
            <a:off x="16583264" y="9565949"/>
            <a:ext cx="1561645" cy="579272"/>
          </a:xfrm>
          <a:custGeom>
            <a:avLst/>
            <a:gdLst/>
            <a:ahLst/>
            <a:cxnLst/>
            <a:rect l="l" t="t" r="r" b="b"/>
            <a:pathLst>
              <a:path w="1561645" h="579272" extrusionOk="0">
                <a:moveTo>
                  <a:pt x="0" y="0"/>
                </a:moveTo>
                <a:lnTo>
                  <a:pt x="1561645" y="0"/>
                </a:lnTo>
                <a:lnTo>
                  <a:pt x="1561645" y="579271"/>
                </a:lnTo>
                <a:lnTo>
                  <a:pt x="0" y="5792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1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417" t="-49975" r="-2553" b="-38419"/>
            </a:stretch>
          </a:blipFill>
          <a:ln>
            <a:noFill/>
          </a:ln>
        </p:spPr>
      </p:sp>
      <p:sp>
        <p:nvSpPr>
          <p:cNvPr id="255" name="Google Shape;255;p11"/>
          <p:cNvSpPr/>
          <p:nvPr/>
        </p:nvSpPr>
        <p:spPr>
          <a:xfrm>
            <a:off x="8577378" y="1436581"/>
            <a:ext cx="8178366" cy="8178366"/>
          </a:xfrm>
          <a:custGeom>
            <a:avLst/>
            <a:gdLst/>
            <a:ahLst/>
            <a:cxnLst/>
            <a:rect l="l" t="t" r="r" b="b"/>
            <a:pathLst>
              <a:path w="8178366" h="8178366" extrusionOk="0">
                <a:moveTo>
                  <a:pt x="0" y="0"/>
                </a:moveTo>
                <a:lnTo>
                  <a:pt x="8178366" y="0"/>
                </a:lnTo>
                <a:lnTo>
                  <a:pt x="8178366" y="8178366"/>
                </a:lnTo>
                <a:lnTo>
                  <a:pt x="0" y="81783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6" name="Google Shape;256;p11"/>
          <p:cNvSpPr/>
          <p:nvPr/>
        </p:nvSpPr>
        <p:spPr>
          <a:xfrm>
            <a:off x="1528954" y="4228938"/>
            <a:ext cx="5758626" cy="4114800"/>
          </a:xfrm>
          <a:custGeom>
            <a:avLst/>
            <a:gdLst/>
            <a:ahLst/>
            <a:cxnLst/>
            <a:rect l="l" t="t" r="r" b="b"/>
            <a:pathLst>
              <a:path w="5758626" h="4114800" extrusionOk="0">
                <a:moveTo>
                  <a:pt x="0" y="0"/>
                </a:moveTo>
                <a:lnTo>
                  <a:pt x="5758626" y="0"/>
                </a:lnTo>
                <a:lnTo>
                  <a:pt x="57586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7" name="Google Shape;257;p11"/>
          <p:cNvSpPr txBox="1"/>
          <p:nvPr/>
        </p:nvSpPr>
        <p:spPr>
          <a:xfrm>
            <a:off x="1322573" y="1595937"/>
            <a:ext cx="6874870" cy="12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4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965" b="1" i="0" u="none" strike="noStrike" cap="none">
                <a:solidFill>
                  <a:srgbClr val="543855"/>
                </a:solidFill>
                <a:latin typeface="Shantell Sans"/>
                <a:ea typeface="Shantell Sans"/>
                <a:cs typeface="Shantell Sans"/>
                <a:sym typeface="Shantell Sans"/>
              </a:rPr>
              <a:t>CONTATTI</a:t>
            </a:r>
            <a:endParaRPr/>
          </a:p>
        </p:txBody>
      </p:sp>
      <p:sp>
        <p:nvSpPr>
          <p:cNvPr id="258" name="Google Shape;258;p11"/>
          <p:cNvSpPr txBox="1"/>
          <p:nvPr/>
        </p:nvSpPr>
        <p:spPr>
          <a:xfrm>
            <a:off x="10239315" y="2390462"/>
            <a:ext cx="4854493" cy="8149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1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89" b="1" i="0" u="none" strike="noStrike" cap="none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MAIL</a:t>
            </a:r>
            <a:endParaRPr dirty="0"/>
          </a:p>
          <a:p>
            <a:pPr marL="0" marR="0" lvl="0" indent="0" algn="ctr" rtl="0">
              <a:lnSpc>
                <a:spcPct val="16102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89" b="1" i="0" u="none" strike="noStrike" cap="none" dirty="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61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89" b="1" i="0" u="none" strike="noStrike" cap="none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Rosanna Tofalo</a:t>
            </a:r>
          </a:p>
          <a:p>
            <a:pPr marL="0" marR="0" lvl="0" indent="0" algn="ctr" rtl="0">
              <a:lnSpc>
                <a:spcPct val="161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89" b="1" dirty="0" err="1">
                <a:latin typeface="Montserrat Medium"/>
                <a:sym typeface="Montserrat Medium"/>
              </a:rPr>
              <a:t>rtofalo@</a:t>
            </a:r>
            <a:r>
              <a:rPr lang="it-IT" sz="3289" b="1" err="1">
                <a:latin typeface="Montserrat Medium"/>
                <a:sym typeface="Montserrat Medium"/>
              </a:rPr>
              <a:t>unite</a:t>
            </a:r>
            <a:r>
              <a:rPr lang="it-IT" sz="3289" b="1">
                <a:latin typeface="Montserrat Medium"/>
                <a:sym typeface="Montserrat Medium"/>
              </a:rPr>
              <a:t>.it</a:t>
            </a:r>
            <a:endParaRPr dirty="0"/>
          </a:p>
          <a:p>
            <a:pPr marL="0" marR="0" lvl="0" indent="0" algn="ctr" rtl="0">
              <a:lnSpc>
                <a:spcPct val="16102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89" b="1" i="0" u="none" strike="noStrike" cap="none" dirty="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6102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89" b="1" i="0" u="none" strike="noStrike" cap="none" dirty="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61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89" b="1" i="0" u="none" strike="noStrike" cap="none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SERVIZI DELL’UNIVERSITÀ</a:t>
            </a:r>
            <a:endParaRPr dirty="0"/>
          </a:p>
          <a:p>
            <a:pPr marL="0" marR="0" lvl="0" indent="0" algn="ctr" rtl="0">
              <a:lnSpc>
                <a:spcPct val="16102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89" b="1" i="0" u="none" strike="noStrike" cap="none" dirty="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61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89" b="1" i="0" u="none" strike="noStrike" cap="none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...</a:t>
            </a:r>
            <a:endParaRPr dirty="0"/>
          </a:p>
        </p:txBody>
      </p:sp>
      <p:sp>
        <p:nvSpPr>
          <p:cNvPr id="259" name="Google Shape;259;p11"/>
          <p:cNvSpPr/>
          <p:nvPr/>
        </p:nvSpPr>
        <p:spPr>
          <a:xfrm>
            <a:off x="16583264" y="9565949"/>
            <a:ext cx="1561645" cy="579272"/>
          </a:xfrm>
          <a:custGeom>
            <a:avLst/>
            <a:gdLst/>
            <a:ahLst/>
            <a:cxnLst/>
            <a:rect l="l" t="t" r="r" b="b"/>
            <a:pathLst>
              <a:path w="1561645" h="579272" extrusionOk="0">
                <a:moveTo>
                  <a:pt x="0" y="0"/>
                </a:moveTo>
                <a:lnTo>
                  <a:pt x="1561645" y="0"/>
                </a:lnTo>
                <a:lnTo>
                  <a:pt x="1561645" y="579271"/>
                </a:lnTo>
                <a:lnTo>
                  <a:pt x="0" y="5792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838" t="-40379" b="-38886"/>
            </a:stretch>
          </a:blipFill>
          <a:ln>
            <a:noFill/>
          </a:ln>
        </p:spPr>
      </p:sp>
      <p:sp>
        <p:nvSpPr>
          <p:cNvPr id="96" name="Google Shape;96;p2"/>
          <p:cNvSpPr/>
          <p:nvPr/>
        </p:nvSpPr>
        <p:spPr>
          <a:xfrm>
            <a:off x="5005698" y="1028700"/>
            <a:ext cx="8276604" cy="7900395"/>
          </a:xfrm>
          <a:custGeom>
            <a:avLst/>
            <a:gdLst/>
            <a:ahLst/>
            <a:cxnLst/>
            <a:rect l="l" t="t" r="r" b="b"/>
            <a:pathLst>
              <a:path w="8276604" h="7900395" extrusionOk="0">
                <a:moveTo>
                  <a:pt x="0" y="0"/>
                </a:moveTo>
                <a:lnTo>
                  <a:pt x="8276604" y="0"/>
                </a:lnTo>
                <a:lnTo>
                  <a:pt x="8276604" y="7900395"/>
                </a:lnTo>
                <a:lnTo>
                  <a:pt x="0" y="79003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7" name="Google Shape;97;p2"/>
          <p:cNvSpPr/>
          <p:nvPr/>
        </p:nvSpPr>
        <p:spPr>
          <a:xfrm>
            <a:off x="247878" y="9549556"/>
            <a:ext cx="1561645" cy="579272"/>
          </a:xfrm>
          <a:custGeom>
            <a:avLst/>
            <a:gdLst/>
            <a:ahLst/>
            <a:cxnLst/>
            <a:rect l="l" t="t" r="r" b="b"/>
            <a:pathLst>
              <a:path w="1561645" h="579272" extrusionOk="0">
                <a:moveTo>
                  <a:pt x="0" y="0"/>
                </a:moveTo>
                <a:lnTo>
                  <a:pt x="1561644" y="0"/>
                </a:lnTo>
                <a:lnTo>
                  <a:pt x="1561644" y="579271"/>
                </a:lnTo>
                <a:lnTo>
                  <a:pt x="0" y="5792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8" name="Google Shape;98;p2"/>
          <p:cNvSpPr/>
          <p:nvPr/>
        </p:nvSpPr>
        <p:spPr>
          <a:xfrm>
            <a:off x="13634429" y="6690689"/>
            <a:ext cx="4177118" cy="3148503"/>
          </a:xfrm>
          <a:custGeom>
            <a:avLst/>
            <a:gdLst/>
            <a:ahLst/>
            <a:cxnLst/>
            <a:rect l="l" t="t" r="r" b="b"/>
            <a:pathLst>
              <a:path w="4177118" h="3148503" extrusionOk="0">
                <a:moveTo>
                  <a:pt x="0" y="0"/>
                </a:moveTo>
                <a:lnTo>
                  <a:pt x="4177118" y="0"/>
                </a:lnTo>
                <a:lnTo>
                  <a:pt x="4177118" y="3148502"/>
                </a:lnTo>
                <a:lnTo>
                  <a:pt x="0" y="31485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9" name="Google Shape;99;p2"/>
          <p:cNvSpPr txBox="1"/>
          <p:nvPr/>
        </p:nvSpPr>
        <p:spPr>
          <a:xfrm>
            <a:off x="6438684" y="3281233"/>
            <a:ext cx="6236700" cy="4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89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Il progetto mira alla realizzazione di attività di </a:t>
            </a:r>
            <a:r>
              <a:rPr lang="en-US" sz="3289" i="1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orientamento </a:t>
            </a:r>
            <a:r>
              <a:rPr lang="en-US" sz="3289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 itinere,</a:t>
            </a:r>
            <a:r>
              <a:rPr lang="en-US" sz="3289" i="1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289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identificando i bisogni dellə studentə per incoraggiare un'</a:t>
            </a:r>
            <a:r>
              <a:rPr lang="en-US" sz="3289" i="1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esperienza universitaria positiva</a:t>
            </a:r>
            <a:r>
              <a:rPr lang="en-US" sz="3289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/>
          </a:p>
        </p:txBody>
      </p:sp>
      <p:sp>
        <p:nvSpPr>
          <p:cNvPr id="100" name="Google Shape;100;p2"/>
          <p:cNvSpPr txBox="1"/>
          <p:nvPr/>
        </p:nvSpPr>
        <p:spPr>
          <a:xfrm>
            <a:off x="5969827" y="1850437"/>
            <a:ext cx="7174351" cy="683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65" b="1" i="0" u="none" strike="noStrike" cap="none">
                <a:solidFill>
                  <a:srgbClr val="543855"/>
                </a:solidFill>
                <a:latin typeface="Shantell Sans"/>
                <a:ea typeface="Shantell Sans"/>
                <a:cs typeface="Shantell Sans"/>
                <a:sym typeface="Shantell Sans"/>
              </a:rPr>
              <a:t>IL PROGETTO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85" b="-38883"/>
            </a:stretch>
          </a:blipFill>
          <a:ln>
            <a:noFill/>
          </a:ln>
        </p:spPr>
      </p:sp>
      <p:grpSp>
        <p:nvGrpSpPr>
          <p:cNvPr id="106" name="Google Shape;106;p3"/>
          <p:cNvGrpSpPr/>
          <p:nvPr/>
        </p:nvGrpSpPr>
        <p:grpSpPr>
          <a:xfrm>
            <a:off x="1557439" y="4050815"/>
            <a:ext cx="6444675" cy="5362330"/>
            <a:chOff x="0" y="-192972"/>
            <a:chExt cx="8592901" cy="7149774"/>
          </a:xfrm>
        </p:grpSpPr>
        <p:grpSp>
          <p:nvGrpSpPr>
            <p:cNvPr id="107" name="Google Shape;107;p3"/>
            <p:cNvGrpSpPr/>
            <p:nvPr/>
          </p:nvGrpSpPr>
          <p:grpSpPr>
            <a:xfrm>
              <a:off x="283960" y="10323"/>
              <a:ext cx="8308941" cy="6946479"/>
              <a:chOff x="0" y="-38100"/>
              <a:chExt cx="1640503" cy="1371501"/>
            </a:xfrm>
          </p:grpSpPr>
          <p:sp>
            <p:nvSpPr>
              <p:cNvPr id="108" name="Google Shape;108;p3"/>
              <p:cNvSpPr/>
              <p:nvPr/>
            </p:nvSpPr>
            <p:spPr>
              <a:xfrm>
                <a:off x="0" y="0"/>
                <a:ext cx="1640503" cy="1333401"/>
              </a:xfrm>
              <a:custGeom>
                <a:avLst/>
                <a:gdLst/>
                <a:ahLst/>
                <a:cxnLst/>
                <a:rect l="l" t="t" r="r" b="b"/>
                <a:pathLst>
                  <a:path w="1640503" h="1333401" extrusionOk="0">
                    <a:moveTo>
                      <a:pt x="63389" y="0"/>
                    </a:moveTo>
                    <a:lnTo>
                      <a:pt x="1577114" y="0"/>
                    </a:lnTo>
                    <a:cubicBezTo>
                      <a:pt x="1612123" y="0"/>
                      <a:pt x="1640503" y="28380"/>
                      <a:pt x="1640503" y="63389"/>
                    </a:cubicBezTo>
                    <a:lnTo>
                      <a:pt x="1640503" y="1270012"/>
                    </a:lnTo>
                    <a:cubicBezTo>
                      <a:pt x="1640503" y="1305021"/>
                      <a:pt x="1612123" y="1333401"/>
                      <a:pt x="1577114" y="1333401"/>
                    </a:cubicBezTo>
                    <a:lnTo>
                      <a:pt x="63389" y="1333401"/>
                    </a:lnTo>
                    <a:cubicBezTo>
                      <a:pt x="28380" y="1333401"/>
                      <a:pt x="0" y="1305021"/>
                      <a:pt x="0" y="1270012"/>
                    </a:cubicBezTo>
                    <a:lnTo>
                      <a:pt x="0" y="63389"/>
                    </a:lnTo>
                    <a:cubicBezTo>
                      <a:pt x="0" y="28380"/>
                      <a:pt x="28380" y="0"/>
                      <a:pt x="63389" y="0"/>
                    </a:cubicBezTo>
                    <a:close/>
                  </a:path>
                </a:pathLst>
              </a:custGeom>
              <a:solidFill>
                <a:srgbClr val="5438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3"/>
              <p:cNvSpPr txBox="1"/>
              <p:nvPr/>
            </p:nvSpPr>
            <p:spPr>
              <a:xfrm>
                <a:off x="0" y="-38100"/>
                <a:ext cx="1640503" cy="13715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8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0" name="Google Shape;110;p3"/>
            <p:cNvGrpSpPr/>
            <p:nvPr/>
          </p:nvGrpSpPr>
          <p:grpSpPr>
            <a:xfrm>
              <a:off x="0" y="-192972"/>
              <a:ext cx="8308941" cy="6946479"/>
              <a:chOff x="0" y="-38100"/>
              <a:chExt cx="1640503" cy="1371501"/>
            </a:xfrm>
          </p:grpSpPr>
          <p:sp>
            <p:nvSpPr>
              <p:cNvPr id="111" name="Google Shape;111;p3"/>
              <p:cNvSpPr/>
              <p:nvPr/>
            </p:nvSpPr>
            <p:spPr>
              <a:xfrm>
                <a:off x="0" y="0"/>
                <a:ext cx="1640503" cy="1333401"/>
              </a:xfrm>
              <a:custGeom>
                <a:avLst/>
                <a:gdLst/>
                <a:ahLst/>
                <a:cxnLst/>
                <a:rect l="l" t="t" r="r" b="b"/>
                <a:pathLst>
                  <a:path w="1640503" h="1333401" extrusionOk="0">
                    <a:moveTo>
                      <a:pt x="63389" y="0"/>
                    </a:moveTo>
                    <a:lnTo>
                      <a:pt x="1577114" y="0"/>
                    </a:lnTo>
                    <a:cubicBezTo>
                      <a:pt x="1612123" y="0"/>
                      <a:pt x="1640503" y="28380"/>
                      <a:pt x="1640503" y="63389"/>
                    </a:cubicBezTo>
                    <a:lnTo>
                      <a:pt x="1640503" y="1270012"/>
                    </a:lnTo>
                    <a:cubicBezTo>
                      <a:pt x="1640503" y="1305021"/>
                      <a:pt x="1612123" y="1333401"/>
                      <a:pt x="1577114" y="1333401"/>
                    </a:cubicBezTo>
                    <a:lnTo>
                      <a:pt x="63389" y="1333401"/>
                    </a:lnTo>
                    <a:cubicBezTo>
                      <a:pt x="28380" y="1333401"/>
                      <a:pt x="0" y="1305021"/>
                      <a:pt x="0" y="1270012"/>
                    </a:cubicBezTo>
                    <a:lnTo>
                      <a:pt x="0" y="63389"/>
                    </a:lnTo>
                    <a:cubicBezTo>
                      <a:pt x="0" y="28380"/>
                      <a:pt x="28380" y="0"/>
                      <a:pt x="633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 txBox="1"/>
              <p:nvPr/>
            </p:nvSpPr>
            <p:spPr>
              <a:xfrm>
                <a:off x="0" y="-38100"/>
                <a:ext cx="1640503" cy="13715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8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3" name="Google Shape;113;p3"/>
          <p:cNvGrpSpPr/>
          <p:nvPr/>
        </p:nvGrpSpPr>
        <p:grpSpPr>
          <a:xfrm>
            <a:off x="8687776" y="4050883"/>
            <a:ext cx="7895489" cy="5359817"/>
            <a:chOff x="0" y="-192881"/>
            <a:chExt cx="10527318" cy="7146423"/>
          </a:xfrm>
        </p:grpSpPr>
        <p:grpSp>
          <p:nvGrpSpPr>
            <p:cNvPr id="114" name="Google Shape;114;p3"/>
            <p:cNvGrpSpPr/>
            <p:nvPr/>
          </p:nvGrpSpPr>
          <p:grpSpPr>
            <a:xfrm>
              <a:off x="347885" y="10319"/>
              <a:ext cx="10179433" cy="6943223"/>
              <a:chOff x="0" y="-38100"/>
              <a:chExt cx="2010752" cy="1371501"/>
            </a:xfrm>
          </p:grpSpPr>
          <p:sp>
            <p:nvSpPr>
              <p:cNvPr id="115" name="Google Shape;115;p3"/>
              <p:cNvSpPr/>
              <p:nvPr/>
            </p:nvSpPr>
            <p:spPr>
              <a:xfrm>
                <a:off x="0" y="0"/>
                <a:ext cx="2010752" cy="1333401"/>
              </a:xfrm>
              <a:custGeom>
                <a:avLst/>
                <a:gdLst/>
                <a:ahLst/>
                <a:cxnLst/>
                <a:rect l="l" t="t" r="r" b="b"/>
                <a:pathLst>
                  <a:path w="2010752" h="1333401" extrusionOk="0">
                    <a:moveTo>
                      <a:pt x="51717" y="0"/>
                    </a:moveTo>
                    <a:lnTo>
                      <a:pt x="1959035" y="0"/>
                    </a:lnTo>
                    <a:cubicBezTo>
                      <a:pt x="1987598" y="0"/>
                      <a:pt x="2010752" y="23155"/>
                      <a:pt x="2010752" y="51717"/>
                    </a:cubicBezTo>
                    <a:lnTo>
                      <a:pt x="2010752" y="1281684"/>
                    </a:lnTo>
                    <a:cubicBezTo>
                      <a:pt x="2010752" y="1310246"/>
                      <a:pt x="1987598" y="1333401"/>
                      <a:pt x="1959035" y="1333401"/>
                    </a:cubicBezTo>
                    <a:lnTo>
                      <a:pt x="51717" y="1333401"/>
                    </a:lnTo>
                    <a:cubicBezTo>
                      <a:pt x="23155" y="1333401"/>
                      <a:pt x="0" y="1310246"/>
                      <a:pt x="0" y="1281684"/>
                    </a:cubicBezTo>
                    <a:lnTo>
                      <a:pt x="0" y="51717"/>
                    </a:lnTo>
                    <a:cubicBezTo>
                      <a:pt x="0" y="23155"/>
                      <a:pt x="23155" y="0"/>
                      <a:pt x="51717" y="0"/>
                    </a:cubicBezTo>
                    <a:close/>
                  </a:path>
                </a:pathLst>
              </a:custGeom>
              <a:solidFill>
                <a:srgbClr val="5438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3"/>
              <p:cNvSpPr txBox="1"/>
              <p:nvPr/>
            </p:nvSpPr>
            <p:spPr>
              <a:xfrm>
                <a:off x="0" y="-38100"/>
                <a:ext cx="2010752" cy="13715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7" name="Google Shape;117;p3"/>
            <p:cNvGrpSpPr/>
            <p:nvPr/>
          </p:nvGrpSpPr>
          <p:grpSpPr>
            <a:xfrm>
              <a:off x="0" y="-192881"/>
              <a:ext cx="10179433" cy="6943223"/>
              <a:chOff x="0" y="-38100"/>
              <a:chExt cx="2010752" cy="1371501"/>
            </a:xfrm>
          </p:grpSpPr>
          <p:sp>
            <p:nvSpPr>
              <p:cNvPr id="118" name="Google Shape;118;p3"/>
              <p:cNvSpPr/>
              <p:nvPr/>
            </p:nvSpPr>
            <p:spPr>
              <a:xfrm>
                <a:off x="0" y="0"/>
                <a:ext cx="2010752" cy="1333401"/>
              </a:xfrm>
              <a:custGeom>
                <a:avLst/>
                <a:gdLst/>
                <a:ahLst/>
                <a:cxnLst/>
                <a:rect l="l" t="t" r="r" b="b"/>
                <a:pathLst>
                  <a:path w="2010752" h="1333401" extrusionOk="0">
                    <a:moveTo>
                      <a:pt x="51717" y="0"/>
                    </a:moveTo>
                    <a:lnTo>
                      <a:pt x="1959035" y="0"/>
                    </a:lnTo>
                    <a:cubicBezTo>
                      <a:pt x="1987598" y="0"/>
                      <a:pt x="2010752" y="23155"/>
                      <a:pt x="2010752" y="51717"/>
                    </a:cubicBezTo>
                    <a:lnTo>
                      <a:pt x="2010752" y="1281684"/>
                    </a:lnTo>
                    <a:cubicBezTo>
                      <a:pt x="2010752" y="1310246"/>
                      <a:pt x="1987598" y="1333401"/>
                      <a:pt x="1959035" y="1333401"/>
                    </a:cubicBezTo>
                    <a:lnTo>
                      <a:pt x="51717" y="1333401"/>
                    </a:lnTo>
                    <a:cubicBezTo>
                      <a:pt x="23155" y="1333401"/>
                      <a:pt x="0" y="1310246"/>
                      <a:pt x="0" y="1281684"/>
                    </a:cubicBezTo>
                    <a:lnTo>
                      <a:pt x="0" y="51717"/>
                    </a:lnTo>
                    <a:cubicBezTo>
                      <a:pt x="0" y="23155"/>
                      <a:pt x="23155" y="0"/>
                      <a:pt x="517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3"/>
              <p:cNvSpPr txBox="1"/>
              <p:nvPr/>
            </p:nvSpPr>
            <p:spPr>
              <a:xfrm>
                <a:off x="0" y="-38100"/>
                <a:ext cx="2010752" cy="13715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20" name="Google Shape;120;p3"/>
          <p:cNvSpPr/>
          <p:nvPr/>
        </p:nvSpPr>
        <p:spPr>
          <a:xfrm>
            <a:off x="16583264" y="9565949"/>
            <a:ext cx="1561645" cy="579272"/>
          </a:xfrm>
          <a:custGeom>
            <a:avLst/>
            <a:gdLst/>
            <a:ahLst/>
            <a:cxnLst/>
            <a:rect l="l" t="t" r="r" b="b"/>
            <a:pathLst>
              <a:path w="1561645" h="579272" extrusionOk="0">
                <a:moveTo>
                  <a:pt x="0" y="0"/>
                </a:moveTo>
                <a:lnTo>
                  <a:pt x="1561645" y="0"/>
                </a:lnTo>
                <a:lnTo>
                  <a:pt x="1561645" y="579271"/>
                </a:lnTo>
                <a:lnTo>
                  <a:pt x="0" y="5792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1" name="Google Shape;121;p3"/>
          <p:cNvSpPr/>
          <p:nvPr/>
        </p:nvSpPr>
        <p:spPr>
          <a:xfrm>
            <a:off x="1217324" y="3816784"/>
            <a:ext cx="1184396" cy="1326716"/>
          </a:xfrm>
          <a:custGeom>
            <a:avLst/>
            <a:gdLst/>
            <a:ahLst/>
            <a:cxnLst/>
            <a:rect l="l" t="t" r="r" b="b"/>
            <a:pathLst>
              <a:path w="1184396" h="1326716" extrusionOk="0">
                <a:moveTo>
                  <a:pt x="0" y="0"/>
                </a:moveTo>
                <a:lnTo>
                  <a:pt x="1184396" y="0"/>
                </a:lnTo>
                <a:lnTo>
                  <a:pt x="1184396" y="1326716"/>
                </a:lnTo>
                <a:lnTo>
                  <a:pt x="0" y="13267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2" name="Google Shape;122;p3"/>
          <p:cNvSpPr/>
          <p:nvPr/>
        </p:nvSpPr>
        <p:spPr>
          <a:xfrm>
            <a:off x="8328338" y="3816784"/>
            <a:ext cx="1224492" cy="1323124"/>
          </a:xfrm>
          <a:custGeom>
            <a:avLst/>
            <a:gdLst/>
            <a:ahLst/>
            <a:cxnLst/>
            <a:rect l="l" t="t" r="r" b="b"/>
            <a:pathLst>
              <a:path w="1224492" h="1323124" extrusionOk="0">
                <a:moveTo>
                  <a:pt x="0" y="0"/>
                </a:moveTo>
                <a:lnTo>
                  <a:pt x="1224491" y="0"/>
                </a:lnTo>
                <a:lnTo>
                  <a:pt x="1224491" y="1323124"/>
                </a:lnTo>
                <a:lnTo>
                  <a:pt x="0" y="1323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3" name="Google Shape;123;p3"/>
          <p:cNvSpPr/>
          <p:nvPr/>
        </p:nvSpPr>
        <p:spPr>
          <a:xfrm rot="-483389" flipH="1">
            <a:off x="2217256" y="856320"/>
            <a:ext cx="1213165" cy="2417538"/>
          </a:xfrm>
          <a:custGeom>
            <a:avLst/>
            <a:gdLst/>
            <a:ahLst/>
            <a:cxnLst/>
            <a:rect l="l" t="t" r="r" b="b"/>
            <a:pathLst>
              <a:path w="1213165" h="2417538" extrusionOk="0">
                <a:moveTo>
                  <a:pt x="1213165" y="0"/>
                </a:moveTo>
                <a:lnTo>
                  <a:pt x="0" y="0"/>
                </a:lnTo>
                <a:lnTo>
                  <a:pt x="0" y="2417539"/>
                </a:lnTo>
                <a:lnTo>
                  <a:pt x="1213165" y="2417539"/>
                </a:lnTo>
                <a:lnTo>
                  <a:pt x="1213165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4" name="Google Shape;124;p3"/>
          <p:cNvSpPr/>
          <p:nvPr/>
        </p:nvSpPr>
        <p:spPr>
          <a:xfrm rot="682001">
            <a:off x="14690424" y="790968"/>
            <a:ext cx="2308510" cy="2815256"/>
          </a:xfrm>
          <a:custGeom>
            <a:avLst/>
            <a:gdLst/>
            <a:ahLst/>
            <a:cxnLst/>
            <a:rect l="l" t="t" r="r" b="b"/>
            <a:pathLst>
              <a:path w="2308510" h="2815256" extrusionOk="0">
                <a:moveTo>
                  <a:pt x="0" y="0"/>
                </a:moveTo>
                <a:lnTo>
                  <a:pt x="2308509" y="0"/>
                </a:lnTo>
                <a:lnTo>
                  <a:pt x="2308509" y="2815256"/>
                </a:lnTo>
                <a:lnTo>
                  <a:pt x="0" y="28152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5" name="Google Shape;125;p3"/>
          <p:cNvSpPr txBox="1"/>
          <p:nvPr/>
        </p:nvSpPr>
        <p:spPr>
          <a:xfrm>
            <a:off x="4873926" y="823722"/>
            <a:ext cx="8540147" cy="2473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4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965" b="1" i="0" u="none" strike="noStrike" cap="none">
                <a:solidFill>
                  <a:srgbClr val="543855"/>
                </a:solidFill>
                <a:latin typeface="Shantell Sans"/>
                <a:ea typeface="Shantell Sans"/>
                <a:cs typeface="Shantell Sans"/>
                <a:sym typeface="Shantell Sans"/>
              </a:rPr>
              <a:t>ATTIVITÀ</a:t>
            </a:r>
            <a:endParaRPr/>
          </a:p>
          <a:p>
            <a:pPr marL="0" marR="0" lvl="0" indent="0" algn="ctr" rtl="0">
              <a:lnSpc>
                <a:spcPct val="144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965" b="1" i="0" u="none" strike="noStrike" cap="none">
                <a:solidFill>
                  <a:srgbClr val="543855"/>
                </a:solidFill>
                <a:latin typeface="Shantell Sans"/>
                <a:ea typeface="Shantell Sans"/>
                <a:cs typeface="Shantell Sans"/>
                <a:sym typeface="Shantell Sans"/>
              </a:rPr>
              <a:t>DELL’INCONTRO</a:t>
            </a:r>
            <a:endParaRPr/>
          </a:p>
        </p:txBody>
      </p:sp>
      <p:sp>
        <p:nvSpPr>
          <p:cNvPr id="126" name="Google Shape;126;p3"/>
          <p:cNvSpPr txBox="1"/>
          <p:nvPr/>
        </p:nvSpPr>
        <p:spPr>
          <a:xfrm>
            <a:off x="2823839" y="5564283"/>
            <a:ext cx="3911877" cy="2353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2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89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Compilazione </a:t>
            </a:r>
            <a:r>
              <a:rPr lang="en-US" sz="4189" b="1" i="1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questionario</a:t>
            </a:r>
            <a:endParaRPr/>
          </a:p>
          <a:p>
            <a:pPr marL="0" marR="0" lvl="0" indent="0" algn="ctr" rtl="0">
              <a:lnSpc>
                <a:spcPct val="152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89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(circa 30 min)</a:t>
            </a:r>
            <a:endParaRPr/>
          </a:p>
        </p:txBody>
      </p:sp>
      <p:sp>
        <p:nvSpPr>
          <p:cNvPr id="127" name="Google Shape;127;p3"/>
          <p:cNvSpPr txBox="1"/>
          <p:nvPr/>
        </p:nvSpPr>
        <p:spPr>
          <a:xfrm>
            <a:off x="9226607" y="4809776"/>
            <a:ext cx="6817826" cy="3862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2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89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Momento di </a:t>
            </a:r>
            <a:r>
              <a:rPr lang="en-US" sz="4089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discussione </a:t>
            </a:r>
            <a:r>
              <a:rPr lang="en-US" sz="4089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 approfondimento per riflettere sui </a:t>
            </a:r>
            <a:r>
              <a:rPr lang="en-US" sz="4089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punteggi </a:t>
            </a:r>
            <a:r>
              <a:rPr lang="en-US" sz="4089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del questionario, rispondere a vostri </a:t>
            </a:r>
            <a:r>
              <a:rPr lang="en-US" sz="4089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dubbi</a:t>
            </a:r>
            <a:r>
              <a:rPr lang="en-US" sz="4089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lang="en-US" sz="4089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curiosità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417" t="-49975" r="-2553" b="-38419"/>
            </a:stretch>
          </a:blipFill>
          <a:ln>
            <a:noFill/>
          </a:ln>
        </p:spPr>
      </p:sp>
      <p:sp>
        <p:nvSpPr>
          <p:cNvPr id="133" name="Google Shape;133;p4"/>
          <p:cNvSpPr/>
          <p:nvPr/>
        </p:nvSpPr>
        <p:spPr>
          <a:xfrm>
            <a:off x="12399069" y="522053"/>
            <a:ext cx="5359585" cy="5115968"/>
          </a:xfrm>
          <a:custGeom>
            <a:avLst/>
            <a:gdLst/>
            <a:ahLst/>
            <a:cxnLst/>
            <a:rect l="l" t="t" r="r" b="b"/>
            <a:pathLst>
              <a:path w="5359585" h="5115968" extrusionOk="0">
                <a:moveTo>
                  <a:pt x="0" y="0"/>
                </a:moveTo>
                <a:lnTo>
                  <a:pt x="5359585" y="0"/>
                </a:lnTo>
                <a:lnTo>
                  <a:pt x="5359585" y="5115967"/>
                </a:lnTo>
                <a:lnTo>
                  <a:pt x="0" y="51159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4" name="Google Shape;134;p4"/>
          <p:cNvSpPr/>
          <p:nvPr/>
        </p:nvSpPr>
        <p:spPr>
          <a:xfrm>
            <a:off x="6389164" y="522053"/>
            <a:ext cx="4860231" cy="4639312"/>
          </a:xfrm>
          <a:custGeom>
            <a:avLst/>
            <a:gdLst/>
            <a:ahLst/>
            <a:cxnLst/>
            <a:rect l="l" t="t" r="r" b="b"/>
            <a:pathLst>
              <a:path w="4860231" h="4639312" extrusionOk="0">
                <a:moveTo>
                  <a:pt x="0" y="0"/>
                </a:moveTo>
                <a:lnTo>
                  <a:pt x="4860231" y="0"/>
                </a:lnTo>
                <a:lnTo>
                  <a:pt x="4860231" y="4639311"/>
                </a:lnTo>
                <a:lnTo>
                  <a:pt x="0" y="46393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5" name="Google Shape;135;p4"/>
          <p:cNvSpPr/>
          <p:nvPr/>
        </p:nvSpPr>
        <p:spPr>
          <a:xfrm>
            <a:off x="8657409" y="5143500"/>
            <a:ext cx="5183972" cy="4948337"/>
          </a:xfrm>
          <a:custGeom>
            <a:avLst/>
            <a:gdLst/>
            <a:ahLst/>
            <a:cxnLst/>
            <a:rect l="l" t="t" r="r" b="b"/>
            <a:pathLst>
              <a:path w="5183972" h="4948337" extrusionOk="0">
                <a:moveTo>
                  <a:pt x="0" y="0"/>
                </a:moveTo>
                <a:lnTo>
                  <a:pt x="5183972" y="0"/>
                </a:lnTo>
                <a:lnTo>
                  <a:pt x="5183972" y="4948337"/>
                </a:lnTo>
                <a:lnTo>
                  <a:pt x="0" y="49483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6" name="Google Shape;136;p4"/>
          <p:cNvSpPr/>
          <p:nvPr/>
        </p:nvSpPr>
        <p:spPr>
          <a:xfrm>
            <a:off x="1028700" y="1028700"/>
            <a:ext cx="4602553" cy="8229600"/>
          </a:xfrm>
          <a:custGeom>
            <a:avLst/>
            <a:gdLst/>
            <a:ahLst/>
            <a:cxnLst/>
            <a:rect l="l" t="t" r="r" b="b"/>
            <a:pathLst>
              <a:path w="4602553" h="8229600" extrusionOk="0">
                <a:moveTo>
                  <a:pt x="0" y="0"/>
                </a:moveTo>
                <a:lnTo>
                  <a:pt x="4602553" y="0"/>
                </a:lnTo>
                <a:lnTo>
                  <a:pt x="46025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7" name="Google Shape;137;p4"/>
          <p:cNvSpPr/>
          <p:nvPr/>
        </p:nvSpPr>
        <p:spPr>
          <a:xfrm flipH="1">
            <a:off x="10784272" y="255168"/>
            <a:ext cx="465122" cy="1042068"/>
          </a:xfrm>
          <a:custGeom>
            <a:avLst/>
            <a:gdLst/>
            <a:ahLst/>
            <a:cxnLst/>
            <a:rect l="l" t="t" r="r" b="b"/>
            <a:pathLst>
              <a:path w="465122" h="1042068" extrusionOk="0">
                <a:moveTo>
                  <a:pt x="465123" y="0"/>
                </a:moveTo>
                <a:lnTo>
                  <a:pt x="0" y="0"/>
                </a:lnTo>
                <a:lnTo>
                  <a:pt x="0" y="1042069"/>
                </a:lnTo>
                <a:lnTo>
                  <a:pt x="465123" y="1042069"/>
                </a:lnTo>
                <a:lnTo>
                  <a:pt x="465123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8" name="Google Shape;138;p4"/>
          <p:cNvSpPr/>
          <p:nvPr/>
        </p:nvSpPr>
        <p:spPr>
          <a:xfrm flipH="1">
            <a:off x="17131526" y="255168"/>
            <a:ext cx="465122" cy="1042068"/>
          </a:xfrm>
          <a:custGeom>
            <a:avLst/>
            <a:gdLst/>
            <a:ahLst/>
            <a:cxnLst/>
            <a:rect l="l" t="t" r="r" b="b"/>
            <a:pathLst>
              <a:path w="465122" h="1042068" extrusionOk="0">
                <a:moveTo>
                  <a:pt x="465122" y="0"/>
                </a:moveTo>
                <a:lnTo>
                  <a:pt x="0" y="0"/>
                </a:lnTo>
                <a:lnTo>
                  <a:pt x="0" y="1042069"/>
                </a:lnTo>
                <a:lnTo>
                  <a:pt x="465122" y="1042069"/>
                </a:lnTo>
                <a:lnTo>
                  <a:pt x="465122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9" name="Google Shape;139;p4"/>
          <p:cNvSpPr/>
          <p:nvPr/>
        </p:nvSpPr>
        <p:spPr>
          <a:xfrm flipH="1">
            <a:off x="11867936" y="4459251"/>
            <a:ext cx="465122" cy="1042068"/>
          </a:xfrm>
          <a:custGeom>
            <a:avLst/>
            <a:gdLst/>
            <a:ahLst/>
            <a:cxnLst/>
            <a:rect l="l" t="t" r="r" b="b"/>
            <a:pathLst>
              <a:path w="465122" h="1042068" extrusionOk="0">
                <a:moveTo>
                  <a:pt x="465122" y="0"/>
                </a:moveTo>
                <a:lnTo>
                  <a:pt x="0" y="0"/>
                </a:lnTo>
                <a:lnTo>
                  <a:pt x="0" y="1042069"/>
                </a:lnTo>
                <a:lnTo>
                  <a:pt x="465122" y="1042069"/>
                </a:lnTo>
                <a:lnTo>
                  <a:pt x="465122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0" name="Google Shape;140;p4"/>
          <p:cNvSpPr/>
          <p:nvPr/>
        </p:nvSpPr>
        <p:spPr>
          <a:xfrm>
            <a:off x="16583264" y="9565949"/>
            <a:ext cx="1561645" cy="579272"/>
          </a:xfrm>
          <a:custGeom>
            <a:avLst/>
            <a:gdLst/>
            <a:ahLst/>
            <a:cxnLst/>
            <a:rect l="l" t="t" r="r" b="b"/>
            <a:pathLst>
              <a:path w="1561645" h="579272" extrusionOk="0">
                <a:moveTo>
                  <a:pt x="0" y="0"/>
                </a:moveTo>
                <a:lnTo>
                  <a:pt x="1561645" y="0"/>
                </a:lnTo>
                <a:lnTo>
                  <a:pt x="1561645" y="579271"/>
                </a:lnTo>
                <a:lnTo>
                  <a:pt x="0" y="5792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1" name="Google Shape;141;p4"/>
          <p:cNvSpPr txBox="1"/>
          <p:nvPr/>
        </p:nvSpPr>
        <p:spPr>
          <a:xfrm>
            <a:off x="7104957" y="1460123"/>
            <a:ext cx="3911877" cy="276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1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89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L’incontro di oggi ha l'obiettivo di incoraggiare lo sviluppo della tua </a:t>
            </a:r>
            <a:r>
              <a:rPr lang="en-US" sz="2789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autoconsapevolezza</a:t>
            </a:r>
            <a:endParaRPr/>
          </a:p>
        </p:txBody>
      </p:sp>
      <p:sp>
        <p:nvSpPr>
          <p:cNvPr id="142" name="Google Shape;142;p4"/>
          <p:cNvSpPr txBox="1"/>
          <p:nvPr/>
        </p:nvSpPr>
        <p:spPr>
          <a:xfrm>
            <a:off x="12951600" y="942975"/>
            <a:ext cx="4603683" cy="455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2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6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Non sei obbligatə a svolgere il questionario; la compilazione è </a:t>
            </a:r>
            <a:r>
              <a:rPr lang="en-US" sz="266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volontaria </a:t>
            </a:r>
            <a:r>
              <a:rPr lang="en-US" sz="266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 per visualizzare i risultati dovrai acconsentire all’utilizzo delle tue risposte per scopi statistici e di ricerca </a:t>
            </a:r>
            <a:endParaRPr/>
          </a:p>
          <a:p>
            <a:pPr marL="0" marR="0" lvl="0" indent="0" algn="ctr" rtl="0">
              <a:lnSpc>
                <a:spcPct val="15203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6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3" name="Google Shape;143;p4"/>
          <p:cNvSpPr txBox="1"/>
          <p:nvPr/>
        </p:nvSpPr>
        <p:spPr>
          <a:xfrm>
            <a:off x="9431729" y="5455033"/>
            <a:ext cx="4083127" cy="4239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2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89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L'attività di oggi non ha l'obiettivo di individuare studentə più o meno "bravə", ma piuttosto incoraggiare una </a:t>
            </a:r>
            <a:r>
              <a:rPr lang="en-US" sz="2789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riflessione</a:t>
            </a:r>
            <a:r>
              <a:rPr lang="en-US" sz="2789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in ottica di </a:t>
            </a:r>
            <a:r>
              <a:rPr lang="en-US" sz="2789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miglioramento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838" t="-40379" b="-38886"/>
            </a:stretch>
          </a:blipFill>
          <a:ln>
            <a:noFill/>
          </a:ln>
        </p:spPr>
      </p:sp>
      <p:grpSp>
        <p:nvGrpSpPr>
          <p:cNvPr id="149" name="Google Shape;149;p5"/>
          <p:cNvGrpSpPr/>
          <p:nvPr/>
        </p:nvGrpSpPr>
        <p:grpSpPr>
          <a:xfrm>
            <a:off x="247878" y="1847939"/>
            <a:ext cx="17662845" cy="8280888"/>
            <a:chOff x="0" y="-192972"/>
            <a:chExt cx="23550460" cy="11041184"/>
          </a:xfrm>
        </p:grpSpPr>
        <p:grpSp>
          <p:nvGrpSpPr>
            <p:cNvPr id="150" name="Google Shape;150;p5"/>
            <p:cNvGrpSpPr/>
            <p:nvPr/>
          </p:nvGrpSpPr>
          <p:grpSpPr>
            <a:xfrm>
              <a:off x="778246" y="124040"/>
              <a:ext cx="22772214" cy="10724172"/>
              <a:chOff x="0" y="-38100"/>
              <a:chExt cx="4496107" cy="2117362"/>
            </a:xfrm>
          </p:grpSpPr>
          <p:sp>
            <p:nvSpPr>
              <p:cNvPr id="151" name="Google Shape;151;p5"/>
              <p:cNvSpPr/>
              <p:nvPr/>
            </p:nvSpPr>
            <p:spPr>
              <a:xfrm>
                <a:off x="0" y="0"/>
                <a:ext cx="4496107" cy="2079262"/>
              </a:xfrm>
              <a:custGeom>
                <a:avLst/>
                <a:gdLst/>
                <a:ahLst/>
                <a:cxnLst/>
                <a:rect l="l" t="t" r="r" b="b"/>
                <a:pathLst>
                  <a:path w="4496107" h="2079262" extrusionOk="0">
                    <a:moveTo>
                      <a:pt x="23129" y="0"/>
                    </a:moveTo>
                    <a:lnTo>
                      <a:pt x="4472978" y="0"/>
                    </a:lnTo>
                    <a:cubicBezTo>
                      <a:pt x="4485752" y="0"/>
                      <a:pt x="4496107" y="10355"/>
                      <a:pt x="4496107" y="23129"/>
                    </a:cubicBezTo>
                    <a:lnTo>
                      <a:pt x="4496107" y="2056133"/>
                    </a:lnTo>
                    <a:cubicBezTo>
                      <a:pt x="4496107" y="2062268"/>
                      <a:pt x="4493670" y="2068151"/>
                      <a:pt x="4489333" y="2072488"/>
                    </a:cubicBezTo>
                    <a:cubicBezTo>
                      <a:pt x="4484995" y="2076825"/>
                      <a:pt x="4479112" y="2079262"/>
                      <a:pt x="4472978" y="2079262"/>
                    </a:cubicBezTo>
                    <a:lnTo>
                      <a:pt x="23129" y="2079262"/>
                    </a:lnTo>
                    <a:cubicBezTo>
                      <a:pt x="10355" y="2079262"/>
                      <a:pt x="0" y="2068907"/>
                      <a:pt x="0" y="2056133"/>
                    </a:cubicBezTo>
                    <a:lnTo>
                      <a:pt x="0" y="23129"/>
                    </a:lnTo>
                    <a:cubicBezTo>
                      <a:pt x="0" y="10355"/>
                      <a:pt x="10355" y="0"/>
                      <a:pt x="23129" y="0"/>
                    </a:cubicBezTo>
                    <a:close/>
                  </a:path>
                </a:pathLst>
              </a:custGeom>
              <a:solidFill>
                <a:srgbClr val="5438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5"/>
              <p:cNvSpPr txBox="1"/>
              <p:nvPr/>
            </p:nvSpPr>
            <p:spPr>
              <a:xfrm>
                <a:off x="0" y="-38100"/>
                <a:ext cx="4496107" cy="21173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8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3" name="Google Shape;153;p5"/>
            <p:cNvGrpSpPr/>
            <p:nvPr/>
          </p:nvGrpSpPr>
          <p:grpSpPr>
            <a:xfrm>
              <a:off x="0" y="-192972"/>
              <a:ext cx="22772214" cy="10724172"/>
              <a:chOff x="0" y="-38100"/>
              <a:chExt cx="4496107" cy="2117362"/>
            </a:xfrm>
          </p:grpSpPr>
          <p:sp>
            <p:nvSpPr>
              <p:cNvPr id="154" name="Google Shape;154;p5"/>
              <p:cNvSpPr/>
              <p:nvPr/>
            </p:nvSpPr>
            <p:spPr>
              <a:xfrm>
                <a:off x="0" y="0"/>
                <a:ext cx="4496107" cy="2079262"/>
              </a:xfrm>
              <a:custGeom>
                <a:avLst/>
                <a:gdLst/>
                <a:ahLst/>
                <a:cxnLst/>
                <a:rect l="l" t="t" r="r" b="b"/>
                <a:pathLst>
                  <a:path w="4496107" h="2079262" extrusionOk="0">
                    <a:moveTo>
                      <a:pt x="23129" y="0"/>
                    </a:moveTo>
                    <a:lnTo>
                      <a:pt x="4472978" y="0"/>
                    </a:lnTo>
                    <a:cubicBezTo>
                      <a:pt x="4485752" y="0"/>
                      <a:pt x="4496107" y="10355"/>
                      <a:pt x="4496107" y="23129"/>
                    </a:cubicBezTo>
                    <a:lnTo>
                      <a:pt x="4496107" y="2056133"/>
                    </a:lnTo>
                    <a:cubicBezTo>
                      <a:pt x="4496107" y="2062268"/>
                      <a:pt x="4493670" y="2068151"/>
                      <a:pt x="4489333" y="2072488"/>
                    </a:cubicBezTo>
                    <a:cubicBezTo>
                      <a:pt x="4484995" y="2076825"/>
                      <a:pt x="4479112" y="2079262"/>
                      <a:pt x="4472978" y="2079262"/>
                    </a:cubicBezTo>
                    <a:lnTo>
                      <a:pt x="23129" y="2079262"/>
                    </a:lnTo>
                    <a:cubicBezTo>
                      <a:pt x="10355" y="2079262"/>
                      <a:pt x="0" y="2068907"/>
                      <a:pt x="0" y="2056133"/>
                    </a:cubicBezTo>
                    <a:lnTo>
                      <a:pt x="0" y="23129"/>
                    </a:lnTo>
                    <a:cubicBezTo>
                      <a:pt x="0" y="10355"/>
                      <a:pt x="10355" y="0"/>
                      <a:pt x="231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5"/>
              <p:cNvSpPr txBox="1"/>
              <p:nvPr/>
            </p:nvSpPr>
            <p:spPr>
              <a:xfrm>
                <a:off x="0" y="-38100"/>
                <a:ext cx="4496107" cy="21173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8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6" name="Google Shape;156;p5"/>
          <p:cNvSpPr/>
          <p:nvPr/>
        </p:nvSpPr>
        <p:spPr>
          <a:xfrm>
            <a:off x="16726355" y="0"/>
            <a:ext cx="1561645" cy="579272"/>
          </a:xfrm>
          <a:custGeom>
            <a:avLst/>
            <a:gdLst/>
            <a:ahLst/>
            <a:cxnLst/>
            <a:rect l="l" t="t" r="r" b="b"/>
            <a:pathLst>
              <a:path w="1561645" h="579272" extrusionOk="0">
                <a:moveTo>
                  <a:pt x="0" y="0"/>
                </a:moveTo>
                <a:lnTo>
                  <a:pt x="1561645" y="0"/>
                </a:lnTo>
                <a:lnTo>
                  <a:pt x="1561645" y="579272"/>
                </a:lnTo>
                <a:lnTo>
                  <a:pt x="0" y="5792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7" name="Google Shape;157;p5"/>
          <p:cNvSpPr txBox="1"/>
          <p:nvPr/>
        </p:nvSpPr>
        <p:spPr>
          <a:xfrm>
            <a:off x="4528083" y="410643"/>
            <a:ext cx="9316448" cy="1331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65" b="1" i="0" u="none" strike="noStrike" cap="none">
                <a:solidFill>
                  <a:srgbClr val="EFE3D4"/>
                </a:solidFill>
                <a:latin typeface="Shantell Sans"/>
                <a:ea typeface="Shantell Sans"/>
                <a:cs typeface="Shantell Sans"/>
                <a:sym typeface="Shantell Sans"/>
              </a:rPr>
              <a:t>AL TERMINE DELLA COMPILAZIONE...</a:t>
            </a:r>
            <a:endParaRPr/>
          </a:p>
        </p:txBody>
      </p:sp>
      <p:sp>
        <p:nvSpPr>
          <p:cNvPr id="158" name="Google Shape;158;p5"/>
          <p:cNvSpPr/>
          <p:nvPr/>
        </p:nvSpPr>
        <p:spPr>
          <a:xfrm>
            <a:off x="8493212" y="2541643"/>
            <a:ext cx="3563752" cy="2351917"/>
          </a:xfrm>
          <a:custGeom>
            <a:avLst/>
            <a:gdLst/>
            <a:ahLst/>
            <a:cxnLst/>
            <a:rect l="l" t="t" r="r" b="b"/>
            <a:pathLst>
              <a:path w="3563752" h="2351917" extrusionOk="0">
                <a:moveTo>
                  <a:pt x="0" y="0"/>
                </a:moveTo>
                <a:lnTo>
                  <a:pt x="3563752" y="0"/>
                </a:lnTo>
                <a:lnTo>
                  <a:pt x="3563752" y="2351916"/>
                </a:lnTo>
                <a:lnTo>
                  <a:pt x="0" y="23519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9" name="Google Shape;159;p5"/>
          <p:cNvSpPr/>
          <p:nvPr/>
        </p:nvSpPr>
        <p:spPr>
          <a:xfrm>
            <a:off x="12933372" y="2372940"/>
            <a:ext cx="3926410" cy="2689322"/>
          </a:xfrm>
          <a:custGeom>
            <a:avLst/>
            <a:gdLst/>
            <a:ahLst/>
            <a:cxnLst/>
            <a:rect l="l" t="t" r="r" b="b"/>
            <a:pathLst>
              <a:path w="3926410" h="2689322" extrusionOk="0">
                <a:moveTo>
                  <a:pt x="0" y="0"/>
                </a:moveTo>
                <a:lnTo>
                  <a:pt x="3926410" y="0"/>
                </a:lnTo>
                <a:lnTo>
                  <a:pt x="3926410" y="2689322"/>
                </a:lnTo>
                <a:lnTo>
                  <a:pt x="0" y="26893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0" name="Google Shape;160;p5"/>
          <p:cNvSpPr txBox="1"/>
          <p:nvPr/>
        </p:nvSpPr>
        <p:spPr>
          <a:xfrm>
            <a:off x="1536153" y="2680585"/>
            <a:ext cx="6080758" cy="3002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Compariranno 2 grafici con </a:t>
            </a:r>
            <a:r>
              <a:rPr lang="en-US" sz="2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 tuoi punteggi</a:t>
            </a:r>
            <a:r>
              <a:rPr lang="en-US" sz="2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: potrai vedere dove si posizionano le tue risposte rispetto alla media di chi ha compilato e approfondire i significati di ogni etichetta.</a:t>
            </a:r>
            <a:endParaRPr/>
          </a:p>
        </p:txBody>
      </p:sp>
      <p:sp>
        <p:nvSpPr>
          <p:cNvPr id="161" name="Google Shape;161;p5"/>
          <p:cNvSpPr txBox="1"/>
          <p:nvPr/>
        </p:nvSpPr>
        <p:spPr>
          <a:xfrm>
            <a:off x="1536153" y="6738494"/>
            <a:ext cx="6080758" cy="1989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Potrai consultare </a:t>
            </a:r>
            <a:r>
              <a:rPr lang="en-US" sz="2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il tuo profilo</a:t>
            </a:r>
            <a:r>
              <a:rPr lang="en-US" sz="2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: cliccando sulle freccette troverai maggiori informazioni su alcune dimensioni.</a:t>
            </a:r>
            <a:endParaRPr/>
          </a:p>
        </p:txBody>
      </p:sp>
      <p:sp>
        <p:nvSpPr>
          <p:cNvPr id="162" name="Google Shape;162;p5"/>
          <p:cNvSpPr/>
          <p:nvPr/>
        </p:nvSpPr>
        <p:spPr>
          <a:xfrm>
            <a:off x="8881159" y="5711040"/>
            <a:ext cx="4052213" cy="3637563"/>
          </a:xfrm>
          <a:custGeom>
            <a:avLst/>
            <a:gdLst/>
            <a:ahLst/>
            <a:cxnLst/>
            <a:rect l="l" t="t" r="r" b="b"/>
            <a:pathLst>
              <a:path w="4052213" h="3637563" extrusionOk="0">
                <a:moveTo>
                  <a:pt x="0" y="0"/>
                </a:moveTo>
                <a:lnTo>
                  <a:pt x="4052213" y="0"/>
                </a:lnTo>
                <a:lnTo>
                  <a:pt x="4052213" y="3637564"/>
                </a:lnTo>
                <a:lnTo>
                  <a:pt x="0" y="3637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10646" t="-31212" b="-96137"/>
            </a:stretch>
          </a:blipFill>
          <a:ln>
            <a:noFill/>
          </a:ln>
        </p:spPr>
      </p:sp>
      <p:pic>
        <p:nvPicPr>
          <p:cNvPr id="163" name="Google Shape;163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7458231">
            <a:off x="11759736" y="6961712"/>
            <a:ext cx="1212867" cy="54579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5"/>
          <p:cNvSpPr/>
          <p:nvPr/>
        </p:nvSpPr>
        <p:spPr>
          <a:xfrm>
            <a:off x="12933372" y="5843559"/>
            <a:ext cx="3698043" cy="3547260"/>
          </a:xfrm>
          <a:custGeom>
            <a:avLst/>
            <a:gdLst/>
            <a:ahLst/>
            <a:cxnLst/>
            <a:rect l="l" t="t" r="r" b="b"/>
            <a:pathLst>
              <a:path w="3698043" h="3547260" extrusionOk="0">
                <a:moveTo>
                  <a:pt x="0" y="0"/>
                </a:moveTo>
                <a:lnTo>
                  <a:pt x="3698043" y="0"/>
                </a:lnTo>
                <a:lnTo>
                  <a:pt x="3698043" y="3547260"/>
                </a:lnTo>
                <a:lnTo>
                  <a:pt x="0" y="3547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7532" t="-128029" r="-11050"/>
            </a:stretch>
          </a:blipFill>
          <a:ln>
            <a:noFill/>
          </a:ln>
        </p:spPr>
      </p:sp>
      <p:sp>
        <p:nvSpPr>
          <p:cNvPr id="165" name="Google Shape;165;p5"/>
          <p:cNvSpPr/>
          <p:nvPr/>
        </p:nvSpPr>
        <p:spPr>
          <a:xfrm>
            <a:off x="917800" y="2789325"/>
            <a:ext cx="304500" cy="304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5"/>
          <p:cNvSpPr/>
          <p:nvPr/>
        </p:nvSpPr>
        <p:spPr>
          <a:xfrm>
            <a:off x="917800" y="6847225"/>
            <a:ext cx="304500" cy="304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838" t="-40379" b="-38886"/>
            </a:stretch>
          </a:blipFill>
          <a:ln>
            <a:noFill/>
          </a:ln>
        </p:spPr>
      </p:sp>
      <p:grpSp>
        <p:nvGrpSpPr>
          <p:cNvPr id="172" name="Google Shape;172;p6"/>
          <p:cNvGrpSpPr/>
          <p:nvPr/>
        </p:nvGrpSpPr>
        <p:grpSpPr>
          <a:xfrm>
            <a:off x="1606721" y="2347534"/>
            <a:ext cx="15074558" cy="7417951"/>
            <a:chOff x="0" y="-192972"/>
            <a:chExt cx="20099411" cy="9890602"/>
          </a:xfrm>
        </p:grpSpPr>
        <p:grpSp>
          <p:nvGrpSpPr>
            <p:cNvPr id="173" name="Google Shape;173;p6"/>
            <p:cNvGrpSpPr/>
            <p:nvPr/>
          </p:nvGrpSpPr>
          <p:grpSpPr>
            <a:xfrm>
              <a:off x="664203" y="90417"/>
              <a:ext cx="19435208" cy="9607213"/>
              <a:chOff x="0" y="-38100"/>
              <a:chExt cx="3837254" cy="1896832"/>
            </a:xfrm>
          </p:grpSpPr>
          <p:sp>
            <p:nvSpPr>
              <p:cNvPr id="174" name="Google Shape;174;p6"/>
              <p:cNvSpPr/>
              <p:nvPr/>
            </p:nvSpPr>
            <p:spPr>
              <a:xfrm>
                <a:off x="0" y="0"/>
                <a:ext cx="3837254" cy="1858732"/>
              </a:xfrm>
              <a:custGeom>
                <a:avLst/>
                <a:gdLst/>
                <a:ahLst/>
                <a:cxnLst/>
                <a:rect l="l" t="t" r="r" b="b"/>
                <a:pathLst>
                  <a:path w="3837254" h="1858732" extrusionOk="0">
                    <a:moveTo>
                      <a:pt x="27100" y="0"/>
                    </a:moveTo>
                    <a:lnTo>
                      <a:pt x="3810154" y="0"/>
                    </a:lnTo>
                    <a:cubicBezTo>
                      <a:pt x="3825121" y="0"/>
                      <a:pt x="3837254" y="12133"/>
                      <a:pt x="3837254" y="27100"/>
                    </a:cubicBezTo>
                    <a:lnTo>
                      <a:pt x="3837254" y="1831632"/>
                    </a:lnTo>
                    <a:cubicBezTo>
                      <a:pt x="3837254" y="1838819"/>
                      <a:pt x="3834399" y="1845712"/>
                      <a:pt x="3829317" y="1850794"/>
                    </a:cubicBezTo>
                    <a:cubicBezTo>
                      <a:pt x="3824234" y="1855876"/>
                      <a:pt x="3817341" y="1858732"/>
                      <a:pt x="3810154" y="1858732"/>
                    </a:cubicBezTo>
                    <a:lnTo>
                      <a:pt x="27100" y="1858732"/>
                    </a:lnTo>
                    <a:cubicBezTo>
                      <a:pt x="19913" y="1858732"/>
                      <a:pt x="13020" y="1855876"/>
                      <a:pt x="7937" y="1850794"/>
                    </a:cubicBezTo>
                    <a:cubicBezTo>
                      <a:pt x="2855" y="1845712"/>
                      <a:pt x="0" y="1838819"/>
                      <a:pt x="0" y="1831632"/>
                    </a:cubicBezTo>
                    <a:lnTo>
                      <a:pt x="0" y="27100"/>
                    </a:lnTo>
                    <a:cubicBezTo>
                      <a:pt x="0" y="12133"/>
                      <a:pt x="12133" y="0"/>
                      <a:pt x="27100" y="0"/>
                    </a:cubicBezTo>
                    <a:close/>
                  </a:path>
                </a:pathLst>
              </a:custGeom>
              <a:solidFill>
                <a:srgbClr val="5438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6"/>
              <p:cNvSpPr txBox="1"/>
              <p:nvPr/>
            </p:nvSpPr>
            <p:spPr>
              <a:xfrm>
                <a:off x="0" y="-38100"/>
                <a:ext cx="3837254" cy="18968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8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6" name="Google Shape;176;p6"/>
            <p:cNvGrpSpPr/>
            <p:nvPr/>
          </p:nvGrpSpPr>
          <p:grpSpPr>
            <a:xfrm>
              <a:off x="0" y="-192972"/>
              <a:ext cx="19435208" cy="9607213"/>
              <a:chOff x="0" y="-38100"/>
              <a:chExt cx="3837254" cy="1896832"/>
            </a:xfrm>
          </p:grpSpPr>
          <p:sp>
            <p:nvSpPr>
              <p:cNvPr id="177" name="Google Shape;177;p6"/>
              <p:cNvSpPr/>
              <p:nvPr/>
            </p:nvSpPr>
            <p:spPr>
              <a:xfrm>
                <a:off x="0" y="0"/>
                <a:ext cx="3837254" cy="1858732"/>
              </a:xfrm>
              <a:custGeom>
                <a:avLst/>
                <a:gdLst/>
                <a:ahLst/>
                <a:cxnLst/>
                <a:rect l="l" t="t" r="r" b="b"/>
                <a:pathLst>
                  <a:path w="3837254" h="1858732" extrusionOk="0">
                    <a:moveTo>
                      <a:pt x="27100" y="0"/>
                    </a:moveTo>
                    <a:lnTo>
                      <a:pt x="3810154" y="0"/>
                    </a:lnTo>
                    <a:cubicBezTo>
                      <a:pt x="3825121" y="0"/>
                      <a:pt x="3837254" y="12133"/>
                      <a:pt x="3837254" y="27100"/>
                    </a:cubicBezTo>
                    <a:lnTo>
                      <a:pt x="3837254" y="1831632"/>
                    </a:lnTo>
                    <a:cubicBezTo>
                      <a:pt x="3837254" y="1838819"/>
                      <a:pt x="3834399" y="1845712"/>
                      <a:pt x="3829317" y="1850794"/>
                    </a:cubicBezTo>
                    <a:cubicBezTo>
                      <a:pt x="3824234" y="1855876"/>
                      <a:pt x="3817341" y="1858732"/>
                      <a:pt x="3810154" y="1858732"/>
                    </a:cubicBezTo>
                    <a:lnTo>
                      <a:pt x="27100" y="1858732"/>
                    </a:lnTo>
                    <a:cubicBezTo>
                      <a:pt x="19913" y="1858732"/>
                      <a:pt x="13020" y="1855876"/>
                      <a:pt x="7937" y="1850794"/>
                    </a:cubicBezTo>
                    <a:cubicBezTo>
                      <a:pt x="2855" y="1845712"/>
                      <a:pt x="0" y="1838819"/>
                      <a:pt x="0" y="1831632"/>
                    </a:cubicBezTo>
                    <a:lnTo>
                      <a:pt x="0" y="27100"/>
                    </a:lnTo>
                    <a:cubicBezTo>
                      <a:pt x="0" y="12133"/>
                      <a:pt x="12133" y="0"/>
                      <a:pt x="271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6"/>
              <p:cNvSpPr txBox="1"/>
              <p:nvPr/>
            </p:nvSpPr>
            <p:spPr>
              <a:xfrm>
                <a:off x="0" y="-38100"/>
                <a:ext cx="3837254" cy="18968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8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79" name="Google Shape;179;p6"/>
          <p:cNvSpPr/>
          <p:nvPr/>
        </p:nvSpPr>
        <p:spPr>
          <a:xfrm>
            <a:off x="16726355" y="0"/>
            <a:ext cx="1561645" cy="579272"/>
          </a:xfrm>
          <a:custGeom>
            <a:avLst/>
            <a:gdLst/>
            <a:ahLst/>
            <a:cxnLst/>
            <a:rect l="l" t="t" r="r" b="b"/>
            <a:pathLst>
              <a:path w="1561645" h="579272" extrusionOk="0">
                <a:moveTo>
                  <a:pt x="0" y="0"/>
                </a:moveTo>
                <a:lnTo>
                  <a:pt x="1561645" y="0"/>
                </a:lnTo>
                <a:lnTo>
                  <a:pt x="1561645" y="579272"/>
                </a:lnTo>
                <a:lnTo>
                  <a:pt x="0" y="5792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0" name="Google Shape;180;p6"/>
          <p:cNvSpPr txBox="1"/>
          <p:nvPr/>
        </p:nvSpPr>
        <p:spPr>
          <a:xfrm>
            <a:off x="4485776" y="410643"/>
            <a:ext cx="9316448" cy="1331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65" b="1" i="0" u="none" strike="noStrike" cap="none">
                <a:solidFill>
                  <a:srgbClr val="EFE3D4"/>
                </a:solidFill>
                <a:latin typeface="Shantell Sans"/>
                <a:ea typeface="Shantell Sans"/>
                <a:cs typeface="Shantell Sans"/>
                <a:sym typeface="Shantell Sans"/>
              </a:rPr>
              <a:t>AL TERMINE DELLA COMPILAZIONE...</a:t>
            </a:r>
            <a:endParaRPr/>
          </a:p>
        </p:txBody>
      </p:sp>
      <p:sp>
        <p:nvSpPr>
          <p:cNvPr id="181" name="Google Shape;181;p6"/>
          <p:cNvSpPr/>
          <p:nvPr/>
        </p:nvSpPr>
        <p:spPr>
          <a:xfrm>
            <a:off x="8777524" y="6378910"/>
            <a:ext cx="6306413" cy="2151951"/>
          </a:xfrm>
          <a:custGeom>
            <a:avLst/>
            <a:gdLst/>
            <a:ahLst/>
            <a:cxnLst/>
            <a:rect l="l" t="t" r="r" b="b"/>
            <a:pathLst>
              <a:path w="6306413" h="2151951" extrusionOk="0">
                <a:moveTo>
                  <a:pt x="0" y="0"/>
                </a:moveTo>
                <a:lnTo>
                  <a:pt x="6306413" y="0"/>
                </a:lnTo>
                <a:lnTo>
                  <a:pt x="6306413" y="2151952"/>
                </a:lnTo>
                <a:lnTo>
                  <a:pt x="0" y="2151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182" name="Google Shape;182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7458231">
            <a:off x="13910301" y="8530473"/>
            <a:ext cx="1212867" cy="54579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6"/>
          <p:cNvSpPr/>
          <p:nvPr/>
        </p:nvSpPr>
        <p:spPr>
          <a:xfrm>
            <a:off x="2918227" y="3784021"/>
            <a:ext cx="4246041" cy="4114800"/>
          </a:xfrm>
          <a:custGeom>
            <a:avLst/>
            <a:gdLst/>
            <a:ahLst/>
            <a:cxnLst/>
            <a:rect l="l" t="t" r="r" b="b"/>
            <a:pathLst>
              <a:path w="4246041" h="4114800" extrusionOk="0">
                <a:moveTo>
                  <a:pt x="0" y="0"/>
                </a:moveTo>
                <a:lnTo>
                  <a:pt x="4246041" y="0"/>
                </a:lnTo>
                <a:lnTo>
                  <a:pt x="42460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4" name="Google Shape;184;p6"/>
          <p:cNvSpPr txBox="1"/>
          <p:nvPr/>
        </p:nvSpPr>
        <p:spPr>
          <a:xfrm>
            <a:off x="8989044" y="3258369"/>
            <a:ext cx="5883373" cy="2211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Per non perdere i tuoi risultati clicca </a:t>
            </a:r>
            <a:r>
              <a:rPr lang="en-US" sz="27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Scarica PDF</a:t>
            </a:r>
            <a:r>
              <a:rPr lang="en-US" sz="27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che trovi sotto la scritta </a:t>
            </a:r>
            <a:r>
              <a:rPr lang="en-US" sz="2700" b="0" i="0" u="none" strike="noStrike" cap="none">
                <a:solidFill>
                  <a:srgbClr val="ED1C24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r>
              <a:rPr lang="en-US" sz="2700" b="1" i="0" u="none" strike="noStrike" cap="none">
                <a:solidFill>
                  <a:srgbClr val="ED1C24"/>
                </a:solidFill>
                <a:latin typeface="Montserrat"/>
                <a:ea typeface="Montserrat"/>
                <a:cs typeface="Montserrat"/>
                <a:sym typeface="Montserrat"/>
              </a:rPr>
              <a:t>Rivedi il tuo profilo!</a:t>
            </a:r>
            <a:r>
              <a:rPr lang="en-US" sz="2700" b="0" i="0" u="none" strike="noStrike" cap="none">
                <a:solidFill>
                  <a:srgbClr val="ED1C24"/>
                </a:solidFill>
                <a:latin typeface="Montserrat"/>
                <a:ea typeface="Montserrat"/>
                <a:cs typeface="Montserrat"/>
                <a:sym typeface="Montserrat"/>
              </a:rPr>
              <a:t>” </a:t>
            </a:r>
            <a:r>
              <a:rPr lang="en-US" sz="27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 inviati il file su whatsapp: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85" b="-38883"/>
            </a:stretch>
          </a:blipFill>
          <a:ln>
            <a:noFill/>
          </a:ln>
        </p:spPr>
      </p:sp>
      <p:grpSp>
        <p:nvGrpSpPr>
          <p:cNvPr id="190" name="Google Shape;190;p7"/>
          <p:cNvGrpSpPr/>
          <p:nvPr/>
        </p:nvGrpSpPr>
        <p:grpSpPr>
          <a:xfrm>
            <a:off x="2593846" y="1097868"/>
            <a:ext cx="12919918" cy="8144888"/>
            <a:chOff x="0" y="-184245"/>
            <a:chExt cx="17226557" cy="10859850"/>
          </a:xfrm>
        </p:grpSpPr>
        <p:grpSp>
          <p:nvGrpSpPr>
            <p:cNvPr id="191" name="Google Shape;191;p7"/>
            <p:cNvGrpSpPr/>
            <p:nvPr/>
          </p:nvGrpSpPr>
          <p:grpSpPr>
            <a:xfrm>
              <a:off x="194102" y="9857"/>
              <a:ext cx="17032455" cy="10665748"/>
              <a:chOff x="0" y="-38100"/>
              <a:chExt cx="3522136" cy="2205567"/>
            </a:xfrm>
          </p:grpSpPr>
          <p:sp>
            <p:nvSpPr>
              <p:cNvPr id="192" name="Google Shape;192;p7"/>
              <p:cNvSpPr/>
              <p:nvPr/>
            </p:nvSpPr>
            <p:spPr>
              <a:xfrm>
                <a:off x="0" y="0"/>
                <a:ext cx="3522136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3522136" h="2167467" extrusionOk="0">
                    <a:moveTo>
                      <a:pt x="29525" y="0"/>
                    </a:moveTo>
                    <a:lnTo>
                      <a:pt x="3492611" y="0"/>
                    </a:lnTo>
                    <a:cubicBezTo>
                      <a:pt x="3508917" y="0"/>
                      <a:pt x="3522136" y="13219"/>
                      <a:pt x="3522136" y="29525"/>
                    </a:cubicBezTo>
                    <a:lnTo>
                      <a:pt x="3522136" y="2137942"/>
                    </a:lnTo>
                    <a:cubicBezTo>
                      <a:pt x="3522136" y="2154248"/>
                      <a:pt x="3508917" y="2167467"/>
                      <a:pt x="3492611" y="2167467"/>
                    </a:cubicBezTo>
                    <a:lnTo>
                      <a:pt x="29525" y="2167467"/>
                    </a:lnTo>
                    <a:cubicBezTo>
                      <a:pt x="21694" y="2167467"/>
                      <a:pt x="14185" y="2164356"/>
                      <a:pt x="8648" y="2158819"/>
                    </a:cubicBezTo>
                    <a:cubicBezTo>
                      <a:pt x="3111" y="2153282"/>
                      <a:pt x="0" y="2145773"/>
                      <a:pt x="0" y="2137942"/>
                    </a:cubicBezTo>
                    <a:lnTo>
                      <a:pt x="0" y="29525"/>
                    </a:lnTo>
                    <a:cubicBezTo>
                      <a:pt x="0" y="13219"/>
                      <a:pt x="13219" y="0"/>
                      <a:pt x="29525" y="0"/>
                    </a:cubicBezTo>
                    <a:close/>
                  </a:path>
                </a:pathLst>
              </a:custGeom>
              <a:solidFill>
                <a:srgbClr val="5438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7"/>
              <p:cNvSpPr txBox="1"/>
              <p:nvPr/>
            </p:nvSpPr>
            <p:spPr>
              <a:xfrm>
                <a:off x="0" y="-38100"/>
                <a:ext cx="3522136" cy="22055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4" name="Google Shape;194;p7"/>
            <p:cNvGrpSpPr/>
            <p:nvPr/>
          </p:nvGrpSpPr>
          <p:grpSpPr>
            <a:xfrm>
              <a:off x="0" y="-184245"/>
              <a:ext cx="17032455" cy="10665748"/>
              <a:chOff x="0" y="-38100"/>
              <a:chExt cx="3522136" cy="2205567"/>
            </a:xfrm>
          </p:grpSpPr>
          <p:sp>
            <p:nvSpPr>
              <p:cNvPr id="195" name="Google Shape;195;p7"/>
              <p:cNvSpPr/>
              <p:nvPr/>
            </p:nvSpPr>
            <p:spPr>
              <a:xfrm>
                <a:off x="0" y="0"/>
                <a:ext cx="3522136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3522136" h="2167467" extrusionOk="0">
                    <a:moveTo>
                      <a:pt x="29525" y="0"/>
                    </a:moveTo>
                    <a:lnTo>
                      <a:pt x="3492611" y="0"/>
                    </a:lnTo>
                    <a:cubicBezTo>
                      <a:pt x="3508917" y="0"/>
                      <a:pt x="3522136" y="13219"/>
                      <a:pt x="3522136" y="29525"/>
                    </a:cubicBezTo>
                    <a:lnTo>
                      <a:pt x="3522136" y="2137942"/>
                    </a:lnTo>
                    <a:cubicBezTo>
                      <a:pt x="3522136" y="2154248"/>
                      <a:pt x="3508917" y="2167467"/>
                      <a:pt x="3492611" y="2167467"/>
                    </a:cubicBezTo>
                    <a:lnTo>
                      <a:pt x="29525" y="2167467"/>
                    </a:lnTo>
                    <a:cubicBezTo>
                      <a:pt x="21694" y="2167467"/>
                      <a:pt x="14185" y="2164356"/>
                      <a:pt x="8648" y="2158819"/>
                    </a:cubicBezTo>
                    <a:cubicBezTo>
                      <a:pt x="3111" y="2153282"/>
                      <a:pt x="0" y="2145773"/>
                      <a:pt x="0" y="2137942"/>
                    </a:cubicBezTo>
                    <a:lnTo>
                      <a:pt x="0" y="29525"/>
                    </a:lnTo>
                    <a:cubicBezTo>
                      <a:pt x="0" y="13219"/>
                      <a:pt x="13219" y="0"/>
                      <a:pt x="295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7"/>
              <p:cNvSpPr txBox="1"/>
              <p:nvPr/>
            </p:nvSpPr>
            <p:spPr>
              <a:xfrm>
                <a:off x="0" y="-38100"/>
                <a:ext cx="3522136" cy="22055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97" name="Google Shape;197;p7"/>
          <p:cNvSpPr/>
          <p:nvPr/>
        </p:nvSpPr>
        <p:spPr>
          <a:xfrm>
            <a:off x="16583264" y="9565949"/>
            <a:ext cx="1561645" cy="579272"/>
          </a:xfrm>
          <a:custGeom>
            <a:avLst/>
            <a:gdLst/>
            <a:ahLst/>
            <a:cxnLst/>
            <a:rect l="l" t="t" r="r" b="b"/>
            <a:pathLst>
              <a:path w="1561645" h="579272" extrusionOk="0">
                <a:moveTo>
                  <a:pt x="0" y="0"/>
                </a:moveTo>
                <a:lnTo>
                  <a:pt x="1561645" y="0"/>
                </a:lnTo>
                <a:lnTo>
                  <a:pt x="1561645" y="579271"/>
                </a:lnTo>
                <a:lnTo>
                  <a:pt x="0" y="5792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98" name="Google Shape;198;p7"/>
          <p:cNvSpPr/>
          <p:nvPr/>
        </p:nvSpPr>
        <p:spPr>
          <a:xfrm>
            <a:off x="1028700" y="4670824"/>
            <a:ext cx="4180431" cy="2971906"/>
          </a:xfrm>
          <a:custGeom>
            <a:avLst/>
            <a:gdLst/>
            <a:ahLst/>
            <a:cxnLst/>
            <a:rect l="l" t="t" r="r" b="b"/>
            <a:pathLst>
              <a:path w="4180431" h="2971906" extrusionOk="0">
                <a:moveTo>
                  <a:pt x="0" y="0"/>
                </a:moveTo>
                <a:lnTo>
                  <a:pt x="4180431" y="0"/>
                </a:lnTo>
                <a:lnTo>
                  <a:pt x="4180431" y="2971906"/>
                </a:lnTo>
                <a:lnTo>
                  <a:pt x="0" y="29719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99" name="Google Shape;199;p7"/>
          <p:cNvSpPr/>
          <p:nvPr/>
        </p:nvSpPr>
        <p:spPr>
          <a:xfrm>
            <a:off x="7499779" y="4512556"/>
            <a:ext cx="3288442" cy="3288442"/>
          </a:xfrm>
          <a:custGeom>
            <a:avLst/>
            <a:gdLst/>
            <a:ahLst/>
            <a:cxnLst/>
            <a:rect l="l" t="t" r="r" b="b"/>
            <a:pathLst>
              <a:path w="3288442" h="3288442" extrusionOk="0">
                <a:moveTo>
                  <a:pt x="0" y="0"/>
                </a:moveTo>
                <a:lnTo>
                  <a:pt x="3288442" y="0"/>
                </a:lnTo>
                <a:lnTo>
                  <a:pt x="3288442" y="3288442"/>
                </a:lnTo>
                <a:lnTo>
                  <a:pt x="0" y="32884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0" name="Google Shape;200;p7"/>
          <p:cNvSpPr txBox="1"/>
          <p:nvPr/>
        </p:nvSpPr>
        <p:spPr>
          <a:xfrm>
            <a:off x="4024961" y="1841571"/>
            <a:ext cx="10238077" cy="12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4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965" b="1" i="0" u="none" strike="noStrike" cap="none">
                <a:solidFill>
                  <a:srgbClr val="543855"/>
                </a:solidFill>
                <a:latin typeface="Shantell Sans"/>
                <a:ea typeface="Shantell Sans"/>
                <a:cs typeface="Shantell Sans"/>
                <a:sym typeface="Shantell Sans"/>
              </a:rPr>
              <a:t>IL QUESTIONARIO</a:t>
            </a:r>
            <a:endParaRPr/>
          </a:p>
        </p:txBody>
      </p:sp>
      <p:sp>
        <p:nvSpPr>
          <p:cNvPr id="201" name="Google Shape;201;p7"/>
          <p:cNvSpPr txBox="1"/>
          <p:nvPr/>
        </p:nvSpPr>
        <p:spPr>
          <a:xfrm>
            <a:off x="4234023" y="8544559"/>
            <a:ext cx="9819955" cy="32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1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89" b="0" i="0" u="sng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https://unibo.eu.qualtrics.com/jfe/form/SV_eqTgbEDXg0VahTg</a:t>
            </a:r>
            <a:endParaRPr/>
          </a:p>
        </p:txBody>
      </p:sp>
      <p:sp>
        <p:nvSpPr>
          <p:cNvPr id="202" name="Google Shape;202;p7"/>
          <p:cNvSpPr txBox="1"/>
          <p:nvPr/>
        </p:nvSpPr>
        <p:spPr>
          <a:xfrm>
            <a:off x="3934766" y="3261685"/>
            <a:ext cx="10238077" cy="778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4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65" b="1" i="0" u="none" strike="noStrike" cap="none">
                <a:solidFill>
                  <a:srgbClr val="FA453A"/>
                </a:solidFill>
                <a:latin typeface="Shantell Sans"/>
                <a:ea typeface="Shantell Sans"/>
                <a:cs typeface="Shantell Sans"/>
                <a:sym typeface="Shantell Sans"/>
              </a:rPr>
              <a:t>1° ANNO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8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85" b="-38883"/>
            </a:stretch>
          </a:blipFill>
          <a:ln>
            <a:noFill/>
          </a:ln>
        </p:spPr>
      </p:sp>
      <p:grpSp>
        <p:nvGrpSpPr>
          <p:cNvPr id="208" name="Google Shape;208;p8"/>
          <p:cNvGrpSpPr/>
          <p:nvPr/>
        </p:nvGrpSpPr>
        <p:grpSpPr>
          <a:xfrm>
            <a:off x="2593846" y="1097868"/>
            <a:ext cx="12919918" cy="8144888"/>
            <a:chOff x="0" y="-184245"/>
            <a:chExt cx="17226557" cy="10859850"/>
          </a:xfrm>
        </p:grpSpPr>
        <p:grpSp>
          <p:nvGrpSpPr>
            <p:cNvPr id="209" name="Google Shape;209;p8"/>
            <p:cNvGrpSpPr/>
            <p:nvPr/>
          </p:nvGrpSpPr>
          <p:grpSpPr>
            <a:xfrm>
              <a:off x="194102" y="9857"/>
              <a:ext cx="17032455" cy="10665748"/>
              <a:chOff x="0" y="-38100"/>
              <a:chExt cx="3522136" cy="2205567"/>
            </a:xfrm>
          </p:grpSpPr>
          <p:sp>
            <p:nvSpPr>
              <p:cNvPr id="210" name="Google Shape;210;p8"/>
              <p:cNvSpPr/>
              <p:nvPr/>
            </p:nvSpPr>
            <p:spPr>
              <a:xfrm>
                <a:off x="0" y="0"/>
                <a:ext cx="3522136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3522136" h="2167467" extrusionOk="0">
                    <a:moveTo>
                      <a:pt x="29525" y="0"/>
                    </a:moveTo>
                    <a:lnTo>
                      <a:pt x="3492611" y="0"/>
                    </a:lnTo>
                    <a:cubicBezTo>
                      <a:pt x="3508917" y="0"/>
                      <a:pt x="3522136" y="13219"/>
                      <a:pt x="3522136" y="29525"/>
                    </a:cubicBezTo>
                    <a:lnTo>
                      <a:pt x="3522136" y="2137942"/>
                    </a:lnTo>
                    <a:cubicBezTo>
                      <a:pt x="3522136" y="2154248"/>
                      <a:pt x="3508917" y="2167467"/>
                      <a:pt x="3492611" y="2167467"/>
                    </a:cubicBezTo>
                    <a:lnTo>
                      <a:pt x="29525" y="2167467"/>
                    </a:lnTo>
                    <a:cubicBezTo>
                      <a:pt x="21694" y="2167467"/>
                      <a:pt x="14185" y="2164356"/>
                      <a:pt x="8648" y="2158819"/>
                    </a:cubicBezTo>
                    <a:cubicBezTo>
                      <a:pt x="3111" y="2153282"/>
                      <a:pt x="0" y="2145773"/>
                      <a:pt x="0" y="2137942"/>
                    </a:cubicBezTo>
                    <a:lnTo>
                      <a:pt x="0" y="29525"/>
                    </a:lnTo>
                    <a:cubicBezTo>
                      <a:pt x="0" y="13219"/>
                      <a:pt x="13219" y="0"/>
                      <a:pt x="29525" y="0"/>
                    </a:cubicBezTo>
                    <a:close/>
                  </a:path>
                </a:pathLst>
              </a:custGeom>
              <a:solidFill>
                <a:srgbClr val="5438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8"/>
              <p:cNvSpPr txBox="1"/>
              <p:nvPr/>
            </p:nvSpPr>
            <p:spPr>
              <a:xfrm>
                <a:off x="0" y="-38100"/>
                <a:ext cx="3522136" cy="22055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2" name="Google Shape;212;p8"/>
            <p:cNvGrpSpPr/>
            <p:nvPr/>
          </p:nvGrpSpPr>
          <p:grpSpPr>
            <a:xfrm>
              <a:off x="0" y="-184245"/>
              <a:ext cx="17032455" cy="10665748"/>
              <a:chOff x="0" y="-38100"/>
              <a:chExt cx="3522136" cy="2205567"/>
            </a:xfrm>
          </p:grpSpPr>
          <p:sp>
            <p:nvSpPr>
              <p:cNvPr id="213" name="Google Shape;213;p8"/>
              <p:cNvSpPr/>
              <p:nvPr/>
            </p:nvSpPr>
            <p:spPr>
              <a:xfrm>
                <a:off x="0" y="0"/>
                <a:ext cx="3522136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3522136" h="2167467" extrusionOk="0">
                    <a:moveTo>
                      <a:pt x="29525" y="0"/>
                    </a:moveTo>
                    <a:lnTo>
                      <a:pt x="3492611" y="0"/>
                    </a:lnTo>
                    <a:cubicBezTo>
                      <a:pt x="3508917" y="0"/>
                      <a:pt x="3522136" y="13219"/>
                      <a:pt x="3522136" y="29525"/>
                    </a:cubicBezTo>
                    <a:lnTo>
                      <a:pt x="3522136" y="2137942"/>
                    </a:lnTo>
                    <a:cubicBezTo>
                      <a:pt x="3522136" y="2154248"/>
                      <a:pt x="3508917" y="2167467"/>
                      <a:pt x="3492611" y="2167467"/>
                    </a:cubicBezTo>
                    <a:lnTo>
                      <a:pt x="29525" y="2167467"/>
                    </a:lnTo>
                    <a:cubicBezTo>
                      <a:pt x="21694" y="2167467"/>
                      <a:pt x="14185" y="2164356"/>
                      <a:pt x="8648" y="2158819"/>
                    </a:cubicBezTo>
                    <a:cubicBezTo>
                      <a:pt x="3111" y="2153282"/>
                      <a:pt x="0" y="2145773"/>
                      <a:pt x="0" y="2137942"/>
                    </a:cubicBezTo>
                    <a:lnTo>
                      <a:pt x="0" y="29525"/>
                    </a:lnTo>
                    <a:cubicBezTo>
                      <a:pt x="0" y="13219"/>
                      <a:pt x="13219" y="0"/>
                      <a:pt x="295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8"/>
              <p:cNvSpPr txBox="1"/>
              <p:nvPr/>
            </p:nvSpPr>
            <p:spPr>
              <a:xfrm>
                <a:off x="0" y="-38100"/>
                <a:ext cx="3522136" cy="22055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15" name="Google Shape;215;p8"/>
          <p:cNvSpPr/>
          <p:nvPr/>
        </p:nvSpPr>
        <p:spPr>
          <a:xfrm>
            <a:off x="16583264" y="9565949"/>
            <a:ext cx="1561645" cy="579272"/>
          </a:xfrm>
          <a:custGeom>
            <a:avLst/>
            <a:gdLst/>
            <a:ahLst/>
            <a:cxnLst/>
            <a:rect l="l" t="t" r="r" b="b"/>
            <a:pathLst>
              <a:path w="1561645" h="579272" extrusionOk="0">
                <a:moveTo>
                  <a:pt x="0" y="0"/>
                </a:moveTo>
                <a:lnTo>
                  <a:pt x="1561645" y="0"/>
                </a:lnTo>
                <a:lnTo>
                  <a:pt x="1561645" y="579271"/>
                </a:lnTo>
                <a:lnTo>
                  <a:pt x="0" y="5792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6" name="Google Shape;216;p8"/>
          <p:cNvSpPr/>
          <p:nvPr/>
        </p:nvSpPr>
        <p:spPr>
          <a:xfrm>
            <a:off x="1028700" y="4670824"/>
            <a:ext cx="4180431" cy="2971906"/>
          </a:xfrm>
          <a:custGeom>
            <a:avLst/>
            <a:gdLst/>
            <a:ahLst/>
            <a:cxnLst/>
            <a:rect l="l" t="t" r="r" b="b"/>
            <a:pathLst>
              <a:path w="4180431" h="2971906" extrusionOk="0">
                <a:moveTo>
                  <a:pt x="0" y="0"/>
                </a:moveTo>
                <a:lnTo>
                  <a:pt x="4180431" y="0"/>
                </a:lnTo>
                <a:lnTo>
                  <a:pt x="4180431" y="2971906"/>
                </a:lnTo>
                <a:lnTo>
                  <a:pt x="0" y="29719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7" name="Google Shape;217;p8"/>
          <p:cNvSpPr/>
          <p:nvPr/>
        </p:nvSpPr>
        <p:spPr>
          <a:xfrm>
            <a:off x="7545347" y="4558124"/>
            <a:ext cx="3197305" cy="3197305"/>
          </a:xfrm>
          <a:custGeom>
            <a:avLst/>
            <a:gdLst/>
            <a:ahLst/>
            <a:cxnLst/>
            <a:rect l="l" t="t" r="r" b="b"/>
            <a:pathLst>
              <a:path w="3197305" h="3197305" extrusionOk="0">
                <a:moveTo>
                  <a:pt x="0" y="0"/>
                </a:moveTo>
                <a:lnTo>
                  <a:pt x="3197306" y="0"/>
                </a:lnTo>
                <a:lnTo>
                  <a:pt x="3197306" y="3197305"/>
                </a:lnTo>
                <a:lnTo>
                  <a:pt x="0" y="31973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8" name="Google Shape;218;p8"/>
          <p:cNvSpPr txBox="1"/>
          <p:nvPr/>
        </p:nvSpPr>
        <p:spPr>
          <a:xfrm>
            <a:off x="4024961" y="1841571"/>
            <a:ext cx="10238077" cy="12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4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965" b="1" i="0" u="none" strike="noStrike" cap="none">
                <a:solidFill>
                  <a:srgbClr val="543855"/>
                </a:solidFill>
                <a:latin typeface="Shantell Sans"/>
                <a:ea typeface="Shantell Sans"/>
                <a:cs typeface="Shantell Sans"/>
                <a:sym typeface="Shantell Sans"/>
              </a:rPr>
              <a:t>IL QUESTIONARIO</a:t>
            </a:r>
            <a:endParaRPr/>
          </a:p>
        </p:txBody>
      </p:sp>
      <p:sp>
        <p:nvSpPr>
          <p:cNvPr id="219" name="Google Shape;219;p8"/>
          <p:cNvSpPr txBox="1"/>
          <p:nvPr/>
        </p:nvSpPr>
        <p:spPr>
          <a:xfrm>
            <a:off x="4234023" y="8544559"/>
            <a:ext cx="9819955" cy="32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1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89" b="0" i="0" u="sng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https://unibo.eu.qualtrics.com/jfe/form/SV_eqTgbEDXg0VahTg</a:t>
            </a:r>
            <a:endParaRPr/>
          </a:p>
        </p:txBody>
      </p:sp>
      <p:sp>
        <p:nvSpPr>
          <p:cNvPr id="220" name="Google Shape;220;p8"/>
          <p:cNvSpPr txBox="1"/>
          <p:nvPr/>
        </p:nvSpPr>
        <p:spPr>
          <a:xfrm>
            <a:off x="3934766" y="3261685"/>
            <a:ext cx="10238077" cy="778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4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65" b="1" i="0" u="none" strike="noStrike" cap="none">
                <a:solidFill>
                  <a:srgbClr val="FA453A"/>
                </a:solidFill>
                <a:latin typeface="Shantell Sans"/>
                <a:ea typeface="Shantell Sans"/>
                <a:cs typeface="Shantell Sans"/>
                <a:sym typeface="Shantell Sans"/>
              </a:rPr>
              <a:t>2° ANNO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9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85" b="-38883"/>
            </a:stretch>
          </a:blipFill>
          <a:ln>
            <a:noFill/>
          </a:ln>
        </p:spPr>
      </p:sp>
      <p:grpSp>
        <p:nvGrpSpPr>
          <p:cNvPr id="226" name="Google Shape;226;p9"/>
          <p:cNvGrpSpPr/>
          <p:nvPr/>
        </p:nvGrpSpPr>
        <p:grpSpPr>
          <a:xfrm>
            <a:off x="2593846" y="1097868"/>
            <a:ext cx="12919918" cy="8144888"/>
            <a:chOff x="0" y="-184245"/>
            <a:chExt cx="17226557" cy="10859850"/>
          </a:xfrm>
        </p:grpSpPr>
        <p:grpSp>
          <p:nvGrpSpPr>
            <p:cNvPr id="227" name="Google Shape;227;p9"/>
            <p:cNvGrpSpPr/>
            <p:nvPr/>
          </p:nvGrpSpPr>
          <p:grpSpPr>
            <a:xfrm>
              <a:off x="194102" y="9857"/>
              <a:ext cx="17032455" cy="10665748"/>
              <a:chOff x="0" y="-38100"/>
              <a:chExt cx="3522136" cy="2205567"/>
            </a:xfrm>
          </p:grpSpPr>
          <p:sp>
            <p:nvSpPr>
              <p:cNvPr id="228" name="Google Shape;228;p9"/>
              <p:cNvSpPr/>
              <p:nvPr/>
            </p:nvSpPr>
            <p:spPr>
              <a:xfrm>
                <a:off x="0" y="0"/>
                <a:ext cx="3522136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3522136" h="2167467" extrusionOk="0">
                    <a:moveTo>
                      <a:pt x="29525" y="0"/>
                    </a:moveTo>
                    <a:lnTo>
                      <a:pt x="3492611" y="0"/>
                    </a:lnTo>
                    <a:cubicBezTo>
                      <a:pt x="3508917" y="0"/>
                      <a:pt x="3522136" y="13219"/>
                      <a:pt x="3522136" y="29525"/>
                    </a:cubicBezTo>
                    <a:lnTo>
                      <a:pt x="3522136" y="2137942"/>
                    </a:lnTo>
                    <a:cubicBezTo>
                      <a:pt x="3522136" y="2154248"/>
                      <a:pt x="3508917" y="2167467"/>
                      <a:pt x="3492611" y="2167467"/>
                    </a:cubicBezTo>
                    <a:lnTo>
                      <a:pt x="29525" y="2167467"/>
                    </a:lnTo>
                    <a:cubicBezTo>
                      <a:pt x="21694" y="2167467"/>
                      <a:pt x="14185" y="2164356"/>
                      <a:pt x="8648" y="2158819"/>
                    </a:cubicBezTo>
                    <a:cubicBezTo>
                      <a:pt x="3111" y="2153282"/>
                      <a:pt x="0" y="2145773"/>
                      <a:pt x="0" y="2137942"/>
                    </a:cubicBezTo>
                    <a:lnTo>
                      <a:pt x="0" y="29525"/>
                    </a:lnTo>
                    <a:cubicBezTo>
                      <a:pt x="0" y="13219"/>
                      <a:pt x="13219" y="0"/>
                      <a:pt x="29525" y="0"/>
                    </a:cubicBezTo>
                    <a:close/>
                  </a:path>
                </a:pathLst>
              </a:custGeom>
              <a:solidFill>
                <a:srgbClr val="5438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9"/>
              <p:cNvSpPr txBox="1"/>
              <p:nvPr/>
            </p:nvSpPr>
            <p:spPr>
              <a:xfrm>
                <a:off x="0" y="-38100"/>
                <a:ext cx="3522136" cy="22055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0" name="Google Shape;230;p9"/>
            <p:cNvGrpSpPr/>
            <p:nvPr/>
          </p:nvGrpSpPr>
          <p:grpSpPr>
            <a:xfrm>
              <a:off x="0" y="-184245"/>
              <a:ext cx="17032455" cy="10665748"/>
              <a:chOff x="0" y="-38100"/>
              <a:chExt cx="3522136" cy="2205567"/>
            </a:xfrm>
          </p:grpSpPr>
          <p:sp>
            <p:nvSpPr>
              <p:cNvPr id="231" name="Google Shape;231;p9"/>
              <p:cNvSpPr/>
              <p:nvPr/>
            </p:nvSpPr>
            <p:spPr>
              <a:xfrm>
                <a:off x="0" y="0"/>
                <a:ext cx="3522136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3522136" h="2167467" extrusionOk="0">
                    <a:moveTo>
                      <a:pt x="29525" y="0"/>
                    </a:moveTo>
                    <a:lnTo>
                      <a:pt x="3492611" y="0"/>
                    </a:lnTo>
                    <a:cubicBezTo>
                      <a:pt x="3508917" y="0"/>
                      <a:pt x="3522136" y="13219"/>
                      <a:pt x="3522136" y="29525"/>
                    </a:cubicBezTo>
                    <a:lnTo>
                      <a:pt x="3522136" y="2137942"/>
                    </a:lnTo>
                    <a:cubicBezTo>
                      <a:pt x="3522136" y="2154248"/>
                      <a:pt x="3508917" y="2167467"/>
                      <a:pt x="3492611" y="2167467"/>
                    </a:cubicBezTo>
                    <a:lnTo>
                      <a:pt x="29525" y="2167467"/>
                    </a:lnTo>
                    <a:cubicBezTo>
                      <a:pt x="21694" y="2167467"/>
                      <a:pt x="14185" y="2164356"/>
                      <a:pt x="8648" y="2158819"/>
                    </a:cubicBezTo>
                    <a:cubicBezTo>
                      <a:pt x="3111" y="2153282"/>
                      <a:pt x="0" y="2145773"/>
                      <a:pt x="0" y="2137942"/>
                    </a:cubicBezTo>
                    <a:lnTo>
                      <a:pt x="0" y="29525"/>
                    </a:lnTo>
                    <a:cubicBezTo>
                      <a:pt x="0" y="13219"/>
                      <a:pt x="13219" y="0"/>
                      <a:pt x="295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9"/>
              <p:cNvSpPr txBox="1"/>
              <p:nvPr/>
            </p:nvSpPr>
            <p:spPr>
              <a:xfrm>
                <a:off x="0" y="-38100"/>
                <a:ext cx="3522136" cy="22055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1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33" name="Google Shape;233;p9"/>
          <p:cNvSpPr/>
          <p:nvPr/>
        </p:nvSpPr>
        <p:spPr>
          <a:xfrm>
            <a:off x="16583264" y="9565949"/>
            <a:ext cx="1561645" cy="579272"/>
          </a:xfrm>
          <a:custGeom>
            <a:avLst/>
            <a:gdLst/>
            <a:ahLst/>
            <a:cxnLst/>
            <a:rect l="l" t="t" r="r" b="b"/>
            <a:pathLst>
              <a:path w="1561645" h="579272" extrusionOk="0">
                <a:moveTo>
                  <a:pt x="0" y="0"/>
                </a:moveTo>
                <a:lnTo>
                  <a:pt x="1561645" y="0"/>
                </a:lnTo>
                <a:lnTo>
                  <a:pt x="1561645" y="579271"/>
                </a:lnTo>
                <a:lnTo>
                  <a:pt x="0" y="5792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34" name="Google Shape;234;p9"/>
          <p:cNvSpPr/>
          <p:nvPr/>
        </p:nvSpPr>
        <p:spPr>
          <a:xfrm>
            <a:off x="1028700" y="4670824"/>
            <a:ext cx="4180431" cy="2971906"/>
          </a:xfrm>
          <a:custGeom>
            <a:avLst/>
            <a:gdLst/>
            <a:ahLst/>
            <a:cxnLst/>
            <a:rect l="l" t="t" r="r" b="b"/>
            <a:pathLst>
              <a:path w="4180431" h="2971906" extrusionOk="0">
                <a:moveTo>
                  <a:pt x="0" y="0"/>
                </a:moveTo>
                <a:lnTo>
                  <a:pt x="4180431" y="0"/>
                </a:lnTo>
                <a:lnTo>
                  <a:pt x="4180431" y="2971906"/>
                </a:lnTo>
                <a:lnTo>
                  <a:pt x="0" y="29719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35" name="Google Shape;235;p9"/>
          <p:cNvSpPr/>
          <p:nvPr/>
        </p:nvSpPr>
        <p:spPr>
          <a:xfrm>
            <a:off x="7523484" y="4536260"/>
            <a:ext cx="3241033" cy="3241033"/>
          </a:xfrm>
          <a:custGeom>
            <a:avLst/>
            <a:gdLst/>
            <a:ahLst/>
            <a:cxnLst/>
            <a:rect l="l" t="t" r="r" b="b"/>
            <a:pathLst>
              <a:path w="3241033" h="3241033" extrusionOk="0">
                <a:moveTo>
                  <a:pt x="0" y="0"/>
                </a:moveTo>
                <a:lnTo>
                  <a:pt x="3241032" y="0"/>
                </a:lnTo>
                <a:lnTo>
                  <a:pt x="3241032" y="3241033"/>
                </a:lnTo>
                <a:lnTo>
                  <a:pt x="0" y="32410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36" name="Google Shape;236;p9"/>
          <p:cNvSpPr txBox="1"/>
          <p:nvPr/>
        </p:nvSpPr>
        <p:spPr>
          <a:xfrm>
            <a:off x="4024961" y="1841571"/>
            <a:ext cx="10238077" cy="12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4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965" b="1" i="0" u="none" strike="noStrike" cap="none">
                <a:solidFill>
                  <a:srgbClr val="543855"/>
                </a:solidFill>
                <a:latin typeface="Shantell Sans"/>
                <a:ea typeface="Shantell Sans"/>
                <a:cs typeface="Shantell Sans"/>
                <a:sym typeface="Shantell Sans"/>
              </a:rPr>
              <a:t>IL QUESTIONARIO</a:t>
            </a:r>
            <a:endParaRPr/>
          </a:p>
        </p:txBody>
      </p:sp>
      <p:sp>
        <p:nvSpPr>
          <p:cNvPr id="237" name="Google Shape;237;p9"/>
          <p:cNvSpPr txBox="1"/>
          <p:nvPr/>
        </p:nvSpPr>
        <p:spPr>
          <a:xfrm>
            <a:off x="4234023" y="8544559"/>
            <a:ext cx="9819955" cy="32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1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89" b="0" i="0" u="sng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https://unibo.eu.qualtrics.com/jfe/form/SV_eqTgbEDXg0VahTg</a:t>
            </a:r>
            <a:endParaRPr/>
          </a:p>
        </p:txBody>
      </p:sp>
      <p:sp>
        <p:nvSpPr>
          <p:cNvPr id="238" name="Google Shape;238;p9"/>
          <p:cNvSpPr txBox="1"/>
          <p:nvPr/>
        </p:nvSpPr>
        <p:spPr>
          <a:xfrm>
            <a:off x="3934766" y="3261685"/>
            <a:ext cx="10238077" cy="778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4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65" b="1" i="0" u="none" strike="noStrike" cap="none">
                <a:solidFill>
                  <a:srgbClr val="FA453A"/>
                </a:solidFill>
                <a:latin typeface="Shantell Sans"/>
                <a:ea typeface="Shantell Sans"/>
                <a:cs typeface="Shantell Sans"/>
                <a:sym typeface="Shantell Sans"/>
              </a:rPr>
              <a:t>3° ANNO (e successivi)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302</Words>
  <Application>Microsoft Office PowerPoint</Application>
  <PresentationFormat>Personalizzato</PresentationFormat>
  <Paragraphs>36</Paragraphs>
  <Slides>11</Slides>
  <Notes>11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7" baseType="lpstr">
      <vt:lpstr>Montserrat Medium</vt:lpstr>
      <vt:lpstr>Calibri</vt:lpstr>
      <vt:lpstr>Montserrat</vt:lpstr>
      <vt:lpstr>Shantell Sans</vt:lpstr>
      <vt:lpstr>Arial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Rosanna Tofalo</dc:creator>
  <cp:lastModifiedBy>Rosanna Tofalo</cp:lastModifiedBy>
  <cp:revision>2</cp:revision>
  <dcterms:created xsi:type="dcterms:W3CDTF">2006-08-16T00:00:00Z</dcterms:created>
  <dcterms:modified xsi:type="dcterms:W3CDTF">2024-11-06T12:48:29Z</dcterms:modified>
</cp:coreProperties>
</file>