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73" r:id="rId3"/>
    <p:sldId id="274" r:id="rId4"/>
    <p:sldId id="275" r:id="rId5"/>
    <p:sldId id="276" r:id="rId6"/>
    <p:sldId id="278" r:id="rId7"/>
    <p:sldId id="279" r:id="rId8"/>
    <p:sldId id="280" r:id="rId9"/>
    <p:sldId id="281"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4363B6-DDB2-45AC-A3E2-ADC822704BC7}" v="12" dt="2022-07-18T21:28:02.2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showGuides="1">
      <p:cViewPr varScale="1">
        <p:scale>
          <a:sx n="55" d="100"/>
          <a:sy n="55" d="100"/>
        </p:scale>
        <p:origin x="67"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a Paolini" userId="5f1327291e59a3b7" providerId="LiveId" clId="{53AE00C7-7A76-45E9-8576-95BBD9F71634}"/>
    <pc:docChg chg="undo custSel addSld delSld modSld sldOrd">
      <pc:chgData name="Cecilia Paolini" userId="5f1327291e59a3b7" providerId="LiveId" clId="{53AE00C7-7A76-45E9-8576-95BBD9F71634}" dt="2022-05-24T13:59:45.294" v="777" actId="255"/>
      <pc:docMkLst>
        <pc:docMk/>
      </pc:docMkLst>
      <pc:sldChg chg="modSp mod">
        <pc:chgData name="Cecilia Paolini" userId="5f1327291e59a3b7" providerId="LiveId" clId="{53AE00C7-7A76-45E9-8576-95BBD9F71634}" dt="2022-05-24T13:25:50.503" v="119" actId="5793"/>
        <pc:sldMkLst>
          <pc:docMk/>
          <pc:sldMk cId="2288057901" sldId="256"/>
        </pc:sldMkLst>
        <pc:spChg chg="mod">
          <ac:chgData name="Cecilia Paolini" userId="5f1327291e59a3b7" providerId="LiveId" clId="{53AE00C7-7A76-45E9-8576-95BBD9F71634}" dt="2022-05-24T13:25:34.513" v="97" actId="20577"/>
          <ac:spMkLst>
            <pc:docMk/>
            <pc:sldMk cId="2288057901" sldId="256"/>
            <ac:spMk id="2" creationId="{357A8576-6A82-4B04-1860-0BBEA58CD7C8}"/>
          </ac:spMkLst>
        </pc:spChg>
        <pc:spChg chg="mod">
          <ac:chgData name="Cecilia Paolini" userId="5f1327291e59a3b7" providerId="LiveId" clId="{53AE00C7-7A76-45E9-8576-95BBD9F71634}" dt="2022-05-24T13:25:50.503" v="119" actId="5793"/>
          <ac:spMkLst>
            <pc:docMk/>
            <pc:sldMk cId="2288057901" sldId="256"/>
            <ac:spMk id="6" creationId="{73D65DFE-B5CC-1CC2-3D3D-2F61A7938C63}"/>
          </ac:spMkLst>
        </pc:spChg>
      </pc:sldChg>
      <pc:sldChg chg="del">
        <pc:chgData name="Cecilia Paolini" userId="5f1327291e59a3b7" providerId="LiveId" clId="{53AE00C7-7A76-45E9-8576-95BBD9F71634}" dt="2022-05-24T13:26:15.682" v="120" actId="47"/>
        <pc:sldMkLst>
          <pc:docMk/>
          <pc:sldMk cId="3507655295" sldId="257"/>
        </pc:sldMkLst>
      </pc:sldChg>
      <pc:sldChg chg="addSp delSp modSp new mod setBg">
        <pc:chgData name="Cecilia Paolini" userId="5f1327291e59a3b7" providerId="LiveId" clId="{53AE00C7-7A76-45E9-8576-95BBD9F71634}" dt="2022-05-24T13:28:04.108" v="224" actId="27636"/>
        <pc:sldMkLst>
          <pc:docMk/>
          <pc:sldMk cId="3584098227" sldId="257"/>
        </pc:sldMkLst>
        <pc:spChg chg="mod">
          <ac:chgData name="Cecilia Paolini" userId="5f1327291e59a3b7" providerId="LiveId" clId="{53AE00C7-7A76-45E9-8576-95BBD9F71634}" dt="2022-05-24T13:28:04.108" v="224" actId="27636"/>
          <ac:spMkLst>
            <pc:docMk/>
            <pc:sldMk cId="3584098227" sldId="257"/>
            <ac:spMk id="2" creationId="{62D050AF-8211-1E65-914D-A87772D4D0A2}"/>
          </ac:spMkLst>
        </pc:spChg>
        <pc:spChg chg="del mod">
          <ac:chgData name="Cecilia Paolini" userId="5f1327291e59a3b7" providerId="LiveId" clId="{53AE00C7-7A76-45E9-8576-95BBD9F71634}" dt="2022-05-24T13:27:27.206" v="147" actId="478"/>
          <ac:spMkLst>
            <pc:docMk/>
            <pc:sldMk cId="3584098227" sldId="257"/>
            <ac:spMk id="3" creationId="{618E74C3-5ED7-EA5B-C2A2-9B624BAE8676}"/>
          </ac:spMkLst>
        </pc:spChg>
        <pc:spChg chg="add">
          <ac:chgData name="Cecilia Paolini" userId="5f1327291e59a3b7" providerId="LiveId" clId="{53AE00C7-7A76-45E9-8576-95BBD9F71634}" dt="2022-05-24T13:27:04.980" v="143" actId="26606"/>
          <ac:spMkLst>
            <pc:docMk/>
            <pc:sldMk cId="3584098227" sldId="257"/>
            <ac:spMk id="10" creationId="{87CC2527-562A-4F69-B487-4371E5B243E7}"/>
          </ac:spMkLst>
        </pc:spChg>
        <pc:picChg chg="add mod ord">
          <ac:chgData name="Cecilia Paolini" userId="5f1327291e59a3b7" providerId="LiveId" clId="{53AE00C7-7A76-45E9-8576-95BBD9F71634}" dt="2022-05-24T13:27:22.209" v="146" actId="14100"/>
          <ac:picMkLst>
            <pc:docMk/>
            <pc:sldMk cId="3584098227" sldId="257"/>
            <ac:picMk id="5" creationId="{7F349E7C-8A2B-D561-4D76-E91B07F22FE7}"/>
          </ac:picMkLst>
        </pc:picChg>
        <pc:cxnChg chg="add">
          <ac:chgData name="Cecilia Paolini" userId="5f1327291e59a3b7" providerId="LiveId" clId="{53AE00C7-7A76-45E9-8576-95BBD9F71634}" dt="2022-05-24T13:27:04.980" v="143" actId="26606"/>
          <ac:cxnSpMkLst>
            <pc:docMk/>
            <pc:sldMk cId="3584098227" sldId="257"/>
            <ac:cxnSpMk id="12" creationId="{BCDAEC91-5BCE-4B55-9CC0-43EF94CB734B}"/>
          </ac:cxnSpMkLst>
        </pc:cxnChg>
      </pc:sldChg>
      <pc:sldChg chg="del">
        <pc:chgData name="Cecilia Paolini" userId="5f1327291e59a3b7" providerId="LiveId" clId="{53AE00C7-7A76-45E9-8576-95BBD9F71634}" dt="2022-05-24T13:26:18.073" v="121" actId="47"/>
        <pc:sldMkLst>
          <pc:docMk/>
          <pc:sldMk cId="56065989" sldId="258"/>
        </pc:sldMkLst>
      </pc:sldChg>
      <pc:sldChg chg="addSp modSp new mod setBg">
        <pc:chgData name="Cecilia Paolini" userId="5f1327291e59a3b7" providerId="LiveId" clId="{53AE00C7-7A76-45E9-8576-95BBD9F71634}" dt="2022-05-24T13:30:51.086" v="290" actId="20577"/>
        <pc:sldMkLst>
          <pc:docMk/>
          <pc:sldMk cId="4159773633" sldId="258"/>
        </pc:sldMkLst>
        <pc:spChg chg="add mod">
          <ac:chgData name="Cecilia Paolini" userId="5f1327291e59a3b7" providerId="LiveId" clId="{53AE00C7-7A76-45E9-8576-95BBD9F71634}" dt="2022-05-24T13:30:51.086" v="290" actId="20577"/>
          <ac:spMkLst>
            <pc:docMk/>
            <pc:sldMk cId="4159773633" sldId="258"/>
            <ac:spMk id="6" creationId="{0ED08023-FCB9-1995-3CE3-7F5E2D0EE3AB}"/>
          </ac:spMkLst>
        </pc:spChg>
        <pc:spChg chg="add">
          <ac:chgData name="Cecilia Paolini" userId="5f1327291e59a3b7" providerId="LiveId" clId="{53AE00C7-7A76-45E9-8576-95BBD9F71634}" dt="2022-05-24T13:30:30.887" v="285" actId="26606"/>
          <ac:spMkLst>
            <pc:docMk/>
            <pc:sldMk cId="4159773633" sldId="258"/>
            <ac:spMk id="11" creationId="{38468727-63BE-4191-B4A6-C30C82C0E986}"/>
          </ac:spMkLst>
        </pc:spChg>
        <pc:spChg chg="add">
          <ac:chgData name="Cecilia Paolini" userId="5f1327291e59a3b7" providerId="LiveId" clId="{53AE00C7-7A76-45E9-8576-95BBD9F71634}" dt="2022-05-24T13:30:30.887" v="285" actId="26606"/>
          <ac:spMkLst>
            <pc:docMk/>
            <pc:sldMk cId="4159773633" sldId="258"/>
            <ac:spMk id="13" creationId="{9D355BB6-1BB8-4828-B246-CFB31742D7B8}"/>
          </ac:spMkLst>
        </pc:spChg>
        <pc:spChg chg="add">
          <ac:chgData name="Cecilia Paolini" userId="5f1327291e59a3b7" providerId="LiveId" clId="{53AE00C7-7A76-45E9-8576-95BBD9F71634}" dt="2022-05-24T13:30:30.887" v="285" actId="26606"/>
          <ac:spMkLst>
            <pc:docMk/>
            <pc:sldMk cId="4159773633" sldId="258"/>
            <ac:spMk id="15" creationId="{CA52A9B9-B2B3-46F0-9D53-0EFF9905BF8F}"/>
          </ac:spMkLst>
        </pc:spChg>
        <pc:picChg chg="add mod ord">
          <ac:chgData name="Cecilia Paolini" userId="5f1327291e59a3b7" providerId="LiveId" clId="{53AE00C7-7A76-45E9-8576-95BBD9F71634}" dt="2022-05-24T13:30:30.887" v="285" actId="26606"/>
          <ac:picMkLst>
            <pc:docMk/>
            <pc:sldMk cId="4159773633" sldId="258"/>
            <ac:picMk id="3" creationId="{C6E0DB78-D66F-0F17-E9AB-6B77531EF248}"/>
          </ac:picMkLst>
        </pc:picChg>
        <pc:picChg chg="add mod ord">
          <ac:chgData name="Cecilia Paolini" userId="5f1327291e59a3b7" providerId="LiveId" clId="{53AE00C7-7A76-45E9-8576-95BBD9F71634}" dt="2022-05-24T13:30:30.887" v="285" actId="26606"/>
          <ac:picMkLst>
            <pc:docMk/>
            <pc:sldMk cId="4159773633" sldId="258"/>
            <ac:picMk id="5" creationId="{DFEE7BAF-518E-00FC-5E7F-5661B79C282E}"/>
          </ac:picMkLst>
        </pc:picChg>
      </pc:sldChg>
      <pc:sldChg chg="del">
        <pc:chgData name="Cecilia Paolini" userId="5f1327291e59a3b7" providerId="LiveId" clId="{53AE00C7-7A76-45E9-8576-95BBD9F71634}" dt="2022-05-24T13:26:18.406" v="122" actId="47"/>
        <pc:sldMkLst>
          <pc:docMk/>
          <pc:sldMk cId="437777414" sldId="259"/>
        </pc:sldMkLst>
      </pc:sldChg>
      <pc:sldChg chg="addSp delSp modSp new mod ord setBg setClrOvrMap">
        <pc:chgData name="Cecilia Paolini" userId="5f1327291e59a3b7" providerId="LiveId" clId="{53AE00C7-7A76-45E9-8576-95BBD9F71634}" dt="2022-05-24T13:36:49.985" v="447"/>
        <pc:sldMkLst>
          <pc:docMk/>
          <pc:sldMk cId="2742194965" sldId="259"/>
        </pc:sldMkLst>
        <pc:spChg chg="add mod">
          <ac:chgData name="Cecilia Paolini" userId="5f1327291e59a3b7" providerId="LiveId" clId="{53AE00C7-7A76-45E9-8576-95BBD9F71634}" dt="2022-05-24T13:35:47.957" v="386" actId="1076"/>
          <ac:spMkLst>
            <pc:docMk/>
            <pc:sldMk cId="2742194965" sldId="259"/>
            <ac:spMk id="4" creationId="{E8869FE7-2E94-6224-F504-C3E1A9D7F787}"/>
          </ac:spMkLst>
        </pc:spChg>
        <pc:spChg chg="add mod">
          <ac:chgData name="Cecilia Paolini" userId="5f1327291e59a3b7" providerId="LiveId" clId="{53AE00C7-7A76-45E9-8576-95BBD9F71634}" dt="2022-05-24T13:36:42.666" v="445" actId="121"/>
          <ac:spMkLst>
            <pc:docMk/>
            <pc:sldMk cId="2742194965" sldId="259"/>
            <ac:spMk id="5" creationId="{F674128D-5EE4-5E28-0558-AF41B099CD13}"/>
          </ac:spMkLst>
        </pc:spChg>
        <pc:spChg chg="add del">
          <ac:chgData name="Cecilia Paolini" userId="5f1327291e59a3b7" providerId="LiveId" clId="{53AE00C7-7A76-45E9-8576-95BBD9F71634}" dt="2022-05-24T13:35:42.176" v="385" actId="26606"/>
          <ac:spMkLst>
            <pc:docMk/>
            <pc:sldMk cId="2742194965" sldId="259"/>
            <ac:spMk id="9" creationId="{B849539B-3694-4E8A-A991-D68126CF3390}"/>
          </ac:spMkLst>
        </pc:spChg>
        <pc:picChg chg="add mod">
          <ac:chgData name="Cecilia Paolini" userId="5f1327291e59a3b7" providerId="LiveId" clId="{53AE00C7-7A76-45E9-8576-95BBD9F71634}" dt="2022-05-24T13:35:42.176" v="385" actId="26606"/>
          <ac:picMkLst>
            <pc:docMk/>
            <pc:sldMk cId="2742194965" sldId="259"/>
            <ac:picMk id="2" creationId="{F505AA27-8F25-6C2D-CE1C-3EA20E5DF7B5}"/>
          </ac:picMkLst>
        </pc:picChg>
        <pc:picChg chg="add mod">
          <ac:chgData name="Cecilia Paolini" userId="5f1327291e59a3b7" providerId="LiveId" clId="{53AE00C7-7A76-45E9-8576-95BBD9F71634}" dt="2022-05-24T13:35:42.176" v="385" actId="26606"/>
          <ac:picMkLst>
            <pc:docMk/>
            <pc:sldMk cId="2742194965" sldId="259"/>
            <ac:picMk id="3" creationId="{16EDE911-9365-B5E2-7204-219446A53C38}"/>
          </ac:picMkLst>
        </pc:picChg>
        <pc:cxnChg chg="add del">
          <ac:chgData name="Cecilia Paolini" userId="5f1327291e59a3b7" providerId="LiveId" clId="{53AE00C7-7A76-45E9-8576-95BBD9F71634}" dt="2022-05-24T13:35:42.176" v="385" actId="26606"/>
          <ac:cxnSpMkLst>
            <pc:docMk/>
            <pc:sldMk cId="2742194965" sldId="259"/>
            <ac:cxnSpMk id="11" creationId="{1AA718E0-F8D2-4975-85FE-D33E8A7B9176}"/>
          </ac:cxnSpMkLst>
        </pc:cxnChg>
      </pc:sldChg>
      <pc:sldChg chg="addSp modSp new mod ord">
        <pc:chgData name="Cecilia Paolini" userId="5f1327291e59a3b7" providerId="LiveId" clId="{53AE00C7-7A76-45E9-8576-95BBD9F71634}" dt="2022-05-24T13:38:53.283" v="521" actId="1076"/>
        <pc:sldMkLst>
          <pc:docMk/>
          <pc:sldMk cId="1032003237" sldId="260"/>
        </pc:sldMkLst>
        <pc:spChg chg="add mod">
          <ac:chgData name="Cecilia Paolini" userId="5f1327291e59a3b7" providerId="LiveId" clId="{53AE00C7-7A76-45E9-8576-95BBD9F71634}" dt="2022-05-24T13:38:53.283" v="521" actId="1076"/>
          <ac:spMkLst>
            <pc:docMk/>
            <pc:sldMk cId="1032003237" sldId="260"/>
            <ac:spMk id="4" creationId="{D2D57541-FE94-6C5B-8B4D-C86F8CEBA980}"/>
          </ac:spMkLst>
        </pc:spChg>
        <pc:picChg chg="add mod">
          <ac:chgData name="Cecilia Paolini" userId="5f1327291e59a3b7" providerId="LiveId" clId="{53AE00C7-7A76-45E9-8576-95BBD9F71634}" dt="2022-05-24T13:38:45.918" v="518" actId="1076"/>
          <ac:picMkLst>
            <pc:docMk/>
            <pc:sldMk cId="1032003237" sldId="260"/>
            <ac:picMk id="2" creationId="{D6F817D6-6033-08C3-2E32-A84D5D7D7178}"/>
          </ac:picMkLst>
        </pc:picChg>
        <pc:picChg chg="add mod">
          <ac:chgData name="Cecilia Paolini" userId="5f1327291e59a3b7" providerId="LiveId" clId="{53AE00C7-7A76-45E9-8576-95BBD9F71634}" dt="2022-05-24T13:38:50.807" v="520" actId="14100"/>
          <ac:picMkLst>
            <pc:docMk/>
            <pc:sldMk cId="1032003237" sldId="260"/>
            <ac:picMk id="3" creationId="{27070EBC-F3EA-0E6E-1EDD-B6EDDBEB573B}"/>
          </ac:picMkLst>
        </pc:picChg>
      </pc:sldChg>
      <pc:sldChg chg="del">
        <pc:chgData name="Cecilia Paolini" userId="5f1327291e59a3b7" providerId="LiveId" clId="{53AE00C7-7A76-45E9-8576-95BBD9F71634}" dt="2022-05-24T13:26:18.807" v="123" actId="47"/>
        <pc:sldMkLst>
          <pc:docMk/>
          <pc:sldMk cId="4113601109" sldId="260"/>
        </pc:sldMkLst>
      </pc:sldChg>
      <pc:sldChg chg="addSp modSp new mod">
        <pc:chgData name="Cecilia Paolini" userId="5f1327291e59a3b7" providerId="LiveId" clId="{53AE00C7-7A76-45E9-8576-95BBD9F71634}" dt="2022-05-24T13:41:15.105" v="571" actId="14100"/>
        <pc:sldMkLst>
          <pc:docMk/>
          <pc:sldMk cId="66001220" sldId="261"/>
        </pc:sldMkLst>
        <pc:spChg chg="add mod">
          <ac:chgData name="Cecilia Paolini" userId="5f1327291e59a3b7" providerId="LiveId" clId="{53AE00C7-7A76-45E9-8576-95BBD9F71634}" dt="2022-05-24T13:40:56.649" v="569" actId="255"/>
          <ac:spMkLst>
            <pc:docMk/>
            <pc:sldMk cId="66001220" sldId="261"/>
            <ac:spMk id="6" creationId="{0D6179C5-A366-8F51-ECE1-FC2AB50C8D41}"/>
          </ac:spMkLst>
        </pc:spChg>
        <pc:picChg chg="add mod">
          <ac:chgData name="Cecilia Paolini" userId="5f1327291e59a3b7" providerId="LiveId" clId="{53AE00C7-7A76-45E9-8576-95BBD9F71634}" dt="2022-05-24T13:41:15.105" v="571" actId="14100"/>
          <ac:picMkLst>
            <pc:docMk/>
            <pc:sldMk cId="66001220" sldId="261"/>
            <ac:picMk id="3" creationId="{99F7C0B3-CADB-8724-0AD8-737405E28E52}"/>
          </ac:picMkLst>
        </pc:picChg>
        <pc:picChg chg="add mod">
          <ac:chgData name="Cecilia Paolini" userId="5f1327291e59a3b7" providerId="LiveId" clId="{53AE00C7-7A76-45E9-8576-95BBD9F71634}" dt="2022-05-24T13:41:07.097" v="570" actId="14100"/>
          <ac:picMkLst>
            <pc:docMk/>
            <pc:sldMk cId="66001220" sldId="261"/>
            <ac:picMk id="5" creationId="{DBF3C232-7685-B4C6-D729-130C5EA5739D}"/>
          </ac:picMkLst>
        </pc:picChg>
      </pc:sldChg>
      <pc:sldChg chg="del">
        <pc:chgData name="Cecilia Paolini" userId="5f1327291e59a3b7" providerId="LiveId" clId="{53AE00C7-7A76-45E9-8576-95BBD9F71634}" dt="2022-05-24T13:26:19.172" v="124" actId="47"/>
        <pc:sldMkLst>
          <pc:docMk/>
          <pc:sldMk cId="3107029467" sldId="261"/>
        </pc:sldMkLst>
      </pc:sldChg>
      <pc:sldChg chg="del">
        <pc:chgData name="Cecilia Paolini" userId="5f1327291e59a3b7" providerId="LiveId" clId="{53AE00C7-7A76-45E9-8576-95BBD9F71634}" dt="2022-05-24T13:26:19.524" v="125" actId="47"/>
        <pc:sldMkLst>
          <pc:docMk/>
          <pc:sldMk cId="3065296037" sldId="262"/>
        </pc:sldMkLst>
      </pc:sldChg>
      <pc:sldChg chg="addSp modSp new mod setBg">
        <pc:chgData name="Cecilia Paolini" userId="5f1327291e59a3b7" providerId="LiveId" clId="{53AE00C7-7A76-45E9-8576-95BBD9F71634}" dt="2022-05-24T13:42:34.975" v="601" actId="255"/>
        <pc:sldMkLst>
          <pc:docMk/>
          <pc:sldMk cId="4035082502" sldId="262"/>
        </pc:sldMkLst>
        <pc:spChg chg="add mod">
          <ac:chgData name="Cecilia Paolini" userId="5f1327291e59a3b7" providerId="LiveId" clId="{53AE00C7-7A76-45E9-8576-95BBD9F71634}" dt="2022-05-24T13:42:34.975" v="601" actId="255"/>
          <ac:spMkLst>
            <pc:docMk/>
            <pc:sldMk cId="4035082502" sldId="262"/>
            <ac:spMk id="4" creationId="{8BD90FE3-B70B-5854-5004-514DC8BFF500}"/>
          </ac:spMkLst>
        </pc:spChg>
        <pc:picChg chg="add mod ord">
          <ac:chgData name="Cecilia Paolini" userId="5f1327291e59a3b7" providerId="LiveId" clId="{53AE00C7-7A76-45E9-8576-95BBD9F71634}" dt="2022-05-24T13:42:13.271" v="598" actId="26606"/>
          <ac:picMkLst>
            <pc:docMk/>
            <pc:sldMk cId="4035082502" sldId="262"/>
            <ac:picMk id="3" creationId="{DED8F5AC-6014-52D9-F348-9746B52F7F3D}"/>
          </ac:picMkLst>
        </pc:picChg>
        <pc:cxnChg chg="add">
          <ac:chgData name="Cecilia Paolini" userId="5f1327291e59a3b7" providerId="LiveId" clId="{53AE00C7-7A76-45E9-8576-95BBD9F71634}" dt="2022-05-24T13:42:13.271" v="598" actId="26606"/>
          <ac:cxnSpMkLst>
            <pc:docMk/>
            <pc:sldMk cId="4035082502" sldId="262"/>
            <ac:cxnSpMk id="9" creationId="{A7F400EE-A8A5-48AF-B4D6-291B52C6F0B0}"/>
          </ac:cxnSpMkLst>
        </pc:cxnChg>
      </pc:sldChg>
      <pc:sldChg chg="addSp modSp new mod">
        <pc:chgData name="Cecilia Paolini" userId="5f1327291e59a3b7" providerId="LiveId" clId="{53AE00C7-7A76-45E9-8576-95BBD9F71634}" dt="2022-05-24T13:48:35.753" v="669" actId="1076"/>
        <pc:sldMkLst>
          <pc:docMk/>
          <pc:sldMk cId="2333187321" sldId="263"/>
        </pc:sldMkLst>
        <pc:spChg chg="add mod">
          <ac:chgData name="Cecilia Paolini" userId="5f1327291e59a3b7" providerId="LiveId" clId="{53AE00C7-7A76-45E9-8576-95BBD9F71634}" dt="2022-05-24T13:48:29.603" v="667" actId="255"/>
          <ac:spMkLst>
            <pc:docMk/>
            <pc:sldMk cId="2333187321" sldId="263"/>
            <ac:spMk id="3" creationId="{A105D1ED-C873-D542-6398-3CF8EC28D26A}"/>
          </ac:spMkLst>
        </pc:spChg>
        <pc:picChg chg="add mod">
          <ac:chgData name="Cecilia Paolini" userId="5f1327291e59a3b7" providerId="LiveId" clId="{53AE00C7-7A76-45E9-8576-95BBD9F71634}" dt="2022-05-24T13:48:35.753" v="669" actId="1076"/>
          <ac:picMkLst>
            <pc:docMk/>
            <pc:sldMk cId="2333187321" sldId="263"/>
            <ac:picMk id="2" creationId="{0B09DB28-B66B-6959-B9A7-BB4C912EBFD5}"/>
          </ac:picMkLst>
        </pc:picChg>
      </pc:sldChg>
      <pc:sldChg chg="del">
        <pc:chgData name="Cecilia Paolini" userId="5f1327291e59a3b7" providerId="LiveId" clId="{53AE00C7-7A76-45E9-8576-95BBD9F71634}" dt="2022-05-24T13:26:19.840" v="126" actId="47"/>
        <pc:sldMkLst>
          <pc:docMk/>
          <pc:sldMk cId="3052574884" sldId="263"/>
        </pc:sldMkLst>
      </pc:sldChg>
      <pc:sldChg chg="del">
        <pc:chgData name="Cecilia Paolini" userId="5f1327291e59a3b7" providerId="LiveId" clId="{53AE00C7-7A76-45E9-8576-95BBD9F71634}" dt="2022-05-24T13:26:20.220" v="127" actId="47"/>
        <pc:sldMkLst>
          <pc:docMk/>
          <pc:sldMk cId="2279019784" sldId="264"/>
        </pc:sldMkLst>
      </pc:sldChg>
      <pc:sldChg chg="addSp modSp new mod">
        <pc:chgData name="Cecilia Paolini" userId="5f1327291e59a3b7" providerId="LiveId" clId="{53AE00C7-7A76-45E9-8576-95BBD9F71634}" dt="2022-05-24T13:50:15.449" v="720" actId="255"/>
        <pc:sldMkLst>
          <pc:docMk/>
          <pc:sldMk cId="3141726930" sldId="264"/>
        </pc:sldMkLst>
        <pc:spChg chg="add mod">
          <ac:chgData name="Cecilia Paolini" userId="5f1327291e59a3b7" providerId="LiveId" clId="{53AE00C7-7A76-45E9-8576-95BBD9F71634}" dt="2022-05-24T13:50:15.449" v="720" actId="255"/>
          <ac:spMkLst>
            <pc:docMk/>
            <pc:sldMk cId="3141726930" sldId="264"/>
            <ac:spMk id="3" creationId="{04A0A5B8-B448-DCC1-B2DB-6082C0FFC884}"/>
          </ac:spMkLst>
        </pc:spChg>
        <pc:picChg chg="add mod">
          <ac:chgData name="Cecilia Paolini" userId="5f1327291e59a3b7" providerId="LiveId" clId="{53AE00C7-7A76-45E9-8576-95BBD9F71634}" dt="2022-05-24T13:49:41.840" v="672" actId="1076"/>
          <ac:picMkLst>
            <pc:docMk/>
            <pc:sldMk cId="3141726930" sldId="264"/>
            <ac:picMk id="2" creationId="{EC17BE8C-F436-140C-1CA8-DD383130978D}"/>
          </ac:picMkLst>
        </pc:picChg>
      </pc:sldChg>
      <pc:sldChg chg="addSp modSp new mod">
        <pc:chgData name="Cecilia Paolini" userId="5f1327291e59a3b7" providerId="LiveId" clId="{53AE00C7-7A76-45E9-8576-95BBD9F71634}" dt="2022-05-24T13:59:45.294" v="777" actId="255"/>
        <pc:sldMkLst>
          <pc:docMk/>
          <pc:sldMk cId="3088342223" sldId="265"/>
        </pc:sldMkLst>
        <pc:spChg chg="add mod">
          <ac:chgData name="Cecilia Paolini" userId="5f1327291e59a3b7" providerId="LiveId" clId="{53AE00C7-7A76-45E9-8576-95BBD9F71634}" dt="2022-05-24T13:59:45.294" v="777" actId="255"/>
          <ac:spMkLst>
            <pc:docMk/>
            <pc:sldMk cId="3088342223" sldId="265"/>
            <ac:spMk id="3" creationId="{DB178DAD-616E-9EE8-DD04-5CD9BDBDDF3E}"/>
          </ac:spMkLst>
        </pc:spChg>
        <pc:picChg chg="add mod">
          <ac:chgData name="Cecilia Paolini" userId="5f1327291e59a3b7" providerId="LiveId" clId="{53AE00C7-7A76-45E9-8576-95BBD9F71634}" dt="2022-05-24T13:58:10.810" v="725" actId="1076"/>
          <ac:picMkLst>
            <pc:docMk/>
            <pc:sldMk cId="3088342223" sldId="265"/>
            <ac:picMk id="2" creationId="{F8FCF8FB-853F-1BFC-C11F-9953D565BDF3}"/>
          </ac:picMkLst>
        </pc:picChg>
      </pc:sldChg>
      <pc:sldChg chg="del">
        <pc:chgData name="Cecilia Paolini" userId="5f1327291e59a3b7" providerId="LiveId" clId="{53AE00C7-7A76-45E9-8576-95BBD9F71634}" dt="2022-05-24T13:26:20.527" v="128" actId="47"/>
        <pc:sldMkLst>
          <pc:docMk/>
          <pc:sldMk cId="3423905334" sldId="265"/>
        </pc:sldMkLst>
      </pc:sldChg>
      <pc:sldChg chg="del">
        <pc:chgData name="Cecilia Paolini" userId="5f1327291e59a3b7" providerId="LiveId" clId="{53AE00C7-7A76-45E9-8576-95BBD9F71634}" dt="2022-05-24T13:26:21.081" v="129" actId="47"/>
        <pc:sldMkLst>
          <pc:docMk/>
          <pc:sldMk cId="1967208388" sldId="266"/>
        </pc:sldMkLst>
      </pc:sldChg>
      <pc:sldChg chg="del">
        <pc:chgData name="Cecilia Paolini" userId="5f1327291e59a3b7" providerId="LiveId" clId="{53AE00C7-7A76-45E9-8576-95BBD9F71634}" dt="2022-05-24T13:26:21.275" v="130" actId="47"/>
        <pc:sldMkLst>
          <pc:docMk/>
          <pc:sldMk cId="2583890592" sldId="267"/>
        </pc:sldMkLst>
      </pc:sldChg>
      <pc:sldChg chg="del">
        <pc:chgData name="Cecilia Paolini" userId="5f1327291e59a3b7" providerId="LiveId" clId="{53AE00C7-7A76-45E9-8576-95BBD9F71634}" dt="2022-05-24T13:26:21.476" v="131" actId="47"/>
        <pc:sldMkLst>
          <pc:docMk/>
          <pc:sldMk cId="3176215699" sldId="268"/>
        </pc:sldMkLst>
      </pc:sldChg>
      <pc:sldChg chg="del">
        <pc:chgData name="Cecilia Paolini" userId="5f1327291e59a3b7" providerId="LiveId" clId="{53AE00C7-7A76-45E9-8576-95BBD9F71634}" dt="2022-05-24T13:26:21.660" v="132" actId="47"/>
        <pc:sldMkLst>
          <pc:docMk/>
          <pc:sldMk cId="2816926233" sldId="269"/>
        </pc:sldMkLst>
      </pc:sldChg>
      <pc:sldChg chg="del">
        <pc:chgData name="Cecilia Paolini" userId="5f1327291e59a3b7" providerId="LiveId" clId="{53AE00C7-7A76-45E9-8576-95BBD9F71634}" dt="2022-05-24T13:26:21.863" v="133" actId="47"/>
        <pc:sldMkLst>
          <pc:docMk/>
          <pc:sldMk cId="2016711337" sldId="270"/>
        </pc:sldMkLst>
      </pc:sldChg>
      <pc:sldChg chg="del">
        <pc:chgData name="Cecilia Paolini" userId="5f1327291e59a3b7" providerId="LiveId" clId="{53AE00C7-7A76-45E9-8576-95BBD9F71634}" dt="2022-05-24T13:26:22.399" v="134" actId="47"/>
        <pc:sldMkLst>
          <pc:docMk/>
          <pc:sldMk cId="1250748047" sldId="271"/>
        </pc:sldMkLst>
      </pc:sldChg>
    </pc:docChg>
  </pc:docChgLst>
  <pc:docChgLst>
    <pc:chgData name="Cecilia Paolini" userId="5f1327291e59a3b7" providerId="LiveId" clId="{82723187-F572-4948-93D0-BE66D449E768}"/>
    <pc:docChg chg="modSld">
      <pc:chgData name="Cecilia Paolini" userId="5f1327291e59a3b7" providerId="LiveId" clId="{82723187-F572-4948-93D0-BE66D449E768}" dt="2022-04-26T16:07:46.724" v="14" actId="1036"/>
      <pc:docMkLst>
        <pc:docMk/>
      </pc:docMkLst>
      <pc:sldChg chg="modSp mod">
        <pc:chgData name="Cecilia Paolini" userId="5f1327291e59a3b7" providerId="LiveId" clId="{82723187-F572-4948-93D0-BE66D449E768}" dt="2022-04-26T16:07:46.724" v="14" actId="1036"/>
        <pc:sldMkLst>
          <pc:docMk/>
          <pc:sldMk cId="3107029467" sldId="261"/>
        </pc:sldMkLst>
        <pc:spChg chg="mod">
          <ac:chgData name="Cecilia Paolini" userId="5f1327291e59a3b7" providerId="LiveId" clId="{82723187-F572-4948-93D0-BE66D449E768}" dt="2022-04-26T16:06:25.042" v="6" actId="121"/>
          <ac:spMkLst>
            <pc:docMk/>
            <pc:sldMk cId="3107029467" sldId="261"/>
            <ac:spMk id="9" creationId="{8A921FDE-9F52-B649-C5B7-4D8BC80FE7D1}"/>
          </ac:spMkLst>
        </pc:spChg>
        <pc:spChg chg="mod">
          <ac:chgData name="Cecilia Paolini" userId="5f1327291e59a3b7" providerId="LiveId" clId="{82723187-F572-4948-93D0-BE66D449E768}" dt="2022-04-26T16:06:26.609" v="7" actId="120"/>
          <ac:spMkLst>
            <pc:docMk/>
            <pc:sldMk cId="3107029467" sldId="261"/>
            <ac:spMk id="12" creationId="{0E1F77E3-615C-AFEE-9900-9E0AF3E7917B}"/>
          </ac:spMkLst>
        </pc:spChg>
        <pc:picChg chg="mod">
          <ac:chgData name="Cecilia Paolini" userId="5f1327291e59a3b7" providerId="LiveId" clId="{82723187-F572-4948-93D0-BE66D449E768}" dt="2022-04-26T16:06:11.991" v="3" actId="1076"/>
          <ac:picMkLst>
            <pc:docMk/>
            <pc:sldMk cId="3107029467" sldId="261"/>
            <ac:picMk id="3" creationId="{FED72382-6DA3-3FB3-13AB-483223CC482A}"/>
          </ac:picMkLst>
        </pc:picChg>
        <pc:picChg chg="mod">
          <ac:chgData name="Cecilia Paolini" userId="5f1327291e59a3b7" providerId="LiveId" clId="{82723187-F572-4948-93D0-BE66D449E768}" dt="2022-04-26T16:07:46.724" v="14" actId="1036"/>
          <ac:picMkLst>
            <pc:docMk/>
            <pc:sldMk cId="3107029467" sldId="261"/>
            <ac:picMk id="5" creationId="{34476022-41F9-C0F4-916B-8AD557DCBD9F}"/>
          </ac:picMkLst>
        </pc:picChg>
      </pc:sldChg>
    </pc:docChg>
  </pc:docChgLst>
  <pc:docChgLst>
    <pc:chgData name="Cecilia Paolini" userId="5f1327291e59a3b7" providerId="LiveId" clId="{764363B6-DDB2-45AC-A3E2-ADC822704BC7}"/>
    <pc:docChg chg="undo custSel addSld delSld modSld sldOrd">
      <pc:chgData name="Cecilia Paolini" userId="5f1327291e59a3b7" providerId="LiveId" clId="{764363B6-DDB2-45AC-A3E2-ADC822704BC7}" dt="2022-07-21T04:13:11.883" v="337" actId="47"/>
      <pc:docMkLst>
        <pc:docMk/>
      </pc:docMkLst>
      <pc:sldChg chg="modSp mod">
        <pc:chgData name="Cecilia Paolini" userId="5f1327291e59a3b7" providerId="LiveId" clId="{764363B6-DDB2-45AC-A3E2-ADC822704BC7}" dt="2022-07-18T13:43:49.413" v="171" actId="20577"/>
        <pc:sldMkLst>
          <pc:docMk/>
          <pc:sldMk cId="2288057901" sldId="256"/>
        </pc:sldMkLst>
        <pc:spChg chg="mod">
          <ac:chgData name="Cecilia Paolini" userId="5f1327291e59a3b7" providerId="LiveId" clId="{764363B6-DDB2-45AC-A3E2-ADC822704BC7}" dt="2022-07-18T13:43:49.413" v="171" actId="20577"/>
          <ac:spMkLst>
            <pc:docMk/>
            <pc:sldMk cId="2288057901" sldId="256"/>
            <ac:spMk id="2" creationId="{357A8576-6A82-4B04-1860-0BBEA58CD7C8}"/>
          </ac:spMkLst>
        </pc:spChg>
        <pc:spChg chg="mod">
          <ac:chgData name="Cecilia Paolini" userId="5f1327291e59a3b7" providerId="LiveId" clId="{764363B6-DDB2-45AC-A3E2-ADC822704BC7}" dt="2022-07-18T13:39:49.139" v="29" actId="20577"/>
          <ac:spMkLst>
            <pc:docMk/>
            <pc:sldMk cId="2288057901" sldId="256"/>
            <ac:spMk id="6" creationId="{73D65DFE-B5CC-1CC2-3D3D-2F61A7938C63}"/>
          </ac:spMkLst>
        </pc:spChg>
      </pc:sldChg>
      <pc:sldChg chg="addSp delSp modSp new mod setBg">
        <pc:chgData name="Cecilia Paolini" userId="5f1327291e59a3b7" providerId="LiveId" clId="{764363B6-DDB2-45AC-A3E2-ADC822704BC7}" dt="2022-07-18T14:09:55.634" v="213" actId="14100"/>
        <pc:sldMkLst>
          <pc:docMk/>
          <pc:sldMk cId="2455834253" sldId="257"/>
        </pc:sldMkLst>
        <pc:spChg chg="add del">
          <ac:chgData name="Cecilia Paolini" userId="5f1327291e59a3b7" providerId="LiveId" clId="{764363B6-DDB2-45AC-A3E2-ADC822704BC7}" dt="2022-07-18T14:08:45.122" v="205" actId="26606"/>
          <ac:spMkLst>
            <pc:docMk/>
            <pc:sldMk cId="2455834253" sldId="257"/>
            <ac:spMk id="8" creationId="{32BC26D8-82FB-445E-AA49-62A77D7C1EE0}"/>
          </ac:spMkLst>
        </pc:spChg>
        <pc:spChg chg="add del">
          <ac:chgData name="Cecilia Paolini" userId="5f1327291e59a3b7" providerId="LiveId" clId="{764363B6-DDB2-45AC-A3E2-ADC822704BC7}" dt="2022-07-18T14:08:45.122" v="205" actId="26606"/>
          <ac:spMkLst>
            <pc:docMk/>
            <pc:sldMk cId="2455834253" sldId="257"/>
            <ac:spMk id="10" creationId="{CB44330D-EA18-4254-AA95-EB49948539B8}"/>
          </ac:spMkLst>
        </pc:spChg>
        <pc:picChg chg="add mod">
          <ac:chgData name="Cecilia Paolini" userId="5f1327291e59a3b7" providerId="LiveId" clId="{764363B6-DDB2-45AC-A3E2-ADC822704BC7}" dt="2022-07-18T14:09:17.445" v="210" actId="1076"/>
          <ac:picMkLst>
            <pc:docMk/>
            <pc:sldMk cId="2455834253" sldId="257"/>
            <ac:picMk id="3" creationId="{ECB29612-2C99-45BD-E152-D7DBCE8D1726}"/>
          </ac:picMkLst>
        </pc:picChg>
        <pc:picChg chg="add mod">
          <ac:chgData name="Cecilia Paolini" userId="5f1327291e59a3b7" providerId="LiveId" clId="{764363B6-DDB2-45AC-A3E2-ADC822704BC7}" dt="2022-07-18T14:09:55.634" v="213" actId="14100"/>
          <ac:picMkLst>
            <pc:docMk/>
            <pc:sldMk cId="2455834253" sldId="257"/>
            <ac:picMk id="5" creationId="{84AD9B7A-9615-F536-FF81-955A2AC72A54}"/>
          </ac:picMkLst>
        </pc:picChg>
      </pc:sldChg>
      <pc:sldChg chg="delSp del mod">
        <pc:chgData name="Cecilia Paolini" userId="5f1327291e59a3b7" providerId="LiveId" clId="{764363B6-DDB2-45AC-A3E2-ADC822704BC7}" dt="2022-07-18T13:39:56.391" v="31" actId="47"/>
        <pc:sldMkLst>
          <pc:docMk/>
          <pc:sldMk cId="3584098227" sldId="257"/>
        </pc:sldMkLst>
        <pc:picChg chg="del">
          <ac:chgData name="Cecilia Paolini" userId="5f1327291e59a3b7" providerId="LiveId" clId="{764363B6-DDB2-45AC-A3E2-ADC822704BC7}" dt="2022-07-18T13:39:53.259" v="30" actId="478"/>
          <ac:picMkLst>
            <pc:docMk/>
            <pc:sldMk cId="3584098227" sldId="257"/>
            <ac:picMk id="5" creationId="{7F349E7C-8A2B-D561-4D76-E91B07F22FE7}"/>
          </ac:picMkLst>
        </pc:picChg>
      </pc:sldChg>
      <pc:sldChg chg="addSp modSp new mod ord setBg">
        <pc:chgData name="Cecilia Paolini" userId="5f1327291e59a3b7" providerId="LiveId" clId="{764363B6-DDB2-45AC-A3E2-ADC822704BC7}" dt="2022-07-18T14:01:51.883" v="190"/>
        <pc:sldMkLst>
          <pc:docMk/>
          <pc:sldMk cId="1626378320" sldId="258"/>
        </pc:sldMkLst>
        <pc:spChg chg="add">
          <ac:chgData name="Cecilia Paolini" userId="5f1327291e59a3b7" providerId="LiveId" clId="{764363B6-DDB2-45AC-A3E2-ADC822704BC7}" dt="2022-07-18T13:50:40.674" v="177" actId="26606"/>
          <ac:spMkLst>
            <pc:docMk/>
            <pc:sldMk cId="1626378320" sldId="258"/>
            <ac:spMk id="7" creationId="{42A4FC2C-047E-45A5-965D-8E1E3BF09BC6}"/>
          </ac:spMkLst>
        </pc:spChg>
        <pc:picChg chg="add mod">
          <ac:chgData name="Cecilia Paolini" userId="5f1327291e59a3b7" providerId="LiveId" clId="{764363B6-DDB2-45AC-A3E2-ADC822704BC7}" dt="2022-07-18T13:50:40.674" v="177" actId="26606"/>
          <ac:picMkLst>
            <pc:docMk/>
            <pc:sldMk cId="1626378320" sldId="258"/>
            <ac:picMk id="2" creationId="{4DAA7699-78F8-16CF-AE63-648C62ED4F55}"/>
          </ac:picMkLst>
        </pc:picChg>
      </pc:sldChg>
      <pc:sldChg chg="del">
        <pc:chgData name="Cecilia Paolini" userId="5f1327291e59a3b7" providerId="LiveId" clId="{764363B6-DDB2-45AC-A3E2-ADC822704BC7}" dt="2022-07-18T13:39:58.645" v="34" actId="47"/>
        <pc:sldMkLst>
          <pc:docMk/>
          <pc:sldMk cId="4159773633" sldId="258"/>
        </pc:sldMkLst>
      </pc:sldChg>
      <pc:sldChg chg="addSp delSp modSp new mod ord">
        <pc:chgData name="Cecilia Paolini" userId="5f1327291e59a3b7" providerId="LiveId" clId="{764363B6-DDB2-45AC-A3E2-ADC822704BC7}" dt="2022-07-18T21:47:21.760" v="336" actId="1076"/>
        <pc:sldMkLst>
          <pc:docMk/>
          <pc:sldMk cId="1351762004" sldId="259"/>
        </pc:sldMkLst>
        <pc:picChg chg="add del mod">
          <ac:chgData name="Cecilia Paolini" userId="5f1327291e59a3b7" providerId="LiveId" clId="{764363B6-DDB2-45AC-A3E2-ADC822704BC7}" dt="2022-07-18T21:46:55.525" v="329" actId="478"/>
          <ac:picMkLst>
            <pc:docMk/>
            <pc:sldMk cId="1351762004" sldId="259"/>
            <ac:picMk id="3" creationId="{72A5E8F0-EBF5-E4B7-FFF6-94B3AA99F92D}"/>
          </ac:picMkLst>
        </pc:picChg>
        <pc:picChg chg="add mod">
          <ac:chgData name="Cecilia Paolini" userId="5f1327291e59a3b7" providerId="LiveId" clId="{764363B6-DDB2-45AC-A3E2-ADC822704BC7}" dt="2022-07-18T21:47:03.946" v="331" actId="1076"/>
          <ac:picMkLst>
            <pc:docMk/>
            <pc:sldMk cId="1351762004" sldId="259"/>
            <ac:picMk id="5" creationId="{9FFC8A87-DB1D-43DC-EA54-802634C779AE}"/>
          </ac:picMkLst>
        </pc:picChg>
        <pc:picChg chg="add mod">
          <ac:chgData name="Cecilia Paolini" userId="5f1327291e59a3b7" providerId="LiveId" clId="{764363B6-DDB2-45AC-A3E2-ADC822704BC7}" dt="2022-07-18T21:47:21.760" v="336" actId="1076"/>
          <ac:picMkLst>
            <pc:docMk/>
            <pc:sldMk cId="1351762004" sldId="259"/>
            <ac:picMk id="7" creationId="{825803B7-6070-41C2-BBCC-62729C68F1C4}"/>
          </ac:picMkLst>
        </pc:picChg>
      </pc:sldChg>
      <pc:sldChg chg="del">
        <pc:chgData name="Cecilia Paolini" userId="5f1327291e59a3b7" providerId="LiveId" clId="{764363B6-DDB2-45AC-A3E2-ADC822704BC7}" dt="2022-07-18T13:39:58.036" v="33" actId="47"/>
        <pc:sldMkLst>
          <pc:docMk/>
          <pc:sldMk cId="2742194965" sldId="259"/>
        </pc:sldMkLst>
      </pc:sldChg>
      <pc:sldChg chg="del">
        <pc:chgData name="Cecilia Paolini" userId="5f1327291e59a3b7" providerId="LiveId" clId="{764363B6-DDB2-45AC-A3E2-ADC822704BC7}" dt="2022-07-18T13:39:57.183" v="32" actId="47"/>
        <pc:sldMkLst>
          <pc:docMk/>
          <pc:sldMk cId="1032003237" sldId="260"/>
        </pc:sldMkLst>
      </pc:sldChg>
      <pc:sldChg chg="new del ord">
        <pc:chgData name="Cecilia Paolini" userId="5f1327291e59a3b7" providerId="LiveId" clId="{764363B6-DDB2-45AC-A3E2-ADC822704BC7}" dt="2022-07-18T14:17:59.276" v="214" actId="47"/>
        <pc:sldMkLst>
          <pc:docMk/>
          <pc:sldMk cId="3781624759" sldId="260"/>
        </pc:sldMkLst>
      </pc:sldChg>
      <pc:sldChg chg="addSp modSp new mod ord">
        <pc:chgData name="Cecilia Paolini" userId="5f1327291e59a3b7" providerId="LiveId" clId="{764363B6-DDB2-45AC-A3E2-ADC822704BC7}" dt="2022-07-18T14:04:41.210" v="201" actId="1076"/>
        <pc:sldMkLst>
          <pc:docMk/>
          <pc:sldMk cId="43697361" sldId="261"/>
        </pc:sldMkLst>
        <pc:picChg chg="add mod">
          <ac:chgData name="Cecilia Paolini" userId="5f1327291e59a3b7" providerId="LiveId" clId="{764363B6-DDB2-45AC-A3E2-ADC822704BC7}" dt="2022-07-18T14:04:41.210" v="201" actId="1076"/>
          <ac:picMkLst>
            <pc:docMk/>
            <pc:sldMk cId="43697361" sldId="261"/>
            <ac:picMk id="3" creationId="{97232198-991F-19C6-18E6-F04C0C83DDD0}"/>
          </ac:picMkLst>
        </pc:picChg>
        <pc:picChg chg="add mod">
          <ac:chgData name="Cecilia Paolini" userId="5f1327291e59a3b7" providerId="LiveId" clId="{764363B6-DDB2-45AC-A3E2-ADC822704BC7}" dt="2022-07-18T14:04:04.276" v="198" actId="1076"/>
          <ac:picMkLst>
            <pc:docMk/>
            <pc:sldMk cId="43697361" sldId="261"/>
            <ac:picMk id="5" creationId="{6ECA1753-0F70-B20C-8ED2-640DD84D44D0}"/>
          </ac:picMkLst>
        </pc:picChg>
      </pc:sldChg>
      <pc:sldChg chg="del">
        <pc:chgData name="Cecilia Paolini" userId="5f1327291e59a3b7" providerId="LiveId" clId="{764363B6-DDB2-45AC-A3E2-ADC822704BC7}" dt="2022-07-18T13:39:59.245" v="35" actId="47"/>
        <pc:sldMkLst>
          <pc:docMk/>
          <pc:sldMk cId="66001220" sldId="261"/>
        </pc:sldMkLst>
      </pc:sldChg>
      <pc:sldChg chg="addSp modSp new mod">
        <pc:chgData name="Cecilia Paolini" userId="5f1327291e59a3b7" providerId="LiveId" clId="{764363B6-DDB2-45AC-A3E2-ADC822704BC7}" dt="2022-07-18T14:21:07.982" v="231" actId="1076"/>
        <pc:sldMkLst>
          <pc:docMk/>
          <pc:sldMk cId="3728482913" sldId="262"/>
        </pc:sldMkLst>
        <pc:picChg chg="add mod modCrop">
          <ac:chgData name="Cecilia Paolini" userId="5f1327291e59a3b7" providerId="LiveId" clId="{764363B6-DDB2-45AC-A3E2-ADC822704BC7}" dt="2022-07-18T14:21:04.745" v="230" actId="1076"/>
          <ac:picMkLst>
            <pc:docMk/>
            <pc:sldMk cId="3728482913" sldId="262"/>
            <ac:picMk id="2" creationId="{553D237C-02A5-4022-160B-7C32C7840BB9}"/>
          </ac:picMkLst>
        </pc:picChg>
        <pc:picChg chg="add mod modCrop">
          <ac:chgData name="Cecilia Paolini" userId="5f1327291e59a3b7" providerId="LiveId" clId="{764363B6-DDB2-45AC-A3E2-ADC822704BC7}" dt="2022-07-18T14:21:07.982" v="231" actId="1076"/>
          <ac:picMkLst>
            <pc:docMk/>
            <pc:sldMk cId="3728482913" sldId="262"/>
            <ac:picMk id="3" creationId="{FD6AC6F1-9395-1166-8695-398A03B6DA96}"/>
          </ac:picMkLst>
        </pc:picChg>
      </pc:sldChg>
      <pc:sldChg chg="del">
        <pc:chgData name="Cecilia Paolini" userId="5f1327291e59a3b7" providerId="LiveId" clId="{764363B6-DDB2-45AC-A3E2-ADC822704BC7}" dt="2022-07-18T13:39:59.902" v="36" actId="47"/>
        <pc:sldMkLst>
          <pc:docMk/>
          <pc:sldMk cId="4035082502" sldId="262"/>
        </pc:sldMkLst>
      </pc:sldChg>
      <pc:sldChg chg="del">
        <pc:chgData name="Cecilia Paolini" userId="5f1327291e59a3b7" providerId="LiveId" clId="{764363B6-DDB2-45AC-A3E2-ADC822704BC7}" dt="2022-07-18T13:40:00.455" v="37" actId="47"/>
        <pc:sldMkLst>
          <pc:docMk/>
          <pc:sldMk cId="2333187321" sldId="263"/>
        </pc:sldMkLst>
      </pc:sldChg>
      <pc:sldChg chg="addSp delSp modSp new mod setBg">
        <pc:chgData name="Cecilia Paolini" userId="5f1327291e59a3b7" providerId="LiveId" clId="{764363B6-DDB2-45AC-A3E2-ADC822704BC7}" dt="2022-07-18T21:29:45.209" v="284" actId="1076"/>
        <pc:sldMkLst>
          <pc:docMk/>
          <pc:sldMk cId="3795292106" sldId="263"/>
        </pc:sldMkLst>
        <pc:spChg chg="add del">
          <ac:chgData name="Cecilia Paolini" userId="5f1327291e59a3b7" providerId="LiveId" clId="{764363B6-DDB2-45AC-A3E2-ADC822704BC7}" dt="2022-07-18T21:28:33.710" v="266" actId="26606"/>
          <ac:spMkLst>
            <pc:docMk/>
            <pc:sldMk cId="3795292106" sldId="263"/>
            <ac:spMk id="13" creationId="{9527FCEA-6143-4C5E-8C45-8AC9237ADE89}"/>
          </ac:spMkLst>
        </pc:spChg>
        <pc:spChg chg="add del">
          <ac:chgData name="Cecilia Paolini" userId="5f1327291e59a3b7" providerId="LiveId" clId="{764363B6-DDB2-45AC-A3E2-ADC822704BC7}" dt="2022-07-18T21:28:33.710" v="266" actId="26606"/>
          <ac:spMkLst>
            <pc:docMk/>
            <pc:sldMk cId="3795292106" sldId="263"/>
            <ac:spMk id="15" creationId="{1A9F23AD-7A55-49F3-A3EC-743F47F36B0E}"/>
          </ac:spMkLst>
        </pc:spChg>
        <pc:spChg chg="add del">
          <ac:chgData name="Cecilia Paolini" userId="5f1327291e59a3b7" providerId="LiveId" clId="{764363B6-DDB2-45AC-A3E2-ADC822704BC7}" dt="2022-07-18T21:28:33.710" v="266" actId="26606"/>
          <ac:spMkLst>
            <pc:docMk/>
            <pc:sldMk cId="3795292106" sldId="263"/>
            <ac:spMk id="17" creationId="{D7D9F91F-72C9-4DB9-ABD0-A8180D8262D5}"/>
          </ac:spMkLst>
        </pc:spChg>
        <pc:spChg chg="add del">
          <ac:chgData name="Cecilia Paolini" userId="5f1327291e59a3b7" providerId="LiveId" clId="{764363B6-DDB2-45AC-A3E2-ADC822704BC7}" dt="2022-07-18T21:28:33.710" v="266" actId="26606"/>
          <ac:spMkLst>
            <pc:docMk/>
            <pc:sldMk cId="3795292106" sldId="263"/>
            <ac:spMk id="19" creationId="{BE016956-CE9F-4946-8834-A8BC3529D0F6}"/>
          </ac:spMkLst>
        </pc:spChg>
        <pc:spChg chg="add del">
          <ac:chgData name="Cecilia Paolini" userId="5f1327291e59a3b7" providerId="LiveId" clId="{764363B6-DDB2-45AC-A3E2-ADC822704BC7}" dt="2022-07-18T21:28:37.347" v="268" actId="26606"/>
          <ac:spMkLst>
            <pc:docMk/>
            <pc:sldMk cId="3795292106" sldId="263"/>
            <ac:spMk id="21" creationId="{7F23EF37-19EC-4973-A7AF-4BBF68646D7D}"/>
          </ac:spMkLst>
        </pc:spChg>
        <pc:spChg chg="add del">
          <ac:chgData name="Cecilia Paolini" userId="5f1327291e59a3b7" providerId="LiveId" clId="{764363B6-DDB2-45AC-A3E2-ADC822704BC7}" dt="2022-07-18T21:28:41.617" v="270" actId="26606"/>
          <ac:spMkLst>
            <pc:docMk/>
            <pc:sldMk cId="3795292106" sldId="263"/>
            <ac:spMk id="23" creationId="{42A4FC2C-047E-45A5-965D-8E1E3BF09BC6}"/>
          </ac:spMkLst>
        </pc:spChg>
        <pc:spChg chg="add del">
          <ac:chgData name="Cecilia Paolini" userId="5f1327291e59a3b7" providerId="LiveId" clId="{764363B6-DDB2-45AC-A3E2-ADC822704BC7}" dt="2022-07-18T21:28:54.467" v="273" actId="26606"/>
          <ac:spMkLst>
            <pc:docMk/>
            <pc:sldMk cId="3795292106" sldId="263"/>
            <ac:spMk id="25" creationId="{7F23EF37-19EC-4973-A7AF-4BBF68646D7D}"/>
          </ac:spMkLst>
        </pc:spChg>
        <pc:spChg chg="add">
          <ac:chgData name="Cecilia Paolini" userId="5f1327291e59a3b7" providerId="LiveId" clId="{764363B6-DDB2-45AC-A3E2-ADC822704BC7}" dt="2022-07-18T21:28:54.467" v="273" actId="26606"/>
          <ac:spMkLst>
            <pc:docMk/>
            <pc:sldMk cId="3795292106" sldId="263"/>
            <ac:spMk id="30" creationId="{9527FCEA-6143-4C5E-8C45-8AC9237ADE89}"/>
          </ac:spMkLst>
        </pc:spChg>
        <pc:spChg chg="add">
          <ac:chgData name="Cecilia Paolini" userId="5f1327291e59a3b7" providerId="LiveId" clId="{764363B6-DDB2-45AC-A3E2-ADC822704BC7}" dt="2022-07-18T21:28:54.467" v="273" actId="26606"/>
          <ac:spMkLst>
            <pc:docMk/>
            <pc:sldMk cId="3795292106" sldId="263"/>
            <ac:spMk id="32" creationId="{1A9F23AD-7A55-49F3-A3EC-743F47F36B0E}"/>
          </ac:spMkLst>
        </pc:spChg>
        <pc:spChg chg="add">
          <ac:chgData name="Cecilia Paolini" userId="5f1327291e59a3b7" providerId="LiveId" clId="{764363B6-DDB2-45AC-A3E2-ADC822704BC7}" dt="2022-07-18T21:28:54.467" v="273" actId="26606"/>
          <ac:spMkLst>
            <pc:docMk/>
            <pc:sldMk cId="3795292106" sldId="263"/>
            <ac:spMk id="34" creationId="{D7D9F91F-72C9-4DB9-ABD0-A8180D8262D5}"/>
          </ac:spMkLst>
        </pc:spChg>
        <pc:spChg chg="add">
          <ac:chgData name="Cecilia Paolini" userId="5f1327291e59a3b7" providerId="LiveId" clId="{764363B6-DDB2-45AC-A3E2-ADC822704BC7}" dt="2022-07-18T21:28:54.467" v="273" actId="26606"/>
          <ac:spMkLst>
            <pc:docMk/>
            <pc:sldMk cId="3795292106" sldId="263"/>
            <ac:spMk id="36" creationId="{BE016956-CE9F-4946-8834-A8BC3529D0F6}"/>
          </ac:spMkLst>
        </pc:spChg>
        <pc:picChg chg="add mod ord">
          <ac:chgData name="Cecilia Paolini" userId="5f1327291e59a3b7" providerId="LiveId" clId="{764363B6-DDB2-45AC-A3E2-ADC822704BC7}" dt="2022-07-18T21:29:38.708" v="283" actId="1076"/>
          <ac:picMkLst>
            <pc:docMk/>
            <pc:sldMk cId="3795292106" sldId="263"/>
            <ac:picMk id="2" creationId="{71DD5063-4FC4-78FA-BF3B-5A49D3E080CE}"/>
          </ac:picMkLst>
        </pc:picChg>
        <pc:picChg chg="add mod ord">
          <ac:chgData name="Cecilia Paolini" userId="5f1327291e59a3b7" providerId="LiveId" clId="{764363B6-DDB2-45AC-A3E2-ADC822704BC7}" dt="2022-07-18T21:29:45.209" v="284" actId="1076"/>
          <ac:picMkLst>
            <pc:docMk/>
            <pc:sldMk cId="3795292106" sldId="263"/>
            <ac:picMk id="4" creationId="{6B3F7F6F-0EB2-3A81-2225-D44A193957FF}"/>
          </ac:picMkLst>
        </pc:picChg>
        <pc:picChg chg="add del mod">
          <ac:chgData name="Cecilia Paolini" userId="5f1327291e59a3b7" providerId="LiveId" clId="{764363B6-DDB2-45AC-A3E2-ADC822704BC7}" dt="2022-07-18T21:22:20.087" v="247" actId="21"/>
          <ac:picMkLst>
            <pc:docMk/>
            <pc:sldMk cId="3795292106" sldId="263"/>
            <ac:picMk id="6" creationId="{A7C153A6-D160-C558-95AE-FDE8BD8286DC}"/>
          </ac:picMkLst>
        </pc:picChg>
        <pc:picChg chg="add mod ord">
          <ac:chgData name="Cecilia Paolini" userId="5f1327291e59a3b7" providerId="LiveId" clId="{764363B6-DDB2-45AC-A3E2-ADC822704BC7}" dt="2022-07-18T21:29:11.267" v="277" actId="14100"/>
          <ac:picMkLst>
            <pc:docMk/>
            <pc:sldMk cId="3795292106" sldId="263"/>
            <ac:picMk id="8" creationId="{10AD8E25-0063-0B8B-0953-80E01200863E}"/>
          </ac:picMkLst>
        </pc:picChg>
      </pc:sldChg>
      <pc:sldChg chg="del">
        <pc:chgData name="Cecilia Paolini" userId="5f1327291e59a3b7" providerId="LiveId" clId="{764363B6-DDB2-45AC-A3E2-ADC822704BC7}" dt="2022-07-18T13:40:00.934" v="38" actId="47"/>
        <pc:sldMkLst>
          <pc:docMk/>
          <pc:sldMk cId="3141726930" sldId="264"/>
        </pc:sldMkLst>
      </pc:sldChg>
      <pc:sldChg chg="addSp modSp new mod">
        <pc:chgData name="Cecilia Paolini" userId="5f1327291e59a3b7" providerId="LiveId" clId="{764363B6-DDB2-45AC-A3E2-ADC822704BC7}" dt="2022-07-18T21:22:32.278" v="251" actId="1076"/>
        <pc:sldMkLst>
          <pc:docMk/>
          <pc:sldMk cId="3514964949" sldId="264"/>
        </pc:sldMkLst>
        <pc:picChg chg="add mod">
          <ac:chgData name="Cecilia Paolini" userId="5f1327291e59a3b7" providerId="LiveId" clId="{764363B6-DDB2-45AC-A3E2-ADC822704BC7}" dt="2022-07-18T21:22:32.278" v="251" actId="1076"/>
          <ac:picMkLst>
            <pc:docMk/>
            <pc:sldMk cId="3514964949" sldId="264"/>
            <ac:picMk id="2" creationId="{1CF72632-2FC9-3D8E-91F7-F8E30175C5A1}"/>
          </ac:picMkLst>
        </pc:picChg>
      </pc:sldChg>
      <pc:sldChg chg="del">
        <pc:chgData name="Cecilia Paolini" userId="5f1327291e59a3b7" providerId="LiveId" clId="{764363B6-DDB2-45AC-A3E2-ADC822704BC7}" dt="2022-07-18T13:40:01.940" v="39" actId="47"/>
        <pc:sldMkLst>
          <pc:docMk/>
          <pc:sldMk cId="3088342223" sldId="265"/>
        </pc:sldMkLst>
      </pc:sldChg>
      <pc:sldChg chg="addSp modSp new mod ord">
        <pc:chgData name="Cecilia Paolini" userId="5f1327291e59a3b7" providerId="LiveId" clId="{764363B6-DDB2-45AC-A3E2-ADC822704BC7}" dt="2022-07-18T21:35:13.823" v="298"/>
        <pc:sldMkLst>
          <pc:docMk/>
          <pc:sldMk cId="3682957263" sldId="265"/>
        </pc:sldMkLst>
        <pc:picChg chg="add mod">
          <ac:chgData name="Cecilia Paolini" userId="5f1327291e59a3b7" providerId="LiveId" clId="{764363B6-DDB2-45AC-A3E2-ADC822704BC7}" dt="2022-07-18T21:35:08.697" v="296" actId="14100"/>
          <ac:picMkLst>
            <pc:docMk/>
            <pc:sldMk cId="3682957263" sldId="265"/>
            <ac:picMk id="3" creationId="{7C0B2C04-D476-7F53-30F2-F31AE01CED8E}"/>
          </ac:picMkLst>
        </pc:picChg>
      </pc:sldChg>
      <pc:sldChg chg="addSp modSp new mod ord">
        <pc:chgData name="Cecilia Paolini" userId="5f1327291e59a3b7" providerId="LiveId" clId="{764363B6-DDB2-45AC-A3E2-ADC822704BC7}" dt="2022-07-18T21:35:30.432" v="304" actId="14100"/>
        <pc:sldMkLst>
          <pc:docMk/>
          <pc:sldMk cId="2889891282" sldId="266"/>
        </pc:sldMkLst>
        <pc:picChg chg="add mod">
          <ac:chgData name="Cecilia Paolini" userId="5f1327291e59a3b7" providerId="LiveId" clId="{764363B6-DDB2-45AC-A3E2-ADC822704BC7}" dt="2022-07-18T21:35:30.432" v="304" actId="14100"/>
          <ac:picMkLst>
            <pc:docMk/>
            <pc:sldMk cId="2889891282" sldId="266"/>
            <ac:picMk id="3" creationId="{9A36CF0A-FE58-8F29-C04F-CBB351D04DD4}"/>
          </ac:picMkLst>
        </pc:picChg>
      </pc:sldChg>
      <pc:sldChg chg="addSp modSp new mod ord">
        <pc:chgData name="Cecilia Paolini" userId="5f1327291e59a3b7" providerId="LiveId" clId="{764363B6-DDB2-45AC-A3E2-ADC822704BC7}" dt="2022-07-18T21:36:19.041" v="310" actId="14100"/>
        <pc:sldMkLst>
          <pc:docMk/>
          <pc:sldMk cId="253021466" sldId="267"/>
        </pc:sldMkLst>
        <pc:picChg chg="add mod">
          <ac:chgData name="Cecilia Paolini" userId="5f1327291e59a3b7" providerId="LiveId" clId="{764363B6-DDB2-45AC-A3E2-ADC822704BC7}" dt="2022-07-18T21:36:19.041" v="310" actId="14100"/>
          <ac:picMkLst>
            <pc:docMk/>
            <pc:sldMk cId="253021466" sldId="267"/>
            <ac:picMk id="3" creationId="{CA6D34B1-CF39-19A9-A501-28AB3F4CF773}"/>
          </ac:picMkLst>
        </pc:picChg>
      </pc:sldChg>
      <pc:sldChg chg="addSp delSp modSp new mod setBg">
        <pc:chgData name="Cecilia Paolini" userId="5f1327291e59a3b7" providerId="LiveId" clId="{764363B6-DDB2-45AC-A3E2-ADC822704BC7}" dt="2022-07-18T21:37:16.495" v="317" actId="26606"/>
        <pc:sldMkLst>
          <pc:docMk/>
          <pc:sldMk cId="868288167" sldId="268"/>
        </pc:sldMkLst>
        <pc:spChg chg="add del">
          <ac:chgData name="Cecilia Paolini" userId="5f1327291e59a3b7" providerId="LiveId" clId="{764363B6-DDB2-45AC-A3E2-ADC822704BC7}" dt="2022-07-18T21:37:16.495" v="317" actId="26606"/>
          <ac:spMkLst>
            <pc:docMk/>
            <pc:sldMk cId="868288167" sldId="268"/>
            <ac:spMk id="8" creationId="{01D0AF59-99C3-4251-AB9A-C966C6AD4400}"/>
          </ac:spMkLst>
        </pc:spChg>
        <pc:spChg chg="add del">
          <ac:chgData name="Cecilia Paolini" userId="5f1327291e59a3b7" providerId="LiveId" clId="{764363B6-DDB2-45AC-A3E2-ADC822704BC7}" dt="2022-07-18T21:37:16.495" v="317" actId="26606"/>
          <ac:spMkLst>
            <pc:docMk/>
            <pc:sldMk cId="868288167" sldId="268"/>
            <ac:spMk id="10" creationId="{1855405F-37A2-4869-9154-F8BE3BECE6C3}"/>
          </ac:spMkLst>
        </pc:spChg>
        <pc:picChg chg="add mod">
          <ac:chgData name="Cecilia Paolini" userId="5f1327291e59a3b7" providerId="LiveId" clId="{764363B6-DDB2-45AC-A3E2-ADC822704BC7}" dt="2022-07-18T21:37:16.495" v="317" actId="26606"/>
          <ac:picMkLst>
            <pc:docMk/>
            <pc:sldMk cId="868288167" sldId="268"/>
            <ac:picMk id="3" creationId="{961C5DCB-C67E-02F8-44E4-AF73830C14A3}"/>
          </ac:picMkLst>
        </pc:picChg>
      </pc:sldChg>
      <pc:sldChg chg="addSp modSp new mod">
        <pc:chgData name="Cecilia Paolini" userId="5f1327291e59a3b7" providerId="LiveId" clId="{764363B6-DDB2-45AC-A3E2-ADC822704BC7}" dt="2022-07-18T21:41:42.720" v="325" actId="1076"/>
        <pc:sldMkLst>
          <pc:docMk/>
          <pc:sldMk cId="2228157747" sldId="269"/>
        </pc:sldMkLst>
        <pc:picChg chg="add mod">
          <ac:chgData name="Cecilia Paolini" userId="5f1327291e59a3b7" providerId="LiveId" clId="{764363B6-DDB2-45AC-A3E2-ADC822704BC7}" dt="2022-07-18T21:41:42.720" v="325" actId="1076"/>
          <ac:picMkLst>
            <pc:docMk/>
            <pc:sldMk cId="2228157747" sldId="269"/>
            <ac:picMk id="2" creationId="{868A5FBD-8651-C4EA-0E73-67EFEE26F28B}"/>
          </ac:picMkLst>
        </pc:picChg>
        <pc:picChg chg="add mod">
          <ac:chgData name="Cecilia Paolini" userId="5f1327291e59a3b7" providerId="LiveId" clId="{764363B6-DDB2-45AC-A3E2-ADC822704BC7}" dt="2022-07-18T21:41:38.598" v="324" actId="14100"/>
          <ac:picMkLst>
            <pc:docMk/>
            <pc:sldMk cId="2228157747" sldId="269"/>
            <ac:picMk id="3" creationId="{B8302D9C-9FA6-9E45-D7EF-A6578C681273}"/>
          </ac:picMkLst>
        </pc:picChg>
      </pc:sldChg>
      <pc:sldChg chg="addSp modSp new del mod">
        <pc:chgData name="Cecilia Paolini" userId="5f1327291e59a3b7" providerId="LiveId" clId="{764363B6-DDB2-45AC-A3E2-ADC822704BC7}" dt="2022-07-21T04:13:11.883" v="337" actId="47"/>
        <pc:sldMkLst>
          <pc:docMk/>
          <pc:sldMk cId="3292833898" sldId="270"/>
        </pc:sldMkLst>
        <pc:picChg chg="add mod">
          <ac:chgData name="Cecilia Paolini" userId="5f1327291e59a3b7" providerId="LiveId" clId="{764363B6-DDB2-45AC-A3E2-ADC822704BC7}" dt="2022-07-18T21:45:56.139" v="328" actId="962"/>
          <ac:picMkLst>
            <pc:docMk/>
            <pc:sldMk cId="3292833898" sldId="270"/>
            <ac:picMk id="3" creationId="{91501648-6588-01AC-3CBB-DB76BA58636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45F71-9FEA-D9F5-6354-9244933E583D}"/>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58F7BD3-C064-4BB9-F930-F58A72A6DA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B6347F7-0E81-73D0-8163-566DF5BD7315}"/>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6B22CE3-9557-981D-A3A3-9F8162BE2A0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DD58B6A-5819-11FC-7052-C69BE3F709E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84437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709C9-1E88-1D74-D962-8978B3A213B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8A470A3-4F76-AB87-35B2-43A8486BB54C}"/>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3087D7C-B51E-6064-236D-DB915D2103B8}"/>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27C22FC-3A83-69C6-AE76-D54702B38AC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93AFBCE-D99C-4C4A-6720-2D904471D8F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418338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2ACFEF57-608E-E051-7790-4B0CC32F85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FF0E90F-C340-91FC-4F96-3B131461C06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FBDA93-ECC9-C7D4-C592-9FC8219A4FBB}"/>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291C3C70-ABE1-99F4-3F4C-F0A94FD11A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A20730-5E24-6E0C-35EA-00FFB160F7EB}"/>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70317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4DF575-5D72-F78B-28FA-40C1FECCF96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B5AADD1-E56B-D077-9118-26ED2A690C6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39C5C8C-F791-B3D6-A8BE-58E8213B8A1A}"/>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3338D772-40B4-9EF0-2D2C-DDB0CAE81C5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6D8875-1A2D-8EC9-9951-9D1852F59BFA}"/>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899344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38654D-5DFB-BA22-1C82-49A7A7145C72}"/>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4D9C79C-D8BC-EE89-55B3-CDA17E797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03156D3-6E0B-AEC8-84AE-84D0BC535536}"/>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AEE831EC-C0BE-E845-F92F-C92F58AB63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5740FF8-B18D-271B-FC40-DB10808703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82450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01D422-CC7F-8B0D-38BC-3DC1305A5E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7E7CB66-B462-514E-134C-F3E72AF9D00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512F69C-45FC-BC0C-9AE9-FBA1FB9E475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F27BAF5-83A2-A00D-0C7A-8D4899186D71}"/>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43039A1F-3FF1-6C00-4492-2B59E839ABA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D4DEE1C-9228-5375-EB5A-96F3C7B9DC1C}"/>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52403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7E1B4-1C29-BA7E-89D2-A2C5BDA1E36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2F82DB3-9032-9AB8-95E8-152F8B1E3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DCAEA-C7A9-1F6D-97E8-490F5B90162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C425493-478B-20F4-8F85-87529A1645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089391C-CA3F-64AD-2C84-45CB7560B7A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9F6E9F7-99B2-D4B6-5D99-AF3C85E9723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8" name="Segnaposto piè di pagina 7">
            <a:extLst>
              <a:ext uri="{FF2B5EF4-FFF2-40B4-BE49-F238E27FC236}">
                <a16:creationId xmlns:a16="http://schemas.microsoft.com/office/drawing/2014/main" id="{231155A4-F76D-E161-2792-0EDC99BE0C4E}"/>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7EA5F769-7439-1F35-32BB-3435E583B35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73408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56603C-7547-362A-7A3F-5326B2C3040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85A3561B-456E-114F-B408-526686101210}"/>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4" name="Segnaposto piè di pagina 3">
            <a:extLst>
              <a:ext uri="{FF2B5EF4-FFF2-40B4-BE49-F238E27FC236}">
                <a16:creationId xmlns:a16="http://schemas.microsoft.com/office/drawing/2014/main" id="{75D5EBD4-B64E-CFBC-E279-9DA1C74DE9E1}"/>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5B4920E-3545-16A3-AF01-19F12035C700}"/>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3308095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72D042C-3997-7FBB-1461-9FC75924E21F}"/>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3" name="Segnaposto piè di pagina 2">
            <a:extLst>
              <a:ext uri="{FF2B5EF4-FFF2-40B4-BE49-F238E27FC236}">
                <a16:creationId xmlns:a16="http://schemas.microsoft.com/office/drawing/2014/main" id="{7210A966-9D07-38CA-7C51-A2EC2F1A590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81AC78E-E1C6-1E31-8BC5-413926A18A1E}"/>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18077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7A051E-E5B5-CD51-06F6-270DDD963C6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0A798EE-CEA0-0F76-C00F-688E2664C8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597EE01-B28C-E0ED-4272-2308EA6254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5279872-E741-E25F-8E88-34937F7A7842}"/>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1A2ADD5F-4F0F-41BF-B760-8682A4D0C6C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44D49FC-6EB8-07D3-A72C-1FCC9B069959}"/>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257105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E9829E-FECA-C5A3-CDC2-E6EBEB4785B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D1942E4-04F0-C163-7DEA-B8257392EA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E74330B-A833-B374-83F2-C36D71732E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DBD52-75CA-492B-F0E8-EA6ECFEA1129}"/>
              </a:ext>
            </a:extLst>
          </p:cNvPr>
          <p:cNvSpPr>
            <a:spLocks noGrp="1"/>
          </p:cNvSpPr>
          <p:nvPr>
            <p:ph type="dt" sz="half" idx="10"/>
          </p:nvPr>
        </p:nvSpPr>
        <p:spPr/>
        <p:txBody>
          <a:bodyPr/>
          <a:lstStyle/>
          <a:p>
            <a:fld id="{C90EB02F-4AD8-4734-A02A-7604E010704A}" type="datetimeFigureOut">
              <a:rPr lang="it-IT" smtClean="0"/>
              <a:t>04/08/2023</a:t>
            </a:fld>
            <a:endParaRPr lang="it-IT"/>
          </a:p>
        </p:txBody>
      </p:sp>
      <p:sp>
        <p:nvSpPr>
          <p:cNvPr id="6" name="Segnaposto piè di pagina 5">
            <a:extLst>
              <a:ext uri="{FF2B5EF4-FFF2-40B4-BE49-F238E27FC236}">
                <a16:creationId xmlns:a16="http://schemas.microsoft.com/office/drawing/2014/main" id="{0733491A-4AFA-A7D7-8813-0C6976A4B52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17B8376C-3F77-D7E6-EEEF-85FAB08CD225}"/>
              </a:ext>
            </a:extLst>
          </p:cNvPr>
          <p:cNvSpPr>
            <a:spLocks noGrp="1"/>
          </p:cNvSpPr>
          <p:nvPr>
            <p:ph type="sldNum" sz="quarter" idx="12"/>
          </p:nvPr>
        </p:nvSpPr>
        <p:spPr/>
        <p:txBody>
          <a:bodyPr/>
          <a:lstStyle/>
          <a:p>
            <a:fld id="{9B48277D-F2E7-429D-B300-C0178CAEFE44}" type="slidenum">
              <a:rPr lang="it-IT" smtClean="0"/>
              <a:t>‹N›</a:t>
            </a:fld>
            <a:endParaRPr lang="it-IT"/>
          </a:p>
        </p:txBody>
      </p:sp>
    </p:spTree>
    <p:extLst>
      <p:ext uri="{BB962C8B-B14F-4D97-AF65-F5344CB8AC3E}">
        <p14:creationId xmlns:p14="http://schemas.microsoft.com/office/powerpoint/2010/main" val="144772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37C2EFF-17B6-7516-B34E-D381394D68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0569D4E-1A46-0C0B-6F3C-D664174763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F20C574-A17B-173A-05ED-DB77E31F9E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0EB02F-4AD8-4734-A02A-7604E010704A}" type="datetimeFigureOut">
              <a:rPr lang="it-IT" smtClean="0"/>
              <a:t>04/08/2023</a:t>
            </a:fld>
            <a:endParaRPr lang="it-IT"/>
          </a:p>
        </p:txBody>
      </p:sp>
      <p:sp>
        <p:nvSpPr>
          <p:cNvPr id="5" name="Segnaposto piè di pagina 4">
            <a:extLst>
              <a:ext uri="{FF2B5EF4-FFF2-40B4-BE49-F238E27FC236}">
                <a16:creationId xmlns:a16="http://schemas.microsoft.com/office/drawing/2014/main" id="{6F278A67-372B-FE5B-DBD7-0DAE87B586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245E440-68CF-D306-5855-07C1439D87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8277D-F2E7-429D-B300-C0178CAEFE44}" type="slidenum">
              <a:rPr lang="it-IT" smtClean="0"/>
              <a:t>‹N›</a:t>
            </a:fld>
            <a:endParaRPr lang="it-IT"/>
          </a:p>
        </p:txBody>
      </p:sp>
    </p:spTree>
    <p:extLst>
      <p:ext uri="{BB962C8B-B14F-4D97-AF65-F5344CB8AC3E}">
        <p14:creationId xmlns:p14="http://schemas.microsoft.com/office/powerpoint/2010/main" val="1029721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7A8576-6A82-4B04-1860-0BBEA58CD7C8}"/>
              </a:ext>
            </a:extLst>
          </p:cNvPr>
          <p:cNvSpPr>
            <a:spLocks noGrp="1"/>
          </p:cNvSpPr>
          <p:nvPr>
            <p:ph type="ctrTitle"/>
          </p:nvPr>
        </p:nvSpPr>
        <p:spPr>
          <a:xfrm>
            <a:off x="6096000" y="1290953"/>
            <a:ext cx="6096000" cy="3443068"/>
          </a:xfrm>
        </p:spPr>
        <p:txBody>
          <a:bodyPr vert="horz" lIns="91440" tIns="45720" rIns="91440" bIns="45720" rtlCol="0" anchor="b">
            <a:normAutofit/>
          </a:bodyPr>
          <a:lstStyle/>
          <a:p>
            <a:r>
              <a:rPr lang="en-US" sz="2600" kern="1200" dirty="0">
                <a:solidFill>
                  <a:schemeClr val="tx1"/>
                </a:solidFill>
                <a:latin typeface="Times New Roman" panose="02020603050405020304" pitchFamily="18" charset="0"/>
                <a:cs typeface="Times New Roman" panose="02020603050405020304" pitchFamily="18" charset="0"/>
              </a:rPr>
              <a:t>NUOVE TECNOLOGIE PER I BENI CULTURALI</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a:solidFill>
                  <a:schemeClr val="tx1"/>
                </a:solidFill>
                <a:latin typeface="Times New Roman" panose="02020603050405020304" pitchFamily="18" charset="0"/>
                <a:cs typeface="Times New Roman" panose="02020603050405020304" pitchFamily="18" charset="0"/>
              </a:rPr>
              <a:t>Discipline </a:t>
            </a:r>
            <a:r>
              <a:rPr lang="en-US" sz="2600" kern="1200" dirty="0" err="1">
                <a:solidFill>
                  <a:schemeClr val="tx1"/>
                </a:solidFill>
                <a:latin typeface="Times New Roman" panose="02020603050405020304" pitchFamily="18" charset="0"/>
                <a:cs typeface="Times New Roman" panose="02020603050405020304" pitchFamily="18" charset="0"/>
              </a:rPr>
              <a:t>delle</a:t>
            </a:r>
            <a:r>
              <a:rPr lang="en-US" sz="2600" kern="1200" dirty="0">
                <a:solidFill>
                  <a:schemeClr val="tx1"/>
                </a:solidFill>
                <a:latin typeface="Times New Roman" panose="02020603050405020304" pitchFamily="18" charset="0"/>
                <a:cs typeface="Times New Roman" panose="02020603050405020304" pitchFamily="18" charset="0"/>
              </a:rPr>
              <a:t> Arti, </a:t>
            </a:r>
            <a:r>
              <a:rPr lang="en-US" sz="2600" kern="1200" dirty="0" err="1">
                <a:solidFill>
                  <a:schemeClr val="tx1"/>
                </a:solidFill>
                <a:latin typeface="Times New Roman" panose="02020603050405020304" pitchFamily="18" charset="0"/>
                <a:cs typeface="Times New Roman" panose="02020603050405020304" pitchFamily="18" charset="0"/>
              </a:rPr>
              <a:t>della</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Musica</a:t>
            </a:r>
            <a:r>
              <a:rPr lang="en-US" sz="2600" kern="1200" dirty="0">
                <a:solidFill>
                  <a:schemeClr val="tx1"/>
                </a:solidFill>
                <a:latin typeface="Times New Roman" panose="02020603050405020304" pitchFamily="18" charset="0"/>
                <a:cs typeface="Times New Roman" panose="02020603050405020304" pitchFamily="18" charset="0"/>
              </a:rPr>
              <a:t> e </a:t>
            </a:r>
            <a:r>
              <a:rPr lang="en-US" sz="2600" kern="1200" dirty="0" err="1">
                <a:solidFill>
                  <a:schemeClr val="tx1"/>
                </a:solidFill>
                <a:latin typeface="Times New Roman" panose="02020603050405020304" pitchFamily="18" charset="0"/>
                <a:cs typeface="Times New Roman" panose="02020603050405020304" pitchFamily="18" charset="0"/>
              </a:rPr>
              <a:t>dello</a:t>
            </a:r>
            <a:r>
              <a:rPr lang="en-US" sz="2600" kern="1200" dirty="0">
                <a:solidFill>
                  <a:schemeClr val="tx1"/>
                </a:solidFill>
                <a:latin typeface="Times New Roman" panose="02020603050405020304" pitchFamily="18" charset="0"/>
                <a:cs typeface="Times New Roman" panose="02020603050405020304" pitchFamily="18" charset="0"/>
              </a:rPr>
              <a:t> </a:t>
            </a:r>
            <a:r>
              <a:rPr lang="en-US" sz="2600" kern="1200" dirty="0" err="1">
                <a:solidFill>
                  <a:schemeClr val="tx1"/>
                </a:solidFill>
                <a:latin typeface="Times New Roman" panose="02020603050405020304" pitchFamily="18" charset="0"/>
                <a:cs typeface="Times New Roman" panose="02020603050405020304" pitchFamily="18" charset="0"/>
              </a:rPr>
              <a:t>Spettacolo</a:t>
            </a:r>
            <a:r>
              <a:rPr lang="en-US" sz="2600" kern="1200" dirty="0">
                <a:solidFill>
                  <a:schemeClr val="tx1"/>
                </a:solidFill>
                <a:latin typeface="Times New Roman" panose="02020603050405020304" pitchFamily="18" charset="0"/>
                <a:cs typeface="Times New Roman" panose="02020603050405020304" pitchFamily="18" charset="0"/>
              </a:rPr>
              <a:t> (L-3)</a:t>
            </a:r>
            <a:br>
              <a:rPr lang="en-US" sz="2600" kern="1200" dirty="0">
                <a:solidFill>
                  <a:schemeClr val="tx1"/>
                </a:solidFill>
                <a:latin typeface="Times New Roman" panose="02020603050405020304" pitchFamily="18" charset="0"/>
                <a:cs typeface="Times New Roman" panose="02020603050405020304" pitchFamily="18" charset="0"/>
              </a:rPr>
            </a:br>
            <a:br>
              <a:rPr lang="en-US" sz="2600" kern="1200" dirty="0">
                <a:solidFill>
                  <a:schemeClr val="tx1"/>
                </a:solidFill>
                <a:latin typeface="Times New Roman" panose="02020603050405020304" pitchFamily="18" charset="0"/>
                <a:cs typeface="Times New Roman" panose="02020603050405020304" pitchFamily="18" charset="0"/>
              </a:rPr>
            </a:br>
            <a:r>
              <a:rPr lang="en-US" sz="2600" kern="1200" dirty="0" err="1">
                <a:solidFill>
                  <a:schemeClr val="tx1"/>
                </a:solidFill>
                <a:latin typeface="Times New Roman" panose="02020603050405020304" pitchFamily="18" charset="0"/>
                <a:cs typeface="Times New Roman" panose="02020603050405020304" pitchFamily="18" charset="0"/>
              </a:rPr>
              <a:t>Università</a:t>
            </a:r>
            <a:r>
              <a:rPr lang="en-US" sz="2600" kern="1200" dirty="0">
                <a:solidFill>
                  <a:schemeClr val="tx1"/>
                </a:solidFill>
                <a:latin typeface="Times New Roman" panose="02020603050405020304" pitchFamily="18" charset="0"/>
                <a:cs typeface="Times New Roman" panose="02020603050405020304" pitchFamily="18" charset="0"/>
              </a:rPr>
              <a:t> di Teramo</a:t>
            </a:r>
          </a:p>
        </p:txBody>
      </p:sp>
      <p:sp>
        <p:nvSpPr>
          <p:cNvPr id="3" name="Sottotitolo 2">
            <a:extLst>
              <a:ext uri="{FF2B5EF4-FFF2-40B4-BE49-F238E27FC236}">
                <a16:creationId xmlns:a16="http://schemas.microsoft.com/office/drawing/2014/main" id="{FF99F7C7-9135-F3DD-06FF-52960E97AF13}"/>
              </a:ext>
            </a:extLst>
          </p:cNvPr>
          <p:cNvSpPr>
            <a:spLocks noGrp="1"/>
          </p:cNvSpPr>
          <p:nvPr>
            <p:ph type="subTitle" idx="1"/>
          </p:nvPr>
        </p:nvSpPr>
        <p:spPr>
          <a:xfrm>
            <a:off x="194840" y="4462581"/>
            <a:ext cx="4272564" cy="766381"/>
          </a:xfrm>
        </p:spPr>
        <p:txBody>
          <a:bodyPr vert="horz" lIns="91440" tIns="45720" rIns="91440" bIns="45720" rtlCol="0">
            <a:noAutofit/>
          </a:bodyPr>
          <a:lstStyle/>
          <a:p>
            <a:pPr algn="l"/>
            <a:r>
              <a:rPr lang="en-US" sz="2000" kern="1200" dirty="0">
                <a:solidFill>
                  <a:schemeClr val="tx1"/>
                </a:solidFill>
                <a:latin typeface="Times New Roman" panose="02020603050405020304" pitchFamily="18" charset="0"/>
                <a:cs typeface="Times New Roman" panose="02020603050405020304" pitchFamily="18" charset="0"/>
              </a:rPr>
              <a:t>Cecilia Paolini</a:t>
            </a:r>
          </a:p>
          <a:p>
            <a:pPr algn="l"/>
            <a:r>
              <a:rPr lang="en-US" sz="2000" kern="1200" dirty="0" err="1">
                <a:solidFill>
                  <a:schemeClr val="tx1"/>
                </a:solidFill>
                <a:latin typeface="Times New Roman" panose="02020603050405020304" pitchFamily="18" charset="0"/>
                <a:cs typeface="Times New Roman" panose="02020603050405020304" pitchFamily="18" charset="0"/>
              </a:rPr>
              <a:t>Università</a:t>
            </a:r>
            <a:r>
              <a:rPr lang="en-US" sz="2000" kern="1200" dirty="0">
                <a:solidFill>
                  <a:schemeClr val="tx1"/>
                </a:solidFill>
                <a:latin typeface="Times New Roman" panose="02020603050405020304" pitchFamily="18" charset="0"/>
                <a:cs typeface="Times New Roman" panose="02020603050405020304" pitchFamily="18" charset="0"/>
              </a:rPr>
              <a:t> di Teramo</a:t>
            </a:r>
          </a:p>
          <a:p>
            <a:pPr algn="l"/>
            <a:endParaRPr lang="en-US" sz="2000" kern="1200" dirty="0">
              <a:solidFill>
                <a:schemeClr val="tx1"/>
              </a:solidFill>
              <a:latin typeface="Times New Roman" panose="02020603050405020304" pitchFamily="18" charset="0"/>
              <a:cs typeface="Times New Roman" panose="02020603050405020304" pitchFamily="18" charset="0"/>
            </a:endParaRPr>
          </a:p>
          <a:p>
            <a:pPr algn="l"/>
            <a:endParaRPr lang="en-US" sz="2000" kern="1200" dirty="0">
              <a:solidFill>
                <a:schemeClr val="tx1"/>
              </a:solidFill>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832673"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it-IT" sz="14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Dipartimento di Scienze della Comunicazione</a:t>
            </a:r>
            <a:endParaRPr kumimoji="0" lang="it-IT"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CasellaDiTesto 5">
            <a:extLst>
              <a:ext uri="{FF2B5EF4-FFF2-40B4-BE49-F238E27FC236}">
                <a16:creationId xmlns:a16="http://schemas.microsoft.com/office/drawing/2014/main" id="{73D65DFE-B5CC-1CC2-3D3D-2F61A7938C63}"/>
              </a:ext>
            </a:extLst>
          </p:cNvPr>
          <p:cNvSpPr txBox="1"/>
          <p:nvPr/>
        </p:nvSpPr>
        <p:spPr>
          <a:xfrm>
            <a:off x="7400924" y="5450103"/>
            <a:ext cx="4386263" cy="13696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III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Lezione</a:t>
            </a: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pittura</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olio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supporti</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690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79907"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a:p>
            <a:r>
              <a:rPr lang="it-IT" sz="3200" dirty="0"/>
              <a:t>Intreccio di fibre di lino, canapa o juta. Con l’era moderna è invalso l’uso del cotone e delle fibre sintetiche. </a:t>
            </a:r>
          </a:p>
          <a:p>
            <a:endParaRPr lang="it-IT" sz="3200" dirty="0"/>
          </a:p>
          <a:p>
            <a:r>
              <a:rPr lang="it-IT" sz="3200" dirty="0"/>
              <a:t>Le diverse trame dei tessuti hanno molta influenza sulla resa finale: trame molto fini (come il lino) consentono finiture minuziose; la canapa o la juta sono adatte a opere di grandi dimensioni (teleri).</a:t>
            </a:r>
          </a:p>
          <a:p>
            <a:endParaRPr lang="it-IT" sz="3200" dirty="0"/>
          </a:p>
          <a:p>
            <a:r>
              <a:rPr lang="it-IT" sz="3200" dirty="0"/>
              <a:t>Viene tesa e inchiodata su una struttura in legno definito telaio, dotato di chiavi per garantirne la tensione.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TELE</a:t>
            </a:r>
          </a:p>
          <a:p>
            <a:pPr algn="ctr"/>
            <a:r>
              <a:rPr lang="it-IT" sz="2400" b="1" dirty="0">
                <a:latin typeface="Times New Roman" panose="02020603050405020304" pitchFamily="18" charset="0"/>
                <a:cs typeface="Times New Roman" panose="02020603050405020304" pitchFamily="18" charset="0"/>
              </a:rPr>
              <a:t>TESSUTI</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8" name="Immagine 7" descr="Immagine che contiene piastrellato, tegola, tessuto, vascadabagno&#10;&#10;Descrizione generata automaticamente">
            <a:extLst>
              <a:ext uri="{FF2B5EF4-FFF2-40B4-BE49-F238E27FC236}">
                <a16:creationId xmlns:a16="http://schemas.microsoft.com/office/drawing/2014/main" id="{500207DF-64A7-4F96-A3D0-403885BF88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3739" y="1840604"/>
            <a:ext cx="4360895" cy="3059849"/>
          </a:xfrm>
          <a:prstGeom prst="rect">
            <a:avLst/>
          </a:prstGeom>
        </p:spPr>
      </p:pic>
    </p:spTree>
    <p:extLst>
      <p:ext uri="{BB962C8B-B14F-4D97-AF65-F5344CB8AC3E}">
        <p14:creationId xmlns:p14="http://schemas.microsoft.com/office/powerpoint/2010/main" val="3945598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67697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it-IT" b="1" dirty="0"/>
          </a:p>
          <a:p>
            <a:r>
              <a:rPr lang="it-IT" sz="2400" dirty="0"/>
              <a:t>Le tipologie di tessuti dipendono dall’</a:t>
            </a:r>
            <a:r>
              <a:rPr lang="it-IT" sz="2400" u="sng" dirty="0"/>
              <a:t>Armatura</a:t>
            </a:r>
            <a:r>
              <a:rPr lang="it-IT" sz="2400" dirty="0"/>
              <a:t>: modo di intrecciare i fili di ordito (verticali) con quelli della trama (orizzontali). Il varco tra ordito e trama prende nome di </a:t>
            </a:r>
            <a:r>
              <a:rPr lang="it-IT" sz="2400" u="sng" dirty="0"/>
              <a:t>passo</a:t>
            </a:r>
            <a:r>
              <a:rPr lang="it-IT" sz="2400" dirty="0"/>
              <a:t>.</a:t>
            </a:r>
          </a:p>
          <a:p>
            <a:endParaRPr lang="it-IT" sz="800" dirty="0"/>
          </a:p>
          <a:p>
            <a:r>
              <a:rPr lang="it-IT" sz="2400" dirty="0"/>
              <a:t>Il </a:t>
            </a:r>
            <a:r>
              <a:rPr lang="it-IT" sz="2400" u="sng" dirty="0"/>
              <a:t>rapporto d’armatura </a:t>
            </a:r>
            <a:r>
              <a:rPr lang="it-IT" sz="2400" dirty="0"/>
              <a:t>è il numero minimo di fili d’ordito e di trame necessario per rappresentare l’armatura.</a:t>
            </a:r>
          </a:p>
          <a:p>
            <a:endParaRPr lang="it-IT" sz="800" dirty="0"/>
          </a:p>
          <a:p>
            <a:r>
              <a:rPr lang="it-IT" sz="2400" dirty="0"/>
              <a:t>Le armature fondamentali sono tre: </a:t>
            </a:r>
          </a:p>
          <a:p>
            <a:pPr lvl="1"/>
            <a:r>
              <a:rPr lang="it-IT" sz="2000" dirty="0"/>
              <a:t>TELA: tutti i fili di ordito dispari si alzano al passaggio delle trame dispari, mentre tutti gli orditi pari al passaggio delle trame pari. Il rapporto è 1:1. Si presenta identico su entrambe le facce.</a:t>
            </a:r>
          </a:p>
          <a:p>
            <a:pPr lvl="1"/>
            <a:r>
              <a:rPr lang="it-IT" sz="2000" dirty="0"/>
              <a:t>SAIA: intreccio con nervature oblique dato dallo scarto di un passaggio di un filo ordito sopra un filo di trama (legatura). A seconda del numero di legature (rapporto 1:2, 1:3…) si hanno varie tipologie di saie.</a:t>
            </a:r>
          </a:p>
          <a:p>
            <a:pPr lvl="1"/>
            <a:r>
              <a:rPr lang="it-IT" sz="2000" dirty="0"/>
              <a:t>RASO: intreccio in cui le legature di ordito e di trama sono più rade. La superficie è lucida sul lato a dominante d’ordito e opaco sul lato a dominante trama.</a:t>
            </a:r>
            <a:endParaRPr lang="it-IT" sz="2400" dirty="0"/>
          </a:p>
          <a:p>
            <a:r>
              <a:rPr lang="it-IT" sz="2400" dirty="0"/>
              <a:t>Chiaramente, proprio perché viene nominata per antonomasia, nella maggior parte dei casi si utilizzano tessuti a tela. </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TELE</a:t>
            </a:r>
          </a:p>
          <a:p>
            <a:pPr algn="ctr"/>
            <a:r>
              <a:rPr lang="it-IT" sz="2400" b="1" dirty="0">
                <a:latin typeface="Times New Roman" panose="02020603050405020304" pitchFamily="18" charset="0"/>
                <a:cs typeface="Times New Roman" panose="02020603050405020304" pitchFamily="18" charset="0"/>
              </a:rPr>
              <a:t>ARMATURA</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11" name="Immagine 10" descr="Immagine che contiene testo&#10;&#10;Descrizione generata automaticamente">
            <a:extLst>
              <a:ext uri="{FF2B5EF4-FFF2-40B4-BE49-F238E27FC236}">
                <a16:creationId xmlns:a16="http://schemas.microsoft.com/office/drawing/2014/main" id="{4F8FE960-4B2B-0440-08B7-26D3A99DE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7613026" y="1670500"/>
            <a:ext cx="4312675" cy="3450140"/>
          </a:xfrm>
          <a:prstGeom prst="rect">
            <a:avLst/>
          </a:prstGeom>
        </p:spPr>
      </p:pic>
    </p:spTree>
    <p:extLst>
      <p:ext uri="{BB962C8B-B14F-4D97-AF65-F5344CB8AC3E}">
        <p14:creationId xmlns:p14="http://schemas.microsoft.com/office/powerpoint/2010/main" val="2246156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84006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Font typeface="Arial" pitchFamily="34" charset="0"/>
              <a:buChar char="•"/>
            </a:pPr>
            <a:r>
              <a:rPr lang="it-IT" sz="2400" b="1" dirty="0"/>
              <a:t>LINO</a:t>
            </a:r>
            <a:r>
              <a:rPr lang="it-IT" sz="2400" dirty="0"/>
              <a:t>: è la migliore per la trama fine, resistente ai cambiamenti climatici. La tessitura fitta permette un’ottima resistenza alle trazioni. </a:t>
            </a:r>
          </a:p>
          <a:p>
            <a:pPr lvl="1">
              <a:buFont typeface="Arial" pitchFamily="34" charset="0"/>
              <a:buChar char="•"/>
            </a:pPr>
            <a:endParaRPr lang="it-IT" sz="2400" dirty="0"/>
          </a:p>
          <a:p>
            <a:pPr lvl="1">
              <a:buFont typeface="Arial" pitchFamily="34" charset="0"/>
              <a:buChar char="•"/>
            </a:pPr>
            <a:r>
              <a:rPr lang="it-IT" sz="2400" b="1" dirty="0"/>
              <a:t>COTONE (tela olona)</a:t>
            </a:r>
            <a:r>
              <a:rPr lang="it-IT" sz="2400" dirty="0"/>
              <a:t>: caratterizzata da una tessitura molto stretta, ma è molto sensibile alle variazioni climatiche e all’umidità. Risulta anche più sensibile alle trazioni.</a:t>
            </a:r>
          </a:p>
          <a:p>
            <a:pPr lvl="1">
              <a:buFont typeface="Arial" pitchFamily="34" charset="0"/>
              <a:buChar char="•"/>
            </a:pPr>
            <a:endParaRPr lang="it-IT" sz="2400" dirty="0"/>
          </a:p>
          <a:p>
            <a:pPr lvl="1">
              <a:buFont typeface="Arial" pitchFamily="34" charset="0"/>
              <a:buChar char="•"/>
            </a:pPr>
            <a:r>
              <a:rPr lang="it-IT" sz="2400" b="1" dirty="0"/>
              <a:t>JUTA</a:t>
            </a:r>
            <a:r>
              <a:rPr lang="it-IT" sz="2400" dirty="0"/>
              <a:t>: trama molto robusta. Spesso presenta nodi irregolari e sporgenti. Utile per i grandi formati.</a:t>
            </a:r>
          </a:p>
          <a:p>
            <a:pPr lvl="1">
              <a:buFont typeface="Arial" pitchFamily="34" charset="0"/>
              <a:buChar char="•"/>
            </a:pPr>
            <a:endParaRPr lang="it-IT" sz="2400" dirty="0"/>
          </a:p>
          <a:p>
            <a:pPr lvl="1">
              <a:buFont typeface="Arial" pitchFamily="34" charset="0"/>
              <a:buChar char="•"/>
            </a:pPr>
            <a:r>
              <a:rPr lang="it-IT" sz="2400" b="1" dirty="0"/>
              <a:t>SINTETICA</a:t>
            </a:r>
            <a:r>
              <a:rPr lang="it-IT" sz="2400" dirty="0"/>
              <a:t>: fibre di nylon. Risulta pressoché immune agli agenti atmosferici e batterici.</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TELE</a:t>
            </a:r>
          </a:p>
          <a:p>
            <a:pPr algn="ctr"/>
            <a:r>
              <a:rPr lang="it-IT" sz="2400" b="1" dirty="0">
                <a:latin typeface="Times New Roman" panose="02020603050405020304" pitchFamily="18" charset="0"/>
                <a:cs typeface="Times New Roman" panose="02020603050405020304" pitchFamily="18" charset="0"/>
              </a:rPr>
              <a:t>TIPOLOGIE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8" name="Immagine 7" descr="Immagine che contiene tessuto&#10;&#10;Descrizione generata automaticamente">
            <a:extLst>
              <a:ext uri="{FF2B5EF4-FFF2-40B4-BE49-F238E27FC236}">
                <a16:creationId xmlns:a16="http://schemas.microsoft.com/office/drawing/2014/main" id="{9732FFAB-CA99-B465-0CEB-121574F7E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101" y="1670500"/>
            <a:ext cx="4214975" cy="3371980"/>
          </a:xfrm>
          <a:prstGeom prst="rect">
            <a:avLst/>
          </a:prstGeom>
        </p:spPr>
      </p:pic>
    </p:spTree>
    <p:extLst>
      <p:ext uri="{BB962C8B-B14F-4D97-AF65-F5344CB8AC3E}">
        <p14:creationId xmlns:p14="http://schemas.microsoft.com/office/powerpoint/2010/main" val="3749639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5925663"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92815" y="1290953"/>
            <a:ext cx="7308109" cy="425772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1">
              <a:buFont typeface="Arial" pitchFamily="34" charset="0"/>
              <a:buChar char="•"/>
            </a:pPr>
            <a:r>
              <a:rPr lang="it-IT" sz="2400" b="1" dirty="0"/>
              <a:t>LINO</a:t>
            </a:r>
            <a:r>
              <a:rPr lang="it-IT" sz="2400" dirty="0"/>
              <a:t>: è la migliore per la trama fine, resistente ai cambiamenti climatici. La tessitura fitta permette un’ottima resistenza alle trazioni. </a:t>
            </a:r>
          </a:p>
          <a:p>
            <a:pPr lvl="1">
              <a:buFont typeface="Arial" pitchFamily="34" charset="0"/>
              <a:buChar char="•"/>
            </a:pPr>
            <a:endParaRPr lang="it-IT" sz="2400" dirty="0"/>
          </a:p>
          <a:p>
            <a:pPr lvl="1">
              <a:buFont typeface="Arial" pitchFamily="34" charset="0"/>
              <a:buChar char="•"/>
            </a:pPr>
            <a:r>
              <a:rPr lang="it-IT" sz="2400" b="1" dirty="0"/>
              <a:t>COTONE (tela olona)</a:t>
            </a:r>
            <a:r>
              <a:rPr lang="it-IT" sz="2400" dirty="0"/>
              <a:t>: caratterizzata da una tessitura molto stretta, ma è molto sensibile alle variazioni climatiche e all’umidità. Risulta anche più sensibile alle trazioni.</a:t>
            </a:r>
          </a:p>
          <a:p>
            <a:pPr lvl="1">
              <a:buFont typeface="Arial" pitchFamily="34" charset="0"/>
              <a:buChar char="•"/>
            </a:pPr>
            <a:endParaRPr lang="it-IT" sz="2400" dirty="0"/>
          </a:p>
          <a:p>
            <a:pPr lvl="1">
              <a:buFont typeface="Arial" pitchFamily="34" charset="0"/>
              <a:buChar char="•"/>
            </a:pPr>
            <a:r>
              <a:rPr lang="it-IT" sz="2400" b="1" dirty="0"/>
              <a:t>JUTA</a:t>
            </a:r>
            <a:r>
              <a:rPr lang="it-IT" sz="2400" dirty="0"/>
              <a:t>: trama molto robusta. Spesso presenta nodi irregolari e sporgenti. Utile per i grandi formati.</a:t>
            </a:r>
          </a:p>
          <a:p>
            <a:pPr lvl="1">
              <a:buFont typeface="Arial" pitchFamily="34" charset="0"/>
              <a:buChar char="•"/>
            </a:pPr>
            <a:endParaRPr lang="it-IT" sz="2400" dirty="0"/>
          </a:p>
          <a:p>
            <a:pPr lvl="1">
              <a:buFont typeface="Arial" pitchFamily="34" charset="0"/>
              <a:buChar char="•"/>
            </a:pPr>
            <a:r>
              <a:rPr lang="it-IT" sz="2400" b="1" dirty="0"/>
              <a:t>SINTETICA</a:t>
            </a:r>
            <a:r>
              <a:rPr lang="it-IT" sz="2400" dirty="0"/>
              <a:t>: fibre di nylon. Risulta pressoché immune agli agenti atmosferici e batterici.</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TELE</a:t>
            </a:r>
          </a:p>
          <a:p>
            <a:pPr algn="ctr"/>
            <a:r>
              <a:rPr lang="it-IT" sz="2400" b="1" dirty="0">
                <a:latin typeface="Times New Roman" panose="02020603050405020304" pitchFamily="18" charset="0"/>
                <a:cs typeface="Times New Roman" panose="02020603050405020304" pitchFamily="18" charset="0"/>
              </a:rPr>
              <a:t>CARATTERISTICHE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8" name="Immagine 7" descr="Immagine che contiene arredamento, tessuto&#10;&#10;Descrizione generata automaticamente">
            <a:extLst>
              <a:ext uri="{FF2B5EF4-FFF2-40B4-BE49-F238E27FC236}">
                <a16:creationId xmlns:a16="http://schemas.microsoft.com/office/drawing/2014/main" id="{CB3E4C95-4338-D24D-995F-4A2A311E25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873" y="1445582"/>
            <a:ext cx="4812366" cy="3849893"/>
          </a:xfrm>
          <a:prstGeom prst="rect">
            <a:avLst/>
          </a:prstGeom>
        </p:spPr>
      </p:pic>
    </p:spTree>
    <p:extLst>
      <p:ext uri="{BB962C8B-B14F-4D97-AF65-F5344CB8AC3E}">
        <p14:creationId xmlns:p14="http://schemas.microsoft.com/office/powerpoint/2010/main" val="67130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266266"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454446" y="1241664"/>
            <a:ext cx="6980558" cy="42577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None/>
            </a:pPr>
            <a:r>
              <a:rPr lang="it-IT" sz="1600" dirty="0"/>
              <a:t>I legni più usati nella storia dell’arte si dividono in due gruppi:</a:t>
            </a:r>
          </a:p>
          <a:p>
            <a:r>
              <a:rPr lang="it-IT" sz="1600" dirty="0"/>
              <a:t>LE CONIFERE:</a:t>
            </a:r>
          </a:p>
          <a:p>
            <a:pPr>
              <a:buNone/>
            </a:pPr>
            <a:r>
              <a:rPr lang="it-IT" sz="1600" i="1" dirty="0"/>
              <a:t>     Abete bianco</a:t>
            </a:r>
            <a:r>
              <a:rPr lang="it-IT" sz="1600" dirty="0"/>
              <a:t> </a:t>
            </a:r>
            <a:r>
              <a:rPr lang="it-IT" sz="1600" dirty="0">
                <a:sym typeface="Wingdings" pitchFamily="2" charset="2"/>
              </a:rPr>
              <a:t> </a:t>
            </a:r>
            <a:r>
              <a:rPr lang="it-IT" sz="1600" dirty="0"/>
              <a:t>è molto usato nella pittura su tavola, meno in</a:t>
            </a:r>
          </a:p>
          <a:p>
            <a:pPr>
              <a:buNone/>
            </a:pPr>
            <a:r>
              <a:rPr lang="it-IT" sz="1600" dirty="0"/>
              <a:t>     scultura; è facilmente attaccabile dagli insetti xilofagi. Presenta il</a:t>
            </a:r>
          </a:p>
          <a:p>
            <a:pPr>
              <a:buNone/>
            </a:pPr>
            <a:r>
              <a:rPr lang="it-IT" sz="1600" dirty="0"/>
              <a:t>     difetto di formare «tasche di resina».</a:t>
            </a:r>
          </a:p>
          <a:p>
            <a:pPr>
              <a:buNone/>
            </a:pPr>
            <a:r>
              <a:rPr lang="it-IT" sz="1600" i="1" dirty="0"/>
              <a:t>     Abete rosso</a:t>
            </a:r>
            <a:r>
              <a:rPr lang="it-IT" sz="1600" dirty="0"/>
              <a:t> </a:t>
            </a:r>
            <a:r>
              <a:rPr lang="it-IT" sz="1600" dirty="0">
                <a:sym typeface="Wingdings" pitchFamily="2" charset="2"/>
              </a:rPr>
              <a:t> </a:t>
            </a:r>
            <a:r>
              <a:rPr lang="it-IT" sz="1600" dirty="0"/>
              <a:t>ha il colore più intenso. Più usato del precedente, ha</a:t>
            </a:r>
          </a:p>
          <a:p>
            <a:pPr>
              <a:buNone/>
            </a:pPr>
            <a:r>
              <a:rPr lang="it-IT" sz="1600" dirty="0"/>
              <a:t>     una migliore compattezza. Per il resto presenta caratteristiche simili</a:t>
            </a:r>
          </a:p>
          <a:p>
            <a:pPr>
              <a:buNone/>
            </a:pPr>
            <a:r>
              <a:rPr lang="it-IT" sz="1600" dirty="0"/>
              <a:t>     agli altri abeti.</a:t>
            </a:r>
          </a:p>
          <a:p>
            <a:pPr>
              <a:buNone/>
            </a:pPr>
            <a:r>
              <a:rPr lang="it-IT" sz="1600" i="1" dirty="0"/>
              <a:t>     Larice</a:t>
            </a:r>
            <a:r>
              <a:rPr lang="it-IT" sz="1600" dirty="0"/>
              <a:t> </a:t>
            </a:r>
            <a:r>
              <a:rPr lang="it-IT" sz="1600" dirty="0">
                <a:sym typeface="Wingdings" pitchFamily="2" charset="2"/>
              </a:rPr>
              <a:t> </a:t>
            </a:r>
            <a:r>
              <a:rPr lang="it-IT" sz="1600" dirty="0"/>
              <a:t>è caratterizzato da buona durata, fibre regolari e compatte, è di facile lavorazione nonostante l’omogenea resistenza e compattezza.</a:t>
            </a:r>
          </a:p>
          <a:p>
            <a:pPr>
              <a:buNone/>
            </a:pPr>
            <a:r>
              <a:rPr lang="it-IT" sz="1600" i="1" dirty="0"/>
              <a:t>     Cipresso</a:t>
            </a:r>
            <a:r>
              <a:rPr lang="it-IT" sz="1600" dirty="0"/>
              <a:t> </a:t>
            </a:r>
            <a:r>
              <a:rPr lang="it-IT" sz="1600" dirty="0">
                <a:sym typeface="Wingdings" pitchFamily="2" charset="2"/>
              </a:rPr>
              <a:t> </a:t>
            </a:r>
            <a:r>
              <a:rPr lang="it-IT" sz="1600" dirty="0"/>
              <a:t>è usato per opere di modeste dimensioni, presenta fibra</a:t>
            </a:r>
          </a:p>
          <a:p>
            <a:pPr>
              <a:buNone/>
            </a:pPr>
            <a:r>
              <a:rPr lang="it-IT" sz="1600" dirty="0"/>
              <a:t>     irregolare, è duro e di difficile lavorazione, non è attaccato dagli</a:t>
            </a:r>
          </a:p>
          <a:p>
            <a:pPr>
              <a:buNone/>
            </a:pPr>
            <a:r>
              <a:rPr lang="it-IT" sz="1600" dirty="0"/>
              <a:t>     insetti xilofagi.</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TAVOLE</a:t>
            </a:r>
          </a:p>
          <a:p>
            <a:pPr algn="ctr"/>
            <a:r>
              <a:rPr lang="it-IT" sz="2400" b="1" dirty="0">
                <a:latin typeface="Times New Roman" panose="02020603050405020304" pitchFamily="18" charset="0"/>
                <a:cs typeface="Times New Roman" panose="02020603050405020304" pitchFamily="18" charset="0"/>
              </a:rPr>
              <a:t>TIPOLOGIE DEL LEGNO</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3" name="Segnaposto contenuto 2">
            <a:extLst>
              <a:ext uri="{FF2B5EF4-FFF2-40B4-BE49-F238E27FC236}">
                <a16:creationId xmlns:a16="http://schemas.microsoft.com/office/drawing/2014/main" id="{2AFFF895-CE71-C79E-9A4C-2D73B6DAB5BE}"/>
              </a:ext>
            </a:extLst>
          </p:cNvPr>
          <p:cNvSpPr txBox="1">
            <a:spLocks/>
          </p:cNvSpPr>
          <p:nvPr/>
        </p:nvSpPr>
        <p:spPr>
          <a:xfrm>
            <a:off x="6280832" y="1445476"/>
            <a:ext cx="5976830" cy="42577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400" dirty="0"/>
              <a:t>LE LATIFOGLIE:</a:t>
            </a:r>
          </a:p>
          <a:p>
            <a:pPr>
              <a:buNone/>
            </a:pPr>
            <a:r>
              <a:rPr lang="it-IT" sz="2400" i="1" dirty="0"/>
              <a:t>     Pioppo bianco e nero</a:t>
            </a:r>
            <a:r>
              <a:rPr lang="it-IT" sz="2400" dirty="0"/>
              <a:t> </a:t>
            </a:r>
            <a:r>
              <a:rPr lang="it-IT" sz="2400" dirty="0">
                <a:sym typeface="Wingdings" pitchFamily="2" charset="2"/>
              </a:rPr>
              <a:t> </a:t>
            </a:r>
            <a:r>
              <a:rPr lang="it-IT" sz="2400" dirty="0"/>
              <a:t>tipologia più usata nella pittura</a:t>
            </a:r>
          </a:p>
          <a:p>
            <a:pPr>
              <a:buNone/>
            </a:pPr>
            <a:r>
              <a:rPr lang="it-IT" sz="2400" dirty="0"/>
              <a:t>     italiana del Rinascimento per facilità di reperimento e</a:t>
            </a:r>
          </a:p>
          <a:p>
            <a:pPr>
              <a:buNone/>
            </a:pPr>
            <a:r>
              <a:rPr lang="it-IT" sz="2400" dirty="0"/>
              <a:t>     lavorazione. Ha scarsa resistenza e durata. E’ attaccato</a:t>
            </a:r>
          </a:p>
          <a:p>
            <a:pPr>
              <a:buNone/>
            </a:pPr>
            <a:r>
              <a:rPr lang="it-IT" sz="2400" dirty="0"/>
              <a:t>     facilmente da insetti xilofagi.</a:t>
            </a:r>
          </a:p>
          <a:p>
            <a:pPr>
              <a:buNone/>
            </a:pPr>
            <a:r>
              <a:rPr lang="it-IT" sz="2400" i="1" dirty="0"/>
              <a:t>     Salice</a:t>
            </a:r>
            <a:r>
              <a:rPr lang="it-IT" sz="2400" dirty="0"/>
              <a:t> </a:t>
            </a:r>
            <a:r>
              <a:rPr lang="it-IT" sz="2400" dirty="0">
                <a:sym typeface="Wingdings" pitchFamily="2" charset="2"/>
              </a:rPr>
              <a:t> </a:t>
            </a:r>
            <a:r>
              <a:rPr lang="it-IT" sz="2400" dirty="0"/>
              <a:t>è usato per tavole dipinte, è facilmente attaccabile</a:t>
            </a:r>
          </a:p>
          <a:p>
            <a:pPr>
              <a:buNone/>
            </a:pPr>
            <a:r>
              <a:rPr lang="it-IT" sz="2400" dirty="0"/>
              <a:t>     da insetti xilofagi.</a:t>
            </a:r>
          </a:p>
          <a:p>
            <a:pPr>
              <a:buNone/>
            </a:pPr>
            <a:r>
              <a:rPr lang="it-IT" sz="2400" i="1" dirty="0"/>
              <a:t>     Noce</a:t>
            </a:r>
            <a:r>
              <a:rPr lang="it-IT" sz="2400" dirty="0"/>
              <a:t> </a:t>
            </a:r>
            <a:r>
              <a:rPr lang="it-IT" sz="2400" dirty="0">
                <a:sym typeface="Wingdings" pitchFamily="2" charset="2"/>
              </a:rPr>
              <a:t> </a:t>
            </a:r>
            <a:r>
              <a:rPr lang="it-IT" sz="2400" dirty="0"/>
              <a:t>è usato specialmente per tavole dipinte di modeste</a:t>
            </a:r>
          </a:p>
          <a:p>
            <a:pPr>
              <a:buNone/>
            </a:pPr>
            <a:r>
              <a:rPr lang="it-IT" sz="2400" dirty="0"/>
              <a:t>     dimensioni. Di colore scuro è compatto e resistente.</a:t>
            </a:r>
          </a:p>
          <a:p>
            <a:pPr>
              <a:buNone/>
            </a:pPr>
            <a:r>
              <a:rPr lang="it-IT" sz="2400" i="1" dirty="0"/>
              <a:t>     Quercia</a:t>
            </a:r>
            <a:r>
              <a:rPr lang="it-IT" sz="2400" dirty="0"/>
              <a:t> </a:t>
            </a:r>
            <a:r>
              <a:rPr lang="it-IT" sz="2400" dirty="0">
                <a:sym typeface="Wingdings" pitchFamily="2" charset="2"/>
              </a:rPr>
              <a:t> </a:t>
            </a:r>
            <a:r>
              <a:rPr lang="it-IT" sz="2400" dirty="0"/>
              <a:t>è usata in tutte le sue qualità, rovere e leccio. E’ impiegata nel Centro e nel Nord Europa. Resiste agli attacchi degli insetti xilofagi, ma si spacca facilmente durante la stagionatura.</a:t>
            </a:r>
          </a:p>
        </p:txBody>
      </p:sp>
    </p:spTree>
    <p:extLst>
      <p:ext uri="{BB962C8B-B14F-4D97-AF65-F5344CB8AC3E}">
        <p14:creationId xmlns:p14="http://schemas.microsoft.com/office/powerpoint/2010/main" val="1518303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219771"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16869" y="1389531"/>
            <a:ext cx="6361281" cy="425772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None/>
            </a:pPr>
            <a:r>
              <a:rPr lang="it-IT" sz="2400" dirty="0"/>
              <a:t>Le assi possono essere tagliate in tre modi: trasversale, tangenziale e radiale.</a:t>
            </a:r>
          </a:p>
          <a:p>
            <a:r>
              <a:rPr lang="it-IT" sz="2400" dirty="0"/>
              <a:t>Il taglio </a:t>
            </a:r>
            <a:r>
              <a:rPr lang="it-IT" sz="2400" b="1" dirty="0"/>
              <a:t>trasversale </a:t>
            </a:r>
            <a:r>
              <a:rPr lang="it-IT" sz="2400" dirty="0"/>
              <a:t>procede perpendicolarmente all’asse del fusto e orizzontalmente rispetto alle fibre.</a:t>
            </a:r>
          </a:p>
          <a:p>
            <a:r>
              <a:rPr lang="it-IT" sz="2400" dirty="0"/>
              <a:t>Il taglio </a:t>
            </a:r>
            <a:r>
              <a:rPr lang="it-IT" sz="2400" b="1" dirty="0"/>
              <a:t>tangenziale</a:t>
            </a:r>
            <a:r>
              <a:rPr lang="it-IT" sz="2400" dirty="0"/>
              <a:t> è eseguito parallelamente all’asse del fusto e tangenzialmente agli anelli di crescita. E’ il tipo di taglio più comune riconoscibile in quanto i diversi anelli di crescita creano un disegno a venature.</a:t>
            </a:r>
          </a:p>
          <a:p>
            <a:r>
              <a:rPr lang="it-IT" sz="2400" dirty="0"/>
              <a:t>Il taglio </a:t>
            </a:r>
            <a:r>
              <a:rPr lang="it-IT" sz="2400" b="1" dirty="0"/>
              <a:t>radiale</a:t>
            </a:r>
            <a:r>
              <a:rPr lang="it-IT" sz="2400" dirty="0"/>
              <a:t> procede parallelamente all’asse del fusto e ai raggi. La tipologia del taglio condiziona i movimenti del legno nel corso del tempo producendo diverse deformazioni.</a:t>
            </a:r>
          </a:p>
          <a:p>
            <a:pPr>
              <a:buNone/>
            </a:pPr>
            <a:endParaRPr lang="it-IT" sz="2400" dirty="0"/>
          </a:p>
          <a:p>
            <a:pPr>
              <a:buNone/>
            </a:pPr>
            <a:r>
              <a:rPr lang="it-IT" sz="2400" dirty="0"/>
              <a:t>Il taglio più usato è quello longitudinale cercando di non usare la parte</a:t>
            </a:r>
          </a:p>
          <a:p>
            <a:pPr>
              <a:buNone/>
            </a:pPr>
            <a:r>
              <a:rPr lang="it-IT" sz="2400" dirty="0"/>
              <a:t>coincidente con il centro del tronco, composto da materiale</a:t>
            </a:r>
          </a:p>
          <a:p>
            <a:pPr>
              <a:buNone/>
            </a:pPr>
            <a:r>
              <a:rPr lang="it-IT" sz="2400" dirty="0"/>
              <a:t>meccanicamente predisposto a fendersi, e quelle troppo esterne,</a:t>
            </a:r>
          </a:p>
          <a:p>
            <a:pPr>
              <a:buNone/>
            </a:pPr>
            <a:r>
              <a:rPr lang="it-IT" sz="2400" dirty="0"/>
              <a:t>troppo morbide e facilmente aggredibili da insetti.</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386263"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TAVOLE</a:t>
            </a:r>
          </a:p>
          <a:p>
            <a:pPr algn="ctr"/>
            <a:r>
              <a:rPr lang="it-IT" sz="2400" b="1" dirty="0">
                <a:latin typeface="Times New Roman" panose="02020603050405020304" pitchFamily="18" charset="0"/>
                <a:cs typeface="Times New Roman" panose="02020603050405020304" pitchFamily="18" charset="0"/>
              </a:rPr>
              <a:t>I TAGLI</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3" name="Immagine 2">
            <a:extLst>
              <a:ext uri="{FF2B5EF4-FFF2-40B4-BE49-F238E27FC236}">
                <a16:creationId xmlns:a16="http://schemas.microsoft.com/office/drawing/2014/main" id="{1FAA63CB-9C54-7C4A-C833-90C10A2A2F05}"/>
              </a:ext>
            </a:extLst>
          </p:cNvPr>
          <p:cNvPicPr>
            <a:picLocks noChangeAspect="1"/>
          </p:cNvPicPr>
          <p:nvPr/>
        </p:nvPicPr>
        <p:blipFill>
          <a:blip r:embed="rId3"/>
          <a:stretch>
            <a:fillRect/>
          </a:stretch>
        </p:blipFill>
        <p:spPr>
          <a:xfrm>
            <a:off x="6512081" y="2124795"/>
            <a:ext cx="5569885" cy="2491467"/>
          </a:xfrm>
          <a:prstGeom prst="rect">
            <a:avLst/>
          </a:prstGeom>
        </p:spPr>
      </p:pic>
    </p:spTree>
    <p:extLst>
      <p:ext uri="{BB962C8B-B14F-4D97-AF65-F5344CB8AC3E}">
        <p14:creationId xmlns:p14="http://schemas.microsoft.com/office/powerpoint/2010/main" val="2353469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656425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16869" y="1389531"/>
            <a:ext cx="6361281" cy="425772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None/>
            </a:pPr>
            <a:r>
              <a:rPr lang="it-IT" sz="2400" dirty="0"/>
              <a:t>Le tavole sono il risultato dell’assemblaggio delle assi, realizzato con colla di caseina e traverse, che ha subìto molte modifiche nel corso dei secoli. Dal XII al XIV secolo i supporti erano molto solidi: </a:t>
            </a:r>
            <a:r>
              <a:rPr lang="it-IT" sz="2400" dirty="0" err="1"/>
              <a:t>traversature</a:t>
            </a:r>
            <a:r>
              <a:rPr lang="it-IT" sz="2400" dirty="0"/>
              <a:t> e cornice erano inchiodate, era sempre presente la tela tra legno e strato preparatorio. Questo sistema molto rigido creava, però, nel tempo, molti danni perché la struttura non assecondava i movimenti del legno (dovuti alle caratteristiche intrinseche del materiale). Nel ‘400 vengono introdotte delle migliorie per ovviare al problema della rigidità eccessiva: la cornice diventa sempre più indipendente rispetto al supporto, si riduce l’utilizzo della tela e la </a:t>
            </a:r>
            <a:r>
              <a:rPr lang="it-IT" sz="2400" dirty="0" err="1"/>
              <a:t>traversatura</a:t>
            </a:r>
            <a:r>
              <a:rPr lang="it-IT" sz="2400" dirty="0"/>
              <a:t> è sempre meno solidale con le assi. Vengono elaborati nuovi sistemi di </a:t>
            </a:r>
            <a:r>
              <a:rPr lang="it-IT" sz="2400" dirty="0" err="1"/>
              <a:t>traversatura</a:t>
            </a:r>
            <a:r>
              <a:rPr lang="it-IT" sz="2400" dirty="0"/>
              <a:t> che vedono l’immissione di barre metalliche da inserire nel supporto, di ferri a omega, di ponticelli lignei o del tipo a coda di rondine; in questo modo la traversa è isolata dalle assi, sostiene la struttura ma non provoca trazioni. Lo scopo di tutti questi metodi, dai più antichi ai più moderni, era di porre rimedio ai cambiamenti che il legno subisce a causa della sua igroscopicità.</a:t>
            </a:r>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772947"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TAVOLE</a:t>
            </a:r>
          </a:p>
          <a:p>
            <a:pPr algn="ctr"/>
            <a:r>
              <a:rPr lang="it-IT" sz="2400" b="1" dirty="0">
                <a:latin typeface="Times New Roman" panose="02020603050405020304" pitchFamily="18" charset="0"/>
                <a:cs typeface="Times New Roman" panose="02020603050405020304" pitchFamily="18" charset="0"/>
              </a:rPr>
              <a:t>METODI DI ASSEMBLAGGIO</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pic>
        <p:nvPicPr>
          <p:cNvPr id="8" name="Picture 2" descr="image">
            <a:extLst>
              <a:ext uri="{FF2B5EF4-FFF2-40B4-BE49-F238E27FC236}">
                <a16:creationId xmlns:a16="http://schemas.microsoft.com/office/drawing/2014/main" id="{B10216A6-138C-62B0-4B9D-18F2CA6C51CF}"/>
              </a:ext>
            </a:extLst>
          </p:cNvPr>
          <p:cNvPicPr>
            <a:picLocks noChangeAspect="1" noChangeArrowheads="1"/>
          </p:cNvPicPr>
          <p:nvPr/>
        </p:nvPicPr>
        <p:blipFill>
          <a:blip r:embed="rId3" cstate="print"/>
          <a:srcRect/>
          <a:stretch>
            <a:fillRect/>
          </a:stretch>
        </p:blipFill>
        <p:spPr bwMode="auto">
          <a:xfrm>
            <a:off x="7636880" y="1339198"/>
            <a:ext cx="2509246" cy="3404210"/>
          </a:xfrm>
          <a:prstGeom prst="rect">
            <a:avLst/>
          </a:prstGeom>
          <a:noFill/>
        </p:spPr>
      </p:pic>
      <p:sp>
        <p:nvSpPr>
          <p:cNvPr id="9" name="CasellaDiTesto 8">
            <a:extLst>
              <a:ext uri="{FF2B5EF4-FFF2-40B4-BE49-F238E27FC236}">
                <a16:creationId xmlns:a16="http://schemas.microsoft.com/office/drawing/2014/main" id="{0B3CEE00-C149-FCBE-4621-EF7C184D0C3D}"/>
              </a:ext>
            </a:extLst>
          </p:cNvPr>
          <p:cNvSpPr txBox="1"/>
          <p:nvPr/>
        </p:nvSpPr>
        <p:spPr>
          <a:xfrm>
            <a:off x="7574079" y="4719314"/>
            <a:ext cx="5144093" cy="646331"/>
          </a:xfrm>
          <a:prstGeom prst="rect">
            <a:avLst/>
          </a:prstGeom>
          <a:noFill/>
        </p:spPr>
        <p:txBody>
          <a:bodyPr wrap="square" rtlCol="0">
            <a:spAutoFit/>
          </a:bodyPr>
          <a:lstStyle/>
          <a:p>
            <a:r>
              <a:rPr lang="it-IT" dirty="0"/>
              <a:t>Asse unica con traversa superiore in pioppo e inferiore in castagno</a:t>
            </a:r>
          </a:p>
        </p:txBody>
      </p:sp>
    </p:spTree>
    <p:extLst>
      <p:ext uri="{BB962C8B-B14F-4D97-AF65-F5344CB8AC3E}">
        <p14:creationId xmlns:p14="http://schemas.microsoft.com/office/powerpoint/2010/main" val="252617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A655A132-543A-420C-B045-863DB1829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C8908FA0-651E-4684-866E-0B2BAA88B3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magine 3">
            <a:extLst>
              <a:ext uri="{FF2B5EF4-FFF2-40B4-BE49-F238E27FC236}">
                <a16:creationId xmlns:a16="http://schemas.microsoft.com/office/drawing/2014/main" id="{C1C9FD5B-792D-1E8F-9037-5B4216EB016A}"/>
              </a:ext>
            </a:extLst>
          </p:cNvPr>
          <p:cNvPicPr>
            <a:picLocks noChangeAspect="1"/>
          </p:cNvPicPr>
          <p:nvPr/>
        </p:nvPicPr>
        <p:blipFill>
          <a:blip r:embed="rId2"/>
          <a:stretch>
            <a:fillRect/>
          </a:stretch>
        </p:blipFill>
        <p:spPr>
          <a:xfrm>
            <a:off x="154455" y="5647259"/>
            <a:ext cx="2158238" cy="1013584"/>
          </a:xfrm>
          <a:prstGeom prst="rect">
            <a:avLst/>
          </a:prstGeom>
        </p:spPr>
      </p:pic>
      <p:sp>
        <p:nvSpPr>
          <p:cNvPr id="14" name="Freeform: Shape 13">
            <a:extLst>
              <a:ext uri="{FF2B5EF4-FFF2-40B4-BE49-F238E27FC236}">
                <a16:creationId xmlns:a16="http://schemas.microsoft.com/office/drawing/2014/main" id="{6D774DE7-7E08-4AD4-A4B9-E7758DECB2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2366A95B-DCA5-4A24-84FD-B90CDBC590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asellaDiTesto 4">
            <a:extLst>
              <a:ext uri="{FF2B5EF4-FFF2-40B4-BE49-F238E27FC236}">
                <a16:creationId xmlns:a16="http://schemas.microsoft.com/office/drawing/2014/main" id="{B4037A1E-1DA2-C593-507F-E3C014E53FA0}"/>
              </a:ext>
            </a:extLst>
          </p:cNvPr>
          <p:cNvSpPr txBox="1"/>
          <p:nvPr/>
        </p:nvSpPr>
        <p:spPr>
          <a:xfrm>
            <a:off x="1009829" y="6527140"/>
            <a:ext cx="7924980" cy="661720"/>
          </a:xfrm>
          <a:prstGeom prst="rect">
            <a:avLst/>
          </a:prstGeom>
          <a:noFill/>
        </p:spPr>
        <p:txBody>
          <a:bodyPr wrap="square" rtlCol="0">
            <a:spAutoFit/>
          </a:bodyPr>
          <a:lstStyle/>
          <a:p>
            <a:pPr>
              <a:spcAft>
                <a:spcPts val="600"/>
              </a:spcAft>
            </a:pPr>
            <a:r>
              <a:rPr lang="it-IT" sz="1400" b="1" i="1" dirty="0">
                <a:solidFill>
                  <a:srgbClr val="000000"/>
                </a:solidFill>
                <a:effectLst/>
                <a:latin typeface="Times New Roman" panose="02020603050405020304" pitchFamily="18" charset="0"/>
                <a:ea typeface="Times New Roman" panose="02020603050405020304" pitchFamily="18" charset="0"/>
              </a:rPr>
              <a:t>Dipartimento di Scienze della Comunicazione</a:t>
            </a:r>
            <a:endParaRPr lang="it-IT" sz="1400" dirty="0">
              <a:effectLst/>
              <a:latin typeface="Times New Roman" panose="02020603050405020304" pitchFamily="18" charset="0"/>
              <a:ea typeface="Times New Roman" panose="02020603050405020304" pitchFamily="18" charset="0"/>
            </a:endParaRPr>
          </a:p>
          <a:p>
            <a:pPr>
              <a:spcAft>
                <a:spcPts val="600"/>
              </a:spcAft>
            </a:pPr>
            <a:endParaRPr lang="it-IT" dirty="0"/>
          </a:p>
        </p:txBody>
      </p:sp>
      <p:sp>
        <p:nvSpPr>
          <p:cNvPr id="2" name="Segnaposto contenuto 2">
            <a:extLst>
              <a:ext uri="{FF2B5EF4-FFF2-40B4-BE49-F238E27FC236}">
                <a16:creationId xmlns:a16="http://schemas.microsoft.com/office/drawing/2014/main" id="{2A71575D-AF4A-92A2-BCB2-1CA5998F48D4}"/>
              </a:ext>
            </a:extLst>
          </p:cNvPr>
          <p:cNvSpPr txBox="1">
            <a:spLocks/>
          </p:cNvSpPr>
          <p:nvPr/>
        </p:nvSpPr>
        <p:spPr>
          <a:xfrm>
            <a:off x="-16869" y="1389531"/>
            <a:ext cx="6361281" cy="425772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buNone/>
            </a:pPr>
            <a:r>
              <a:rPr lang="it-IT" sz="2400" dirty="0"/>
              <a:t>Per preparazione si intendono tutti gli strati intermedi tra il supporto e il film pittorico. Generalmente è composta da gesso e colle proteiche stese direttamente sulla tavola, dopo averla ben levigata e privata da eventuali difetti (nodi, </a:t>
            </a:r>
            <a:r>
              <a:rPr lang="it-IT" sz="2400" dirty="0" err="1"/>
              <a:t>etc</a:t>
            </a:r>
            <a:r>
              <a:rPr lang="it-IT" sz="2400" dirty="0"/>
              <a:t>).</a:t>
            </a:r>
          </a:p>
          <a:p>
            <a:pPr>
              <a:buNone/>
            </a:pPr>
            <a:r>
              <a:rPr lang="it-IT" sz="2400" dirty="0"/>
              <a:t>Si lascia essiccare il tutto e si procede alla stesura del pigmento.</a:t>
            </a:r>
          </a:p>
          <a:p>
            <a:pPr>
              <a:buNone/>
            </a:pPr>
            <a:r>
              <a:rPr lang="it-IT" sz="2400" dirty="0"/>
              <a:t>In altri casi, la tavola viene “</a:t>
            </a:r>
            <a:r>
              <a:rPr lang="it-IT" sz="2400" dirty="0" err="1"/>
              <a:t>incamottata</a:t>
            </a:r>
            <a:r>
              <a:rPr lang="it-IT" sz="2400" dirty="0"/>
              <a:t>”: sul supporto ben levigato si spalmano vari strati di colla animale e si procede, poi, all’applicazione di una tela direttamente sul legno. </a:t>
            </a:r>
            <a:r>
              <a:rPr lang="it-IT" sz="2400" dirty="0" err="1"/>
              <a:t>Cennini</a:t>
            </a:r>
            <a:r>
              <a:rPr lang="it-IT" sz="2400" dirty="0"/>
              <a:t> lo chiama “</a:t>
            </a:r>
            <a:r>
              <a:rPr lang="it-IT" sz="2400" dirty="0" err="1"/>
              <a:t>impannaggio</a:t>
            </a:r>
            <a:r>
              <a:rPr lang="it-IT" sz="2400" dirty="0"/>
              <a:t>” e serve per attutire le contrazioni e i rigonfiamenti del materiale rispetto ai soprastanti strati pittorici. Risulta essere anche molto funzionale a isolare la tavola di legno dal pigmento a tempera che, altrimenti, rischierebbe di penetrare nel supporto. L’</a:t>
            </a:r>
            <a:r>
              <a:rPr lang="it-IT" sz="2400" dirty="0" err="1"/>
              <a:t>incamottatura</a:t>
            </a:r>
            <a:r>
              <a:rPr lang="it-IT" sz="2400" dirty="0"/>
              <a:t>, infatti, scompare come pratica usuale con l’adozione integrale del supporto pittorico in tela (</a:t>
            </a:r>
            <a:r>
              <a:rPr lang="it-IT" sz="2400" dirty="0">
                <a:sym typeface="Wingdings" pitchFamily="2" charset="2"/>
              </a:rPr>
              <a:t> dalla fine del ‘400 la tela risulta essere il supporto più utilizzato) e con l’utilizzo dei colori a olio che presentano meno problematiche dei colori a tempera.</a:t>
            </a:r>
            <a:endParaRPr lang="it-IT" sz="2400" dirty="0"/>
          </a:p>
          <a:p>
            <a:pPr>
              <a:buNone/>
            </a:pPr>
            <a:endParaRPr lang="it-IT" sz="2400" dirty="0"/>
          </a:p>
        </p:txBody>
      </p:sp>
      <p:sp>
        <p:nvSpPr>
          <p:cNvPr id="7" name="CasellaDiTesto 6">
            <a:extLst>
              <a:ext uri="{FF2B5EF4-FFF2-40B4-BE49-F238E27FC236}">
                <a16:creationId xmlns:a16="http://schemas.microsoft.com/office/drawing/2014/main" id="{056B693B-D74D-8C50-36AA-B97B77D0F8FA}"/>
              </a:ext>
            </a:extLst>
          </p:cNvPr>
          <p:cNvSpPr txBox="1"/>
          <p:nvPr/>
        </p:nvSpPr>
        <p:spPr>
          <a:xfrm>
            <a:off x="7400924" y="5450103"/>
            <a:ext cx="4386263" cy="1000274"/>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en-US" sz="2400" i="1" kern="1200" dirty="0">
                <a:solidFill>
                  <a:schemeClr val="tx1"/>
                </a:solidFill>
                <a:latin typeface="Times New Roman" panose="02020603050405020304" pitchFamily="18" charset="0"/>
                <a:cs typeface="Times New Roman" panose="02020603050405020304" pitchFamily="18" charset="0"/>
              </a:rPr>
              <a:t>PITTURA A OLIO</a:t>
            </a:r>
          </a:p>
          <a:p>
            <a:endParaRPr lang="it-IT" sz="2400" dirty="0"/>
          </a:p>
        </p:txBody>
      </p:sp>
      <p:sp>
        <p:nvSpPr>
          <p:cNvPr id="6" name="CasellaDiTesto 5">
            <a:extLst>
              <a:ext uri="{FF2B5EF4-FFF2-40B4-BE49-F238E27FC236}">
                <a16:creationId xmlns:a16="http://schemas.microsoft.com/office/drawing/2014/main" id="{5A3FE59E-9502-20FD-DEE9-4657E7248BF8}"/>
              </a:ext>
            </a:extLst>
          </p:cNvPr>
          <p:cNvSpPr txBox="1"/>
          <p:nvPr/>
        </p:nvSpPr>
        <p:spPr>
          <a:xfrm>
            <a:off x="6669306" y="210467"/>
            <a:ext cx="4772947" cy="1738938"/>
          </a:xfrm>
          <a:prstGeom prst="rect">
            <a:avLst/>
          </a:prstGeom>
          <a:noFill/>
        </p:spPr>
        <p:txBody>
          <a:bodyPr wrap="square" rtlCol="0">
            <a:spAutoFit/>
          </a:bodyPr>
          <a:lstStyle/>
          <a:p>
            <a:pPr algn="ctr"/>
            <a:endParaRPr lang="en-US" sz="1100" i="1" kern="1200" dirty="0">
              <a:solidFill>
                <a:schemeClr val="tx1"/>
              </a:solidFill>
              <a:latin typeface="Times New Roman" panose="02020603050405020304" pitchFamily="18" charset="0"/>
              <a:cs typeface="Times New Roman" panose="02020603050405020304" pitchFamily="18" charset="0"/>
            </a:endParaRPr>
          </a:p>
          <a:p>
            <a:pPr algn="ctr"/>
            <a:r>
              <a:rPr lang="it-IT" sz="2400" b="1" dirty="0">
                <a:latin typeface="Times New Roman" panose="02020603050405020304" pitchFamily="18" charset="0"/>
                <a:cs typeface="Times New Roman" panose="02020603050405020304" pitchFamily="18" charset="0"/>
              </a:rPr>
              <a:t>SUPPORTI: LE TAVOLE</a:t>
            </a:r>
          </a:p>
          <a:p>
            <a:pPr algn="ctr"/>
            <a:r>
              <a:rPr lang="it-IT" sz="2400" b="1" dirty="0">
                <a:latin typeface="Times New Roman" panose="02020603050405020304" pitchFamily="18" charset="0"/>
                <a:cs typeface="Times New Roman" panose="02020603050405020304" pitchFamily="18" charset="0"/>
              </a:rPr>
              <a:t>PREPARAZIONE</a:t>
            </a:r>
          </a:p>
          <a:p>
            <a:pPr algn="ctr"/>
            <a:endParaRPr lang="en-US" sz="2400" i="1" kern="1200" dirty="0">
              <a:solidFill>
                <a:schemeClr val="tx1"/>
              </a:solidFill>
              <a:latin typeface="Times New Roman" panose="02020603050405020304" pitchFamily="18" charset="0"/>
              <a:cs typeface="Times New Roman" panose="02020603050405020304" pitchFamily="18" charset="0"/>
            </a:endParaRPr>
          </a:p>
          <a:p>
            <a:endParaRPr lang="it-IT" sz="2400" dirty="0"/>
          </a:p>
        </p:txBody>
      </p:sp>
      <p:sp>
        <p:nvSpPr>
          <p:cNvPr id="9" name="CasellaDiTesto 8">
            <a:extLst>
              <a:ext uri="{FF2B5EF4-FFF2-40B4-BE49-F238E27FC236}">
                <a16:creationId xmlns:a16="http://schemas.microsoft.com/office/drawing/2014/main" id="{0B3CEE00-C149-FCBE-4621-EF7C184D0C3D}"/>
              </a:ext>
            </a:extLst>
          </p:cNvPr>
          <p:cNvSpPr txBox="1"/>
          <p:nvPr/>
        </p:nvSpPr>
        <p:spPr>
          <a:xfrm>
            <a:off x="6915517" y="4819057"/>
            <a:ext cx="5144093" cy="369332"/>
          </a:xfrm>
          <a:prstGeom prst="rect">
            <a:avLst/>
          </a:prstGeom>
          <a:noFill/>
        </p:spPr>
        <p:txBody>
          <a:bodyPr wrap="square" rtlCol="0">
            <a:spAutoFit/>
          </a:bodyPr>
          <a:lstStyle/>
          <a:p>
            <a:r>
              <a:rPr lang="it-IT" dirty="0"/>
              <a:t>Traversa a coda di rondine</a:t>
            </a:r>
          </a:p>
        </p:txBody>
      </p:sp>
      <p:pic>
        <p:nvPicPr>
          <p:cNvPr id="3" name="Immagine 2">
            <a:extLst>
              <a:ext uri="{FF2B5EF4-FFF2-40B4-BE49-F238E27FC236}">
                <a16:creationId xmlns:a16="http://schemas.microsoft.com/office/drawing/2014/main" id="{45B9ED59-199F-710E-091F-9354342779A7}"/>
              </a:ext>
            </a:extLst>
          </p:cNvPr>
          <p:cNvPicPr>
            <a:picLocks noChangeAspect="1"/>
          </p:cNvPicPr>
          <p:nvPr/>
        </p:nvPicPr>
        <p:blipFill>
          <a:blip r:embed="rId3"/>
          <a:stretch>
            <a:fillRect/>
          </a:stretch>
        </p:blipFill>
        <p:spPr>
          <a:xfrm>
            <a:off x="6915517" y="1375412"/>
            <a:ext cx="4901609" cy="3359187"/>
          </a:xfrm>
          <a:prstGeom prst="rect">
            <a:avLst/>
          </a:prstGeom>
        </p:spPr>
      </p:pic>
    </p:spTree>
    <p:extLst>
      <p:ext uri="{BB962C8B-B14F-4D97-AF65-F5344CB8AC3E}">
        <p14:creationId xmlns:p14="http://schemas.microsoft.com/office/powerpoint/2010/main" val="182175465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1110</TotalTime>
  <Words>1412</Words>
  <Application>Microsoft Office PowerPoint</Application>
  <PresentationFormat>Widescreen</PresentationFormat>
  <Paragraphs>122</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Arial</vt:lpstr>
      <vt:lpstr>Calibri</vt:lpstr>
      <vt:lpstr>Calibri Light</vt:lpstr>
      <vt:lpstr>Times New Roman</vt:lpstr>
      <vt:lpstr>Tema di Office</vt:lpstr>
      <vt:lpstr>NUOVE TECNOLOGIE PER I BENI CULTURALI   Discipline delle Arti, della Musica e dello Spettacolo (L-3)  Università di Teramo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L’EVOLUZIONE DEL RITRATTO DI GRUPPO DALLE FIANDRE CATTOLICHE ALLA REPUBBLICA DELLE PROVINCE UNITE RIFORMATE</dc:title>
  <dc:creator>Cecilia Paolini</dc:creator>
  <cp:lastModifiedBy>Cecilia Paolini</cp:lastModifiedBy>
  <cp:revision>20</cp:revision>
  <dcterms:created xsi:type="dcterms:W3CDTF">2022-04-26T11:54:05Z</dcterms:created>
  <dcterms:modified xsi:type="dcterms:W3CDTF">2023-08-04T18:30:48Z</dcterms:modified>
</cp:coreProperties>
</file>