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6734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Corso, Storia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tipologie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39" y="1488109"/>
            <a:ext cx="11733611" cy="374085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D’INDAGINE E LORO OBIETTIVI</a:t>
            </a:r>
          </a:p>
          <a:p>
            <a:pPr algn="l"/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campo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Raggi 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Radiografia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compongono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film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pittorico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Tomografia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(TC):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compongono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film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pittorico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Spettrofotometria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XRF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indotta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Raggi X):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riconoscimento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costituiscono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tutti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strati del film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pittorico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campo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Ottiche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Riflettanza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Ottiche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(FORS):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3909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95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26" y="1379765"/>
            <a:ext cx="4272564" cy="382755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artistica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fine del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terzo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decennio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Novecento, le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esperienze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allora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vennero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Conferenza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Internazionale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lo Studio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scientifici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all’esame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conservazione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pitture</a:t>
            </a:r>
            <a:endParaRPr lang="en-US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Roma, 13-17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ottobre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1930. 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92283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approfondimento</a:t>
            </a:r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9E0131-8200-174C-7D69-F26E2DFB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006" y="1363475"/>
            <a:ext cx="2874101" cy="40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1396093"/>
            <a:ext cx="4272564" cy="383286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Vittore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Ghislandi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Galgario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possedeva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dipinto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giudicato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bottega) 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eseguì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saggio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stratigrafico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riporta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1732,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poichè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coltellino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indagato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pittorici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M. Tassi, 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Vite de’ Pittori, Scultori e Architetti Bergamaschi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Bergamo I793, edizione critica a cura di F. Mazzini, Milano 1979 e lo studio monografico di M. C. Gozzoli, Vittore Ghislandi detto Fra’ Galgario, estratto da I pittori bergamaschi, Il Settecento, I, Bergamo, Bolis 1981.</a:t>
            </a:r>
          </a:p>
          <a:p>
            <a:pPr algn="l"/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 Bensi, 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vita del colore, Genova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Neos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Edizioni 2000, p. 77.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9578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60136" y="5649490"/>
            <a:ext cx="4386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Fra’ </a:t>
            </a:r>
            <a:r>
              <a:rPr lang="en-US" sz="11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Galgario</a:t>
            </a:r>
            <a:r>
              <a:rPr lang="en-US" sz="11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Autoritratto</a:t>
            </a:r>
            <a:r>
              <a:rPr lang="en-US" sz="11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1732, olio </a:t>
            </a:r>
            <a:r>
              <a:rPr lang="en-US" sz="11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1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</a:t>
            </a:r>
            <a:r>
              <a:rPr lang="en-US" sz="11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73x58 cm., Bergamo, Accademia Carrara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82B633-CA76-0A7E-C663-0A1C350E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956" y="1350396"/>
            <a:ext cx="3273879" cy="40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1249585"/>
            <a:ext cx="4272564" cy="3961993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1780: Il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fisico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Jacques Alexandre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Cèsar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Charles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sull’utilizzo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strumenti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ottici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tavole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conservate al Museo del Louvre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XIX, Jean Antoine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Chaptal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e, in modo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contemporaneo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Sir Humphrey Davy,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pubblicano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ricerche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sui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inerti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pitture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encausto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ritrovate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scavi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Pompei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34575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6915151" y="5297384"/>
            <a:ext cx="534382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A. Chaptal, 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quelques trouvées a Pompeia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“Ann.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.”, 10, 1809, pp. 21-31.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 Davy,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 experiments on the 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used in painting by the ancients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“Transaction of the American Philosophical Society”, 105, 1815, pp. 97-124 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6BF9E5E-EDBD-277F-99E4-C6805A14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43" y="1443673"/>
            <a:ext cx="6495017" cy="38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1412421"/>
            <a:ext cx="4272564" cy="381654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1895 il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fisico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Wilhelm Konrad Rontgen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radiografia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esperimenti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Raggi X.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1896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riuscì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intravedere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 di sotto di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paesaggio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XVIII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secolo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dipinto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scuola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Raffaello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1901 fu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insignito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Nobel per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95345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Mucchi e U. Tolomei, 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ricerca di Pietro Longhi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Milano, Achille Mauri Ed. 1970, p.10.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9362969-024E-9FE1-2628-5CFBEA40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765" y="1331207"/>
            <a:ext cx="2991004" cy="40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1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1488109"/>
            <a:ext cx="4272564" cy="3740853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riflettografia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all’infrarosso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oggetti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d’arte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utilizzata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partire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 ’60.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la diagnostica artistica ha avuto sempre maggior peso nelle mostre e nei musei e come studio preliminare per il restauro.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72157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268990" y="5583625"/>
            <a:ext cx="438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William. A. Real,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Infrared 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reflectografy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at the Cleveland Museum of Art: Paintings, Objects, Manuscripts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“AIC”, 1985.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B9E954-BE2A-31CA-6EA9-D95972226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796" y="1649186"/>
            <a:ext cx="6392457" cy="35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4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39" y="1488109"/>
            <a:ext cx="11733611" cy="374085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D’INDAGINE E LORO OBIETTIVI</a:t>
            </a:r>
          </a:p>
          <a:p>
            <a:pPr algn="l"/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campo del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Macrofotografia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cadute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craquelure,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ridipinture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Microscopia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cretti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lesioni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tessuti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tavole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luce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film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pittorico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tipologia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pennellata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Transilluminazione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consistenza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film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pittorico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cadute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craquelure. 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0861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85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39" y="1488109"/>
            <a:ext cx="11733611" cy="374085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D’INDAGINE E LORO OBIETTIVI</a:t>
            </a:r>
          </a:p>
          <a:p>
            <a:pPr algn="l"/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campo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radiazione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ultravioletta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Fluorescenza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indotta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radiazione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ultravioletta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ridipinture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falsificazioni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dell’ultravioletto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riconoscimento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tipologia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30346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751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39" y="1488109"/>
            <a:ext cx="11733611" cy="374085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D’INDAGINE E LORO OBIETTIVI</a:t>
            </a:r>
          </a:p>
          <a:p>
            <a:pPr algn="l"/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campo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radiazione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infrarossa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infrarossa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sugli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strati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sottostanti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Transilluminazione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indagine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sottostanti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riconoscimento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disegno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preparatorio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regione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dell’infrarosso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riconoscimento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tipologia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FTIR: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000" u="sng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campo </a:t>
            </a:r>
            <a:r>
              <a:rPr lang="en-US" sz="2000" u="sng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radiazione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elettromagnetica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visibile</a:t>
            </a:r>
            <a:r>
              <a:rPr lang="en-US" sz="2000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NIR e UV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Spettroscopia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RAMAN: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2290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810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</TotalTime>
  <Words>857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di Office</vt:lpstr>
      <vt:lpstr>DIAGNOSTICA PER I BENI CULTURALI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13</cp:revision>
  <dcterms:created xsi:type="dcterms:W3CDTF">2022-04-26T11:54:05Z</dcterms:created>
  <dcterms:modified xsi:type="dcterms:W3CDTF">2023-08-04T18:32:39Z</dcterms:modified>
</cp:coreProperties>
</file>