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9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NUOVE TECNOLOGIE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84709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Lezione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042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8363451" y="5937568"/>
            <a:ext cx="4386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STRUMENTAZIONE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36728-2F16-8109-068B-6BE054A47857}"/>
              </a:ext>
            </a:extLst>
          </p:cNvPr>
          <p:cNvSpPr txBox="1"/>
          <p:nvPr/>
        </p:nvSpPr>
        <p:spPr>
          <a:xfrm>
            <a:off x="154455" y="1501541"/>
            <a:ext cx="55328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Fotocamera FULL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 da 50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anulare (da utilizzare soltanto in caso di oggetti piccoli, per i dettagli scultorei, per i disegni e per le tempere, ossia dove non c’è vernice)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Tubi di prolunga oppure soffietto: i tubi di prolunga sono misurati, per cui si controlla meglio la ripresa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Slitta di prolunga</a:t>
            </a: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F3EA34-2A9A-FBB0-74E8-34F041F7E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21842"/>
          <a:stretch/>
        </p:blipFill>
        <p:spPr>
          <a:xfrm>
            <a:off x="5834575" y="1268498"/>
            <a:ext cx="6055725" cy="44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10586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8363451" y="5937568"/>
            <a:ext cx="4386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TUBI DI PROLUNGA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36728-2F16-8109-068B-6BE054A47857}"/>
              </a:ext>
            </a:extLst>
          </p:cNvPr>
          <p:cNvSpPr txBox="1"/>
          <p:nvPr/>
        </p:nvSpPr>
        <p:spPr>
          <a:xfrm>
            <a:off x="88082" y="1241876"/>
            <a:ext cx="55328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Possono essere da 12, 20 o 36 mm. Significa che man mano che li inserisco tra l’obiettivo e la fotocamera aumenta il fattore di macrofotografia. Se sposto l’obiettivo più avanti aggiungendo il tubo di prolunga, il piano di ripresa si avvicina e stringe l’immagine ottenendo un fattore di ripresa pari a 1:1 fino a 15:1.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mm: 0,8/1:1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mm: 2:1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mm: 5:1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tubi di prolunga non hanno lenti ma hanno i controlli elettronici e meccanici (mentre il soffietto no, ma con il soffietto si arriva anche a 20 cm di prolunga, con un conseguente fattore di ingrandimento di 15:1. </a:t>
            </a: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11A0E1-A379-07FA-FAE5-F830164F9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953" y="1349529"/>
            <a:ext cx="3133616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8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2591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8363451" y="5937568"/>
            <a:ext cx="4386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36728-2F16-8109-068B-6BE054A47857}"/>
              </a:ext>
            </a:extLst>
          </p:cNvPr>
          <p:cNvSpPr txBox="1"/>
          <p:nvPr/>
        </p:nvSpPr>
        <p:spPr>
          <a:xfrm>
            <a:off x="0" y="2367990"/>
            <a:ext cx="4936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 con tubo di prolunga montato: in macrofotografia è opportuna la messa a fuoco manuale. </a:t>
            </a: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587C3AE-4D9F-C7F9-054E-336644D6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20" y="1285516"/>
            <a:ext cx="5590517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8788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805737" y="5924258"/>
            <a:ext cx="4386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SLITTA DI PROLUNGA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36728-2F16-8109-068B-6BE054A47857}"/>
              </a:ext>
            </a:extLst>
          </p:cNvPr>
          <p:cNvSpPr txBox="1"/>
          <p:nvPr/>
        </p:nvSpPr>
        <p:spPr>
          <a:xfrm>
            <a:off x="154455" y="2367990"/>
            <a:ext cx="4936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per mettere a fuoco con movimenti millimetrici in quanto il soggetto è molto ravvicinato. </a:t>
            </a: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946FF3-0B23-C8AB-7EE3-5A616704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13" y="1343954"/>
            <a:ext cx="432853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8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596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67508" y="5792413"/>
            <a:ext cx="51559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 DI ILLUMINAZIONE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36728-2F16-8109-068B-6BE054A47857}"/>
              </a:ext>
            </a:extLst>
          </p:cNvPr>
          <p:cNvSpPr txBox="1"/>
          <p:nvPr/>
        </p:nvSpPr>
        <p:spPr>
          <a:xfrm>
            <a:off x="0" y="1320915"/>
            <a:ext cx="680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lampada a luce visibile non deve essere più prossima alla radenza (come nella fotografia in visibile generale), ma deve essere in posizione di luce diffusa (90° ca. dal soggetto da riprendere. Il tempo di esposizione rimane uguale alla luce in visibile generale (1/60-1/80 di secondo), controllando l’apertura del diaframma: inferiore a F9- max 11 (La chiusura massima del diaframma è F32; massima apertura F 5,6, ma ci sono alcuni obiettivi che arrivano a F3). Più il diaframma è aperto e quindi prende luce, più la profondità di campo diminuisce. 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profondità di campo è lo spazio di messa a fuoco dell’obiettivo (tutto ciò che c’è prima e dopo è sfocato).</a:t>
            </a: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FC500A53-7684-2DCA-437D-F14E9C6A6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3"/>
          <a:stretch/>
        </p:blipFill>
        <p:spPr>
          <a:xfrm>
            <a:off x="6669306" y="1695203"/>
            <a:ext cx="5522694" cy="29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7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417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NUOVE TECNOLOGIE PER I BENI CULTURALI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18</cp:revision>
  <dcterms:created xsi:type="dcterms:W3CDTF">2022-04-26T11:54:05Z</dcterms:created>
  <dcterms:modified xsi:type="dcterms:W3CDTF">2023-08-04T18:33:08Z</dcterms:modified>
</cp:coreProperties>
</file>