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79" r:id="rId3"/>
    <p:sldId id="289" r:id="rId4"/>
    <p:sldId id="290" r:id="rId5"/>
    <p:sldId id="293" r:id="rId6"/>
    <p:sldId id="291" r:id="rId7"/>
    <p:sldId id="294"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363B6-DDB2-45AC-A3E2-ADC822704BC7}" v="12" dt="2022-07-18T21:28:02.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showGuides="1">
      <p:cViewPr varScale="1">
        <p:scale>
          <a:sx n="55" d="100"/>
          <a:sy n="55" d="100"/>
        </p:scale>
        <p:origin x="67"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Paolini" userId="5f1327291e59a3b7" providerId="LiveId" clId="{53AE00C7-7A76-45E9-8576-95BBD9F71634}"/>
    <pc:docChg chg="undo custSel addSld delSld modSld sldOrd">
      <pc:chgData name="Cecilia Paolini" userId="5f1327291e59a3b7" providerId="LiveId" clId="{53AE00C7-7A76-45E9-8576-95BBD9F71634}" dt="2022-05-24T13:59:45.294" v="777" actId="255"/>
      <pc:docMkLst>
        <pc:docMk/>
      </pc:docMkLst>
      <pc:sldChg chg="modSp mod">
        <pc:chgData name="Cecilia Paolini" userId="5f1327291e59a3b7" providerId="LiveId" clId="{53AE00C7-7A76-45E9-8576-95BBD9F71634}" dt="2022-05-24T13:25:50.503" v="119" actId="5793"/>
        <pc:sldMkLst>
          <pc:docMk/>
          <pc:sldMk cId="2288057901" sldId="256"/>
        </pc:sldMkLst>
        <pc:spChg chg="mod">
          <ac:chgData name="Cecilia Paolini" userId="5f1327291e59a3b7" providerId="LiveId" clId="{53AE00C7-7A76-45E9-8576-95BBD9F71634}" dt="2022-05-24T13:25:34.513" v="97" actId="20577"/>
          <ac:spMkLst>
            <pc:docMk/>
            <pc:sldMk cId="2288057901" sldId="256"/>
            <ac:spMk id="2" creationId="{357A8576-6A82-4B04-1860-0BBEA58CD7C8}"/>
          </ac:spMkLst>
        </pc:spChg>
        <pc:spChg chg="mod">
          <ac:chgData name="Cecilia Paolini" userId="5f1327291e59a3b7" providerId="LiveId" clId="{53AE00C7-7A76-45E9-8576-95BBD9F71634}" dt="2022-05-24T13:25:50.503" v="119" actId="5793"/>
          <ac:spMkLst>
            <pc:docMk/>
            <pc:sldMk cId="2288057901" sldId="256"/>
            <ac:spMk id="6" creationId="{73D65DFE-B5CC-1CC2-3D3D-2F61A7938C63}"/>
          </ac:spMkLst>
        </pc:spChg>
      </pc:sldChg>
      <pc:sldChg chg="del">
        <pc:chgData name="Cecilia Paolini" userId="5f1327291e59a3b7" providerId="LiveId" clId="{53AE00C7-7A76-45E9-8576-95BBD9F71634}" dt="2022-05-24T13:26:15.682" v="120" actId="47"/>
        <pc:sldMkLst>
          <pc:docMk/>
          <pc:sldMk cId="3507655295" sldId="257"/>
        </pc:sldMkLst>
      </pc:sldChg>
      <pc:sldChg chg="addSp delSp modSp new mod setBg">
        <pc:chgData name="Cecilia Paolini" userId="5f1327291e59a3b7" providerId="LiveId" clId="{53AE00C7-7A76-45E9-8576-95BBD9F71634}" dt="2022-05-24T13:28:04.108" v="224" actId="27636"/>
        <pc:sldMkLst>
          <pc:docMk/>
          <pc:sldMk cId="3584098227" sldId="257"/>
        </pc:sldMkLst>
        <pc:spChg chg="mod">
          <ac:chgData name="Cecilia Paolini" userId="5f1327291e59a3b7" providerId="LiveId" clId="{53AE00C7-7A76-45E9-8576-95BBD9F71634}" dt="2022-05-24T13:28:04.108" v="224" actId="27636"/>
          <ac:spMkLst>
            <pc:docMk/>
            <pc:sldMk cId="3584098227" sldId="257"/>
            <ac:spMk id="2" creationId="{62D050AF-8211-1E65-914D-A87772D4D0A2}"/>
          </ac:spMkLst>
        </pc:spChg>
        <pc:spChg chg="del mod">
          <ac:chgData name="Cecilia Paolini" userId="5f1327291e59a3b7" providerId="LiveId" clId="{53AE00C7-7A76-45E9-8576-95BBD9F71634}" dt="2022-05-24T13:27:27.206" v="147" actId="478"/>
          <ac:spMkLst>
            <pc:docMk/>
            <pc:sldMk cId="3584098227" sldId="257"/>
            <ac:spMk id="3" creationId="{618E74C3-5ED7-EA5B-C2A2-9B624BAE8676}"/>
          </ac:spMkLst>
        </pc:spChg>
        <pc:spChg chg="add">
          <ac:chgData name="Cecilia Paolini" userId="5f1327291e59a3b7" providerId="LiveId" clId="{53AE00C7-7A76-45E9-8576-95BBD9F71634}" dt="2022-05-24T13:27:04.980" v="143" actId="26606"/>
          <ac:spMkLst>
            <pc:docMk/>
            <pc:sldMk cId="3584098227" sldId="257"/>
            <ac:spMk id="10" creationId="{87CC2527-562A-4F69-B487-4371E5B243E7}"/>
          </ac:spMkLst>
        </pc:spChg>
        <pc:picChg chg="add mod ord">
          <ac:chgData name="Cecilia Paolini" userId="5f1327291e59a3b7" providerId="LiveId" clId="{53AE00C7-7A76-45E9-8576-95BBD9F71634}" dt="2022-05-24T13:27:22.209" v="146" actId="14100"/>
          <ac:picMkLst>
            <pc:docMk/>
            <pc:sldMk cId="3584098227" sldId="257"/>
            <ac:picMk id="5" creationId="{7F349E7C-8A2B-D561-4D76-E91B07F22FE7}"/>
          </ac:picMkLst>
        </pc:picChg>
        <pc:cxnChg chg="add">
          <ac:chgData name="Cecilia Paolini" userId="5f1327291e59a3b7" providerId="LiveId" clId="{53AE00C7-7A76-45E9-8576-95BBD9F71634}" dt="2022-05-24T13:27:04.980" v="143" actId="26606"/>
          <ac:cxnSpMkLst>
            <pc:docMk/>
            <pc:sldMk cId="3584098227" sldId="257"/>
            <ac:cxnSpMk id="12" creationId="{BCDAEC91-5BCE-4B55-9CC0-43EF94CB734B}"/>
          </ac:cxnSpMkLst>
        </pc:cxnChg>
      </pc:sldChg>
      <pc:sldChg chg="del">
        <pc:chgData name="Cecilia Paolini" userId="5f1327291e59a3b7" providerId="LiveId" clId="{53AE00C7-7A76-45E9-8576-95BBD9F71634}" dt="2022-05-24T13:26:18.073" v="121" actId="47"/>
        <pc:sldMkLst>
          <pc:docMk/>
          <pc:sldMk cId="56065989" sldId="258"/>
        </pc:sldMkLst>
      </pc:sldChg>
      <pc:sldChg chg="addSp modSp new mod setBg">
        <pc:chgData name="Cecilia Paolini" userId="5f1327291e59a3b7" providerId="LiveId" clId="{53AE00C7-7A76-45E9-8576-95BBD9F71634}" dt="2022-05-24T13:30:51.086" v="290" actId="20577"/>
        <pc:sldMkLst>
          <pc:docMk/>
          <pc:sldMk cId="4159773633" sldId="258"/>
        </pc:sldMkLst>
        <pc:spChg chg="add mod">
          <ac:chgData name="Cecilia Paolini" userId="5f1327291e59a3b7" providerId="LiveId" clId="{53AE00C7-7A76-45E9-8576-95BBD9F71634}" dt="2022-05-24T13:30:51.086" v="290" actId="20577"/>
          <ac:spMkLst>
            <pc:docMk/>
            <pc:sldMk cId="4159773633" sldId="258"/>
            <ac:spMk id="6" creationId="{0ED08023-FCB9-1995-3CE3-7F5E2D0EE3AB}"/>
          </ac:spMkLst>
        </pc:spChg>
        <pc:spChg chg="add">
          <ac:chgData name="Cecilia Paolini" userId="5f1327291e59a3b7" providerId="LiveId" clId="{53AE00C7-7A76-45E9-8576-95BBD9F71634}" dt="2022-05-24T13:30:30.887" v="285" actId="26606"/>
          <ac:spMkLst>
            <pc:docMk/>
            <pc:sldMk cId="4159773633" sldId="258"/>
            <ac:spMk id="11" creationId="{38468727-63BE-4191-B4A6-C30C82C0E986}"/>
          </ac:spMkLst>
        </pc:spChg>
        <pc:spChg chg="add">
          <ac:chgData name="Cecilia Paolini" userId="5f1327291e59a3b7" providerId="LiveId" clId="{53AE00C7-7A76-45E9-8576-95BBD9F71634}" dt="2022-05-24T13:30:30.887" v="285" actId="26606"/>
          <ac:spMkLst>
            <pc:docMk/>
            <pc:sldMk cId="4159773633" sldId="258"/>
            <ac:spMk id="13" creationId="{9D355BB6-1BB8-4828-B246-CFB31742D7B8}"/>
          </ac:spMkLst>
        </pc:spChg>
        <pc:spChg chg="add">
          <ac:chgData name="Cecilia Paolini" userId="5f1327291e59a3b7" providerId="LiveId" clId="{53AE00C7-7A76-45E9-8576-95BBD9F71634}" dt="2022-05-24T13:30:30.887" v="285" actId="26606"/>
          <ac:spMkLst>
            <pc:docMk/>
            <pc:sldMk cId="4159773633" sldId="258"/>
            <ac:spMk id="15" creationId="{CA52A9B9-B2B3-46F0-9D53-0EFF9905BF8F}"/>
          </ac:spMkLst>
        </pc:spChg>
        <pc:picChg chg="add mod ord">
          <ac:chgData name="Cecilia Paolini" userId="5f1327291e59a3b7" providerId="LiveId" clId="{53AE00C7-7A76-45E9-8576-95BBD9F71634}" dt="2022-05-24T13:30:30.887" v="285" actId="26606"/>
          <ac:picMkLst>
            <pc:docMk/>
            <pc:sldMk cId="4159773633" sldId="258"/>
            <ac:picMk id="3" creationId="{C6E0DB78-D66F-0F17-E9AB-6B77531EF248}"/>
          </ac:picMkLst>
        </pc:picChg>
        <pc:picChg chg="add mod ord">
          <ac:chgData name="Cecilia Paolini" userId="5f1327291e59a3b7" providerId="LiveId" clId="{53AE00C7-7A76-45E9-8576-95BBD9F71634}" dt="2022-05-24T13:30:30.887" v="285" actId="26606"/>
          <ac:picMkLst>
            <pc:docMk/>
            <pc:sldMk cId="4159773633" sldId="258"/>
            <ac:picMk id="5" creationId="{DFEE7BAF-518E-00FC-5E7F-5661B79C282E}"/>
          </ac:picMkLst>
        </pc:picChg>
      </pc:sldChg>
      <pc:sldChg chg="del">
        <pc:chgData name="Cecilia Paolini" userId="5f1327291e59a3b7" providerId="LiveId" clId="{53AE00C7-7A76-45E9-8576-95BBD9F71634}" dt="2022-05-24T13:26:18.406" v="122" actId="47"/>
        <pc:sldMkLst>
          <pc:docMk/>
          <pc:sldMk cId="437777414" sldId="259"/>
        </pc:sldMkLst>
      </pc:sldChg>
      <pc:sldChg chg="addSp delSp modSp new mod ord setBg setClrOvrMap">
        <pc:chgData name="Cecilia Paolini" userId="5f1327291e59a3b7" providerId="LiveId" clId="{53AE00C7-7A76-45E9-8576-95BBD9F71634}" dt="2022-05-24T13:36:49.985" v="447"/>
        <pc:sldMkLst>
          <pc:docMk/>
          <pc:sldMk cId="2742194965" sldId="259"/>
        </pc:sldMkLst>
        <pc:spChg chg="add mod">
          <ac:chgData name="Cecilia Paolini" userId="5f1327291e59a3b7" providerId="LiveId" clId="{53AE00C7-7A76-45E9-8576-95BBD9F71634}" dt="2022-05-24T13:35:47.957" v="386" actId="1076"/>
          <ac:spMkLst>
            <pc:docMk/>
            <pc:sldMk cId="2742194965" sldId="259"/>
            <ac:spMk id="4" creationId="{E8869FE7-2E94-6224-F504-C3E1A9D7F787}"/>
          </ac:spMkLst>
        </pc:spChg>
        <pc:spChg chg="add mod">
          <ac:chgData name="Cecilia Paolini" userId="5f1327291e59a3b7" providerId="LiveId" clId="{53AE00C7-7A76-45E9-8576-95BBD9F71634}" dt="2022-05-24T13:36:42.666" v="445" actId="121"/>
          <ac:spMkLst>
            <pc:docMk/>
            <pc:sldMk cId="2742194965" sldId="259"/>
            <ac:spMk id="5" creationId="{F674128D-5EE4-5E28-0558-AF41B099CD13}"/>
          </ac:spMkLst>
        </pc:spChg>
        <pc:spChg chg="add del">
          <ac:chgData name="Cecilia Paolini" userId="5f1327291e59a3b7" providerId="LiveId" clId="{53AE00C7-7A76-45E9-8576-95BBD9F71634}" dt="2022-05-24T13:35:42.176" v="385" actId="26606"/>
          <ac:spMkLst>
            <pc:docMk/>
            <pc:sldMk cId="2742194965" sldId="259"/>
            <ac:spMk id="9" creationId="{B849539B-3694-4E8A-A991-D68126CF3390}"/>
          </ac:spMkLst>
        </pc:spChg>
        <pc:picChg chg="add mod">
          <ac:chgData name="Cecilia Paolini" userId="5f1327291e59a3b7" providerId="LiveId" clId="{53AE00C7-7A76-45E9-8576-95BBD9F71634}" dt="2022-05-24T13:35:42.176" v="385" actId="26606"/>
          <ac:picMkLst>
            <pc:docMk/>
            <pc:sldMk cId="2742194965" sldId="259"/>
            <ac:picMk id="2" creationId="{F505AA27-8F25-6C2D-CE1C-3EA20E5DF7B5}"/>
          </ac:picMkLst>
        </pc:picChg>
        <pc:picChg chg="add mod">
          <ac:chgData name="Cecilia Paolini" userId="5f1327291e59a3b7" providerId="LiveId" clId="{53AE00C7-7A76-45E9-8576-95BBD9F71634}" dt="2022-05-24T13:35:42.176" v="385" actId="26606"/>
          <ac:picMkLst>
            <pc:docMk/>
            <pc:sldMk cId="2742194965" sldId="259"/>
            <ac:picMk id="3" creationId="{16EDE911-9365-B5E2-7204-219446A53C38}"/>
          </ac:picMkLst>
        </pc:picChg>
        <pc:cxnChg chg="add del">
          <ac:chgData name="Cecilia Paolini" userId="5f1327291e59a3b7" providerId="LiveId" clId="{53AE00C7-7A76-45E9-8576-95BBD9F71634}" dt="2022-05-24T13:35:42.176" v="385" actId="26606"/>
          <ac:cxnSpMkLst>
            <pc:docMk/>
            <pc:sldMk cId="2742194965" sldId="259"/>
            <ac:cxnSpMk id="11" creationId="{1AA718E0-F8D2-4975-85FE-D33E8A7B9176}"/>
          </ac:cxnSpMkLst>
        </pc:cxnChg>
      </pc:sldChg>
      <pc:sldChg chg="addSp modSp new mod ord">
        <pc:chgData name="Cecilia Paolini" userId="5f1327291e59a3b7" providerId="LiveId" clId="{53AE00C7-7A76-45E9-8576-95BBD9F71634}" dt="2022-05-24T13:38:53.283" v="521" actId="1076"/>
        <pc:sldMkLst>
          <pc:docMk/>
          <pc:sldMk cId="1032003237" sldId="260"/>
        </pc:sldMkLst>
        <pc:spChg chg="add mod">
          <ac:chgData name="Cecilia Paolini" userId="5f1327291e59a3b7" providerId="LiveId" clId="{53AE00C7-7A76-45E9-8576-95BBD9F71634}" dt="2022-05-24T13:38:53.283" v="521" actId="1076"/>
          <ac:spMkLst>
            <pc:docMk/>
            <pc:sldMk cId="1032003237" sldId="260"/>
            <ac:spMk id="4" creationId="{D2D57541-FE94-6C5B-8B4D-C86F8CEBA980}"/>
          </ac:spMkLst>
        </pc:spChg>
        <pc:picChg chg="add mod">
          <ac:chgData name="Cecilia Paolini" userId="5f1327291e59a3b7" providerId="LiveId" clId="{53AE00C7-7A76-45E9-8576-95BBD9F71634}" dt="2022-05-24T13:38:45.918" v="518" actId="1076"/>
          <ac:picMkLst>
            <pc:docMk/>
            <pc:sldMk cId="1032003237" sldId="260"/>
            <ac:picMk id="2" creationId="{D6F817D6-6033-08C3-2E32-A84D5D7D7178}"/>
          </ac:picMkLst>
        </pc:picChg>
        <pc:picChg chg="add mod">
          <ac:chgData name="Cecilia Paolini" userId="5f1327291e59a3b7" providerId="LiveId" clId="{53AE00C7-7A76-45E9-8576-95BBD9F71634}" dt="2022-05-24T13:38:50.807" v="520" actId="14100"/>
          <ac:picMkLst>
            <pc:docMk/>
            <pc:sldMk cId="1032003237" sldId="260"/>
            <ac:picMk id="3" creationId="{27070EBC-F3EA-0E6E-1EDD-B6EDDBEB573B}"/>
          </ac:picMkLst>
        </pc:picChg>
      </pc:sldChg>
      <pc:sldChg chg="del">
        <pc:chgData name="Cecilia Paolini" userId="5f1327291e59a3b7" providerId="LiveId" clId="{53AE00C7-7A76-45E9-8576-95BBD9F71634}" dt="2022-05-24T13:26:18.807" v="123" actId="47"/>
        <pc:sldMkLst>
          <pc:docMk/>
          <pc:sldMk cId="4113601109" sldId="260"/>
        </pc:sldMkLst>
      </pc:sldChg>
      <pc:sldChg chg="addSp modSp new mod">
        <pc:chgData name="Cecilia Paolini" userId="5f1327291e59a3b7" providerId="LiveId" clId="{53AE00C7-7A76-45E9-8576-95BBD9F71634}" dt="2022-05-24T13:41:15.105" v="571" actId="14100"/>
        <pc:sldMkLst>
          <pc:docMk/>
          <pc:sldMk cId="66001220" sldId="261"/>
        </pc:sldMkLst>
        <pc:spChg chg="add mod">
          <ac:chgData name="Cecilia Paolini" userId="5f1327291e59a3b7" providerId="LiveId" clId="{53AE00C7-7A76-45E9-8576-95BBD9F71634}" dt="2022-05-24T13:40:56.649" v="569" actId="255"/>
          <ac:spMkLst>
            <pc:docMk/>
            <pc:sldMk cId="66001220" sldId="261"/>
            <ac:spMk id="6" creationId="{0D6179C5-A366-8F51-ECE1-FC2AB50C8D41}"/>
          </ac:spMkLst>
        </pc:spChg>
        <pc:picChg chg="add mod">
          <ac:chgData name="Cecilia Paolini" userId="5f1327291e59a3b7" providerId="LiveId" clId="{53AE00C7-7A76-45E9-8576-95BBD9F71634}" dt="2022-05-24T13:41:15.105" v="571" actId="14100"/>
          <ac:picMkLst>
            <pc:docMk/>
            <pc:sldMk cId="66001220" sldId="261"/>
            <ac:picMk id="3" creationId="{99F7C0B3-CADB-8724-0AD8-737405E28E52}"/>
          </ac:picMkLst>
        </pc:picChg>
        <pc:picChg chg="add mod">
          <ac:chgData name="Cecilia Paolini" userId="5f1327291e59a3b7" providerId="LiveId" clId="{53AE00C7-7A76-45E9-8576-95BBD9F71634}" dt="2022-05-24T13:41:07.097" v="570" actId="14100"/>
          <ac:picMkLst>
            <pc:docMk/>
            <pc:sldMk cId="66001220" sldId="261"/>
            <ac:picMk id="5" creationId="{DBF3C232-7685-B4C6-D729-130C5EA5739D}"/>
          </ac:picMkLst>
        </pc:picChg>
      </pc:sldChg>
      <pc:sldChg chg="del">
        <pc:chgData name="Cecilia Paolini" userId="5f1327291e59a3b7" providerId="LiveId" clId="{53AE00C7-7A76-45E9-8576-95BBD9F71634}" dt="2022-05-24T13:26:19.172" v="124" actId="47"/>
        <pc:sldMkLst>
          <pc:docMk/>
          <pc:sldMk cId="3107029467" sldId="261"/>
        </pc:sldMkLst>
      </pc:sldChg>
      <pc:sldChg chg="del">
        <pc:chgData name="Cecilia Paolini" userId="5f1327291e59a3b7" providerId="LiveId" clId="{53AE00C7-7A76-45E9-8576-95BBD9F71634}" dt="2022-05-24T13:26:19.524" v="125" actId="47"/>
        <pc:sldMkLst>
          <pc:docMk/>
          <pc:sldMk cId="3065296037" sldId="262"/>
        </pc:sldMkLst>
      </pc:sldChg>
      <pc:sldChg chg="addSp modSp new mod setBg">
        <pc:chgData name="Cecilia Paolini" userId="5f1327291e59a3b7" providerId="LiveId" clId="{53AE00C7-7A76-45E9-8576-95BBD9F71634}" dt="2022-05-24T13:42:34.975" v="601" actId="255"/>
        <pc:sldMkLst>
          <pc:docMk/>
          <pc:sldMk cId="4035082502" sldId="262"/>
        </pc:sldMkLst>
        <pc:spChg chg="add mod">
          <ac:chgData name="Cecilia Paolini" userId="5f1327291e59a3b7" providerId="LiveId" clId="{53AE00C7-7A76-45E9-8576-95BBD9F71634}" dt="2022-05-24T13:42:34.975" v="601" actId="255"/>
          <ac:spMkLst>
            <pc:docMk/>
            <pc:sldMk cId="4035082502" sldId="262"/>
            <ac:spMk id="4" creationId="{8BD90FE3-B70B-5854-5004-514DC8BFF500}"/>
          </ac:spMkLst>
        </pc:spChg>
        <pc:picChg chg="add mod ord">
          <ac:chgData name="Cecilia Paolini" userId="5f1327291e59a3b7" providerId="LiveId" clId="{53AE00C7-7A76-45E9-8576-95BBD9F71634}" dt="2022-05-24T13:42:13.271" v="598" actId="26606"/>
          <ac:picMkLst>
            <pc:docMk/>
            <pc:sldMk cId="4035082502" sldId="262"/>
            <ac:picMk id="3" creationId="{DED8F5AC-6014-52D9-F348-9746B52F7F3D}"/>
          </ac:picMkLst>
        </pc:picChg>
        <pc:cxnChg chg="add">
          <ac:chgData name="Cecilia Paolini" userId="5f1327291e59a3b7" providerId="LiveId" clId="{53AE00C7-7A76-45E9-8576-95BBD9F71634}" dt="2022-05-24T13:42:13.271" v="598" actId="26606"/>
          <ac:cxnSpMkLst>
            <pc:docMk/>
            <pc:sldMk cId="4035082502" sldId="262"/>
            <ac:cxnSpMk id="9" creationId="{A7F400EE-A8A5-48AF-B4D6-291B52C6F0B0}"/>
          </ac:cxnSpMkLst>
        </pc:cxnChg>
      </pc:sldChg>
      <pc:sldChg chg="addSp modSp new mod">
        <pc:chgData name="Cecilia Paolini" userId="5f1327291e59a3b7" providerId="LiveId" clId="{53AE00C7-7A76-45E9-8576-95BBD9F71634}" dt="2022-05-24T13:48:35.753" v="669" actId="1076"/>
        <pc:sldMkLst>
          <pc:docMk/>
          <pc:sldMk cId="2333187321" sldId="263"/>
        </pc:sldMkLst>
        <pc:spChg chg="add mod">
          <ac:chgData name="Cecilia Paolini" userId="5f1327291e59a3b7" providerId="LiveId" clId="{53AE00C7-7A76-45E9-8576-95BBD9F71634}" dt="2022-05-24T13:48:29.603" v="667" actId="255"/>
          <ac:spMkLst>
            <pc:docMk/>
            <pc:sldMk cId="2333187321" sldId="263"/>
            <ac:spMk id="3" creationId="{A105D1ED-C873-D542-6398-3CF8EC28D26A}"/>
          </ac:spMkLst>
        </pc:spChg>
        <pc:picChg chg="add mod">
          <ac:chgData name="Cecilia Paolini" userId="5f1327291e59a3b7" providerId="LiveId" clId="{53AE00C7-7A76-45E9-8576-95BBD9F71634}" dt="2022-05-24T13:48:35.753" v="669" actId="1076"/>
          <ac:picMkLst>
            <pc:docMk/>
            <pc:sldMk cId="2333187321" sldId="263"/>
            <ac:picMk id="2" creationId="{0B09DB28-B66B-6959-B9A7-BB4C912EBFD5}"/>
          </ac:picMkLst>
        </pc:picChg>
      </pc:sldChg>
      <pc:sldChg chg="del">
        <pc:chgData name="Cecilia Paolini" userId="5f1327291e59a3b7" providerId="LiveId" clId="{53AE00C7-7A76-45E9-8576-95BBD9F71634}" dt="2022-05-24T13:26:19.840" v="126" actId="47"/>
        <pc:sldMkLst>
          <pc:docMk/>
          <pc:sldMk cId="3052574884" sldId="263"/>
        </pc:sldMkLst>
      </pc:sldChg>
      <pc:sldChg chg="del">
        <pc:chgData name="Cecilia Paolini" userId="5f1327291e59a3b7" providerId="LiveId" clId="{53AE00C7-7A76-45E9-8576-95BBD9F71634}" dt="2022-05-24T13:26:20.220" v="127" actId="47"/>
        <pc:sldMkLst>
          <pc:docMk/>
          <pc:sldMk cId="2279019784" sldId="264"/>
        </pc:sldMkLst>
      </pc:sldChg>
      <pc:sldChg chg="addSp modSp new mod">
        <pc:chgData name="Cecilia Paolini" userId="5f1327291e59a3b7" providerId="LiveId" clId="{53AE00C7-7A76-45E9-8576-95BBD9F71634}" dt="2022-05-24T13:50:15.449" v="720" actId="255"/>
        <pc:sldMkLst>
          <pc:docMk/>
          <pc:sldMk cId="3141726930" sldId="264"/>
        </pc:sldMkLst>
        <pc:spChg chg="add mod">
          <ac:chgData name="Cecilia Paolini" userId="5f1327291e59a3b7" providerId="LiveId" clId="{53AE00C7-7A76-45E9-8576-95BBD9F71634}" dt="2022-05-24T13:50:15.449" v="720" actId="255"/>
          <ac:spMkLst>
            <pc:docMk/>
            <pc:sldMk cId="3141726930" sldId="264"/>
            <ac:spMk id="3" creationId="{04A0A5B8-B448-DCC1-B2DB-6082C0FFC884}"/>
          </ac:spMkLst>
        </pc:spChg>
        <pc:picChg chg="add mod">
          <ac:chgData name="Cecilia Paolini" userId="5f1327291e59a3b7" providerId="LiveId" clId="{53AE00C7-7A76-45E9-8576-95BBD9F71634}" dt="2022-05-24T13:49:41.840" v="672" actId="1076"/>
          <ac:picMkLst>
            <pc:docMk/>
            <pc:sldMk cId="3141726930" sldId="264"/>
            <ac:picMk id="2" creationId="{EC17BE8C-F436-140C-1CA8-DD383130978D}"/>
          </ac:picMkLst>
        </pc:picChg>
      </pc:sldChg>
      <pc:sldChg chg="addSp modSp new mod">
        <pc:chgData name="Cecilia Paolini" userId="5f1327291e59a3b7" providerId="LiveId" clId="{53AE00C7-7A76-45E9-8576-95BBD9F71634}" dt="2022-05-24T13:59:45.294" v="777" actId="255"/>
        <pc:sldMkLst>
          <pc:docMk/>
          <pc:sldMk cId="3088342223" sldId="265"/>
        </pc:sldMkLst>
        <pc:spChg chg="add mod">
          <ac:chgData name="Cecilia Paolini" userId="5f1327291e59a3b7" providerId="LiveId" clId="{53AE00C7-7A76-45E9-8576-95BBD9F71634}" dt="2022-05-24T13:59:45.294" v="777" actId="255"/>
          <ac:spMkLst>
            <pc:docMk/>
            <pc:sldMk cId="3088342223" sldId="265"/>
            <ac:spMk id="3" creationId="{DB178DAD-616E-9EE8-DD04-5CD9BDBDDF3E}"/>
          </ac:spMkLst>
        </pc:spChg>
        <pc:picChg chg="add mod">
          <ac:chgData name="Cecilia Paolini" userId="5f1327291e59a3b7" providerId="LiveId" clId="{53AE00C7-7A76-45E9-8576-95BBD9F71634}" dt="2022-05-24T13:58:10.810" v="725" actId="1076"/>
          <ac:picMkLst>
            <pc:docMk/>
            <pc:sldMk cId="3088342223" sldId="265"/>
            <ac:picMk id="2" creationId="{F8FCF8FB-853F-1BFC-C11F-9953D565BDF3}"/>
          </ac:picMkLst>
        </pc:picChg>
      </pc:sldChg>
      <pc:sldChg chg="del">
        <pc:chgData name="Cecilia Paolini" userId="5f1327291e59a3b7" providerId="LiveId" clId="{53AE00C7-7A76-45E9-8576-95BBD9F71634}" dt="2022-05-24T13:26:20.527" v="128" actId="47"/>
        <pc:sldMkLst>
          <pc:docMk/>
          <pc:sldMk cId="3423905334" sldId="265"/>
        </pc:sldMkLst>
      </pc:sldChg>
      <pc:sldChg chg="del">
        <pc:chgData name="Cecilia Paolini" userId="5f1327291e59a3b7" providerId="LiveId" clId="{53AE00C7-7A76-45E9-8576-95BBD9F71634}" dt="2022-05-24T13:26:21.081" v="129" actId="47"/>
        <pc:sldMkLst>
          <pc:docMk/>
          <pc:sldMk cId="1967208388" sldId="266"/>
        </pc:sldMkLst>
      </pc:sldChg>
      <pc:sldChg chg="del">
        <pc:chgData name="Cecilia Paolini" userId="5f1327291e59a3b7" providerId="LiveId" clId="{53AE00C7-7A76-45E9-8576-95BBD9F71634}" dt="2022-05-24T13:26:21.275" v="130" actId="47"/>
        <pc:sldMkLst>
          <pc:docMk/>
          <pc:sldMk cId="2583890592" sldId="267"/>
        </pc:sldMkLst>
      </pc:sldChg>
      <pc:sldChg chg="del">
        <pc:chgData name="Cecilia Paolini" userId="5f1327291e59a3b7" providerId="LiveId" clId="{53AE00C7-7A76-45E9-8576-95BBD9F71634}" dt="2022-05-24T13:26:21.476" v="131" actId="47"/>
        <pc:sldMkLst>
          <pc:docMk/>
          <pc:sldMk cId="3176215699" sldId="268"/>
        </pc:sldMkLst>
      </pc:sldChg>
      <pc:sldChg chg="del">
        <pc:chgData name="Cecilia Paolini" userId="5f1327291e59a3b7" providerId="LiveId" clId="{53AE00C7-7A76-45E9-8576-95BBD9F71634}" dt="2022-05-24T13:26:21.660" v="132" actId="47"/>
        <pc:sldMkLst>
          <pc:docMk/>
          <pc:sldMk cId="2816926233" sldId="269"/>
        </pc:sldMkLst>
      </pc:sldChg>
      <pc:sldChg chg="del">
        <pc:chgData name="Cecilia Paolini" userId="5f1327291e59a3b7" providerId="LiveId" clId="{53AE00C7-7A76-45E9-8576-95BBD9F71634}" dt="2022-05-24T13:26:21.863" v="133" actId="47"/>
        <pc:sldMkLst>
          <pc:docMk/>
          <pc:sldMk cId="2016711337" sldId="270"/>
        </pc:sldMkLst>
      </pc:sldChg>
      <pc:sldChg chg="del">
        <pc:chgData name="Cecilia Paolini" userId="5f1327291e59a3b7" providerId="LiveId" clId="{53AE00C7-7A76-45E9-8576-95BBD9F71634}" dt="2022-05-24T13:26:22.399" v="134" actId="47"/>
        <pc:sldMkLst>
          <pc:docMk/>
          <pc:sldMk cId="1250748047" sldId="271"/>
        </pc:sldMkLst>
      </pc:sldChg>
    </pc:docChg>
  </pc:docChgLst>
  <pc:docChgLst>
    <pc:chgData name="Cecilia Paolini" userId="5f1327291e59a3b7" providerId="LiveId" clId="{82723187-F572-4948-93D0-BE66D449E768}"/>
    <pc:docChg chg="modSld">
      <pc:chgData name="Cecilia Paolini" userId="5f1327291e59a3b7" providerId="LiveId" clId="{82723187-F572-4948-93D0-BE66D449E768}" dt="2022-04-26T16:07:46.724" v="14" actId="1036"/>
      <pc:docMkLst>
        <pc:docMk/>
      </pc:docMkLst>
      <pc:sldChg chg="modSp mod">
        <pc:chgData name="Cecilia Paolini" userId="5f1327291e59a3b7" providerId="LiveId" clId="{82723187-F572-4948-93D0-BE66D449E768}" dt="2022-04-26T16:07:46.724" v="14" actId="1036"/>
        <pc:sldMkLst>
          <pc:docMk/>
          <pc:sldMk cId="3107029467" sldId="261"/>
        </pc:sldMkLst>
        <pc:spChg chg="mod">
          <ac:chgData name="Cecilia Paolini" userId="5f1327291e59a3b7" providerId="LiveId" clId="{82723187-F572-4948-93D0-BE66D449E768}" dt="2022-04-26T16:06:25.042" v="6" actId="121"/>
          <ac:spMkLst>
            <pc:docMk/>
            <pc:sldMk cId="3107029467" sldId="261"/>
            <ac:spMk id="9" creationId="{8A921FDE-9F52-B649-C5B7-4D8BC80FE7D1}"/>
          </ac:spMkLst>
        </pc:spChg>
        <pc:spChg chg="mod">
          <ac:chgData name="Cecilia Paolini" userId="5f1327291e59a3b7" providerId="LiveId" clId="{82723187-F572-4948-93D0-BE66D449E768}" dt="2022-04-26T16:06:26.609" v="7" actId="120"/>
          <ac:spMkLst>
            <pc:docMk/>
            <pc:sldMk cId="3107029467" sldId="261"/>
            <ac:spMk id="12" creationId="{0E1F77E3-615C-AFEE-9900-9E0AF3E7917B}"/>
          </ac:spMkLst>
        </pc:spChg>
        <pc:picChg chg="mod">
          <ac:chgData name="Cecilia Paolini" userId="5f1327291e59a3b7" providerId="LiveId" clId="{82723187-F572-4948-93D0-BE66D449E768}" dt="2022-04-26T16:06:11.991" v="3" actId="1076"/>
          <ac:picMkLst>
            <pc:docMk/>
            <pc:sldMk cId="3107029467" sldId="261"/>
            <ac:picMk id="3" creationId="{FED72382-6DA3-3FB3-13AB-483223CC482A}"/>
          </ac:picMkLst>
        </pc:picChg>
        <pc:picChg chg="mod">
          <ac:chgData name="Cecilia Paolini" userId="5f1327291e59a3b7" providerId="LiveId" clId="{82723187-F572-4948-93D0-BE66D449E768}" dt="2022-04-26T16:07:46.724" v="14" actId="1036"/>
          <ac:picMkLst>
            <pc:docMk/>
            <pc:sldMk cId="3107029467" sldId="261"/>
            <ac:picMk id="5" creationId="{34476022-41F9-C0F4-916B-8AD557DCBD9F}"/>
          </ac:picMkLst>
        </pc:picChg>
      </pc:sldChg>
    </pc:docChg>
  </pc:docChgLst>
  <pc:docChgLst>
    <pc:chgData name="Cecilia Paolini" userId="5f1327291e59a3b7" providerId="LiveId" clId="{764363B6-DDB2-45AC-A3E2-ADC822704BC7}"/>
    <pc:docChg chg="undo custSel addSld delSld modSld sldOrd">
      <pc:chgData name="Cecilia Paolini" userId="5f1327291e59a3b7" providerId="LiveId" clId="{764363B6-DDB2-45AC-A3E2-ADC822704BC7}" dt="2022-07-21T04:13:11.883" v="337" actId="47"/>
      <pc:docMkLst>
        <pc:docMk/>
      </pc:docMkLst>
      <pc:sldChg chg="modSp mod">
        <pc:chgData name="Cecilia Paolini" userId="5f1327291e59a3b7" providerId="LiveId" clId="{764363B6-DDB2-45AC-A3E2-ADC822704BC7}" dt="2022-07-18T13:43:49.413" v="171" actId="20577"/>
        <pc:sldMkLst>
          <pc:docMk/>
          <pc:sldMk cId="2288057901" sldId="256"/>
        </pc:sldMkLst>
        <pc:spChg chg="mod">
          <ac:chgData name="Cecilia Paolini" userId="5f1327291e59a3b7" providerId="LiveId" clId="{764363B6-DDB2-45AC-A3E2-ADC822704BC7}" dt="2022-07-18T13:43:49.413" v="171" actId="20577"/>
          <ac:spMkLst>
            <pc:docMk/>
            <pc:sldMk cId="2288057901" sldId="256"/>
            <ac:spMk id="2" creationId="{357A8576-6A82-4B04-1860-0BBEA58CD7C8}"/>
          </ac:spMkLst>
        </pc:spChg>
        <pc:spChg chg="mod">
          <ac:chgData name="Cecilia Paolini" userId="5f1327291e59a3b7" providerId="LiveId" clId="{764363B6-DDB2-45AC-A3E2-ADC822704BC7}" dt="2022-07-18T13:39:49.139" v="29" actId="20577"/>
          <ac:spMkLst>
            <pc:docMk/>
            <pc:sldMk cId="2288057901" sldId="256"/>
            <ac:spMk id="6" creationId="{73D65DFE-B5CC-1CC2-3D3D-2F61A7938C63}"/>
          </ac:spMkLst>
        </pc:spChg>
      </pc:sldChg>
      <pc:sldChg chg="addSp delSp modSp new mod setBg">
        <pc:chgData name="Cecilia Paolini" userId="5f1327291e59a3b7" providerId="LiveId" clId="{764363B6-DDB2-45AC-A3E2-ADC822704BC7}" dt="2022-07-18T14:09:55.634" v="213" actId="14100"/>
        <pc:sldMkLst>
          <pc:docMk/>
          <pc:sldMk cId="2455834253" sldId="257"/>
        </pc:sldMkLst>
        <pc:spChg chg="add del">
          <ac:chgData name="Cecilia Paolini" userId="5f1327291e59a3b7" providerId="LiveId" clId="{764363B6-DDB2-45AC-A3E2-ADC822704BC7}" dt="2022-07-18T14:08:45.122" v="205" actId="26606"/>
          <ac:spMkLst>
            <pc:docMk/>
            <pc:sldMk cId="2455834253" sldId="257"/>
            <ac:spMk id="8" creationId="{32BC26D8-82FB-445E-AA49-62A77D7C1EE0}"/>
          </ac:spMkLst>
        </pc:spChg>
        <pc:spChg chg="add del">
          <ac:chgData name="Cecilia Paolini" userId="5f1327291e59a3b7" providerId="LiveId" clId="{764363B6-DDB2-45AC-A3E2-ADC822704BC7}" dt="2022-07-18T14:08:45.122" v="205" actId="26606"/>
          <ac:spMkLst>
            <pc:docMk/>
            <pc:sldMk cId="2455834253" sldId="257"/>
            <ac:spMk id="10" creationId="{CB44330D-EA18-4254-AA95-EB49948539B8}"/>
          </ac:spMkLst>
        </pc:spChg>
        <pc:picChg chg="add mod">
          <ac:chgData name="Cecilia Paolini" userId="5f1327291e59a3b7" providerId="LiveId" clId="{764363B6-DDB2-45AC-A3E2-ADC822704BC7}" dt="2022-07-18T14:09:17.445" v="210" actId="1076"/>
          <ac:picMkLst>
            <pc:docMk/>
            <pc:sldMk cId="2455834253" sldId="257"/>
            <ac:picMk id="3" creationId="{ECB29612-2C99-45BD-E152-D7DBCE8D1726}"/>
          </ac:picMkLst>
        </pc:picChg>
        <pc:picChg chg="add mod">
          <ac:chgData name="Cecilia Paolini" userId="5f1327291e59a3b7" providerId="LiveId" clId="{764363B6-DDB2-45AC-A3E2-ADC822704BC7}" dt="2022-07-18T14:09:55.634" v="213" actId="14100"/>
          <ac:picMkLst>
            <pc:docMk/>
            <pc:sldMk cId="2455834253" sldId="257"/>
            <ac:picMk id="5" creationId="{84AD9B7A-9615-F536-FF81-955A2AC72A54}"/>
          </ac:picMkLst>
        </pc:picChg>
      </pc:sldChg>
      <pc:sldChg chg="delSp del mod">
        <pc:chgData name="Cecilia Paolini" userId="5f1327291e59a3b7" providerId="LiveId" clId="{764363B6-DDB2-45AC-A3E2-ADC822704BC7}" dt="2022-07-18T13:39:56.391" v="31" actId="47"/>
        <pc:sldMkLst>
          <pc:docMk/>
          <pc:sldMk cId="3584098227" sldId="257"/>
        </pc:sldMkLst>
        <pc:picChg chg="del">
          <ac:chgData name="Cecilia Paolini" userId="5f1327291e59a3b7" providerId="LiveId" clId="{764363B6-DDB2-45AC-A3E2-ADC822704BC7}" dt="2022-07-18T13:39:53.259" v="30" actId="478"/>
          <ac:picMkLst>
            <pc:docMk/>
            <pc:sldMk cId="3584098227" sldId="257"/>
            <ac:picMk id="5" creationId="{7F349E7C-8A2B-D561-4D76-E91B07F22FE7}"/>
          </ac:picMkLst>
        </pc:picChg>
      </pc:sldChg>
      <pc:sldChg chg="addSp modSp new mod ord setBg">
        <pc:chgData name="Cecilia Paolini" userId="5f1327291e59a3b7" providerId="LiveId" clId="{764363B6-DDB2-45AC-A3E2-ADC822704BC7}" dt="2022-07-18T14:01:51.883" v="190"/>
        <pc:sldMkLst>
          <pc:docMk/>
          <pc:sldMk cId="1626378320" sldId="258"/>
        </pc:sldMkLst>
        <pc:spChg chg="add">
          <ac:chgData name="Cecilia Paolini" userId="5f1327291e59a3b7" providerId="LiveId" clId="{764363B6-DDB2-45AC-A3E2-ADC822704BC7}" dt="2022-07-18T13:50:40.674" v="177" actId="26606"/>
          <ac:spMkLst>
            <pc:docMk/>
            <pc:sldMk cId="1626378320" sldId="258"/>
            <ac:spMk id="7" creationId="{42A4FC2C-047E-45A5-965D-8E1E3BF09BC6}"/>
          </ac:spMkLst>
        </pc:spChg>
        <pc:picChg chg="add mod">
          <ac:chgData name="Cecilia Paolini" userId="5f1327291e59a3b7" providerId="LiveId" clId="{764363B6-DDB2-45AC-A3E2-ADC822704BC7}" dt="2022-07-18T13:50:40.674" v="177" actId="26606"/>
          <ac:picMkLst>
            <pc:docMk/>
            <pc:sldMk cId="1626378320" sldId="258"/>
            <ac:picMk id="2" creationId="{4DAA7699-78F8-16CF-AE63-648C62ED4F55}"/>
          </ac:picMkLst>
        </pc:picChg>
      </pc:sldChg>
      <pc:sldChg chg="del">
        <pc:chgData name="Cecilia Paolini" userId="5f1327291e59a3b7" providerId="LiveId" clId="{764363B6-DDB2-45AC-A3E2-ADC822704BC7}" dt="2022-07-18T13:39:58.645" v="34" actId="47"/>
        <pc:sldMkLst>
          <pc:docMk/>
          <pc:sldMk cId="4159773633" sldId="258"/>
        </pc:sldMkLst>
      </pc:sldChg>
      <pc:sldChg chg="addSp delSp modSp new mod ord">
        <pc:chgData name="Cecilia Paolini" userId="5f1327291e59a3b7" providerId="LiveId" clId="{764363B6-DDB2-45AC-A3E2-ADC822704BC7}" dt="2022-07-18T21:47:21.760" v="336" actId="1076"/>
        <pc:sldMkLst>
          <pc:docMk/>
          <pc:sldMk cId="1351762004" sldId="259"/>
        </pc:sldMkLst>
        <pc:picChg chg="add del mod">
          <ac:chgData name="Cecilia Paolini" userId="5f1327291e59a3b7" providerId="LiveId" clId="{764363B6-DDB2-45AC-A3E2-ADC822704BC7}" dt="2022-07-18T21:46:55.525" v="329" actId="478"/>
          <ac:picMkLst>
            <pc:docMk/>
            <pc:sldMk cId="1351762004" sldId="259"/>
            <ac:picMk id="3" creationId="{72A5E8F0-EBF5-E4B7-FFF6-94B3AA99F92D}"/>
          </ac:picMkLst>
        </pc:picChg>
        <pc:picChg chg="add mod">
          <ac:chgData name="Cecilia Paolini" userId="5f1327291e59a3b7" providerId="LiveId" clId="{764363B6-DDB2-45AC-A3E2-ADC822704BC7}" dt="2022-07-18T21:47:03.946" v="331" actId="1076"/>
          <ac:picMkLst>
            <pc:docMk/>
            <pc:sldMk cId="1351762004" sldId="259"/>
            <ac:picMk id="5" creationId="{9FFC8A87-DB1D-43DC-EA54-802634C779AE}"/>
          </ac:picMkLst>
        </pc:picChg>
        <pc:picChg chg="add mod">
          <ac:chgData name="Cecilia Paolini" userId="5f1327291e59a3b7" providerId="LiveId" clId="{764363B6-DDB2-45AC-A3E2-ADC822704BC7}" dt="2022-07-18T21:47:21.760" v="336" actId="1076"/>
          <ac:picMkLst>
            <pc:docMk/>
            <pc:sldMk cId="1351762004" sldId="259"/>
            <ac:picMk id="7" creationId="{825803B7-6070-41C2-BBCC-62729C68F1C4}"/>
          </ac:picMkLst>
        </pc:picChg>
      </pc:sldChg>
      <pc:sldChg chg="del">
        <pc:chgData name="Cecilia Paolini" userId="5f1327291e59a3b7" providerId="LiveId" clId="{764363B6-DDB2-45AC-A3E2-ADC822704BC7}" dt="2022-07-18T13:39:58.036" v="33" actId="47"/>
        <pc:sldMkLst>
          <pc:docMk/>
          <pc:sldMk cId="2742194965" sldId="259"/>
        </pc:sldMkLst>
      </pc:sldChg>
      <pc:sldChg chg="del">
        <pc:chgData name="Cecilia Paolini" userId="5f1327291e59a3b7" providerId="LiveId" clId="{764363B6-DDB2-45AC-A3E2-ADC822704BC7}" dt="2022-07-18T13:39:57.183" v="32" actId="47"/>
        <pc:sldMkLst>
          <pc:docMk/>
          <pc:sldMk cId="1032003237" sldId="260"/>
        </pc:sldMkLst>
      </pc:sldChg>
      <pc:sldChg chg="new del ord">
        <pc:chgData name="Cecilia Paolini" userId="5f1327291e59a3b7" providerId="LiveId" clId="{764363B6-DDB2-45AC-A3E2-ADC822704BC7}" dt="2022-07-18T14:17:59.276" v="214" actId="47"/>
        <pc:sldMkLst>
          <pc:docMk/>
          <pc:sldMk cId="3781624759" sldId="260"/>
        </pc:sldMkLst>
      </pc:sldChg>
      <pc:sldChg chg="addSp modSp new mod ord">
        <pc:chgData name="Cecilia Paolini" userId="5f1327291e59a3b7" providerId="LiveId" clId="{764363B6-DDB2-45AC-A3E2-ADC822704BC7}" dt="2022-07-18T14:04:41.210" v="201" actId="1076"/>
        <pc:sldMkLst>
          <pc:docMk/>
          <pc:sldMk cId="43697361" sldId="261"/>
        </pc:sldMkLst>
        <pc:picChg chg="add mod">
          <ac:chgData name="Cecilia Paolini" userId="5f1327291e59a3b7" providerId="LiveId" clId="{764363B6-DDB2-45AC-A3E2-ADC822704BC7}" dt="2022-07-18T14:04:41.210" v="201" actId="1076"/>
          <ac:picMkLst>
            <pc:docMk/>
            <pc:sldMk cId="43697361" sldId="261"/>
            <ac:picMk id="3" creationId="{97232198-991F-19C6-18E6-F04C0C83DDD0}"/>
          </ac:picMkLst>
        </pc:picChg>
        <pc:picChg chg="add mod">
          <ac:chgData name="Cecilia Paolini" userId="5f1327291e59a3b7" providerId="LiveId" clId="{764363B6-DDB2-45AC-A3E2-ADC822704BC7}" dt="2022-07-18T14:04:04.276" v="198" actId="1076"/>
          <ac:picMkLst>
            <pc:docMk/>
            <pc:sldMk cId="43697361" sldId="261"/>
            <ac:picMk id="5" creationId="{6ECA1753-0F70-B20C-8ED2-640DD84D44D0}"/>
          </ac:picMkLst>
        </pc:picChg>
      </pc:sldChg>
      <pc:sldChg chg="del">
        <pc:chgData name="Cecilia Paolini" userId="5f1327291e59a3b7" providerId="LiveId" clId="{764363B6-DDB2-45AC-A3E2-ADC822704BC7}" dt="2022-07-18T13:39:59.245" v="35" actId="47"/>
        <pc:sldMkLst>
          <pc:docMk/>
          <pc:sldMk cId="66001220" sldId="261"/>
        </pc:sldMkLst>
      </pc:sldChg>
      <pc:sldChg chg="addSp modSp new mod">
        <pc:chgData name="Cecilia Paolini" userId="5f1327291e59a3b7" providerId="LiveId" clId="{764363B6-DDB2-45AC-A3E2-ADC822704BC7}" dt="2022-07-18T14:21:07.982" v="231" actId="1076"/>
        <pc:sldMkLst>
          <pc:docMk/>
          <pc:sldMk cId="3728482913" sldId="262"/>
        </pc:sldMkLst>
        <pc:picChg chg="add mod modCrop">
          <ac:chgData name="Cecilia Paolini" userId="5f1327291e59a3b7" providerId="LiveId" clId="{764363B6-DDB2-45AC-A3E2-ADC822704BC7}" dt="2022-07-18T14:21:04.745" v="230" actId="1076"/>
          <ac:picMkLst>
            <pc:docMk/>
            <pc:sldMk cId="3728482913" sldId="262"/>
            <ac:picMk id="2" creationId="{553D237C-02A5-4022-160B-7C32C7840BB9}"/>
          </ac:picMkLst>
        </pc:picChg>
        <pc:picChg chg="add mod modCrop">
          <ac:chgData name="Cecilia Paolini" userId="5f1327291e59a3b7" providerId="LiveId" clId="{764363B6-DDB2-45AC-A3E2-ADC822704BC7}" dt="2022-07-18T14:21:07.982" v="231" actId="1076"/>
          <ac:picMkLst>
            <pc:docMk/>
            <pc:sldMk cId="3728482913" sldId="262"/>
            <ac:picMk id="3" creationId="{FD6AC6F1-9395-1166-8695-398A03B6DA96}"/>
          </ac:picMkLst>
        </pc:picChg>
      </pc:sldChg>
      <pc:sldChg chg="del">
        <pc:chgData name="Cecilia Paolini" userId="5f1327291e59a3b7" providerId="LiveId" clId="{764363B6-DDB2-45AC-A3E2-ADC822704BC7}" dt="2022-07-18T13:39:59.902" v="36" actId="47"/>
        <pc:sldMkLst>
          <pc:docMk/>
          <pc:sldMk cId="4035082502" sldId="262"/>
        </pc:sldMkLst>
      </pc:sldChg>
      <pc:sldChg chg="del">
        <pc:chgData name="Cecilia Paolini" userId="5f1327291e59a3b7" providerId="LiveId" clId="{764363B6-DDB2-45AC-A3E2-ADC822704BC7}" dt="2022-07-18T13:40:00.455" v="37" actId="47"/>
        <pc:sldMkLst>
          <pc:docMk/>
          <pc:sldMk cId="2333187321" sldId="263"/>
        </pc:sldMkLst>
      </pc:sldChg>
      <pc:sldChg chg="addSp delSp modSp new mod setBg">
        <pc:chgData name="Cecilia Paolini" userId="5f1327291e59a3b7" providerId="LiveId" clId="{764363B6-DDB2-45AC-A3E2-ADC822704BC7}" dt="2022-07-18T21:29:45.209" v="284" actId="1076"/>
        <pc:sldMkLst>
          <pc:docMk/>
          <pc:sldMk cId="3795292106" sldId="263"/>
        </pc:sldMkLst>
        <pc:spChg chg="add del">
          <ac:chgData name="Cecilia Paolini" userId="5f1327291e59a3b7" providerId="LiveId" clId="{764363B6-DDB2-45AC-A3E2-ADC822704BC7}" dt="2022-07-18T21:28:33.710" v="266" actId="26606"/>
          <ac:spMkLst>
            <pc:docMk/>
            <pc:sldMk cId="3795292106" sldId="263"/>
            <ac:spMk id="13" creationId="{9527FCEA-6143-4C5E-8C45-8AC9237ADE89}"/>
          </ac:spMkLst>
        </pc:spChg>
        <pc:spChg chg="add del">
          <ac:chgData name="Cecilia Paolini" userId="5f1327291e59a3b7" providerId="LiveId" clId="{764363B6-DDB2-45AC-A3E2-ADC822704BC7}" dt="2022-07-18T21:28:33.710" v="266" actId="26606"/>
          <ac:spMkLst>
            <pc:docMk/>
            <pc:sldMk cId="3795292106" sldId="263"/>
            <ac:spMk id="15" creationId="{1A9F23AD-7A55-49F3-A3EC-743F47F36B0E}"/>
          </ac:spMkLst>
        </pc:spChg>
        <pc:spChg chg="add del">
          <ac:chgData name="Cecilia Paolini" userId="5f1327291e59a3b7" providerId="LiveId" clId="{764363B6-DDB2-45AC-A3E2-ADC822704BC7}" dt="2022-07-18T21:28:33.710" v="266" actId="26606"/>
          <ac:spMkLst>
            <pc:docMk/>
            <pc:sldMk cId="3795292106" sldId="263"/>
            <ac:spMk id="17" creationId="{D7D9F91F-72C9-4DB9-ABD0-A8180D8262D5}"/>
          </ac:spMkLst>
        </pc:spChg>
        <pc:spChg chg="add del">
          <ac:chgData name="Cecilia Paolini" userId="5f1327291e59a3b7" providerId="LiveId" clId="{764363B6-DDB2-45AC-A3E2-ADC822704BC7}" dt="2022-07-18T21:28:33.710" v="266" actId="26606"/>
          <ac:spMkLst>
            <pc:docMk/>
            <pc:sldMk cId="3795292106" sldId="263"/>
            <ac:spMk id="19" creationId="{BE016956-CE9F-4946-8834-A8BC3529D0F6}"/>
          </ac:spMkLst>
        </pc:spChg>
        <pc:spChg chg="add del">
          <ac:chgData name="Cecilia Paolini" userId="5f1327291e59a3b7" providerId="LiveId" clId="{764363B6-DDB2-45AC-A3E2-ADC822704BC7}" dt="2022-07-18T21:28:37.347" v="268" actId="26606"/>
          <ac:spMkLst>
            <pc:docMk/>
            <pc:sldMk cId="3795292106" sldId="263"/>
            <ac:spMk id="21" creationId="{7F23EF37-19EC-4973-A7AF-4BBF68646D7D}"/>
          </ac:spMkLst>
        </pc:spChg>
        <pc:spChg chg="add del">
          <ac:chgData name="Cecilia Paolini" userId="5f1327291e59a3b7" providerId="LiveId" clId="{764363B6-DDB2-45AC-A3E2-ADC822704BC7}" dt="2022-07-18T21:28:41.617" v="270" actId="26606"/>
          <ac:spMkLst>
            <pc:docMk/>
            <pc:sldMk cId="3795292106" sldId="263"/>
            <ac:spMk id="23" creationId="{42A4FC2C-047E-45A5-965D-8E1E3BF09BC6}"/>
          </ac:spMkLst>
        </pc:spChg>
        <pc:spChg chg="add del">
          <ac:chgData name="Cecilia Paolini" userId="5f1327291e59a3b7" providerId="LiveId" clId="{764363B6-DDB2-45AC-A3E2-ADC822704BC7}" dt="2022-07-18T21:28:54.467" v="273" actId="26606"/>
          <ac:spMkLst>
            <pc:docMk/>
            <pc:sldMk cId="3795292106" sldId="263"/>
            <ac:spMk id="25" creationId="{7F23EF37-19EC-4973-A7AF-4BBF68646D7D}"/>
          </ac:spMkLst>
        </pc:spChg>
        <pc:spChg chg="add">
          <ac:chgData name="Cecilia Paolini" userId="5f1327291e59a3b7" providerId="LiveId" clId="{764363B6-DDB2-45AC-A3E2-ADC822704BC7}" dt="2022-07-18T21:28:54.467" v="273" actId="26606"/>
          <ac:spMkLst>
            <pc:docMk/>
            <pc:sldMk cId="3795292106" sldId="263"/>
            <ac:spMk id="30" creationId="{9527FCEA-6143-4C5E-8C45-8AC9237ADE89}"/>
          </ac:spMkLst>
        </pc:spChg>
        <pc:spChg chg="add">
          <ac:chgData name="Cecilia Paolini" userId="5f1327291e59a3b7" providerId="LiveId" clId="{764363B6-DDB2-45AC-A3E2-ADC822704BC7}" dt="2022-07-18T21:28:54.467" v="273" actId="26606"/>
          <ac:spMkLst>
            <pc:docMk/>
            <pc:sldMk cId="3795292106" sldId="263"/>
            <ac:spMk id="32" creationId="{1A9F23AD-7A55-49F3-A3EC-743F47F36B0E}"/>
          </ac:spMkLst>
        </pc:spChg>
        <pc:spChg chg="add">
          <ac:chgData name="Cecilia Paolini" userId="5f1327291e59a3b7" providerId="LiveId" clId="{764363B6-DDB2-45AC-A3E2-ADC822704BC7}" dt="2022-07-18T21:28:54.467" v="273" actId="26606"/>
          <ac:spMkLst>
            <pc:docMk/>
            <pc:sldMk cId="3795292106" sldId="263"/>
            <ac:spMk id="34" creationId="{D7D9F91F-72C9-4DB9-ABD0-A8180D8262D5}"/>
          </ac:spMkLst>
        </pc:spChg>
        <pc:spChg chg="add">
          <ac:chgData name="Cecilia Paolini" userId="5f1327291e59a3b7" providerId="LiveId" clId="{764363B6-DDB2-45AC-A3E2-ADC822704BC7}" dt="2022-07-18T21:28:54.467" v="273" actId="26606"/>
          <ac:spMkLst>
            <pc:docMk/>
            <pc:sldMk cId="3795292106" sldId="263"/>
            <ac:spMk id="36" creationId="{BE016956-CE9F-4946-8834-A8BC3529D0F6}"/>
          </ac:spMkLst>
        </pc:spChg>
        <pc:picChg chg="add mod ord">
          <ac:chgData name="Cecilia Paolini" userId="5f1327291e59a3b7" providerId="LiveId" clId="{764363B6-DDB2-45AC-A3E2-ADC822704BC7}" dt="2022-07-18T21:29:38.708" v="283" actId="1076"/>
          <ac:picMkLst>
            <pc:docMk/>
            <pc:sldMk cId="3795292106" sldId="263"/>
            <ac:picMk id="2" creationId="{71DD5063-4FC4-78FA-BF3B-5A49D3E080CE}"/>
          </ac:picMkLst>
        </pc:picChg>
        <pc:picChg chg="add mod ord">
          <ac:chgData name="Cecilia Paolini" userId="5f1327291e59a3b7" providerId="LiveId" clId="{764363B6-DDB2-45AC-A3E2-ADC822704BC7}" dt="2022-07-18T21:29:45.209" v="284" actId="1076"/>
          <ac:picMkLst>
            <pc:docMk/>
            <pc:sldMk cId="3795292106" sldId="263"/>
            <ac:picMk id="4" creationId="{6B3F7F6F-0EB2-3A81-2225-D44A193957FF}"/>
          </ac:picMkLst>
        </pc:picChg>
        <pc:picChg chg="add del mod">
          <ac:chgData name="Cecilia Paolini" userId="5f1327291e59a3b7" providerId="LiveId" clId="{764363B6-DDB2-45AC-A3E2-ADC822704BC7}" dt="2022-07-18T21:22:20.087" v="247" actId="21"/>
          <ac:picMkLst>
            <pc:docMk/>
            <pc:sldMk cId="3795292106" sldId="263"/>
            <ac:picMk id="6" creationId="{A7C153A6-D160-C558-95AE-FDE8BD8286DC}"/>
          </ac:picMkLst>
        </pc:picChg>
        <pc:picChg chg="add mod ord">
          <ac:chgData name="Cecilia Paolini" userId="5f1327291e59a3b7" providerId="LiveId" clId="{764363B6-DDB2-45AC-A3E2-ADC822704BC7}" dt="2022-07-18T21:29:11.267" v="277" actId="14100"/>
          <ac:picMkLst>
            <pc:docMk/>
            <pc:sldMk cId="3795292106" sldId="263"/>
            <ac:picMk id="8" creationId="{10AD8E25-0063-0B8B-0953-80E01200863E}"/>
          </ac:picMkLst>
        </pc:picChg>
      </pc:sldChg>
      <pc:sldChg chg="del">
        <pc:chgData name="Cecilia Paolini" userId="5f1327291e59a3b7" providerId="LiveId" clId="{764363B6-DDB2-45AC-A3E2-ADC822704BC7}" dt="2022-07-18T13:40:00.934" v="38" actId="47"/>
        <pc:sldMkLst>
          <pc:docMk/>
          <pc:sldMk cId="3141726930" sldId="264"/>
        </pc:sldMkLst>
      </pc:sldChg>
      <pc:sldChg chg="addSp modSp new mod">
        <pc:chgData name="Cecilia Paolini" userId="5f1327291e59a3b7" providerId="LiveId" clId="{764363B6-DDB2-45AC-A3E2-ADC822704BC7}" dt="2022-07-18T21:22:32.278" v="251" actId="1076"/>
        <pc:sldMkLst>
          <pc:docMk/>
          <pc:sldMk cId="3514964949" sldId="264"/>
        </pc:sldMkLst>
        <pc:picChg chg="add mod">
          <ac:chgData name="Cecilia Paolini" userId="5f1327291e59a3b7" providerId="LiveId" clId="{764363B6-DDB2-45AC-A3E2-ADC822704BC7}" dt="2022-07-18T21:22:32.278" v="251" actId="1076"/>
          <ac:picMkLst>
            <pc:docMk/>
            <pc:sldMk cId="3514964949" sldId="264"/>
            <ac:picMk id="2" creationId="{1CF72632-2FC9-3D8E-91F7-F8E30175C5A1}"/>
          </ac:picMkLst>
        </pc:picChg>
      </pc:sldChg>
      <pc:sldChg chg="del">
        <pc:chgData name="Cecilia Paolini" userId="5f1327291e59a3b7" providerId="LiveId" clId="{764363B6-DDB2-45AC-A3E2-ADC822704BC7}" dt="2022-07-18T13:40:01.940" v="39" actId="47"/>
        <pc:sldMkLst>
          <pc:docMk/>
          <pc:sldMk cId="3088342223" sldId="265"/>
        </pc:sldMkLst>
      </pc:sldChg>
      <pc:sldChg chg="addSp modSp new mod ord">
        <pc:chgData name="Cecilia Paolini" userId="5f1327291e59a3b7" providerId="LiveId" clId="{764363B6-DDB2-45AC-A3E2-ADC822704BC7}" dt="2022-07-18T21:35:13.823" v="298"/>
        <pc:sldMkLst>
          <pc:docMk/>
          <pc:sldMk cId="3682957263" sldId="265"/>
        </pc:sldMkLst>
        <pc:picChg chg="add mod">
          <ac:chgData name="Cecilia Paolini" userId="5f1327291e59a3b7" providerId="LiveId" clId="{764363B6-DDB2-45AC-A3E2-ADC822704BC7}" dt="2022-07-18T21:35:08.697" v="296" actId="14100"/>
          <ac:picMkLst>
            <pc:docMk/>
            <pc:sldMk cId="3682957263" sldId="265"/>
            <ac:picMk id="3" creationId="{7C0B2C04-D476-7F53-30F2-F31AE01CED8E}"/>
          </ac:picMkLst>
        </pc:picChg>
      </pc:sldChg>
      <pc:sldChg chg="addSp modSp new mod ord">
        <pc:chgData name="Cecilia Paolini" userId="5f1327291e59a3b7" providerId="LiveId" clId="{764363B6-DDB2-45AC-A3E2-ADC822704BC7}" dt="2022-07-18T21:35:30.432" v="304" actId="14100"/>
        <pc:sldMkLst>
          <pc:docMk/>
          <pc:sldMk cId="2889891282" sldId="266"/>
        </pc:sldMkLst>
        <pc:picChg chg="add mod">
          <ac:chgData name="Cecilia Paolini" userId="5f1327291e59a3b7" providerId="LiveId" clId="{764363B6-DDB2-45AC-A3E2-ADC822704BC7}" dt="2022-07-18T21:35:30.432" v="304" actId="14100"/>
          <ac:picMkLst>
            <pc:docMk/>
            <pc:sldMk cId="2889891282" sldId="266"/>
            <ac:picMk id="3" creationId="{9A36CF0A-FE58-8F29-C04F-CBB351D04DD4}"/>
          </ac:picMkLst>
        </pc:picChg>
      </pc:sldChg>
      <pc:sldChg chg="addSp modSp new mod ord">
        <pc:chgData name="Cecilia Paolini" userId="5f1327291e59a3b7" providerId="LiveId" clId="{764363B6-DDB2-45AC-A3E2-ADC822704BC7}" dt="2022-07-18T21:36:19.041" v="310" actId="14100"/>
        <pc:sldMkLst>
          <pc:docMk/>
          <pc:sldMk cId="253021466" sldId="267"/>
        </pc:sldMkLst>
        <pc:picChg chg="add mod">
          <ac:chgData name="Cecilia Paolini" userId="5f1327291e59a3b7" providerId="LiveId" clId="{764363B6-DDB2-45AC-A3E2-ADC822704BC7}" dt="2022-07-18T21:36:19.041" v="310" actId="14100"/>
          <ac:picMkLst>
            <pc:docMk/>
            <pc:sldMk cId="253021466" sldId="267"/>
            <ac:picMk id="3" creationId="{CA6D34B1-CF39-19A9-A501-28AB3F4CF773}"/>
          </ac:picMkLst>
        </pc:picChg>
      </pc:sldChg>
      <pc:sldChg chg="addSp delSp modSp new mod setBg">
        <pc:chgData name="Cecilia Paolini" userId="5f1327291e59a3b7" providerId="LiveId" clId="{764363B6-DDB2-45AC-A3E2-ADC822704BC7}" dt="2022-07-18T21:37:16.495" v="317" actId="26606"/>
        <pc:sldMkLst>
          <pc:docMk/>
          <pc:sldMk cId="868288167" sldId="268"/>
        </pc:sldMkLst>
        <pc:spChg chg="add del">
          <ac:chgData name="Cecilia Paolini" userId="5f1327291e59a3b7" providerId="LiveId" clId="{764363B6-DDB2-45AC-A3E2-ADC822704BC7}" dt="2022-07-18T21:37:16.495" v="317" actId="26606"/>
          <ac:spMkLst>
            <pc:docMk/>
            <pc:sldMk cId="868288167" sldId="268"/>
            <ac:spMk id="8" creationId="{01D0AF59-99C3-4251-AB9A-C966C6AD4400}"/>
          </ac:spMkLst>
        </pc:spChg>
        <pc:spChg chg="add del">
          <ac:chgData name="Cecilia Paolini" userId="5f1327291e59a3b7" providerId="LiveId" clId="{764363B6-DDB2-45AC-A3E2-ADC822704BC7}" dt="2022-07-18T21:37:16.495" v="317" actId="26606"/>
          <ac:spMkLst>
            <pc:docMk/>
            <pc:sldMk cId="868288167" sldId="268"/>
            <ac:spMk id="10" creationId="{1855405F-37A2-4869-9154-F8BE3BECE6C3}"/>
          </ac:spMkLst>
        </pc:spChg>
        <pc:picChg chg="add mod">
          <ac:chgData name="Cecilia Paolini" userId="5f1327291e59a3b7" providerId="LiveId" clId="{764363B6-DDB2-45AC-A3E2-ADC822704BC7}" dt="2022-07-18T21:37:16.495" v="317" actId="26606"/>
          <ac:picMkLst>
            <pc:docMk/>
            <pc:sldMk cId="868288167" sldId="268"/>
            <ac:picMk id="3" creationId="{961C5DCB-C67E-02F8-44E4-AF73830C14A3}"/>
          </ac:picMkLst>
        </pc:picChg>
      </pc:sldChg>
      <pc:sldChg chg="addSp modSp new mod">
        <pc:chgData name="Cecilia Paolini" userId="5f1327291e59a3b7" providerId="LiveId" clId="{764363B6-DDB2-45AC-A3E2-ADC822704BC7}" dt="2022-07-18T21:41:42.720" v="325" actId="1076"/>
        <pc:sldMkLst>
          <pc:docMk/>
          <pc:sldMk cId="2228157747" sldId="269"/>
        </pc:sldMkLst>
        <pc:picChg chg="add mod">
          <ac:chgData name="Cecilia Paolini" userId="5f1327291e59a3b7" providerId="LiveId" clId="{764363B6-DDB2-45AC-A3E2-ADC822704BC7}" dt="2022-07-18T21:41:42.720" v="325" actId="1076"/>
          <ac:picMkLst>
            <pc:docMk/>
            <pc:sldMk cId="2228157747" sldId="269"/>
            <ac:picMk id="2" creationId="{868A5FBD-8651-C4EA-0E73-67EFEE26F28B}"/>
          </ac:picMkLst>
        </pc:picChg>
        <pc:picChg chg="add mod">
          <ac:chgData name="Cecilia Paolini" userId="5f1327291e59a3b7" providerId="LiveId" clId="{764363B6-DDB2-45AC-A3E2-ADC822704BC7}" dt="2022-07-18T21:41:38.598" v="324" actId="14100"/>
          <ac:picMkLst>
            <pc:docMk/>
            <pc:sldMk cId="2228157747" sldId="269"/>
            <ac:picMk id="3" creationId="{B8302D9C-9FA6-9E45-D7EF-A6578C681273}"/>
          </ac:picMkLst>
        </pc:picChg>
      </pc:sldChg>
      <pc:sldChg chg="addSp modSp new del mod">
        <pc:chgData name="Cecilia Paolini" userId="5f1327291e59a3b7" providerId="LiveId" clId="{764363B6-DDB2-45AC-A3E2-ADC822704BC7}" dt="2022-07-21T04:13:11.883" v="337" actId="47"/>
        <pc:sldMkLst>
          <pc:docMk/>
          <pc:sldMk cId="3292833898" sldId="270"/>
        </pc:sldMkLst>
        <pc:picChg chg="add mod">
          <ac:chgData name="Cecilia Paolini" userId="5f1327291e59a3b7" providerId="LiveId" clId="{764363B6-DDB2-45AC-A3E2-ADC822704BC7}" dt="2022-07-18T21:45:56.139" v="328" actId="962"/>
          <ac:picMkLst>
            <pc:docMk/>
            <pc:sldMk cId="3292833898" sldId="270"/>
            <ac:picMk id="3" creationId="{91501648-6588-01AC-3CBB-DB76BA58636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945F71-9FEA-D9F5-6354-9244933E583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58F7BD3-C064-4BB9-F930-F58A72A6DA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B6347F7-0E81-73D0-8163-566DF5BD7315}"/>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5" name="Segnaposto piè di pagina 4">
            <a:extLst>
              <a:ext uri="{FF2B5EF4-FFF2-40B4-BE49-F238E27FC236}">
                <a16:creationId xmlns:a16="http://schemas.microsoft.com/office/drawing/2014/main" id="{66B22CE3-9557-981D-A3A3-9F8162BE2A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DD58B6A-5819-11FC-7052-C69BE3F709E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84437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709C9-1E88-1D74-D962-8978B3A213B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8A470A3-4F76-AB87-35B2-43A8486BB54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3087D7C-B51E-6064-236D-DB915D2103B8}"/>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5" name="Segnaposto piè di pagina 4">
            <a:extLst>
              <a:ext uri="{FF2B5EF4-FFF2-40B4-BE49-F238E27FC236}">
                <a16:creationId xmlns:a16="http://schemas.microsoft.com/office/drawing/2014/main" id="{A27C22FC-3A83-69C6-AE76-D54702B38AC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3AFBCE-D99C-4C4A-6720-2D904471D8F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41833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ACFEF57-608E-E051-7790-4B0CC32F853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FF0E90F-C340-91FC-4F96-3B131461C06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BDA93-ECC9-C7D4-C592-9FC8219A4FBB}"/>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5" name="Segnaposto piè di pagina 4">
            <a:extLst>
              <a:ext uri="{FF2B5EF4-FFF2-40B4-BE49-F238E27FC236}">
                <a16:creationId xmlns:a16="http://schemas.microsoft.com/office/drawing/2014/main" id="{291C3C70-ABE1-99F4-3F4C-F0A94FD11A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EA20730-5E24-6E0C-35EA-00FFB160F7EB}"/>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70317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4DF575-5D72-F78B-28FA-40C1FECCF96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B5AADD1-E56B-D077-9118-26ED2A690C6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9C5C8C-F791-B3D6-A8BE-58E8213B8A1A}"/>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5" name="Segnaposto piè di pagina 4">
            <a:extLst>
              <a:ext uri="{FF2B5EF4-FFF2-40B4-BE49-F238E27FC236}">
                <a16:creationId xmlns:a16="http://schemas.microsoft.com/office/drawing/2014/main" id="{3338D772-40B4-9EF0-2D2C-DDB0CAE81C5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6D8875-1A2D-8EC9-9951-9D1852F59BFA}"/>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89934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38654D-5DFB-BA22-1C82-49A7A7145C7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4D9C79C-D8BC-EE89-55B3-CDA17E7972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03156D3-6E0B-AEC8-84AE-84D0BC535536}"/>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5" name="Segnaposto piè di pagina 4">
            <a:extLst>
              <a:ext uri="{FF2B5EF4-FFF2-40B4-BE49-F238E27FC236}">
                <a16:creationId xmlns:a16="http://schemas.microsoft.com/office/drawing/2014/main" id="{AEE831EC-C0BE-E845-F92F-C92F58AB63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740FF8-B18D-271B-FC40-DB10808703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8245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01D422-CC7F-8B0D-38BC-3DC1305A5EF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7E7CB66-B462-514E-134C-F3E72AF9D00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512F69C-45FC-BC0C-9AE9-FBA1FB9E475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F27BAF5-83A2-A00D-0C7A-8D4899186D71}"/>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6" name="Segnaposto piè di pagina 5">
            <a:extLst>
              <a:ext uri="{FF2B5EF4-FFF2-40B4-BE49-F238E27FC236}">
                <a16:creationId xmlns:a16="http://schemas.microsoft.com/office/drawing/2014/main" id="{43039A1F-3FF1-6C00-4492-2B59E839ABA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D4DEE1C-9228-5375-EB5A-96F3C7B9DC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2403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7E1B4-1C29-BA7E-89D2-A2C5BDA1E36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2F82DB3-9032-9AB8-95E8-152F8B1E3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52DCAEA-C7A9-1F6D-97E8-490F5B90162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C425493-478B-20F4-8F85-87529A164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089391C-CA3F-64AD-2C84-45CB7560B7A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9F6E9F7-99B2-D4B6-5D99-AF3C85E97232}"/>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8" name="Segnaposto piè di pagina 7">
            <a:extLst>
              <a:ext uri="{FF2B5EF4-FFF2-40B4-BE49-F238E27FC236}">
                <a16:creationId xmlns:a16="http://schemas.microsoft.com/office/drawing/2014/main" id="{231155A4-F76D-E161-2792-0EDC99BE0C4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EA5F769-7439-1F35-32BB-3435E583B35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7340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56603C-7547-362A-7A3F-5326B2C3040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5A3561B-456E-114F-B408-526686101210}"/>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4" name="Segnaposto piè di pagina 3">
            <a:extLst>
              <a:ext uri="{FF2B5EF4-FFF2-40B4-BE49-F238E27FC236}">
                <a16:creationId xmlns:a16="http://schemas.microsoft.com/office/drawing/2014/main" id="{75D5EBD4-B64E-CFBC-E279-9DA1C74DE9E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5B4920E-3545-16A3-AF01-19F12035C700}"/>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30809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72D042C-3997-7FBB-1461-9FC75924E21F}"/>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3" name="Segnaposto piè di pagina 2">
            <a:extLst>
              <a:ext uri="{FF2B5EF4-FFF2-40B4-BE49-F238E27FC236}">
                <a16:creationId xmlns:a16="http://schemas.microsoft.com/office/drawing/2014/main" id="{7210A966-9D07-38CA-7C51-A2EC2F1A590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81AC78E-E1C6-1E31-8BC5-413926A18A1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18077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A051E-E5B5-CD51-06F6-270DDD963C6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0A798EE-CEA0-0F76-C00F-688E2664C8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597EE01-B28C-E0ED-4272-2308EA625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5279872-E741-E25F-8E88-34937F7A7842}"/>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6" name="Segnaposto piè di pagina 5">
            <a:extLst>
              <a:ext uri="{FF2B5EF4-FFF2-40B4-BE49-F238E27FC236}">
                <a16:creationId xmlns:a16="http://schemas.microsoft.com/office/drawing/2014/main" id="{1A2ADD5F-4F0F-41BF-B760-8682A4D0C6C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44D49FC-6EB8-07D3-A72C-1FCC9B06995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57105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E9829E-FECA-C5A3-CDC2-E6EBEB4785B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D1942E4-04F0-C163-7DEA-B8257392E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E74330B-A833-B374-83F2-C36D71732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7BDBD52-75CA-492B-F0E8-EA6ECFEA1129}"/>
              </a:ext>
            </a:extLst>
          </p:cNvPr>
          <p:cNvSpPr>
            <a:spLocks noGrp="1"/>
          </p:cNvSpPr>
          <p:nvPr>
            <p:ph type="dt" sz="half" idx="10"/>
          </p:nvPr>
        </p:nvSpPr>
        <p:spPr/>
        <p:txBody>
          <a:bodyPr/>
          <a:lstStyle/>
          <a:p>
            <a:fld id="{C90EB02F-4AD8-4734-A02A-7604E010704A}" type="datetimeFigureOut">
              <a:rPr lang="it-IT" smtClean="0"/>
              <a:t>21/08/2023</a:t>
            </a:fld>
            <a:endParaRPr lang="it-IT"/>
          </a:p>
        </p:txBody>
      </p:sp>
      <p:sp>
        <p:nvSpPr>
          <p:cNvPr id="6" name="Segnaposto piè di pagina 5">
            <a:extLst>
              <a:ext uri="{FF2B5EF4-FFF2-40B4-BE49-F238E27FC236}">
                <a16:creationId xmlns:a16="http://schemas.microsoft.com/office/drawing/2014/main" id="{0733491A-4AFA-A7D7-8813-0C6976A4B52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7B8376C-3F77-D7E6-EEEF-85FAB08CD225}"/>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44772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37C2EFF-17B6-7516-B34E-D381394D68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0569D4E-1A46-0C0B-6F3C-D664174763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F20C574-A17B-173A-05ED-DB77E31F9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EB02F-4AD8-4734-A02A-7604E010704A}" type="datetimeFigureOut">
              <a:rPr lang="it-IT" smtClean="0"/>
              <a:t>21/08/2023</a:t>
            </a:fld>
            <a:endParaRPr lang="it-IT"/>
          </a:p>
        </p:txBody>
      </p:sp>
      <p:sp>
        <p:nvSpPr>
          <p:cNvPr id="5" name="Segnaposto piè di pagina 4">
            <a:extLst>
              <a:ext uri="{FF2B5EF4-FFF2-40B4-BE49-F238E27FC236}">
                <a16:creationId xmlns:a16="http://schemas.microsoft.com/office/drawing/2014/main" id="{6F278A67-372B-FE5B-DBD7-0DAE87B58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245E440-68CF-D306-5855-07C1439D87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8277D-F2E7-429D-B300-C0178CAEFE44}" type="slidenum">
              <a:rPr lang="it-IT" smtClean="0"/>
              <a:t>‹N›</a:t>
            </a:fld>
            <a:endParaRPr lang="it-IT"/>
          </a:p>
        </p:txBody>
      </p:sp>
    </p:spTree>
    <p:extLst>
      <p:ext uri="{BB962C8B-B14F-4D97-AF65-F5344CB8AC3E}">
        <p14:creationId xmlns:p14="http://schemas.microsoft.com/office/powerpoint/2010/main" val="1029721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8576-6A82-4B04-1860-0BBEA58CD7C8}"/>
              </a:ext>
            </a:extLst>
          </p:cNvPr>
          <p:cNvSpPr>
            <a:spLocks noGrp="1"/>
          </p:cNvSpPr>
          <p:nvPr>
            <p:ph type="ctrTitle"/>
          </p:nvPr>
        </p:nvSpPr>
        <p:spPr>
          <a:xfrm>
            <a:off x="6096000" y="1290953"/>
            <a:ext cx="6096000" cy="3443068"/>
          </a:xfrm>
        </p:spPr>
        <p:txBody>
          <a:bodyPr vert="horz" lIns="91440" tIns="45720" rIns="91440" bIns="45720" rtlCol="0" anchor="b">
            <a:normAutofit/>
          </a:bodyPr>
          <a:lstStyle/>
          <a:p>
            <a:r>
              <a:rPr lang="en-US" sz="2600" kern="1200" dirty="0">
                <a:solidFill>
                  <a:schemeClr val="tx1"/>
                </a:solidFill>
                <a:latin typeface="Times New Roman" panose="02020603050405020304" pitchFamily="18" charset="0"/>
                <a:cs typeface="Times New Roman" panose="02020603050405020304" pitchFamily="18" charset="0"/>
              </a:rPr>
              <a:t>NUOVE TECNOLOGIE PER I BENI CULTURALI</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a:solidFill>
                  <a:schemeClr val="tx1"/>
                </a:solidFill>
                <a:latin typeface="Times New Roman" panose="02020603050405020304" pitchFamily="18" charset="0"/>
                <a:cs typeface="Times New Roman" panose="02020603050405020304" pitchFamily="18" charset="0"/>
              </a:rPr>
              <a:t>Discipline </a:t>
            </a:r>
            <a:r>
              <a:rPr lang="en-US" sz="2600" kern="1200" dirty="0" err="1">
                <a:solidFill>
                  <a:schemeClr val="tx1"/>
                </a:solidFill>
                <a:latin typeface="Times New Roman" panose="02020603050405020304" pitchFamily="18" charset="0"/>
                <a:cs typeface="Times New Roman" panose="02020603050405020304" pitchFamily="18" charset="0"/>
              </a:rPr>
              <a:t>delle</a:t>
            </a:r>
            <a:r>
              <a:rPr lang="en-US" sz="2600" kern="1200" dirty="0">
                <a:solidFill>
                  <a:schemeClr val="tx1"/>
                </a:solidFill>
                <a:latin typeface="Times New Roman" panose="02020603050405020304" pitchFamily="18" charset="0"/>
                <a:cs typeface="Times New Roman" panose="02020603050405020304" pitchFamily="18" charset="0"/>
              </a:rPr>
              <a:t> Arti, </a:t>
            </a:r>
            <a:r>
              <a:rPr lang="en-US" sz="2600" kern="1200" dirty="0" err="1">
                <a:solidFill>
                  <a:schemeClr val="tx1"/>
                </a:solidFill>
                <a:latin typeface="Times New Roman" panose="02020603050405020304" pitchFamily="18" charset="0"/>
                <a:cs typeface="Times New Roman" panose="02020603050405020304" pitchFamily="18" charset="0"/>
              </a:rPr>
              <a:t>della</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Musica</a:t>
            </a:r>
            <a:r>
              <a:rPr lang="en-US" sz="2600" kern="1200" dirty="0">
                <a:solidFill>
                  <a:schemeClr val="tx1"/>
                </a:solidFill>
                <a:latin typeface="Times New Roman" panose="02020603050405020304" pitchFamily="18" charset="0"/>
                <a:cs typeface="Times New Roman" panose="02020603050405020304" pitchFamily="18" charset="0"/>
              </a:rPr>
              <a:t> e </a:t>
            </a:r>
            <a:r>
              <a:rPr lang="en-US" sz="2600" kern="1200" dirty="0" err="1">
                <a:solidFill>
                  <a:schemeClr val="tx1"/>
                </a:solidFill>
                <a:latin typeface="Times New Roman" panose="02020603050405020304" pitchFamily="18" charset="0"/>
                <a:cs typeface="Times New Roman" panose="02020603050405020304" pitchFamily="18" charset="0"/>
              </a:rPr>
              <a:t>dello</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Spettacolo</a:t>
            </a:r>
            <a:r>
              <a:rPr lang="en-US" sz="2600" kern="1200" dirty="0">
                <a:solidFill>
                  <a:schemeClr val="tx1"/>
                </a:solidFill>
                <a:latin typeface="Times New Roman" panose="02020603050405020304" pitchFamily="18" charset="0"/>
                <a:cs typeface="Times New Roman" panose="02020603050405020304" pitchFamily="18" charset="0"/>
              </a:rPr>
              <a:t> (L-3)</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err="1">
                <a:solidFill>
                  <a:schemeClr val="tx1"/>
                </a:solidFill>
                <a:latin typeface="Times New Roman" panose="02020603050405020304" pitchFamily="18" charset="0"/>
                <a:cs typeface="Times New Roman" panose="02020603050405020304" pitchFamily="18" charset="0"/>
              </a:rPr>
              <a:t>Università</a:t>
            </a:r>
            <a:r>
              <a:rPr lang="en-US" sz="2600" kern="1200" dirty="0">
                <a:solidFill>
                  <a:schemeClr val="tx1"/>
                </a:solidFill>
                <a:latin typeface="Times New Roman" panose="02020603050405020304" pitchFamily="18" charset="0"/>
                <a:cs typeface="Times New Roman" panose="02020603050405020304" pitchFamily="18" charset="0"/>
              </a:rPr>
              <a:t> di Teramo</a:t>
            </a:r>
          </a:p>
        </p:txBody>
      </p:sp>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194840" y="4462581"/>
            <a:ext cx="4272564" cy="766381"/>
          </a:xfrm>
        </p:spPr>
        <p:txBody>
          <a:bodyPr vert="horz" lIns="91440" tIns="45720" rIns="91440" bIns="45720" rtlCol="0">
            <a:noAutofit/>
          </a:bodyPr>
          <a:lstStyle/>
          <a:p>
            <a:pPr algn="l"/>
            <a:r>
              <a:rPr lang="en-US" sz="2000" kern="1200" dirty="0">
                <a:solidFill>
                  <a:schemeClr val="tx1"/>
                </a:solidFill>
                <a:latin typeface="Times New Roman" panose="02020603050405020304" pitchFamily="18" charset="0"/>
                <a:cs typeface="Times New Roman" panose="02020603050405020304" pitchFamily="18" charset="0"/>
              </a:rPr>
              <a:t>Cecilia Paolini</a:t>
            </a:r>
          </a:p>
          <a:p>
            <a:pPr algn="l"/>
            <a:r>
              <a:rPr lang="en-US" sz="2000" kern="1200" dirty="0" err="1">
                <a:solidFill>
                  <a:schemeClr val="tx1"/>
                </a:solidFill>
                <a:latin typeface="Times New Roman" panose="02020603050405020304" pitchFamily="18" charset="0"/>
                <a:cs typeface="Times New Roman" panose="02020603050405020304" pitchFamily="18" charset="0"/>
              </a:rPr>
              <a:t>Università</a:t>
            </a:r>
            <a:r>
              <a:rPr lang="en-US" sz="2000" kern="1200" dirty="0">
                <a:solidFill>
                  <a:schemeClr val="tx1"/>
                </a:solidFill>
                <a:latin typeface="Times New Roman" panose="02020603050405020304" pitchFamily="18" charset="0"/>
                <a:cs typeface="Times New Roman" panose="02020603050405020304" pitchFamily="18" charset="0"/>
              </a:rPr>
              <a:t> di Teramo</a:t>
            </a:r>
          </a:p>
          <a:p>
            <a:pPr algn="l"/>
            <a:endParaRPr lang="en-US" sz="2000" kern="1200" dirty="0">
              <a:solidFill>
                <a:schemeClr val="tx1"/>
              </a:solidFill>
              <a:latin typeface="Times New Roman" panose="02020603050405020304" pitchFamily="18" charset="0"/>
              <a:cs typeface="Times New Roman" panose="02020603050405020304" pitchFamily="18" charset="0"/>
            </a:endParaRPr>
          </a:p>
          <a:p>
            <a:pPr algn="l"/>
            <a:endParaRPr lang="en-US" sz="2000" kern="1200" dirty="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6391095"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73D65DFE-B5CC-1CC2-3D3D-2F61A7938C63}"/>
              </a:ext>
            </a:extLst>
          </p:cNvPr>
          <p:cNvSpPr txBox="1"/>
          <p:nvPr/>
        </p:nvSpPr>
        <p:spPr>
          <a:xfrm>
            <a:off x="7400924" y="5450103"/>
            <a:ext cx="4386263"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400" i="1" dirty="0">
                <a:solidFill>
                  <a:prstClr val="black"/>
                </a:solidFill>
                <a:latin typeface="Times New Roman" panose="02020603050405020304" pitchFamily="18" charset="0"/>
                <a:cs typeface="Times New Roman" panose="02020603050405020304" pitchFamily="18" charset="0"/>
              </a:rPr>
              <a:t>XX</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Lezione</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INTRODUZIONE ALL’IMAGING MULTISPETTRALE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09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7628980"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60136" y="5803865"/>
            <a:ext cx="4386263" cy="723275"/>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r"/>
            <a:r>
              <a:rPr lang="it-IT" sz="3000" dirty="0">
                <a:latin typeface="Times New Roman" panose="02020603050405020304" pitchFamily="18" charset="0"/>
                <a:cs typeface="Times New Roman" panose="02020603050405020304" pitchFamily="18" charset="0"/>
              </a:rPr>
              <a:t>CARATTERI GENERALI</a:t>
            </a: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877437"/>
          </a:xfrm>
          <a:prstGeom prst="rect">
            <a:avLst/>
          </a:prstGeom>
          <a:noFill/>
        </p:spPr>
        <p:txBody>
          <a:bodyPr wrap="square" rtlCol="0">
            <a:spAutoFit/>
          </a:bodyPr>
          <a:lstStyle/>
          <a:p>
            <a:pPr algn="ctr"/>
            <a:r>
              <a:rPr lang="en-US" sz="3400" i="1" kern="1200" dirty="0">
                <a:solidFill>
                  <a:schemeClr val="tx1"/>
                </a:solidFill>
                <a:latin typeface="Times New Roman" panose="02020603050405020304" pitchFamily="18" charset="0"/>
                <a:cs typeface="Times New Roman" panose="02020603050405020304" pitchFamily="18" charset="0"/>
              </a:rPr>
              <a:t>IMAGING MULTISPETTRALE</a:t>
            </a: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3" name="CasellaDiTesto 2">
            <a:extLst>
              <a:ext uri="{FF2B5EF4-FFF2-40B4-BE49-F238E27FC236}">
                <a16:creationId xmlns:a16="http://schemas.microsoft.com/office/drawing/2014/main" id="{E6140E68-D8A3-9482-BC28-5CBBDE765E72}"/>
              </a:ext>
            </a:extLst>
          </p:cNvPr>
          <p:cNvSpPr txBox="1"/>
          <p:nvPr/>
        </p:nvSpPr>
        <p:spPr>
          <a:xfrm>
            <a:off x="-61587" y="1365001"/>
            <a:ext cx="7237708" cy="4401205"/>
          </a:xfrm>
          <a:prstGeom prst="rect">
            <a:avLst/>
          </a:prstGeom>
          <a:noFill/>
        </p:spPr>
        <p:txBody>
          <a:bodyPr wrap="square" rtlCol="0">
            <a:spAutoFit/>
          </a:bodyPr>
          <a:lstStyle/>
          <a:p>
            <a:r>
              <a:rPr lang="it-IT" sz="2000" dirty="0">
                <a:latin typeface="Times New Roman" panose="02020603050405020304" pitchFamily="18" charset="0"/>
                <a:cs typeface="Times New Roman" panose="02020603050405020304" pitchFamily="18" charset="0"/>
              </a:rPr>
              <a:t>Per Imaging Multispettrale si intendono tutte le tecniche di indagine ottica applicate ai manufatti artistici che consentono di estrarre informazioni da immagini digitali acquisite attraverso diverse bande dello spettro elettromagnetico. In altre parole, dalla campagna di Imaging Multispettrale si ottengono più immagini digitali derivate da differenti regioni dello spettro elettromagnetico, ossia il campo del visibile (VIS), dell’Ultravioletto (UV) e dell’Infrarosso (IR). Il confronto tra queste immagini consente di vedere e comprendere particolari che non possono essere notati a occhio nudo e di valutare lo stato di conservazione del manufatto. Queste tecniche sono completamente non invasive e non dannose, né per il manufatto, né per l’operatore. Nella maggior parte dei casi, la strumentazione è portatile, dunque il manufatto può rimanere </a:t>
            </a:r>
            <a:r>
              <a:rPr lang="it-IT" sz="2000" i="1" dirty="0">
                <a:latin typeface="Times New Roman" panose="02020603050405020304" pitchFamily="18" charset="0"/>
                <a:cs typeface="Times New Roman" panose="02020603050405020304" pitchFamily="18" charset="0"/>
              </a:rPr>
              <a:t>in situ</a:t>
            </a:r>
            <a:r>
              <a:rPr lang="it-IT" sz="2000" dirty="0">
                <a:latin typeface="Times New Roman" panose="02020603050405020304" pitchFamily="18" charset="0"/>
                <a:cs typeface="Times New Roman" panose="02020603050405020304" pitchFamily="18" charset="0"/>
              </a:rPr>
              <a:t>. </a:t>
            </a:r>
          </a:p>
          <a:p>
            <a:r>
              <a:rPr lang="it-IT" sz="2000" dirty="0">
                <a:latin typeface="Times New Roman" panose="02020603050405020304" pitchFamily="18" charset="0"/>
                <a:cs typeface="Times New Roman" panose="02020603050405020304" pitchFamily="18" charset="0"/>
              </a:rPr>
              <a:t> </a:t>
            </a:r>
          </a:p>
        </p:txBody>
      </p:sp>
      <p:pic>
        <p:nvPicPr>
          <p:cNvPr id="11" name="Immagine 10">
            <a:extLst>
              <a:ext uri="{FF2B5EF4-FFF2-40B4-BE49-F238E27FC236}">
                <a16:creationId xmlns:a16="http://schemas.microsoft.com/office/drawing/2014/main" id="{C5979997-E38A-0283-4EAB-763DB689EA18}"/>
              </a:ext>
            </a:extLst>
          </p:cNvPr>
          <p:cNvPicPr>
            <a:picLocks noChangeAspect="1"/>
          </p:cNvPicPr>
          <p:nvPr/>
        </p:nvPicPr>
        <p:blipFill rotWithShape="1">
          <a:blip r:embed="rId3"/>
          <a:srcRect l="2899" t="6397" r="3472" b="5617"/>
          <a:stretch/>
        </p:blipFill>
        <p:spPr>
          <a:xfrm>
            <a:off x="7067053" y="1782304"/>
            <a:ext cx="5063127" cy="2987793"/>
          </a:xfrm>
          <a:prstGeom prst="rect">
            <a:avLst/>
          </a:prstGeom>
        </p:spPr>
      </p:pic>
    </p:spTree>
    <p:extLst>
      <p:ext uri="{BB962C8B-B14F-4D97-AF65-F5344CB8AC3E}">
        <p14:creationId xmlns:p14="http://schemas.microsoft.com/office/powerpoint/2010/main" val="267747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569884"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6843562" y="6116359"/>
            <a:ext cx="5348438" cy="723275"/>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r"/>
            <a:r>
              <a:rPr lang="it-IT" sz="3000" dirty="0">
                <a:latin typeface="Times New Roman" panose="02020603050405020304" pitchFamily="18" charset="0"/>
                <a:cs typeface="Times New Roman" panose="02020603050405020304" pitchFamily="18" charset="0"/>
              </a:rPr>
              <a:t>CAMPAGNA DI IMAGING</a:t>
            </a: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877437"/>
          </a:xfrm>
          <a:prstGeom prst="rect">
            <a:avLst/>
          </a:prstGeom>
          <a:noFill/>
        </p:spPr>
        <p:txBody>
          <a:bodyPr wrap="square" rtlCol="0">
            <a:spAutoFit/>
          </a:bodyPr>
          <a:lstStyle/>
          <a:p>
            <a:pPr algn="ctr"/>
            <a:r>
              <a:rPr lang="en-US" sz="3400" i="1" kern="1200" dirty="0">
                <a:solidFill>
                  <a:schemeClr val="tx1"/>
                </a:solidFill>
                <a:latin typeface="Times New Roman" panose="02020603050405020304" pitchFamily="18" charset="0"/>
                <a:cs typeface="Times New Roman" panose="02020603050405020304" pitchFamily="18" charset="0"/>
              </a:rPr>
              <a:t>IMAGING MULTISPETTRALE</a:t>
            </a: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3" name="CasellaDiTesto 2">
            <a:extLst>
              <a:ext uri="{FF2B5EF4-FFF2-40B4-BE49-F238E27FC236}">
                <a16:creationId xmlns:a16="http://schemas.microsoft.com/office/drawing/2014/main" id="{E6140E68-D8A3-9482-BC28-5CBBDE765E72}"/>
              </a:ext>
            </a:extLst>
          </p:cNvPr>
          <p:cNvSpPr txBox="1"/>
          <p:nvPr/>
        </p:nvSpPr>
        <p:spPr>
          <a:xfrm>
            <a:off x="49869" y="1196290"/>
            <a:ext cx="9704545" cy="5632311"/>
          </a:xfrm>
          <a:prstGeom prst="rect">
            <a:avLst/>
          </a:prstGeom>
          <a:noFill/>
        </p:spPr>
        <p:txBody>
          <a:bodyPr wrap="square" rtlCol="0">
            <a:spAutoFit/>
          </a:bodyPr>
          <a:lstStyle/>
          <a:p>
            <a:r>
              <a:rPr lang="it-IT" sz="2000" dirty="0">
                <a:latin typeface="Times New Roman" panose="02020603050405020304" pitchFamily="18" charset="0"/>
                <a:cs typeface="Times New Roman" panose="02020603050405020304" pitchFamily="18" charset="0"/>
              </a:rPr>
              <a:t>La campagna di Imaging Multispettrale comporta le seguenti indagini:</a:t>
            </a:r>
          </a:p>
          <a:p>
            <a:pPr marL="457200" indent="-457200">
              <a:buAutoNum type="arabicPeriod"/>
            </a:pPr>
            <a:r>
              <a:rPr lang="it-IT" sz="2000" dirty="0">
                <a:latin typeface="Times New Roman" panose="02020603050405020304" pitchFamily="18" charset="0"/>
                <a:cs typeface="Times New Roman" panose="02020603050405020304" pitchFamily="18" charset="0"/>
              </a:rPr>
              <a:t>VISIBILE</a:t>
            </a:r>
          </a:p>
          <a:p>
            <a:pPr marL="914400" lvl="1" indent="-457200">
              <a:buFont typeface="+mj-lt"/>
              <a:buAutoNum type="alphaLcPeriod"/>
            </a:pPr>
            <a:r>
              <a:rPr lang="it-IT" sz="2000" dirty="0">
                <a:latin typeface="Times New Roman" panose="02020603050405020304" pitchFamily="18" charset="0"/>
                <a:cs typeface="Times New Roman" panose="02020603050405020304" pitchFamily="18" charset="0"/>
              </a:rPr>
              <a:t>Luce Radente (RAD)</a:t>
            </a:r>
          </a:p>
          <a:p>
            <a:pPr marL="914400" lvl="1" indent="-457200">
              <a:buFont typeface="+mj-lt"/>
              <a:buAutoNum type="alphaLcPeriod"/>
            </a:pPr>
            <a:r>
              <a:rPr lang="it-IT" sz="2000" dirty="0">
                <a:latin typeface="Times New Roman" panose="02020603050405020304" pitchFamily="18" charset="0"/>
                <a:cs typeface="Times New Roman" panose="02020603050405020304" pitchFamily="18" charset="0"/>
              </a:rPr>
              <a:t>Luce Trasmessa (TR)</a:t>
            </a:r>
          </a:p>
          <a:p>
            <a:pPr marL="914400" lvl="1" indent="-457200">
              <a:buFont typeface="+mj-lt"/>
              <a:buAutoNum type="alphaLcPeriod"/>
            </a:pPr>
            <a:r>
              <a:rPr lang="it-IT" sz="2000" dirty="0">
                <a:latin typeface="Times New Roman" panose="02020603050405020304" pitchFamily="18" charset="0"/>
                <a:cs typeface="Times New Roman" panose="02020603050405020304" pitchFamily="18" charset="0"/>
              </a:rPr>
              <a:t>Luminescenza Indotta da Luce Visibile (VIL) [detta anche Fluorescenza </a:t>
            </a:r>
          </a:p>
          <a:p>
            <a:pPr lvl="1"/>
            <a:r>
              <a:rPr lang="it-IT" sz="2000" dirty="0">
                <a:latin typeface="Times New Roman" panose="02020603050405020304" pitchFamily="18" charset="0"/>
                <a:cs typeface="Times New Roman" panose="02020603050405020304" pitchFamily="18" charset="0"/>
              </a:rPr>
              <a:t>Infrarossa IRF)</a:t>
            </a:r>
          </a:p>
          <a:p>
            <a:pPr marL="457200" indent="-457200">
              <a:buAutoNum type="arabicPeriod"/>
            </a:pPr>
            <a:r>
              <a:rPr lang="it-IT" sz="2000" dirty="0">
                <a:latin typeface="Times New Roman" panose="02020603050405020304" pitchFamily="18" charset="0"/>
                <a:cs typeface="Times New Roman" panose="02020603050405020304" pitchFamily="18" charset="0"/>
              </a:rPr>
              <a:t>ULTRAVIOLETTO </a:t>
            </a:r>
          </a:p>
          <a:p>
            <a:pPr marL="914400" lvl="1" indent="-457200">
              <a:buFont typeface="+mj-lt"/>
              <a:buAutoNum type="alphaLcPeriod"/>
            </a:pPr>
            <a:r>
              <a:rPr lang="it-IT" sz="2000" dirty="0">
                <a:latin typeface="Times New Roman" panose="02020603050405020304" pitchFamily="18" charset="0"/>
                <a:cs typeface="Times New Roman" panose="02020603050405020304" pitchFamily="18" charset="0"/>
              </a:rPr>
              <a:t>Fluorescenza Indotta da radiazione UV (UVF)</a:t>
            </a:r>
          </a:p>
          <a:p>
            <a:pPr marL="914400" lvl="1" indent="-457200">
              <a:buFont typeface="+mj-lt"/>
              <a:buAutoNum type="alphaLcPeriod"/>
            </a:pPr>
            <a:r>
              <a:rPr lang="it-IT" sz="2000" dirty="0">
                <a:latin typeface="Times New Roman" panose="02020603050405020304" pitchFamily="18" charset="0"/>
                <a:cs typeface="Times New Roman" panose="02020603050405020304" pitchFamily="18" charset="0"/>
              </a:rPr>
              <a:t>Riflettografia UV </a:t>
            </a:r>
          </a:p>
          <a:p>
            <a:pPr marL="914400" lvl="1" indent="-457200">
              <a:buFont typeface="+mj-lt"/>
              <a:buAutoNum type="alphaLcPeriod"/>
            </a:pPr>
            <a:r>
              <a:rPr lang="it-IT" sz="2000" dirty="0">
                <a:latin typeface="Times New Roman" panose="02020603050405020304" pitchFamily="18" charset="0"/>
                <a:cs typeface="Times New Roman" panose="02020603050405020304" pitchFamily="18" charset="0"/>
              </a:rPr>
              <a:t>Falso Colore UV (UVFC)</a:t>
            </a:r>
          </a:p>
          <a:p>
            <a:pPr marL="457200" indent="-457200">
              <a:buAutoNum type="arabicPeriod"/>
            </a:pPr>
            <a:r>
              <a:rPr lang="it-IT" sz="2000" dirty="0">
                <a:latin typeface="Times New Roman" panose="02020603050405020304" pitchFamily="18" charset="0"/>
                <a:cs typeface="Times New Roman" panose="02020603050405020304" pitchFamily="18" charset="0"/>
              </a:rPr>
              <a:t>INFRAROSSO</a:t>
            </a:r>
          </a:p>
          <a:p>
            <a:pPr marL="914400" lvl="1" indent="-457200">
              <a:buFont typeface="+mj-lt"/>
              <a:buAutoNum type="alphaLcPeriod"/>
            </a:pPr>
            <a:r>
              <a:rPr lang="it-IT" sz="2000" dirty="0">
                <a:latin typeface="Times New Roman" panose="02020603050405020304" pitchFamily="18" charset="0"/>
                <a:cs typeface="Times New Roman" panose="02020603050405020304" pitchFamily="18" charset="0"/>
              </a:rPr>
              <a:t>Luce Trasmessa IR (IR-TR)</a:t>
            </a:r>
          </a:p>
          <a:p>
            <a:pPr marL="914400" lvl="1" indent="-457200">
              <a:buFont typeface="+mj-lt"/>
              <a:buAutoNum type="alphaLcPeriod"/>
            </a:pPr>
            <a:r>
              <a:rPr lang="it-IT" sz="2000" dirty="0">
                <a:latin typeface="Times New Roman" panose="02020603050405020304" pitchFamily="18" charset="0"/>
                <a:cs typeface="Times New Roman" panose="02020603050405020304" pitchFamily="18" charset="0"/>
              </a:rPr>
              <a:t>Riflettografia IR</a:t>
            </a:r>
          </a:p>
          <a:p>
            <a:pPr marL="914400" lvl="1" indent="-457200">
              <a:buFont typeface="+mj-lt"/>
              <a:buAutoNum type="alphaLcPeriod"/>
            </a:pPr>
            <a:r>
              <a:rPr lang="it-IT" sz="2000" dirty="0">
                <a:latin typeface="Times New Roman" panose="02020603050405020304" pitchFamily="18" charset="0"/>
                <a:cs typeface="Times New Roman" panose="02020603050405020304" pitchFamily="18" charset="0"/>
              </a:rPr>
              <a:t>Falso Colore IR (IRFC)</a:t>
            </a:r>
          </a:p>
          <a:p>
            <a:pPr marL="914400" lvl="1" indent="-457200">
              <a:buFont typeface="+mj-lt"/>
              <a:buAutoNum type="alphaLcPeriod"/>
            </a:pPr>
            <a:endParaRPr lang="it-IT" sz="2000" dirty="0">
              <a:latin typeface="Times New Roman" panose="02020603050405020304" pitchFamily="18" charset="0"/>
              <a:cs typeface="Times New Roman" panose="02020603050405020304" pitchFamily="18" charset="0"/>
            </a:endParaRPr>
          </a:p>
          <a:p>
            <a:endParaRPr lang="it-IT" sz="2000" dirty="0">
              <a:latin typeface="Times New Roman" panose="02020603050405020304" pitchFamily="18" charset="0"/>
              <a:cs typeface="Times New Roman" panose="02020603050405020304" pitchFamily="18" charset="0"/>
            </a:endParaRPr>
          </a:p>
          <a:p>
            <a:endParaRPr lang="it-IT" sz="2000" dirty="0">
              <a:latin typeface="Times New Roman" panose="02020603050405020304" pitchFamily="18" charset="0"/>
              <a:cs typeface="Times New Roman" panose="02020603050405020304" pitchFamily="18" charset="0"/>
            </a:endParaRPr>
          </a:p>
          <a:p>
            <a:r>
              <a:rPr lang="it-IT" sz="2000" dirty="0">
                <a:latin typeface="Times New Roman" panose="02020603050405020304" pitchFamily="18" charset="0"/>
                <a:cs typeface="Times New Roman" panose="02020603050405020304" pitchFamily="18" charset="0"/>
              </a:rPr>
              <a:t> </a:t>
            </a:r>
          </a:p>
        </p:txBody>
      </p:sp>
      <p:pic>
        <p:nvPicPr>
          <p:cNvPr id="8" name="Immagine 7">
            <a:extLst>
              <a:ext uri="{FF2B5EF4-FFF2-40B4-BE49-F238E27FC236}">
                <a16:creationId xmlns:a16="http://schemas.microsoft.com/office/drawing/2014/main" id="{EACE511C-7CC7-BB1A-4187-2830A7DEB358}"/>
              </a:ext>
            </a:extLst>
          </p:cNvPr>
          <p:cNvPicPr>
            <a:picLocks noChangeAspect="1"/>
          </p:cNvPicPr>
          <p:nvPr/>
        </p:nvPicPr>
        <p:blipFill rotWithShape="1">
          <a:blip r:embed="rId3"/>
          <a:srcRect l="-4214" r="17574"/>
          <a:stretch/>
        </p:blipFill>
        <p:spPr>
          <a:xfrm>
            <a:off x="8175971" y="1501421"/>
            <a:ext cx="3985206" cy="3762172"/>
          </a:xfrm>
          <a:prstGeom prst="rect">
            <a:avLst/>
          </a:prstGeom>
        </p:spPr>
      </p:pic>
    </p:spTree>
    <p:extLst>
      <p:ext uri="{BB962C8B-B14F-4D97-AF65-F5344CB8AC3E}">
        <p14:creationId xmlns:p14="http://schemas.microsoft.com/office/powerpoint/2010/main" val="2570671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6104706"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032880" y="5937568"/>
            <a:ext cx="5348438" cy="723275"/>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3000" dirty="0">
                <a:latin typeface="Times New Roman" panose="02020603050405020304" pitchFamily="18" charset="0"/>
                <a:cs typeface="Times New Roman" panose="02020603050405020304" pitchFamily="18" charset="0"/>
              </a:rPr>
              <a:t>INDAGINI NEL VISIBILE</a:t>
            </a: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877437"/>
          </a:xfrm>
          <a:prstGeom prst="rect">
            <a:avLst/>
          </a:prstGeom>
          <a:noFill/>
        </p:spPr>
        <p:txBody>
          <a:bodyPr wrap="square" rtlCol="0">
            <a:spAutoFit/>
          </a:bodyPr>
          <a:lstStyle/>
          <a:p>
            <a:pPr algn="ctr"/>
            <a:r>
              <a:rPr lang="en-US" sz="3400" i="1" kern="1200" dirty="0">
                <a:solidFill>
                  <a:schemeClr val="tx1"/>
                </a:solidFill>
                <a:latin typeface="Times New Roman" panose="02020603050405020304" pitchFamily="18" charset="0"/>
                <a:cs typeface="Times New Roman" panose="02020603050405020304" pitchFamily="18" charset="0"/>
              </a:rPr>
              <a:t>IMAGING MULTISPETTRALE</a:t>
            </a: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3" name="CasellaDiTesto 2">
            <a:extLst>
              <a:ext uri="{FF2B5EF4-FFF2-40B4-BE49-F238E27FC236}">
                <a16:creationId xmlns:a16="http://schemas.microsoft.com/office/drawing/2014/main" id="{E6140E68-D8A3-9482-BC28-5CBBDE765E72}"/>
              </a:ext>
            </a:extLst>
          </p:cNvPr>
          <p:cNvSpPr txBox="1"/>
          <p:nvPr/>
        </p:nvSpPr>
        <p:spPr>
          <a:xfrm>
            <a:off x="0" y="1290952"/>
            <a:ext cx="8291593" cy="5170646"/>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LUCE RADENTE: si effettua con un fascio luminoso parallelo alla superficie o formante con questa un angolo molto ridotto (5-15°). In queste condizioni tutti i difetti della superficie vengono accentuati al punto che l’immagine che si ottiene del dipinto risulta in qualche caso irriconoscibile. La radenza mostra anche i più piccoli sollevamenti del colore e della preparazione, in modo da poter localizzare e controllare gli interventi di restauro.</a:t>
            </a:r>
          </a:p>
          <a:p>
            <a:r>
              <a:rPr lang="it-IT" dirty="0">
                <a:latin typeface="Times New Roman" panose="02020603050405020304" pitchFamily="18" charset="0"/>
                <a:cs typeface="Times New Roman" panose="02020603050405020304" pitchFamily="18" charset="0"/>
              </a:rPr>
              <a:t>LUCE TRASMESSA: si ottiene posizionando la sorgente di illuminazione sul retro di un oggetto, ovviamente soltanto se il materiale permette il passaggio della luce. Si ottengono informazioni riguardanti lo stato di conservazione, come presenza di tagli, fori, disomogeneità di spessore del supporto o del materiale soprastante. </a:t>
            </a:r>
          </a:p>
          <a:p>
            <a:r>
              <a:rPr lang="it-IT" dirty="0">
                <a:latin typeface="Times New Roman" panose="02020603050405020304" pitchFamily="18" charset="0"/>
                <a:cs typeface="Times New Roman" panose="02020603050405020304" pitchFamily="18" charset="0"/>
              </a:rPr>
              <a:t>LUMINESCENZA INDOTTA DA LUCE VISIBILE: Tramite questa tecnica di analisi, per la quale si irraggia la superficie con luce visibile ma si ottengono risposte nel campo dell’infrarosso, è possibile individuare la mappatura superficiale di alcuni pigmenti specifici come il Blu Egizio, l’Han Blue e l’Han Purple, a prescindere dal tipo di supporto utilizzato.</a:t>
            </a:r>
          </a:p>
          <a:p>
            <a:endParaRPr lang="it-IT" sz="2000" dirty="0">
              <a:latin typeface="Times New Roman" panose="02020603050405020304" pitchFamily="18" charset="0"/>
              <a:cs typeface="Times New Roman" panose="02020603050405020304" pitchFamily="18" charset="0"/>
            </a:endParaRPr>
          </a:p>
          <a:p>
            <a:endParaRPr lang="it-IT" sz="2000" dirty="0">
              <a:latin typeface="Times New Roman" panose="02020603050405020304" pitchFamily="18" charset="0"/>
              <a:cs typeface="Times New Roman" panose="02020603050405020304" pitchFamily="18" charset="0"/>
            </a:endParaRPr>
          </a:p>
          <a:p>
            <a:r>
              <a:rPr lang="it-IT" sz="2000" dirty="0">
                <a:latin typeface="Times New Roman" panose="02020603050405020304" pitchFamily="18" charset="0"/>
                <a:cs typeface="Times New Roman" panose="02020603050405020304" pitchFamily="18" charset="0"/>
              </a:rPr>
              <a:t> </a:t>
            </a:r>
          </a:p>
        </p:txBody>
      </p:sp>
      <p:pic>
        <p:nvPicPr>
          <p:cNvPr id="8" name="Immagine 7">
            <a:extLst>
              <a:ext uri="{FF2B5EF4-FFF2-40B4-BE49-F238E27FC236}">
                <a16:creationId xmlns:a16="http://schemas.microsoft.com/office/drawing/2014/main" id="{9585EF07-43DB-08BC-FF61-115FD53EB2F0}"/>
              </a:ext>
            </a:extLst>
          </p:cNvPr>
          <p:cNvPicPr>
            <a:picLocks noChangeAspect="1"/>
          </p:cNvPicPr>
          <p:nvPr/>
        </p:nvPicPr>
        <p:blipFill>
          <a:blip r:embed="rId3"/>
          <a:stretch>
            <a:fillRect/>
          </a:stretch>
        </p:blipFill>
        <p:spPr>
          <a:xfrm>
            <a:off x="8537354" y="1320137"/>
            <a:ext cx="3143933" cy="4100782"/>
          </a:xfrm>
          <a:prstGeom prst="rect">
            <a:avLst/>
          </a:prstGeom>
        </p:spPr>
      </p:pic>
    </p:spTree>
    <p:extLst>
      <p:ext uri="{BB962C8B-B14F-4D97-AF65-F5344CB8AC3E}">
        <p14:creationId xmlns:p14="http://schemas.microsoft.com/office/powerpoint/2010/main" val="741672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762930"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6897806" y="5647259"/>
            <a:ext cx="5348438" cy="1184940"/>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3000" dirty="0">
                <a:latin typeface="Times New Roman" panose="02020603050405020304" pitchFamily="18" charset="0"/>
                <a:cs typeface="Times New Roman" panose="02020603050405020304" pitchFamily="18" charset="0"/>
              </a:rPr>
              <a:t>INDAGINI NELL’ULTRAVIOLETTO</a:t>
            </a: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877437"/>
          </a:xfrm>
          <a:prstGeom prst="rect">
            <a:avLst/>
          </a:prstGeom>
          <a:noFill/>
        </p:spPr>
        <p:txBody>
          <a:bodyPr wrap="square" rtlCol="0">
            <a:spAutoFit/>
          </a:bodyPr>
          <a:lstStyle/>
          <a:p>
            <a:pPr algn="ctr"/>
            <a:r>
              <a:rPr lang="en-US" sz="3400" i="1" kern="1200" dirty="0">
                <a:solidFill>
                  <a:schemeClr val="tx1"/>
                </a:solidFill>
                <a:latin typeface="Times New Roman" panose="02020603050405020304" pitchFamily="18" charset="0"/>
                <a:cs typeface="Times New Roman" panose="02020603050405020304" pitchFamily="18" charset="0"/>
              </a:rPr>
              <a:t>IMAGING MULTISPETTRALE</a:t>
            </a: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3" name="CasellaDiTesto 2">
            <a:extLst>
              <a:ext uri="{FF2B5EF4-FFF2-40B4-BE49-F238E27FC236}">
                <a16:creationId xmlns:a16="http://schemas.microsoft.com/office/drawing/2014/main" id="{E6140E68-D8A3-9482-BC28-5CBBDE765E72}"/>
              </a:ext>
            </a:extLst>
          </p:cNvPr>
          <p:cNvSpPr txBox="1"/>
          <p:nvPr/>
        </p:nvSpPr>
        <p:spPr>
          <a:xfrm>
            <a:off x="0" y="1431536"/>
            <a:ext cx="6897806" cy="4401205"/>
          </a:xfrm>
          <a:prstGeom prst="rect">
            <a:avLst/>
          </a:prstGeom>
          <a:noFill/>
        </p:spPr>
        <p:txBody>
          <a:bodyPr wrap="square" rtlCol="0">
            <a:spAutoFit/>
          </a:bodyPr>
          <a:lstStyle/>
          <a:p>
            <a:r>
              <a:rPr lang="it-IT" sz="2000" dirty="0">
                <a:latin typeface="Times New Roman" panose="02020603050405020304" pitchFamily="18" charset="0"/>
                <a:cs typeface="Times New Roman" panose="02020603050405020304" pitchFamily="18" charset="0"/>
              </a:rPr>
              <a:t>FLUORESCENZA: frutta la capacità di reazione dei materiali organici, quindi è un indagine che riguarda lo strato più superficiale del manufatto, coperto da vernici protettive di origine organica. Permette di valutare lo stato di conservazione del manufatto distinguendo le aree di restauro.</a:t>
            </a:r>
          </a:p>
          <a:p>
            <a:r>
              <a:rPr lang="it-IT" sz="2000" dirty="0">
                <a:latin typeface="Times New Roman" panose="02020603050405020304" pitchFamily="18" charset="0"/>
                <a:cs typeface="Times New Roman" panose="02020603050405020304" pitchFamily="18" charset="0"/>
              </a:rPr>
              <a:t>RIFLETTOGRAFIA: permette di recuperare la leggibilità di un testo, caratterizzare le aree di restauro, individuare la presenza di attacco biologico.</a:t>
            </a:r>
          </a:p>
          <a:p>
            <a:r>
              <a:rPr lang="it-IT" sz="2000" dirty="0">
                <a:latin typeface="Times New Roman" panose="02020603050405020304" pitchFamily="18" charset="0"/>
                <a:cs typeface="Times New Roman" panose="02020603050405020304" pitchFamily="18" charset="0"/>
              </a:rPr>
              <a:t>FALSO COLORE: mostra le differenze di pigmenti utilizzati (anche se questi risultano uguali nel visibile) in modo da distinguere le aree originali da quelle di restauro. </a:t>
            </a:r>
          </a:p>
          <a:p>
            <a:endParaRPr lang="it-IT" sz="2000" dirty="0">
              <a:latin typeface="Times New Roman" panose="02020603050405020304" pitchFamily="18" charset="0"/>
              <a:cs typeface="Times New Roman" panose="02020603050405020304" pitchFamily="18" charset="0"/>
            </a:endParaRPr>
          </a:p>
          <a:p>
            <a:endParaRPr lang="it-IT" sz="2000" dirty="0">
              <a:latin typeface="Times New Roman" panose="02020603050405020304" pitchFamily="18" charset="0"/>
              <a:cs typeface="Times New Roman" panose="02020603050405020304" pitchFamily="18" charset="0"/>
            </a:endParaRPr>
          </a:p>
          <a:p>
            <a:r>
              <a:rPr lang="it-IT" sz="2000" dirty="0">
                <a:latin typeface="Times New Roman" panose="02020603050405020304" pitchFamily="18" charset="0"/>
                <a:cs typeface="Times New Roman" panose="02020603050405020304" pitchFamily="18" charset="0"/>
              </a:rPr>
              <a:t> </a:t>
            </a:r>
          </a:p>
        </p:txBody>
      </p:sp>
      <p:pic>
        <p:nvPicPr>
          <p:cNvPr id="15" name="Immagine 14" descr="Immagine che contiene dipinto, disegno, Pittura artistica, pittura&#10;&#10;Descrizione generata automaticamente">
            <a:extLst>
              <a:ext uri="{FF2B5EF4-FFF2-40B4-BE49-F238E27FC236}">
                <a16:creationId xmlns:a16="http://schemas.microsoft.com/office/drawing/2014/main" id="{E562C8F5-9453-D0D9-BD59-0F21157AC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7466" y="1502859"/>
            <a:ext cx="5211719" cy="3627221"/>
          </a:xfrm>
          <a:prstGeom prst="rect">
            <a:avLst/>
          </a:prstGeom>
        </p:spPr>
      </p:pic>
    </p:spTree>
    <p:extLst>
      <p:ext uri="{BB962C8B-B14F-4D97-AF65-F5344CB8AC3E}">
        <p14:creationId xmlns:p14="http://schemas.microsoft.com/office/powerpoint/2010/main" val="1407755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972157"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6843562" y="5673059"/>
            <a:ext cx="5348438" cy="1184940"/>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3000" dirty="0">
                <a:latin typeface="Times New Roman" panose="02020603050405020304" pitchFamily="18" charset="0"/>
                <a:cs typeface="Times New Roman" panose="02020603050405020304" pitchFamily="18" charset="0"/>
              </a:rPr>
              <a:t>INDAGINI NELL’INFRAROSSO</a:t>
            </a: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508105"/>
          </a:xfrm>
          <a:prstGeom prst="rect">
            <a:avLst/>
          </a:prstGeom>
          <a:noFill/>
        </p:spPr>
        <p:txBody>
          <a:bodyPr wrap="square" rtlCol="0">
            <a:spAutoFit/>
          </a:bodyPr>
          <a:lstStyle/>
          <a:p>
            <a:pPr algn="ctr"/>
            <a:r>
              <a:rPr lang="en-US" sz="3400" i="1" kern="1200" dirty="0">
                <a:solidFill>
                  <a:schemeClr val="tx1"/>
                </a:solidFill>
                <a:latin typeface="Times New Roman" panose="02020603050405020304" pitchFamily="18" charset="0"/>
                <a:cs typeface="Times New Roman" panose="02020603050405020304" pitchFamily="18" charset="0"/>
              </a:rPr>
              <a:t>IMAGING MULTISPETTRALE</a:t>
            </a:r>
          </a:p>
          <a:p>
            <a:endParaRPr lang="it-IT" sz="2400" dirty="0"/>
          </a:p>
        </p:txBody>
      </p:sp>
      <p:sp>
        <p:nvSpPr>
          <p:cNvPr id="3" name="CasellaDiTesto 2">
            <a:extLst>
              <a:ext uri="{FF2B5EF4-FFF2-40B4-BE49-F238E27FC236}">
                <a16:creationId xmlns:a16="http://schemas.microsoft.com/office/drawing/2014/main" id="{E6140E68-D8A3-9482-BC28-5CBBDE765E72}"/>
              </a:ext>
            </a:extLst>
          </p:cNvPr>
          <p:cNvSpPr txBox="1"/>
          <p:nvPr/>
        </p:nvSpPr>
        <p:spPr>
          <a:xfrm>
            <a:off x="241" y="1372378"/>
            <a:ext cx="6981746" cy="4093428"/>
          </a:xfrm>
          <a:prstGeom prst="rect">
            <a:avLst/>
          </a:prstGeom>
          <a:noFill/>
        </p:spPr>
        <p:txBody>
          <a:bodyPr wrap="square" rtlCol="0">
            <a:spAutoFit/>
          </a:bodyPr>
          <a:lstStyle/>
          <a:p>
            <a:r>
              <a:rPr lang="it-IT" sz="2000" dirty="0">
                <a:latin typeface="Times New Roman" panose="02020603050405020304" pitchFamily="18" charset="0"/>
                <a:cs typeface="Times New Roman" panose="02020603050405020304" pitchFamily="18" charset="0"/>
              </a:rPr>
              <a:t>LUCE TRASMESSA: permette di ottenere immagini degli strati sottostanti alla superficie pittorica e al supporto, talvolta arrivando anche a delineare il disegno preparatorio. L’immagine è unica, quindi non si deduce la profondità delle differenze sottostanti. È possibile solo con supporti che permettono il passaggio della luce. </a:t>
            </a:r>
          </a:p>
          <a:p>
            <a:r>
              <a:rPr lang="it-IT" sz="2000" dirty="0">
                <a:latin typeface="Times New Roman" panose="02020603050405020304" pitchFamily="18" charset="0"/>
                <a:cs typeface="Times New Roman" panose="02020603050405020304" pitchFamily="18" charset="0"/>
              </a:rPr>
              <a:t>RIFLETTOGRAFIA: indaga gli strati sottostanti la superficie pittorica, a prescindere dal supporto. Più si aumenta la lunghezza d’onda della radiazione emessa, più il raggio sarà penetrante e quindi il risultato sarà pertinente alle fasi iniziali dell’opera. </a:t>
            </a:r>
          </a:p>
          <a:p>
            <a:r>
              <a:rPr lang="it-IT" sz="2000" dirty="0">
                <a:latin typeface="Times New Roman" panose="02020603050405020304" pitchFamily="18" charset="0"/>
                <a:cs typeface="Times New Roman" panose="02020603050405020304" pitchFamily="18" charset="0"/>
              </a:rPr>
              <a:t>FALSO COLORE: mostra le differenze di pigmenti utilizzati (anche se questi risultano uguali nel visibile) in modo da distinguere le aree originali da quelle di restauro. </a:t>
            </a:r>
          </a:p>
          <a:p>
            <a:endParaRPr lang="it-IT" sz="2000" dirty="0">
              <a:latin typeface="Times New Roman" panose="02020603050405020304" pitchFamily="18" charset="0"/>
              <a:cs typeface="Times New Roman" panose="02020603050405020304" pitchFamily="18" charset="0"/>
            </a:endParaRPr>
          </a:p>
        </p:txBody>
      </p:sp>
      <p:pic>
        <p:nvPicPr>
          <p:cNvPr id="17" name="Immagine 16" descr="Immagine che contiene bianco e nero, finestra, aria aperta, monocromatico&#10;&#10;Descrizione generata automaticamente">
            <a:extLst>
              <a:ext uri="{FF2B5EF4-FFF2-40B4-BE49-F238E27FC236}">
                <a16:creationId xmlns:a16="http://schemas.microsoft.com/office/drawing/2014/main" id="{5B7FA9BE-0B3E-2C1D-1B00-B0EC5F86A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553" y="1712538"/>
            <a:ext cx="5306456" cy="3315981"/>
          </a:xfrm>
          <a:prstGeom prst="rect">
            <a:avLst/>
          </a:prstGeom>
        </p:spPr>
      </p:pic>
    </p:spTree>
    <p:extLst>
      <p:ext uri="{BB962C8B-B14F-4D97-AF65-F5344CB8AC3E}">
        <p14:creationId xmlns:p14="http://schemas.microsoft.com/office/powerpoint/2010/main" val="3087870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972157"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6912774" y="5263897"/>
            <a:ext cx="5348438" cy="1646605"/>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3000" dirty="0">
                <a:latin typeface="Times New Roman" panose="02020603050405020304" pitchFamily="18" charset="0"/>
                <a:cs typeface="Times New Roman" panose="02020603050405020304" pitchFamily="18" charset="0"/>
              </a:rPr>
              <a:t>CAPACITÀ DI PENETRAZIONE DELLA RADIAZIONE</a:t>
            </a: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508105"/>
          </a:xfrm>
          <a:prstGeom prst="rect">
            <a:avLst/>
          </a:prstGeom>
          <a:noFill/>
        </p:spPr>
        <p:txBody>
          <a:bodyPr wrap="square" rtlCol="0">
            <a:spAutoFit/>
          </a:bodyPr>
          <a:lstStyle/>
          <a:p>
            <a:pPr algn="ctr"/>
            <a:r>
              <a:rPr lang="en-US" sz="3400" i="1" kern="1200" dirty="0">
                <a:solidFill>
                  <a:schemeClr val="tx1"/>
                </a:solidFill>
                <a:latin typeface="Times New Roman" panose="02020603050405020304" pitchFamily="18" charset="0"/>
                <a:cs typeface="Times New Roman" panose="02020603050405020304" pitchFamily="18" charset="0"/>
              </a:rPr>
              <a:t>IMAGING MULTISPETTRALE</a:t>
            </a:r>
          </a:p>
          <a:p>
            <a:endParaRPr lang="it-IT" sz="2400" dirty="0"/>
          </a:p>
        </p:txBody>
      </p:sp>
      <p:pic>
        <p:nvPicPr>
          <p:cNvPr id="8" name="Immagine 7">
            <a:extLst>
              <a:ext uri="{FF2B5EF4-FFF2-40B4-BE49-F238E27FC236}">
                <a16:creationId xmlns:a16="http://schemas.microsoft.com/office/drawing/2014/main" id="{836E6699-5E83-6742-7033-64A39E39B876}"/>
              </a:ext>
            </a:extLst>
          </p:cNvPr>
          <p:cNvPicPr>
            <a:picLocks noChangeAspect="1"/>
          </p:cNvPicPr>
          <p:nvPr/>
        </p:nvPicPr>
        <p:blipFill>
          <a:blip r:embed="rId3"/>
          <a:stretch>
            <a:fillRect/>
          </a:stretch>
        </p:blipFill>
        <p:spPr>
          <a:xfrm>
            <a:off x="-38854" y="1389531"/>
            <a:ext cx="12050039" cy="4005912"/>
          </a:xfrm>
          <a:prstGeom prst="rect">
            <a:avLst/>
          </a:prstGeom>
        </p:spPr>
      </p:pic>
    </p:spTree>
    <p:extLst>
      <p:ext uri="{BB962C8B-B14F-4D97-AF65-F5344CB8AC3E}">
        <p14:creationId xmlns:p14="http://schemas.microsoft.com/office/powerpoint/2010/main" val="325330500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1289</TotalTime>
  <Words>720</Words>
  <Application>Microsoft Office PowerPoint</Application>
  <PresentationFormat>Widescreen</PresentationFormat>
  <Paragraphs>65</Paragraphs>
  <Slides>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7</vt:i4>
      </vt:variant>
    </vt:vector>
  </HeadingPairs>
  <TitlesOfParts>
    <vt:vector size="12" baseType="lpstr">
      <vt:lpstr>Arial</vt:lpstr>
      <vt:lpstr>Calibri</vt:lpstr>
      <vt:lpstr>Calibri Light</vt:lpstr>
      <vt:lpstr>Times New Roman</vt:lpstr>
      <vt:lpstr>Tema di Office</vt:lpstr>
      <vt:lpstr>NUOVE TECNOLOGIE PER I BENI CULTURALI   Discipline delle Arti, della Musica e dello Spettacolo (L-3)  Università di Teramo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L’EVOLUZIONE DEL RITRATTO DI GRUPPO DALLE FIANDRE CATTOLICHE ALLA REPUBBLICA DELLE PROVINCE UNITE RIFORMATE</dc:title>
  <dc:creator>Cecilia Paolini</dc:creator>
  <cp:lastModifiedBy>Cecilia Paolini</cp:lastModifiedBy>
  <cp:revision>33</cp:revision>
  <dcterms:created xsi:type="dcterms:W3CDTF">2022-04-26T11:54:05Z</dcterms:created>
  <dcterms:modified xsi:type="dcterms:W3CDTF">2023-08-21T07:58:16Z</dcterms:modified>
</cp:coreProperties>
</file>