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61" r:id="rId6"/>
    <p:sldId id="262" r:id="rId7"/>
    <p:sldId id="263" r:id="rId8"/>
    <p:sldId id="264" r:id="rId9"/>
    <p:sldId id="265"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363B6-DDB2-45AC-A3E2-ADC822704BC7}" v="12" dt="2022-07-18T21:28:02.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showGuides="1">
      <p:cViewPr varScale="1">
        <p:scale>
          <a:sx n="97" d="100"/>
          <a:sy n="97" d="100"/>
        </p:scale>
        <p:origin x="323"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a Paolini" userId="5f1327291e59a3b7" providerId="LiveId" clId="{53AE00C7-7A76-45E9-8576-95BBD9F71634}"/>
    <pc:docChg chg="undo custSel addSld delSld modSld sldOrd">
      <pc:chgData name="Cecilia Paolini" userId="5f1327291e59a3b7" providerId="LiveId" clId="{53AE00C7-7A76-45E9-8576-95BBD9F71634}" dt="2022-05-24T13:59:45.294" v="777" actId="255"/>
      <pc:docMkLst>
        <pc:docMk/>
      </pc:docMkLst>
      <pc:sldChg chg="modSp mod">
        <pc:chgData name="Cecilia Paolini" userId="5f1327291e59a3b7" providerId="LiveId" clId="{53AE00C7-7A76-45E9-8576-95BBD9F71634}" dt="2022-05-24T13:25:50.503" v="119" actId="5793"/>
        <pc:sldMkLst>
          <pc:docMk/>
          <pc:sldMk cId="2288057901" sldId="256"/>
        </pc:sldMkLst>
        <pc:spChg chg="mod">
          <ac:chgData name="Cecilia Paolini" userId="5f1327291e59a3b7" providerId="LiveId" clId="{53AE00C7-7A76-45E9-8576-95BBD9F71634}" dt="2022-05-24T13:25:34.513" v="97" actId="20577"/>
          <ac:spMkLst>
            <pc:docMk/>
            <pc:sldMk cId="2288057901" sldId="256"/>
            <ac:spMk id="2" creationId="{357A8576-6A82-4B04-1860-0BBEA58CD7C8}"/>
          </ac:spMkLst>
        </pc:spChg>
        <pc:spChg chg="mod">
          <ac:chgData name="Cecilia Paolini" userId="5f1327291e59a3b7" providerId="LiveId" clId="{53AE00C7-7A76-45E9-8576-95BBD9F71634}" dt="2022-05-24T13:25:50.503" v="119" actId="5793"/>
          <ac:spMkLst>
            <pc:docMk/>
            <pc:sldMk cId="2288057901" sldId="256"/>
            <ac:spMk id="6" creationId="{73D65DFE-B5CC-1CC2-3D3D-2F61A7938C63}"/>
          </ac:spMkLst>
        </pc:spChg>
      </pc:sldChg>
      <pc:sldChg chg="del">
        <pc:chgData name="Cecilia Paolini" userId="5f1327291e59a3b7" providerId="LiveId" clId="{53AE00C7-7A76-45E9-8576-95BBD9F71634}" dt="2022-05-24T13:26:15.682" v="120" actId="47"/>
        <pc:sldMkLst>
          <pc:docMk/>
          <pc:sldMk cId="3507655295" sldId="257"/>
        </pc:sldMkLst>
      </pc:sldChg>
      <pc:sldChg chg="addSp delSp modSp new mod setBg">
        <pc:chgData name="Cecilia Paolini" userId="5f1327291e59a3b7" providerId="LiveId" clId="{53AE00C7-7A76-45E9-8576-95BBD9F71634}" dt="2022-05-24T13:28:04.108" v="224" actId="27636"/>
        <pc:sldMkLst>
          <pc:docMk/>
          <pc:sldMk cId="3584098227" sldId="257"/>
        </pc:sldMkLst>
        <pc:spChg chg="mod">
          <ac:chgData name="Cecilia Paolini" userId="5f1327291e59a3b7" providerId="LiveId" clId="{53AE00C7-7A76-45E9-8576-95BBD9F71634}" dt="2022-05-24T13:28:04.108" v="224" actId="27636"/>
          <ac:spMkLst>
            <pc:docMk/>
            <pc:sldMk cId="3584098227" sldId="257"/>
            <ac:spMk id="2" creationId="{62D050AF-8211-1E65-914D-A87772D4D0A2}"/>
          </ac:spMkLst>
        </pc:spChg>
        <pc:spChg chg="del mod">
          <ac:chgData name="Cecilia Paolini" userId="5f1327291e59a3b7" providerId="LiveId" clId="{53AE00C7-7A76-45E9-8576-95BBD9F71634}" dt="2022-05-24T13:27:27.206" v="147" actId="478"/>
          <ac:spMkLst>
            <pc:docMk/>
            <pc:sldMk cId="3584098227" sldId="257"/>
            <ac:spMk id="3" creationId="{618E74C3-5ED7-EA5B-C2A2-9B624BAE8676}"/>
          </ac:spMkLst>
        </pc:spChg>
        <pc:spChg chg="add">
          <ac:chgData name="Cecilia Paolini" userId="5f1327291e59a3b7" providerId="LiveId" clId="{53AE00C7-7A76-45E9-8576-95BBD9F71634}" dt="2022-05-24T13:27:04.980" v="143" actId="26606"/>
          <ac:spMkLst>
            <pc:docMk/>
            <pc:sldMk cId="3584098227" sldId="257"/>
            <ac:spMk id="10" creationId="{87CC2527-562A-4F69-B487-4371E5B243E7}"/>
          </ac:spMkLst>
        </pc:spChg>
        <pc:picChg chg="add mod ord">
          <ac:chgData name="Cecilia Paolini" userId="5f1327291e59a3b7" providerId="LiveId" clId="{53AE00C7-7A76-45E9-8576-95BBD9F71634}" dt="2022-05-24T13:27:22.209" v="146" actId="14100"/>
          <ac:picMkLst>
            <pc:docMk/>
            <pc:sldMk cId="3584098227" sldId="257"/>
            <ac:picMk id="5" creationId="{7F349E7C-8A2B-D561-4D76-E91B07F22FE7}"/>
          </ac:picMkLst>
        </pc:picChg>
        <pc:cxnChg chg="add">
          <ac:chgData name="Cecilia Paolini" userId="5f1327291e59a3b7" providerId="LiveId" clId="{53AE00C7-7A76-45E9-8576-95BBD9F71634}" dt="2022-05-24T13:27:04.980" v="143" actId="26606"/>
          <ac:cxnSpMkLst>
            <pc:docMk/>
            <pc:sldMk cId="3584098227" sldId="257"/>
            <ac:cxnSpMk id="12" creationId="{BCDAEC91-5BCE-4B55-9CC0-43EF94CB734B}"/>
          </ac:cxnSpMkLst>
        </pc:cxnChg>
      </pc:sldChg>
      <pc:sldChg chg="del">
        <pc:chgData name="Cecilia Paolini" userId="5f1327291e59a3b7" providerId="LiveId" clId="{53AE00C7-7A76-45E9-8576-95BBD9F71634}" dt="2022-05-24T13:26:18.073" v="121" actId="47"/>
        <pc:sldMkLst>
          <pc:docMk/>
          <pc:sldMk cId="56065989" sldId="258"/>
        </pc:sldMkLst>
      </pc:sldChg>
      <pc:sldChg chg="addSp modSp new mod setBg">
        <pc:chgData name="Cecilia Paolini" userId="5f1327291e59a3b7" providerId="LiveId" clId="{53AE00C7-7A76-45E9-8576-95BBD9F71634}" dt="2022-05-24T13:30:51.086" v="290" actId="20577"/>
        <pc:sldMkLst>
          <pc:docMk/>
          <pc:sldMk cId="4159773633" sldId="258"/>
        </pc:sldMkLst>
        <pc:spChg chg="add mod">
          <ac:chgData name="Cecilia Paolini" userId="5f1327291e59a3b7" providerId="LiveId" clId="{53AE00C7-7A76-45E9-8576-95BBD9F71634}" dt="2022-05-24T13:30:51.086" v="290" actId="20577"/>
          <ac:spMkLst>
            <pc:docMk/>
            <pc:sldMk cId="4159773633" sldId="258"/>
            <ac:spMk id="6" creationId="{0ED08023-FCB9-1995-3CE3-7F5E2D0EE3AB}"/>
          </ac:spMkLst>
        </pc:spChg>
        <pc:spChg chg="add">
          <ac:chgData name="Cecilia Paolini" userId="5f1327291e59a3b7" providerId="LiveId" clId="{53AE00C7-7A76-45E9-8576-95BBD9F71634}" dt="2022-05-24T13:30:30.887" v="285" actId="26606"/>
          <ac:spMkLst>
            <pc:docMk/>
            <pc:sldMk cId="4159773633" sldId="258"/>
            <ac:spMk id="11" creationId="{38468727-63BE-4191-B4A6-C30C82C0E986}"/>
          </ac:spMkLst>
        </pc:spChg>
        <pc:spChg chg="add">
          <ac:chgData name="Cecilia Paolini" userId="5f1327291e59a3b7" providerId="LiveId" clId="{53AE00C7-7A76-45E9-8576-95BBD9F71634}" dt="2022-05-24T13:30:30.887" v="285" actId="26606"/>
          <ac:spMkLst>
            <pc:docMk/>
            <pc:sldMk cId="4159773633" sldId="258"/>
            <ac:spMk id="13" creationId="{9D355BB6-1BB8-4828-B246-CFB31742D7B8}"/>
          </ac:spMkLst>
        </pc:spChg>
        <pc:spChg chg="add">
          <ac:chgData name="Cecilia Paolini" userId="5f1327291e59a3b7" providerId="LiveId" clId="{53AE00C7-7A76-45E9-8576-95BBD9F71634}" dt="2022-05-24T13:30:30.887" v="285" actId="26606"/>
          <ac:spMkLst>
            <pc:docMk/>
            <pc:sldMk cId="4159773633" sldId="258"/>
            <ac:spMk id="15" creationId="{CA52A9B9-B2B3-46F0-9D53-0EFF9905BF8F}"/>
          </ac:spMkLst>
        </pc:spChg>
        <pc:picChg chg="add mod ord">
          <ac:chgData name="Cecilia Paolini" userId="5f1327291e59a3b7" providerId="LiveId" clId="{53AE00C7-7A76-45E9-8576-95BBD9F71634}" dt="2022-05-24T13:30:30.887" v="285" actId="26606"/>
          <ac:picMkLst>
            <pc:docMk/>
            <pc:sldMk cId="4159773633" sldId="258"/>
            <ac:picMk id="3" creationId="{C6E0DB78-D66F-0F17-E9AB-6B77531EF248}"/>
          </ac:picMkLst>
        </pc:picChg>
        <pc:picChg chg="add mod ord">
          <ac:chgData name="Cecilia Paolini" userId="5f1327291e59a3b7" providerId="LiveId" clId="{53AE00C7-7A76-45E9-8576-95BBD9F71634}" dt="2022-05-24T13:30:30.887" v="285" actId="26606"/>
          <ac:picMkLst>
            <pc:docMk/>
            <pc:sldMk cId="4159773633" sldId="258"/>
            <ac:picMk id="5" creationId="{DFEE7BAF-518E-00FC-5E7F-5661B79C282E}"/>
          </ac:picMkLst>
        </pc:picChg>
      </pc:sldChg>
      <pc:sldChg chg="del">
        <pc:chgData name="Cecilia Paolini" userId="5f1327291e59a3b7" providerId="LiveId" clId="{53AE00C7-7A76-45E9-8576-95BBD9F71634}" dt="2022-05-24T13:26:18.406" v="122" actId="47"/>
        <pc:sldMkLst>
          <pc:docMk/>
          <pc:sldMk cId="437777414" sldId="259"/>
        </pc:sldMkLst>
      </pc:sldChg>
      <pc:sldChg chg="addSp delSp modSp new mod ord setBg setClrOvrMap">
        <pc:chgData name="Cecilia Paolini" userId="5f1327291e59a3b7" providerId="LiveId" clId="{53AE00C7-7A76-45E9-8576-95BBD9F71634}" dt="2022-05-24T13:36:49.985" v="447"/>
        <pc:sldMkLst>
          <pc:docMk/>
          <pc:sldMk cId="2742194965" sldId="259"/>
        </pc:sldMkLst>
        <pc:spChg chg="add mod">
          <ac:chgData name="Cecilia Paolini" userId="5f1327291e59a3b7" providerId="LiveId" clId="{53AE00C7-7A76-45E9-8576-95BBD9F71634}" dt="2022-05-24T13:35:47.957" v="386" actId="1076"/>
          <ac:spMkLst>
            <pc:docMk/>
            <pc:sldMk cId="2742194965" sldId="259"/>
            <ac:spMk id="4" creationId="{E8869FE7-2E94-6224-F504-C3E1A9D7F787}"/>
          </ac:spMkLst>
        </pc:spChg>
        <pc:spChg chg="add mod">
          <ac:chgData name="Cecilia Paolini" userId="5f1327291e59a3b7" providerId="LiveId" clId="{53AE00C7-7A76-45E9-8576-95BBD9F71634}" dt="2022-05-24T13:36:42.666" v="445" actId="121"/>
          <ac:spMkLst>
            <pc:docMk/>
            <pc:sldMk cId="2742194965" sldId="259"/>
            <ac:spMk id="5" creationId="{F674128D-5EE4-5E28-0558-AF41B099CD13}"/>
          </ac:spMkLst>
        </pc:spChg>
        <pc:spChg chg="add del">
          <ac:chgData name="Cecilia Paolini" userId="5f1327291e59a3b7" providerId="LiveId" clId="{53AE00C7-7A76-45E9-8576-95BBD9F71634}" dt="2022-05-24T13:35:42.176" v="385" actId="26606"/>
          <ac:spMkLst>
            <pc:docMk/>
            <pc:sldMk cId="2742194965" sldId="259"/>
            <ac:spMk id="9" creationId="{B849539B-3694-4E8A-A991-D68126CF3390}"/>
          </ac:spMkLst>
        </pc:spChg>
        <pc:picChg chg="add mod">
          <ac:chgData name="Cecilia Paolini" userId="5f1327291e59a3b7" providerId="LiveId" clId="{53AE00C7-7A76-45E9-8576-95BBD9F71634}" dt="2022-05-24T13:35:42.176" v="385" actId="26606"/>
          <ac:picMkLst>
            <pc:docMk/>
            <pc:sldMk cId="2742194965" sldId="259"/>
            <ac:picMk id="2" creationId="{F505AA27-8F25-6C2D-CE1C-3EA20E5DF7B5}"/>
          </ac:picMkLst>
        </pc:picChg>
        <pc:picChg chg="add mod">
          <ac:chgData name="Cecilia Paolini" userId="5f1327291e59a3b7" providerId="LiveId" clId="{53AE00C7-7A76-45E9-8576-95BBD9F71634}" dt="2022-05-24T13:35:42.176" v="385" actId="26606"/>
          <ac:picMkLst>
            <pc:docMk/>
            <pc:sldMk cId="2742194965" sldId="259"/>
            <ac:picMk id="3" creationId="{16EDE911-9365-B5E2-7204-219446A53C38}"/>
          </ac:picMkLst>
        </pc:picChg>
        <pc:cxnChg chg="add del">
          <ac:chgData name="Cecilia Paolini" userId="5f1327291e59a3b7" providerId="LiveId" clId="{53AE00C7-7A76-45E9-8576-95BBD9F71634}" dt="2022-05-24T13:35:42.176" v="385" actId="26606"/>
          <ac:cxnSpMkLst>
            <pc:docMk/>
            <pc:sldMk cId="2742194965" sldId="259"/>
            <ac:cxnSpMk id="11" creationId="{1AA718E0-F8D2-4975-85FE-D33E8A7B9176}"/>
          </ac:cxnSpMkLst>
        </pc:cxnChg>
      </pc:sldChg>
      <pc:sldChg chg="addSp modSp new mod ord">
        <pc:chgData name="Cecilia Paolini" userId="5f1327291e59a3b7" providerId="LiveId" clId="{53AE00C7-7A76-45E9-8576-95BBD9F71634}" dt="2022-05-24T13:38:53.283" v="521" actId="1076"/>
        <pc:sldMkLst>
          <pc:docMk/>
          <pc:sldMk cId="1032003237" sldId="260"/>
        </pc:sldMkLst>
        <pc:spChg chg="add mod">
          <ac:chgData name="Cecilia Paolini" userId="5f1327291e59a3b7" providerId="LiveId" clId="{53AE00C7-7A76-45E9-8576-95BBD9F71634}" dt="2022-05-24T13:38:53.283" v="521" actId="1076"/>
          <ac:spMkLst>
            <pc:docMk/>
            <pc:sldMk cId="1032003237" sldId="260"/>
            <ac:spMk id="4" creationId="{D2D57541-FE94-6C5B-8B4D-C86F8CEBA980}"/>
          </ac:spMkLst>
        </pc:spChg>
        <pc:picChg chg="add mod">
          <ac:chgData name="Cecilia Paolini" userId="5f1327291e59a3b7" providerId="LiveId" clId="{53AE00C7-7A76-45E9-8576-95BBD9F71634}" dt="2022-05-24T13:38:45.918" v="518" actId="1076"/>
          <ac:picMkLst>
            <pc:docMk/>
            <pc:sldMk cId="1032003237" sldId="260"/>
            <ac:picMk id="2" creationId="{D6F817D6-6033-08C3-2E32-A84D5D7D7178}"/>
          </ac:picMkLst>
        </pc:picChg>
        <pc:picChg chg="add mod">
          <ac:chgData name="Cecilia Paolini" userId="5f1327291e59a3b7" providerId="LiveId" clId="{53AE00C7-7A76-45E9-8576-95BBD9F71634}" dt="2022-05-24T13:38:50.807" v="520" actId="14100"/>
          <ac:picMkLst>
            <pc:docMk/>
            <pc:sldMk cId="1032003237" sldId="260"/>
            <ac:picMk id="3" creationId="{27070EBC-F3EA-0E6E-1EDD-B6EDDBEB573B}"/>
          </ac:picMkLst>
        </pc:picChg>
      </pc:sldChg>
      <pc:sldChg chg="del">
        <pc:chgData name="Cecilia Paolini" userId="5f1327291e59a3b7" providerId="LiveId" clId="{53AE00C7-7A76-45E9-8576-95BBD9F71634}" dt="2022-05-24T13:26:18.807" v="123" actId="47"/>
        <pc:sldMkLst>
          <pc:docMk/>
          <pc:sldMk cId="4113601109" sldId="260"/>
        </pc:sldMkLst>
      </pc:sldChg>
      <pc:sldChg chg="addSp modSp new mod">
        <pc:chgData name="Cecilia Paolini" userId="5f1327291e59a3b7" providerId="LiveId" clId="{53AE00C7-7A76-45E9-8576-95BBD9F71634}" dt="2022-05-24T13:41:15.105" v="571" actId="14100"/>
        <pc:sldMkLst>
          <pc:docMk/>
          <pc:sldMk cId="66001220" sldId="261"/>
        </pc:sldMkLst>
        <pc:spChg chg="add mod">
          <ac:chgData name="Cecilia Paolini" userId="5f1327291e59a3b7" providerId="LiveId" clId="{53AE00C7-7A76-45E9-8576-95BBD9F71634}" dt="2022-05-24T13:40:56.649" v="569" actId="255"/>
          <ac:spMkLst>
            <pc:docMk/>
            <pc:sldMk cId="66001220" sldId="261"/>
            <ac:spMk id="6" creationId="{0D6179C5-A366-8F51-ECE1-FC2AB50C8D41}"/>
          </ac:spMkLst>
        </pc:spChg>
        <pc:picChg chg="add mod">
          <ac:chgData name="Cecilia Paolini" userId="5f1327291e59a3b7" providerId="LiveId" clId="{53AE00C7-7A76-45E9-8576-95BBD9F71634}" dt="2022-05-24T13:41:15.105" v="571" actId="14100"/>
          <ac:picMkLst>
            <pc:docMk/>
            <pc:sldMk cId="66001220" sldId="261"/>
            <ac:picMk id="3" creationId="{99F7C0B3-CADB-8724-0AD8-737405E28E52}"/>
          </ac:picMkLst>
        </pc:picChg>
        <pc:picChg chg="add mod">
          <ac:chgData name="Cecilia Paolini" userId="5f1327291e59a3b7" providerId="LiveId" clId="{53AE00C7-7A76-45E9-8576-95BBD9F71634}" dt="2022-05-24T13:41:07.097" v="570" actId="14100"/>
          <ac:picMkLst>
            <pc:docMk/>
            <pc:sldMk cId="66001220" sldId="261"/>
            <ac:picMk id="5" creationId="{DBF3C232-7685-B4C6-D729-130C5EA5739D}"/>
          </ac:picMkLst>
        </pc:picChg>
      </pc:sldChg>
      <pc:sldChg chg="del">
        <pc:chgData name="Cecilia Paolini" userId="5f1327291e59a3b7" providerId="LiveId" clId="{53AE00C7-7A76-45E9-8576-95BBD9F71634}" dt="2022-05-24T13:26:19.172" v="124" actId="47"/>
        <pc:sldMkLst>
          <pc:docMk/>
          <pc:sldMk cId="3107029467" sldId="261"/>
        </pc:sldMkLst>
      </pc:sldChg>
      <pc:sldChg chg="del">
        <pc:chgData name="Cecilia Paolini" userId="5f1327291e59a3b7" providerId="LiveId" clId="{53AE00C7-7A76-45E9-8576-95BBD9F71634}" dt="2022-05-24T13:26:19.524" v="125" actId="47"/>
        <pc:sldMkLst>
          <pc:docMk/>
          <pc:sldMk cId="3065296037" sldId="262"/>
        </pc:sldMkLst>
      </pc:sldChg>
      <pc:sldChg chg="addSp modSp new mod setBg">
        <pc:chgData name="Cecilia Paolini" userId="5f1327291e59a3b7" providerId="LiveId" clId="{53AE00C7-7A76-45E9-8576-95BBD9F71634}" dt="2022-05-24T13:42:34.975" v="601" actId="255"/>
        <pc:sldMkLst>
          <pc:docMk/>
          <pc:sldMk cId="4035082502" sldId="262"/>
        </pc:sldMkLst>
        <pc:spChg chg="add mod">
          <ac:chgData name="Cecilia Paolini" userId="5f1327291e59a3b7" providerId="LiveId" clId="{53AE00C7-7A76-45E9-8576-95BBD9F71634}" dt="2022-05-24T13:42:34.975" v="601" actId="255"/>
          <ac:spMkLst>
            <pc:docMk/>
            <pc:sldMk cId="4035082502" sldId="262"/>
            <ac:spMk id="4" creationId="{8BD90FE3-B70B-5854-5004-514DC8BFF500}"/>
          </ac:spMkLst>
        </pc:spChg>
        <pc:picChg chg="add mod ord">
          <ac:chgData name="Cecilia Paolini" userId="5f1327291e59a3b7" providerId="LiveId" clId="{53AE00C7-7A76-45E9-8576-95BBD9F71634}" dt="2022-05-24T13:42:13.271" v="598" actId="26606"/>
          <ac:picMkLst>
            <pc:docMk/>
            <pc:sldMk cId="4035082502" sldId="262"/>
            <ac:picMk id="3" creationId="{DED8F5AC-6014-52D9-F348-9746B52F7F3D}"/>
          </ac:picMkLst>
        </pc:picChg>
        <pc:cxnChg chg="add">
          <ac:chgData name="Cecilia Paolini" userId="5f1327291e59a3b7" providerId="LiveId" clId="{53AE00C7-7A76-45E9-8576-95BBD9F71634}" dt="2022-05-24T13:42:13.271" v="598" actId="26606"/>
          <ac:cxnSpMkLst>
            <pc:docMk/>
            <pc:sldMk cId="4035082502" sldId="262"/>
            <ac:cxnSpMk id="9" creationId="{A7F400EE-A8A5-48AF-B4D6-291B52C6F0B0}"/>
          </ac:cxnSpMkLst>
        </pc:cxnChg>
      </pc:sldChg>
      <pc:sldChg chg="addSp modSp new mod">
        <pc:chgData name="Cecilia Paolini" userId="5f1327291e59a3b7" providerId="LiveId" clId="{53AE00C7-7A76-45E9-8576-95BBD9F71634}" dt="2022-05-24T13:48:35.753" v="669" actId="1076"/>
        <pc:sldMkLst>
          <pc:docMk/>
          <pc:sldMk cId="2333187321" sldId="263"/>
        </pc:sldMkLst>
        <pc:spChg chg="add mod">
          <ac:chgData name="Cecilia Paolini" userId="5f1327291e59a3b7" providerId="LiveId" clId="{53AE00C7-7A76-45E9-8576-95BBD9F71634}" dt="2022-05-24T13:48:29.603" v="667" actId="255"/>
          <ac:spMkLst>
            <pc:docMk/>
            <pc:sldMk cId="2333187321" sldId="263"/>
            <ac:spMk id="3" creationId="{A105D1ED-C873-D542-6398-3CF8EC28D26A}"/>
          </ac:spMkLst>
        </pc:spChg>
        <pc:picChg chg="add mod">
          <ac:chgData name="Cecilia Paolini" userId="5f1327291e59a3b7" providerId="LiveId" clId="{53AE00C7-7A76-45E9-8576-95BBD9F71634}" dt="2022-05-24T13:48:35.753" v="669" actId="1076"/>
          <ac:picMkLst>
            <pc:docMk/>
            <pc:sldMk cId="2333187321" sldId="263"/>
            <ac:picMk id="2" creationId="{0B09DB28-B66B-6959-B9A7-BB4C912EBFD5}"/>
          </ac:picMkLst>
        </pc:picChg>
      </pc:sldChg>
      <pc:sldChg chg="del">
        <pc:chgData name="Cecilia Paolini" userId="5f1327291e59a3b7" providerId="LiveId" clId="{53AE00C7-7A76-45E9-8576-95BBD9F71634}" dt="2022-05-24T13:26:19.840" v="126" actId="47"/>
        <pc:sldMkLst>
          <pc:docMk/>
          <pc:sldMk cId="3052574884" sldId="263"/>
        </pc:sldMkLst>
      </pc:sldChg>
      <pc:sldChg chg="del">
        <pc:chgData name="Cecilia Paolini" userId="5f1327291e59a3b7" providerId="LiveId" clId="{53AE00C7-7A76-45E9-8576-95BBD9F71634}" dt="2022-05-24T13:26:20.220" v="127" actId="47"/>
        <pc:sldMkLst>
          <pc:docMk/>
          <pc:sldMk cId="2279019784" sldId="264"/>
        </pc:sldMkLst>
      </pc:sldChg>
      <pc:sldChg chg="addSp modSp new mod">
        <pc:chgData name="Cecilia Paolini" userId="5f1327291e59a3b7" providerId="LiveId" clId="{53AE00C7-7A76-45E9-8576-95BBD9F71634}" dt="2022-05-24T13:50:15.449" v="720" actId="255"/>
        <pc:sldMkLst>
          <pc:docMk/>
          <pc:sldMk cId="3141726930" sldId="264"/>
        </pc:sldMkLst>
        <pc:spChg chg="add mod">
          <ac:chgData name="Cecilia Paolini" userId="5f1327291e59a3b7" providerId="LiveId" clId="{53AE00C7-7A76-45E9-8576-95BBD9F71634}" dt="2022-05-24T13:50:15.449" v="720" actId="255"/>
          <ac:spMkLst>
            <pc:docMk/>
            <pc:sldMk cId="3141726930" sldId="264"/>
            <ac:spMk id="3" creationId="{04A0A5B8-B448-DCC1-B2DB-6082C0FFC884}"/>
          </ac:spMkLst>
        </pc:spChg>
        <pc:picChg chg="add mod">
          <ac:chgData name="Cecilia Paolini" userId="5f1327291e59a3b7" providerId="LiveId" clId="{53AE00C7-7A76-45E9-8576-95BBD9F71634}" dt="2022-05-24T13:49:41.840" v="672" actId="1076"/>
          <ac:picMkLst>
            <pc:docMk/>
            <pc:sldMk cId="3141726930" sldId="264"/>
            <ac:picMk id="2" creationId="{EC17BE8C-F436-140C-1CA8-DD383130978D}"/>
          </ac:picMkLst>
        </pc:picChg>
      </pc:sldChg>
      <pc:sldChg chg="addSp modSp new mod">
        <pc:chgData name="Cecilia Paolini" userId="5f1327291e59a3b7" providerId="LiveId" clId="{53AE00C7-7A76-45E9-8576-95BBD9F71634}" dt="2022-05-24T13:59:45.294" v="777" actId="255"/>
        <pc:sldMkLst>
          <pc:docMk/>
          <pc:sldMk cId="3088342223" sldId="265"/>
        </pc:sldMkLst>
        <pc:spChg chg="add mod">
          <ac:chgData name="Cecilia Paolini" userId="5f1327291e59a3b7" providerId="LiveId" clId="{53AE00C7-7A76-45E9-8576-95BBD9F71634}" dt="2022-05-24T13:59:45.294" v="777" actId="255"/>
          <ac:spMkLst>
            <pc:docMk/>
            <pc:sldMk cId="3088342223" sldId="265"/>
            <ac:spMk id="3" creationId="{DB178DAD-616E-9EE8-DD04-5CD9BDBDDF3E}"/>
          </ac:spMkLst>
        </pc:spChg>
        <pc:picChg chg="add mod">
          <ac:chgData name="Cecilia Paolini" userId="5f1327291e59a3b7" providerId="LiveId" clId="{53AE00C7-7A76-45E9-8576-95BBD9F71634}" dt="2022-05-24T13:58:10.810" v="725" actId="1076"/>
          <ac:picMkLst>
            <pc:docMk/>
            <pc:sldMk cId="3088342223" sldId="265"/>
            <ac:picMk id="2" creationId="{F8FCF8FB-853F-1BFC-C11F-9953D565BDF3}"/>
          </ac:picMkLst>
        </pc:picChg>
      </pc:sldChg>
      <pc:sldChg chg="del">
        <pc:chgData name="Cecilia Paolini" userId="5f1327291e59a3b7" providerId="LiveId" clId="{53AE00C7-7A76-45E9-8576-95BBD9F71634}" dt="2022-05-24T13:26:20.527" v="128" actId="47"/>
        <pc:sldMkLst>
          <pc:docMk/>
          <pc:sldMk cId="3423905334" sldId="265"/>
        </pc:sldMkLst>
      </pc:sldChg>
      <pc:sldChg chg="del">
        <pc:chgData name="Cecilia Paolini" userId="5f1327291e59a3b7" providerId="LiveId" clId="{53AE00C7-7A76-45E9-8576-95BBD9F71634}" dt="2022-05-24T13:26:21.081" v="129" actId="47"/>
        <pc:sldMkLst>
          <pc:docMk/>
          <pc:sldMk cId="1967208388" sldId="266"/>
        </pc:sldMkLst>
      </pc:sldChg>
      <pc:sldChg chg="del">
        <pc:chgData name="Cecilia Paolini" userId="5f1327291e59a3b7" providerId="LiveId" clId="{53AE00C7-7A76-45E9-8576-95BBD9F71634}" dt="2022-05-24T13:26:21.275" v="130" actId="47"/>
        <pc:sldMkLst>
          <pc:docMk/>
          <pc:sldMk cId="2583890592" sldId="267"/>
        </pc:sldMkLst>
      </pc:sldChg>
      <pc:sldChg chg="del">
        <pc:chgData name="Cecilia Paolini" userId="5f1327291e59a3b7" providerId="LiveId" clId="{53AE00C7-7A76-45E9-8576-95BBD9F71634}" dt="2022-05-24T13:26:21.476" v="131" actId="47"/>
        <pc:sldMkLst>
          <pc:docMk/>
          <pc:sldMk cId="3176215699" sldId="268"/>
        </pc:sldMkLst>
      </pc:sldChg>
      <pc:sldChg chg="del">
        <pc:chgData name="Cecilia Paolini" userId="5f1327291e59a3b7" providerId="LiveId" clId="{53AE00C7-7A76-45E9-8576-95BBD9F71634}" dt="2022-05-24T13:26:21.660" v="132" actId="47"/>
        <pc:sldMkLst>
          <pc:docMk/>
          <pc:sldMk cId="2816926233" sldId="269"/>
        </pc:sldMkLst>
      </pc:sldChg>
      <pc:sldChg chg="del">
        <pc:chgData name="Cecilia Paolini" userId="5f1327291e59a3b7" providerId="LiveId" clId="{53AE00C7-7A76-45E9-8576-95BBD9F71634}" dt="2022-05-24T13:26:21.863" v="133" actId="47"/>
        <pc:sldMkLst>
          <pc:docMk/>
          <pc:sldMk cId="2016711337" sldId="270"/>
        </pc:sldMkLst>
      </pc:sldChg>
      <pc:sldChg chg="del">
        <pc:chgData name="Cecilia Paolini" userId="5f1327291e59a3b7" providerId="LiveId" clId="{53AE00C7-7A76-45E9-8576-95BBD9F71634}" dt="2022-05-24T13:26:22.399" v="134" actId="47"/>
        <pc:sldMkLst>
          <pc:docMk/>
          <pc:sldMk cId="1250748047" sldId="271"/>
        </pc:sldMkLst>
      </pc:sldChg>
    </pc:docChg>
  </pc:docChgLst>
  <pc:docChgLst>
    <pc:chgData name="Cecilia Paolini" userId="5f1327291e59a3b7" providerId="LiveId" clId="{82723187-F572-4948-93D0-BE66D449E768}"/>
    <pc:docChg chg="modSld">
      <pc:chgData name="Cecilia Paolini" userId="5f1327291e59a3b7" providerId="LiveId" clId="{82723187-F572-4948-93D0-BE66D449E768}" dt="2022-04-26T16:07:46.724" v="14" actId="1036"/>
      <pc:docMkLst>
        <pc:docMk/>
      </pc:docMkLst>
      <pc:sldChg chg="modSp mod">
        <pc:chgData name="Cecilia Paolini" userId="5f1327291e59a3b7" providerId="LiveId" clId="{82723187-F572-4948-93D0-BE66D449E768}" dt="2022-04-26T16:07:46.724" v="14" actId="1036"/>
        <pc:sldMkLst>
          <pc:docMk/>
          <pc:sldMk cId="3107029467" sldId="261"/>
        </pc:sldMkLst>
        <pc:spChg chg="mod">
          <ac:chgData name="Cecilia Paolini" userId="5f1327291e59a3b7" providerId="LiveId" clId="{82723187-F572-4948-93D0-BE66D449E768}" dt="2022-04-26T16:06:25.042" v="6" actId="121"/>
          <ac:spMkLst>
            <pc:docMk/>
            <pc:sldMk cId="3107029467" sldId="261"/>
            <ac:spMk id="9" creationId="{8A921FDE-9F52-B649-C5B7-4D8BC80FE7D1}"/>
          </ac:spMkLst>
        </pc:spChg>
        <pc:spChg chg="mod">
          <ac:chgData name="Cecilia Paolini" userId="5f1327291e59a3b7" providerId="LiveId" clId="{82723187-F572-4948-93D0-BE66D449E768}" dt="2022-04-26T16:06:26.609" v="7" actId="120"/>
          <ac:spMkLst>
            <pc:docMk/>
            <pc:sldMk cId="3107029467" sldId="261"/>
            <ac:spMk id="12" creationId="{0E1F77E3-615C-AFEE-9900-9E0AF3E7917B}"/>
          </ac:spMkLst>
        </pc:spChg>
        <pc:picChg chg="mod">
          <ac:chgData name="Cecilia Paolini" userId="5f1327291e59a3b7" providerId="LiveId" clId="{82723187-F572-4948-93D0-BE66D449E768}" dt="2022-04-26T16:06:11.991" v="3" actId="1076"/>
          <ac:picMkLst>
            <pc:docMk/>
            <pc:sldMk cId="3107029467" sldId="261"/>
            <ac:picMk id="3" creationId="{FED72382-6DA3-3FB3-13AB-483223CC482A}"/>
          </ac:picMkLst>
        </pc:picChg>
        <pc:picChg chg="mod">
          <ac:chgData name="Cecilia Paolini" userId="5f1327291e59a3b7" providerId="LiveId" clId="{82723187-F572-4948-93D0-BE66D449E768}" dt="2022-04-26T16:07:46.724" v="14" actId="1036"/>
          <ac:picMkLst>
            <pc:docMk/>
            <pc:sldMk cId="3107029467" sldId="261"/>
            <ac:picMk id="5" creationId="{34476022-41F9-C0F4-916B-8AD557DCBD9F}"/>
          </ac:picMkLst>
        </pc:picChg>
      </pc:sldChg>
    </pc:docChg>
  </pc:docChgLst>
  <pc:docChgLst>
    <pc:chgData name="Cecilia Paolini" userId="5f1327291e59a3b7" providerId="LiveId" clId="{764363B6-DDB2-45AC-A3E2-ADC822704BC7}"/>
    <pc:docChg chg="undo custSel addSld delSld modSld sldOrd">
      <pc:chgData name="Cecilia Paolini" userId="5f1327291e59a3b7" providerId="LiveId" clId="{764363B6-DDB2-45AC-A3E2-ADC822704BC7}" dt="2022-07-21T04:13:11.883" v="337" actId="47"/>
      <pc:docMkLst>
        <pc:docMk/>
      </pc:docMkLst>
      <pc:sldChg chg="modSp mod">
        <pc:chgData name="Cecilia Paolini" userId="5f1327291e59a3b7" providerId="LiveId" clId="{764363B6-DDB2-45AC-A3E2-ADC822704BC7}" dt="2022-07-18T13:43:49.413" v="171" actId="20577"/>
        <pc:sldMkLst>
          <pc:docMk/>
          <pc:sldMk cId="2288057901" sldId="256"/>
        </pc:sldMkLst>
        <pc:spChg chg="mod">
          <ac:chgData name="Cecilia Paolini" userId="5f1327291e59a3b7" providerId="LiveId" clId="{764363B6-DDB2-45AC-A3E2-ADC822704BC7}" dt="2022-07-18T13:43:49.413" v="171" actId="20577"/>
          <ac:spMkLst>
            <pc:docMk/>
            <pc:sldMk cId="2288057901" sldId="256"/>
            <ac:spMk id="2" creationId="{357A8576-6A82-4B04-1860-0BBEA58CD7C8}"/>
          </ac:spMkLst>
        </pc:spChg>
        <pc:spChg chg="mod">
          <ac:chgData name="Cecilia Paolini" userId="5f1327291e59a3b7" providerId="LiveId" clId="{764363B6-DDB2-45AC-A3E2-ADC822704BC7}" dt="2022-07-18T13:39:49.139" v="29" actId="20577"/>
          <ac:spMkLst>
            <pc:docMk/>
            <pc:sldMk cId="2288057901" sldId="256"/>
            <ac:spMk id="6" creationId="{73D65DFE-B5CC-1CC2-3D3D-2F61A7938C63}"/>
          </ac:spMkLst>
        </pc:spChg>
      </pc:sldChg>
      <pc:sldChg chg="addSp delSp modSp new mod setBg">
        <pc:chgData name="Cecilia Paolini" userId="5f1327291e59a3b7" providerId="LiveId" clId="{764363B6-DDB2-45AC-A3E2-ADC822704BC7}" dt="2022-07-18T14:09:55.634" v="213" actId="14100"/>
        <pc:sldMkLst>
          <pc:docMk/>
          <pc:sldMk cId="2455834253" sldId="257"/>
        </pc:sldMkLst>
        <pc:spChg chg="add del">
          <ac:chgData name="Cecilia Paolini" userId="5f1327291e59a3b7" providerId="LiveId" clId="{764363B6-DDB2-45AC-A3E2-ADC822704BC7}" dt="2022-07-18T14:08:45.122" v="205" actId="26606"/>
          <ac:spMkLst>
            <pc:docMk/>
            <pc:sldMk cId="2455834253" sldId="257"/>
            <ac:spMk id="8" creationId="{32BC26D8-82FB-445E-AA49-62A77D7C1EE0}"/>
          </ac:spMkLst>
        </pc:spChg>
        <pc:spChg chg="add del">
          <ac:chgData name="Cecilia Paolini" userId="5f1327291e59a3b7" providerId="LiveId" clId="{764363B6-DDB2-45AC-A3E2-ADC822704BC7}" dt="2022-07-18T14:08:45.122" v="205" actId="26606"/>
          <ac:spMkLst>
            <pc:docMk/>
            <pc:sldMk cId="2455834253" sldId="257"/>
            <ac:spMk id="10" creationId="{CB44330D-EA18-4254-AA95-EB49948539B8}"/>
          </ac:spMkLst>
        </pc:spChg>
        <pc:picChg chg="add mod">
          <ac:chgData name="Cecilia Paolini" userId="5f1327291e59a3b7" providerId="LiveId" clId="{764363B6-DDB2-45AC-A3E2-ADC822704BC7}" dt="2022-07-18T14:09:17.445" v="210" actId="1076"/>
          <ac:picMkLst>
            <pc:docMk/>
            <pc:sldMk cId="2455834253" sldId="257"/>
            <ac:picMk id="3" creationId="{ECB29612-2C99-45BD-E152-D7DBCE8D1726}"/>
          </ac:picMkLst>
        </pc:picChg>
        <pc:picChg chg="add mod">
          <ac:chgData name="Cecilia Paolini" userId="5f1327291e59a3b7" providerId="LiveId" clId="{764363B6-DDB2-45AC-A3E2-ADC822704BC7}" dt="2022-07-18T14:09:55.634" v="213" actId="14100"/>
          <ac:picMkLst>
            <pc:docMk/>
            <pc:sldMk cId="2455834253" sldId="257"/>
            <ac:picMk id="5" creationId="{84AD9B7A-9615-F536-FF81-955A2AC72A54}"/>
          </ac:picMkLst>
        </pc:picChg>
      </pc:sldChg>
      <pc:sldChg chg="delSp del mod">
        <pc:chgData name="Cecilia Paolini" userId="5f1327291e59a3b7" providerId="LiveId" clId="{764363B6-DDB2-45AC-A3E2-ADC822704BC7}" dt="2022-07-18T13:39:56.391" v="31" actId="47"/>
        <pc:sldMkLst>
          <pc:docMk/>
          <pc:sldMk cId="3584098227" sldId="257"/>
        </pc:sldMkLst>
        <pc:picChg chg="del">
          <ac:chgData name="Cecilia Paolini" userId="5f1327291e59a3b7" providerId="LiveId" clId="{764363B6-DDB2-45AC-A3E2-ADC822704BC7}" dt="2022-07-18T13:39:53.259" v="30" actId="478"/>
          <ac:picMkLst>
            <pc:docMk/>
            <pc:sldMk cId="3584098227" sldId="257"/>
            <ac:picMk id="5" creationId="{7F349E7C-8A2B-D561-4D76-E91B07F22FE7}"/>
          </ac:picMkLst>
        </pc:picChg>
      </pc:sldChg>
      <pc:sldChg chg="addSp modSp new mod ord setBg">
        <pc:chgData name="Cecilia Paolini" userId="5f1327291e59a3b7" providerId="LiveId" clId="{764363B6-DDB2-45AC-A3E2-ADC822704BC7}" dt="2022-07-18T14:01:51.883" v="190"/>
        <pc:sldMkLst>
          <pc:docMk/>
          <pc:sldMk cId="1626378320" sldId="258"/>
        </pc:sldMkLst>
        <pc:spChg chg="add">
          <ac:chgData name="Cecilia Paolini" userId="5f1327291e59a3b7" providerId="LiveId" clId="{764363B6-DDB2-45AC-A3E2-ADC822704BC7}" dt="2022-07-18T13:50:40.674" v="177" actId="26606"/>
          <ac:spMkLst>
            <pc:docMk/>
            <pc:sldMk cId="1626378320" sldId="258"/>
            <ac:spMk id="7" creationId="{42A4FC2C-047E-45A5-965D-8E1E3BF09BC6}"/>
          </ac:spMkLst>
        </pc:spChg>
        <pc:picChg chg="add mod">
          <ac:chgData name="Cecilia Paolini" userId="5f1327291e59a3b7" providerId="LiveId" clId="{764363B6-DDB2-45AC-A3E2-ADC822704BC7}" dt="2022-07-18T13:50:40.674" v="177" actId="26606"/>
          <ac:picMkLst>
            <pc:docMk/>
            <pc:sldMk cId="1626378320" sldId="258"/>
            <ac:picMk id="2" creationId="{4DAA7699-78F8-16CF-AE63-648C62ED4F55}"/>
          </ac:picMkLst>
        </pc:picChg>
      </pc:sldChg>
      <pc:sldChg chg="del">
        <pc:chgData name="Cecilia Paolini" userId="5f1327291e59a3b7" providerId="LiveId" clId="{764363B6-DDB2-45AC-A3E2-ADC822704BC7}" dt="2022-07-18T13:39:58.645" v="34" actId="47"/>
        <pc:sldMkLst>
          <pc:docMk/>
          <pc:sldMk cId="4159773633" sldId="258"/>
        </pc:sldMkLst>
      </pc:sldChg>
      <pc:sldChg chg="addSp delSp modSp new mod ord">
        <pc:chgData name="Cecilia Paolini" userId="5f1327291e59a3b7" providerId="LiveId" clId="{764363B6-DDB2-45AC-A3E2-ADC822704BC7}" dt="2022-07-18T21:47:21.760" v="336" actId="1076"/>
        <pc:sldMkLst>
          <pc:docMk/>
          <pc:sldMk cId="1351762004" sldId="259"/>
        </pc:sldMkLst>
        <pc:picChg chg="add del mod">
          <ac:chgData name="Cecilia Paolini" userId="5f1327291e59a3b7" providerId="LiveId" clId="{764363B6-DDB2-45AC-A3E2-ADC822704BC7}" dt="2022-07-18T21:46:55.525" v="329" actId="478"/>
          <ac:picMkLst>
            <pc:docMk/>
            <pc:sldMk cId="1351762004" sldId="259"/>
            <ac:picMk id="3" creationId="{72A5E8F0-EBF5-E4B7-FFF6-94B3AA99F92D}"/>
          </ac:picMkLst>
        </pc:picChg>
        <pc:picChg chg="add mod">
          <ac:chgData name="Cecilia Paolini" userId="5f1327291e59a3b7" providerId="LiveId" clId="{764363B6-DDB2-45AC-A3E2-ADC822704BC7}" dt="2022-07-18T21:47:03.946" v="331" actId="1076"/>
          <ac:picMkLst>
            <pc:docMk/>
            <pc:sldMk cId="1351762004" sldId="259"/>
            <ac:picMk id="5" creationId="{9FFC8A87-DB1D-43DC-EA54-802634C779AE}"/>
          </ac:picMkLst>
        </pc:picChg>
        <pc:picChg chg="add mod">
          <ac:chgData name="Cecilia Paolini" userId="5f1327291e59a3b7" providerId="LiveId" clId="{764363B6-DDB2-45AC-A3E2-ADC822704BC7}" dt="2022-07-18T21:47:21.760" v="336" actId="1076"/>
          <ac:picMkLst>
            <pc:docMk/>
            <pc:sldMk cId="1351762004" sldId="259"/>
            <ac:picMk id="7" creationId="{825803B7-6070-41C2-BBCC-62729C68F1C4}"/>
          </ac:picMkLst>
        </pc:picChg>
      </pc:sldChg>
      <pc:sldChg chg="del">
        <pc:chgData name="Cecilia Paolini" userId="5f1327291e59a3b7" providerId="LiveId" clId="{764363B6-DDB2-45AC-A3E2-ADC822704BC7}" dt="2022-07-18T13:39:58.036" v="33" actId="47"/>
        <pc:sldMkLst>
          <pc:docMk/>
          <pc:sldMk cId="2742194965" sldId="259"/>
        </pc:sldMkLst>
      </pc:sldChg>
      <pc:sldChg chg="del">
        <pc:chgData name="Cecilia Paolini" userId="5f1327291e59a3b7" providerId="LiveId" clId="{764363B6-DDB2-45AC-A3E2-ADC822704BC7}" dt="2022-07-18T13:39:57.183" v="32" actId="47"/>
        <pc:sldMkLst>
          <pc:docMk/>
          <pc:sldMk cId="1032003237" sldId="260"/>
        </pc:sldMkLst>
      </pc:sldChg>
      <pc:sldChg chg="new del ord">
        <pc:chgData name="Cecilia Paolini" userId="5f1327291e59a3b7" providerId="LiveId" clId="{764363B6-DDB2-45AC-A3E2-ADC822704BC7}" dt="2022-07-18T14:17:59.276" v="214" actId="47"/>
        <pc:sldMkLst>
          <pc:docMk/>
          <pc:sldMk cId="3781624759" sldId="260"/>
        </pc:sldMkLst>
      </pc:sldChg>
      <pc:sldChg chg="addSp modSp new mod ord">
        <pc:chgData name="Cecilia Paolini" userId="5f1327291e59a3b7" providerId="LiveId" clId="{764363B6-DDB2-45AC-A3E2-ADC822704BC7}" dt="2022-07-18T14:04:41.210" v="201" actId="1076"/>
        <pc:sldMkLst>
          <pc:docMk/>
          <pc:sldMk cId="43697361" sldId="261"/>
        </pc:sldMkLst>
        <pc:picChg chg="add mod">
          <ac:chgData name="Cecilia Paolini" userId="5f1327291e59a3b7" providerId="LiveId" clId="{764363B6-DDB2-45AC-A3E2-ADC822704BC7}" dt="2022-07-18T14:04:41.210" v="201" actId="1076"/>
          <ac:picMkLst>
            <pc:docMk/>
            <pc:sldMk cId="43697361" sldId="261"/>
            <ac:picMk id="3" creationId="{97232198-991F-19C6-18E6-F04C0C83DDD0}"/>
          </ac:picMkLst>
        </pc:picChg>
        <pc:picChg chg="add mod">
          <ac:chgData name="Cecilia Paolini" userId="5f1327291e59a3b7" providerId="LiveId" clId="{764363B6-DDB2-45AC-A3E2-ADC822704BC7}" dt="2022-07-18T14:04:04.276" v="198" actId="1076"/>
          <ac:picMkLst>
            <pc:docMk/>
            <pc:sldMk cId="43697361" sldId="261"/>
            <ac:picMk id="5" creationId="{6ECA1753-0F70-B20C-8ED2-640DD84D44D0}"/>
          </ac:picMkLst>
        </pc:picChg>
      </pc:sldChg>
      <pc:sldChg chg="del">
        <pc:chgData name="Cecilia Paolini" userId="5f1327291e59a3b7" providerId="LiveId" clId="{764363B6-DDB2-45AC-A3E2-ADC822704BC7}" dt="2022-07-18T13:39:59.245" v="35" actId="47"/>
        <pc:sldMkLst>
          <pc:docMk/>
          <pc:sldMk cId="66001220" sldId="261"/>
        </pc:sldMkLst>
      </pc:sldChg>
      <pc:sldChg chg="addSp modSp new mod">
        <pc:chgData name="Cecilia Paolini" userId="5f1327291e59a3b7" providerId="LiveId" clId="{764363B6-DDB2-45AC-A3E2-ADC822704BC7}" dt="2022-07-18T14:21:07.982" v="231" actId="1076"/>
        <pc:sldMkLst>
          <pc:docMk/>
          <pc:sldMk cId="3728482913" sldId="262"/>
        </pc:sldMkLst>
        <pc:picChg chg="add mod modCrop">
          <ac:chgData name="Cecilia Paolini" userId="5f1327291e59a3b7" providerId="LiveId" clId="{764363B6-DDB2-45AC-A3E2-ADC822704BC7}" dt="2022-07-18T14:21:04.745" v="230" actId="1076"/>
          <ac:picMkLst>
            <pc:docMk/>
            <pc:sldMk cId="3728482913" sldId="262"/>
            <ac:picMk id="2" creationId="{553D237C-02A5-4022-160B-7C32C7840BB9}"/>
          </ac:picMkLst>
        </pc:picChg>
        <pc:picChg chg="add mod modCrop">
          <ac:chgData name="Cecilia Paolini" userId="5f1327291e59a3b7" providerId="LiveId" clId="{764363B6-DDB2-45AC-A3E2-ADC822704BC7}" dt="2022-07-18T14:21:07.982" v="231" actId="1076"/>
          <ac:picMkLst>
            <pc:docMk/>
            <pc:sldMk cId="3728482913" sldId="262"/>
            <ac:picMk id="3" creationId="{FD6AC6F1-9395-1166-8695-398A03B6DA96}"/>
          </ac:picMkLst>
        </pc:picChg>
      </pc:sldChg>
      <pc:sldChg chg="del">
        <pc:chgData name="Cecilia Paolini" userId="5f1327291e59a3b7" providerId="LiveId" clId="{764363B6-DDB2-45AC-A3E2-ADC822704BC7}" dt="2022-07-18T13:39:59.902" v="36" actId="47"/>
        <pc:sldMkLst>
          <pc:docMk/>
          <pc:sldMk cId="4035082502" sldId="262"/>
        </pc:sldMkLst>
      </pc:sldChg>
      <pc:sldChg chg="del">
        <pc:chgData name="Cecilia Paolini" userId="5f1327291e59a3b7" providerId="LiveId" clId="{764363B6-DDB2-45AC-A3E2-ADC822704BC7}" dt="2022-07-18T13:40:00.455" v="37" actId="47"/>
        <pc:sldMkLst>
          <pc:docMk/>
          <pc:sldMk cId="2333187321" sldId="263"/>
        </pc:sldMkLst>
      </pc:sldChg>
      <pc:sldChg chg="addSp delSp modSp new mod setBg">
        <pc:chgData name="Cecilia Paolini" userId="5f1327291e59a3b7" providerId="LiveId" clId="{764363B6-DDB2-45AC-A3E2-ADC822704BC7}" dt="2022-07-18T21:29:45.209" v="284" actId="1076"/>
        <pc:sldMkLst>
          <pc:docMk/>
          <pc:sldMk cId="3795292106" sldId="263"/>
        </pc:sldMkLst>
        <pc:spChg chg="add del">
          <ac:chgData name="Cecilia Paolini" userId="5f1327291e59a3b7" providerId="LiveId" clId="{764363B6-DDB2-45AC-A3E2-ADC822704BC7}" dt="2022-07-18T21:28:33.710" v="266" actId="26606"/>
          <ac:spMkLst>
            <pc:docMk/>
            <pc:sldMk cId="3795292106" sldId="263"/>
            <ac:spMk id="13" creationId="{9527FCEA-6143-4C5E-8C45-8AC9237ADE89}"/>
          </ac:spMkLst>
        </pc:spChg>
        <pc:spChg chg="add del">
          <ac:chgData name="Cecilia Paolini" userId="5f1327291e59a3b7" providerId="LiveId" clId="{764363B6-DDB2-45AC-A3E2-ADC822704BC7}" dt="2022-07-18T21:28:33.710" v="266" actId="26606"/>
          <ac:spMkLst>
            <pc:docMk/>
            <pc:sldMk cId="3795292106" sldId="263"/>
            <ac:spMk id="15" creationId="{1A9F23AD-7A55-49F3-A3EC-743F47F36B0E}"/>
          </ac:spMkLst>
        </pc:spChg>
        <pc:spChg chg="add del">
          <ac:chgData name="Cecilia Paolini" userId="5f1327291e59a3b7" providerId="LiveId" clId="{764363B6-DDB2-45AC-A3E2-ADC822704BC7}" dt="2022-07-18T21:28:33.710" v="266" actId="26606"/>
          <ac:spMkLst>
            <pc:docMk/>
            <pc:sldMk cId="3795292106" sldId="263"/>
            <ac:spMk id="17" creationId="{D7D9F91F-72C9-4DB9-ABD0-A8180D8262D5}"/>
          </ac:spMkLst>
        </pc:spChg>
        <pc:spChg chg="add del">
          <ac:chgData name="Cecilia Paolini" userId="5f1327291e59a3b7" providerId="LiveId" clId="{764363B6-DDB2-45AC-A3E2-ADC822704BC7}" dt="2022-07-18T21:28:33.710" v="266" actId="26606"/>
          <ac:spMkLst>
            <pc:docMk/>
            <pc:sldMk cId="3795292106" sldId="263"/>
            <ac:spMk id="19" creationId="{BE016956-CE9F-4946-8834-A8BC3529D0F6}"/>
          </ac:spMkLst>
        </pc:spChg>
        <pc:spChg chg="add del">
          <ac:chgData name="Cecilia Paolini" userId="5f1327291e59a3b7" providerId="LiveId" clId="{764363B6-DDB2-45AC-A3E2-ADC822704BC7}" dt="2022-07-18T21:28:37.347" v="268" actId="26606"/>
          <ac:spMkLst>
            <pc:docMk/>
            <pc:sldMk cId="3795292106" sldId="263"/>
            <ac:spMk id="21" creationId="{7F23EF37-19EC-4973-A7AF-4BBF68646D7D}"/>
          </ac:spMkLst>
        </pc:spChg>
        <pc:spChg chg="add del">
          <ac:chgData name="Cecilia Paolini" userId="5f1327291e59a3b7" providerId="LiveId" clId="{764363B6-DDB2-45AC-A3E2-ADC822704BC7}" dt="2022-07-18T21:28:41.617" v="270" actId="26606"/>
          <ac:spMkLst>
            <pc:docMk/>
            <pc:sldMk cId="3795292106" sldId="263"/>
            <ac:spMk id="23" creationId="{42A4FC2C-047E-45A5-965D-8E1E3BF09BC6}"/>
          </ac:spMkLst>
        </pc:spChg>
        <pc:spChg chg="add del">
          <ac:chgData name="Cecilia Paolini" userId="5f1327291e59a3b7" providerId="LiveId" clId="{764363B6-DDB2-45AC-A3E2-ADC822704BC7}" dt="2022-07-18T21:28:54.467" v="273" actId="26606"/>
          <ac:spMkLst>
            <pc:docMk/>
            <pc:sldMk cId="3795292106" sldId="263"/>
            <ac:spMk id="25" creationId="{7F23EF37-19EC-4973-A7AF-4BBF68646D7D}"/>
          </ac:spMkLst>
        </pc:spChg>
        <pc:spChg chg="add">
          <ac:chgData name="Cecilia Paolini" userId="5f1327291e59a3b7" providerId="LiveId" clId="{764363B6-DDB2-45AC-A3E2-ADC822704BC7}" dt="2022-07-18T21:28:54.467" v="273" actId="26606"/>
          <ac:spMkLst>
            <pc:docMk/>
            <pc:sldMk cId="3795292106" sldId="263"/>
            <ac:spMk id="30" creationId="{9527FCEA-6143-4C5E-8C45-8AC9237ADE89}"/>
          </ac:spMkLst>
        </pc:spChg>
        <pc:spChg chg="add">
          <ac:chgData name="Cecilia Paolini" userId="5f1327291e59a3b7" providerId="LiveId" clId="{764363B6-DDB2-45AC-A3E2-ADC822704BC7}" dt="2022-07-18T21:28:54.467" v="273" actId="26606"/>
          <ac:spMkLst>
            <pc:docMk/>
            <pc:sldMk cId="3795292106" sldId="263"/>
            <ac:spMk id="32" creationId="{1A9F23AD-7A55-49F3-A3EC-743F47F36B0E}"/>
          </ac:spMkLst>
        </pc:spChg>
        <pc:spChg chg="add">
          <ac:chgData name="Cecilia Paolini" userId="5f1327291e59a3b7" providerId="LiveId" clId="{764363B6-DDB2-45AC-A3E2-ADC822704BC7}" dt="2022-07-18T21:28:54.467" v="273" actId="26606"/>
          <ac:spMkLst>
            <pc:docMk/>
            <pc:sldMk cId="3795292106" sldId="263"/>
            <ac:spMk id="34" creationId="{D7D9F91F-72C9-4DB9-ABD0-A8180D8262D5}"/>
          </ac:spMkLst>
        </pc:spChg>
        <pc:spChg chg="add">
          <ac:chgData name="Cecilia Paolini" userId="5f1327291e59a3b7" providerId="LiveId" clId="{764363B6-DDB2-45AC-A3E2-ADC822704BC7}" dt="2022-07-18T21:28:54.467" v="273" actId="26606"/>
          <ac:spMkLst>
            <pc:docMk/>
            <pc:sldMk cId="3795292106" sldId="263"/>
            <ac:spMk id="36" creationId="{BE016956-CE9F-4946-8834-A8BC3529D0F6}"/>
          </ac:spMkLst>
        </pc:spChg>
        <pc:picChg chg="add mod ord">
          <ac:chgData name="Cecilia Paolini" userId="5f1327291e59a3b7" providerId="LiveId" clId="{764363B6-DDB2-45AC-A3E2-ADC822704BC7}" dt="2022-07-18T21:29:38.708" v="283" actId="1076"/>
          <ac:picMkLst>
            <pc:docMk/>
            <pc:sldMk cId="3795292106" sldId="263"/>
            <ac:picMk id="2" creationId="{71DD5063-4FC4-78FA-BF3B-5A49D3E080CE}"/>
          </ac:picMkLst>
        </pc:picChg>
        <pc:picChg chg="add mod ord">
          <ac:chgData name="Cecilia Paolini" userId="5f1327291e59a3b7" providerId="LiveId" clId="{764363B6-DDB2-45AC-A3E2-ADC822704BC7}" dt="2022-07-18T21:29:45.209" v="284" actId="1076"/>
          <ac:picMkLst>
            <pc:docMk/>
            <pc:sldMk cId="3795292106" sldId="263"/>
            <ac:picMk id="4" creationId="{6B3F7F6F-0EB2-3A81-2225-D44A193957FF}"/>
          </ac:picMkLst>
        </pc:picChg>
        <pc:picChg chg="add del mod">
          <ac:chgData name="Cecilia Paolini" userId="5f1327291e59a3b7" providerId="LiveId" clId="{764363B6-DDB2-45AC-A3E2-ADC822704BC7}" dt="2022-07-18T21:22:20.087" v="247" actId="21"/>
          <ac:picMkLst>
            <pc:docMk/>
            <pc:sldMk cId="3795292106" sldId="263"/>
            <ac:picMk id="6" creationId="{A7C153A6-D160-C558-95AE-FDE8BD8286DC}"/>
          </ac:picMkLst>
        </pc:picChg>
        <pc:picChg chg="add mod ord">
          <ac:chgData name="Cecilia Paolini" userId="5f1327291e59a3b7" providerId="LiveId" clId="{764363B6-DDB2-45AC-A3E2-ADC822704BC7}" dt="2022-07-18T21:29:11.267" v="277" actId="14100"/>
          <ac:picMkLst>
            <pc:docMk/>
            <pc:sldMk cId="3795292106" sldId="263"/>
            <ac:picMk id="8" creationId="{10AD8E25-0063-0B8B-0953-80E01200863E}"/>
          </ac:picMkLst>
        </pc:picChg>
      </pc:sldChg>
      <pc:sldChg chg="del">
        <pc:chgData name="Cecilia Paolini" userId="5f1327291e59a3b7" providerId="LiveId" clId="{764363B6-DDB2-45AC-A3E2-ADC822704BC7}" dt="2022-07-18T13:40:00.934" v="38" actId="47"/>
        <pc:sldMkLst>
          <pc:docMk/>
          <pc:sldMk cId="3141726930" sldId="264"/>
        </pc:sldMkLst>
      </pc:sldChg>
      <pc:sldChg chg="addSp modSp new mod">
        <pc:chgData name="Cecilia Paolini" userId="5f1327291e59a3b7" providerId="LiveId" clId="{764363B6-DDB2-45AC-A3E2-ADC822704BC7}" dt="2022-07-18T21:22:32.278" v="251" actId="1076"/>
        <pc:sldMkLst>
          <pc:docMk/>
          <pc:sldMk cId="3514964949" sldId="264"/>
        </pc:sldMkLst>
        <pc:picChg chg="add mod">
          <ac:chgData name="Cecilia Paolini" userId="5f1327291e59a3b7" providerId="LiveId" clId="{764363B6-DDB2-45AC-A3E2-ADC822704BC7}" dt="2022-07-18T21:22:32.278" v="251" actId="1076"/>
          <ac:picMkLst>
            <pc:docMk/>
            <pc:sldMk cId="3514964949" sldId="264"/>
            <ac:picMk id="2" creationId="{1CF72632-2FC9-3D8E-91F7-F8E30175C5A1}"/>
          </ac:picMkLst>
        </pc:picChg>
      </pc:sldChg>
      <pc:sldChg chg="del">
        <pc:chgData name="Cecilia Paolini" userId="5f1327291e59a3b7" providerId="LiveId" clId="{764363B6-DDB2-45AC-A3E2-ADC822704BC7}" dt="2022-07-18T13:40:01.940" v="39" actId="47"/>
        <pc:sldMkLst>
          <pc:docMk/>
          <pc:sldMk cId="3088342223" sldId="265"/>
        </pc:sldMkLst>
      </pc:sldChg>
      <pc:sldChg chg="addSp modSp new mod ord">
        <pc:chgData name="Cecilia Paolini" userId="5f1327291e59a3b7" providerId="LiveId" clId="{764363B6-DDB2-45AC-A3E2-ADC822704BC7}" dt="2022-07-18T21:35:13.823" v="298"/>
        <pc:sldMkLst>
          <pc:docMk/>
          <pc:sldMk cId="3682957263" sldId="265"/>
        </pc:sldMkLst>
        <pc:picChg chg="add mod">
          <ac:chgData name="Cecilia Paolini" userId="5f1327291e59a3b7" providerId="LiveId" clId="{764363B6-DDB2-45AC-A3E2-ADC822704BC7}" dt="2022-07-18T21:35:08.697" v="296" actId="14100"/>
          <ac:picMkLst>
            <pc:docMk/>
            <pc:sldMk cId="3682957263" sldId="265"/>
            <ac:picMk id="3" creationId="{7C0B2C04-D476-7F53-30F2-F31AE01CED8E}"/>
          </ac:picMkLst>
        </pc:picChg>
      </pc:sldChg>
      <pc:sldChg chg="addSp modSp new mod ord">
        <pc:chgData name="Cecilia Paolini" userId="5f1327291e59a3b7" providerId="LiveId" clId="{764363B6-DDB2-45AC-A3E2-ADC822704BC7}" dt="2022-07-18T21:35:30.432" v="304" actId="14100"/>
        <pc:sldMkLst>
          <pc:docMk/>
          <pc:sldMk cId="2889891282" sldId="266"/>
        </pc:sldMkLst>
        <pc:picChg chg="add mod">
          <ac:chgData name="Cecilia Paolini" userId="5f1327291e59a3b7" providerId="LiveId" clId="{764363B6-DDB2-45AC-A3E2-ADC822704BC7}" dt="2022-07-18T21:35:30.432" v="304" actId="14100"/>
          <ac:picMkLst>
            <pc:docMk/>
            <pc:sldMk cId="2889891282" sldId="266"/>
            <ac:picMk id="3" creationId="{9A36CF0A-FE58-8F29-C04F-CBB351D04DD4}"/>
          </ac:picMkLst>
        </pc:picChg>
      </pc:sldChg>
      <pc:sldChg chg="addSp modSp new mod ord">
        <pc:chgData name="Cecilia Paolini" userId="5f1327291e59a3b7" providerId="LiveId" clId="{764363B6-DDB2-45AC-A3E2-ADC822704BC7}" dt="2022-07-18T21:36:19.041" v="310" actId="14100"/>
        <pc:sldMkLst>
          <pc:docMk/>
          <pc:sldMk cId="253021466" sldId="267"/>
        </pc:sldMkLst>
        <pc:picChg chg="add mod">
          <ac:chgData name="Cecilia Paolini" userId="5f1327291e59a3b7" providerId="LiveId" clId="{764363B6-DDB2-45AC-A3E2-ADC822704BC7}" dt="2022-07-18T21:36:19.041" v="310" actId="14100"/>
          <ac:picMkLst>
            <pc:docMk/>
            <pc:sldMk cId="253021466" sldId="267"/>
            <ac:picMk id="3" creationId="{CA6D34B1-CF39-19A9-A501-28AB3F4CF773}"/>
          </ac:picMkLst>
        </pc:picChg>
      </pc:sldChg>
      <pc:sldChg chg="addSp delSp modSp new mod setBg">
        <pc:chgData name="Cecilia Paolini" userId="5f1327291e59a3b7" providerId="LiveId" clId="{764363B6-DDB2-45AC-A3E2-ADC822704BC7}" dt="2022-07-18T21:37:16.495" v="317" actId="26606"/>
        <pc:sldMkLst>
          <pc:docMk/>
          <pc:sldMk cId="868288167" sldId="268"/>
        </pc:sldMkLst>
        <pc:spChg chg="add del">
          <ac:chgData name="Cecilia Paolini" userId="5f1327291e59a3b7" providerId="LiveId" clId="{764363B6-DDB2-45AC-A3E2-ADC822704BC7}" dt="2022-07-18T21:37:16.495" v="317" actId="26606"/>
          <ac:spMkLst>
            <pc:docMk/>
            <pc:sldMk cId="868288167" sldId="268"/>
            <ac:spMk id="8" creationId="{01D0AF59-99C3-4251-AB9A-C966C6AD4400}"/>
          </ac:spMkLst>
        </pc:spChg>
        <pc:spChg chg="add del">
          <ac:chgData name="Cecilia Paolini" userId="5f1327291e59a3b7" providerId="LiveId" clId="{764363B6-DDB2-45AC-A3E2-ADC822704BC7}" dt="2022-07-18T21:37:16.495" v="317" actId="26606"/>
          <ac:spMkLst>
            <pc:docMk/>
            <pc:sldMk cId="868288167" sldId="268"/>
            <ac:spMk id="10" creationId="{1855405F-37A2-4869-9154-F8BE3BECE6C3}"/>
          </ac:spMkLst>
        </pc:spChg>
        <pc:picChg chg="add mod">
          <ac:chgData name="Cecilia Paolini" userId="5f1327291e59a3b7" providerId="LiveId" clId="{764363B6-DDB2-45AC-A3E2-ADC822704BC7}" dt="2022-07-18T21:37:16.495" v="317" actId="26606"/>
          <ac:picMkLst>
            <pc:docMk/>
            <pc:sldMk cId="868288167" sldId="268"/>
            <ac:picMk id="3" creationId="{961C5DCB-C67E-02F8-44E4-AF73830C14A3}"/>
          </ac:picMkLst>
        </pc:picChg>
      </pc:sldChg>
      <pc:sldChg chg="addSp modSp new mod">
        <pc:chgData name="Cecilia Paolini" userId="5f1327291e59a3b7" providerId="LiveId" clId="{764363B6-DDB2-45AC-A3E2-ADC822704BC7}" dt="2022-07-18T21:41:42.720" v="325" actId="1076"/>
        <pc:sldMkLst>
          <pc:docMk/>
          <pc:sldMk cId="2228157747" sldId="269"/>
        </pc:sldMkLst>
        <pc:picChg chg="add mod">
          <ac:chgData name="Cecilia Paolini" userId="5f1327291e59a3b7" providerId="LiveId" clId="{764363B6-DDB2-45AC-A3E2-ADC822704BC7}" dt="2022-07-18T21:41:42.720" v="325" actId="1076"/>
          <ac:picMkLst>
            <pc:docMk/>
            <pc:sldMk cId="2228157747" sldId="269"/>
            <ac:picMk id="2" creationId="{868A5FBD-8651-C4EA-0E73-67EFEE26F28B}"/>
          </ac:picMkLst>
        </pc:picChg>
        <pc:picChg chg="add mod">
          <ac:chgData name="Cecilia Paolini" userId="5f1327291e59a3b7" providerId="LiveId" clId="{764363B6-DDB2-45AC-A3E2-ADC822704BC7}" dt="2022-07-18T21:41:38.598" v="324" actId="14100"/>
          <ac:picMkLst>
            <pc:docMk/>
            <pc:sldMk cId="2228157747" sldId="269"/>
            <ac:picMk id="3" creationId="{B8302D9C-9FA6-9E45-D7EF-A6578C681273}"/>
          </ac:picMkLst>
        </pc:picChg>
      </pc:sldChg>
      <pc:sldChg chg="addSp modSp new del mod">
        <pc:chgData name="Cecilia Paolini" userId="5f1327291e59a3b7" providerId="LiveId" clId="{764363B6-DDB2-45AC-A3E2-ADC822704BC7}" dt="2022-07-21T04:13:11.883" v="337" actId="47"/>
        <pc:sldMkLst>
          <pc:docMk/>
          <pc:sldMk cId="3292833898" sldId="270"/>
        </pc:sldMkLst>
        <pc:picChg chg="add mod">
          <ac:chgData name="Cecilia Paolini" userId="5f1327291e59a3b7" providerId="LiveId" clId="{764363B6-DDB2-45AC-A3E2-ADC822704BC7}" dt="2022-07-18T21:45:56.139" v="328" actId="962"/>
          <ac:picMkLst>
            <pc:docMk/>
            <pc:sldMk cId="3292833898" sldId="270"/>
            <ac:picMk id="3" creationId="{91501648-6588-01AC-3CBB-DB76BA58636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945F71-9FEA-D9F5-6354-9244933E583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58F7BD3-C064-4BB9-F930-F58A72A6DA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B6347F7-0E81-73D0-8163-566DF5BD7315}"/>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5" name="Segnaposto piè di pagina 4">
            <a:extLst>
              <a:ext uri="{FF2B5EF4-FFF2-40B4-BE49-F238E27FC236}">
                <a16:creationId xmlns:a16="http://schemas.microsoft.com/office/drawing/2014/main" id="{66B22CE3-9557-981D-A3A3-9F8162BE2A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DD58B6A-5819-11FC-7052-C69BE3F709E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84437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709C9-1E88-1D74-D962-8978B3A213B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8A470A3-4F76-AB87-35B2-43A8486BB54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3087D7C-B51E-6064-236D-DB915D2103B8}"/>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5" name="Segnaposto piè di pagina 4">
            <a:extLst>
              <a:ext uri="{FF2B5EF4-FFF2-40B4-BE49-F238E27FC236}">
                <a16:creationId xmlns:a16="http://schemas.microsoft.com/office/drawing/2014/main" id="{A27C22FC-3A83-69C6-AE76-D54702B38AC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3AFBCE-D99C-4C4A-6720-2D904471D8F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41833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ACFEF57-608E-E051-7790-4B0CC32F853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FF0E90F-C340-91FC-4F96-3B131461C06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BDA93-ECC9-C7D4-C592-9FC8219A4FBB}"/>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5" name="Segnaposto piè di pagina 4">
            <a:extLst>
              <a:ext uri="{FF2B5EF4-FFF2-40B4-BE49-F238E27FC236}">
                <a16:creationId xmlns:a16="http://schemas.microsoft.com/office/drawing/2014/main" id="{291C3C70-ABE1-99F4-3F4C-F0A94FD11A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EA20730-5E24-6E0C-35EA-00FFB160F7EB}"/>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70317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4DF575-5D72-F78B-28FA-40C1FECCF96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B5AADD1-E56B-D077-9118-26ED2A690C6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9C5C8C-F791-B3D6-A8BE-58E8213B8A1A}"/>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5" name="Segnaposto piè di pagina 4">
            <a:extLst>
              <a:ext uri="{FF2B5EF4-FFF2-40B4-BE49-F238E27FC236}">
                <a16:creationId xmlns:a16="http://schemas.microsoft.com/office/drawing/2014/main" id="{3338D772-40B4-9EF0-2D2C-DDB0CAE81C5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56D8875-1A2D-8EC9-9951-9D1852F59BFA}"/>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89934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38654D-5DFB-BA22-1C82-49A7A7145C7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4D9C79C-D8BC-EE89-55B3-CDA17E7972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03156D3-6E0B-AEC8-84AE-84D0BC535536}"/>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5" name="Segnaposto piè di pagina 4">
            <a:extLst>
              <a:ext uri="{FF2B5EF4-FFF2-40B4-BE49-F238E27FC236}">
                <a16:creationId xmlns:a16="http://schemas.microsoft.com/office/drawing/2014/main" id="{AEE831EC-C0BE-E845-F92F-C92F58AB63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740FF8-B18D-271B-FC40-DB10808703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8245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01D422-CC7F-8B0D-38BC-3DC1305A5EF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7E7CB66-B462-514E-134C-F3E72AF9D00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512F69C-45FC-BC0C-9AE9-FBA1FB9E475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F27BAF5-83A2-A00D-0C7A-8D4899186D71}"/>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6" name="Segnaposto piè di pagina 5">
            <a:extLst>
              <a:ext uri="{FF2B5EF4-FFF2-40B4-BE49-F238E27FC236}">
                <a16:creationId xmlns:a16="http://schemas.microsoft.com/office/drawing/2014/main" id="{43039A1F-3FF1-6C00-4492-2B59E839ABA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D4DEE1C-9228-5375-EB5A-96F3C7B9DC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2403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7E1B4-1C29-BA7E-89D2-A2C5BDA1E36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2F82DB3-9032-9AB8-95E8-152F8B1E3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52DCAEA-C7A9-1F6D-97E8-490F5B90162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C425493-478B-20F4-8F85-87529A164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089391C-CA3F-64AD-2C84-45CB7560B7A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9F6E9F7-99B2-D4B6-5D99-AF3C85E97232}"/>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8" name="Segnaposto piè di pagina 7">
            <a:extLst>
              <a:ext uri="{FF2B5EF4-FFF2-40B4-BE49-F238E27FC236}">
                <a16:creationId xmlns:a16="http://schemas.microsoft.com/office/drawing/2014/main" id="{231155A4-F76D-E161-2792-0EDC99BE0C4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EA5F769-7439-1F35-32BB-3435E583B35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7340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56603C-7547-362A-7A3F-5326B2C3040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5A3561B-456E-114F-B408-526686101210}"/>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4" name="Segnaposto piè di pagina 3">
            <a:extLst>
              <a:ext uri="{FF2B5EF4-FFF2-40B4-BE49-F238E27FC236}">
                <a16:creationId xmlns:a16="http://schemas.microsoft.com/office/drawing/2014/main" id="{75D5EBD4-B64E-CFBC-E279-9DA1C74DE9E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5B4920E-3545-16A3-AF01-19F12035C700}"/>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30809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72D042C-3997-7FBB-1461-9FC75924E21F}"/>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3" name="Segnaposto piè di pagina 2">
            <a:extLst>
              <a:ext uri="{FF2B5EF4-FFF2-40B4-BE49-F238E27FC236}">
                <a16:creationId xmlns:a16="http://schemas.microsoft.com/office/drawing/2014/main" id="{7210A966-9D07-38CA-7C51-A2EC2F1A590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81AC78E-E1C6-1E31-8BC5-413926A18A1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18077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A051E-E5B5-CD51-06F6-270DDD963C6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0A798EE-CEA0-0F76-C00F-688E2664C8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597EE01-B28C-E0ED-4272-2308EA625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5279872-E741-E25F-8E88-34937F7A7842}"/>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6" name="Segnaposto piè di pagina 5">
            <a:extLst>
              <a:ext uri="{FF2B5EF4-FFF2-40B4-BE49-F238E27FC236}">
                <a16:creationId xmlns:a16="http://schemas.microsoft.com/office/drawing/2014/main" id="{1A2ADD5F-4F0F-41BF-B760-8682A4D0C6C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44D49FC-6EB8-07D3-A72C-1FCC9B06995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57105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E9829E-FECA-C5A3-CDC2-E6EBEB4785B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D1942E4-04F0-C163-7DEA-B8257392E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E74330B-A833-B374-83F2-C36D71732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7BDBD52-75CA-492B-F0E8-EA6ECFEA1129}"/>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6" name="Segnaposto piè di pagina 5">
            <a:extLst>
              <a:ext uri="{FF2B5EF4-FFF2-40B4-BE49-F238E27FC236}">
                <a16:creationId xmlns:a16="http://schemas.microsoft.com/office/drawing/2014/main" id="{0733491A-4AFA-A7D7-8813-0C6976A4B52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7B8376C-3F77-D7E6-EEEF-85FAB08CD225}"/>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44772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37C2EFF-17B6-7516-B34E-D381394D68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0569D4E-1A46-0C0B-6F3C-D664174763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F20C574-A17B-173A-05ED-DB77E31F9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EB02F-4AD8-4734-A02A-7604E010704A}" type="datetimeFigureOut">
              <a:rPr lang="it-IT" smtClean="0"/>
              <a:t>21/08/2023</a:t>
            </a:fld>
            <a:endParaRPr lang="it-IT"/>
          </a:p>
        </p:txBody>
      </p:sp>
      <p:sp>
        <p:nvSpPr>
          <p:cNvPr id="5" name="Segnaposto piè di pagina 4">
            <a:extLst>
              <a:ext uri="{FF2B5EF4-FFF2-40B4-BE49-F238E27FC236}">
                <a16:creationId xmlns:a16="http://schemas.microsoft.com/office/drawing/2014/main" id="{6F278A67-372B-FE5B-DBD7-0DAE87B58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245E440-68CF-D306-5855-07C1439D87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8277D-F2E7-429D-B300-C0178CAEFE44}" type="slidenum">
              <a:rPr lang="it-IT" smtClean="0"/>
              <a:t>‹N›</a:t>
            </a:fld>
            <a:endParaRPr lang="it-IT"/>
          </a:p>
        </p:txBody>
      </p:sp>
    </p:spTree>
    <p:extLst>
      <p:ext uri="{BB962C8B-B14F-4D97-AF65-F5344CB8AC3E}">
        <p14:creationId xmlns:p14="http://schemas.microsoft.com/office/powerpoint/2010/main" val="1029721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8576-6A82-4B04-1860-0BBEA58CD7C8}"/>
              </a:ext>
            </a:extLst>
          </p:cNvPr>
          <p:cNvSpPr>
            <a:spLocks noGrp="1"/>
          </p:cNvSpPr>
          <p:nvPr>
            <p:ph type="ctrTitle"/>
          </p:nvPr>
        </p:nvSpPr>
        <p:spPr>
          <a:xfrm>
            <a:off x="6096000" y="1290953"/>
            <a:ext cx="6096000" cy="3443068"/>
          </a:xfrm>
        </p:spPr>
        <p:txBody>
          <a:bodyPr vert="horz" lIns="91440" tIns="45720" rIns="91440" bIns="45720" rtlCol="0" anchor="b">
            <a:normAutofit/>
          </a:bodyPr>
          <a:lstStyle/>
          <a:p>
            <a:r>
              <a:rPr lang="en-US" sz="2600" kern="1200" dirty="0">
                <a:solidFill>
                  <a:schemeClr val="tx1"/>
                </a:solidFill>
                <a:latin typeface="Times New Roman" panose="02020603050405020304" pitchFamily="18" charset="0"/>
                <a:cs typeface="Times New Roman" panose="02020603050405020304" pitchFamily="18" charset="0"/>
              </a:rPr>
              <a:t>DIAGNOSTICA PER I BENI CULTURALI</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a:solidFill>
                  <a:schemeClr val="tx1"/>
                </a:solidFill>
                <a:latin typeface="Times New Roman" panose="02020603050405020304" pitchFamily="18" charset="0"/>
                <a:cs typeface="Times New Roman" panose="02020603050405020304" pitchFamily="18" charset="0"/>
              </a:rPr>
              <a:t>Discipline </a:t>
            </a:r>
            <a:r>
              <a:rPr lang="en-US" sz="2600" kern="1200" dirty="0" err="1">
                <a:solidFill>
                  <a:schemeClr val="tx1"/>
                </a:solidFill>
                <a:latin typeface="Times New Roman" panose="02020603050405020304" pitchFamily="18" charset="0"/>
                <a:cs typeface="Times New Roman" panose="02020603050405020304" pitchFamily="18" charset="0"/>
              </a:rPr>
              <a:t>delle</a:t>
            </a:r>
            <a:r>
              <a:rPr lang="en-US" sz="2600" kern="1200" dirty="0">
                <a:solidFill>
                  <a:schemeClr val="tx1"/>
                </a:solidFill>
                <a:latin typeface="Times New Roman" panose="02020603050405020304" pitchFamily="18" charset="0"/>
                <a:cs typeface="Times New Roman" panose="02020603050405020304" pitchFamily="18" charset="0"/>
              </a:rPr>
              <a:t> Arti, </a:t>
            </a:r>
            <a:r>
              <a:rPr lang="en-US" sz="2600" kern="1200" dirty="0" err="1">
                <a:solidFill>
                  <a:schemeClr val="tx1"/>
                </a:solidFill>
                <a:latin typeface="Times New Roman" panose="02020603050405020304" pitchFamily="18" charset="0"/>
                <a:cs typeface="Times New Roman" panose="02020603050405020304" pitchFamily="18" charset="0"/>
              </a:rPr>
              <a:t>della</a:t>
            </a:r>
            <a:r>
              <a:rPr lang="en-US" sz="2600" kern="1200" dirty="0">
                <a:solidFill>
                  <a:schemeClr val="tx1"/>
                </a:solidFill>
                <a:latin typeface="Times New Roman" panose="02020603050405020304" pitchFamily="18" charset="0"/>
                <a:cs typeface="Times New Roman" panose="02020603050405020304" pitchFamily="18" charset="0"/>
              </a:rPr>
              <a:t> Musica e </a:t>
            </a:r>
            <a:r>
              <a:rPr lang="en-US" sz="2600" kern="1200" dirty="0" err="1">
                <a:solidFill>
                  <a:schemeClr val="tx1"/>
                </a:solidFill>
                <a:latin typeface="Times New Roman" panose="02020603050405020304" pitchFamily="18" charset="0"/>
                <a:cs typeface="Times New Roman" panose="02020603050405020304" pitchFamily="18" charset="0"/>
              </a:rPr>
              <a:t>dello</a:t>
            </a:r>
            <a:r>
              <a:rPr lang="en-US" sz="2600" kern="1200" dirty="0">
                <a:solidFill>
                  <a:schemeClr val="tx1"/>
                </a:solidFill>
                <a:latin typeface="Times New Roman" panose="02020603050405020304" pitchFamily="18" charset="0"/>
                <a:cs typeface="Times New Roman" panose="02020603050405020304" pitchFamily="18" charset="0"/>
              </a:rPr>
              <a:t> </a:t>
            </a:r>
            <a:r>
              <a:rPr lang="en-US" sz="2600" kern="1200" dirty="0" err="1">
                <a:solidFill>
                  <a:schemeClr val="tx1"/>
                </a:solidFill>
                <a:latin typeface="Times New Roman" panose="02020603050405020304" pitchFamily="18" charset="0"/>
                <a:cs typeface="Times New Roman" panose="02020603050405020304" pitchFamily="18" charset="0"/>
              </a:rPr>
              <a:t>Spettacolo</a:t>
            </a:r>
            <a:r>
              <a:rPr lang="en-US" sz="2600" kern="1200" dirty="0">
                <a:solidFill>
                  <a:schemeClr val="tx1"/>
                </a:solidFill>
                <a:latin typeface="Times New Roman" panose="02020603050405020304" pitchFamily="18" charset="0"/>
                <a:cs typeface="Times New Roman" panose="02020603050405020304" pitchFamily="18" charset="0"/>
              </a:rPr>
              <a:t> (L-3)</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err="1">
                <a:solidFill>
                  <a:schemeClr val="tx1"/>
                </a:solidFill>
                <a:latin typeface="Times New Roman" panose="02020603050405020304" pitchFamily="18" charset="0"/>
                <a:cs typeface="Times New Roman" panose="02020603050405020304" pitchFamily="18" charset="0"/>
              </a:rPr>
              <a:t>Università</a:t>
            </a:r>
            <a:r>
              <a:rPr lang="en-US" sz="2600" kern="1200" dirty="0">
                <a:solidFill>
                  <a:schemeClr val="tx1"/>
                </a:solidFill>
                <a:latin typeface="Times New Roman" panose="02020603050405020304" pitchFamily="18" charset="0"/>
                <a:cs typeface="Times New Roman" panose="02020603050405020304" pitchFamily="18" charset="0"/>
              </a:rPr>
              <a:t> di Teramo</a:t>
            </a:r>
          </a:p>
        </p:txBody>
      </p:sp>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194840" y="4462581"/>
            <a:ext cx="4272564" cy="766381"/>
          </a:xfrm>
        </p:spPr>
        <p:txBody>
          <a:bodyPr vert="horz" lIns="91440" tIns="45720" rIns="91440" bIns="45720" rtlCol="0">
            <a:noAutofit/>
          </a:bodyPr>
          <a:lstStyle/>
          <a:p>
            <a:pPr algn="l"/>
            <a:r>
              <a:rPr lang="en-US" sz="2000" kern="1200" dirty="0">
                <a:solidFill>
                  <a:schemeClr val="tx1"/>
                </a:solidFill>
                <a:latin typeface="Times New Roman" panose="02020603050405020304" pitchFamily="18" charset="0"/>
                <a:cs typeface="Times New Roman" panose="02020603050405020304" pitchFamily="18" charset="0"/>
              </a:rPr>
              <a:t>Cecilia Paolini</a:t>
            </a:r>
          </a:p>
          <a:p>
            <a:pPr algn="l"/>
            <a:r>
              <a:rPr lang="en-US" sz="2000" kern="1200" dirty="0" err="1">
                <a:solidFill>
                  <a:schemeClr val="tx1"/>
                </a:solidFill>
                <a:latin typeface="Times New Roman" panose="02020603050405020304" pitchFamily="18" charset="0"/>
                <a:cs typeface="Times New Roman" panose="02020603050405020304" pitchFamily="18" charset="0"/>
              </a:rPr>
              <a:t>Università</a:t>
            </a:r>
            <a:r>
              <a:rPr lang="en-US" sz="2000" kern="1200" dirty="0">
                <a:solidFill>
                  <a:schemeClr val="tx1"/>
                </a:solidFill>
                <a:latin typeface="Times New Roman" panose="02020603050405020304" pitchFamily="18" charset="0"/>
                <a:cs typeface="Times New Roman" panose="02020603050405020304" pitchFamily="18" charset="0"/>
              </a:rPr>
              <a:t> di Teramo</a:t>
            </a:r>
          </a:p>
          <a:p>
            <a:pPr algn="l"/>
            <a:endParaRPr lang="en-US" sz="2000" kern="1200" dirty="0">
              <a:solidFill>
                <a:schemeClr val="tx1"/>
              </a:solidFill>
              <a:latin typeface="Times New Roman" panose="02020603050405020304" pitchFamily="18" charset="0"/>
              <a:cs typeface="Times New Roman" panose="02020603050405020304" pitchFamily="18" charset="0"/>
            </a:endParaRPr>
          </a:p>
          <a:p>
            <a:pPr algn="l"/>
            <a:endParaRPr lang="en-US" sz="2000" kern="1200" dirty="0">
              <a:solidFill>
                <a:schemeClr val="tx1"/>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4321588" cy="661720"/>
          </a:xfrm>
          <a:prstGeom prst="rect">
            <a:avLst/>
          </a:prstGeom>
          <a:noFill/>
        </p:spPr>
        <p:txBody>
          <a:bodyPr wrap="square" rtlCol="0">
            <a:spAutoFit/>
          </a:bodyPr>
          <a:lstStyle/>
          <a:p>
            <a:pPr>
              <a:spcAft>
                <a:spcPts val="600"/>
              </a:spcAft>
            </a:pPr>
            <a:r>
              <a:rPr lang="it-IT" sz="1400" b="1" i="1" dirty="0">
                <a:solidFill>
                  <a:srgbClr val="000000"/>
                </a:solidFill>
                <a:latin typeface="Times New Roman" panose="02020603050405020304" pitchFamily="18" charset="0"/>
                <a:ea typeface="Times New Roman" panose="02020603050405020304" pitchFamily="18" charset="0"/>
              </a:rPr>
              <a:t>Dipartimento</a:t>
            </a:r>
            <a:r>
              <a:rPr lang="it-IT" sz="1400" b="1" i="1" dirty="0">
                <a:solidFill>
                  <a:srgbClr val="000000"/>
                </a:solidFill>
                <a:effectLst/>
                <a:latin typeface="Times New Roman" panose="02020603050405020304" pitchFamily="18" charset="0"/>
                <a:ea typeface="Times New Roman" panose="02020603050405020304" pitchFamily="18" charset="0"/>
              </a:rPr>
              <a:t>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6" name="CasellaDiTesto 5">
            <a:extLst>
              <a:ext uri="{FF2B5EF4-FFF2-40B4-BE49-F238E27FC236}">
                <a16:creationId xmlns:a16="http://schemas.microsoft.com/office/drawing/2014/main" id="{73D65DFE-B5CC-1CC2-3D3D-2F61A7938C63}"/>
              </a:ext>
            </a:extLst>
          </p:cNvPr>
          <p:cNvSpPr txBox="1"/>
          <p:nvPr/>
        </p:nvSpPr>
        <p:spPr>
          <a:xfrm>
            <a:off x="7400924" y="5450103"/>
            <a:ext cx="4386263" cy="1738938"/>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kern="1200">
                <a:solidFill>
                  <a:schemeClr val="tx1"/>
                </a:solidFill>
                <a:latin typeface="Times New Roman" panose="02020603050405020304" pitchFamily="18" charset="0"/>
                <a:cs typeface="Times New Roman" panose="02020603050405020304" pitchFamily="18" charset="0"/>
              </a:rPr>
              <a:t>XXVI </a:t>
            </a:r>
            <a:r>
              <a:rPr lang="en-US" sz="2400" i="1" kern="1200" dirty="0" err="1">
                <a:solidFill>
                  <a:schemeClr val="tx1"/>
                </a:solidFill>
                <a:latin typeface="Times New Roman" panose="02020603050405020304" pitchFamily="18" charset="0"/>
                <a:cs typeface="Times New Roman" panose="02020603050405020304" pitchFamily="18" charset="0"/>
              </a:rPr>
              <a:t>Lezione</a:t>
            </a:r>
            <a:endParaRPr lang="en-US" sz="2400" i="1" kern="1200" dirty="0">
              <a:solidFill>
                <a:schemeClr val="tx1"/>
              </a:solidFill>
              <a:latin typeface="Times New Roman" panose="02020603050405020304" pitchFamily="18" charset="0"/>
              <a:cs typeface="Times New Roman" panose="02020603050405020304" pitchFamily="18" charset="0"/>
            </a:endParaRPr>
          </a:p>
          <a:p>
            <a:pPr algn="ctr"/>
            <a:r>
              <a:rPr lang="en-US" sz="2400" i="1" kern="1200" dirty="0" err="1">
                <a:solidFill>
                  <a:schemeClr val="tx1"/>
                </a:solidFill>
                <a:latin typeface="Times New Roman" panose="02020603050405020304" pitchFamily="18" charset="0"/>
                <a:cs typeface="Times New Roman" panose="02020603050405020304" pitchFamily="18" charset="0"/>
              </a:rPr>
              <a:t>Spettroscopia</a:t>
            </a:r>
            <a:r>
              <a:rPr lang="en-US" sz="2400" i="1" kern="1200" dirty="0">
                <a:solidFill>
                  <a:schemeClr val="tx1"/>
                </a:solidFill>
                <a:latin typeface="Times New Roman" panose="02020603050405020304" pitchFamily="18" charset="0"/>
                <a:cs typeface="Times New Roman" panose="02020603050405020304" pitchFamily="18" charset="0"/>
              </a:rPr>
              <a:t> IR a </a:t>
            </a:r>
            <a:r>
              <a:rPr lang="en-US" sz="2400" i="1" kern="1200" dirty="0" err="1">
                <a:solidFill>
                  <a:schemeClr val="tx1"/>
                </a:solidFill>
                <a:latin typeface="Times New Roman" panose="02020603050405020304" pitchFamily="18" charset="0"/>
                <a:cs typeface="Times New Roman" panose="02020603050405020304" pitchFamily="18" charset="0"/>
              </a:rPr>
              <a:t>trasformata</a:t>
            </a:r>
            <a:r>
              <a:rPr lang="en-US" sz="2400" i="1" kern="1200" dirty="0">
                <a:solidFill>
                  <a:schemeClr val="tx1"/>
                </a:solidFill>
                <a:latin typeface="Times New Roman" panose="02020603050405020304" pitchFamily="18" charset="0"/>
                <a:cs typeface="Times New Roman" panose="02020603050405020304" pitchFamily="18" charset="0"/>
              </a:rPr>
              <a:t> di Fourier</a:t>
            </a:r>
          </a:p>
          <a:p>
            <a:endParaRPr lang="it-IT" sz="2400" dirty="0"/>
          </a:p>
        </p:txBody>
      </p:sp>
    </p:spTree>
    <p:extLst>
      <p:ext uri="{BB962C8B-B14F-4D97-AF65-F5344CB8AC3E}">
        <p14:creationId xmlns:p14="http://schemas.microsoft.com/office/powerpoint/2010/main" val="2288057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011263" cy="661720"/>
          </a:xfrm>
          <a:prstGeom prst="rect">
            <a:avLst/>
          </a:prstGeom>
          <a:noFill/>
        </p:spPr>
        <p:txBody>
          <a:bodyPr wrap="square" rtlCol="0">
            <a:spAutoFit/>
          </a:bodyPr>
          <a:lstStyle/>
          <a:p>
            <a:pPr>
              <a:spcAft>
                <a:spcPts val="600"/>
              </a:spcAft>
            </a:pPr>
            <a:r>
              <a:rPr lang="it-IT" sz="1400" b="1" i="1" dirty="0">
                <a:solidFill>
                  <a:srgbClr val="000000"/>
                </a:solidFill>
                <a:latin typeface="Times New Roman" panose="02020603050405020304" pitchFamily="18" charset="0"/>
                <a:ea typeface="Times New Roman" panose="02020603050405020304" pitchFamily="18" charset="0"/>
              </a:rPr>
              <a:t>Dipartimento</a:t>
            </a:r>
            <a:r>
              <a:rPr lang="it-IT" sz="1400" b="1" i="1" dirty="0">
                <a:solidFill>
                  <a:srgbClr val="000000"/>
                </a:solidFill>
                <a:effectLst/>
                <a:latin typeface="Times New Roman" panose="02020603050405020304" pitchFamily="18" charset="0"/>
                <a:ea typeface="Times New Roman" panose="02020603050405020304" pitchFamily="18" charset="0"/>
              </a:rPr>
              <a:t>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B87E901A-414F-09CA-8302-E319D3A3BF20}"/>
              </a:ext>
            </a:extLst>
          </p:cNvPr>
          <p:cNvSpPr txBox="1"/>
          <p:nvPr/>
        </p:nvSpPr>
        <p:spPr>
          <a:xfrm>
            <a:off x="6151535" y="190095"/>
            <a:ext cx="5984929" cy="954107"/>
          </a:xfrm>
          <a:prstGeom prst="rect">
            <a:avLst/>
          </a:prstGeom>
          <a:noFill/>
        </p:spPr>
        <p:txBody>
          <a:bodyPr wrap="square" rtlCol="0">
            <a:spAutoFit/>
          </a:bodyPr>
          <a:lstStyle/>
          <a:p>
            <a:pPr algn="ctr"/>
            <a:r>
              <a:rPr lang="it-IT" sz="2800" dirty="0">
                <a:latin typeface="Times New Roman" panose="02020603050405020304" pitchFamily="18" charset="0"/>
                <a:cs typeface="Times New Roman" panose="02020603050405020304" pitchFamily="18" charset="0"/>
              </a:rPr>
              <a:t>SPETTROSCOPIA INFRAROSSA A TRASFORMATA DI FOURIER</a:t>
            </a:r>
          </a:p>
        </p:txBody>
      </p:sp>
      <p:sp>
        <p:nvSpPr>
          <p:cNvPr id="3" name="CasellaDiTesto 2">
            <a:extLst>
              <a:ext uri="{FF2B5EF4-FFF2-40B4-BE49-F238E27FC236}">
                <a16:creationId xmlns:a16="http://schemas.microsoft.com/office/drawing/2014/main" id="{B6E8C89F-4290-C27E-6810-88B346BC318A}"/>
              </a:ext>
            </a:extLst>
          </p:cNvPr>
          <p:cNvSpPr txBox="1"/>
          <p:nvPr/>
        </p:nvSpPr>
        <p:spPr>
          <a:xfrm>
            <a:off x="7555424" y="5718875"/>
            <a:ext cx="4581040" cy="523220"/>
          </a:xfrm>
          <a:prstGeom prst="rect">
            <a:avLst/>
          </a:prstGeom>
          <a:noFill/>
        </p:spPr>
        <p:txBody>
          <a:bodyPr wrap="square" rtlCol="0">
            <a:spAutoFit/>
          </a:bodyPr>
          <a:lstStyle/>
          <a:p>
            <a:pPr algn="ctr"/>
            <a:r>
              <a:rPr lang="it-IT" sz="2800" dirty="0">
                <a:latin typeface="Times New Roman" panose="02020603050405020304" pitchFamily="18" charset="0"/>
                <a:cs typeface="Times New Roman" panose="02020603050405020304" pitchFamily="18" charset="0"/>
              </a:rPr>
              <a:t>CONCETTI GENERALI</a:t>
            </a:r>
          </a:p>
        </p:txBody>
      </p:sp>
      <p:pic>
        <p:nvPicPr>
          <p:cNvPr id="7" name="Immagine 6">
            <a:extLst>
              <a:ext uri="{FF2B5EF4-FFF2-40B4-BE49-F238E27FC236}">
                <a16:creationId xmlns:a16="http://schemas.microsoft.com/office/drawing/2014/main" id="{60AE2DA6-ED8B-05C9-E4C3-CB704F521ACB}"/>
              </a:ext>
            </a:extLst>
          </p:cNvPr>
          <p:cNvPicPr>
            <a:picLocks noChangeAspect="1"/>
          </p:cNvPicPr>
          <p:nvPr/>
        </p:nvPicPr>
        <p:blipFill rotWithShape="1">
          <a:blip r:embed="rId3">
            <a:extLst>
              <a:ext uri="{28A0092B-C50C-407E-A947-70E740481C1C}">
                <a14:useLocalDpi xmlns:a14="http://schemas.microsoft.com/office/drawing/2010/main" val="0"/>
              </a:ext>
            </a:extLst>
          </a:blip>
          <a:srcRect t="15368" b="29943"/>
          <a:stretch/>
        </p:blipFill>
        <p:spPr>
          <a:xfrm>
            <a:off x="85613" y="135463"/>
            <a:ext cx="4454160" cy="5413218"/>
          </a:xfrm>
          <a:prstGeom prst="rect">
            <a:avLst/>
          </a:prstGeom>
        </p:spPr>
      </p:pic>
      <p:sp>
        <p:nvSpPr>
          <p:cNvPr id="8" name="CasellaDiTesto 7">
            <a:extLst>
              <a:ext uri="{FF2B5EF4-FFF2-40B4-BE49-F238E27FC236}">
                <a16:creationId xmlns:a16="http://schemas.microsoft.com/office/drawing/2014/main" id="{BFB21851-7C15-FAD9-926F-F438B7276CAF}"/>
              </a:ext>
            </a:extLst>
          </p:cNvPr>
          <p:cNvSpPr txBox="1"/>
          <p:nvPr/>
        </p:nvSpPr>
        <p:spPr>
          <a:xfrm>
            <a:off x="4694505" y="2073618"/>
            <a:ext cx="7017691" cy="1754326"/>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La Spettroscopia infrarossa a trasformata di Fourier è in grado di fornire informazioni riguardanti esclusivamente la superficie dipinta (a prescindere dalla tecnica utilizzata), sia nelle componenti minerali, sia in quelle organiche (coloranti e leganti). </a:t>
            </a:r>
          </a:p>
          <a:p>
            <a:r>
              <a:rPr lang="it-IT" dirty="0">
                <a:latin typeface="Times New Roman" panose="02020603050405020304" pitchFamily="18" charset="0"/>
                <a:cs typeface="Times New Roman" panose="02020603050405020304" pitchFamily="18" charset="0"/>
              </a:rPr>
              <a:t>Sulla superficie del dipinto, vengono posizionate le etichette che rappresentano la sequenza dei punti di misurazione. </a:t>
            </a:r>
          </a:p>
        </p:txBody>
      </p:sp>
    </p:spTree>
    <p:extLst>
      <p:ext uri="{BB962C8B-B14F-4D97-AF65-F5344CB8AC3E}">
        <p14:creationId xmlns:p14="http://schemas.microsoft.com/office/powerpoint/2010/main" val="2129960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011263" cy="661720"/>
          </a:xfrm>
          <a:prstGeom prst="rect">
            <a:avLst/>
          </a:prstGeom>
          <a:noFill/>
        </p:spPr>
        <p:txBody>
          <a:bodyPr wrap="square" rtlCol="0">
            <a:spAutoFit/>
          </a:bodyPr>
          <a:lstStyle/>
          <a:p>
            <a:pPr>
              <a:spcAft>
                <a:spcPts val="600"/>
              </a:spcAft>
            </a:pPr>
            <a:r>
              <a:rPr lang="it-IT" sz="1400" b="1" i="1" dirty="0">
                <a:solidFill>
                  <a:srgbClr val="000000"/>
                </a:solidFill>
                <a:latin typeface="Times New Roman" panose="02020603050405020304" pitchFamily="18" charset="0"/>
                <a:ea typeface="Times New Roman" panose="02020603050405020304" pitchFamily="18" charset="0"/>
              </a:rPr>
              <a:t>Dipartimento</a:t>
            </a:r>
            <a:r>
              <a:rPr lang="it-IT" sz="1400" b="1" i="1" dirty="0">
                <a:solidFill>
                  <a:srgbClr val="000000"/>
                </a:solidFill>
                <a:effectLst/>
                <a:latin typeface="Times New Roman" panose="02020603050405020304" pitchFamily="18" charset="0"/>
                <a:ea typeface="Times New Roman" panose="02020603050405020304" pitchFamily="18" charset="0"/>
              </a:rPr>
              <a:t>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B87E901A-414F-09CA-8302-E319D3A3BF20}"/>
              </a:ext>
            </a:extLst>
          </p:cNvPr>
          <p:cNvSpPr txBox="1"/>
          <p:nvPr/>
        </p:nvSpPr>
        <p:spPr>
          <a:xfrm>
            <a:off x="6151535" y="190095"/>
            <a:ext cx="5984929" cy="954107"/>
          </a:xfrm>
          <a:prstGeom prst="rect">
            <a:avLst/>
          </a:prstGeom>
          <a:noFill/>
        </p:spPr>
        <p:txBody>
          <a:bodyPr wrap="square" rtlCol="0">
            <a:spAutoFit/>
          </a:bodyPr>
          <a:lstStyle/>
          <a:p>
            <a:pPr algn="ctr"/>
            <a:r>
              <a:rPr lang="it-IT" sz="2800" dirty="0">
                <a:latin typeface="Times New Roman" panose="02020603050405020304" pitchFamily="18" charset="0"/>
                <a:cs typeface="Times New Roman" panose="02020603050405020304" pitchFamily="18" charset="0"/>
              </a:rPr>
              <a:t>SPETTROSCOPIA INFRAROSSA A TRASFORMATA DI FOURIER</a:t>
            </a:r>
          </a:p>
        </p:txBody>
      </p:sp>
      <p:sp>
        <p:nvSpPr>
          <p:cNvPr id="3" name="CasellaDiTesto 2">
            <a:extLst>
              <a:ext uri="{FF2B5EF4-FFF2-40B4-BE49-F238E27FC236}">
                <a16:creationId xmlns:a16="http://schemas.microsoft.com/office/drawing/2014/main" id="{B6E8C89F-4290-C27E-6810-88B346BC318A}"/>
              </a:ext>
            </a:extLst>
          </p:cNvPr>
          <p:cNvSpPr txBox="1"/>
          <p:nvPr/>
        </p:nvSpPr>
        <p:spPr>
          <a:xfrm>
            <a:off x="7263828" y="5827667"/>
            <a:ext cx="4773717" cy="646331"/>
          </a:xfrm>
          <a:prstGeom prst="rect">
            <a:avLst/>
          </a:prstGeom>
          <a:noFill/>
        </p:spPr>
        <p:txBody>
          <a:bodyPr wrap="square" rtlCol="0">
            <a:spAutoFit/>
          </a:bodyPr>
          <a:lstStyle/>
          <a:p>
            <a:r>
              <a:rPr lang="it-IT" sz="3600" dirty="0">
                <a:latin typeface="Times New Roman" panose="02020603050405020304" pitchFamily="18" charset="0"/>
                <a:cs typeface="Times New Roman" panose="02020603050405020304" pitchFamily="18" charset="0"/>
              </a:rPr>
              <a:t>ORIGINE E IMPIEGHI</a:t>
            </a:r>
          </a:p>
        </p:txBody>
      </p:sp>
      <p:pic>
        <p:nvPicPr>
          <p:cNvPr id="7" name="Immagine 6">
            <a:extLst>
              <a:ext uri="{FF2B5EF4-FFF2-40B4-BE49-F238E27FC236}">
                <a16:creationId xmlns:a16="http://schemas.microsoft.com/office/drawing/2014/main" id="{6BBC1225-511E-4D21-8FB2-FFB76ED62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2126" y="1290953"/>
            <a:ext cx="2474159" cy="2474159"/>
          </a:xfrm>
          <a:prstGeom prst="rect">
            <a:avLst/>
          </a:prstGeom>
        </p:spPr>
      </p:pic>
      <p:pic>
        <p:nvPicPr>
          <p:cNvPr id="9" name="Immagine 8">
            <a:extLst>
              <a:ext uri="{FF2B5EF4-FFF2-40B4-BE49-F238E27FC236}">
                <a16:creationId xmlns:a16="http://schemas.microsoft.com/office/drawing/2014/main" id="{7EC3B7F6-F575-F472-09AF-AF3BEDAA8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6449" y="3370881"/>
            <a:ext cx="3914290" cy="1944836"/>
          </a:xfrm>
          <a:prstGeom prst="rect">
            <a:avLst/>
          </a:prstGeom>
        </p:spPr>
      </p:pic>
      <p:sp>
        <p:nvSpPr>
          <p:cNvPr id="13" name="CasellaDiTesto 12">
            <a:extLst>
              <a:ext uri="{FF2B5EF4-FFF2-40B4-BE49-F238E27FC236}">
                <a16:creationId xmlns:a16="http://schemas.microsoft.com/office/drawing/2014/main" id="{3A4F189D-02B9-7EDB-C759-183BBD6AB602}"/>
              </a:ext>
            </a:extLst>
          </p:cNvPr>
          <p:cNvSpPr txBox="1"/>
          <p:nvPr/>
        </p:nvSpPr>
        <p:spPr>
          <a:xfrm>
            <a:off x="281629" y="2078201"/>
            <a:ext cx="6467661" cy="2462213"/>
          </a:xfrm>
          <a:prstGeom prst="rect">
            <a:avLst/>
          </a:prstGeom>
          <a:noFill/>
        </p:spPr>
        <p:txBody>
          <a:bodyPr wrap="square" rtlCol="0">
            <a:spAutoFit/>
          </a:bodyPr>
          <a:lstStyle/>
          <a:p>
            <a:r>
              <a:rPr lang="it-IT" sz="2200" dirty="0">
                <a:latin typeface="Times New Roman" panose="02020603050405020304" pitchFamily="18" charset="0"/>
                <a:cs typeface="Times New Roman" panose="02020603050405020304" pitchFamily="18" charset="0"/>
              </a:rPr>
              <a:t>La Spettroscopia FT-IR nasce nel 1947 e trova il principale campo di applicazione nel settore farmaceutico: lo strumento è nato per verificare e controllare la composizione chimica delle medicine. Viene largamente impiegata anche nell’industria dei polimeri e per il controllo dei livelli di emissioni dei fumi tossici delle centrali che utilizzano energia fossile.  </a:t>
            </a:r>
          </a:p>
        </p:txBody>
      </p:sp>
    </p:spTree>
    <p:extLst>
      <p:ext uri="{BB962C8B-B14F-4D97-AF65-F5344CB8AC3E}">
        <p14:creationId xmlns:p14="http://schemas.microsoft.com/office/powerpoint/2010/main" val="2222555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011263" cy="661720"/>
          </a:xfrm>
          <a:prstGeom prst="rect">
            <a:avLst/>
          </a:prstGeom>
          <a:noFill/>
        </p:spPr>
        <p:txBody>
          <a:bodyPr wrap="square" rtlCol="0">
            <a:spAutoFit/>
          </a:bodyPr>
          <a:lstStyle/>
          <a:p>
            <a:pPr>
              <a:spcAft>
                <a:spcPts val="600"/>
              </a:spcAft>
            </a:pPr>
            <a:r>
              <a:rPr lang="it-IT" sz="1400" b="1" i="1" dirty="0">
                <a:solidFill>
                  <a:srgbClr val="000000"/>
                </a:solidFill>
                <a:latin typeface="Times New Roman" panose="02020603050405020304" pitchFamily="18" charset="0"/>
                <a:ea typeface="Times New Roman" panose="02020603050405020304" pitchFamily="18" charset="0"/>
              </a:rPr>
              <a:t>Dipartimento</a:t>
            </a:r>
            <a:r>
              <a:rPr lang="it-IT" sz="1400" b="1" i="1" dirty="0">
                <a:solidFill>
                  <a:srgbClr val="000000"/>
                </a:solidFill>
                <a:effectLst/>
                <a:latin typeface="Times New Roman" panose="02020603050405020304" pitchFamily="18" charset="0"/>
                <a:ea typeface="Times New Roman" panose="02020603050405020304" pitchFamily="18" charset="0"/>
              </a:rPr>
              <a:t>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B87E901A-414F-09CA-8302-E319D3A3BF20}"/>
              </a:ext>
            </a:extLst>
          </p:cNvPr>
          <p:cNvSpPr txBox="1"/>
          <p:nvPr/>
        </p:nvSpPr>
        <p:spPr>
          <a:xfrm>
            <a:off x="6151535" y="190095"/>
            <a:ext cx="5984929" cy="954107"/>
          </a:xfrm>
          <a:prstGeom prst="rect">
            <a:avLst/>
          </a:prstGeom>
          <a:noFill/>
        </p:spPr>
        <p:txBody>
          <a:bodyPr wrap="square" rtlCol="0">
            <a:spAutoFit/>
          </a:bodyPr>
          <a:lstStyle/>
          <a:p>
            <a:pPr algn="ctr"/>
            <a:r>
              <a:rPr lang="it-IT" sz="2800" dirty="0">
                <a:latin typeface="Times New Roman" panose="02020603050405020304" pitchFamily="18" charset="0"/>
                <a:cs typeface="Times New Roman" panose="02020603050405020304" pitchFamily="18" charset="0"/>
              </a:rPr>
              <a:t>SPETTROSCOPIA INFRAROSSA A TRASFORMATA DI FOURIER</a:t>
            </a:r>
          </a:p>
        </p:txBody>
      </p:sp>
      <p:sp>
        <p:nvSpPr>
          <p:cNvPr id="3" name="CasellaDiTesto 2">
            <a:extLst>
              <a:ext uri="{FF2B5EF4-FFF2-40B4-BE49-F238E27FC236}">
                <a16:creationId xmlns:a16="http://schemas.microsoft.com/office/drawing/2014/main" id="{B6E8C89F-4290-C27E-6810-88B346BC318A}"/>
              </a:ext>
            </a:extLst>
          </p:cNvPr>
          <p:cNvSpPr txBox="1"/>
          <p:nvPr/>
        </p:nvSpPr>
        <p:spPr>
          <a:xfrm>
            <a:off x="7263828" y="5827667"/>
            <a:ext cx="4773717" cy="954107"/>
          </a:xfrm>
          <a:prstGeom prst="rect">
            <a:avLst/>
          </a:prstGeom>
          <a:noFill/>
        </p:spPr>
        <p:txBody>
          <a:bodyPr wrap="square" rtlCol="0">
            <a:spAutoFit/>
          </a:bodyPr>
          <a:lstStyle/>
          <a:p>
            <a:r>
              <a:rPr lang="it-IT" sz="2800" dirty="0">
                <a:latin typeface="Times New Roman" panose="02020603050405020304" pitchFamily="18" charset="0"/>
                <a:cs typeface="Times New Roman" panose="02020603050405020304" pitchFamily="18" charset="0"/>
              </a:rPr>
              <a:t>STRUMENTAZIONE PER LA DIAGNOSTICA ARTISTICA</a:t>
            </a:r>
          </a:p>
        </p:txBody>
      </p:sp>
      <p:pic>
        <p:nvPicPr>
          <p:cNvPr id="8" name="Immagine 7">
            <a:extLst>
              <a:ext uri="{FF2B5EF4-FFF2-40B4-BE49-F238E27FC236}">
                <a16:creationId xmlns:a16="http://schemas.microsoft.com/office/drawing/2014/main" id="{8FEDC629-AD91-AEE1-FCF1-CB3FD22BC11A}"/>
              </a:ext>
            </a:extLst>
          </p:cNvPr>
          <p:cNvPicPr>
            <a:picLocks noChangeAspect="1"/>
          </p:cNvPicPr>
          <p:nvPr/>
        </p:nvPicPr>
        <p:blipFill rotWithShape="1">
          <a:blip r:embed="rId3">
            <a:extLst>
              <a:ext uri="{28A0092B-C50C-407E-A947-70E740481C1C}">
                <a14:useLocalDpi xmlns:a14="http://schemas.microsoft.com/office/drawing/2010/main" val="0"/>
              </a:ext>
            </a:extLst>
          </a:blip>
          <a:srcRect l="5847" r="31229"/>
          <a:stretch/>
        </p:blipFill>
        <p:spPr>
          <a:xfrm>
            <a:off x="6096000" y="1171819"/>
            <a:ext cx="5982346" cy="4278284"/>
          </a:xfrm>
          <a:prstGeom prst="rect">
            <a:avLst/>
          </a:prstGeom>
        </p:spPr>
      </p:pic>
      <p:sp>
        <p:nvSpPr>
          <p:cNvPr id="11" name="CasellaDiTesto 10">
            <a:extLst>
              <a:ext uri="{FF2B5EF4-FFF2-40B4-BE49-F238E27FC236}">
                <a16:creationId xmlns:a16="http://schemas.microsoft.com/office/drawing/2014/main" id="{5F56BF03-60CE-CCDD-C117-53BD25ACF8EF}"/>
              </a:ext>
            </a:extLst>
          </p:cNvPr>
          <p:cNvSpPr txBox="1"/>
          <p:nvPr/>
        </p:nvSpPr>
        <p:spPr>
          <a:xfrm>
            <a:off x="64045" y="2298831"/>
            <a:ext cx="6031955" cy="1938992"/>
          </a:xfrm>
          <a:prstGeom prst="rect">
            <a:avLst/>
          </a:prstGeom>
          <a:noFill/>
        </p:spPr>
        <p:txBody>
          <a:bodyPr wrap="square" rtlCol="0">
            <a:spAutoFit/>
          </a:bodyPr>
          <a:lstStyle/>
          <a:p>
            <a:r>
              <a:rPr lang="it-IT" sz="2000" dirty="0">
                <a:latin typeface="Times New Roman" panose="02020603050405020304" pitchFamily="18" charset="0"/>
                <a:cs typeface="Times New Roman" panose="02020603050405020304" pitchFamily="18" charset="0"/>
              </a:rPr>
              <a:t>Differentemente dagli usi farmaceutici e industriali, per i quali lo strumento viene poggiato su un piano orizzontale, nell’uso diagnostico nell’ambito dei Beni Culturali, lo spettroscopio viene utilizzato verticalmente tramite un sistema a tre assi che consente lo spostamento micrometrico lungo la superficie da analizzare. </a:t>
            </a:r>
          </a:p>
        </p:txBody>
      </p:sp>
    </p:spTree>
    <p:extLst>
      <p:ext uri="{BB962C8B-B14F-4D97-AF65-F5344CB8AC3E}">
        <p14:creationId xmlns:p14="http://schemas.microsoft.com/office/powerpoint/2010/main" val="2729346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011263" cy="661720"/>
          </a:xfrm>
          <a:prstGeom prst="rect">
            <a:avLst/>
          </a:prstGeom>
          <a:noFill/>
        </p:spPr>
        <p:txBody>
          <a:bodyPr wrap="square" rtlCol="0">
            <a:spAutoFit/>
          </a:bodyPr>
          <a:lstStyle/>
          <a:p>
            <a:pPr>
              <a:spcAft>
                <a:spcPts val="600"/>
              </a:spcAft>
            </a:pPr>
            <a:r>
              <a:rPr lang="it-IT" sz="1400" b="1" i="1" dirty="0">
                <a:solidFill>
                  <a:srgbClr val="000000"/>
                </a:solidFill>
                <a:latin typeface="Times New Roman" panose="02020603050405020304" pitchFamily="18" charset="0"/>
                <a:ea typeface="Times New Roman" panose="02020603050405020304" pitchFamily="18" charset="0"/>
              </a:rPr>
              <a:t>Dipartimento</a:t>
            </a:r>
            <a:r>
              <a:rPr lang="it-IT" sz="1400" b="1" i="1" dirty="0">
                <a:solidFill>
                  <a:srgbClr val="000000"/>
                </a:solidFill>
                <a:effectLst/>
                <a:latin typeface="Times New Roman" panose="02020603050405020304" pitchFamily="18" charset="0"/>
                <a:ea typeface="Times New Roman" panose="02020603050405020304" pitchFamily="18" charset="0"/>
              </a:rPr>
              <a:t>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B87E901A-414F-09CA-8302-E319D3A3BF20}"/>
              </a:ext>
            </a:extLst>
          </p:cNvPr>
          <p:cNvSpPr txBox="1"/>
          <p:nvPr/>
        </p:nvSpPr>
        <p:spPr>
          <a:xfrm>
            <a:off x="6151535" y="190095"/>
            <a:ext cx="5984929" cy="954107"/>
          </a:xfrm>
          <a:prstGeom prst="rect">
            <a:avLst/>
          </a:prstGeom>
          <a:noFill/>
        </p:spPr>
        <p:txBody>
          <a:bodyPr wrap="square" rtlCol="0">
            <a:spAutoFit/>
          </a:bodyPr>
          <a:lstStyle/>
          <a:p>
            <a:pPr algn="ctr"/>
            <a:r>
              <a:rPr lang="it-IT" sz="2800" dirty="0">
                <a:latin typeface="Times New Roman" panose="02020603050405020304" pitchFamily="18" charset="0"/>
                <a:cs typeface="Times New Roman" panose="02020603050405020304" pitchFamily="18" charset="0"/>
              </a:rPr>
              <a:t>SPETTROSCOPIA INFRAROSSA A TRASFORMATA DI FOURIER</a:t>
            </a:r>
          </a:p>
        </p:txBody>
      </p:sp>
      <p:sp>
        <p:nvSpPr>
          <p:cNvPr id="3" name="CasellaDiTesto 2">
            <a:extLst>
              <a:ext uri="{FF2B5EF4-FFF2-40B4-BE49-F238E27FC236}">
                <a16:creationId xmlns:a16="http://schemas.microsoft.com/office/drawing/2014/main" id="{B6E8C89F-4290-C27E-6810-88B346BC318A}"/>
              </a:ext>
            </a:extLst>
          </p:cNvPr>
          <p:cNvSpPr txBox="1"/>
          <p:nvPr/>
        </p:nvSpPr>
        <p:spPr>
          <a:xfrm>
            <a:off x="7263828" y="5827667"/>
            <a:ext cx="4773717" cy="523220"/>
          </a:xfrm>
          <a:prstGeom prst="rect">
            <a:avLst/>
          </a:prstGeom>
          <a:noFill/>
        </p:spPr>
        <p:txBody>
          <a:bodyPr wrap="square" rtlCol="0">
            <a:spAutoFit/>
          </a:bodyPr>
          <a:lstStyle/>
          <a:p>
            <a:r>
              <a:rPr lang="it-IT" sz="2800" dirty="0">
                <a:latin typeface="Times New Roman" panose="02020603050405020304" pitchFamily="18" charset="0"/>
                <a:cs typeface="Times New Roman" panose="02020603050405020304" pitchFamily="18" charset="0"/>
              </a:rPr>
              <a:t>COMPONENTI AGGIUNTIVI</a:t>
            </a:r>
          </a:p>
        </p:txBody>
      </p:sp>
      <p:sp>
        <p:nvSpPr>
          <p:cNvPr id="6" name="CasellaDiTesto 5">
            <a:extLst>
              <a:ext uri="{FF2B5EF4-FFF2-40B4-BE49-F238E27FC236}">
                <a16:creationId xmlns:a16="http://schemas.microsoft.com/office/drawing/2014/main" id="{1DFB4189-3369-467C-0D6B-EBBF9512D4D7}"/>
              </a:ext>
            </a:extLst>
          </p:cNvPr>
          <p:cNvSpPr txBox="1"/>
          <p:nvPr/>
        </p:nvSpPr>
        <p:spPr>
          <a:xfrm>
            <a:off x="102876" y="3547733"/>
            <a:ext cx="7586948" cy="2031325"/>
          </a:xfrm>
          <a:prstGeom prst="rect">
            <a:avLst/>
          </a:prstGeom>
          <a:noFill/>
        </p:spPr>
        <p:txBody>
          <a:bodyPr wrap="square" rtlCol="0">
            <a:spAutoFit/>
          </a:bodyPr>
          <a:lstStyle/>
          <a:p>
            <a:r>
              <a:rPr lang="it-IT" sz="1800" dirty="0">
                <a:latin typeface="Times New Roman" panose="02020603050405020304" pitchFamily="18" charset="0"/>
                <a:cs typeface="Times New Roman" panose="02020603050405020304" pitchFamily="18" charset="0"/>
              </a:rPr>
              <a:t>Nella diagnostica artistica, inoltre, la componente detta MODULO ATR (che consente l’elaborazione degli spettri) deve essere implementata attraverso l’aggiunta di un dispositivo che consente di mantenere distanza tra la superficie da indagare e lo strumento. Tale dispositivo è dotato di un elemento di misura, detto «background», che serve come parametro di riferimento per le misurazioni degli spettri. </a:t>
            </a:r>
          </a:p>
          <a:p>
            <a:endParaRPr lang="it-IT" dirty="0"/>
          </a:p>
        </p:txBody>
      </p:sp>
      <p:pic>
        <p:nvPicPr>
          <p:cNvPr id="8" name="Immagine 7">
            <a:extLst>
              <a:ext uri="{FF2B5EF4-FFF2-40B4-BE49-F238E27FC236}">
                <a16:creationId xmlns:a16="http://schemas.microsoft.com/office/drawing/2014/main" id="{6734E341-A719-FA84-B19C-E9DCE536F783}"/>
              </a:ext>
            </a:extLst>
          </p:cNvPr>
          <p:cNvPicPr>
            <a:picLocks noChangeAspect="1"/>
          </p:cNvPicPr>
          <p:nvPr/>
        </p:nvPicPr>
        <p:blipFill rotWithShape="1">
          <a:blip r:embed="rId3">
            <a:extLst>
              <a:ext uri="{28A0092B-C50C-407E-A947-70E740481C1C}">
                <a14:useLocalDpi xmlns:a14="http://schemas.microsoft.com/office/drawing/2010/main" val="0"/>
              </a:ext>
            </a:extLst>
          </a:blip>
          <a:srcRect l="18970" r="19272"/>
          <a:stretch/>
        </p:blipFill>
        <p:spPr>
          <a:xfrm>
            <a:off x="8143560" y="1290953"/>
            <a:ext cx="3750922" cy="2733086"/>
          </a:xfrm>
          <a:prstGeom prst="rect">
            <a:avLst/>
          </a:prstGeom>
        </p:spPr>
      </p:pic>
      <p:pic>
        <p:nvPicPr>
          <p:cNvPr id="11" name="Immagine 10">
            <a:extLst>
              <a:ext uri="{FF2B5EF4-FFF2-40B4-BE49-F238E27FC236}">
                <a16:creationId xmlns:a16="http://schemas.microsoft.com/office/drawing/2014/main" id="{8EC6FD6F-F923-3912-6EF9-42B1886990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14" y="209087"/>
            <a:ext cx="5011263" cy="2255068"/>
          </a:xfrm>
          <a:prstGeom prst="rect">
            <a:avLst/>
          </a:prstGeom>
        </p:spPr>
      </p:pic>
      <p:sp>
        <p:nvSpPr>
          <p:cNvPr id="13" name="CasellaDiTesto 12">
            <a:extLst>
              <a:ext uri="{FF2B5EF4-FFF2-40B4-BE49-F238E27FC236}">
                <a16:creationId xmlns:a16="http://schemas.microsoft.com/office/drawing/2014/main" id="{50C8F4FB-1F71-9D52-3F54-F783CA24CD8A}"/>
              </a:ext>
            </a:extLst>
          </p:cNvPr>
          <p:cNvSpPr txBox="1"/>
          <p:nvPr/>
        </p:nvSpPr>
        <p:spPr>
          <a:xfrm>
            <a:off x="5068091" y="1304819"/>
            <a:ext cx="2789694" cy="1754326"/>
          </a:xfrm>
          <a:prstGeom prst="rect">
            <a:avLst/>
          </a:prstGeom>
          <a:noFill/>
          <a:ln>
            <a:solidFill>
              <a:srgbClr val="920000"/>
            </a:solidFill>
          </a:ln>
        </p:spPr>
        <p:txBody>
          <a:bodyPr wrap="square" rtlCol="0">
            <a:spAutoFit/>
          </a:bodyPr>
          <a:lstStyle/>
          <a:p>
            <a:r>
              <a:rPr lang="it-IT" dirty="0">
                <a:latin typeface="Times New Roman" panose="02020603050405020304" pitchFamily="18" charset="0"/>
                <a:cs typeface="Times New Roman" panose="02020603050405020304" pitchFamily="18" charset="0"/>
              </a:rPr>
              <a:t>DISPOSITIVO APPOSITAMENTE IMPLEMENTATO NELLA FT-IT DI USO DIAGNOSTICO ARTISTICO</a:t>
            </a:r>
          </a:p>
        </p:txBody>
      </p:sp>
      <p:cxnSp>
        <p:nvCxnSpPr>
          <p:cNvPr id="17" name="Connettore a gomito 16">
            <a:extLst>
              <a:ext uri="{FF2B5EF4-FFF2-40B4-BE49-F238E27FC236}">
                <a16:creationId xmlns:a16="http://schemas.microsoft.com/office/drawing/2014/main" id="{A91D64DB-3854-4397-F63E-2C3372D35040}"/>
              </a:ext>
            </a:extLst>
          </p:cNvPr>
          <p:cNvCxnSpPr/>
          <p:nvPr/>
        </p:nvCxnSpPr>
        <p:spPr>
          <a:xfrm>
            <a:off x="2466409" y="1334296"/>
            <a:ext cx="2392268" cy="1483045"/>
          </a:xfrm>
          <a:prstGeom prst="bentConnector3">
            <a:avLst/>
          </a:prstGeom>
          <a:ln w="15875">
            <a:solidFill>
              <a:srgbClr val="920000"/>
            </a:solidFill>
            <a:tailEnd type="triangle"/>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14B3CBC4-F17E-8E54-8B76-1474DBAF8B92}"/>
              </a:ext>
            </a:extLst>
          </p:cNvPr>
          <p:cNvSpPr txBox="1"/>
          <p:nvPr/>
        </p:nvSpPr>
        <p:spPr>
          <a:xfrm>
            <a:off x="8624174" y="4614990"/>
            <a:ext cx="2789694" cy="646331"/>
          </a:xfrm>
          <a:prstGeom prst="rect">
            <a:avLst/>
          </a:prstGeom>
          <a:noFill/>
          <a:ln>
            <a:solidFill>
              <a:srgbClr val="920000"/>
            </a:solidFill>
          </a:ln>
        </p:spPr>
        <p:txBody>
          <a:bodyPr wrap="square" rtlCol="0">
            <a:spAutoFit/>
          </a:bodyPr>
          <a:lstStyle/>
          <a:p>
            <a:pPr algn="ctr"/>
            <a:r>
              <a:rPr lang="it-IT" dirty="0">
                <a:latin typeface="Times New Roman" panose="02020603050405020304" pitchFamily="18" charset="0"/>
                <a:cs typeface="Times New Roman" panose="02020603050405020304" pitchFamily="18" charset="0"/>
              </a:rPr>
              <a:t>BACKGROUND DI MISURAZIONE</a:t>
            </a:r>
          </a:p>
        </p:txBody>
      </p:sp>
      <p:cxnSp>
        <p:nvCxnSpPr>
          <p:cNvPr id="20" name="Connettore 2 19">
            <a:extLst>
              <a:ext uri="{FF2B5EF4-FFF2-40B4-BE49-F238E27FC236}">
                <a16:creationId xmlns:a16="http://schemas.microsoft.com/office/drawing/2014/main" id="{A2715ACC-AF3C-A846-BD54-E89E917E53AF}"/>
              </a:ext>
            </a:extLst>
          </p:cNvPr>
          <p:cNvCxnSpPr/>
          <p:nvPr/>
        </p:nvCxnSpPr>
        <p:spPr>
          <a:xfrm>
            <a:off x="10019021" y="2570266"/>
            <a:ext cx="0" cy="1888052"/>
          </a:xfrm>
          <a:prstGeom prst="straightConnector1">
            <a:avLst/>
          </a:prstGeom>
          <a:ln w="22225">
            <a:solidFill>
              <a:srgbClr val="92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477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011263" cy="661720"/>
          </a:xfrm>
          <a:prstGeom prst="rect">
            <a:avLst/>
          </a:prstGeom>
          <a:noFill/>
        </p:spPr>
        <p:txBody>
          <a:bodyPr wrap="square" rtlCol="0">
            <a:spAutoFit/>
          </a:bodyPr>
          <a:lstStyle/>
          <a:p>
            <a:pPr>
              <a:spcAft>
                <a:spcPts val="600"/>
              </a:spcAft>
            </a:pPr>
            <a:r>
              <a:rPr lang="it-IT" sz="1400" b="1" i="1" dirty="0">
                <a:solidFill>
                  <a:srgbClr val="000000"/>
                </a:solidFill>
                <a:latin typeface="Times New Roman" panose="02020603050405020304" pitchFamily="18" charset="0"/>
                <a:ea typeface="Times New Roman" panose="02020603050405020304" pitchFamily="18" charset="0"/>
              </a:rPr>
              <a:t>Dipartimento</a:t>
            </a:r>
            <a:r>
              <a:rPr lang="it-IT" sz="1400" b="1" i="1" dirty="0">
                <a:solidFill>
                  <a:srgbClr val="000000"/>
                </a:solidFill>
                <a:effectLst/>
                <a:latin typeface="Times New Roman" panose="02020603050405020304" pitchFamily="18" charset="0"/>
                <a:ea typeface="Times New Roman" panose="02020603050405020304" pitchFamily="18" charset="0"/>
              </a:rPr>
              <a:t>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B87E901A-414F-09CA-8302-E319D3A3BF20}"/>
              </a:ext>
            </a:extLst>
          </p:cNvPr>
          <p:cNvSpPr txBox="1"/>
          <p:nvPr/>
        </p:nvSpPr>
        <p:spPr>
          <a:xfrm>
            <a:off x="6151535" y="190095"/>
            <a:ext cx="5984929" cy="954107"/>
          </a:xfrm>
          <a:prstGeom prst="rect">
            <a:avLst/>
          </a:prstGeom>
          <a:noFill/>
        </p:spPr>
        <p:txBody>
          <a:bodyPr wrap="square" rtlCol="0">
            <a:spAutoFit/>
          </a:bodyPr>
          <a:lstStyle/>
          <a:p>
            <a:pPr algn="ctr"/>
            <a:r>
              <a:rPr lang="it-IT" sz="2800" dirty="0">
                <a:latin typeface="Times New Roman" panose="02020603050405020304" pitchFamily="18" charset="0"/>
                <a:cs typeface="Times New Roman" panose="02020603050405020304" pitchFamily="18" charset="0"/>
              </a:rPr>
              <a:t>SPETTROSCOPIA INFRAROSSA A TRASFORMATA DI FOURIER</a:t>
            </a:r>
          </a:p>
        </p:txBody>
      </p:sp>
      <p:sp>
        <p:nvSpPr>
          <p:cNvPr id="3" name="CasellaDiTesto 2">
            <a:extLst>
              <a:ext uri="{FF2B5EF4-FFF2-40B4-BE49-F238E27FC236}">
                <a16:creationId xmlns:a16="http://schemas.microsoft.com/office/drawing/2014/main" id="{B6E8C89F-4290-C27E-6810-88B346BC318A}"/>
              </a:ext>
            </a:extLst>
          </p:cNvPr>
          <p:cNvSpPr txBox="1"/>
          <p:nvPr/>
        </p:nvSpPr>
        <p:spPr>
          <a:xfrm>
            <a:off x="7263828" y="5827667"/>
            <a:ext cx="4773717" cy="646331"/>
          </a:xfrm>
          <a:prstGeom prst="rect">
            <a:avLst/>
          </a:prstGeom>
          <a:noFill/>
        </p:spPr>
        <p:txBody>
          <a:bodyPr wrap="square" rtlCol="0">
            <a:spAutoFit/>
          </a:bodyPr>
          <a:lstStyle/>
          <a:p>
            <a:pPr algn="ctr"/>
            <a:r>
              <a:rPr lang="it-IT" sz="3600" dirty="0">
                <a:latin typeface="Times New Roman" panose="02020603050405020304" pitchFamily="18" charset="0"/>
                <a:cs typeface="Times New Roman" panose="02020603050405020304" pitchFamily="18" charset="0"/>
              </a:rPr>
              <a:t>TELECAMERA</a:t>
            </a:r>
          </a:p>
        </p:txBody>
      </p:sp>
      <p:sp>
        <p:nvSpPr>
          <p:cNvPr id="6" name="CasellaDiTesto 5">
            <a:extLst>
              <a:ext uri="{FF2B5EF4-FFF2-40B4-BE49-F238E27FC236}">
                <a16:creationId xmlns:a16="http://schemas.microsoft.com/office/drawing/2014/main" id="{1DFB4189-3369-467C-0D6B-EBBF9512D4D7}"/>
              </a:ext>
            </a:extLst>
          </p:cNvPr>
          <p:cNvSpPr txBox="1"/>
          <p:nvPr/>
        </p:nvSpPr>
        <p:spPr>
          <a:xfrm>
            <a:off x="0" y="4040057"/>
            <a:ext cx="7586948" cy="1754326"/>
          </a:xfrm>
          <a:prstGeom prst="rect">
            <a:avLst/>
          </a:prstGeom>
          <a:noFill/>
        </p:spPr>
        <p:txBody>
          <a:bodyPr wrap="square" rtlCol="0">
            <a:spAutoFit/>
          </a:bodyPr>
          <a:lstStyle/>
          <a:p>
            <a:r>
              <a:rPr lang="it-IT" sz="1800" dirty="0">
                <a:latin typeface="Times New Roman" panose="02020603050405020304" pitchFamily="18" charset="0"/>
                <a:cs typeface="Times New Roman" panose="02020603050405020304" pitchFamily="18" charset="0"/>
              </a:rPr>
              <a:t>Un’altra componente aggiuntiva è l’implementazione di una telecamera con filtro IR a 720 nm necessaria soltanto per l’individuazione del punto esatto di misurazione sulla superficie da indagare. NON COSTITUISCE IL FASCIO DI RADIAZIONE NECESSARIO PER OTTENERE LO SPETTRO DI INDAGINE. </a:t>
            </a:r>
          </a:p>
          <a:p>
            <a:endParaRPr lang="it-IT" dirty="0"/>
          </a:p>
        </p:txBody>
      </p:sp>
      <p:sp>
        <p:nvSpPr>
          <p:cNvPr id="13" name="CasellaDiTesto 12">
            <a:extLst>
              <a:ext uri="{FF2B5EF4-FFF2-40B4-BE49-F238E27FC236}">
                <a16:creationId xmlns:a16="http://schemas.microsoft.com/office/drawing/2014/main" id="{50C8F4FB-1F71-9D52-3F54-F783CA24CD8A}"/>
              </a:ext>
            </a:extLst>
          </p:cNvPr>
          <p:cNvSpPr txBox="1"/>
          <p:nvPr/>
        </p:nvSpPr>
        <p:spPr>
          <a:xfrm>
            <a:off x="2332398" y="3253677"/>
            <a:ext cx="2789694" cy="646331"/>
          </a:xfrm>
          <a:prstGeom prst="rect">
            <a:avLst/>
          </a:prstGeom>
          <a:noFill/>
          <a:ln>
            <a:solidFill>
              <a:srgbClr val="920000"/>
            </a:solidFill>
          </a:ln>
        </p:spPr>
        <p:txBody>
          <a:bodyPr wrap="square" rtlCol="0">
            <a:spAutoFit/>
          </a:bodyPr>
          <a:lstStyle/>
          <a:p>
            <a:r>
              <a:rPr lang="it-IT" dirty="0">
                <a:latin typeface="Times New Roman" panose="02020603050405020304" pitchFamily="18" charset="0"/>
                <a:cs typeface="Times New Roman" panose="02020603050405020304" pitchFamily="18" charset="0"/>
              </a:rPr>
              <a:t>Dispositivo di puntamento (telecamera a infrarossi)</a:t>
            </a:r>
          </a:p>
        </p:txBody>
      </p:sp>
      <p:sp>
        <p:nvSpPr>
          <p:cNvPr id="18" name="CasellaDiTesto 17">
            <a:extLst>
              <a:ext uri="{FF2B5EF4-FFF2-40B4-BE49-F238E27FC236}">
                <a16:creationId xmlns:a16="http://schemas.microsoft.com/office/drawing/2014/main" id="{14B3CBC4-F17E-8E54-8B76-1474DBAF8B92}"/>
              </a:ext>
            </a:extLst>
          </p:cNvPr>
          <p:cNvSpPr txBox="1"/>
          <p:nvPr/>
        </p:nvSpPr>
        <p:spPr>
          <a:xfrm>
            <a:off x="7623447" y="4824468"/>
            <a:ext cx="2789694" cy="646331"/>
          </a:xfrm>
          <a:prstGeom prst="rect">
            <a:avLst/>
          </a:prstGeom>
          <a:noFill/>
          <a:ln>
            <a:solidFill>
              <a:srgbClr val="920000"/>
            </a:solidFill>
          </a:ln>
        </p:spPr>
        <p:txBody>
          <a:bodyPr wrap="square" rtlCol="0">
            <a:spAutoFit/>
          </a:bodyPr>
          <a:lstStyle/>
          <a:p>
            <a:pPr algn="ctr"/>
            <a:r>
              <a:rPr lang="it-IT" dirty="0">
                <a:latin typeface="Times New Roman" panose="02020603050405020304" pitchFamily="18" charset="0"/>
                <a:cs typeface="Times New Roman" panose="02020603050405020304" pitchFamily="18" charset="0"/>
              </a:rPr>
              <a:t>punto di misurazione della telecamera a infrarosso</a:t>
            </a:r>
          </a:p>
        </p:txBody>
      </p:sp>
      <p:pic>
        <p:nvPicPr>
          <p:cNvPr id="9" name="Immagine 8">
            <a:extLst>
              <a:ext uri="{FF2B5EF4-FFF2-40B4-BE49-F238E27FC236}">
                <a16:creationId xmlns:a16="http://schemas.microsoft.com/office/drawing/2014/main" id="{96B7ADBE-F220-C7C4-7BF3-E600F9F00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36" y="298659"/>
            <a:ext cx="6186014" cy="2783706"/>
          </a:xfrm>
          <a:prstGeom prst="rect">
            <a:avLst/>
          </a:prstGeom>
        </p:spPr>
      </p:pic>
      <p:pic>
        <p:nvPicPr>
          <p:cNvPr id="19" name="Immagine 18">
            <a:extLst>
              <a:ext uri="{FF2B5EF4-FFF2-40B4-BE49-F238E27FC236}">
                <a16:creationId xmlns:a16="http://schemas.microsoft.com/office/drawing/2014/main" id="{F70F8CBD-1052-84E6-377E-F55EE4D78084}"/>
              </a:ext>
            </a:extLst>
          </p:cNvPr>
          <p:cNvPicPr>
            <a:picLocks noChangeAspect="1"/>
          </p:cNvPicPr>
          <p:nvPr/>
        </p:nvPicPr>
        <p:blipFill rotWithShape="1">
          <a:blip r:embed="rId4">
            <a:extLst>
              <a:ext uri="{28A0092B-C50C-407E-A947-70E740481C1C}">
                <a14:useLocalDpi xmlns:a14="http://schemas.microsoft.com/office/drawing/2010/main" val="0"/>
              </a:ext>
            </a:extLst>
          </a:blip>
          <a:srcRect l="33242" b="16427"/>
          <a:stretch/>
        </p:blipFill>
        <p:spPr>
          <a:xfrm>
            <a:off x="6650325" y="1089222"/>
            <a:ext cx="5419389" cy="3052950"/>
          </a:xfrm>
          <a:prstGeom prst="rect">
            <a:avLst/>
          </a:prstGeom>
        </p:spPr>
      </p:pic>
      <p:sp>
        <p:nvSpPr>
          <p:cNvPr id="21" name="Connettore 20">
            <a:extLst>
              <a:ext uri="{FF2B5EF4-FFF2-40B4-BE49-F238E27FC236}">
                <a16:creationId xmlns:a16="http://schemas.microsoft.com/office/drawing/2014/main" id="{37460037-708E-9419-D561-0C9A091D45C6}"/>
              </a:ext>
            </a:extLst>
          </p:cNvPr>
          <p:cNvSpPr/>
          <p:nvPr/>
        </p:nvSpPr>
        <p:spPr>
          <a:xfrm>
            <a:off x="8561671" y="2601514"/>
            <a:ext cx="590077" cy="534239"/>
          </a:xfrm>
          <a:prstGeom prst="flowChartConnector">
            <a:avLst/>
          </a:prstGeom>
          <a:noFill/>
          <a:ln w="25400">
            <a:solidFill>
              <a:srgbClr val="9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0" name="Connettore 2 19">
            <a:extLst>
              <a:ext uri="{FF2B5EF4-FFF2-40B4-BE49-F238E27FC236}">
                <a16:creationId xmlns:a16="http://schemas.microsoft.com/office/drawing/2014/main" id="{A2715ACC-AF3C-A846-BD54-E89E917E53AF}"/>
              </a:ext>
            </a:extLst>
          </p:cNvPr>
          <p:cNvCxnSpPr>
            <a:cxnSpLocks/>
          </p:cNvCxnSpPr>
          <p:nvPr/>
        </p:nvCxnSpPr>
        <p:spPr>
          <a:xfrm flipV="1">
            <a:off x="8856709" y="2935888"/>
            <a:ext cx="0" cy="1888580"/>
          </a:xfrm>
          <a:prstGeom prst="straightConnector1">
            <a:avLst/>
          </a:prstGeom>
          <a:ln w="22225">
            <a:solidFill>
              <a:srgbClr val="92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a gomito 16">
            <a:extLst>
              <a:ext uri="{FF2B5EF4-FFF2-40B4-BE49-F238E27FC236}">
                <a16:creationId xmlns:a16="http://schemas.microsoft.com/office/drawing/2014/main" id="{A91D64DB-3854-4397-F63E-2C3372D35040}"/>
              </a:ext>
            </a:extLst>
          </p:cNvPr>
          <p:cNvCxnSpPr>
            <a:cxnSpLocks/>
          </p:cNvCxnSpPr>
          <p:nvPr/>
        </p:nvCxnSpPr>
        <p:spPr>
          <a:xfrm rot="16200000" flipV="1">
            <a:off x="2807309" y="2360948"/>
            <a:ext cx="1117978" cy="652092"/>
          </a:xfrm>
          <a:prstGeom prst="bentConnector3">
            <a:avLst/>
          </a:prstGeom>
          <a:ln w="15875">
            <a:solidFill>
              <a:srgbClr val="92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592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011263" cy="661720"/>
          </a:xfrm>
          <a:prstGeom prst="rect">
            <a:avLst/>
          </a:prstGeom>
          <a:noFill/>
        </p:spPr>
        <p:txBody>
          <a:bodyPr wrap="square" rtlCol="0">
            <a:spAutoFit/>
          </a:bodyPr>
          <a:lstStyle/>
          <a:p>
            <a:pPr>
              <a:spcAft>
                <a:spcPts val="600"/>
              </a:spcAft>
            </a:pPr>
            <a:r>
              <a:rPr lang="it-IT" sz="1400" b="1" i="1" dirty="0">
                <a:solidFill>
                  <a:srgbClr val="000000"/>
                </a:solidFill>
                <a:latin typeface="Times New Roman" panose="02020603050405020304" pitchFamily="18" charset="0"/>
                <a:ea typeface="Times New Roman" panose="02020603050405020304" pitchFamily="18" charset="0"/>
              </a:rPr>
              <a:t>Dipartimento</a:t>
            </a:r>
            <a:r>
              <a:rPr lang="it-IT" sz="1400" b="1" i="1" dirty="0">
                <a:solidFill>
                  <a:srgbClr val="000000"/>
                </a:solidFill>
                <a:effectLst/>
                <a:latin typeface="Times New Roman" panose="02020603050405020304" pitchFamily="18" charset="0"/>
                <a:ea typeface="Times New Roman" panose="02020603050405020304" pitchFamily="18" charset="0"/>
              </a:rPr>
              <a:t>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B87E901A-414F-09CA-8302-E319D3A3BF20}"/>
              </a:ext>
            </a:extLst>
          </p:cNvPr>
          <p:cNvSpPr txBox="1"/>
          <p:nvPr/>
        </p:nvSpPr>
        <p:spPr>
          <a:xfrm>
            <a:off x="6151535" y="190095"/>
            <a:ext cx="5984929" cy="954107"/>
          </a:xfrm>
          <a:prstGeom prst="rect">
            <a:avLst/>
          </a:prstGeom>
          <a:noFill/>
        </p:spPr>
        <p:txBody>
          <a:bodyPr wrap="square" rtlCol="0">
            <a:spAutoFit/>
          </a:bodyPr>
          <a:lstStyle/>
          <a:p>
            <a:pPr algn="ctr"/>
            <a:r>
              <a:rPr lang="it-IT" sz="2800" dirty="0">
                <a:latin typeface="Times New Roman" panose="02020603050405020304" pitchFamily="18" charset="0"/>
                <a:cs typeface="Times New Roman" panose="02020603050405020304" pitchFamily="18" charset="0"/>
              </a:rPr>
              <a:t>SPETTROSCOPIA INFRAROSSA A TRASFORMATA DI FOURIER</a:t>
            </a:r>
          </a:p>
        </p:txBody>
      </p:sp>
      <p:sp>
        <p:nvSpPr>
          <p:cNvPr id="3" name="CasellaDiTesto 2">
            <a:extLst>
              <a:ext uri="{FF2B5EF4-FFF2-40B4-BE49-F238E27FC236}">
                <a16:creationId xmlns:a16="http://schemas.microsoft.com/office/drawing/2014/main" id="{B6E8C89F-4290-C27E-6810-88B346BC318A}"/>
              </a:ext>
            </a:extLst>
          </p:cNvPr>
          <p:cNvSpPr txBox="1"/>
          <p:nvPr/>
        </p:nvSpPr>
        <p:spPr>
          <a:xfrm>
            <a:off x="7555424" y="5892441"/>
            <a:ext cx="4581040" cy="523220"/>
          </a:xfrm>
          <a:prstGeom prst="rect">
            <a:avLst/>
          </a:prstGeom>
          <a:noFill/>
        </p:spPr>
        <p:txBody>
          <a:bodyPr wrap="square" rtlCol="0">
            <a:spAutoFit/>
          </a:bodyPr>
          <a:lstStyle/>
          <a:p>
            <a:pPr algn="ctr"/>
            <a:r>
              <a:rPr lang="it-IT" sz="2800" dirty="0">
                <a:latin typeface="Times New Roman" panose="02020603050405020304" pitchFamily="18" charset="0"/>
                <a:cs typeface="Times New Roman" panose="02020603050405020304" pitchFamily="18" charset="0"/>
              </a:rPr>
              <a:t>COMPLANARITÁ</a:t>
            </a:r>
          </a:p>
        </p:txBody>
      </p:sp>
      <p:sp>
        <p:nvSpPr>
          <p:cNvPr id="6" name="CasellaDiTesto 5">
            <a:extLst>
              <a:ext uri="{FF2B5EF4-FFF2-40B4-BE49-F238E27FC236}">
                <a16:creationId xmlns:a16="http://schemas.microsoft.com/office/drawing/2014/main" id="{5CCA38D6-879C-8735-EDF1-F99A721BD5C7}"/>
              </a:ext>
            </a:extLst>
          </p:cNvPr>
          <p:cNvSpPr txBox="1"/>
          <p:nvPr/>
        </p:nvSpPr>
        <p:spPr>
          <a:xfrm>
            <a:off x="154455" y="2396066"/>
            <a:ext cx="5866637" cy="1477328"/>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Affinché la misurazione sia corretta e leggibile, la superficie di indagine e lo spettroscopio devono essere perfettamente complanari: se il fascio di radiazione è inclinato, anche leggermente, viene rifratto e non assorbito dalla superficie rendendo inefficace la misurazione</a:t>
            </a:r>
          </a:p>
        </p:txBody>
      </p:sp>
      <p:pic>
        <p:nvPicPr>
          <p:cNvPr id="13" name="Immagine 12">
            <a:extLst>
              <a:ext uri="{FF2B5EF4-FFF2-40B4-BE49-F238E27FC236}">
                <a16:creationId xmlns:a16="http://schemas.microsoft.com/office/drawing/2014/main" id="{5EB246B4-1006-5771-1726-241570F6AB3C}"/>
              </a:ext>
            </a:extLst>
          </p:cNvPr>
          <p:cNvPicPr>
            <a:picLocks noChangeAspect="1"/>
          </p:cNvPicPr>
          <p:nvPr/>
        </p:nvPicPr>
        <p:blipFill rotWithShape="1">
          <a:blip r:embed="rId3">
            <a:extLst>
              <a:ext uri="{28A0092B-C50C-407E-A947-70E740481C1C}">
                <a14:useLocalDpi xmlns:a14="http://schemas.microsoft.com/office/drawing/2010/main" val="0"/>
              </a:ext>
            </a:extLst>
          </a:blip>
          <a:srcRect l="29892" r="20514"/>
          <a:stretch/>
        </p:blipFill>
        <p:spPr>
          <a:xfrm>
            <a:off x="7345392" y="1261860"/>
            <a:ext cx="4615751" cy="4188242"/>
          </a:xfrm>
          <a:prstGeom prst="rect">
            <a:avLst/>
          </a:prstGeom>
        </p:spPr>
      </p:pic>
    </p:spTree>
    <p:extLst>
      <p:ext uri="{BB962C8B-B14F-4D97-AF65-F5344CB8AC3E}">
        <p14:creationId xmlns:p14="http://schemas.microsoft.com/office/powerpoint/2010/main" val="2188864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011263" cy="661720"/>
          </a:xfrm>
          <a:prstGeom prst="rect">
            <a:avLst/>
          </a:prstGeom>
          <a:noFill/>
        </p:spPr>
        <p:txBody>
          <a:bodyPr wrap="square" rtlCol="0">
            <a:spAutoFit/>
          </a:bodyPr>
          <a:lstStyle/>
          <a:p>
            <a:pPr>
              <a:spcAft>
                <a:spcPts val="600"/>
              </a:spcAft>
            </a:pPr>
            <a:r>
              <a:rPr lang="it-IT" sz="1400" b="1" i="1" dirty="0">
                <a:solidFill>
                  <a:srgbClr val="000000"/>
                </a:solidFill>
                <a:latin typeface="Times New Roman" panose="02020603050405020304" pitchFamily="18" charset="0"/>
                <a:ea typeface="Times New Roman" panose="02020603050405020304" pitchFamily="18" charset="0"/>
              </a:rPr>
              <a:t>Dipartimento</a:t>
            </a:r>
            <a:r>
              <a:rPr lang="it-IT" sz="1400" b="1" i="1" dirty="0">
                <a:solidFill>
                  <a:srgbClr val="000000"/>
                </a:solidFill>
                <a:effectLst/>
                <a:latin typeface="Times New Roman" panose="02020603050405020304" pitchFamily="18" charset="0"/>
                <a:ea typeface="Times New Roman" panose="02020603050405020304" pitchFamily="18" charset="0"/>
              </a:rPr>
              <a:t>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B87E901A-414F-09CA-8302-E319D3A3BF20}"/>
              </a:ext>
            </a:extLst>
          </p:cNvPr>
          <p:cNvSpPr txBox="1"/>
          <p:nvPr/>
        </p:nvSpPr>
        <p:spPr>
          <a:xfrm>
            <a:off x="6151535" y="190095"/>
            <a:ext cx="5984929" cy="954107"/>
          </a:xfrm>
          <a:prstGeom prst="rect">
            <a:avLst/>
          </a:prstGeom>
          <a:noFill/>
        </p:spPr>
        <p:txBody>
          <a:bodyPr wrap="square" rtlCol="0">
            <a:spAutoFit/>
          </a:bodyPr>
          <a:lstStyle/>
          <a:p>
            <a:pPr algn="ctr"/>
            <a:r>
              <a:rPr lang="it-IT" sz="2800" dirty="0">
                <a:latin typeface="Times New Roman" panose="02020603050405020304" pitchFamily="18" charset="0"/>
                <a:cs typeface="Times New Roman" panose="02020603050405020304" pitchFamily="18" charset="0"/>
              </a:rPr>
              <a:t>SPETTROSCOPIA INFRAROSSA A TRASFORMATA DI FOURIER</a:t>
            </a:r>
          </a:p>
        </p:txBody>
      </p:sp>
      <p:sp>
        <p:nvSpPr>
          <p:cNvPr id="3" name="CasellaDiTesto 2">
            <a:extLst>
              <a:ext uri="{FF2B5EF4-FFF2-40B4-BE49-F238E27FC236}">
                <a16:creationId xmlns:a16="http://schemas.microsoft.com/office/drawing/2014/main" id="{B6E8C89F-4290-C27E-6810-88B346BC318A}"/>
              </a:ext>
            </a:extLst>
          </p:cNvPr>
          <p:cNvSpPr txBox="1"/>
          <p:nvPr/>
        </p:nvSpPr>
        <p:spPr>
          <a:xfrm>
            <a:off x="7555424" y="5892441"/>
            <a:ext cx="4581040" cy="523220"/>
          </a:xfrm>
          <a:prstGeom prst="rect">
            <a:avLst/>
          </a:prstGeom>
          <a:noFill/>
        </p:spPr>
        <p:txBody>
          <a:bodyPr wrap="square" rtlCol="0">
            <a:spAutoFit/>
          </a:bodyPr>
          <a:lstStyle/>
          <a:p>
            <a:pPr algn="ctr"/>
            <a:r>
              <a:rPr lang="it-IT" sz="2800" dirty="0">
                <a:latin typeface="Times New Roman" panose="02020603050405020304" pitchFamily="18" charset="0"/>
                <a:cs typeface="Times New Roman" panose="02020603050405020304" pitchFamily="18" charset="0"/>
              </a:rPr>
              <a:t>RIPRESA DELLO SPETTRO</a:t>
            </a:r>
          </a:p>
        </p:txBody>
      </p:sp>
      <p:sp>
        <p:nvSpPr>
          <p:cNvPr id="6" name="CasellaDiTesto 5">
            <a:extLst>
              <a:ext uri="{FF2B5EF4-FFF2-40B4-BE49-F238E27FC236}">
                <a16:creationId xmlns:a16="http://schemas.microsoft.com/office/drawing/2014/main" id="{5CCA38D6-879C-8735-EDF1-F99A721BD5C7}"/>
              </a:ext>
            </a:extLst>
          </p:cNvPr>
          <p:cNvSpPr txBox="1"/>
          <p:nvPr/>
        </p:nvSpPr>
        <p:spPr>
          <a:xfrm>
            <a:off x="65341" y="2760753"/>
            <a:ext cx="5866637" cy="1200329"/>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Prima di procedere con la misurazione, si inserisce la componente «background». Una volta acquisita la misurazione del background, si procede con le misurazioni reali, secondo la sequenza inizialmente programmata</a:t>
            </a:r>
          </a:p>
        </p:txBody>
      </p:sp>
      <p:pic>
        <p:nvPicPr>
          <p:cNvPr id="8" name="Immagine 7">
            <a:extLst>
              <a:ext uri="{FF2B5EF4-FFF2-40B4-BE49-F238E27FC236}">
                <a16:creationId xmlns:a16="http://schemas.microsoft.com/office/drawing/2014/main" id="{3886C5C7-26F0-C168-BE66-18836536B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71" y="19329"/>
            <a:ext cx="5716434" cy="2572396"/>
          </a:xfrm>
          <a:prstGeom prst="rect">
            <a:avLst/>
          </a:prstGeom>
        </p:spPr>
      </p:pic>
      <p:pic>
        <p:nvPicPr>
          <p:cNvPr id="11" name="Immagine 10">
            <a:extLst>
              <a:ext uri="{FF2B5EF4-FFF2-40B4-BE49-F238E27FC236}">
                <a16:creationId xmlns:a16="http://schemas.microsoft.com/office/drawing/2014/main" id="{9D7F6357-0517-3FB7-C0E9-159E668F4A77}"/>
              </a:ext>
            </a:extLst>
          </p:cNvPr>
          <p:cNvPicPr>
            <a:picLocks noChangeAspect="1"/>
          </p:cNvPicPr>
          <p:nvPr/>
        </p:nvPicPr>
        <p:blipFill rotWithShape="1">
          <a:blip r:embed="rId4">
            <a:extLst>
              <a:ext uri="{28A0092B-C50C-407E-A947-70E740481C1C}">
                <a14:useLocalDpi xmlns:a14="http://schemas.microsoft.com/office/drawing/2010/main" val="0"/>
              </a:ext>
            </a:extLst>
          </a:blip>
          <a:srcRect l="-1" r="-1"/>
          <a:stretch/>
        </p:blipFill>
        <p:spPr>
          <a:xfrm>
            <a:off x="1470220" y="4058331"/>
            <a:ext cx="3752965" cy="1688835"/>
          </a:xfrm>
          <a:prstGeom prst="rect">
            <a:avLst/>
          </a:prstGeom>
        </p:spPr>
      </p:pic>
      <p:pic>
        <p:nvPicPr>
          <p:cNvPr id="17" name="Immagine 16">
            <a:extLst>
              <a:ext uri="{FF2B5EF4-FFF2-40B4-BE49-F238E27FC236}">
                <a16:creationId xmlns:a16="http://schemas.microsoft.com/office/drawing/2014/main" id="{73780D45-F07C-FDE2-5CBF-85B798C8E6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1776" y="1733292"/>
            <a:ext cx="6377553" cy="2869899"/>
          </a:xfrm>
          <a:prstGeom prst="rect">
            <a:avLst/>
          </a:prstGeom>
        </p:spPr>
      </p:pic>
    </p:spTree>
    <p:extLst>
      <p:ext uri="{BB962C8B-B14F-4D97-AF65-F5344CB8AC3E}">
        <p14:creationId xmlns:p14="http://schemas.microsoft.com/office/powerpoint/2010/main" val="1664149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011263" cy="661720"/>
          </a:xfrm>
          <a:prstGeom prst="rect">
            <a:avLst/>
          </a:prstGeom>
          <a:noFill/>
        </p:spPr>
        <p:txBody>
          <a:bodyPr wrap="square" rtlCol="0">
            <a:spAutoFit/>
          </a:bodyPr>
          <a:lstStyle/>
          <a:p>
            <a:pPr>
              <a:spcAft>
                <a:spcPts val="600"/>
              </a:spcAft>
            </a:pPr>
            <a:r>
              <a:rPr lang="it-IT" sz="1400" b="1" i="1" dirty="0">
                <a:solidFill>
                  <a:srgbClr val="000000"/>
                </a:solidFill>
                <a:latin typeface="Times New Roman" panose="02020603050405020304" pitchFamily="18" charset="0"/>
                <a:ea typeface="Times New Roman" panose="02020603050405020304" pitchFamily="18" charset="0"/>
              </a:rPr>
              <a:t>Dipartimento</a:t>
            </a:r>
            <a:r>
              <a:rPr lang="it-IT" sz="1400" b="1" i="1" dirty="0">
                <a:solidFill>
                  <a:srgbClr val="000000"/>
                </a:solidFill>
                <a:effectLst/>
                <a:latin typeface="Times New Roman" panose="02020603050405020304" pitchFamily="18" charset="0"/>
                <a:ea typeface="Times New Roman" panose="02020603050405020304" pitchFamily="18" charset="0"/>
              </a:rPr>
              <a:t>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B87E901A-414F-09CA-8302-E319D3A3BF20}"/>
              </a:ext>
            </a:extLst>
          </p:cNvPr>
          <p:cNvSpPr txBox="1"/>
          <p:nvPr/>
        </p:nvSpPr>
        <p:spPr>
          <a:xfrm>
            <a:off x="6151535" y="190095"/>
            <a:ext cx="5984929" cy="954107"/>
          </a:xfrm>
          <a:prstGeom prst="rect">
            <a:avLst/>
          </a:prstGeom>
          <a:noFill/>
        </p:spPr>
        <p:txBody>
          <a:bodyPr wrap="square" rtlCol="0">
            <a:spAutoFit/>
          </a:bodyPr>
          <a:lstStyle/>
          <a:p>
            <a:pPr algn="ctr"/>
            <a:r>
              <a:rPr lang="it-IT" sz="2800" dirty="0">
                <a:latin typeface="Times New Roman" panose="02020603050405020304" pitchFamily="18" charset="0"/>
                <a:cs typeface="Times New Roman" panose="02020603050405020304" pitchFamily="18" charset="0"/>
              </a:rPr>
              <a:t>SPETTROSCOPIA INFRAROSSA A TRASFORMATA DI FOURIER</a:t>
            </a:r>
          </a:p>
        </p:txBody>
      </p:sp>
      <p:sp>
        <p:nvSpPr>
          <p:cNvPr id="3" name="CasellaDiTesto 2">
            <a:extLst>
              <a:ext uri="{FF2B5EF4-FFF2-40B4-BE49-F238E27FC236}">
                <a16:creationId xmlns:a16="http://schemas.microsoft.com/office/drawing/2014/main" id="{B6E8C89F-4290-C27E-6810-88B346BC318A}"/>
              </a:ext>
            </a:extLst>
          </p:cNvPr>
          <p:cNvSpPr txBox="1"/>
          <p:nvPr/>
        </p:nvSpPr>
        <p:spPr>
          <a:xfrm>
            <a:off x="7420023" y="5713798"/>
            <a:ext cx="4581040" cy="954107"/>
          </a:xfrm>
          <a:prstGeom prst="rect">
            <a:avLst/>
          </a:prstGeom>
          <a:noFill/>
        </p:spPr>
        <p:txBody>
          <a:bodyPr wrap="square" rtlCol="0">
            <a:spAutoFit/>
          </a:bodyPr>
          <a:lstStyle/>
          <a:p>
            <a:pPr algn="ctr"/>
            <a:r>
              <a:rPr lang="it-IT" sz="2800" dirty="0">
                <a:latin typeface="Times New Roman" panose="02020603050405020304" pitchFamily="18" charset="0"/>
                <a:cs typeface="Times New Roman" panose="02020603050405020304" pitchFamily="18" charset="0"/>
              </a:rPr>
              <a:t>FASE DI CAMPIONAMENTO</a:t>
            </a:r>
          </a:p>
        </p:txBody>
      </p:sp>
      <p:sp>
        <p:nvSpPr>
          <p:cNvPr id="6" name="CasellaDiTesto 5">
            <a:extLst>
              <a:ext uri="{FF2B5EF4-FFF2-40B4-BE49-F238E27FC236}">
                <a16:creationId xmlns:a16="http://schemas.microsoft.com/office/drawing/2014/main" id="{5CCA38D6-879C-8735-EDF1-F99A721BD5C7}"/>
              </a:ext>
            </a:extLst>
          </p:cNvPr>
          <p:cNvSpPr txBox="1"/>
          <p:nvPr/>
        </p:nvSpPr>
        <p:spPr>
          <a:xfrm>
            <a:off x="65247" y="2333493"/>
            <a:ext cx="6556869" cy="2031325"/>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L’elaborazione dello spettro è immediata, ma la distanza che intercorre tra la superficie e lo spettroscopio determina il grado di leggibilità dello spettro stesso: tale distanza varia nell’intervallo compreso tra 1 e 3 cm., ma dipende dalla potenza dell’emissione del fascio di luce e dalla materia che colpisce. Pe questi motivi, non è possibile calcolare a priori la distanza millimetrica ma è necessario tararla empiricamente muovendo il sistema a tre assi</a:t>
            </a:r>
          </a:p>
        </p:txBody>
      </p:sp>
      <p:pic>
        <p:nvPicPr>
          <p:cNvPr id="9" name="Immagine 8">
            <a:extLst>
              <a:ext uri="{FF2B5EF4-FFF2-40B4-BE49-F238E27FC236}">
                <a16:creationId xmlns:a16="http://schemas.microsoft.com/office/drawing/2014/main" id="{1AF423AA-9C03-6A11-7CCF-030A43934B42}"/>
              </a:ext>
            </a:extLst>
          </p:cNvPr>
          <p:cNvPicPr>
            <a:picLocks noChangeAspect="1"/>
          </p:cNvPicPr>
          <p:nvPr/>
        </p:nvPicPr>
        <p:blipFill rotWithShape="1">
          <a:blip r:embed="rId3">
            <a:extLst>
              <a:ext uri="{28A0092B-C50C-407E-A947-70E740481C1C}">
                <a14:useLocalDpi xmlns:a14="http://schemas.microsoft.com/office/drawing/2010/main" val="0"/>
              </a:ext>
            </a:extLst>
          </a:blip>
          <a:srcRect l="27828" b="14181"/>
          <a:stretch/>
        </p:blipFill>
        <p:spPr>
          <a:xfrm>
            <a:off x="65247" y="38051"/>
            <a:ext cx="4289778" cy="2295442"/>
          </a:xfrm>
          <a:prstGeom prst="rect">
            <a:avLst/>
          </a:prstGeom>
        </p:spPr>
      </p:pic>
      <p:pic>
        <p:nvPicPr>
          <p:cNvPr id="15" name="Immagine 14">
            <a:extLst>
              <a:ext uri="{FF2B5EF4-FFF2-40B4-BE49-F238E27FC236}">
                <a16:creationId xmlns:a16="http://schemas.microsoft.com/office/drawing/2014/main" id="{637023F8-9E72-AEDF-8FC0-3E6E273DDD6D}"/>
              </a:ext>
            </a:extLst>
          </p:cNvPr>
          <p:cNvPicPr>
            <a:picLocks noChangeAspect="1"/>
          </p:cNvPicPr>
          <p:nvPr/>
        </p:nvPicPr>
        <p:blipFill rotWithShape="1">
          <a:blip r:embed="rId4">
            <a:extLst>
              <a:ext uri="{28A0092B-C50C-407E-A947-70E740481C1C}">
                <a14:useLocalDpi xmlns:a14="http://schemas.microsoft.com/office/drawing/2010/main" val="0"/>
              </a:ext>
            </a:extLst>
          </a:blip>
          <a:srcRect l="34958" r="4926"/>
          <a:stretch/>
        </p:blipFill>
        <p:spPr>
          <a:xfrm>
            <a:off x="3487299" y="4364818"/>
            <a:ext cx="2943880" cy="2203608"/>
          </a:xfrm>
          <a:prstGeom prst="rect">
            <a:avLst/>
          </a:prstGeom>
        </p:spPr>
      </p:pic>
      <p:pic>
        <p:nvPicPr>
          <p:cNvPr id="19" name="Immagine 18">
            <a:extLst>
              <a:ext uri="{FF2B5EF4-FFF2-40B4-BE49-F238E27FC236}">
                <a16:creationId xmlns:a16="http://schemas.microsoft.com/office/drawing/2014/main" id="{9032F45D-E60F-9E3F-FA04-0441D759E633}"/>
              </a:ext>
            </a:extLst>
          </p:cNvPr>
          <p:cNvPicPr>
            <a:picLocks noChangeAspect="1"/>
          </p:cNvPicPr>
          <p:nvPr/>
        </p:nvPicPr>
        <p:blipFill rotWithShape="1">
          <a:blip r:embed="rId5">
            <a:extLst>
              <a:ext uri="{28A0092B-C50C-407E-A947-70E740481C1C}">
                <a14:useLocalDpi xmlns:a14="http://schemas.microsoft.com/office/drawing/2010/main" val="0"/>
              </a:ext>
            </a:extLst>
          </a:blip>
          <a:srcRect l="38072" r="6300" b="11820"/>
          <a:stretch/>
        </p:blipFill>
        <p:spPr>
          <a:xfrm>
            <a:off x="6622116" y="1163666"/>
            <a:ext cx="5484274" cy="3912053"/>
          </a:xfrm>
          <a:prstGeom prst="rect">
            <a:avLst/>
          </a:prstGeom>
        </p:spPr>
      </p:pic>
    </p:spTree>
    <p:extLst>
      <p:ext uri="{BB962C8B-B14F-4D97-AF65-F5344CB8AC3E}">
        <p14:creationId xmlns:p14="http://schemas.microsoft.com/office/powerpoint/2010/main" val="125960558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1171</TotalTime>
  <Words>599</Words>
  <Application>Microsoft Office PowerPoint</Application>
  <PresentationFormat>Widescreen</PresentationFormat>
  <Paragraphs>44</Paragraphs>
  <Slides>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vt:i4>
      </vt:variant>
    </vt:vector>
  </HeadingPairs>
  <TitlesOfParts>
    <vt:vector size="14" baseType="lpstr">
      <vt:lpstr>Arial</vt:lpstr>
      <vt:lpstr>Calibri</vt:lpstr>
      <vt:lpstr>Calibri Light</vt:lpstr>
      <vt:lpstr>Times New Roman</vt:lpstr>
      <vt:lpstr>Tema di Office</vt:lpstr>
      <vt:lpstr>DIAGNOSTICA PER I BENI CULTURALI   Discipline delle Arti, della Musica e dello Spettacolo (L-3)  Università di Teramo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L’EVOLUZIONE DEL RITRATTO DI GRUPPO DALLE FIANDRE CATTOLICHE ALLA REPUBBLICA DELLE PROVINCE UNITE RIFORMATE</dc:title>
  <dc:creator>Cecilia Paolini</dc:creator>
  <cp:lastModifiedBy>Cecilia Paolini</cp:lastModifiedBy>
  <cp:revision>20</cp:revision>
  <dcterms:created xsi:type="dcterms:W3CDTF">2022-04-26T11:54:05Z</dcterms:created>
  <dcterms:modified xsi:type="dcterms:W3CDTF">2023-08-21T05:15:16Z</dcterms:modified>
</cp:coreProperties>
</file>