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3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4363B6-DDB2-45AC-A3E2-ADC822704BC7}" v="12" dt="2022-07-18T21:28:02.2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8" autoAdjust="0"/>
    <p:restoredTop sz="94660"/>
  </p:normalViewPr>
  <p:slideViewPr>
    <p:cSldViewPr snapToGrid="0" showGuides="1">
      <p:cViewPr varScale="1">
        <p:scale>
          <a:sx n="55" d="100"/>
          <a:sy n="55" d="100"/>
        </p:scale>
        <p:origin x="67" y="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ecilia Paolini" userId="5f1327291e59a3b7" providerId="LiveId" clId="{53AE00C7-7A76-45E9-8576-95BBD9F71634}"/>
    <pc:docChg chg="undo custSel addSld delSld modSld sldOrd">
      <pc:chgData name="Cecilia Paolini" userId="5f1327291e59a3b7" providerId="LiveId" clId="{53AE00C7-7A76-45E9-8576-95BBD9F71634}" dt="2022-05-24T13:59:45.294" v="777" actId="255"/>
      <pc:docMkLst>
        <pc:docMk/>
      </pc:docMkLst>
      <pc:sldChg chg="modSp mod">
        <pc:chgData name="Cecilia Paolini" userId="5f1327291e59a3b7" providerId="LiveId" clId="{53AE00C7-7A76-45E9-8576-95BBD9F71634}" dt="2022-05-24T13:25:50.503" v="119" actId="5793"/>
        <pc:sldMkLst>
          <pc:docMk/>
          <pc:sldMk cId="2288057901" sldId="256"/>
        </pc:sldMkLst>
        <pc:spChg chg="mod">
          <ac:chgData name="Cecilia Paolini" userId="5f1327291e59a3b7" providerId="LiveId" clId="{53AE00C7-7A76-45E9-8576-95BBD9F71634}" dt="2022-05-24T13:25:34.513" v="97" actId="20577"/>
          <ac:spMkLst>
            <pc:docMk/>
            <pc:sldMk cId="2288057901" sldId="256"/>
            <ac:spMk id="2" creationId="{357A8576-6A82-4B04-1860-0BBEA58CD7C8}"/>
          </ac:spMkLst>
        </pc:spChg>
        <pc:spChg chg="mod">
          <ac:chgData name="Cecilia Paolini" userId="5f1327291e59a3b7" providerId="LiveId" clId="{53AE00C7-7A76-45E9-8576-95BBD9F71634}" dt="2022-05-24T13:25:50.503" v="119" actId="5793"/>
          <ac:spMkLst>
            <pc:docMk/>
            <pc:sldMk cId="2288057901" sldId="256"/>
            <ac:spMk id="6" creationId="{73D65DFE-B5CC-1CC2-3D3D-2F61A7938C63}"/>
          </ac:spMkLst>
        </pc:spChg>
      </pc:sldChg>
      <pc:sldChg chg="del">
        <pc:chgData name="Cecilia Paolini" userId="5f1327291e59a3b7" providerId="LiveId" clId="{53AE00C7-7A76-45E9-8576-95BBD9F71634}" dt="2022-05-24T13:26:15.682" v="120" actId="47"/>
        <pc:sldMkLst>
          <pc:docMk/>
          <pc:sldMk cId="3507655295" sldId="257"/>
        </pc:sldMkLst>
      </pc:sldChg>
      <pc:sldChg chg="addSp delSp modSp new mod setBg">
        <pc:chgData name="Cecilia Paolini" userId="5f1327291e59a3b7" providerId="LiveId" clId="{53AE00C7-7A76-45E9-8576-95BBD9F71634}" dt="2022-05-24T13:28:04.108" v="224" actId="27636"/>
        <pc:sldMkLst>
          <pc:docMk/>
          <pc:sldMk cId="3584098227" sldId="257"/>
        </pc:sldMkLst>
        <pc:spChg chg="mod">
          <ac:chgData name="Cecilia Paolini" userId="5f1327291e59a3b7" providerId="LiveId" clId="{53AE00C7-7A76-45E9-8576-95BBD9F71634}" dt="2022-05-24T13:28:04.108" v="224" actId="27636"/>
          <ac:spMkLst>
            <pc:docMk/>
            <pc:sldMk cId="3584098227" sldId="257"/>
            <ac:spMk id="2" creationId="{62D050AF-8211-1E65-914D-A87772D4D0A2}"/>
          </ac:spMkLst>
        </pc:spChg>
        <pc:spChg chg="del mod">
          <ac:chgData name="Cecilia Paolini" userId="5f1327291e59a3b7" providerId="LiveId" clId="{53AE00C7-7A76-45E9-8576-95BBD9F71634}" dt="2022-05-24T13:27:27.206" v="147" actId="478"/>
          <ac:spMkLst>
            <pc:docMk/>
            <pc:sldMk cId="3584098227" sldId="257"/>
            <ac:spMk id="3" creationId="{618E74C3-5ED7-EA5B-C2A2-9B624BAE8676}"/>
          </ac:spMkLst>
        </pc:spChg>
        <pc:spChg chg="add">
          <ac:chgData name="Cecilia Paolini" userId="5f1327291e59a3b7" providerId="LiveId" clId="{53AE00C7-7A76-45E9-8576-95BBD9F71634}" dt="2022-05-24T13:27:04.980" v="143" actId="26606"/>
          <ac:spMkLst>
            <pc:docMk/>
            <pc:sldMk cId="3584098227" sldId="257"/>
            <ac:spMk id="10" creationId="{87CC2527-562A-4F69-B487-4371E5B243E7}"/>
          </ac:spMkLst>
        </pc:spChg>
        <pc:picChg chg="add mod ord">
          <ac:chgData name="Cecilia Paolini" userId="5f1327291e59a3b7" providerId="LiveId" clId="{53AE00C7-7A76-45E9-8576-95BBD9F71634}" dt="2022-05-24T13:27:22.209" v="146" actId="14100"/>
          <ac:picMkLst>
            <pc:docMk/>
            <pc:sldMk cId="3584098227" sldId="257"/>
            <ac:picMk id="5" creationId="{7F349E7C-8A2B-D561-4D76-E91B07F22FE7}"/>
          </ac:picMkLst>
        </pc:picChg>
        <pc:cxnChg chg="add">
          <ac:chgData name="Cecilia Paolini" userId="5f1327291e59a3b7" providerId="LiveId" clId="{53AE00C7-7A76-45E9-8576-95BBD9F71634}" dt="2022-05-24T13:27:04.980" v="143" actId="26606"/>
          <ac:cxnSpMkLst>
            <pc:docMk/>
            <pc:sldMk cId="3584098227" sldId="257"/>
            <ac:cxnSpMk id="12" creationId="{BCDAEC91-5BCE-4B55-9CC0-43EF94CB734B}"/>
          </ac:cxnSpMkLst>
        </pc:cxnChg>
      </pc:sldChg>
      <pc:sldChg chg="del">
        <pc:chgData name="Cecilia Paolini" userId="5f1327291e59a3b7" providerId="LiveId" clId="{53AE00C7-7A76-45E9-8576-95BBD9F71634}" dt="2022-05-24T13:26:18.073" v="121" actId="47"/>
        <pc:sldMkLst>
          <pc:docMk/>
          <pc:sldMk cId="56065989" sldId="258"/>
        </pc:sldMkLst>
      </pc:sldChg>
      <pc:sldChg chg="addSp modSp new mod setBg">
        <pc:chgData name="Cecilia Paolini" userId="5f1327291e59a3b7" providerId="LiveId" clId="{53AE00C7-7A76-45E9-8576-95BBD9F71634}" dt="2022-05-24T13:30:51.086" v="290" actId="20577"/>
        <pc:sldMkLst>
          <pc:docMk/>
          <pc:sldMk cId="4159773633" sldId="258"/>
        </pc:sldMkLst>
        <pc:spChg chg="add mod">
          <ac:chgData name="Cecilia Paolini" userId="5f1327291e59a3b7" providerId="LiveId" clId="{53AE00C7-7A76-45E9-8576-95BBD9F71634}" dt="2022-05-24T13:30:51.086" v="290" actId="20577"/>
          <ac:spMkLst>
            <pc:docMk/>
            <pc:sldMk cId="4159773633" sldId="258"/>
            <ac:spMk id="6" creationId="{0ED08023-FCB9-1995-3CE3-7F5E2D0EE3AB}"/>
          </ac:spMkLst>
        </pc:spChg>
        <pc:spChg chg="add">
          <ac:chgData name="Cecilia Paolini" userId="5f1327291e59a3b7" providerId="LiveId" clId="{53AE00C7-7A76-45E9-8576-95BBD9F71634}" dt="2022-05-24T13:30:30.887" v="285" actId="26606"/>
          <ac:spMkLst>
            <pc:docMk/>
            <pc:sldMk cId="4159773633" sldId="258"/>
            <ac:spMk id="11" creationId="{38468727-63BE-4191-B4A6-C30C82C0E986}"/>
          </ac:spMkLst>
        </pc:spChg>
        <pc:spChg chg="add">
          <ac:chgData name="Cecilia Paolini" userId="5f1327291e59a3b7" providerId="LiveId" clId="{53AE00C7-7A76-45E9-8576-95BBD9F71634}" dt="2022-05-24T13:30:30.887" v="285" actId="26606"/>
          <ac:spMkLst>
            <pc:docMk/>
            <pc:sldMk cId="4159773633" sldId="258"/>
            <ac:spMk id="13" creationId="{9D355BB6-1BB8-4828-B246-CFB31742D7B8}"/>
          </ac:spMkLst>
        </pc:spChg>
        <pc:spChg chg="add">
          <ac:chgData name="Cecilia Paolini" userId="5f1327291e59a3b7" providerId="LiveId" clId="{53AE00C7-7A76-45E9-8576-95BBD9F71634}" dt="2022-05-24T13:30:30.887" v="285" actId="26606"/>
          <ac:spMkLst>
            <pc:docMk/>
            <pc:sldMk cId="4159773633" sldId="258"/>
            <ac:spMk id="15" creationId="{CA52A9B9-B2B3-46F0-9D53-0EFF9905BF8F}"/>
          </ac:spMkLst>
        </pc:spChg>
        <pc:picChg chg="add mod ord">
          <ac:chgData name="Cecilia Paolini" userId="5f1327291e59a3b7" providerId="LiveId" clId="{53AE00C7-7A76-45E9-8576-95BBD9F71634}" dt="2022-05-24T13:30:30.887" v="285" actId="26606"/>
          <ac:picMkLst>
            <pc:docMk/>
            <pc:sldMk cId="4159773633" sldId="258"/>
            <ac:picMk id="3" creationId="{C6E0DB78-D66F-0F17-E9AB-6B77531EF248}"/>
          </ac:picMkLst>
        </pc:picChg>
        <pc:picChg chg="add mod ord">
          <ac:chgData name="Cecilia Paolini" userId="5f1327291e59a3b7" providerId="LiveId" clId="{53AE00C7-7A76-45E9-8576-95BBD9F71634}" dt="2022-05-24T13:30:30.887" v="285" actId="26606"/>
          <ac:picMkLst>
            <pc:docMk/>
            <pc:sldMk cId="4159773633" sldId="258"/>
            <ac:picMk id="5" creationId="{DFEE7BAF-518E-00FC-5E7F-5661B79C282E}"/>
          </ac:picMkLst>
        </pc:picChg>
      </pc:sldChg>
      <pc:sldChg chg="del">
        <pc:chgData name="Cecilia Paolini" userId="5f1327291e59a3b7" providerId="LiveId" clId="{53AE00C7-7A76-45E9-8576-95BBD9F71634}" dt="2022-05-24T13:26:18.406" v="122" actId="47"/>
        <pc:sldMkLst>
          <pc:docMk/>
          <pc:sldMk cId="437777414" sldId="259"/>
        </pc:sldMkLst>
      </pc:sldChg>
      <pc:sldChg chg="addSp delSp modSp new mod ord setBg setClrOvrMap">
        <pc:chgData name="Cecilia Paolini" userId="5f1327291e59a3b7" providerId="LiveId" clId="{53AE00C7-7A76-45E9-8576-95BBD9F71634}" dt="2022-05-24T13:36:49.985" v="447"/>
        <pc:sldMkLst>
          <pc:docMk/>
          <pc:sldMk cId="2742194965" sldId="259"/>
        </pc:sldMkLst>
        <pc:spChg chg="add mod">
          <ac:chgData name="Cecilia Paolini" userId="5f1327291e59a3b7" providerId="LiveId" clId="{53AE00C7-7A76-45E9-8576-95BBD9F71634}" dt="2022-05-24T13:35:47.957" v="386" actId="1076"/>
          <ac:spMkLst>
            <pc:docMk/>
            <pc:sldMk cId="2742194965" sldId="259"/>
            <ac:spMk id="4" creationId="{E8869FE7-2E94-6224-F504-C3E1A9D7F787}"/>
          </ac:spMkLst>
        </pc:spChg>
        <pc:spChg chg="add mod">
          <ac:chgData name="Cecilia Paolini" userId="5f1327291e59a3b7" providerId="LiveId" clId="{53AE00C7-7A76-45E9-8576-95BBD9F71634}" dt="2022-05-24T13:36:42.666" v="445" actId="121"/>
          <ac:spMkLst>
            <pc:docMk/>
            <pc:sldMk cId="2742194965" sldId="259"/>
            <ac:spMk id="5" creationId="{F674128D-5EE4-5E28-0558-AF41B099CD13}"/>
          </ac:spMkLst>
        </pc:spChg>
        <pc:spChg chg="add del">
          <ac:chgData name="Cecilia Paolini" userId="5f1327291e59a3b7" providerId="LiveId" clId="{53AE00C7-7A76-45E9-8576-95BBD9F71634}" dt="2022-05-24T13:35:42.176" v="385" actId="26606"/>
          <ac:spMkLst>
            <pc:docMk/>
            <pc:sldMk cId="2742194965" sldId="259"/>
            <ac:spMk id="9" creationId="{B849539B-3694-4E8A-A991-D68126CF3390}"/>
          </ac:spMkLst>
        </pc:spChg>
        <pc:picChg chg="add mod">
          <ac:chgData name="Cecilia Paolini" userId="5f1327291e59a3b7" providerId="LiveId" clId="{53AE00C7-7A76-45E9-8576-95BBD9F71634}" dt="2022-05-24T13:35:42.176" v="385" actId="26606"/>
          <ac:picMkLst>
            <pc:docMk/>
            <pc:sldMk cId="2742194965" sldId="259"/>
            <ac:picMk id="2" creationId="{F505AA27-8F25-6C2D-CE1C-3EA20E5DF7B5}"/>
          </ac:picMkLst>
        </pc:picChg>
        <pc:picChg chg="add mod">
          <ac:chgData name="Cecilia Paolini" userId="5f1327291e59a3b7" providerId="LiveId" clId="{53AE00C7-7A76-45E9-8576-95BBD9F71634}" dt="2022-05-24T13:35:42.176" v="385" actId="26606"/>
          <ac:picMkLst>
            <pc:docMk/>
            <pc:sldMk cId="2742194965" sldId="259"/>
            <ac:picMk id="3" creationId="{16EDE911-9365-B5E2-7204-219446A53C38}"/>
          </ac:picMkLst>
        </pc:picChg>
        <pc:cxnChg chg="add del">
          <ac:chgData name="Cecilia Paolini" userId="5f1327291e59a3b7" providerId="LiveId" clId="{53AE00C7-7A76-45E9-8576-95BBD9F71634}" dt="2022-05-24T13:35:42.176" v="385" actId="26606"/>
          <ac:cxnSpMkLst>
            <pc:docMk/>
            <pc:sldMk cId="2742194965" sldId="259"/>
            <ac:cxnSpMk id="11" creationId="{1AA718E0-F8D2-4975-85FE-D33E8A7B9176}"/>
          </ac:cxnSpMkLst>
        </pc:cxnChg>
      </pc:sldChg>
      <pc:sldChg chg="addSp modSp new mod ord">
        <pc:chgData name="Cecilia Paolini" userId="5f1327291e59a3b7" providerId="LiveId" clId="{53AE00C7-7A76-45E9-8576-95BBD9F71634}" dt="2022-05-24T13:38:53.283" v="521" actId="1076"/>
        <pc:sldMkLst>
          <pc:docMk/>
          <pc:sldMk cId="1032003237" sldId="260"/>
        </pc:sldMkLst>
        <pc:spChg chg="add mod">
          <ac:chgData name="Cecilia Paolini" userId="5f1327291e59a3b7" providerId="LiveId" clId="{53AE00C7-7A76-45E9-8576-95BBD9F71634}" dt="2022-05-24T13:38:53.283" v="521" actId="1076"/>
          <ac:spMkLst>
            <pc:docMk/>
            <pc:sldMk cId="1032003237" sldId="260"/>
            <ac:spMk id="4" creationId="{D2D57541-FE94-6C5B-8B4D-C86F8CEBA980}"/>
          </ac:spMkLst>
        </pc:spChg>
        <pc:picChg chg="add mod">
          <ac:chgData name="Cecilia Paolini" userId="5f1327291e59a3b7" providerId="LiveId" clId="{53AE00C7-7A76-45E9-8576-95BBD9F71634}" dt="2022-05-24T13:38:45.918" v="518" actId="1076"/>
          <ac:picMkLst>
            <pc:docMk/>
            <pc:sldMk cId="1032003237" sldId="260"/>
            <ac:picMk id="2" creationId="{D6F817D6-6033-08C3-2E32-A84D5D7D7178}"/>
          </ac:picMkLst>
        </pc:picChg>
        <pc:picChg chg="add mod">
          <ac:chgData name="Cecilia Paolini" userId="5f1327291e59a3b7" providerId="LiveId" clId="{53AE00C7-7A76-45E9-8576-95BBD9F71634}" dt="2022-05-24T13:38:50.807" v="520" actId="14100"/>
          <ac:picMkLst>
            <pc:docMk/>
            <pc:sldMk cId="1032003237" sldId="260"/>
            <ac:picMk id="3" creationId="{27070EBC-F3EA-0E6E-1EDD-B6EDDBEB573B}"/>
          </ac:picMkLst>
        </pc:picChg>
      </pc:sldChg>
      <pc:sldChg chg="del">
        <pc:chgData name="Cecilia Paolini" userId="5f1327291e59a3b7" providerId="LiveId" clId="{53AE00C7-7A76-45E9-8576-95BBD9F71634}" dt="2022-05-24T13:26:18.807" v="123" actId="47"/>
        <pc:sldMkLst>
          <pc:docMk/>
          <pc:sldMk cId="4113601109" sldId="260"/>
        </pc:sldMkLst>
      </pc:sldChg>
      <pc:sldChg chg="addSp modSp new mod">
        <pc:chgData name="Cecilia Paolini" userId="5f1327291e59a3b7" providerId="LiveId" clId="{53AE00C7-7A76-45E9-8576-95BBD9F71634}" dt="2022-05-24T13:41:15.105" v="571" actId="14100"/>
        <pc:sldMkLst>
          <pc:docMk/>
          <pc:sldMk cId="66001220" sldId="261"/>
        </pc:sldMkLst>
        <pc:spChg chg="add mod">
          <ac:chgData name="Cecilia Paolini" userId="5f1327291e59a3b7" providerId="LiveId" clId="{53AE00C7-7A76-45E9-8576-95BBD9F71634}" dt="2022-05-24T13:40:56.649" v="569" actId="255"/>
          <ac:spMkLst>
            <pc:docMk/>
            <pc:sldMk cId="66001220" sldId="261"/>
            <ac:spMk id="6" creationId="{0D6179C5-A366-8F51-ECE1-FC2AB50C8D41}"/>
          </ac:spMkLst>
        </pc:spChg>
        <pc:picChg chg="add mod">
          <ac:chgData name="Cecilia Paolini" userId="5f1327291e59a3b7" providerId="LiveId" clId="{53AE00C7-7A76-45E9-8576-95BBD9F71634}" dt="2022-05-24T13:41:15.105" v="571" actId="14100"/>
          <ac:picMkLst>
            <pc:docMk/>
            <pc:sldMk cId="66001220" sldId="261"/>
            <ac:picMk id="3" creationId="{99F7C0B3-CADB-8724-0AD8-737405E28E52}"/>
          </ac:picMkLst>
        </pc:picChg>
        <pc:picChg chg="add mod">
          <ac:chgData name="Cecilia Paolini" userId="5f1327291e59a3b7" providerId="LiveId" clId="{53AE00C7-7A76-45E9-8576-95BBD9F71634}" dt="2022-05-24T13:41:07.097" v="570" actId="14100"/>
          <ac:picMkLst>
            <pc:docMk/>
            <pc:sldMk cId="66001220" sldId="261"/>
            <ac:picMk id="5" creationId="{DBF3C232-7685-B4C6-D729-130C5EA5739D}"/>
          </ac:picMkLst>
        </pc:picChg>
      </pc:sldChg>
      <pc:sldChg chg="del">
        <pc:chgData name="Cecilia Paolini" userId="5f1327291e59a3b7" providerId="LiveId" clId="{53AE00C7-7A76-45E9-8576-95BBD9F71634}" dt="2022-05-24T13:26:19.172" v="124" actId="47"/>
        <pc:sldMkLst>
          <pc:docMk/>
          <pc:sldMk cId="3107029467" sldId="261"/>
        </pc:sldMkLst>
      </pc:sldChg>
      <pc:sldChg chg="del">
        <pc:chgData name="Cecilia Paolini" userId="5f1327291e59a3b7" providerId="LiveId" clId="{53AE00C7-7A76-45E9-8576-95BBD9F71634}" dt="2022-05-24T13:26:19.524" v="125" actId="47"/>
        <pc:sldMkLst>
          <pc:docMk/>
          <pc:sldMk cId="3065296037" sldId="262"/>
        </pc:sldMkLst>
      </pc:sldChg>
      <pc:sldChg chg="addSp modSp new mod setBg">
        <pc:chgData name="Cecilia Paolini" userId="5f1327291e59a3b7" providerId="LiveId" clId="{53AE00C7-7A76-45E9-8576-95BBD9F71634}" dt="2022-05-24T13:42:34.975" v="601" actId="255"/>
        <pc:sldMkLst>
          <pc:docMk/>
          <pc:sldMk cId="4035082502" sldId="262"/>
        </pc:sldMkLst>
        <pc:spChg chg="add mod">
          <ac:chgData name="Cecilia Paolini" userId="5f1327291e59a3b7" providerId="LiveId" clId="{53AE00C7-7A76-45E9-8576-95BBD9F71634}" dt="2022-05-24T13:42:34.975" v="601" actId="255"/>
          <ac:spMkLst>
            <pc:docMk/>
            <pc:sldMk cId="4035082502" sldId="262"/>
            <ac:spMk id="4" creationId="{8BD90FE3-B70B-5854-5004-514DC8BFF500}"/>
          </ac:spMkLst>
        </pc:spChg>
        <pc:picChg chg="add mod ord">
          <ac:chgData name="Cecilia Paolini" userId="5f1327291e59a3b7" providerId="LiveId" clId="{53AE00C7-7A76-45E9-8576-95BBD9F71634}" dt="2022-05-24T13:42:13.271" v="598" actId="26606"/>
          <ac:picMkLst>
            <pc:docMk/>
            <pc:sldMk cId="4035082502" sldId="262"/>
            <ac:picMk id="3" creationId="{DED8F5AC-6014-52D9-F348-9746B52F7F3D}"/>
          </ac:picMkLst>
        </pc:picChg>
        <pc:cxnChg chg="add">
          <ac:chgData name="Cecilia Paolini" userId="5f1327291e59a3b7" providerId="LiveId" clId="{53AE00C7-7A76-45E9-8576-95BBD9F71634}" dt="2022-05-24T13:42:13.271" v="598" actId="26606"/>
          <ac:cxnSpMkLst>
            <pc:docMk/>
            <pc:sldMk cId="4035082502" sldId="262"/>
            <ac:cxnSpMk id="9" creationId="{A7F400EE-A8A5-48AF-B4D6-291B52C6F0B0}"/>
          </ac:cxnSpMkLst>
        </pc:cxnChg>
      </pc:sldChg>
      <pc:sldChg chg="addSp modSp new mod">
        <pc:chgData name="Cecilia Paolini" userId="5f1327291e59a3b7" providerId="LiveId" clId="{53AE00C7-7A76-45E9-8576-95BBD9F71634}" dt="2022-05-24T13:48:35.753" v="669" actId="1076"/>
        <pc:sldMkLst>
          <pc:docMk/>
          <pc:sldMk cId="2333187321" sldId="263"/>
        </pc:sldMkLst>
        <pc:spChg chg="add mod">
          <ac:chgData name="Cecilia Paolini" userId="5f1327291e59a3b7" providerId="LiveId" clId="{53AE00C7-7A76-45E9-8576-95BBD9F71634}" dt="2022-05-24T13:48:29.603" v="667" actId="255"/>
          <ac:spMkLst>
            <pc:docMk/>
            <pc:sldMk cId="2333187321" sldId="263"/>
            <ac:spMk id="3" creationId="{A105D1ED-C873-D542-6398-3CF8EC28D26A}"/>
          </ac:spMkLst>
        </pc:spChg>
        <pc:picChg chg="add mod">
          <ac:chgData name="Cecilia Paolini" userId="5f1327291e59a3b7" providerId="LiveId" clId="{53AE00C7-7A76-45E9-8576-95BBD9F71634}" dt="2022-05-24T13:48:35.753" v="669" actId="1076"/>
          <ac:picMkLst>
            <pc:docMk/>
            <pc:sldMk cId="2333187321" sldId="263"/>
            <ac:picMk id="2" creationId="{0B09DB28-B66B-6959-B9A7-BB4C912EBFD5}"/>
          </ac:picMkLst>
        </pc:picChg>
      </pc:sldChg>
      <pc:sldChg chg="del">
        <pc:chgData name="Cecilia Paolini" userId="5f1327291e59a3b7" providerId="LiveId" clId="{53AE00C7-7A76-45E9-8576-95BBD9F71634}" dt="2022-05-24T13:26:19.840" v="126" actId="47"/>
        <pc:sldMkLst>
          <pc:docMk/>
          <pc:sldMk cId="3052574884" sldId="263"/>
        </pc:sldMkLst>
      </pc:sldChg>
      <pc:sldChg chg="del">
        <pc:chgData name="Cecilia Paolini" userId="5f1327291e59a3b7" providerId="LiveId" clId="{53AE00C7-7A76-45E9-8576-95BBD9F71634}" dt="2022-05-24T13:26:20.220" v="127" actId="47"/>
        <pc:sldMkLst>
          <pc:docMk/>
          <pc:sldMk cId="2279019784" sldId="264"/>
        </pc:sldMkLst>
      </pc:sldChg>
      <pc:sldChg chg="addSp modSp new mod">
        <pc:chgData name="Cecilia Paolini" userId="5f1327291e59a3b7" providerId="LiveId" clId="{53AE00C7-7A76-45E9-8576-95BBD9F71634}" dt="2022-05-24T13:50:15.449" v="720" actId="255"/>
        <pc:sldMkLst>
          <pc:docMk/>
          <pc:sldMk cId="3141726930" sldId="264"/>
        </pc:sldMkLst>
        <pc:spChg chg="add mod">
          <ac:chgData name="Cecilia Paolini" userId="5f1327291e59a3b7" providerId="LiveId" clId="{53AE00C7-7A76-45E9-8576-95BBD9F71634}" dt="2022-05-24T13:50:15.449" v="720" actId="255"/>
          <ac:spMkLst>
            <pc:docMk/>
            <pc:sldMk cId="3141726930" sldId="264"/>
            <ac:spMk id="3" creationId="{04A0A5B8-B448-DCC1-B2DB-6082C0FFC884}"/>
          </ac:spMkLst>
        </pc:spChg>
        <pc:picChg chg="add mod">
          <ac:chgData name="Cecilia Paolini" userId="5f1327291e59a3b7" providerId="LiveId" clId="{53AE00C7-7A76-45E9-8576-95BBD9F71634}" dt="2022-05-24T13:49:41.840" v="672" actId="1076"/>
          <ac:picMkLst>
            <pc:docMk/>
            <pc:sldMk cId="3141726930" sldId="264"/>
            <ac:picMk id="2" creationId="{EC17BE8C-F436-140C-1CA8-DD383130978D}"/>
          </ac:picMkLst>
        </pc:picChg>
      </pc:sldChg>
      <pc:sldChg chg="addSp modSp new mod">
        <pc:chgData name="Cecilia Paolini" userId="5f1327291e59a3b7" providerId="LiveId" clId="{53AE00C7-7A76-45E9-8576-95BBD9F71634}" dt="2022-05-24T13:59:45.294" v="777" actId="255"/>
        <pc:sldMkLst>
          <pc:docMk/>
          <pc:sldMk cId="3088342223" sldId="265"/>
        </pc:sldMkLst>
        <pc:spChg chg="add mod">
          <ac:chgData name="Cecilia Paolini" userId="5f1327291e59a3b7" providerId="LiveId" clId="{53AE00C7-7A76-45E9-8576-95BBD9F71634}" dt="2022-05-24T13:59:45.294" v="777" actId="255"/>
          <ac:spMkLst>
            <pc:docMk/>
            <pc:sldMk cId="3088342223" sldId="265"/>
            <ac:spMk id="3" creationId="{DB178DAD-616E-9EE8-DD04-5CD9BDBDDF3E}"/>
          </ac:spMkLst>
        </pc:spChg>
        <pc:picChg chg="add mod">
          <ac:chgData name="Cecilia Paolini" userId="5f1327291e59a3b7" providerId="LiveId" clId="{53AE00C7-7A76-45E9-8576-95BBD9F71634}" dt="2022-05-24T13:58:10.810" v="725" actId="1076"/>
          <ac:picMkLst>
            <pc:docMk/>
            <pc:sldMk cId="3088342223" sldId="265"/>
            <ac:picMk id="2" creationId="{F8FCF8FB-853F-1BFC-C11F-9953D565BDF3}"/>
          </ac:picMkLst>
        </pc:picChg>
      </pc:sldChg>
      <pc:sldChg chg="del">
        <pc:chgData name="Cecilia Paolini" userId="5f1327291e59a3b7" providerId="LiveId" clId="{53AE00C7-7A76-45E9-8576-95BBD9F71634}" dt="2022-05-24T13:26:20.527" v="128" actId="47"/>
        <pc:sldMkLst>
          <pc:docMk/>
          <pc:sldMk cId="3423905334" sldId="265"/>
        </pc:sldMkLst>
      </pc:sldChg>
      <pc:sldChg chg="del">
        <pc:chgData name="Cecilia Paolini" userId="5f1327291e59a3b7" providerId="LiveId" clId="{53AE00C7-7A76-45E9-8576-95BBD9F71634}" dt="2022-05-24T13:26:21.081" v="129" actId="47"/>
        <pc:sldMkLst>
          <pc:docMk/>
          <pc:sldMk cId="1967208388" sldId="266"/>
        </pc:sldMkLst>
      </pc:sldChg>
      <pc:sldChg chg="del">
        <pc:chgData name="Cecilia Paolini" userId="5f1327291e59a3b7" providerId="LiveId" clId="{53AE00C7-7A76-45E9-8576-95BBD9F71634}" dt="2022-05-24T13:26:21.275" v="130" actId="47"/>
        <pc:sldMkLst>
          <pc:docMk/>
          <pc:sldMk cId="2583890592" sldId="267"/>
        </pc:sldMkLst>
      </pc:sldChg>
      <pc:sldChg chg="del">
        <pc:chgData name="Cecilia Paolini" userId="5f1327291e59a3b7" providerId="LiveId" clId="{53AE00C7-7A76-45E9-8576-95BBD9F71634}" dt="2022-05-24T13:26:21.476" v="131" actId="47"/>
        <pc:sldMkLst>
          <pc:docMk/>
          <pc:sldMk cId="3176215699" sldId="268"/>
        </pc:sldMkLst>
      </pc:sldChg>
      <pc:sldChg chg="del">
        <pc:chgData name="Cecilia Paolini" userId="5f1327291e59a3b7" providerId="LiveId" clId="{53AE00C7-7A76-45E9-8576-95BBD9F71634}" dt="2022-05-24T13:26:21.660" v="132" actId="47"/>
        <pc:sldMkLst>
          <pc:docMk/>
          <pc:sldMk cId="2816926233" sldId="269"/>
        </pc:sldMkLst>
      </pc:sldChg>
      <pc:sldChg chg="del">
        <pc:chgData name="Cecilia Paolini" userId="5f1327291e59a3b7" providerId="LiveId" clId="{53AE00C7-7A76-45E9-8576-95BBD9F71634}" dt="2022-05-24T13:26:21.863" v="133" actId="47"/>
        <pc:sldMkLst>
          <pc:docMk/>
          <pc:sldMk cId="2016711337" sldId="270"/>
        </pc:sldMkLst>
      </pc:sldChg>
      <pc:sldChg chg="del">
        <pc:chgData name="Cecilia Paolini" userId="5f1327291e59a3b7" providerId="LiveId" clId="{53AE00C7-7A76-45E9-8576-95BBD9F71634}" dt="2022-05-24T13:26:22.399" v="134" actId="47"/>
        <pc:sldMkLst>
          <pc:docMk/>
          <pc:sldMk cId="1250748047" sldId="271"/>
        </pc:sldMkLst>
      </pc:sldChg>
    </pc:docChg>
  </pc:docChgLst>
  <pc:docChgLst>
    <pc:chgData name="Cecilia Paolini" userId="5f1327291e59a3b7" providerId="LiveId" clId="{82723187-F572-4948-93D0-BE66D449E768}"/>
    <pc:docChg chg="modSld">
      <pc:chgData name="Cecilia Paolini" userId="5f1327291e59a3b7" providerId="LiveId" clId="{82723187-F572-4948-93D0-BE66D449E768}" dt="2022-04-26T16:07:46.724" v="14" actId="1036"/>
      <pc:docMkLst>
        <pc:docMk/>
      </pc:docMkLst>
      <pc:sldChg chg="modSp mod">
        <pc:chgData name="Cecilia Paolini" userId="5f1327291e59a3b7" providerId="LiveId" clId="{82723187-F572-4948-93D0-BE66D449E768}" dt="2022-04-26T16:07:46.724" v="14" actId="1036"/>
        <pc:sldMkLst>
          <pc:docMk/>
          <pc:sldMk cId="3107029467" sldId="261"/>
        </pc:sldMkLst>
        <pc:spChg chg="mod">
          <ac:chgData name="Cecilia Paolini" userId="5f1327291e59a3b7" providerId="LiveId" clId="{82723187-F572-4948-93D0-BE66D449E768}" dt="2022-04-26T16:06:25.042" v="6" actId="121"/>
          <ac:spMkLst>
            <pc:docMk/>
            <pc:sldMk cId="3107029467" sldId="261"/>
            <ac:spMk id="9" creationId="{8A921FDE-9F52-B649-C5B7-4D8BC80FE7D1}"/>
          </ac:spMkLst>
        </pc:spChg>
        <pc:spChg chg="mod">
          <ac:chgData name="Cecilia Paolini" userId="5f1327291e59a3b7" providerId="LiveId" clId="{82723187-F572-4948-93D0-BE66D449E768}" dt="2022-04-26T16:06:26.609" v="7" actId="120"/>
          <ac:spMkLst>
            <pc:docMk/>
            <pc:sldMk cId="3107029467" sldId="261"/>
            <ac:spMk id="12" creationId="{0E1F77E3-615C-AFEE-9900-9E0AF3E7917B}"/>
          </ac:spMkLst>
        </pc:spChg>
        <pc:picChg chg="mod">
          <ac:chgData name="Cecilia Paolini" userId="5f1327291e59a3b7" providerId="LiveId" clId="{82723187-F572-4948-93D0-BE66D449E768}" dt="2022-04-26T16:06:11.991" v="3" actId="1076"/>
          <ac:picMkLst>
            <pc:docMk/>
            <pc:sldMk cId="3107029467" sldId="261"/>
            <ac:picMk id="3" creationId="{FED72382-6DA3-3FB3-13AB-483223CC482A}"/>
          </ac:picMkLst>
        </pc:picChg>
        <pc:picChg chg="mod">
          <ac:chgData name="Cecilia Paolini" userId="5f1327291e59a3b7" providerId="LiveId" clId="{82723187-F572-4948-93D0-BE66D449E768}" dt="2022-04-26T16:07:46.724" v="14" actId="1036"/>
          <ac:picMkLst>
            <pc:docMk/>
            <pc:sldMk cId="3107029467" sldId="261"/>
            <ac:picMk id="5" creationId="{34476022-41F9-C0F4-916B-8AD557DCBD9F}"/>
          </ac:picMkLst>
        </pc:picChg>
      </pc:sldChg>
    </pc:docChg>
  </pc:docChgLst>
  <pc:docChgLst>
    <pc:chgData name="Cecilia Paolini" userId="5f1327291e59a3b7" providerId="LiveId" clId="{764363B6-DDB2-45AC-A3E2-ADC822704BC7}"/>
    <pc:docChg chg="undo custSel addSld delSld modSld sldOrd">
      <pc:chgData name="Cecilia Paolini" userId="5f1327291e59a3b7" providerId="LiveId" clId="{764363B6-DDB2-45AC-A3E2-ADC822704BC7}" dt="2022-07-21T04:13:11.883" v="337" actId="47"/>
      <pc:docMkLst>
        <pc:docMk/>
      </pc:docMkLst>
      <pc:sldChg chg="modSp mod">
        <pc:chgData name="Cecilia Paolini" userId="5f1327291e59a3b7" providerId="LiveId" clId="{764363B6-DDB2-45AC-A3E2-ADC822704BC7}" dt="2022-07-18T13:43:49.413" v="171" actId="20577"/>
        <pc:sldMkLst>
          <pc:docMk/>
          <pc:sldMk cId="2288057901" sldId="256"/>
        </pc:sldMkLst>
        <pc:spChg chg="mod">
          <ac:chgData name="Cecilia Paolini" userId="5f1327291e59a3b7" providerId="LiveId" clId="{764363B6-DDB2-45AC-A3E2-ADC822704BC7}" dt="2022-07-18T13:43:49.413" v="171" actId="20577"/>
          <ac:spMkLst>
            <pc:docMk/>
            <pc:sldMk cId="2288057901" sldId="256"/>
            <ac:spMk id="2" creationId="{357A8576-6A82-4B04-1860-0BBEA58CD7C8}"/>
          </ac:spMkLst>
        </pc:spChg>
        <pc:spChg chg="mod">
          <ac:chgData name="Cecilia Paolini" userId="5f1327291e59a3b7" providerId="LiveId" clId="{764363B6-DDB2-45AC-A3E2-ADC822704BC7}" dt="2022-07-18T13:39:49.139" v="29" actId="20577"/>
          <ac:spMkLst>
            <pc:docMk/>
            <pc:sldMk cId="2288057901" sldId="256"/>
            <ac:spMk id="6" creationId="{73D65DFE-B5CC-1CC2-3D3D-2F61A7938C63}"/>
          </ac:spMkLst>
        </pc:spChg>
      </pc:sldChg>
      <pc:sldChg chg="addSp delSp modSp new mod setBg">
        <pc:chgData name="Cecilia Paolini" userId="5f1327291e59a3b7" providerId="LiveId" clId="{764363B6-DDB2-45AC-A3E2-ADC822704BC7}" dt="2022-07-18T14:09:55.634" v="213" actId="14100"/>
        <pc:sldMkLst>
          <pc:docMk/>
          <pc:sldMk cId="2455834253" sldId="257"/>
        </pc:sldMkLst>
        <pc:spChg chg="add del">
          <ac:chgData name="Cecilia Paolini" userId="5f1327291e59a3b7" providerId="LiveId" clId="{764363B6-DDB2-45AC-A3E2-ADC822704BC7}" dt="2022-07-18T14:08:45.122" v="205" actId="26606"/>
          <ac:spMkLst>
            <pc:docMk/>
            <pc:sldMk cId="2455834253" sldId="257"/>
            <ac:spMk id="8" creationId="{32BC26D8-82FB-445E-AA49-62A77D7C1EE0}"/>
          </ac:spMkLst>
        </pc:spChg>
        <pc:spChg chg="add del">
          <ac:chgData name="Cecilia Paolini" userId="5f1327291e59a3b7" providerId="LiveId" clId="{764363B6-DDB2-45AC-A3E2-ADC822704BC7}" dt="2022-07-18T14:08:45.122" v="205" actId="26606"/>
          <ac:spMkLst>
            <pc:docMk/>
            <pc:sldMk cId="2455834253" sldId="257"/>
            <ac:spMk id="10" creationId="{CB44330D-EA18-4254-AA95-EB49948539B8}"/>
          </ac:spMkLst>
        </pc:spChg>
        <pc:picChg chg="add mod">
          <ac:chgData name="Cecilia Paolini" userId="5f1327291e59a3b7" providerId="LiveId" clId="{764363B6-DDB2-45AC-A3E2-ADC822704BC7}" dt="2022-07-18T14:09:17.445" v="210" actId="1076"/>
          <ac:picMkLst>
            <pc:docMk/>
            <pc:sldMk cId="2455834253" sldId="257"/>
            <ac:picMk id="3" creationId="{ECB29612-2C99-45BD-E152-D7DBCE8D1726}"/>
          </ac:picMkLst>
        </pc:picChg>
        <pc:picChg chg="add mod">
          <ac:chgData name="Cecilia Paolini" userId="5f1327291e59a3b7" providerId="LiveId" clId="{764363B6-DDB2-45AC-A3E2-ADC822704BC7}" dt="2022-07-18T14:09:55.634" v="213" actId="14100"/>
          <ac:picMkLst>
            <pc:docMk/>
            <pc:sldMk cId="2455834253" sldId="257"/>
            <ac:picMk id="5" creationId="{84AD9B7A-9615-F536-FF81-955A2AC72A54}"/>
          </ac:picMkLst>
        </pc:picChg>
      </pc:sldChg>
      <pc:sldChg chg="delSp del mod">
        <pc:chgData name="Cecilia Paolini" userId="5f1327291e59a3b7" providerId="LiveId" clId="{764363B6-DDB2-45AC-A3E2-ADC822704BC7}" dt="2022-07-18T13:39:56.391" v="31" actId="47"/>
        <pc:sldMkLst>
          <pc:docMk/>
          <pc:sldMk cId="3584098227" sldId="257"/>
        </pc:sldMkLst>
        <pc:picChg chg="del">
          <ac:chgData name="Cecilia Paolini" userId="5f1327291e59a3b7" providerId="LiveId" clId="{764363B6-DDB2-45AC-A3E2-ADC822704BC7}" dt="2022-07-18T13:39:53.259" v="30" actId="478"/>
          <ac:picMkLst>
            <pc:docMk/>
            <pc:sldMk cId="3584098227" sldId="257"/>
            <ac:picMk id="5" creationId="{7F349E7C-8A2B-D561-4D76-E91B07F22FE7}"/>
          </ac:picMkLst>
        </pc:picChg>
      </pc:sldChg>
      <pc:sldChg chg="addSp modSp new mod ord setBg">
        <pc:chgData name="Cecilia Paolini" userId="5f1327291e59a3b7" providerId="LiveId" clId="{764363B6-DDB2-45AC-A3E2-ADC822704BC7}" dt="2022-07-18T14:01:51.883" v="190"/>
        <pc:sldMkLst>
          <pc:docMk/>
          <pc:sldMk cId="1626378320" sldId="258"/>
        </pc:sldMkLst>
        <pc:spChg chg="add">
          <ac:chgData name="Cecilia Paolini" userId="5f1327291e59a3b7" providerId="LiveId" clId="{764363B6-DDB2-45AC-A3E2-ADC822704BC7}" dt="2022-07-18T13:50:40.674" v="177" actId="26606"/>
          <ac:spMkLst>
            <pc:docMk/>
            <pc:sldMk cId="1626378320" sldId="258"/>
            <ac:spMk id="7" creationId="{42A4FC2C-047E-45A5-965D-8E1E3BF09BC6}"/>
          </ac:spMkLst>
        </pc:spChg>
        <pc:picChg chg="add mod">
          <ac:chgData name="Cecilia Paolini" userId="5f1327291e59a3b7" providerId="LiveId" clId="{764363B6-DDB2-45AC-A3E2-ADC822704BC7}" dt="2022-07-18T13:50:40.674" v="177" actId="26606"/>
          <ac:picMkLst>
            <pc:docMk/>
            <pc:sldMk cId="1626378320" sldId="258"/>
            <ac:picMk id="2" creationId="{4DAA7699-78F8-16CF-AE63-648C62ED4F55}"/>
          </ac:picMkLst>
        </pc:picChg>
      </pc:sldChg>
      <pc:sldChg chg="del">
        <pc:chgData name="Cecilia Paolini" userId="5f1327291e59a3b7" providerId="LiveId" clId="{764363B6-DDB2-45AC-A3E2-ADC822704BC7}" dt="2022-07-18T13:39:58.645" v="34" actId="47"/>
        <pc:sldMkLst>
          <pc:docMk/>
          <pc:sldMk cId="4159773633" sldId="258"/>
        </pc:sldMkLst>
      </pc:sldChg>
      <pc:sldChg chg="addSp delSp modSp new mod ord">
        <pc:chgData name="Cecilia Paolini" userId="5f1327291e59a3b7" providerId="LiveId" clId="{764363B6-DDB2-45AC-A3E2-ADC822704BC7}" dt="2022-07-18T21:47:21.760" v="336" actId="1076"/>
        <pc:sldMkLst>
          <pc:docMk/>
          <pc:sldMk cId="1351762004" sldId="259"/>
        </pc:sldMkLst>
        <pc:picChg chg="add del mod">
          <ac:chgData name="Cecilia Paolini" userId="5f1327291e59a3b7" providerId="LiveId" clId="{764363B6-DDB2-45AC-A3E2-ADC822704BC7}" dt="2022-07-18T21:46:55.525" v="329" actId="478"/>
          <ac:picMkLst>
            <pc:docMk/>
            <pc:sldMk cId="1351762004" sldId="259"/>
            <ac:picMk id="3" creationId="{72A5E8F0-EBF5-E4B7-FFF6-94B3AA99F92D}"/>
          </ac:picMkLst>
        </pc:picChg>
        <pc:picChg chg="add mod">
          <ac:chgData name="Cecilia Paolini" userId="5f1327291e59a3b7" providerId="LiveId" clId="{764363B6-DDB2-45AC-A3E2-ADC822704BC7}" dt="2022-07-18T21:47:03.946" v="331" actId="1076"/>
          <ac:picMkLst>
            <pc:docMk/>
            <pc:sldMk cId="1351762004" sldId="259"/>
            <ac:picMk id="5" creationId="{9FFC8A87-DB1D-43DC-EA54-802634C779AE}"/>
          </ac:picMkLst>
        </pc:picChg>
        <pc:picChg chg="add mod">
          <ac:chgData name="Cecilia Paolini" userId="5f1327291e59a3b7" providerId="LiveId" clId="{764363B6-DDB2-45AC-A3E2-ADC822704BC7}" dt="2022-07-18T21:47:21.760" v="336" actId="1076"/>
          <ac:picMkLst>
            <pc:docMk/>
            <pc:sldMk cId="1351762004" sldId="259"/>
            <ac:picMk id="7" creationId="{825803B7-6070-41C2-BBCC-62729C68F1C4}"/>
          </ac:picMkLst>
        </pc:picChg>
      </pc:sldChg>
      <pc:sldChg chg="del">
        <pc:chgData name="Cecilia Paolini" userId="5f1327291e59a3b7" providerId="LiveId" clId="{764363B6-DDB2-45AC-A3E2-ADC822704BC7}" dt="2022-07-18T13:39:58.036" v="33" actId="47"/>
        <pc:sldMkLst>
          <pc:docMk/>
          <pc:sldMk cId="2742194965" sldId="259"/>
        </pc:sldMkLst>
      </pc:sldChg>
      <pc:sldChg chg="del">
        <pc:chgData name="Cecilia Paolini" userId="5f1327291e59a3b7" providerId="LiveId" clId="{764363B6-DDB2-45AC-A3E2-ADC822704BC7}" dt="2022-07-18T13:39:57.183" v="32" actId="47"/>
        <pc:sldMkLst>
          <pc:docMk/>
          <pc:sldMk cId="1032003237" sldId="260"/>
        </pc:sldMkLst>
      </pc:sldChg>
      <pc:sldChg chg="new del ord">
        <pc:chgData name="Cecilia Paolini" userId="5f1327291e59a3b7" providerId="LiveId" clId="{764363B6-DDB2-45AC-A3E2-ADC822704BC7}" dt="2022-07-18T14:17:59.276" v="214" actId="47"/>
        <pc:sldMkLst>
          <pc:docMk/>
          <pc:sldMk cId="3781624759" sldId="260"/>
        </pc:sldMkLst>
      </pc:sldChg>
      <pc:sldChg chg="addSp modSp new mod ord">
        <pc:chgData name="Cecilia Paolini" userId="5f1327291e59a3b7" providerId="LiveId" clId="{764363B6-DDB2-45AC-A3E2-ADC822704BC7}" dt="2022-07-18T14:04:41.210" v="201" actId="1076"/>
        <pc:sldMkLst>
          <pc:docMk/>
          <pc:sldMk cId="43697361" sldId="261"/>
        </pc:sldMkLst>
        <pc:picChg chg="add mod">
          <ac:chgData name="Cecilia Paolini" userId="5f1327291e59a3b7" providerId="LiveId" clId="{764363B6-DDB2-45AC-A3E2-ADC822704BC7}" dt="2022-07-18T14:04:41.210" v="201" actId="1076"/>
          <ac:picMkLst>
            <pc:docMk/>
            <pc:sldMk cId="43697361" sldId="261"/>
            <ac:picMk id="3" creationId="{97232198-991F-19C6-18E6-F04C0C83DDD0}"/>
          </ac:picMkLst>
        </pc:picChg>
        <pc:picChg chg="add mod">
          <ac:chgData name="Cecilia Paolini" userId="5f1327291e59a3b7" providerId="LiveId" clId="{764363B6-DDB2-45AC-A3E2-ADC822704BC7}" dt="2022-07-18T14:04:04.276" v="198" actId="1076"/>
          <ac:picMkLst>
            <pc:docMk/>
            <pc:sldMk cId="43697361" sldId="261"/>
            <ac:picMk id="5" creationId="{6ECA1753-0F70-B20C-8ED2-640DD84D44D0}"/>
          </ac:picMkLst>
        </pc:picChg>
      </pc:sldChg>
      <pc:sldChg chg="del">
        <pc:chgData name="Cecilia Paolini" userId="5f1327291e59a3b7" providerId="LiveId" clId="{764363B6-DDB2-45AC-A3E2-ADC822704BC7}" dt="2022-07-18T13:39:59.245" v="35" actId="47"/>
        <pc:sldMkLst>
          <pc:docMk/>
          <pc:sldMk cId="66001220" sldId="261"/>
        </pc:sldMkLst>
      </pc:sldChg>
      <pc:sldChg chg="addSp modSp new mod">
        <pc:chgData name="Cecilia Paolini" userId="5f1327291e59a3b7" providerId="LiveId" clId="{764363B6-DDB2-45AC-A3E2-ADC822704BC7}" dt="2022-07-18T14:21:07.982" v="231" actId="1076"/>
        <pc:sldMkLst>
          <pc:docMk/>
          <pc:sldMk cId="3728482913" sldId="262"/>
        </pc:sldMkLst>
        <pc:picChg chg="add mod modCrop">
          <ac:chgData name="Cecilia Paolini" userId="5f1327291e59a3b7" providerId="LiveId" clId="{764363B6-DDB2-45AC-A3E2-ADC822704BC7}" dt="2022-07-18T14:21:04.745" v="230" actId="1076"/>
          <ac:picMkLst>
            <pc:docMk/>
            <pc:sldMk cId="3728482913" sldId="262"/>
            <ac:picMk id="2" creationId="{553D237C-02A5-4022-160B-7C32C7840BB9}"/>
          </ac:picMkLst>
        </pc:picChg>
        <pc:picChg chg="add mod modCrop">
          <ac:chgData name="Cecilia Paolini" userId="5f1327291e59a3b7" providerId="LiveId" clId="{764363B6-DDB2-45AC-A3E2-ADC822704BC7}" dt="2022-07-18T14:21:07.982" v="231" actId="1076"/>
          <ac:picMkLst>
            <pc:docMk/>
            <pc:sldMk cId="3728482913" sldId="262"/>
            <ac:picMk id="3" creationId="{FD6AC6F1-9395-1166-8695-398A03B6DA96}"/>
          </ac:picMkLst>
        </pc:picChg>
      </pc:sldChg>
      <pc:sldChg chg="del">
        <pc:chgData name="Cecilia Paolini" userId="5f1327291e59a3b7" providerId="LiveId" clId="{764363B6-DDB2-45AC-A3E2-ADC822704BC7}" dt="2022-07-18T13:39:59.902" v="36" actId="47"/>
        <pc:sldMkLst>
          <pc:docMk/>
          <pc:sldMk cId="4035082502" sldId="262"/>
        </pc:sldMkLst>
      </pc:sldChg>
      <pc:sldChg chg="del">
        <pc:chgData name="Cecilia Paolini" userId="5f1327291e59a3b7" providerId="LiveId" clId="{764363B6-DDB2-45AC-A3E2-ADC822704BC7}" dt="2022-07-18T13:40:00.455" v="37" actId="47"/>
        <pc:sldMkLst>
          <pc:docMk/>
          <pc:sldMk cId="2333187321" sldId="263"/>
        </pc:sldMkLst>
      </pc:sldChg>
      <pc:sldChg chg="addSp delSp modSp new mod setBg">
        <pc:chgData name="Cecilia Paolini" userId="5f1327291e59a3b7" providerId="LiveId" clId="{764363B6-DDB2-45AC-A3E2-ADC822704BC7}" dt="2022-07-18T21:29:45.209" v="284" actId="1076"/>
        <pc:sldMkLst>
          <pc:docMk/>
          <pc:sldMk cId="3795292106" sldId="263"/>
        </pc:sldMkLst>
        <pc:spChg chg="add del">
          <ac:chgData name="Cecilia Paolini" userId="5f1327291e59a3b7" providerId="LiveId" clId="{764363B6-DDB2-45AC-A3E2-ADC822704BC7}" dt="2022-07-18T21:28:33.710" v="266" actId="26606"/>
          <ac:spMkLst>
            <pc:docMk/>
            <pc:sldMk cId="3795292106" sldId="263"/>
            <ac:spMk id="13" creationId="{9527FCEA-6143-4C5E-8C45-8AC9237ADE89}"/>
          </ac:spMkLst>
        </pc:spChg>
        <pc:spChg chg="add del">
          <ac:chgData name="Cecilia Paolini" userId="5f1327291e59a3b7" providerId="LiveId" clId="{764363B6-DDB2-45AC-A3E2-ADC822704BC7}" dt="2022-07-18T21:28:33.710" v="266" actId="26606"/>
          <ac:spMkLst>
            <pc:docMk/>
            <pc:sldMk cId="3795292106" sldId="263"/>
            <ac:spMk id="15" creationId="{1A9F23AD-7A55-49F3-A3EC-743F47F36B0E}"/>
          </ac:spMkLst>
        </pc:spChg>
        <pc:spChg chg="add del">
          <ac:chgData name="Cecilia Paolini" userId="5f1327291e59a3b7" providerId="LiveId" clId="{764363B6-DDB2-45AC-A3E2-ADC822704BC7}" dt="2022-07-18T21:28:33.710" v="266" actId="26606"/>
          <ac:spMkLst>
            <pc:docMk/>
            <pc:sldMk cId="3795292106" sldId="263"/>
            <ac:spMk id="17" creationId="{D7D9F91F-72C9-4DB9-ABD0-A8180D8262D5}"/>
          </ac:spMkLst>
        </pc:spChg>
        <pc:spChg chg="add del">
          <ac:chgData name="Cecilia Paolini" userId="5f1327291e59a3b7" providerId="LiveId" clId="{764363B6-DDB2-45AC-A3E2-ADC822704BC7}" dt="2022-07-18T21:28:33.710" v="266" actId="26606"/>
          <ac:spMkLst>
            <pc:docMk/>
            <pc:sldMk cId="3795292106" sldId="263"/>
            <ac:spMk id="19" creationId="{BE016956-CE9F-4946-8834-A8BC3529D0F6}"/>
          </ac:spMkLst>
        </pc:spChg>
        <pc:spChg chg="add del">
          <ac:chgData name="Cecilia Paolini" userId="5f1327291e59a3b7" providerId="LiveId" clId="{764363B6-DDB2-45AC-A3E2-ADC822704BC7}" dt="2022-07-18T21:28:37.347" v="268" actId="26606"/>
          <ac:spMkLst>
            <pc:docMk/>
            <pc:sldMk cId="3795292106" sldId="263"/>
            <ac:spMk id="21" creationId="{7F23EF37-19EC-4973-A7AF-4BBF68646D7D}"/>
          </ac:spMkLst>
        </pc:spChg>
        <pc:spChg chg="add del">
          <ac:chgData name="Cecilia Paolini" userId="5f1327291e59a3b7" providerId="LiveId" clId="{764363B6-DDB2-45AC-A3E2-ADC822704BC7}" dt="2022-07-18T21:28:41.617" v="270" actId="26606"/>
          <ac:spMkLst>
            <pc:docMk/>
            <pc:sldMk cId="3795292106" sldId="263"/>
            <ac:spMk id="23" creationId="{42A4FC2C-047E-45A5-965D-8E1E3BF09BC6}"/>
          </ac:spMkLst>
        </pc:spChg>
        <pc:spChg chg="add del">
          <ac:chgData name="Cecilia Paolini" userId="5f1327291e59a3b7" providerId="LiveId" clId="{764363B6-DDB2-45AC-A3E2-ADC822704BC7}" dt="2022-07-18T21:28:54.467" v="273" actId="26606"/>
          <ac:spMkLst>
            <pc:docMk/>
            <pc:sldMk cId="3795292106" sldId="263"/>
            <ac:spMk id="25" creationId="{7F23EF37-19EC-4973-A7AF-4BBF68646D7D}"/>
          </ac:spMkLst>
        </pc:spChg>
        <pc:spChg chg="add">
          <ac:chgData name="Cecilia Paolini" userId="5f1327291e59a3b7" providerId="LiveId" clId="{764363B6-DDB2-45AC-A3E2-ADC822704BC7}" dt="2022-07-18T21:28:54.467" v="273" actId="26606"/>
          <ac:spMkLst>
            <pc:docMk/>
            <pc:sldMk cId="3795292106" sldId="263"/>
            <ac:spMk id="30" creationId="{9527FCEA-6143-4C5E-8C45-8AC9237ADE89}"/>
          </ac:spMkLst>
        </pc:spChg>
        <pc:spChg chg="add">
          <ac:chgData name="Cecilia Paolini" userId="5f1327291e59a3b7" providerId="LiveId" clId="{764363B6-DDB2-45AC-A3E2-ADC822704BC7}" dt="2022-07-18T21:28:54.467" v="273" actId="26606"/>
          <ac:spMkLst>
            <pc:docMk/>
            <pc:sldMk cId="3795292106" sldId="263"/>
            <ac:spMk id="32" creationId="{1A9F23AD-7A55-49F3-A3EC-743F47F36B0E}"/>
          </ac:spMkLst>
        </pc:spChg>
        <pc:spChg chg="add">
          <ac:chgData name="Cecilia Paolini" userId="5f1327291e59a3b7" providerId="LiveId" clId="{764363B6-DDB2-45AC-A3E2-ADC822704BC7}" dt="2022-07-18T21:28:54.467" v="273" actId="26606"/>
          <ac:spMkLst>
            <pc:docMk/>
            <pc:sldMk cId="3795292106" sldId="263"/>
            <ac:spMk id="34" creationId="{D7D9F91F-72C9-4DB9-ABD0-A8180D8262D5}"/>
          </ac:spMkLst>
        </pc:spChg>
        <pc:spChg chg="add">
          <ac:chgData name="Cecilia Paolini" userId="5f1327291e59a3b7" providerId="LiveId" clId="{764363B6-DDB2-45AC-A3E2-ADC822704BC7}" dt="2022-07-18T21:28:54.467" v="273" actId="26606"/>
          <ac:spMkLst>
            <pc:docMk/>
            <pc:sldMk cId="3795292106" sldId="263"/>
            <ac:spMk id="36" creationId="{BE016956-CE9F-4946-8834-A8BC3529D0F6}"/>
          </ac:spMkLst>
        </pc:spChg>
        <pc:picChg chg="add mod ord">
          <ac:chgData name="Cecilia Paolini" userId="5f1327291e59a3b7" providerId="LiveId" clId="{764363B6-DDB2-45AC-A3E2-ADC822704BC7}" dt="2022-07-18T21:29:38.708" v="283" actId="1076"/>
          <ac:picMkLst>
            <pc:docMk/>
            <pc:sldMk cId="3795292106" sldId="263"/>
            <ac:picMk id="2" creationId="{71DD5063-4FC4-78FA-BF3B-5A49D3E080CE}"/>
          </ac:picMkLst>
        </pc:picChg>
        <pc:picChg chg="add mod ord">
          <ac:chgData name="Cecilia Paolini" userId="5f1327291e59a3b7" providerId="LiveId" clId="{764363B6-DDB2-45AC-A3E2-ADC822704BC7}" dt="2022-07-18T21:29:45.209" v="284" actId="1076"/>
          <ac:picMkLst>
            <pc:docMk/>
            <pc:sldMk cId="3795292106" sldId="263"/>
            <ac:picMk id="4" creationId="{6B3F7F6F-0EB2-3A81-2225-D44A193957FF}"/>
          </ac:picMkLst>
        </pc:picChg>
        <pc:picChg chg="add del mod">
          <ac:chgData name="Cecilia Paolini" userId="5f1327291e59a3b7" providerId="LiveId" clId="{764363B6-DDB2-45AC-A3E2-ADC822704BC7}" dt="2022-07-18T21:22:20.087" v="247" actId="21"/>
          <ac:picMkLst>
            <pc:docMk/>
            <pc:sldMk cId="3795292106" sldId="263"/>
            <ac:picMk id="6" creationId="{A7C153A6-D160-C558-95AE-FDE8BD8286DC}"/>
          </ac:picMkLst>
        </pc:picChg>
        <pc:picChg chg="add mod ord">
          <ac:chgData name="Cecilia Paolini" userId="5f1327291e59a3b7" providerId="LiveId" clId="{764363B6-DDB2-45AC-A3E2-ADC822704BC7}" dt="2022-07-18T21:29:11.267" v="277" actId="14100"/>
          <ac:picMkLst>
            <pc:docMk/>
            <pc:sldMk cId="3795292106" sldId="263"/>
            <ac:picMk id="8" creationId="{10AD8E25-0063-0B8B-0953-80E01200863E}"/>
          </ac:picMkLst>
        </pc:picChg>
      </pc:sldChg>
      <pc:sldChg chg="del">
        <pc:chgData name="Cecilia Paolini" userId="5f1327291e59a3b7" providerId="LiveId" clId="{764363B6-DDB2-45AC-A3E2-ADC822704BC7}" dt="2022-07-18T13:40:00.934" v="38" actId="47"/>
        <pc:sldMkLst>
          <pc:docMk/>
          <pc:sldMk cId="3141726930" sldId="264"/>
        </pc:sldMkLst>
      </pc:sldChg>
      <pc:sldChg chg="addSp modSp new mod">
        <pc:chgData name="Cecilia Paolini" userId="5f1327291e59a3b7" providerId="LiveId" clId="{764363B6-DDB2-45AC-A3E2-ADC822704BC7}" dt="2022-07-18T21:22:32.278" v="251" actId="1076"/>
        <pc:sldMkLst>
          <pc:docMk/>
          <pc:sldMk cId="3514964949" sldId="264"/>
        </pc:sldMkLst>
        <pc:picChg chg="add mod">
          <ac:chgData name="Cecilia Paolini" userId="5f1327291e59a3b7" providerId="LiveId" clId="{764363B6-DDB2-45AC-A3E2-ADC822704BC7}" dt="2022-07-18T21:22:32.278" v="251" actId="1076"/>
          <ac:picMkLst>
            <pc:docMk/>
            <pc:sldMk cId="3514964949" sldId="264"/>
            <ac:picMk id="2" creationId="{1CF72632-2FC9-3D8E-91F7-F8E30175C5A1}"/>
          </ac:picMkLst>
        </pc:picChg>
      </pc:sldChg>
      <pc:sldChg chg="del">
        <pc:chgData name="Cecilia Paolini" userId="5f1327291e59a3b7" providerId="LiveId" clId="{764363B6-DDB2-45AC-A3E2-ADC822704BC7}" dt="2022-07-18T13:40:01.940" v="39" actId="47"/>
        <pc:sldMkLst>
          <pc:docMk/>
          <pc:sldMk cId="3088342223" sldId="265"/>
        </pc:sldMkLst>
      </pc:sldChg>
      <pc:sldChg chg="addSp modSp new mod ord">
        <pc:chgData name="Cecilia Paolini" userId="5f1327291e59a3b7" providerId="LiveId" clId="{764363B6-DDB2-45AC-A3E2-ADC822704BC7}" dt="2022-07-18T21:35:13.823" v="298"/>
        <pc:sldMkLst>
          <pc:docMk/>
          <pc:sldMk cId="3682957263" sldId="265"/>
        </pc:sldMkLst>
        <pc:picChg chg="add mod">
          <ac:chgData name="Cecilia Paolini" userId="5f1327291e59a3b7" providerId="LiveId" clId="{764363B6-DDB2-45AC-A3E2-ADC822704BC7}" dt="2022-07-18T21:35:08.697" v="296" actId="14100"/>
          <ac:picMkLst>
            <pc:docMk/>
            <pc:sldMk cId="3682957263" sldId="265"/>
            <ac:picMk id="3" creationId="{7C0B2C04-D476-7F53-30F2-F31AE01CED8E}"/>
          </ac:picMkLst>
        </pc:picChg>
      </pc:sldChg>
      <pc:sldChg chg="addSp modSp new mod ord">
        <pc:chgData name="Cecilia Paolini" userId="5f1327291e59a3b7" providerId="LiveId" clId="{764363B6-DDB2-45AC-A3E2-ADC822704BC7}" dt="2022-07-18T21:35:30.432" v="304" actId="14100"/>
        <pc:sldMkLst>
          <pc:docMk/>
          <pc:sldMk cId="2889891282" sldId="266"/>
        </pc:sldMkLst>
        <pc:picChg chg="add mod">
          <ac:chgData name="Cecilia Paolini" userId="5f1327291e59a3b7" providerId="LiveId" clId="{764363B6-DDB2-45AC-A3E2-ADC822704BC7}" dt="2022-07-18T21:35:30.432" v="304" actId="14100"/>
          <ac:picMkLst>
            <pc:docMk/>
            <pc:sldMk cId="2889891282" sldId="266"/>
            <ac:picMk id="3" creationId="{9A36CF0A-FE58-8F29-C04F-CBB351D04DD4}"/>
          </ac:picMkLst>
        </pc:picChg>
      </pc:sldChg>
      <pc:sldChg chg="addSp modSp new mod ord">
        <pc:chgData name="Cecilia Paolini" userId="5f1327291e59a3b7" providerId="LiveId" clId="{764363B6-DDB2-45AC-A3E2-ADC822704BC7}" dt="2022-07-18T21:36:19.041" v="310" actId="14100"/>
        <pc:sldMkLst>
          <pc:docMk/>
          <pc:sldMk cId="253021466" sldId="267"/>
        </pc:sldMkLst>
        <pc:picChg chg="add mod">
          <ac:chgData name="Cecilia Paolini" userId="5f1327291e59a3b7" providerId="LiveId" clId="{764363B6-DDB2-45AC-A3E2-ADC822704BC7}" dt="2022-07-18T21:36:19.041" v="310" actId="14100"/>
          <ac:picMkLst>
            <pc:docMk/>
            <pc:sldMk cId="253021466" sldId="267"/>
            <ac:picMk id="3" creationId="{CA6D34B1-CF39-19A9-A501-28AB3F4CF773}"/>
          </ac:picMkLst>
        </pc:picChg>
      </pc:sldChg>
      <pc:sldChg chg="addSp delSp modSp new mod setBg">
        <pc:chgData name="Cecilia Paolini" userId="5f1327291e59a3b7" providerId="LiveId" clId="{764363B6-DDB2-45AC-A3E2-ADC822704BC7}" dt="2022-07-18T21:37:16.495" v="317" actId="26606"/>
        <pc:sldMkLst>
          <pc:docMk/>
          <pc:sldMk cId="868288167" sldId="268"/>
        </pc:sldMkLst>
        <pc:spChg chg="add del">
          <ac:chgData name="Cecilia Paolini" userId="5f1327291e59a3b7" providerId="LiveId" clId="{764363B6-DDB2-45AC-A3E2-ADC822704BC7}" dt="2022-07-18T21:37:16.495" v="317" actId="26606"/>
          <ac:spMkLst>
            <pc:docMk/>
            <pc:sldMk cId="868288167" sldId="268"/>
            <ac:spMk id="8" creationId="{01D0AF59-99C3-4251-AB9A-C966C6AD4400}"/>
          </ac:spMkLst>
        </pc:spChg>
        <pc:spChg chg="add del">
          <ac:chgData name="Cecilia Paolini" userId="5f1327291e59a3b7" providerId="LiveId" clId="{764363B6-DDB2-45AC-A3E2-ADC822704BC7}" dt="2022-07-18T21:37:16.495" v="317" actId="26606"/>
          <ac:spMkLst>
            <pc:docMk/>
            <pc:sldMk cId="868288167" sldId="268"/>
            <ac:spMk id="10" creationId="{1855405F-37A2-4869-9154-F8BE3BECE6C3}"/>
          </ac:spMkLst>
        </pc:spChg>
        <pc:picChg chg="add mod">
          <ac:chgData name="Cecilia Paolini" userId="5f1327291e59a3b7" providerId="LiveId" clId="{764363B6-DDB2-45AC-A3E2-ADC822704BC7}" dt="2022-07-18T21:37:16.495" v="317" actId="26606"/>
          <ac:picMkLst>
            <pc:docMk/>
            <pc:sldMk cId="868288167" sldId="268"/>
            <ac:picMk id="3" creationId="{961C5DCB-C67E-02F8-44E4-AF73830C14A3}"/>
          </ac:picMkLst>
        </pc:picChg>
      </pc:sldChg>
      <pc:sldChg chg="addSp modSp new mod">
        <pc:chgData name="Cecilia Paolini" userId="5f1327291e59a3b7" providerId="LiveId" clId="{764363B6-DDB2-45AC-A3E2-ADC822704BC7}" dt="2022-07-18T21:41:42.720" v="325" actId="1076"/>
        <pc:sldMkLst>
          <pc:docMk/>
          <pc:sldMk cId="2228157747" sldId="269"/>
        </pc:sldMkLst>
        <pc:picChg chg="add mod">
          <ac:chgData name="Cecilia Paolini" userId="5f1327291e59a3b7" providerId="LiveId" clId="{764363B6-DDB2-45AC-A3E2-ADC822704BC7}" dt="2022-07-18T21:41:42.720" v="325" actId="1076"/>
          <ac:picMkLst>
            <pc:docMk/>
            <pc:sldMk cId="2228157747" sldId="269"/>
            <ac:picMk id="2" creationId="{868A5FBD-8651-C4EA-0E73-67EFEE26F28B}"/>
          </ac:picMkLst>
        </pc:picChg>
        <pc:picChg chg="add mod">
          <ac:chgData name="Cecilia Paolini" userId="5f1327291e59a3b7" providerId="LiveId" clId="{764363B6-DDB2-45AC-A3E2-ADC822704BC7}" dt="2022-07-18T21:41:38.598" v="324" actId="14100"/>
          <ac:picMkLst>
            <pc:docMk/>
            <pc:sldMk cId="2228157747" sldId="269"/>
            <ac:picMk id="3" creationId="{B8302D9C-9FA6-9E45-D7EF-A6578C681273}"/>
          </ac:picMkLst>
        </pc:picChg>
      </pc:sldChg>
      <pc:sldChg chg="addSp modSp new del mod">
        <pc:chgData name="Cecilia Paolini" userId="5f1327291e59a3b7" providerId="LiveId" clId="{764363B6-DDB2-45AC-A3E2-ADC822704BC7}" dt="2022-07-21T04:13:11.883" v="337" actId="47"/>
        <pc:sldMkLst>
          <pc:docMk/>
          <pc:sldMk cId="3292833898" sldId="270"/>
        </pc:sldMkLst>
        <pc:picChg chg="add mod">
          <ac:chgData name="Cecilia Paolini" userId="5f1327291e59a3b7" providerId="LiveId" clId="{764363B6-DDB2-45AC-A3E2-ADC822704BC7}" dt="2022-07-18T21:45:56.139" v="328" actId="962"/>
          <ac:picMkLst>
            <pc:docMk/>
            <pc:sldMk cId="3292833898" sldId="270"/>
            <ac:picMk id="3" creationId="{91501648-6588-01AC-3CBB-DB76BA58636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2945F71-9FEA-D9F5-6354-9244933E58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58F7BD3-C064-4BB9-F930-F58A72A6DA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B6347F7-0E81-73D0-8163-566DF5BD7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B02F-4AD8-4734-A02A-7604E010704A}" type="datetimeFigureOut">
              <a:rPr lang="it-IT" smtClean="0"/>
              <a:t>04/08/2023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6B22CE3-9557-981D-A3A3-9F8162BE2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DD58B6A-5819-11FC-7052-C69BE3F70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277D-F2E7-429D-B300-C0178CAEFE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4374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B9709C9-1E88-1D74-D962-8978B3A21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8A470A3-4F76-AB87-35B2-43A8486BB5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3087D7C-B51E-6064-236D-DB915D210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B02F-4AD8-4734-A02A-7604E010704A}" type="datetimeFigureOut">
              <a:rPr lang="it-IT" smtClean="0"/>
              <a:t>04/08/2023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27C22FC-3A83-69C6-AE76-D54702B38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93AFBCE-D99C-4C4A-6720-2D904471D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277D-F2E7-429D-B300-C0178CAEFE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8338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2ACFEF57-608E-E051-7790-4B0CC32F85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FF0E90F-C340-91FC-4F96-3B131461C0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6FBDA93-ECC9-C7D4-C592-9FC8219A4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B02F-4AD8-4734-A02A-7604E010704A}" type="datetimeFigureOut">
              <a:rPr lang="it-IT" smtClean="0"/>
              <a:t>04/08/2023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91C3C70-ABE1-99F4-3F4C-F0A94FD11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EA20730-5E24-6E0C-35EA-00FFB160F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277D-F2E7-429D-B300-C0178CAEFE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3174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54DF575-5D72-F78B-28FA-40C1FECCF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B5AADD1-E56B-D077-9118-26ED2A690C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39C5C8C-F791-B3D6-A8BE-58E8213B8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B02F-4AD8-4734-A02A-7604E010704A}" type="datetimeFigureOut">
              <a:rPr lang="it-IT" smtClean="0"/>
              <a:t>04/08/2023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338D772-40B4-9EF0-2D2C-DDB0CAE81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56D8875-1A2D-8EC9-9951-9D1852F59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277D-F2E7-429D-B300-C0178CAEFE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9344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F38654D-5DFB-BA22-1C82-49A7A7145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4D9C79C-D8BC-EE89-55B3-CDA17E7972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03156D3-6E0B-AEC8-84AE-84D0BC535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B02F-4AD8-4734-A02A-7604E010704A}" type="datetimeFigureOut">
              <a:rPr lang="it-IT" smtClean="0"/>
              <a:t>04/08/2023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EE831EC-C0BE-E845-F92F-C92F58AB6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5740FF8-B18D-271B-FC40-DB1080870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277D-F2E7-429D-B300-C0178CAEFE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2450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01D422-CC7F-8B0D-38BC-3DC1305A5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7E7CB66-B462-514E-134C-F3E72AF9D0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512F69C-45FC-BC0C-9AE9-FBA1FB9E47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F27BAF5-83A2-A00D-0C7A-8D4899186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B02F-4AD8-4734-A02A-7604E010704A}" type="datetimeFigureOut">
              <a:rPr lang="it-IT" smtClean="0"/>
              <a:t>04/08/2023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3039A1F-3FF1-6C00-4492-2B59E839A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D4DEE1C-9228-5375-EB5A-96F3C7B9D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277D-F2E7-429D-B300-C0178CAEFE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4037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CD7E1B4-1C29-BA7E-89D2-A2C5BDA1E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2F82DB3-9032-9AB8-95E8-152F8B1E3A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52DCAEA-C7A9-1F6D-97E8-490F5B9016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BC425493-478B-20F4-8F85-87529A1645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2089391C-CA3F-64AD-2C84-45CB7560B7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9F6E9F7-99B2-D4B6-5D99-AF3C85E97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B02F-4AD8-4734-A02A-7604E010704A}" type="datetimeFigureOut">
              <a:rPr lang="it-IT" smtClean="0"/>
              <a:t>04/08/2023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231155A4-F76D-E161-2792-0EDC99BE0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7EA5F769-7439-1F35-32BB-3435E583B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277D-F2E7-429D-B300-C0178CAEFE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4086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56603C-7547-362A-7A3F-5326B2C30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5A3561B-456E-114F-B408-526686101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B02F-4AD8-4734-A02A-7604E010704A}" type="datetimeFigureOut">
              <a:rPr lang="it-IT" smtClean="0"/>
              <a:t>04/08/2023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5D5EBD4-B64E-CFBC-E279-9DA1C74DE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5B4920E-3545-16A3-AF01-19F12035C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277D-F2E7-429D-B300-C0178CAEFE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8095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72D042C-3997-7FBB-1461-9FC75924E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B02F-4AD8-4734-A02A-7604E010704A}" type="datetimeFigureOut">
              <a:rPr lang="it-IT" smtClean="0"/>
              <a:t>04/08/2023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210A966-9D07-38CA-7C51-A2EC2F1A5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81AC78E-E1C6-1E31-8BC5-413926A18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277D-F2E7-429D-B300-C0178CAEFE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0771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7A051E-E5B5-CD51-06F6-270DDD963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0A798EE-CEA0-0F76-C00F-688E2664C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597EE01-B28C-E0ED-4272-2308EA6254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5279872-E741-E25F-8E88-34937F7A7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B02F-4AD8-4734-A02A-7604E010704A}" type="datetimeFigureOut">
              <a:rPr lang="it-IT" smtClean="0"/>
              <a:t>04/08/2023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A2ADD5F-4F0F-41BF-B760-8682A4D0C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44D49FC-6EB8-07D3-A72C-1FCC9B069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277D-F2E7-429D-B300-C0178CAEFE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1050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DE9829E-FECA-C5A3-CDC2-E6EBEB478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DD1942E4-04F0-C163-7DEA-B8257392EA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E74330B-A833-B374-83F2-C36D71732E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7BDBD52-75CA-492B-F0E8-EA6ECFEA1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B02F-4AD8-4734-A02A-7604E010704A}" type="datetimeFigureOut">
              <a:rPr lang="it-IT" smtClean="0"/>
              <a:t>04/08/2023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733491A-4AFA-A7D7-8813-0C6976A4B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7B8376C-3F77-D7E6-EEEF-85FAB08CD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277D-F2E7-429D-B300-C0178CAEFE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7720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837C2EFF-17B6-7516-B34E-D381394D6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0569D4E-1A46-0C0B-6F3C-D664174763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F20C574-A17B-173A-05ED-DB77E31F9E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EB02F-4AD8-4734-A02A-7604E010704A}" type="datetimeFigureOut">
              <a:rPr lang="it-IT" smtClean="0"/>
              <a:t>04/08/2023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F278A67-372B-FE5B-DBD7-0DAE87B586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245E440-68CF-D306-5855-07C1439D87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8277D-F2E7-429D-B300-C0178CAEFE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9721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57A8576-6A82-4B04-1860-0BBEA58CD7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1290953"/>
            <a:ext cx="6096000" cy="344306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DIAGNOSTICA PER I BENI CULTURALI</a:t>
            </a:r>
            <a:br>
              <a:rPr lang="en-US" sz="2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MEDIA, ARTI, CULTURE (LM-65)</a:t>
            </a:r>
            <a:br>
              <a:rPr lang="en-US" sz="2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Università</a:t>
            </a:r>
            <a:r>
              <a:rPr lang="en-US" sz="2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Teramo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F99F7C7-9135-F3DD-06FF-52960E97AF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4840" y="4462581"/>
            <a:ext cx="4272564" cy="766381"/>
          </a:xfrm>
        </p:spPr>
        <p:txBody>
          <a:bodyPr vert="horz" lIns="91440" tIns="45720" rIns="91440" bIns="45720" rtlCol="0">
            <a:noAutofit/>
          </a:bodyPr>
          <a:lstStyle/>
          <a:p>
            <a:pPr algn="l"/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Cecilia Paolini</a:t>
            </a:r>
          </a:p>
          <a:p>
            <a:pPr algn="l"/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Università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Teramo</a:t>
            </a:r>
          </a:p>
          <a:p>
            <a:pPr algn="l"/>
            <a:endParaRPr lang="en-US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655A132-543A-420C-B045-863DB1829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32876" cy="1290953"/>
          </a:xfrm>
          <a:custGeom>
            <a:avLst/>
            <a:gdLst>
              <a:gd name="connsiteX0" fmla="*/ 0 w 5532876"/>
              <a:gd name="connsiteY0" fmla="*/ 0 h 1290953"/>
              <a:gd name="connsiteX1" fmla="*/ 5532876 w 5532876"/>
              <a:gd name="connsiteY1" fmla="*/ 0 h 1290953"/>
              <a:gd name="connsiteX2" fmla="*/ 4936972 w 5532876"/>
              <a:gd name="connsiteY2" fmla="*/ 1290953 h 1290953"/>
              <a:gd name="connsiteX3" fmla="*/ 0 w 5532876"/>
              <a:gd name="connsiteY3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32876" h="1290953">
                <a:moveTo>
                  <a:pt x="0" y="0"/>
                </a:moveTo>
                <a:lnTo>
                  <a:pt x="5532876" y="0"/>
                </a:lnTo>
                <a:lnTo>
                  <a:pt x="4936972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8908FA0-651E-4684-866E-0B2BAA88B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41" y="1"/>
            <a:ext cx="7094159" cy="1290953"/>
          </a:xfrm>
          <a:custGeom>
            <a:avLst/>
            <a:gdLst>
              <a:gd name="connsiteX0" fmla="*/ 595904 w 7094159"/>
              <a:gd name="connsiteY0" fmla="*/ 0 h 1290953"/>
              <a:gd name="connsiteX1" fmla="*/ 7094159 w 7094159"/>
              <a:gd name="connsiteY1" fmla="*/ 0 h 1290953"/>
              <a:gd name="connsiteX2" fmla="*/ 7094159 w 7094159"/>
              <a:gd name="connsiteY2" fmla="*/ 1290553 h 1290953"/>
              <a:gd name="connsiteX3" fmla="*/ 5920618 w 7094159"/>
              <a:gd name="connsiteY3" fmla="*/ 1290553 h 1290953"/>
              <a:gd name="connsiteX4" fmla="*/ 5920618 w 7094159"/>
              <a:gd name="connsiteY4" fmla="*/ 1290953 h 1290953"/>
              <a:gd name="connsiteX5" fmla="*/ 2729248 w 7094159"/>
              <a:gd name="connsiteY5" fmla="*/ 1290953 h 1290953"/>
              <a:gd name="connsiteX6" fmla="*/ 2574303 w 7094159"/>
              <a:gd name="connsiteY6" fmla="*/ 1290953 h 1290953"/>
              <a:gd name="connsiteX7" fmla="*/ 0 w 7094159"/>
              <a:gd name="connsiteY7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4159" h="1290953">
                <a:moveTo>
                  <a:pt x="595904" y="0"/>
                </a:moveTo>
                <a:lnTo>
                  <a:pt x="7094159" y="0"/>
                </a:lnTo>
                <a:lnTo>
                  <a:pt x="7094159" y="1290553"/>
                </a:lnTo>
                <a:lnTo>
                  <a:pt x="5920618" y="1290553"/>
                </a:lnTo>
                <a:lnTo>
                  <a:pt x="5920618" y="1290953"/>
                </a:lnTo>
                <a:lnTo>
                  <a:pt x="2729248" y="1290953"/>
                </a:lnTo>
                <a:lnTo>
                  <a:pt x="2574303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1C9FD5B-792D-1E8F-9037-5B4216EB0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55" y="5647259"/>
            <a:ext cx="2158238" cy="1013584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D774DE7-7E08-4AD4-A4B9-E7758DECB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2116" y="5450103"/>
            <a:ext cx="5569884" cy="1407897"/>
          </a:xfrm>
          <a:custGeom>
            <a:avLst/>
            <a:gdLst>
              <a:gd name="connsiteX0" fmla="*/ 652041 w 5569884"/>
              <a:gd name="connsiteY0" fmla="*/ 0 h 1407897"/>
              <a:gd name="connsiteX1" fmla="*/ 5569884 w 5569884"/>
              <a:gd name="connsiteY1" fmla="*/ 0 h 1407897"/>
              <a:gd name="connsiteX2" fmla="*/ 5569884 w 5569884"/>
              <a:gd name="connsiteY2" fmla="*/ 1407897 h 1407897"/>
              <a:gd name="connsiteX3" fmla="*/ 0 w 5569884"/>
              <a:gd name="connsiteY3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69884" h="1407897">
                <a:moveTo>
                  <a:pt x="652041" y="0"/>
                </a:moveTo>
                <a:lnTo>
                  <a:pt x="5569884" y="0"/>
                </a:lnTo>
                <a:lnTo>
                  <a:pt x="5569884" y="1407897"/>
                </a:lnTo>
                <a:lnTo>
                  <a:pt x="0" y="14078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366A95B-DCA5-4A24-84FD-B90CDBC59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50103"/>
            <a:ext cx="7114535" cy="1407897"/>
          </a:xfrm>
          <a:custGeom>
            <a:avLst/>
            <a:gdLst>
              <a:gd name="connsiteX0" fmla="*/ 0 w 7114535"/>
              <a:gd name="connsiteY0" fmla="*/ 0 h 1407897"/>
              <a:gd name="connsiteX1" fmla="*/ 1189345 w 7114535"/>
              <a:gd name="connsiteY1" fmla="*/ 0 h 1407897"/>
              <a:gd name="connsiteX2" fmla="*/ 7114535 w 7114535"/>
              <a:gd name="connsiteY2" fmla="*/ 0 h 1407897"/>
              <a:gd name="connsiteX3" fmla="*/ 6462495 w 7114535"/>
              <a:gd name="connsiteY3" fmla="*/ 1407897 h 1407897"/>
              <a:gd name="connsiteX4" fmla="*/ 0 w 7114535"/>
              <a:gd name="connsiteY4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4535" h="1407897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462495" y="1407897"/>
                </a:lnTo>
                <a:lnTo>
                  <a:pt x="0" y="1407897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4037A1E-1DA2-C593-507F-E3C014E53FA0}"/>
              </a:ext>
            </a:extLst>
          </p:cNvPr>
          <p:cNvSpPr txBox="1"/>
          <p:nvPr/>
        </p:nvSpPr>
        <p:spPr>
          <a:xfrm>
            <a:off x="1009829" y="6527140"/>
            <a:ext cx="5955361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1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Dipartimento di Scienze della Comunicazione</a:t>
            </a:r>
            <a:endParaRPr lang="it-IT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3D65DFE-B5CC-1CC2-3D3D-2F61A7938C63}"/>
              </a:ext>
            </a:extLst>
          </p:cNvPr>
          <p:cNvSpPr txBox="1"/>
          <p:nvPr/>
        </p:nvSpPr>
        <p:spPr>
          <a:xfrm>
            <a:off x="7190173" y="5449922"/>
            <a:ext cx="4847372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1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i="1" kern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XXII </a:t>
            </a:r>
            <a:r>
              <a:rPr lang="en-US" sz="2400" i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Lezione</a:t>
            </a:r>
            <a:endParaRPr lang="en-US" sz="24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i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SPETTROSCOPIA DI RIFLETTANZA A FIBRE OTTICHE</a:t>
            </a:r>
          </a:p>
          <a:p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288057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655A132-543A-420C-B045-863DB1829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32876" cy="1290953"/>
          </a:xfrm>
          <a:custGeom>
            <a:avLst/>
            <a:gdLst>
              <a:gd name="connsiteX0" fmla="*/ 0 w 5532876"/>
              <a:gd name="connsiteY0" fmla="*/ 0 h 1290953"/>
              <a:gd name="connsiteX1" fmla="*/ 5532876 w 5532876"/>
              <a:gd name="connsiteY1" fmla="*/ 0 h 1290953"/>
              <a:gd name="connsiteX2" fmla="*/ 4936972 w 5532876"/>
              <a:gd name="connsiteY2" fmla="*/ 1290953 h 1290953"/>
              <a:gd name="connsiteX3" fmla="*/ 0 w 5532876"/>
              <a:gd name="connsiteY3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32876" h="1290953">
                <a:moveTo>
                  <a:pt x="0" y="0"/>
                </a:moveTo>
                <a:lnTo>
                  <a:pt x="5532876" y="0"/>
                </a:lnTo>
                <a:lnTo>
                  <a:pt x="4936972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8908FA0-651E-4684-866E-0B2BAA88B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41" y="1"/>
            <a:ext cx="7094159" cy="1290953"/>
          </a:xfrm>
          <a:custGeom>
            <a:avLst/>
            <a:gdLst>
              <a:gd name="connsiteX0" fmla="*/ 595904 w 7094159"/>
              <a:gd name="connsiteY0" fmla="*/ 0 h 1290953"/>
              <a:gd name="connsiteX1" fmla="*/ 7094159 w 7094159"/>
              <a:gd name="connsiteY1" fmla="*/ 0 h 1290953"/>
              <a:gd name="connsiteX2" fmla="*/ 7094159 w 7094159"/>
              <a:gd name="connsiteY2" fmla="*/ 1290553 h 1290953"/>
              <a:gd name="connsiteX3" fmla="*/ 5920618 w 7094159"/>
              <a:gd name="connsiteY3" fmla="*/ 1290553 h 1290953"/>
              <a:gd name="connsiteX4" fmla="*/ 5920618 w 7094159"/>
              <a:gd name="connsiteY4" fmla="*/ 1290953 h 1290953"/>
              <a:gd name="connsiteX5" fmla="*/ 2729248 w 7094159"/>
              <a:gd name="connsiteY5" fmla="*/ 1290953 h 1290953"/>
              <a:gd name="connsiteX6" fmla="*/ 2574303 w 7094159"/>
              <a:gd name="connsiteY6" fmla="*/ 1290953 h 1290953"/>
              <a:gd name="connsiteX7" fmla="*/ 0 w 7094159"/>
              <a:gd name="connsiteY7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4159" h="1290953">
                <a:moveTo>
                  <a:pt x="595904" y="0"/>
                </a:moveTo>
                <a:lnTo>
                  <a:pt x="7094159" y="0"/>
                </a:lnTo>
                <a:lnTo>
                  <a:pt x="7094159" y="1290553"/>
                </a:lnTo>
                <a:lnTo>
                  <a:pt x="5920618" y="1290553"/>
                </a:lnTo>
                <a:lnTo>
                  <a:pt x="5920618" y="1290953"/>
                </a:lnTo>
                <a:lnTo>
                  <a:pt x="2729248" y="1290953"/>
                </a:lnTo>
                <a:lnTo>
                  <a:pt x="2574303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1C9FD5B-792D-1E8F-9037-5B4216EB0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55" y="5647259"/>
            <a:ext cx="2158238" cy="1013584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D774DE7-7E08-4AD4-A4B9-E7758DECB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2116" y="5450103"/>
            <a:ext cx="5569884" cy="1407897"/>
          </a:xfrm>
          <a:custGeom>
            <a:avLst/>
            <a:gdLst>
              <a:gd name="connsiteX0" fmla="*/ 652041 w 5569884"/>
              <a:gd name="connsiteY0" fmla="*/ 0 h 1407897"/>
              <a:gd name="connsiteX1" fmla="*/ 5569884 w 5569884"/>
              <a:gd name="connsiteY1" fmla="*/ 0 h 1407897"/>
              <a:gd name="connsiteX2" fmla="*/ 5569884 w 5569884"/>
              <a:gd name="connsiteY2" fmla="*/ 1407897 h 1407897"/>
              <a:gd name="connsiteX3" fmla="*/ 0 w 5569884"/>
              <a:gd name="connsiteY3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69884" h="1407897">
                <a:moveTo>
                  <a:pt x="652041" y="0"/>
                </a:moveTo>
                <a:lnTo>
                  <a:pt x="5569884" y="0"/>
                </a:lnTo>
                <a:lnTo>
                  <a:pt x="5569884" y="1407897"/>
                </a:lnTo>
                <a:lnTo>
                  <a:pt x="0" y="14078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366A95B-DCA5-4A24-84FD-B90CDBC59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50103"/>
            <a:ext cx="7114535" cy="1407897"/>
          </a:xfrm>
          <a:custGeom>
            <a:avLst/>
            <a:gdLst>
              <a:gd name="connsiteX0" fmla="*/ 0 w 7114535"/>
              <a:gd name="connsiteY0" fmla="*/ 0 h 1407897"/>
              <a:gd name="connsiteX1" fmla="*/ 1189345 w 7114535"/>
              <a:gd name="connsiteY1" fmla="*/ 0 h 1407897"/>
              <a:gd name="connsiteX2" fmla="*/ 7114535 w 7114535"/>
              <a:gd name="connsiteY2" fmla="*/ 0 h 1407897"/>
              <a:gd name="connsiteX3" fmla="*/ 6462495 w 7114535"/>
              <a:gd name="connsiteY3" fmla="*/ 1407897 h 1407897"/>
              <a:gd name="connsiteX4" fmla="*/ 0 w 7114535"/>
              <a:gd name="connsiteY4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4535" h="1407897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462495" y="1407897"/>
                </a:lnTo>
                <a:lnTo>
                  <a:pt x="0" y="1407897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4037A1E-1DA2-C593-507F-E3C014E53FA0}"/>
              </a:ext>
            </a:extLst>
          </p:cNvPr>
          <p:cNvSpPr txBox="1"/>
          <p:nvPr/>
        </p:nvSpPr>
        <p:spPr>
          <a:xfrm>
            <a:off x="1009829" y="6527140"/>
            <a:ext cx="5863484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1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Dipartimento di Scienze della Comunicazione</a:t>
            </a:r>
            <a:endParaRPr lang="it-IT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it-IT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2C21A381-48E6-1468-4D47-D6E3FA6C2EEA}"/>
              </a:ext>
            </a:extLst>
          </p:cNvPr>
          <p:cNvSpPr txBox="1"/>
          <p:nvPr/>
        </p:nvSpPr>
        <p:spPr>
          <a:xfrm>
            <a:off x="6096000" y="163722"/>
            <a:ext cx="581365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i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SPETTROSCOPIA DI RIFLETTANZA A FIBRE OTTICHE</a:t>
            </a:r>
          </a:p>
          <a:p>
            <a:pPr algn="ctr"/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089C7EE-6878-5989-7319-545D89C23B17}"/>
              </a:ext>
            </a:extLst>
          </p:cNvPr>
          <p:cNvSpPr txBox="1"/>
          <p:nvPr/>
        </p:nvSpPr>
        <p:spPr>
          <a:xfrm>
            <a:off x="7969909" y="6106845"/>
            <a:ext cx="437949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INTRODUZIONE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4233408-8EB7-9D30-2311-2F6C2D58F682}"/>
              </a:ext>
            </a:extLst>
          </p:cNvPr>
          <p:cNvSpPr txBox="1"/>
          <p:nvPr/>
        </p:nvSpPr>
        <p:spPr>
          <a:xfrm>
            <a:off x="124303" y="1616201"/>
            <a:ext cx="528427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L’applicazione della tecnica FORS è principalmente indirizzata sia all’identificazione di pigmenti, coloranti e prodotti di alterazione, sia all’analisi del colore e delle sue variazioni. E’ una tecnica totalmente non-invasiva e grazie alla strumentazione portatile permette di effettuare misurazioni </a:t>
            </a:r>
            <a:r>
              <a:rPr lang="it-IT" sz="20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in-situ</a:t>
            </a:r>
            <a:r>
              <a:rPr lang="it-IT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it-IT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Direttamente </a:t>
            </a:r>
            <a:r>
              <a:rPr lang="it-IT" sz="20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in-situ</a:t>
            </a:r>
            <a:r>
              <a:rPr lang="it-IT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su superfici pittoriche, affreschi, materiali lapidei, lignei o in generale per manufatti policromi.</a:t>
            </a: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B403BB18-0ED7-48DD-AFD1-94B92D4EF0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0686" y="1437517"/>
            <a:ext cx="4944285" cy="370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555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655A132-543A-420C-B045-863DB1829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32876" cy="1290953"/>
          </a:xfrm>
          <a:custGeom>
            <a:avLst/>
            <a:gdLst>
              <a:gd name="connsiteX0" fmla="*/ 0 w 5532876"/>
              <a:gd name="connsiteY0" fmla="*/ 0 h 1290953"/>
              <a:gd name="connsiteX1" fmla="*/ 5532876 w 5532876"/>
              <a:gd name="connsiteY1" fmla="*/ 0 h 1290953"/>
              <a:gd name="connsiteX2" fmla="*/ 4936972 w 5532876"/>
              <a:gd name="connsiteY2" fmla="*/ 1290953 h 1290953"/>
              <a:gd name="connsiteX3" fmla="*/ 0 w 5532876"/>
              <a:gd name="connsiteY3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32876" h="1290953">
                <a:moveTo>
                  <a:pt x="0" y="0"/>
                </a:moveTo>
                <a:lnTo>
                  <a:pt x="5532876" y="0"/>
                </a:lnTo>
                <a:lnTo>
                  <a:pt x="4936972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8908FA0-651E-4684-866E-0B2BAA88B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41" y="1"/>
            <a:ext cx="7094159" cy="1290953"/>
          </a:xfrm>
          <a:custGeom>
            <a:avLst/>
            <a:gdLst>
              <a:gd name="connsiteX0" fmla="*/ 595904 w 7094159"/>
              <a:gd name="connsiteY0" fmla="*/ 0 h 1290953"/>
              <a:gd name="connsiteX1" fmla="*/ 7094159 w 7094159"/>
              <a:gd name="connsiteY1" fmla="*/ 0 h 1290953"/>
              <a:gd name="connsiteX2" fmla="*/ 7094159 w 7094159"/>
              <a:gd name="connsiteY2" fmla="*/ 1290553 h 1290953"/>
              <a:gd name="connsiteX3" fmla="*/ 5920618 w 7094159"/>
              <a:gd name="connsiteY3" fmla="*/ 1290553 h 1290953"/>
              <a:gd name="connsiteX4" fmla="*/ 5920618 w 7094159"/>
              <a:gd name="connsiteY4" fmla="*/ 1290953 h 1290953"/>
              <a:gd name="connsiteX5" fmla="*/ 2729248 w 7094159"/>
              <a:gd name="connsiteY5" fmla="*/ 1290953 h 1290953"/>
              <a:gd name="connsiteX6" fmla="*/ 2574303 w 7094159"/>
              <a:gd name="connsiteY6" fmla="*/ 1290953 h 1290953"/>
              <a:gd name="connsiteX7" fmla="*/ 0 w 7094159"/>
              <a:gd name="connsiteY7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4159" h="1290953">
                <a:moveTo>
                  <a:pt x="595904" y="0"/>
                </a:moveTo>
                <a:lnTo>
                  <a:pt x="7094159" y="0"/>
                </a:lnTo>
                <a:lnTo>
                  <a:pt x="7094159" y="1290553"/>
                </a:lnTo>
                <a:lnTo>
                  <a:pt x="5920618" y="1290553"/>
                </a:lnTo>
                <a:lnTo>
                  <a:pt x="5920618" y="1290953"/>
                </a:lnTo>
                <a:lnTo>
                  <a:pt x="2729248" y="1290953"/>
                </a:lnTo>
                <a:lnTo>
                  <a:pt x="2574303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1C9FD5B-792D-1E8F-9037-5B4216EB0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55" y="5647259"/>
            <a:ext cx="2158238" cy="1013584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D774DE7-7E08-4AD4-A4B9-E7758DECB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2116" y="5450103"/>
            <a:ext cx="5569884" cy="1407897"/>
          </a:xfrm>
          <a:custGeom>
            <a:avLst/>
            <a:gdLst>
              <a:gd name="connsiteX0" fmla="*/ 652041 w 5569884"/>
              <a:gd name="connsiteY0" fmla="*/ 0 h 1407897"/>
              <a:gd name="connsiteX1" fmla="*/ 5569884 w 5569884"/>
              <a:gd name="connsiteY1" fmla="*/ 0 h 1407897"/>
              <a:gd name="connsiteX2" fmla="*/ 5569884 w 5569884"/>
              <a:gd name="connsiteY2" fmla="*/ 1407897 h 1407897"/>
              <a:gd name="connsiteX3" fmla="*/ 0 w 5569884"/>
              <a:gd name="connsiteY3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69884" h="1407897">
                <a:moveTo>
                  <a:pt x="652041" y="0"/>
                </a:moveTo>
                <a:lnTo>
                  <a:pt x="5569884" y="0"/>
                </a:lnTo>
                <a:lnTo>
                  <a:pt x="5569884" y="1407897"/>
                </a:lnTo>
                <a:lnTo>
                  <a:pt x="0" y="14078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366A95B-DCA5-4A24-84FD-B90CDBC59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50103"/>
            <a:ext cx="7114535" cy="1407897"/>
          </a:xfrm>
          <a:custGeom>
            <a:avLst/>
            <a:gdLst>
              <a:gd name="connsiteX0" fmla="*/ 0 w 7114535"/>
              <a:gd name="connsiteY0" fmla="*/ 0 h 1407897"/>
              <a:gd name="connsiteX1" fmla="*/ 1189345 w 7114535"/>
              <a:gd name="connsiteY1" fmla="*/ 0 h 1407897"/>
              <a:gd name="connsiteX2" fmla="*/ 7114535 w 7114535"/>
              <a:gd name="connsiteY2" fmla="*/ 0 h 1407897"/>
              <a:gd name="connsiteX3" fmla="*/ 6462495 w 7114535"/>
              <a:gd name="connsiteY3" fmla="*/ 1407897 h 1407897"/>
              <a:gd name="connsiteX4" fmla="*/ 0 w 7114535"/>
              <a:gd name="connsiteY4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4535" h="1407897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462495" y="1407897"/>
                </a:lnTo>
                <a:lnTo>
                  <a:pt x="0" y="1407897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4037A1E-1DA2-C593-507F-E3C014E53FA0}"/>
              </a:ext>
            </a:extLst>
          </p:cNvPr>
          <p:cNvSpPr txBox="1"/>
          <p:nvPr/>
        </p:nvSpPr>
        <p:spPr>
          <a:xfrm>
            <a:off x="1009829" y="6527140"/>
            <a:ext cx="6629130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1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Dipartimento di Scienze della Comunicazione</a:t>
            </a:r>
            <a:endParaRPr lang="it-IT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it-IT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2C21A381-48E6-1468-4D47-D6E3FA6C2EEA}"/>
              </a:ext>
            </a:extLst>
          </p:cNvPr>
          <p:cNvSpPr txBox="1"/>
          <p:nvPr/>
        </p:nvSpPr>
        <p:spPr>
          <a:xfrm>
            <a:off x="6096000" y="163722"/>
            <a:ext cx="581365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i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SPETTROSCOPIA DI RIFLETTANZA A FIBRE OTTICHE</a:t>
            </a:r>
          </a:p>
          <a:p>
            <a:pPr algn="ctr"/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089C7EE-6878-5989-7319-545D89C23B17}"/>
              </a:ext>
            </a:extLst>
          </p:cNvPr>
          <p:cNvSpPr txBox="1"/>
          <p:nvPr/>
        </p:nvSpPr>
        <p:spPr>
          <a:xfrm>
            <a:off x="7268991" y="6106845"/>
            <a:ext cx="50804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SORGENTE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4233408-8EB7-9D30-2311-2F6C2D58F682}"/>
              </a:ext>
            </a:extLst>
          </p:cNvPr>
          <p:cNvSpPr txBox="1"/>
          <p:nvPr/>
        </p:nvSpPr>
        <p:spPr>
          <a:xfrm>
            <a:off x="92155" y="2367990"/>
            <a:ext cx="48167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 sorgente luminosa per la Spettroscopia di Riflettanza a fibre ottiche è costituita da una lampada al tungsteno che permette una lettura di tutto lo spettro del visibile.</a:t>
            </a: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F4C3024F-EF79-0A39-BBEA-B418786542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677" y="1620105"/>
            <a:ext cx="5192528" cy="3455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558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655A132-543A-420C-B045-863DB1829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32876" cy="1290953"/>
          </a:xfrm>
          <a:custGeom>
            <a:avLst/>
            <a:gdLst>
              <a:gd name="connsiteX0" fmla="*/ 0 w 5532876"/>
              <a:gd name="connsiteY0" fmla="*/ 0 h 1290953"/>
              <a:gd name="connsiteX1" fmla="*/ 5532876 w 5532876"/>
              <a:gd name="connsiteY1" fmla="*/ 0 h 1290953"/>
              <a:gd name="connsiteX2" fmla="*/ 4936972 w 5532876"/>
              <a:gd name="connsiteY2" fmla="*/ 1290953 h 1290953"/>
              <a:gd name="connsiteX3" fmla="*/ 0 w 5532876"/>
              <a:gd name="connsiteY3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32876" h="1290953">
                <a:moveTo>
                  <a:pt x="0" y="0"/>
                </a:moveTo>
                <a:lnTo>
                  <a:pt x="5532876" y="0"/>
                </a:lnTo>
                <a:lnTo>
                  <a:pt x="4936972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8908FA0-651E-4684-866E-0B2BAA88B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41" y="1"/>
            <a:ext cx="7094159" cy="1290953"/>
          </a:xfrm>
          <a:custGeom>
            <a:avLst/>
            <a:gdLst>
              <a:gd name="connsiteX0" fmla="*/ 595904 w 7094159"/>
              <a:gd name="connsiteY0" fmla="*/ 0 h 1290953"/>
              <a:gd name="connsiteX1" fmla="*/ 7094159 w 7094159"/>
              <a:gd name="connsiteY1" fmla="*/ 0 h 1290953"/>
              <a:gd name="connsiteX2" fmla="*/ 7094159 w 7094159"/>
              <a:gd name="connsiteY2" fmla="*/ 1290553 h 1290953"/>
              <a:gd name="connsiteX3" fmla="*/ 5920618 w 7094159"/>
              <a:gd name="connsiteY3" fmla="*/ 1290553 h 1290953"/>
              <a:gd name="connsiteX4" fmla="*/ 5920618 w 7094159"/>
              <a:gd name="connsiteY4" fmla="*/ 1290953 h 1290953"/>
              <a:gd name="connsiteX5" fmla="*/ 2729248 w 7094159"/>
              <a:gd name="connsiteY5" fmla="*/ 1290953 h 1290953"/>
              <a:gd name="connsiteX6" fmla="*/ 2574303 w 7094159"/>
              <a:gd name="connsiteY6" fmla="*/ 1290953 h 1290953"/>
              <a:gd name="connsiteX7" fmla="*/ 0 w 7094159"/>
              <a:gd name="connsiteY7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4159" h="1290953">
                <a:moveTo>
                  <a:pt x="595904" y="0"/>
                </a:moveTo>
                <a:lnTo>
                  <a:pt x="7094159" y="0"/>
                </a:lnTo>
                <a:lnTo>
                  <a:pt x="7094159" y="1290553"/>
                </a:lnTo>
                <a:lnTo>
                  <a:pt x="5920618" y="1290553"/>
                </a:lnTo>
                <a:lnTo>
                  <a:pt x="5920618" y="1290953"/>
                </a:lnTo>
                <a:lnTo>
                  <a:pt x="2729248" y="1290953"/>
                </a:lnTo>
                <a:lnTo>
                  <a:pt x="2574303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1C9FD5B-792D-1E8F-9037-5B4216EB0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55" y="5647259"/>
            <a:ext cx="2158238" cy="1013584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D774DE7-7E08-4AD4-A4B9-E7758DECB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2116" y="5450103"/>
            <a:ext cx="5569884" cy="1407897"/>
          </a:xfrm>
          <a:custGeom>
            <a:avLst/>
            <a:gdLst>
              <a:gd name="connsiteX0" fmla="*/ 652041 w 5569884"/>
              <a:gd name="connsiteY0" fmla="*/ 0 h 1407897"/>
              <a:gd name="connsiteX1" fmla="*/ 5569884 w 5569884"/>
              <a:gd name="connsiteY1" fmla="*/ 0 h 1407897"/>
              <a:gd name="connsiteX2" fmla="*/ 5569884 w 5569884"/>
              <a:gd name="connsiteY2" fmla="*/ 1407897 h 1407897"/>
              <a:gd name="connsiteX3" fmla="*/ 0 w 5569884"/>
              <a:gd name="connsiteY3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69884" h="1407897">
                <a:moveTo>
                  <a:pt x="652041" y="0"/>
                </a:moveTo>
                <a:lnTo>
                  <a:pt x="5569884" y="0"/>
                </a:lnTo>
                <a:lnTo>
                  <a:pt x="5569884" y="1407897"/>
                </a:lnTo>
                <a:lnTo>
                  <a:pt x="0" y="14078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366A95B-DCA5-4A24-84FD-B90CDBC59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50103"/>
            <a:ext cx="7114535" cy="1407897"/>
          </a:xfrm>
          <a:custGeom>
            <a:avLst/>
            <a:gdLst>
              <a:gd name="connsiteX0" fmla="*/ 0 w 7114535"/>
              <a:gd name="connsiteY0" fmla="*/ 0 h 1407897"/>
              <a:gd name="connsiteX1" fmla="*/ 1189345 w 7114535"/>
              <a:gd name="connsiteY1" fmla="*/ 0 h 1407897"/>
              <a:gd name="connsiteX2" fmla="*/ 7114535 w 7114535"/>
              <a:gd name="connsiteY2" fmla="*/ 0 h 1407897"/>
              <a:gd name="connsiteX3" fmla="*/ 6462495 w 7114535"/>
              <a:gd name="connsiteY3" fmla="*/ 1407897 h 1407897"/>
              <a:gd name="connsiteX4" fmla="*/ 0 w 7114535"/>
              <a:gd name="connsiteY4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4535" h="1407897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462495" y="1407897"/>
                </a:lnTo>
                <a:lnTo>
                  <a:pt x="0" y="1407897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4037A1E-1DA2-C593-507F-E3C014E53FA0}"/>
              </a:ext>
            </a:extLst>
          </p:cNvPr>
          <p:cNvSpPr txBox="1"/>
          <p:nvPr/>
        </p:nvSpPr>
        <p:spPr>
          <a:xfrm>
            <a:off x="1009829" y="6527140"/>
            <a:ext cx="5977237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1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Dipartimento di Scienze della Comunicazione</a:t>
            </a:r>
            <a:endParaRPr lang="it-IT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it-IT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2C21A381-48E6-1468-4D47-D6E3FA6C2EEA}"/>
              </a:ext>
            </a:extLst>
          </p:cNvPr>
          <p:cNvSpPr txBox="1"/>
          <p:nvPr/>
        </p:nvSpPr>
        <p:spPr>
          <a:xfrm>
            <a:off x="6096000" y="163722"/>
            <a:ext cx="581365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i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SPETTROSCOPIA DI RIFLETTANZA A FIBRE OTTICHE</a:t>
            </a:r>
          </a:p>
          <a:p>
            <a:pPr algn="ctr"/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089C7EE-6878-5989-7319-545D89C23B17}"/>
              </a:ext>
            </a:extLst>
          </p:cNvPr>
          <p:cNvSpPr txBox="1"/>
          <p:nvPr/>
        </p:nvSpPr>
        <p:spPr>
          <a:xfrm>
            <a:off x="7969909" y="6106845"/>
            <a:ext cx="437949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RIFLETTANZA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4233408-8EB7-9D30-2311-2F6C2D58F682}"/>
              </a:ext>
            </a:extLst>
          </p:cNvPr>
          <p:cNvSpPr txBox="1"/>
          <p:nvPr/>
        </p:nvSpPr>
        <p:spPr>
          <a:xfrm>
            <a:off x="142807" y="1406530"/>
            <a:ext cx="528427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Sottoposto ad irraggiamento luminoso, ogni corpo ha determinate proprietà di riflessione, assorbimento e trasmissione della luce. La </a:t>
            </a:r>
            <a:r>
              <a:rPr lang="it-IT" sz="2000" b="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riflettanza</a:t>
            </a:r>
            <a:r>
              <a:rPr lang="it-IT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it-IT" sz="2000" b="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it-IT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rappresenta il potere riflettente di un corpo sottoposto a irraggiamento. Si tratta di un parametro percentuale adimensionale. La somma dei parametri di riflettanza (</a:t>
            </a:r>
            <a:r>
              <a:rPr lang="it-IT" sz="2000" b="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it-IT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), trasmittanza (</a:t>
            </a:r>
            <a:r>
              <a:rPr lang="it-IT" sz="2000" b="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it-IT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e assorbanza (</a:t>
            </a:r>
            <a:r>
              <a:rPr lang="it-IT" sz="2000" b="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it-IT" sz="2000" b="0" i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da </a:t>
            </a:r>
            <a:r>
              <a:rPr lang="it-IT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sempre 1, ossia: </a:t>
            </a:r>
            <a:r>
              <a:rPr lang="it-IT" sz="2000" b="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α + ρ + τ</a:t>
            </a:r>
            <a:r>
              <a:rPr lang="it-IT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= 1, relazione dimostrabile facilmente considerando la legge di conservazione dell’energia: una parte della energia incidente è riflessa, una parte è trasmessa, una parte è assorbita.</a:t>
            </a:r>
            <a:endParaRPr lang="it-IT" sz="20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12CA1850-C5EC-BDED-5D77-7BB42998F0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4483" y="1495123"/>
            <a:ext cx="5082003" cy="379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449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655A132-543A-420C-B045-863DB1829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32876" cy="1290953"/>
          </a:xfrm>
          <a:custGeom>
            <a:avLst/>
            <a:gdLst>
              <a:gd name="connsiteX0" fmla="*/ 0 w 5532876"/>
              <a:gd name="connsiteY0" fmla="*/ 0 h 1290953"/>
              <a:gd name="connsiteX1" fmla="*/ 5532876 w 5532876"/>
              <a:gd name="connsiteY1" fmla="*/ 0 h 1290953"/>
              <a:gd name="connsiteX2" fmla="*/ 4936972 w 5532876"/>
              <a:gd name="connsiteY2" fmla="*/ 1290953 h 1290953"/>
              <a:gd name="connsiteX3" fmla="*/ 0 w 5532876"/>
              <a:gd name="connsiteY3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32876" h="1290953">
                <a:moveTo>
                  <a:pt x="0" y="0"/>
                </a:moveTo>
                <a:lnTo>
                  <a:pt x="5532876" y="0"/>
                </a:lnTo>
                <a:lnTo>
                  <a:pt x="4936972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8908FA0-651E-4684-866E-0B2BAA88B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41" y="1"/>
            <a:ext cx="7094159" cy="1290953"/>
          </a:xfrm>
          <a:custGeom>
            <a:avLst/>
            <a:gdLst>
              <a:gd name="connsiteX0" fmla="*/ 595904 w 7094159"/>
              <a:gd name="connsiteY0" fmla="*/ 0 h 1290953"/>
              <a:gd name="connsiteX1" fmla="*/ 7094159 w 7094159"/>
              <a:gd name="connsiteY1" fmla="*/ 0 h 1290953"/>
              <a:gd name="connsiteX2" fmla="*/ 7094159 w 7094159"/>
              <a:gd name="connsiteY2" fmla="*/ 1290553 h 1290953"/>
              <a:gd name="connsiteX3" fmla="*/ 5920618 w 7094159"/>
              <a:gd name="connsiteY3" fmla="*/ 1290553 h 1290953"/>
              <a:gd name="connsiteX4" fmla="*/ 5920618 w 7094159"/>
              <a:gd name="connsiteY4" fmla="*/ 1290953 h 1290953"/>
              <a:gd name="connsiteX5" fmla="*/ 2729248 w 7094159"/>
              <a:gd name="connsiteY5" fmla="*/ 1290953 h 1290953"/>
              <a:gd name="connsiteX6" fmla="*/ 2574303 w 7094159"/>
              <a:gd name="connsiteY6" fmla="*/ 1290953 h 1290953"/>
              <a:gd name="connsiteX7" fmla="*/ 0 w 7094159"/>
              <a:gd name="connsiteY7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4159" h="1290953">
                <a:moveTo>
                  <a:pt x="595904" y="0"/>
                </a:moveTo>
                <a:lnTo>
                  <a:pt x="7094159" y="0"/>
                </a:lnTo>
                <a:lnTo>
                  <a:pt x="7094159" y="1290553"/>
                </a:lnTo>
                <a:lnTo>
                  <a:pt x="5920618" y="1290553"/>
                </a:lnTo>
                <a:lnTo>
                  <a:pt x="5920618" y="1290953"/>
                </a:lnTo>
                <a:lnTo>
                  <a:pt x="2729248" y="1290953"/>
                </a:lnTo>
                <a:lnTo>
                  <a:pt x="2574303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1C9FD5B-792D-1E8F-9037-5B4216EB0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55" y="5647259"/>
            <a:ext cx="2158238" cy="1013584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D774DE7-7E08-4AD4-A4B9-E7758DECB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2116" y="5450103"/>
            <a:ext cx="5569884" cy="1407897"/>
          </a:xfrm>
          <a:custGeom>
            <a:avLst/>
            <a:gdLst>
              <a:gd name="connsiteX0" fmla="*/ 652041 w 5569884"/>
              <a:gd name="connsiteY0" fmla="*/ 0 h 1407897"/>
              <a:gd name="connsiteX1" fmla="*/ 5569884 w 5569884"/>
              <a:gd name="connsiteY1" fmla="*/ 0 h 1407897"/>
              <a:gd name="connsiteX2" fmla="*/ 5569884 w 5569884"/>
              <a:gd name="connsiteY2" fmla="*/ 1407897 h 1407897"/>
              <a:gd name="connsiteX3" fmla="*/ 0 w 5569884"/>
              <a:gd name="connsiteY3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69884" h="1407897">
                <a:moveTo>
                  <a:pt x="652041" y="0"/>
                </a:moveTo>
                <a:lnTo>
                  <a:pt x="5569884" y="0"/>
                </a:lnTo>
                <a:lnTo>
                  <a:pt x="5569884" y="1407897"/>
                </a:lnTo>
                <a:lnTo>
                  <a:pt x="0" y="14078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366A95B-DCA5-4A24-84FD-B90CDBC59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50103"/>
            <a:ext cx="7114535" cy="1407897"/>
          </a:xfrm>
          <a:custGeom>
            <a:avLst/>
            <a:gdLst>
              <a:gd name="connsiteX0" fmla="*/ 0 w 7114535"/>
              <a:gd name="connsiteY0" fmla="*/ 0 h 1407897"/>
              <a:gd name="connsiteX1" fmla="*/ 1189345 w 7114535"/>
              <a:gd name="connsiteY1" fmla="*/ 0 h 1407897"/>
              <a:gd name="connsiteX2" fmla="*/ 7114535 w 7114535"/>
              <a:gd name="connsiteY2" fmla="*/ 0 h 1407897"/>
              <a:gd name="connsiteX3" fmla="*/ 6462495 w 7114535"/>
              <a:gd name="connsiteY3" fmla="*/ 1407897 h 1407897"/>
              <a:gd name="connsiteX4" fmla="*/ 0 w 7114535"/>
              <a:gd name="connsiteY4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4535" h="1407897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462495" y="1407897"/>
                </a:lnTo>
                <a:lnTo>
                  <a:pt x="0" y="1407897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4037A1E-1DA2-C593-507F-E3C014E53FA0}"/>
              </a:ext>
            </a:extLst>
          </p:cNvPr>
          <p:cNvSpPr txBox="1"/>
          <p:nvPr/>
        </p:nvSpPr>
        <p:spPr>
          <a:xfrm>
            <a:off x="1009829" y="6527140"/>
            <a:ext cx="6156617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1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Dipartimento di Scienze della Comunicazione</a:t>
            </a:r>
            <a:endParaRPr lang="it-IT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it-IT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2C21A381-48E6-1468-4D47-D6E3FA6C2EEA}"/>
              </a:ext>
            </a:extLst>
          </p:cNvPr>
          <p:cNvSpPr txBox="1"/>
          <p:nvPr/>
        </p:nvSpPr>
        <p:spPr>
          <a:xfrm>
            <a:off x="6096000" y="163722"/>
            <a:ext cx="581365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i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SPETTROSCOPIA DI RIFLETTANZA A FIBRE OTTICHE</a:t>
            </a:r>
          </a:p>
          <a:p>
            <a:pPr algn="ctr"/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089C7EE-6878-5989-7319-545D89C23B17}"/>
              </a:ext>
            </a:extLst>
          </p:cNvPr>
          <p:cNvSpPr txBox="1"/>
          <p:nvPr/>
        </p:nvSpPr>
        <p:spPr>
          <a:xfrm>
            <a:off x="7268991" y="6106845"/>
            <a:ext cx="50804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MODELLO DIFFONDENTE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4233408-8EB7-9D30-2311-2F6C2D58F682}"/>
              </a:ext>
            </a:extLst>
          </p:cNvPr>
          <p:cNvSpPr txBox="1"/>
          <p:nvPr/>
        </p:nvSpPr>
        <p:spPr>
          <a:xfrm>
            <a:off x="89708" y="1454674"/>
            <a:ext cx="72572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Esistono due modelli che possono essere utilizzati per calcolare il flusso riflesso: il modello di riflessione perfettamente diffondente, o </a:t>
            </a:r>
            <a:r>
              <a:rPr lang="it-IT" sz="2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Lambertiano</a:t>
            </a:r>
            <a:r>
              <a:rPr lang="it-IT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e il modello di riflessione perfettamente speculare. Questi rappresentano i due casi limite e quindi possono approssimare bene solo il comportamento di pochi oggetti, mentre per la maggior parte dei casi reali la riflessione può essere considerata una via di mezzo fra i due casi limite. Il modello di riflessione perfettamente diffondente prevede che la luce, dopo aver colpito la superficie, rimbalzi su di essa e si diffonda in tutte le direzioni dello spazio. Si può quindi considerare la superficie come una sorgente luminosa secondaria di forma sferica. Questo comportamento è tipico dei materiali scabri e opachi. </a:t>
            </a:r>
            <a:endParaRPr lang="it-IT" sz="20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77AD3BBD-B68A-9007-00E6-A32934FE42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3658" y="1888553"/>
            <a:ext cx="4276001" cy="3080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167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655A132-543A-420C-B045-863DB1829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32876" cy="1290953"/>
          </a:xfrm>
          <a:custGeom>
            <a:avLst/>
            <a:gdLst>
              <a:gd name="connsiteX0" fmla="*/ 0 w 5532876"/>
              <a:gd name="connsiteY0" fmla="*/ 0 h 1290953"/>
              <a:gd name="connsiteX1" fmla="*/ 5532876 w 5532876"/>
              <a:gd name="connsiteY1" fmla="*/ 0 h 1290953"/>
              <a:gd name="connsiteX2" fmla="*/ 4936972 w 5532876"/>
              <a:gd name="connsiteY2" fmla="*/ 1290953 h 1290953"/>
              <a:gd name="connsiteX3" fmla="*/ 0 w 5532876"/>
              <a:gd name="connsiteY3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32876" h="1290953">
                <a:moveTo>
                  <a:pt x="0" y="0"/>
                </a:moveTo>
                <a:lnTo>
                  <a:pt x="5532876" y="0"/>
                </a:lnTo>
                <a:lnTo>
                  <a:pt x="4936972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8908FA0-651E-4684-866E-0B2BAA88B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41" y="1"/>
            <a:ext cx="7094159" cy="1290953"/>
          </a:xfrm>
          <a:custGeom>
            <a:avLst/>
            <a:gdLst>
              <a:gd name="connsiteX0" fmla="*/ 595904 w 7094159"/>
              <a:gd name="connsiteY0" fmla="*/ 0 h 1290953"/>
              <a:gd name="connsiteX1" fmla="*/ 7094159 w 7094159"/>
              <a:gd name="connsiteY1" fmla="*/ 0 h 1290953"/>
              <a:gd name="connsiteX2" fmla="*/ 7094159 w 7094159"/>
              <a:gd name="connsiteY2" fmla="*/ 1290553 h 1290953"/>
              <a:gd name="connsiteX3" fmla="*/ 5920618 w 7094159"/>
              <a:gd name="connsiteY3" fmla="*/ 1290553 h 1290953"/>
              <a:gd name="connsiteX4" fmla="*/ 5920618 w 7094159"/>
              <a:gd name="connsiteY4" fmla="*/ 1290953 h 1290953"/>
              <a:gd name="connsiteX5" fmla="*/ 2729248 w 7094159"/>
              <a:gd name="connsiteY5" fmla="*/ 1290953 h 1290953"/>
              <a:gd name="connsiteX6" fmla="*/ 2574303 w 7094159"/>
              <a:gd name="connsiteY6" fmla="*/ 1290953 h 1290953"/>
              <a:gd name="connsiteX7" fmla="*/ 0 w 7094159"/>
              <a:gd name="connsiteY7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4159" h="1290953">
                <a:moveTo>
                  <a:pt x="595904" y="0"/>
                </a:moveTo>
                <a:lnTo>
                  <a:pt x="7094159" y="0"/>
                </a:lnTo>
                <a:lnTo>
                  <a:pt x="7094159" y="1290553"/>
                </a:lnTo>
                <a:lnTo>
                  <a:pt x="5920618" y="1290553"/>
                </a:lnTo>
                <a:lnTo>
                  <a:pt x="5920618" y="1290953"/>
                </a:lnTo>
                <a:lnTo>
                  <a:pt x="2729248" y="1290953"/>
                </a:lnTo>
                <a:lnTo>
                  <a:pt x="2574303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1C9FD5B-792D-1E8F-9037-5B4216EB0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55" y="5647259"/>
            <a:ext cx="2158238" cy="1013584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D774DE7-7E08-4AD4-A4B9-E7758DECB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2116" y="5450103"/>
            <a:ext cx="5569884" cy="1407897"/>
          </a:xfrm>
          <a:custGeom>
            <a:avLst/>
            <a:gdLst>
              <a:gd name="connsiteX0" fmla="*/ 652041 w 5569884"/>
              <a:gd name="connsiteY0" fmla="*/ 0 h 1407897"/>
              <a:gd name="connsiteX1" fmla="*/ 5569884 w 5569884"/>
              <a:gd name="connsiteY1" fmla="*/ 0 h 1407897"/>
              <a:gd name="connsiteX2" fmla="*/ 5569884 w 5569884"/>
              <a:gd name="connsiteY2" fmla="*/ 1407897 h 1407897"/>
              <a:gd name="connsiteX3" fmla="*/ 0 w 5569884"/>
              <a:gd name="connsiteY3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69884" h="1407897">
                <a:moveTo>
                  <a:pt x="652041" y="0"/>
                </a:moveTo>
                <a:lnTo>
                  <a:pt x="5569884" y="0"/>
                </a:lnTo>
                <a:lnTo>
                  <a:pt x="5569884" y="1407897"/>
                </a:lnTo>
                <a:lnTo>
                  <a:pt x="0" y="14078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366A95B-DCA5-4A24-84FD-B90CDBC59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50103"/>
            <a:ext cx="7114535" cy="1407897"/>
          </a:xfrm>
          <a:custGeom>
            <a:avLst/>
            <a:gdLst>
              <a:gd name="connsiteX0" fmla="*/ 0 w 7114535"/>
              <a:gd name="connsiteY0" fmla="*/ 0 h 1407897"/>
              <a:gd name="connsiteX1" fmla="*/ 1189345 w 7114535"/>
              <a:gd name="connsiteY1" fmla="*/ 0 h 1407897"/>
              <a:gd name="connsiteX2" fmla="*/ 7114535 w 7114535"/>
              <a:gd name="connsiteY2" fmla="*/ 0 h 1407897"/>
              <a:gd name="connsiteX3" fmla="*/ 6462495 w 7114535"/>
              <a:gd name="connsiteY3" fmla="*/ 1407897 h 1407897"/>
              <a:gd name="connsiteX4" fmla="*/ 0 w 7114535"/>
              <a:gd name="connsiteY4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4535" h="1407897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462495" y="1407897"/>
                </a:lnTo>
                <a:lnTo>
                  <a:pt x="0" y="1407897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4037A1E-1DA2-C593-507F-E3C014E53FA0}"/>
              </a:ext>
            </a:extLst>
          </p:cNvPr>
          <p:cNvSpPr txBox="1"/>
          <p:nvPr/>
        </p:nvSpPr>
        <p:spPr>
          <a:xfrm>
            <a:off x="1009829" y="6527140"/>
            <a:ext cx="5994738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1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Dipartimento di Scienze della Comunicazione</a:t>
            </a:r>
            <a:endParaRPr lang="it-IT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it-IT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2C21A381-48E6-1468-4D47-D6E3FA6C2EEA}"/>
              </a:ext>
            </a:extLst>
          </p:cNvPr>
          <p:cNvSpPr txBox="1"/>
          <p:nvPr/>
        </p:nvSpPr>
        <p:spPr>
          <a:xfrm>
            <a:off x="6096000" y="163722"/>
            <a:ext cx="581365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i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SPETTROSCOPIA DI RIFLETTANZA A FIBRE OTTICHE</a:t>
            </a:r>
          </a:p>
          <a:p>
            <a:pPr algn="ctr"/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089C7EE-6878-5989-7319-545D89C23B17}"/>
              </a:ext>
            </a:extLst>
          </p:cNvPr>
          <p:cNvSpPr txBox="1"/>
          <p:nvPr/>
        </p:nvSpPr>
        <p:spPr>
          <a:xfrm>
            <a:off x="7268991" y="6106845"/>
            <a:ext cx="50804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MODELLO SPECULARE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4233408-8EB7-9D30-2311-2F6C2D58F682}"/>
              </a:ext>
            </a:extLst>
          </p:cNvPr>
          <p:cNvSpPr txBox="1"/>
          <p:nvPr/>
        </p:nvSpPr>
        <p:spPr>
          <a:xfrm>
            <a:off x="89708" y="1454674"/>
            <a:ext cx="534856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Il modello di riflessione perfettamente speculare, al contrario, prevede che il fascio luminoso colpisca la superficie di un corpo e venga riflesso in modo simmetrico rispetto alla normale alla superficie. Con questo modello si può approssimare bene il comportamento degli specchi, ad esempio le superfici lucide dei metalli.</a:t>
            </a:r>
          </a:p>
          <a:p>
            <a:r>
              <a:rPr lang="it-IT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generale il valore che assume la riflettanza per un particolare oggetto dipende essenzialmente dal colore e dalle caratteristiche della sua superficie: le superfici molto scure tendono a valori prossimi a 0 mentre le superfici chiare possono arrivare ad avere valori compresi tra 0.7 e 0.85.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1EE9FAD6-FD26-F2B8-644E-6F155A0B39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524" r="51553" b="8962"/>
          <a:stretch/>
        </p:blipFill>
        <p:spPr>
          <a:xfrm>
            <a:off x="6508595" y="1770396"/>
            <a:ext cx="4589334" cy="3457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572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655A132-543A-420C-B045-863DB1829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32876" cy="1290953"/>
          </a:xfrm>
          <a:custGeom>
            <a:avLst/>
            <a:gdLst>
              <a:gd name="connsiteX0" fmla="*/ 0 w 5532876"/>
              <a:gd name="connsiteY0" fmla="*/ 0 h 1290953"/>
              <a:gd name="connsiteX1" fmla="*/ 5532876 w 5532876"/>
              <a:gd name="connsiteY1" fmla="*/ 0 h 1290953"/>
              <a:gd name="connsiteX2" fmla="*/ 4936972 w 5532876"/>
              <a:gd name="connsiteY2" fmla="*/ 1290953 h 1290953"/>
              <a:gd name="connsiteX3" fmla="*/ 0 w 5532876"/>
              <a:gd name="connsiteY3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32876" h="1290953">
                <a:moveTo>
                  <a:pt x="0" y="0"/>
                </a:moveTo>
                <a:lnTo>
                  <a:pt x="5532876" y="0"/>
                </a:lnTo>
                <a:lnTo>
                  <a:pt x="4936972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8908FA0-651E-4684-866E-0B2BAA88B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41" y="1"/>
            <a:ext cx="7094159" cy="1290953"/>
          </a:xfrm>
          <a:custGeom>
            <a:avLst/>
            <a:gdLst>
              <a:gd name="connsiteX0" fmla="*/ 595904 w 7094159"/>
              <a:gd name="connsiteY0" fmla="*/ 0 h 1290953"/>
              <a:gd name="connsiteX1" fmla="*/ 7094159 w 7094159"/>
              <a:gd name="connsiteY1" fmla="*/ 0 h 1290953"/>
              <a:gd name="connsiteX2" fmla="*/ 7094159 w 7094159"/>
              <a:gd name="connsiteY2" fmla="*/ 1290553 h 1290953"/>
              <a:gd name="connsiteX3" fmla="*/ 5920618 w 7094159"/>
              <a:gd name="connsiteY3" fmla="*/ 1290553 h 1290953"/>
              <a:gd name="connsiteX4" fmla="*/ 5920618 w 7094159"/>
              <a:gd name="connsiteY4" fmla="*/ 1290953 h 1290953"/>
              <a:gd name="connsiteX5" fmla="*/ 2729248 w 7094159"/>
              <a:gd name="connsiteY5" fmla="*/ 1290953 h 1290953"/>
              <a:gd name="connsiteX6" fmla="*/ 2574303 w 7094159"/>
              <a:gd name="connsiteY6" fmla="*/ 1290953 h 1290953"/>
              <a:gd name="connsiteX7" fmla="*/ 0 w 7094159"/>
              <a:gd name="connsiteY7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4159" h="1290953">
                <a:moveTo>
                  <a:pt x="595904" y="0"/>
                </a:moveTo>
                <a:lnTo>
                  <a:pt x="7094159" y="0"/>
                </a:lnTo>
                <a:lnTo>
                  <a:pt x="7094159" y="1290553"/>
                </a:lnTo>
                <a:lnTo>
                  <a:pt x="5920618" y="1290553"/>
                </a:lnTo>
                <a:lnTo>
                  <a:pt x="5920618" y="1290953"/>
                </a:lnTo>
                <a:lnTo>
                  <a:pt x="2729248" y="1290953"/>
                </a:lnTo>
                <a:lnTo>
                  <a:pt x="2574303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1C9FD5B-792D-1E8F-9037-5B4216EB0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55" y="5647259"/>
            <a:ext cx="2158238" cy="1013584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D774DE7-7E08-4AD4-A4B9-E7758DECB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2116" y="5450103"/>
            <a:ext cx="5569884" cy="1407897"/>
          </a:xfrm>
          <a:custGeom>
            <a:avLst/>
            <a:gdLst>
              <a:gd name="connsiteX0" fmla="*/ 652041 w 5569884"/>
              <a:gd name="connsiteY0" fmla="*/ 0 h 1407897"/>
              <a:gd name="connsiteX1" fmla="*/ 5569884 w 5569884"/>
              <a:gd name="connsiteY1" fmla="*/ 0 h 1407897"/>
              <a:gd name="connsiteX2" fmla="*/ 5569884 w 5569884"/>
              <a:gd name="connsiteY2" fmla="*/ 1407897 h 1407897"/>
              <a:gd name="connsiteX3" fmla="*/ 0 w 5569884"/>
              <a:gd name="connsiteY3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69884" h="1407897">
                <a:moveTo>
                  <a:pt x="652041" y="0"/>
                </a:moveTo>
                <a:lnTo>
                  <a:pt x="5569884" y="0"/>
                </a:lnTo>
                <a:lnTo>
                  <a:pt x="5569884" y="1407897"/>
                </a:lnTo>
                <a:lnTo>
                  <a:pt x="0" y="14078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366A95B-DCA5-4A24-84FD-B90CDBC59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50103"/>
            <a:ext cx="7114535" cy="1407897"/>
          </a:xfrm>
          <a:custGeom>
            <a:avLst/>
            <a:gdLst>
              <a:gd name="connsiteX0" fmla="*/ 0 w 7114535"/>
              <a:gd name="connsiteY0" fmla="*/ 0 h 1407897"/>
              <a:gd name="connsiteX1" fmla="*/ 1189345 w 7114535"/>
              <a:gd name="connsiteY1" fmla="*/ 0 h 1407897"/>
              <a:gd name="connsiteX2" fmla="*/ 7114535 w 7114535"/>
              <a:gd name="connsiteY2" fmla="*/ 0 h 1407897"/>
              <a:gd name="connsiteX3" fmla="*/ 6462495 w 7114535"/>
              <a:gd name="connsiteY3" fmla="*/ 1407897 h 1407897"/>
              <a:gd name="connsiteX4" fmla="*/ 0 w 7114535"/>
              <a:gd name="connsiteY4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4535" h="1407897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462495" y="1407897"/>
                </a:lnTo>
                <a:lnTo>
                  <a:pt x="0" y="1407897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4037A1E-1DA2-C593-507F-E3C014E53FA0}"/>
              </a:ext>
            </a:extLst>
          </p:cNvPr>
          <p:cNvSpPr txBox="1"/>
          <p:nvPr/>
        </p:nvSpPr>
        <p:spPr>
          <a:xfrm>
            <a:off x="1009829" y="6527140"/>
            <a:ext cx="6616004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1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Dipartimento di Scienze della Comunicazione</a:t>
            </a:r>
            <a:endParaRPr lang="it-IT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it-IT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2C21A381-48E6-1468-4D47-D6E3FA6C2EEA}"/>
              </a:ext>
            </a:extLst>
          </p:cNvPr>
          <p:cNvSpPr txBox="1"/>
          <p:nvPr/>
        </p:nvSpPr>
        <p:spPr>
          <a:xfrm>
            <a:off x="6096000" y="163722"/>
            <a:ext cx="581365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i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SPETTROSCOPIA DI RIFLETTANZA A FIBRE OTTICHE</a:t>
            </a:r>
          </a:p>
          <a:p>
            <a:pPr algn="ctr"/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089C7EE-6878-5989-7319-545D89C23B17}"/>
              </a:ext>
            </a:extLst>
          </p:cNvPr>
          <p:cNvSpPr txBox="1"/>
          <p:nvPr/>
        </p:nvSpPr>
        <p:spPr>
          <a:xfrm>
            <a:off x="7268991" y="6106845"/>
            <a:ext cx="50804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SPETTROSCOPIA FORS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4233408-8EB7-9D30-2311-2F6C2D58F682}"/>
              </a:ext>
            </a:extLst>
          </p:cNvPr>
          <p:cNvSpPr txBox="1"/>
          <p:nvPr/>
        </p:nvSpPr>
        <p:spPr>
          <a:xfrm>
            <a:off x="89708" y="1454674"/>
            <a:ext cx="534856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 basa sull’analisi di spettri di riflettanza in cui l’intensità della radiazione </a:t>
            </a:r>
            <a:r>
              <a:rPr lang="it-IT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retrodiffusa</a:t>
            </a:r>
            <a:r>
              <a:rPr lang="it-IT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dalla superficie investigata è riportata in funzione della lunghezza d’onda della radiazione inviata sulla zona di misura. Il valore dell’intensità, riportato come percentuale di luce diffusa (riflessa) dalla superficie investigata, è rapportato a un bianco di riferimento, che si assume diffondente luce al 100% su tutto l’intervallo spettrale considerato. L’identificazione dei pigmenti avviene per comparazione con spettri di stesure pittoriche di riferimento.</a:t>
            </a: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8EA6798D-6867-43CC-8100-5AF62CA593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3894" y="2224138"/>
            <a:ext cx="6731395" cy="2771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51687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1089</TotalTime>
  <Words>624</Words>
  <Application>Microsoft Office PowerPoint</Application>
  <PresentationFormat>Widescreen</PresentationFormat>
  <Paragraphs>33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Tema di Office</vt:lpstr>
      <vt:lpstr>DIAGNOSTICA PER I BENI CULTURALI   MEDIA, ARTI, CULTURE (LM-65)  Università di Teramo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L’EVOLUZIONE DEL RITRATTO DI GRUPPO DALLE FIANDRE CATTOLICHE ALLA REPUBBLICA DELLE PROVINCE UNITE RIFORMATE</dc:title>
  <dc:creator>Cecilia Paolini</dc:creator>
  <cp:lastModifiedBy>Cecilia Paolini</cp:lastModifiedBy>
  <cp:revision>20</cp:revision>
  <dcterms:created xsi:type="dcterms:W3CDTF">2022-04-26T11:54:05Z</dcterms:created>
  <dcterms:modified xsi:type="dcterms:W3CDTF">2023-08-04T18:26:45Z</dcterms:modified>
</cp:coreProperties>
</file>