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545F9-A81A-4A8B-BB54-BF0BE17CD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0B21D6E-DA38-4A54-9C78-FE422C6CA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A7291E-44B7-4673-B392-263922B19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193B01-4E3B-4680-94A5-249655C9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F90F5C-35EF-4E1E-AC0E-DAD6CFE35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29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49932A-4D18-4166-A9C2-4A3C81A59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183A7A6-34F3-4AFB-8FC1-86B86AC49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503437-C912-4F6B-A155-4A820462F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D72761-27CA-4AA2-BBFC-AA7696C1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ADA22F-8887-40B6-A910-6980C155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48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0E7F6B-078A-4992-864E-4EE4C70C5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4EC29A-7225-459D-8BDD-BCD88ADC7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3B31B-1AC0-4FFE-841E-10CDD3EF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5CFF63-CE3D-40BF-800B-C12D0E65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49B56D-8347-4FC7-86D7-6BEEFB75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66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C9560-A455-405A-8F1E-0AD8E03C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7A3969-0065-4EEE-8B67-F01B1967E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D7BB73-0A50-4E52-B0BF-CF4927433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B32616-9E6A-4F5C-9BD7-0C3300BD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96F5B1-7263-444F-BB13-A8DC02B3D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62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E2E20E-4438-4297-AC1F-025E7CF2E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9E63D6-F4C5-40D8-B9FA-AB861BB13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5B670B-F3D7-4728-9AB0-B83F3E73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FD1575-00CB-46BD-8810-324F839F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6440CD-A51B-4C0D-ABF1-BA3C38043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50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CFCCC8-1EEA-4DE9-8E3A-FEF809A78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7CA942-3947-4A8E-B03C-4F4C72198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C1A734A-7CC6-451D-ABFD-97F86D06C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BDAE5A-6108-405E-8E7D-661DC426A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F34D2F-1269-4A6B-A409-633E2D21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29F943-97F9-49A3-9702-A513A353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35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DCB94-B23A-437B-BB31-1CD6E53A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B807FE-50FF-4AAF-A601-29A1FF96C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4D08D8-3E39-4A8D-A0DE-5F2DAF5CD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84BC0-60AD-4901-B708-40AE2160B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771E153-272A-4B13-81C1-5F0E9BD56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BAB2615-5280-4C11-AE4B-FF596E335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74B8906-966F-410C-A537-E3199102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CDE32AD-C13A-47BD-B236-69350B4B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767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28C503-84FA-474A-B0BE-8F12FD50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DD48BFE-6849-493B-A9D8-AA2574D6F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E1C49A5-3FEF-46FA-8051-4B84AA956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DD3223-B704-4049-96FA-F78AF750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03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0A25DD3-CC44-445D-8A81-D5FDEC987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2EC93C6-2730-4793-A64C-1B5587992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AB907A-7437-479E-AFDA-774FBCEF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5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AB296A-79D0-4B7B-B7FB-651844B0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2DAC32-68D7-4576-96F8-45F53B7E7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4CC291-96C7-4BC8-A3BB-65B1C7C78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C8589B-2DFE-4576-A218-227A138FD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AC7AF6-7D5A-4A9B-B77D-397C5F95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440347-D24C-4CE5-8377-8B95CA38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79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4587FE-1CE9-442A-830A-7FDFA4DDC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420D15C-C22E-437A-B3EF-9E1C711D0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F2728C-233F-4710-893F-D672EBE2F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E68B2E-3B7D-4297-B146-471F024B1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C8212F-8DDC-41CD-8EA6-B2EF28FB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F9F0A25-43EF-4B1A-A86B-AFB179D2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24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9ED2DF6-A4F4-4C1F-AC50-4555DFF0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5F5EA1-50A9-4333-98D9-F47CF9C17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B793A7-10C5-4E5C-A4AE-8CC0EEA4F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7692-53A4-427F-8E83-56CF1F728F17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2704D-65BC-42BC-80D8-36DC7B561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F7547E-F343-47AE-9245-2F2914274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B2041-0611-4959-BCCE-E8743D71D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86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D873BDB-9E9F-44DB-BD93-2BC0FB9ED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32999"/>
            <a:ext cx="8296275" cy="619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66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cinzia rapino</dc:creator>
  <cp:lastModifiedBy>cinzia rapino</cp:lastModifiedBy>
  <cp:revision>1</cp:revision>
  <dcterms:created xsi:type="dcterms:W3CDTF">2020-04-07T06:45:42Z</dcterms:created>
  <dcterms:modified xsi:type="dcterms:W3CDTF">2020-04-07T06:46:35Z</dcterms:modified>
</cp:coreProperties>
</file>