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264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94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037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547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101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300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526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762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352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29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80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97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4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8/20/2024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429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nite.coursecatalogue.cineca.it/insegnamenti/2024/7504/2021/9999/10101?coorte=2023&amp;schemaid=928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learning.unite.it/course/view.php?id=6029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nite.prod.up.cineca.it/calendarioPubblico/linkCalendarioId=5fc4eac8ce41c60019e94a47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ooks.google.it/books?id=hKukDwAAQBAJ&amp;printsec=frontcover&amp;hl=it&amp;source=gbs_ge_summary_r&amp;cad=0#v=onepage&amp;q&amp;f=fals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ooks.google.it/books?id=RQgjb3kvDLEC&amp;printsec=copyright&amp;redir_esc=y#v=onepage&amp;q&amp;f=fals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D35AE2F-5E3A-49D9-8DE1-8A333BA40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magine 6" descr="Immagine che contiene mappa&#10;&#10;Descrizione generata automaticamente">
            <a:extLst>
              <a:ext uri="{FF2B5EF4-FFF2-40B4-BE49-F238E27FC236}">
                <a16:creationId xmlns:a16="http://schemas.microsoft.com/office/drawing/2014/main" id="{E6FF5564-F2A9-1F7D-4261-A83866A296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47" r="-1" b="11264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D6C642A1-CA27-DE61-2998-5F05E8F58F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it-IT" b="1" dirty="0"/>
              <a:t>CULTURAL HISTORY AND FASHION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301094D-BD30-AE80-CCB5-1F9B01F726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48549"/>
            <a:ext cx="9144000" cy="160540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200" b="1" dirty="0">
                <a:solidFill>
                  <a:srgbClr val="FFFF00"/>
                </a:solidFill>
              </a:rPr>
              <a:t>1</a:t>
            </a:r>
            <a:r>
              <a:rPr lang="en-US" sz="2200" b="1" baseline="30000" dirty="0">
                <a:solidFill>
                  <a:srgbClr val="FFFF00"/>
                </a:solidFill>
              </a:rPr>
              <a:t>st</a:t>
            </a:r>
            <a:r>
              <a:rPr lang="en-US" sz="2200" b="1" dirty="0">
                <a:solidFill>
                  <a:srgbClr val="FFFF00"/>
                </a:solidFill>
              </a:rPr>
              <a:t>-Cycle Degree in Studies in Visual Arts, Music and Performance Arts</a:t>
            </a:r>
            <a:r>
              <a:rPr lang="it-IT" sz="2200" b="1" dirty="0">
                <a:solidFill>
                  <a:srgbClr val="FFFF00"/>
                </a:solidFill>
              </a:rPr>
              <a:t>in –  2° </a:t>
            </a:r>
            <a:r>
              <a:rPr lang="it-IT" sz="2200" b="1" dirty="0" err="1">
                <a:solidFill>
                  <a:srgbClr val="FFFF00"/>
                </a:solidFill>
              </a:rPr>
              <a:t>Year</a:t>
            </a:r>
            <a:endParaRPr lang="it-IT" sz="2200" b="1" dirty="0">
              <a:solidFill>
                <a:srgbClr val="FFFF0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it-IT" sz="2200" b="1" dirty="0">
                <a:solidFill>
                  <a:srgbClr val="FFFF00"/>
                </a:solidFill>
              </a:rPr>
              <a:t>University of Teramo (</a:t>
            </a:r>
            <a:r>
              <a:rPr lang="it-IT" sz="2200" b="1" dirty="0" err="1">
                <a:solidFill>
                  <a:srgbClr val="FFFF00"/>
                </a:solidFill>
              </a:rPr>
              <a:t>Italy</a:t>
            </a:r>
            <a:r>
              <a:rPr lang="it-IT" sz="2200" b="1" dirty="0">
                <a:solidFill>
                  <a:srgbClr val="FFFF00"/>
                </a:solidFill>
              </a:rPr>
              <a:t>)</a:t>
            </a:r>
          </a:p>
          <a:p>
            <a:pPr algn="ctr">
              <a:lnSpc>
                <a:spcPct val="100000"/>
              </a:lnSpc>
            </a:pPr>
            <a:r>
              <a:rPr lang="it-IT" sz="2200" b="1" dirty="0">
                <a:solidFill>
                  <a:srgbClr val="FFFF00"/>
                </a:solidFill>
              </a:rPr>
              <a:t>Prof. Daniele Di Bartolomeo</a:t>
            </a: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04D8AD8F-EF7F-481F-B99A-B85138970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79EB4626-023C-436D-9F57-9EB460809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902700 h 5416094"/>
              <a:gd name="connsiteX1" fmla="*/ 902700 w 10515600"/>
              <a:gd name="connsiteY1" fmla="*/ 0 h 5416094"/>
              <a:gd name="connsiteX2" fmla="*/ 1746919 w 10515600"/>
              <a:gd name="connsiteY2" fmla="*/ 0 h 5416094"/>
              <a:gd name="connsiteX3" fmla="*/ 2329833 w 10515600"/>
              <a:gd name="connsiteY3" fmla="*/ 0 h 5416094"/>
              <a:gd name="connsiteX4" fmla="*/ 2825644 w 10515600"/>
              <a:gd name="connsiteY4" fmla="*/ 0 h 5416094"/>
              <a:gd name="connsiteX5" fmla="*/ 3582762 w 10515600"/>
              <a:gd name="connsiteY5" fmla="*/ 0 h 5416094"/>
              <a:gd name="connsiteX6" fmla="*/ 4165675 w 10515600"/>
              <a:gd name="connsiteY6" fmla="*/ 0 h 5416094"/>
              <a:gd name="connsiteX7" fmla="*/ 5009894 w 10515600"/>
              <a:gd name="connsiteY7" fmla="*/ 0 h 5416094"/>
              <a:gd name="connsiteX8" fmla="*/ 5505706 w 10515600"/>
              <a:gd name="connsiteY8" fmla="*/ 0 h 5416094"/>
              <a:gd name="connsiteX9" fmla="*/ 6349925 w 10515600"/>
              <a:gd name="connsiteY9" fmla="*/ 0 h 5416094"/>
              <a:gd name="connsiteX10" fmla="*/ 6758634 w 10515600"/>
              <a:gd name="connsiteY10" fmla="*/ 0 h 5416094"/>
              <a:gd name="connsiteX11" fmla="*/ 7428650 w 10515600"/>
              <a:gd name="connsiteY11" fmla="*/ 0 h 5416094"/>
              <a:gd name="connsiteX12" fmla="*/ 8098665 w 10515600"/>
              <a:gd name="connsiteY12" fmla="*/ 0 h 5416094"/>
              <a:gd name="connsiteX13" fmla="*/ 8681579 w 10515600"/>
              <a:gd name="connsiteY13" fmla="*/ 0 h 5416094"/>
              <a:gd name="connsiteX14" fmla="*/ 9612900 w 10515600"/>
              <a:gd name="connsiteY14" fmla="*/ 0 h 5416094"/>
              <a:gd name="connsiteX15" fmla="*/ 10515600 w 10515600"/>
              <a:gd name="connsiteY15" fmla="*/ 902700 h 5416094"/>
              <a:gd name="connsiteX16" fmla="*/ 10515600 w 10515600"/>
              <a:gd name="connsiteY16" fmla="*/ 1504482 h 5416094"/>
              <a:gd name="connsiteX17" fmla="*/ 10515600 w 10515600"/>
              <a:gd name="connsiteY17" fmla="*/ 2178479 h 5416094"/>
              <a:gd name="connsiteX18" fmla="*/ 10515600 w 10515600"/>
              <a:gd name="connsiteY18" fmla="*/ 2780261 h 5416094"/>
              <a:gd name="connsiteX19" fmla="*/ 10515600 w 10515600"/>
              <a:gd name="connsiteY19" fmla="*/ 3273722 h 5416094"/>
              <a:gd name="connsiteX20" fmla="*/ 10515600 w 10515600"/>
              <a:gd name="connsiteY20" fmla="*/ 3803291 h 5416094"/>
              <a:gd name="connsiteX21" fmla="*/ 10515600 w 10515600"/>
              <a:gd name="connsiteY21" fmla="*/ 4513394 h 5416094"/>
              <a:gd name="connsiteX22" fmla="*/ 9612900 w 10515600"/>
              <a:gd name="connsiteY22" fmla="*/ 5416094 h 5416094"/>
              <a:gd name="connsiteX23" fmla="*/ 9117089 w 10515600"/>
              <a:gd name="connsiteY23" fmla="*/ 5416094 h 5416094"/>
              <a:gd name="connsiteX24" fmla="*/ 8708379 w 10515600"/>
              <a:gd name="connsiteY24" fmla="*/ 5416094 h 5416094"/>
              <a:gd name="connsiteX25" fmla="*/ 8299670 w 10515600"/>
              <a:gd name="connsiteY25" fmla="*/ 5416094 h 5416094"/>
              <a:gd name="connsiteX26" fmla="*/ 7629654 w 10515600"/>
              <a:gd name="connsiteY26" fmla="*/ 5416094 h 5416094"/>
              <a:gd name="connsiteX27" fmla="*/ 7133843 w 10515600"/>
              <a:gd name="connsiteY27" fmla="*/ 5416094 h 5416094"/>
              <a:gd name="connsiteX28" fmla="*/ 6376726 w 10515600"/>
              <a:gd name="connsiteY28" fmla="*/ 5416094 h 5416094"/>
              <a:gd name="connsiteX29" fmla="*/ 5880914 w 10515600"/>
              <a:gd name="connsiteY29" fmla="*/ 5416094 h 5416094"/>
              <a:gd name="connsiteX30" fmla="*/ 5123797 w 10515600"/>
              <a:gd name="connsiteY30" fmla="*/ 5416094 h 5416094"/>
              <a:gd name="connsiteX31" fmla="*/ 4715088 w 10515600"/>
              <a:gd name="connsiteY31" fmla="*/ 5416094 h 5416094"/>
              <a:gd name="connsiteX32" fmla="*/ 3957970 w 10515600"/>
              <a:gd name="connsiteY32" fmla="*/ 5416094 h 5416094"/>
              <a:gd name="connsiteX33" fmla="*/ 3462159 w 10515600"/>
              <a:gd name="connsiteY33" fmla="*/ 5416094 h 5416094"/>
              <a:gd name="connsiteX34" fmla="*/ 3053449 w 10515600"/>
              <a:gd name="connsiteY34" fmla="*/ 5416094 h 5416094"/>
              <a:gd name="connsiteX35" fmla="*/ 2557638 w 10515600"/>
              <a:gd name="connsiteY35" fmla="*/ 5416094 h 5416094"/>
              <a:gd name="connsiteX36" fmla="*/ 1800521 w 10515600"/>
              <a:gd name="connsiteY36" fmla="*/ 5416094 h 5416094"/>
              <a:gd name="connsiteX37" fmla="*/ 902700 w 10515600"/>
              <a:gd name="connsiteY37" fmla="*/ 5416094 h 5416094"/>
              <a:gd name="connsiteX38" fmla="*/ 0 w 10515600"/>
              <a:gd name="connsiteY38" fmla="*/ 4513394 h 5416094"/>
              <a:gd name="connsiteX39" fmla="*/ 0 w 10515600"/>
              <a:gd name="connsiteY39" fmla="*/ 3911612 h 5416094"/>
              <a:gd name="connsiteX40" fmla="*/ 0 w 10515600"/>
              <a:gd name="connsiteY40" fmla="*/ 3309829 h 5416094"/>
              <a:gd name="connsiteX41" fmla="*/ 0 w 10515600"/>
              <a:gd name="connsiteY41" fmla="*/ 2780261 h 5416094"/>
              <a:gd name="connsiteX42" fmla="*/ 0 w 10515600"/>
              <a:gd name="connsiteY42" fmla="*/ 2106265 h 5416094"/>
              <a:gd name="connsiteX43" fmla="*/ 0 w 10515600"/>
              <a:gd name="connsiteY43" fmla="*/ 1504482 h 5416094"/>
              <a:gd name="connsiteX44" fmla="*/ 0 w 10515600"/>
              <a:gd name="connsiteY44" fmla="*/ 90270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515600" h="5416094" extrusionOk="0">
                <a:moveTo>
                  <a:pt x="0" y="902700"/>
                </a:moveTo>
                <a:cubicBezTo>
                  <a:pt x="-57306" y="368805"/>
                  <a:pt x="305054" y="37193"/>
                  <a:pt x="902700" y="0"/>
                </a:cubicBezTo>
                <a:cubicBezTo>
                  <a:pt x="1280419" y="-35006"/>
                  <a:pt x="1407743" y="-35339"/>
                  <a:pt x="1746919" y="0"/>
                </a:cubicBezTo>
                <a:cubicBezTo>
                  <a:pt x="2086095" y="35339"/>
                  <a:pt x="2146539" y="-12333"/>
                  <a:pt x="2329833" y="0"/>
                </a:cubicBezTo>
                <a:cubicBezTo>
                  <a:pt x="2513127" y="12333"/>
                  <a:pt x="2706706" y="12952"/>
                  <a:pt x="2825644" y="0"/>
                </a:cubicBezTo>
                <a:cubicBezTo>
                  <a:pt x="2944582" y="-12952"/>
                  <a:pt x="3420817" y="-27100"/>
                  <a:pt x="3582762" y="0"/>
                </a:cubicBezTo>
                <a:cubicBezTo>
                  <a:pt x="3744707" y="27100"/>
                  <a:pt x="4023584" y="-9167"/>
                  <a:pt x="4165675" y="0"/>
                </a:cubicBezTo>
                <a:cubicBezTo>
                  <a:pt x="4307766" y="9167"/>
                  <a:pt x="4770188" y="27031"/>
                  <a:pt x="5009894" y="0"/>
                </a:cubicBezTo>
                <a:cubicBezTo>
                  <a:pt x="5249600" y="-27031"/>
                  <a:pt x="5349881" y="-194"/>
                  <a:pt x="5505706" y="0"/>
                </a:cubicBezTo>
                <a:cubicBezTo>
                  <a:pt x="5661531" y="194"/>
                  <a:pt x="6129254" y="-29363"/>
                  <a:pt x="6349925" y="0"/>
                </a:cubicBezTo>
                <a:cubicBezTo>
                  <a:pt x="6570596" y="29363"/>
                  <a:pt x="6581199" y="-14617"/>
                  <a:pt x="6758634" y="0"/>
                </a:cubicBezTo>
                <a:cubicBezTo>
                  <a:pt x="6936069" y="14617"/>
                  <a:pt x="7246491" y="25675"/>
                  <a:pt x="7428650" y="0"/>
                </a:cubicBezTo>
                <a:cubicBezTo>
                  <a:pt x="7610809" y="-25675"/>
                  <a:pt x="7825190" y="-17078"/>
                  <a:pt x="8098665" y="0"/>
                </a:cubicBezTo>
                <a:cubicBezTo>
                  <a:pt x="8372141" y="17078"/>
                  <a:pt x="8559625" y="-21568"/>
                  <a:pt x="8681579" y="0"/>
                </a:cubicBezTo>
                <a:cubicBezTo>
                  <a:pt x="8803533" y="21568"/>
                  <a:pt x="9307226" y="-46066"/>
                  <a:pt x="9612900" y="0"/>
                </a:cubicBezTo>
                <a:cubicBezTo>
                  <a:pt x="10119954" y="-10560"/>
                  <a:pt x="10418674" y="366684"/>
                  <a:pt x="10515600" y="902700"/>
                </a:cubicBezTo>
                <a:cubicBezTo>
                  <a:pt x="10494548" y="1140809"/>
                  <a:pt x="10524881" y="1252168"/>
                  <a:pt x="10515600" y="1504482"/>
                </a:cubicBezTo>
                <a:cubicBezTo>
                  <a:pt x="10506319" y="1756796"/>
                  <a:pt x="10494309" y="1995078"/>
                  <a:pt x="10515600" y="2178479"/>
                </a:cubicBezTo>
                <a:cubicBezTo>
                  <a:pt x="10536891" y="2361880"/>
                  <a:pt x="10522845" y="2487483"/>
                  <a:pt x="10515600" y="2780261"/>
                </a:cubicBezTo>
                <a:cubicBezTo>
                  <a:pt x="10508355" y="3073039"/>
                  <a:pt x="10533694" y="3138252"/>
                  <a:pt x="10515600" y="3273722"/>
                </a:cubicBezTo>
                <a:cubicBezTo>
                  <a:pt x="10497506" y="3409192"/>
                  <a:pt x="10514952" y="3569910"/>
                  <a:pt x="10515600" y="3803291"/>
                </a:cubicBezTo>
                <a:cubicBezTo>
                  <a:pt x="10516248" y="4036672"/>
                  <a:pt x="10499126" y="4317688"/>
                  <a:pt x="10515600" y="4513394"/>
                </a:cubicBezTo>
                <a:cubicBezTo>
                  <a:pt x="10585499" y="4997151"/>
                  <a:pt x="10115437" y="5453981"/>
                  <a:pt x="9612900" y="5416094"/>
                </a:cubicBezTo>
                <a:cubicBezTo>
                  <a:pt x="9473271" y="5418358"/>
                  <a:pt x="9316384" y="5423764"/>
                  <a:pt x="9117089" y="5416094"/>
                </a:cubicBezTo>
                <a:cubicBezTo>
                  <a:pt x="8917794" y="5408424"/>
                  <a:pt x="8902141" y="5433256"/>
                  <a:pt x="8708379" y="5416094"/>
                </a:cubicBezTo>
                <a:cubicBezTo>
                  <a:pt x="8514617" y="5398933"/>
                  <a:pt x="8454700" y="5422387"/>
                  <a:pt x="8299670" y="5416094"/>
                </a:cubicBezTo>
                <a:cubicBezTo>
                  <a:pt x="8144640" y="5409801"/>
                  <a:pt x="7907022" y="5398388"/>
                  <a:pt x="7629654" y="5416094"/>
                </a:cubicBezTo>
                <a:cubicBezTo>
                  <a:pt x="7352286" y="5433800"/>
                  <a:pt x="7244777" y="5409877"/>
                  <a:pt x="7133843" y="5416094"/>
                </a:cubicBezTo>
                <a:cubicBezTo>
                  <a:pt x="7022909" y="5422311"/>
                  <a:pt x="6748865" y="5379753"/>
                  <a:pt x="6376726" y="5416094"/>
                </a:cubicBezTo>
                <a:cubicBezTo>
                  <a:pt x="6004587" y="5452435"/>
                  <a:pt x="5991442" y="5438860"/>
                  <a:pt x="5880914" y="5416094"/>
                </a:cubicBezTo>
                <a:cubicBezTo>
                  <a:pt x="5770386" y="5393328"/>
                  <a:pt x="5294303" y="5440618"/>
                  <a:pt x="5123797" y="5416094"/>
                </a:cubicBezTo>
                <a:cubicBezTo>
                  <a:pt x="4953291" y="5391570"/>
                  <a:pt x="4828705" y="5430421"/>
                  <a:pt x="4715088" y="5416094"/>
                </a:cubicBezTo>
                <a:cubicBezTo>
                  <a:pt x="4601471" y="5401767"/>
                  <a:pt x="4227806" y="5381491"/>
                  <a:pt x="3957970" y="5416094"/>
                </a:cubicBezTo>
                <a:cubicBezTo>
                  <a:pt x="3688134" y="5450697"/>
                  <a:pt x="3670638" y="5425309"/>
                  <a:pt x="3462159" y="5416094"/>
                </a:cubicBezTo>
                <a:cubicBezTo>
                  <a:pt x="3253680" y="5406879"/>
                  <a:pt x="3167443" y="5432031"/>
                  <a:pt x="3053449" y="5416094"/>
                </a:cubicBezTo>
                <a:cubicBezTo>
                  <a:pt x="2939455" y="5400158"/>
                  <a:pt x="2701485" y="5433995"/>
                  <a:pt x="2557638" y="5416094"/>
                </a:cubicBezTo>
                <a:cubicBezTo>
                  <a:pt x="2413791" y="5398193"/>
                  <a:pt x="2168647" y="5424510"/>
                  <a:pt x="1800521" y="5416094"/>
                </a:cubicBezTo>
                <a:cubicBezTo>
                  <a:pt x="1432395" y="5407678"/>
                  <a:pt x="1261364" y="5454497"/>
                  <a:pt x="902700" y="5416094"/>
                </a:cubicBezTo>
                <a:cubicBezTo>
                  <a:pt x="519468" y="5419760"/>
                  <a:pt x="63003" y="5077223"/>
                  <a:pt x="0" y="4513394"/>
                </a:cubicBezTo>
                <a:cubicBezTo>
                  <a:pt x="-20265" y="4243495"/>
                  <a:pt x="27650" y="4053844"/>
                  <a:pt x="0" y="3911612"/>
                </a:cubicBezTo>
                <a:cubicBezTo>
                  <a:pt x="-27650" y="3769380"/>
                  <a:pt x="24988" y="3469350"/>
                  <a:pt x="0" y="3309829"/>
                </a:cubicBezTo>
                <a:cubicBezTo>
                  <a:pt x="-24988" y="3150308"/>
                  <a:pt x="-16973" y="2933511"/>
                  <a:pt x="0" y="2780261"/>
                </a:cubicBezTo>
                <a:cubicBezTo>
                  <a:pt x="16973" y="2627011"/>
                  <a:pt x="-11552" y="2315258"/>
                  <a:pt x="0" y="2106265"/>
                </a:cubicBezTo>
                <a:cubicBezTo>
                  <a:pt x="11552" y="1897272"/>
                  <a:pt x="-9167" y="1726905"/>
                  <a:pt x="0" y="1504482"/>
                </a:cubicBezTo>
                <a:cubicBezTo>
                  <a:pt x="9167" y="1282059"/>
                  <a:pt x="10972" y="1160784"/>
                  <a:pt x="0" y="902700"/>
                </a:cubicBezTo>
                <a:close/>
              </a:path>
            </a:pathLst>
          </a:custGeom>
          <a:noFill/>
          <a:ln w="60325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541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Immagine che contiene mappa&#10;&#10;Descrizione generata automaticamente">
            <a:extLst>
              <a:ext uri="{FF2B5EF4-FFF2-40B4-BE49-F238E27FC236}">
                <a16:creationId xmlns:a16="http://schemas.microsoft.com/office/drawing/2014/main" id="{F6EFC98C-24C0-7A44-ABB1-961C37D5D5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r="1" b="11932"/>
          <a:stretch/>
        </p:blipFill>
        <p:spPr>
          <a:xfrm>
            <a:off x="180935" y="161954"/>
            <a:ext cx="11827082" cy="6534092"/>
          </a:xfrm>
          <a:custGeom>
            <a:avLst/>
            <a:gdLst/>
            <a:ahLst/>
            <a:cxnLst/>
            <a:rect l="l" t="t" r="r" b="b"/>
            <a:pathLst>
              <a:path w="11827082" h="6534092">
                <a:moveTo>
                  <a:pt x="6610089" y="5"/>
                </a:moveTo>
                <a:cubicBezTo>
                  <a:pt x="6763993" y="-277"/>
                  <a:pt x="6862741" y="14300"/>
                  <a:pt x="6956523" y="21390"/>
                </a:cubicBezTo>
                <a:cubicBezTo>
                  <a:pt x="7271939" y="-12207"/>
                  <a:pt x="7581352" y="149"/>
                  <a:pt x="7768349" y="21390"/>
                </a:cubicBezTo>
                <a:lnTo>
                  <a:pt x="7831642" y="23688"/>
                </a:lnTo>
                <a:lnTo>
                  <a:pt x="7886307" y="21390"/>
                </a:lnTo>
                <a:cubicBezTo>
                  <a:pt x="7951978" y="17798"/>
                  <a:pt x="8007622" y="16567"/>
                  <a:pt x="8057445" y="16600"/>
                </a:cubicBezTo>
                <a:lnTo>
                  <a:pt x="8096254" y="17396"/>
                </a:lnTo>
                <a:lnTo>
                  <a:pt x="8199591" y="12947"/>
                </a:lnTo>
                <a:cubicBezTo>
                  <a:pt x="8247971" y="12558"/>
                  <a:pt x="8296272" y="14617"/>
                  <a:pt x="8344260" y="21390"/>
                </a:cubicBezTo>
                <a:lnTo>
                  <a:pt x="8355505" y="22738"/>
                </a:lnTo>
                <a:lnTo>
                  <a:pt x="8462217" y="21390"/>
                </a:lnTo>
                <a:cubicBezTo>
                  <a:pt x="8567700" y="16869"/>
                  <a:pt x="8666620" y="17239"/>
                  <a:pt x="8761697" y="18554"/>
                </a:cubicBezTo>
                <a:lnTo>
                  <a:pt x="8808871" y="19038"/>
                </a:lnTo>
                <a:lnTo>
                  <a:pt x="8941246" y="13930"/>
                </a:lnTo>
                <a:cubicBezTo>
                  <a:pt x="9040199" y="10800"/>
                  <a:pt x="9149474" y="10157"/>
                  <a:pt x="9260166" y="21390"/>
                </a:cubicBezTo>
                <a:lnTo>
                  <a:pt x="9339613" y="26448"/>
                </a:lnTo>
                <a:lnTo>
                  <a:pt x="9432845" y="28493"/>
                </a:lnTo>
                <a:cubicBezTo>
                  <a:pt x="9587011" y="31230"/>
                  <a:pt x="9744909" y="31599"/>
                  <a:pt x="9849954" y="21390"/>
                </a:cubicBezTo>
                <a:cubicBezTo>
                  <a:pt x="10060044" y="972"/>
                  <a:pt x="10204432" y="2657"/>
                  <a:pt x="10425865" y="21390"/>
                </a:cubicBezTo>
                <a:lnTo>
                  <a:pt x="10477895" y="25158"/>
                </a:lnTo>
                <a:lnTo>
                  <a:pt x="10566351" y="27751"/>
                </a:lnTo>
                <a:cubicBezTo>
                  <a:pt x="10727031" y="32755"/>
                  <a:pt x="10877889" y="35639"/>
                  <a:pt x="11001775" y="21390"/>
                </a:cubicBezTo>
                <a:cubicBezTo>
                  <a:pt x="11249546" y="-7108"/>
                  <a:pt x="11434553" y="12510"/>
                  <a:pt x="11813601" y="21390"/>
                </a:cubicBezTo>
                <a:cubicBezTo>
                  <a:pt x="11817928" y="208271"/>
                  <a:pt x="11818867" y="336567"/>
                  <a:pt x="11813601" y="475847"/>
                </a:cubicBezTo>
                <a:cubicBezTo>
                  <a:pt x="11808335" y="615127"/>
                  <a:pt x="11845853" y="1008651"/>
                  <a:pt x="11813601" y="1254916"/>
                </a:cubicBezTo>
                <a:cubicBezTo>
                  <a:pt x="11809570" y="1285699"/>
                  <a:pt x="11806768" y="1314174"/>
                  <a:pt x="11804923" y="1340777"/>
                </a:cubicBezTo>
                <a:lnTo>
                  <a:pt x="11803652" y="1373115"/>
                </a:lnTo>
                <a:lnTo>
                  <a:pt x="11804560" y="1395572"/>
                </a:lnTo>
                <a:cubicBezTo>
                  <a:pt x="11806656" y="1431340"/>
                  <a:pt x="11809600" y="1470662"/>
                  <a:pt x="11813601" y="1514605"/>
                </a:cubicBezTo>
                <a:cubicBezTo>
                  <a:pt x="11829606" y="1690380"/>
                  <a:pt x="11822955" y="1813845"/>
                  <a:pt x="11815628" y="1920902"/>
                </a:cubicBezTo>
                <a:lnTo>
                  <a:pt x="11811346" y="1995660"/>
                </a:lnTo>
                <a:lnTo>
                  <a:pt x="11813868" y="2104640"/>
                </a:lnTo>
                <a:lnTo>
                  <a:pt x="11817197" y="2264365"/>
                </a:lnTo>
                <a:lnTo>
                  <a:pt x="11821465" y="2306631"/>
                </a:lnTo>
                <a:cubicBezTo>
                  <a:pt x="11835170" y="2477814"/>
                  <a:pt x="11818400" y="2578773"/>
                  <a:pt x="11813601" y="2683208"/>
                </a:cubicBezTo>
                <a:cubicBezTo>
                  <a:pt x="11809487" y="2772725"/>
                  <a:pt x="11816027" y="2930030"/>
                  <a:pt x="11816192" y="3070653"/>
                </a:cubicBezTo>
                <a:lnTo>
                  <a:pt x="11813610" y="3202145"/>
                </a:lnTo>
                <a:lnTo>
                  <a:pt x="11813601" y="3267510"/>
                </a:lnTo>
                <a:cubicBezTo>
                  <a:pt x="11811419" y="3587194"/>
                  <a:pt x="11813535" y="3497122"/>
                  <a:pt x="11813601" y="3721967"/>
                </a:cubicBezTo>
                <a:cubicBezTo>
                  <a:pt x="11813617" y="3778178"/>
                  <a:pt x="11814293" y="3835214"/>
                  <a:pt x="11815131" y="3894088"/>
                </a:cubicBezTo>
                <a:lnTo>
                  <a:pt x="11816203" y="3972593"/>
                </a:lnTo>
                <a:lnTo>
                  <a:pt x="11816265" y="3973919"/>
                </a:lnTo>
                <a:cubicBezTo>
                  <a:pt x="11819902" y="4062998"/>
                  <a:pt x="11819694" y="4122248"/>
                  <a:pt x="11818174" y="4171327"/>
                </a:cubicBezTo>
                <a:lnTo>
                  <a:pt x="11817878" y="4178488"/>
                </a:lnTo>
                <a:lnTo>
                  <a:pt x="11818118" y="4277530"/>
                </a:lnTo>
                <a:cubicBezTo>
                  <a:pt x="11817612" y="4347824"/>
                  <a:pt x="11816272" y="4421987"/>
                  <a:pt x="11813601" y="4501036"/>
                </a:cubicBezTo>
                <a:cubicBezTo>
                  <a:pt x="11824398" y="4779554"/>
                  <a:pt x="11834923" y="4895505"/>
                  <a:pt x="11813601" y="5020415"/>
                </a:cubicBezTo>
                <a:cubicBezTo>
                  <a:pt x="11808270" y="5051643"/>
                  <a:pt x="11804885" y="5094410"/>
                  <a:pt x="11802984" y="5145366"/>
                </a:cubicBezTo>
                <a:lnTo>
                  <a:pt x="11802805" y="5153576"/>
                </a:lnTo>
                <a:lnTo>
                  <a:pt x="11813601" y="5280104"/>
                </a:lnTo>
                <a:cubicBezTo>
                  <a:pt x="11848339" y="5545832"/>
                  <a:pt x="11803810" y="5568088"/>
                  <a:pt x="11813601" y="5734561"/>
                </a:cubicBezTo>
                <a:cubicBezTo>
                  <a:pt x="11814825" y="5755370"/>
                  <a:pt x="11815354" y="5777180"/>
                  <a:pt x="11815391" y="5800160"/>
                </a:cubicBezTo>
                <a:lnTo>
                  <a:pt x="11814403" y="5861994"/>
                </a:lnTo>
                <a:lnTo>
                  <a:pt x="11814897" y="5940552"/>
                </a:lnTo>
                <a:cubicBezTo>
                  <a:pt x="11813455" y="6007961"/>
                  <a:pt x="11810716" y="6074118"/>
                  <a:pt x="11808410" y="6139030"/>
                </a:cubicBezTo>
                <a:lnTo>
                  <a:pt x="11805249" y="6294204"/>
                </a:lnTo>
                <a:lnTo>
                  <a:pt x="11806853" y="6377232"/>
                </a:lnTo>
                <a:lnTo>
                  <a:pt x="11813601" y="6513630"/>
                </a:lnTo>
                <a:cubicBezTo>
                  <a:pt x="11755932" y="6520071"/>
                  <a:pt x="11702085" y="6522123"/>
                  <a:pt x="11651008" y="6521869"/>
                </a:cubicBezTo>
                <a:lnTo>
                  <a:pt x="11606878" y="6520178"/>
                </a:lnTo>
                <a:lnTo>
                  <a:pt x="11480359" y="6526470"/>
                </a:lnTo>
                <a:cubicBezTo>
                  <a:pt x="11411497" y="6529079"/>
                  <a:pt x="11340067" y="6529281"/>
                  <a:pt x="11235913" y="6522672"/>
                </a:cubicBezTo>
                <a:lnTo>
                  <a:pt x="11167376" y="6517338"/>
                </a:lnTo>
                <a:lnTo>
                  <a:pt x="11118099" y="6519937"/>
                </a:lnTo>
                <a:cubicBezTo>
                  <a:pt x="11008080" y="6519923"/>
                  <a:pt x="10918905" y="6505169"/>
                  <a:pt x="10779737" y="6513630"/>
                </a:cubicBezTo>
                <a:lnTo>
                  <a:pt x="10756340" y="6513513"/>
                </a:lnTo>
                <a:lnTo>
                  <a:pt x="10748952" y="6514346"/>
                </a:lnTo>
                <a:cubicBezTo>
                  <a:pt x="10725838" y="6516206"/>
                  <a:pt x="10699773" y="6516641"/>
                  <a:pt x="10661780" y="6513630"/>
                </a:cubicBezTo>
                <a:lnTo>
                  <a:pt x="10643067" y="6512943"/>
                </a:lnTo>
                <a:lnTo>
                  <a:pt x="10627638" y="6512866"/>
                </a:lnTo>
                <a:lnTo>
                  <a:pt x="10598539" y="6511309"/>
                </a:lnTo>
                <a:lnTo>
                  <a:pt x="10590670" y="6511020"/>
                </a:lnTo>
                <a:cubicBezTo>
                  <a:pt x="10422654" y="6509230"/>
                  <a:pt x="10114537" y="6525711"/>
                  <a:pt x="9930443" y="6519069"/>
                </a:cubicBezTo>
                <a:lnTo>
                  <a:pt x="9908887" y="6517613"/>
                </a:lnTo>
                <a:lnTo>
                  <a:pt x="9697150" y="6531900"/>
                </a:lnTo>
                <a:cubicBezTo>
                  <a:pt x="9438634" y="6540253"/>
                  <a:pt x="9217380" y="6522684"/>
                  <a:pt x="9038128" y="6513630"/>
                </a:cubicBezTo>
                <a:lnTo>
                  <a:pt x="8901719" y="6509665"/>
                </a:lnTo>
                <a:lnTo>
                  <a:pt x="8766922" y="6512046"/>
                </a:lnTo>
                <a:cubicBezTo>
                  <a:pt x="8694433" y="6513288"/>
                  <a:pt x="8629372" y="6514112"/>
                  <a:pt x="8580175" y="6513630"/>
                </a:cubicBezTo>
                <a:lnTo>
                  <a:pt x="8571277" y="6513524"/>
                </a:lnTo>
                <a:lnTo>
                  <a:pt x="8462217" y="6513630"/>
                </a:lnTo>
                <a:cubicBezTo>
                  <a:pt x="8225188" y="6509968"/>
                  <a:pt x="7780127" y="6525503"/>
                  <a:pt x="7532434" y="6513630"/>
                </a:cubicBezTo>
                <a:lnTo>
                  <a:pt x="7448622" y="6511320"/>
                </a:lnTo>
                <a:lnTo>
                  <a:pt x="7428354" y="6513630"/>
                </a:lnTo>
                <a:cubicBezTo>
                  <a:pt x="7293248" y="6538560"/>
                  <a:pt x="7186080" y="6533261"/>
                  <a:pt x="7078782" y="6523679"/>
                </a:cubicBezTo>
                <a:lnTo>
                  <a:pt x="6973169" y="6513887"/>
                </a:lnTo>
                <a:lnTo>
                  <a:pt x="6954249" y="6514033"/>
                </a:lnTo>
                <a:cubicBezTo>
                  <a:pt x="6918701" y="6514123"/>
                  <a:pt x="6880374" y="6514018"/>
                  <a:pt x="6838566" y="6513630"/>
                </a:cubicBezTo>
                <a:lnTo>
                  <a:pt x="6790865" y="6514652"/>
                </a:lnTo>
                <a:lnTo>
                  <a:pt x="6717520" y="6518204"/>
                </a:lnTo>
                <a:lnTo>
                  <a:pt x="6690736" y="6516798"/>
                </a:lnTo>
                <a:lnTo>
                  <a:pt x="6604647" y="6518643"/>
                </a:lnTo>
                <a:cubicBezTo>
                  <a:pt x="6383546" y="6528740"/>
                  <a:pt x="6188571" y="6547337"/>
                  <a:pt x="5908782" y="6513630"/>
                </a:cubicBezTo>
                <a:lnTo>
                  <a:pt x="5827432" y="6506155"/>
                </a:lnTo>
                <a:lnTo>
                  <a:pt x="5818169" y="6505897"/>
                </a:lnTo>
                <a:cubicBezTo>
                  <a:pt x="5656134" y="6501940"/>
                  <a:pt x="5476891" y="6500561"/>
                  <a:pt x="5360626" y="6513630"/>
                </a:cubicBezTo>
                <a:cubicBezTo>
                  <a:pt x="5244362" y="6526700"/>
                  <a:pt x="5155294" y="6523407"/>
                  <a:pt x="5082581" y="6518492"/>
                </a:cubicBezTo>
                <a:lnTo>
                  <a:pt x="5011539" y="6513612"/>
                </a:lnTo>
                <a:lnTo>
                  <a:pt x="4978999" y="6513630"/>
                </a:lnTo>
                <a:lnTo>
                  <a:pt x="4947560" y="6512597"/>
                </a:lnTo>
                <a:lnTo>
                  <a:pt x="4902673" y="6513630"/>
                </a:lnTo>
                <a:cubicBezTo>
                  <a:pt x="4851834" y="6520217"/>
                  <a:pt x="4795188" y="6523001"/>
                  <a:pt x="4737076" y="6522747"/>
                </a:cubicBezTo>
                <a:lnTo>
                  <a:pt x="4649328" y="6518160"/>
                </a:lnTo>
                <a:lnTo>
                  <a:pt x="4624935" y="6519597"/>
                </a:lnTo>
                <a:cubicBezTo>
                  <a:pt x="4598495" y="6519851"/>
                  <a:pt x="4566987" y="6518389"/>
                  <a:pt x="4521046" y="6513630"/>
                </a:cubicBezTo>
                <a:lnTo>
                  <a:pt x="4456833" y="6510131"/>
                </a:lnTo>
                <a:lnTo>
                  <a:pt x="4343538" y="6512337"/>
                </a:lnTo>
                <a:cubicBezTo>
                  <a:pt x="4260681" y="6514690"/>
                  <a:pt x="4174545" y="6517475"/>
                  <a:pt x="4104725" y="6513630"/>
                </a:cubicBezTo>
                <a:cubicBezTo>
                  <a:pt x="3965085" y="6505941"/>
                  <a:pt x="3802107" y="6535988"/>
                  <a:pt x="3528815" y="6513630"/>
                </a:cubicBezTo>
                <a:lnTo>
                  <a:pt x="3407613" y="6504978"/>
                </a:lnTo>
                <a:lnTo>
                  <a:pt x="3251268" y="6513630"/>
                </a:lnTo>
                <a:cubicBezTo>
                  <a:pt x="3103602" y="6529652"/>
                  <a:pt x="3004932" y="6519904"/>
                  <a:pt x="2867035" y="6513929"/>
                </a:cubicBezTo>
                <a:lnTo>
                  <a:pt x="2840124" y="6513045"/>
                </a:lnTo>
                <a:lnTo>
                  <a:pt x="2834946" y="6513630"/>
                </a:lnTo>
                <a:cubicBezTo>
                  <a:pt x="2691933" y="6538293"/>
                  <a:pt x="2614008" y="6529004"/>
                  <a:pt x="2502859" y="6520536"/>
                </a:cubicBezTo>
                <a:lnTo>
                  <a:pt x="2442001" y="6517197"/>
                </a:lnTo>
                <a:lnTo>
                  <a:pt x="2438245" y="6517313"/>
                </a:lnTo>
                <a:cubicBezTo>
                  <a:pt x="2401807" y="6517985"/>
                  <a:pt x="2368299" y="6518156"/>
                  <a:pt x="2336678" y="6517988"/>
                </a:cubicBezTo>
                <a:lnTo>
                  <a:pt x="2185932" y="6514754"/>
                </a:lnTo>
                <a:lnTo>
                  <a:pt x="1960620" y="6520062"/>
                </a:lnTo>
                <a:cubicBezTo>
                  <a:pt x="1876521" y="6521810"/>
                  <a:pt x="1788378" y="6523022"/>
                  <a:pt x="1701155" y="6522387"/>
                </a:cubicBezTo>
                <a:lnTo>
                  <a:pt x="1589271" y="6518529"/>
                </a:lnTo>
                <a:lnTo>
                  <a:pt x="1539168" y="6519829"/>
                </a:lnTo>
                <a:cubicBezTo>
                  <a:pt x="1395291" y="6522782"/>
                  <a:pt x="1407110" y="6517174"/>
                  <a:pt x="1287620" y="6513630"/>
                </a:cubicBezTo>
                <a:cubicBezTo>
                  <a:pt x="1168131" y="6510087"/>
                  <a:pt x="1041230" y="6513238"/>
                  <a:pt x="932033" y="6514000"/>
                </a:cubicBezTo>
                <a:lnTo>
                  <a:pt x="918750" y="6513952"/>
                </a:lnTo>
                <a:lnTo>
                  <a:pt x="858917" y="6514806"/>
                </a:lnTo>
                <a:cubicBezTo>
                  <a:pt x="826932" y="6514879"/>
                  <a:pt x="792070" y="6514545"/>
                  <a:pt x="753341" y="6513630"/>
                </a:cubicBezTo>
                <a:cubicBezTo>
                  <a:pt x="443511" y="6506311"/>
                  <a:pt x="354936" y="6524642"/>
                  <a:pt x="17841" y="6513630"/>
                </a:cubicBezTo>
                <a:cubicBezTo>
                  <a:pt x="-956" y="6342673"/>
                  <a:pt x="-10467" y="6012653"/>
                  <a:pt x="17841" y="5799484"/>
                </a:cubicBezTo>
                <a:lnTo>
                  <a:pt x="19845" y="5756408"/>
                </a:lnTo>
                <a:lnTo>
                  <a:pt x="17841" y="5734561"/>
                </a:lnTo>
                <a:cubicBezTo>
                  <a:pt x="13149" y="5695472"/>
                  <a:pt x="12578" y="5648752"/>
                  <a:pt x="13918" y="5598323"/>
                </a:cubicBezTo>
                <a:lnTo>
                  <a:pt x="18180" y="5508699"/>
                </a:lnTo>
                <a:lnTo>
                  <a:pt x="16493" y="5477760"/>
                </a:lnTo>
                <a:cubicBezTo>
                  <a:pt x="8966" y="5369709"/>
                  <a:pt x="1889" y="5260695"/>
                  <a:pt x="17841" y="5150260"/>
                </a:cubicBezTo>
                <a:cubicBezTo>
                  <a:pt x="-3463" y="5038150"/>
                  <a:pt x="-2139" y="4857473"/>
                  <a:pt x="6850" y="4650409"/>
                </a:cubicBezTo>
                <a:lnTo>
                  <a:pt x="14633" y="4498670"/>
                </a:lnTo>
                <a:lnTo>
                  <a:pt x="14494" y="4495758"/>
                </a:lnTo>
                <a:cubicBezTo>
                  <a:pt x="12245" y="4421472"/>
                  <a:pt x="13025" y="4335511"/>
                  <a:pt x="14442" y="4243130"/>
                </a:cubicBezTo>
                <a:lnTo>
                  <a:pt x="16801" y="4091152"/>
                </a:lnTo>
                <a:lnTo>
                  <a:pt x="13537" y="4018512"/>
                </a:lnTo>
                <a:lnTo>
                  <a:pt x="17696" y="3920163"/>
                </a:lnTo>
                <a:lnTo>
                  <a:pt x="17841" y="3851812"/>
                </a:lnTo>
                <a:cubicBezTo>
                  <a:pt x="15571" y="3651484"/>
                  <a:pt x="26219" y="3546077"/>
                  <a:pt x="24551" y="3386181"/>
                </a:cubicBezTo>
                <a:lnTo>
                  <a:pt x="24397" y="3379573"/>
                </a:lnTo>
                <a:lnTo>
                  <a:pt x="22173" y="3327681"/>
                </a:lnTo>
                <a:cubicBezTo>
                  <a:pt x="20895" y="3304536"/>
                  <a:pt x="19446" y="3284181"/>
                  <a:pt x="17841" y="3267510"/>
                </a:cubicBezTo>
                <a:cubicBezTo>
                  <a:pt x="8213" y="3167488"/>
                  <a:pt x="-3113" y="2984082"/>
                  <a:pt x="3931" y="2799801"/>
                </a:cubicBezTo>
                <a:lnTo>
                  <a:pt x="4125" y="2797274"/>
                </a:lnTo>
                <a:lnTo>
                  <a:pt x="3717" y="2776150"/>
                </a:lnTo>
                <a:cubicBezTo>
                  <a:pt x="3237" y="2640023"/>
                  <a:pt x="7465" y="2516197"/>
                  <a:pt x="17841" y="2423520"/>
                </a:cubicBezTo>
                <a:cubicBezTo>
                  <a:pt x="20435" y="2400350"/>
                  <a:pt x="22069" y="2375698"/>
                  <a:pt x="22982" y="2349684"/>
                </a:cubicBezTo>
                <a:lnTo>
                  <a:pt x="23157" y="2331991"/>
                </a:lnTo>
                <a:lnTo>
                  <a:pt x="21648" y="2290240"/>
                </a:lnTo>
                <a:cubicBezTo>
                  <a:pt x="18695" y="2240502"/>
                  <a:pt x="15426" y="2193755"/>
                  <a:pt x="14054" y="2150784"/>
                </a:cubicBezTo>
                <a:lnTo>
                  <a:pt x="17291" y="2050968"/>
                </a:lnTo>
                <a:lnTo>
                  <a:pt x="12351" y="1872365"/>
                </a:lnTo>
                <a:cubicBezTo>
                  <a:pt x="11665" y="1799113"/>
                  <a:pt x="12859" y="1722821"/>
                  <a:pt x="17841" y="1644450"/>
                </a:cubicBezTo>
                <a:lnTo>
                  <a:pt x="21169" y="1569934"/>
                </a:lnTo>
                <a:lnTo>
                  <a:pt x="20488" y="1547698"/>
                </a:lnTo>
                <a:cubicBezTo>
                  <a:pt x="19568" y="1516527"/>
                  <a:pt x="18663" y="1483900"/>
                  <a:pt x="17841" y="1449683"/>
                </a:cubicBezTo>
                <a:cubicBezTo>
                  <a:pt x="11271" y="1175953"/>
                  <a:pt x="1415" y="1152151"/>
                  <a:pt x="17841" y="995226"/>
                </a:cubicBezTo>
                <a:lnTo>
                  <a:pt x="19885" y="968921"/>
                </a:lnTo>
                <a:lnTo>
                  <a:pt x="17841" y="930304"/>
                </a:lnTo>
                <a:cubicBezTo>
                  <a:pt x="7442" y="768208"/>
                  <a:pt x="7865" y="285783"/>
                  <a:pt x="17841" y="21390"/>
                </a:cubicBezTo>
                <a:cubicBezTo>
                  <a:pt x="147136" y="10433"/>
                  <a:pt x="296588" y="9602"/>
                  <a:pt x="440468" y="11925"/>
                </a:cubicBezTo>
                <a:lnTo>
                  <a:pt x="473966" y="12726"/>
                </a:lnTo>
                <a:lnTo>
                  <a:pt x="478805" y="12539"/>
                </a:lnTo>
                <a:lnTo>
                  <a:pt x="484496" y="12977"/>
                </a:lnTo>
                <a:lnTo>
                  <a:pt x="648894" y="16905"/>
                </a:lnTo>
                <a:cubicBezTo>
                  <a:pt x="714833" y="18773"/>
                  <a:pt x="776163" y="20559"/>
                  <a:pt x="829667" y="21390"/>
                </a:cubicBezTo>
                <a:lnTo>
                  <a:pt x="916694" y="22693"/>
                </a:lnTo>
                <a:lnTo>
                  <a:pt x="933747" y="21390"/>
                </a:lnTo>
                <a:cubicBezTo>
                  <a:pt x="1086511" y="12604"/>
                  <a:pt x="1591110" y="15003"/>
                  <a:pt x="1863531" y="21390"/>
                </a:cubicBezTo>
                <a:lnTo>
                  <a:pt x="1920387" y="22646"/>
                </a:lnTo>
                <a:lnTo>
                  <a:pt x="2054705" y="24358"/>
                </a:lnTo>
                <a:cubicBezTo>
                  <a:pt x="2107717" y="24456"/>
                  <a:pt x="2161143" y="23719"/>
                  <a:pt x="2217404" y="21390"/>
                </a:cubicBezTo>
                <a:cubicBezTo>
                  <a:pt x="2442445" y="12073"/>
                  <a:pt x="2732199" y="18194"/>
                  <a:pt x="2911273" y="21390"/>
                </a:cubicBezTo>
                <a:lnTo>
                  <a:pt x="3023675" y="20799"/>
                </a:lnTo>
                <a:lnTo>
                  <a:pt x="3093869" y="15816"/>
                </a:lnTo>
                <a:cubicBezTo>
                  <a:pt x="3182922" y="11551"/>
                  <a:pt x="3301373" y="10993"/>
                  <a:pt x="3429365" y="12165"/>
                </a:cubicBezTo>
                <a:lnTo>
                  <a:pt x="3575555" y="14425"/>
                </a:lnTo>
                <a:lnTo>
                  <a:pt x="3605772" y="13210"/>
                </a:lnTo>
                <a:cubicBezTo>
                  <a:pt x="3774503" y="6974"/>
                  <a:pt x="3960371" y="3465"/>
                  <a:pt x="4063093" y="21390"/>
                </a:cubicBezTo>
                <a:lnTo>
                  <a:pt x="4088792" y="24677"/>
                </a:lnTo>
                <a:lnTo>
                  <a:pt x="4129769" y="25744"/>
                </a:lnTo>
                <a:cubicBezTo>
                  <a:pt x="4269845" y="29597"/>
                  <a:pt x="4297423" y="30995"/>
                  <a:pt x="4403088" y="21390"/>
                </a:cubicBezTo>
                <a:cubicBezTo>
                  <a:pt x="4473592" y="10814"/>
                  <a:pt x="4858406" y="-6032"/>
                  <a:pt x="5096956" y="21390"/>
                </a:cubicBezTo>
                <a:lnTo>
                  <a:pt x="5251798" y="27914"/>
                </a:lnTo>
                <a:lnTo>
                  <a:pt x="5332872" y="21390"/>
                </a:lnTo>
                <a:cubicBezTo>
                  <a:pt x="5422885" y="11295"/>
                  <a:pt x="5502187" y="8863"/>
                  <a:pt x="5576462" y="10240"/>
                </a:cubicBezTo>
                <a:lnTo>
                  <a:pt x="5700011" y="17015"/>
                </a:lnTo>
                <a:lnTo>
                  <a:pt x="5761151" y="15143"/>
                </a:lnTo>
                <a:cubicBezTo>
                  <a:pt x="5846776" y="14123"/>
                  <a:pt x="5935566" y="15403"/>
                  <a:pt x="6026740" y="21390"/>
                </a:cubicBezTo>
                <a:lnTo>
                  <a:pt x="6161088" y="29209"/>
                </a:lnTo>
                <a:lnTo>
                  <a:pt x="6262655" y="21390"/>
                </a:lnTo>
                <a:cubicBezTo>
                  <a:pt x="6405549" y="5694"/>
                  <a:pt x="6517747" y="175"/>
                  <a:pt x="6610089" y="5"/>
                </a:cubicBezTo>
                <a:close/>
              </a:path>
            </a:pathLst>
          </a:cu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30B9DDE-EFC5-5DA2-DD65-D003031C4CD2}"/>
              </a:ext>
            </a:extLst>
          </p:cNvPr>
          <p:cNvSpPr txBox="1"/>
          <p:nvPr/>
        </p:nvSpPr>
        <p:spPr>
          <a:xfrm>
            <a:off x="1149485" y="2655651"/>
            <a:ext cx="98930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0" b="1" dirty="0">
                <a:solidFill>
                  <a:srgbClr val="00B0F0"/>
                </a:solidFill>
                <a:hlinkClick r:id="rId3"/>
              </a:rPr>
              <a:t>Course </a:t>
            </a:r>
            <a:r>
              <a:rPr lang="it-IT" sz="8000" b="1" dirty="0" err="1">
                <a:solidFill>
                  <a:srgbClr val="00B0F0"/>
                </a:solidFill>
                <a:hlinkClick r:id="rId3"/>
              </a:rPr>
              <a:t>Catalogue</a:t>
            </a:r>
            <a:endParaRPr lang="it-IT" sz="8000" b="1" dirty="0">
              <a:solidFill>
                <a:srgbClr val="00B0F0"/>
              </a:solidFill>
            </a:endParaRPr>
          </a:p>
          <a:p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3741148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Immagine che contiene mappa&#10;&#10;Descrizione generata automaticamente">
            <a:extLst>
              <a:ext uri="{FF2B5EF4-FFF2-40B4-BE49-F238E27FC236}">
                <a16:creationId xmlns:a16="http://schemas.microsoft.com/office/drawing/2014/main" id="{F6EFC98C-24C0-7A44-ABB1-961C37D5D5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r="1" b="11932"/>
          <a:stretch/>
        </p:blipFill>
        <p:spPr>
          <a:xfrm>
            <a:off x="180935" y="161954"/>
            <a:ext cx="11827082" cy="6534092"/>
          </a:xfrm>
          <a:custGeom>
            <a:avLst/>
            <a:gdLst/>
            <a:ahLst/>
            <a:cxnLst/>
            <a:rect l="l" t="t" r="r" b="b"/>
            <a:pathLst>
              <a:path w="11827082" h="6534092">
                <a:moveTo>
                  <a:pt x="6610089" y="5"/>
                </a:moveTo>
                <a:cubicBezTo>
                  <a:pt x="6763993" y="-277"/>
                  <a:pt x="6862741" y="14300"/>
                  <a:pt x="6956523" y="21390"/>
                </a:cubicBezTo>
                <a:cubicBezTo>
                  <a:pt x="7271939" y="-12207"/>
                  <a:pt x="7581352" y="149"/>
                  <a:pt x="7768349" y="21390"/>
                </a:cubicBezTo>
                <a:lnTo>
                  <a:pt x="7831642" y="23688"/>
                </a:lnTo>
                <a:lnTo>
                  <a:pt x="7886307" y="21390"/>
                </a:lnTo>
                <a:cubicBezTo>
                  <a:pt x="7951978" y="17798"/>
                  <a:pt x="8007622" y="16567"/>
                  <a:pt x="8057445" y="16600"/>
                </a:cubicBezTo>
                <a:lnTo>
                  <a:pt x="8096254" y="17396"/>
                </a:lnTo>
                <a:lnTo>
                  <a:pt x="8199591" y="12947"/>
                </a:lnTo>
                <a:cubicBezTo>
                  <a:pt x="8247971" y="12558"/>
                  <a:pt x="8296272" y="14617"/>
                  <a:pt x="8344260" y="21390"/>
                </a:cubicBezTo>
                <a:lnTo>
                  <a:pt x="8355505" y="22738"/>
                </a:lnTo>
                <a:lnTo>
                  <a:pt x="8462217" y="21390"/>
                </a:lnTo>
                <a:cubicBezTo>
                  <a:pt x="8567700" y="16869"/>
                  <a:pt x="8666620" y="17239"/>
                  <a:pt x="8761697" y="18554"/>
                </a:cubicBezTo>
                <a:lnTo>
                  <a:pt x="8808871" y="19038"/>
                </a:lnTo>
                <a:lnTo>
                  <a:pt x="8941246" y="13930"/>
                </a:lnTo>
                <a:cubicBezTo>
                  <a:pt x="9040199" y="10800"/>
                  <a:pt x="9149474" y="10157"/>
                  <a:pt x="9260166" y="21390"/>
                </a:cubicBezTo>
                <a:lnTo>
                  <a:pt x="9339613" y="26448"/>
                </a:lnTo>
                <a:lnTo>
                  <a:pt x="9432845" y="28493"/>
                </a:lnTo>
                <a:cubicBezTo>
                  <a:pt x="9587011" y="31230"/>
                  <a:pt x="9744909" y="31599"/>
                  <a:pt x="9849954" y="21390"/>
                </a:cubicBezTo>
                <a:cubicBezTo>
                  <a:pt x="10060044" y="972"/>
                  <a:pt x="10204432" y="2657"/>
                  <a:pt x="10425865" y="21390"/>
                </a:cubicBezTo>
                <a:lnTo>
                  <a:pt x="10477895" y="25158"/>
                </a:lnTo>
                <a:lnTo>
                  <a:pt x="10566351" y="27751"/>
                </a:lnTo>
                <a:cubicBezTo>
                  <a:pt x="10727031" y="32755"/>
                  <a:pt x="10877889" y="35639"/>
                  <a:pt x="11001775" y="21390"/>
                </a:cubicBezTo>
                <a:cubicBezTo>
                  <a:pt x="11249546" y="-7108"/>
                  <a:pt x="11434553" y="12510"/>
                  <a:pt x="11813601" y="21390"/>
                </a:cubicBezTo>
                <a:cubicBezTo>
                  <a:pt x="11817928" y="208271"/>
                  <a:pt x="11818867" y="336567"/>
                  <a:pt x="11813601" y="475847"/>
                </a:cubicBezTo>
                <a:cubicBezTo>
                  <a:pt x="11808335" y="615127"/>
                  <a:pt x="11845853" y="1008651"/>
                  <a:pt x="11813601" y="1254916"/>
                </a:cubicBezTo>
                <a:cubicBezTo>
                  <a:pt x="11809570" y="1285699"/>
                  <a:pt x="11806768" y="1314174"/>
                  <a:pt x="11804923" y="1340777"/>
                </a:cubicBezTo>
                <a:lnTo>
                  <a:pt x="11803652" y="1373115"/>
                </a:lnTo>
                <a:lnTo>
                  <a:pt x="11804560" y="1395572"/>
                </a:lnTo>
                <a:cubicBezTo>
                  <a:pt x="11806656" y="1431340"/>
                  <a:pt x="11809600" y="1470662"/>
                  <a:pt x="11813601" y="1514605"/>
                </a:cubicBezTo>
                <a:cubicBezTo>
                  <a:pt x="11829606" y="1690380"/>
                  <a:pt x="11822955" y="1813845"/>
                  <a:pt x="11815628" y="1920902"/>
                </a:cubicBezTo>
                <a:lnTo>
                  <a:pt x="11811346" y="1995660"/>
                </a:lnTo>
                <a:lnTo>
                  <a:pt x="11813868" y="2104640"/>
                </a:lnTo>
                <a:lnTo>
                  <a:pt x="11817197" y="2264365"/>
                </a:lnTo>
                <a:lnTo>
                  <a:pt x="11821465" y="2306631"/>
                </a:lnTo>
                <a:cubicBezTo>
                  <a:pt x="11835170" y="2477814"/>
                  <a:pt x="11818400" y="2578773"/>
                  <a:pt x="11813601" y="2683208"/>
                </a:cubicBezTo>
                <a:cubicBezTo>
                  <a:pt x="11809487" y="2772725"/>
                  <a:pt x="11816027" y="2930030"/>
                  <a:pt x="11816192" y="3070653"/>
                </a:cubicBezTo>
                <a:lnTo>
                  <a:pt x="11813610" y="3202145"/>
                </a:lnTo>
                <a:lnTo>
                  <a:pt x="11813601" y="3267510"/>
                </a:lnTo>
                <a:cubicBezTo>
                  <a:pt x="11811419" y="3587194"/>
                  <a:pt x="11813535" y="3497122"/>
                  <a:pt x="11813601" y="3721967"/>
                </a:cubicBezTo>
                <a:cubicBezTo>
                  <a:pt x="11813617" y="3778178"/>
                  <a:pt x="11814293" y="3835214"/>
                  <a:pt x="11815131" y="3894088"/>
                </a:cubicBezTo>
                <a:lnTo>
                  <a:pt x="11816203" y="3972593"/>
                </a:lnTo>
                <a:lnTo>
                  <a:pt x="11816265" y="3973919"/>
                </a:lnTo>
                <a:cubicBezTo>
                  <a:pt x="11819902" y="4062998"/>
                  <a:pt x="11819694" y="4122248"/>
                  <a:pt x="11818174" y="4171327"/>
                </a:cubicBezTo>
                <a:lnTo>
                  <a:pt x="11817878" y="4178488"/>
                </a:lnTo>
                <a:lnTo>
                  <a:pt x="11818118" y="4277530"/>
                </a:lnTo>
                <a:cubicBezTo>
                  <a:pt x="11817612" y="4347824"/>
                  <a:pt x="11816272" y="4421987"/>
                  <a:pt x="11813601" y="4501036"/>
                </a:cubicBezTo>
                <a:cubicBezTo>
                  <a:pt x="11824398" y="4779554"/>
                  <a:pt x="11834923" y="4895505"/>
                  <a:pt x="11813601" y="5020415"/>
                </a:cubicBezTo>
                <a:cubicBezTo>
                  <a:pt x="11808270" y="5051643"/>
                  <a:pt x="11804885" y="5094410"/>
                  <a:pt x="11802984" y="5145366"/>
                </a:cubicBezTo>
                <a:lnTo>
                  <a:pt x="11802805" y="5153576"/>
                </a:lnTo>
                <a:lnTo>
                  <a:pt x="11813601" y="5280104"/>
                </a:lnTo>
                <a:cubicBezTo>
                  <a:pt x="11848339" y="5545832"/>
                  <a:pt x="11803810" y="5568088"/>
                  <a:pt x="11813601" y="5734561"/>
                </a:cubicBezTo>
                <a:cubicBezTo>
                  <a:pt x="11814825" y="5755370"/>
                  <a:pt x="11815354" y="5777180"/>
                  <a:pt x="11815391" y="5800160"/>
                </a:cubicBezTo>
                <a:lnTo>
                  <a:pt x="11814403" y="5861994"/>
                </a:lnTo>
                <a:lnTo>
                  <a:pt x="11814897" y="5940552"/>
                </a:lnTo>
                <a:cubicBezTo>
                  <a:pt x="11813455" y="6007961"/>
                  <a:pt x="11810716" y="6074118"/>
                  <a:pt x="11808410" y="6139030"/>
                </a:cubicBezTo>
                <a:lnTo>
                  <a:pt x="11805249" y="6294204"/>
                </a:lnTo>
                <a:lnTo>
                  <a:pt x="11806853" y="6377232"/>
                </a:lnTo>
                <a:lnTo>
                  <a:pt x="11813601" y="6513630"/>
                </a:lnTo>
                <a:cubicBezTo>
                  <a:pt x="11755932" y="6520071"/>
                  <a:pt x="11702085" y="6522123"/>
                  <a:pt x="11651008" y="6521869"/>
                </a:cubicBezTo>
                <a:lnTo>
                  <a:pt x="11606878" y="6520178"/>
                </a:lnTo>
                <a:lnTo>
                  <a:pt x="11480359" y="6526470"/>
                </a:lnTo>
                <a:cubicBezTo>
                  <a:pt x="11411497" y="6529079"/>
                  <a:pt x="11340067" y="6529281"/>
                  <a:pt x="11235913" y="6522672"/>
                </a:cubicBezTo>
                <a:lnTo>
                  <a:pt x="11167376" y="6517338"/>
                </a:lnTo>
                <a:lnTo>
                  <a:pt x="11118099" y="6519937"/>
                </a:lnTo>
                <a:cubicBezTo>
                  <a:pt x="11008080" y="6519923"/>
                  <a:pt x="10918905" y="6505169"/>
                  <a:pt x="10779737" y="6513630"/>
                </a:cubicBezTo>
                <a:lnTo>
                  <a:pt x="10756340" y="6513513"/>
                </a:lnTo>
                <a:lnTo>
                  <a:pt x="10748952" y="6514346"/>
                </a:lnTo>
                <a:cubicBezTo>
                  <a:pt x="10725838" y="6516206"/>
                  <a:pt x="10699773" y="6516641"/>
                  <a:pt x="10661780" y="6513630"/>
                </a:cubicBezTo>
                <a:lnTo>
                  <a:pt x="10643067" y="6512943"/>
                </a:lnTo>
                <a:lnTo>
                  <a:pt x="10627638" y="6512866"/>
                </a:lnTo>
                <a:lnTo>
                  <a:pt x="10598539" y="6511309"/>
                </a:lnTo>
                <a:lnTo>
                  <a:pt x="10590670" y="6511020"/>
                </a:lnTo>
                <a:cubicBezTo>
                  <a:pt x="10422654" y="6509230"/>
                  <a:pt x="10114537" y="6525711"/>
                  <a:pt x="9930443" y="6519069"/>
                </a:cubicBezTo>
                <a:lnTo>
                  <a:pt x="9908887" y="6517613"/>
                </a:lnTo>
                <a:lnTo>
                  <a:pt x="9697150" y="6531900"/>
                </a:lnTo>
                <a:cubicBezTo>
                  <a:pt x="9438634" y="6540253"/>
                  <a:pt x="9217380" y="6522684"/>
                  <a:pt x="9038128" y="6513630"/>
                </a:cubicBezTo>
                <a:lnTo>
                  <a:pt x="8901719" y="6509665"/>
                </a:lnTo>
                <a:lnTo>
                  <a:pt x="8766922" y="6512046"/>
                </a:lnTo>
                <a:cubicBezTo>
                  <a:pt x="8694433" y="6513288"/>
                  <a:pt x="8629372" y="6514112"/>
                  <a:pt x="8580175" y="6513630"/>
                </a:cubicBezTo>
                <a:lnTo>
                  <a:pt x="8571277" y="6513524"/>
                </a:lnTo>
                <a:lnTo>
                  <a:pt x="8462217" y="6513630"/>
                </a:lnTo>
                <a:cubicBezTo>
                  <a:pt x="8225188" y="6509968"/>
                  <a:pt x="7780127" y="6525503"/>
                  <a:pt x="7532434" y="6513630"/>
                </a:cubicBezTo>
                <a:lnTo>
                  <a:pt x="7448622" y="6511320"/>
                </a:lnTo>
                <a:lnTo>
                  <a:pt x="7428354" y="6513630"/>
                </a:lnTo>
                <a:cubicBezTo>
                  <a:pt x="7293248" y="6538560"/>
                  <a:pt x="7186080" y="6533261"/>
                  <a:pt x="7078782" y="6523679"/>
                </a:cubicBezTo>
                <a:lnTo>
                  <a:pt x="6973169" y="6513887"/>
                </a:lnTo>
                <a:lnTo>
                  <a:pt x="6954249" y="6514033"/>
                </a:lnTo>
                <a:cubicBezTo>
                  <a:pt x="6918701" y="6514123"/>
                  <a:pt x="6880374" y="6514018"/>
                  <a:pt x="6838566" y="6513630"/>
                </a:cubicBezTo>
                <a:lnTo>
                  <a:pt x="6790865" y="6514652"/>
                </a:lnTo>
                <a:lnTo>
                  <a:pt x="6717520" y="6518204"/>
                </a:lnTo>
                <a:lnTo>
                  <a:pt x="6690736" y="6516798"/>
                </a:lnTo>
                <a:lnTo>
                  <a:pt x="6604647" y="6518643"/>
                </a:lnTo>
                <a:cubicBezTo>
                  <a:pt x="6383546" y="6528740"/>
                  <a:pt x="6188571" y="6547337"/>
                  <a:pt x="5908782" y="6513630"/>
                </a:cubicBezTo>
                <a:lnTo>
                  <a:pt x="5827432" y="6506155"/>
                </a:lnTo>
                <a:lnTo>
                  <a:pt x="5818169" y="6505897"/>
                </a:lnTo>
                <a:cubicBezTo>
                  <a:pt x="5656134" y="6501940"/>
                  <a:pt x="5476891" y="6500561"/>
                  <a:pt x="5360626" y="6513630"/>
                </a:cubicBezTo>
                <a:cubicBezTo>
                  <a:pt x="5244362" y="6526700"/>
                  <a:pt x="5155294" y="6523407"/>
                  <a:pt x="5082581" y="6518492"/>
                </a:cubicBezTo>
                <a:lnTo>
                  <a:pt x="5011539" y="6513612"/>
                </a:lnTo>
                <a:lnTo>
                  <a:pt x="4978999" y="6513630"/>
                </a:lnTo>
                <a:lnTo>
                  <a:pt x="4947560" y="6512597"/>
                </a:lnTo>
                <a:lnTo>
                  <a:pt x="4902673" y="6513630"/>
                </a:lnTo>
                <a:cubicBezTo>
                  <a:pt x="4851834" y="6520217"/>
                  <a:pt x="4795188" y="6523001"/>
                  <a:pt x="4737076" y="6522747"/>
                </a:cubicBezTo>
                <a:lnTo>
                  <a:pt x="4649328" y="6518160"/>
                </a:lnTo>
                <a:lnTo>
                  <a:pt x="4624935" y="6519597"/>
                </a:lnTo>
                <a:cubicBezTo>
                  <a:pt x="4598495" y="6519851"/>
                  <a:pt x="4566987" y="6518389"/>
                  <a:pt x="4521046" y="6513630"/>
                </a:cubicBezTo>
                <a:lnTo>
                  <a:pt x="4456833" y="6510131"/>
                </a:lnTo>
                <a:lnTo>
                  <a:pt x="4343538" y="6512337"/>
                </a:lnTo>
                <a:cubicBezTo>
                  <a:pt x="4260681" y="6514690"/>
                  <a:pt x="4174545" y="6517475"/>
                  <a:pt x="4104725" y="6513630"/>
                </a:cubicBezTo>
                <a:cubicBezTo>
                  <a:pt x="3965085" y="6505941"/>
                  <a:pt x="3802107" y="6535988"/>
                  <a:pt x="3528815" y="6513630"/>
                </a:cubicBezTo>
                <a:lnTo>
                  <a:pt x="3407613" y="6504978"/>
                </a:lnTo>
                <a:lnTo>
                  <a:pt x="3251268" y="6513630"/>
                </a:lnTo>
                <a:cubicBezTo>
                  <a:pt x="3103602" y="6529652"/>
                  <a:pt x="3004932" y="6519904"/>
                  <a:pt x="2867035" y="6513929"/>
                </a:cubicBezTo>
                <a:lnTo>
                  <a:pt x="2840124" y="6513045"/>
                </a:lnTo>
                <a:lnTo>
                  <a:pt x="2834946" y="6513630"/>
                </a:lnTo>
                <a:cubicBezTo>
                  <a:pt x="2691933" y="6538293"/>
                  <a:pt x="2614008" y="6529004"/>
                  <a:pt x="2502859" y="6520536"/>
                </a:cubicBezTo>
                <a:lnTo>
                  <a:pt x="2442001" y="6517197"/>
                </a:lnTo>
                <a:lnTo>
                  <a:pt x="2438245" y="6517313"/>
                </a:lnTo>
                <a:cubicBezTo>
                  <a:pt x="2401807" y="6517985"/>
                  <a:pt x="2368299" y="6518156"/>
                  <a:pt x="2336678" y="6517988"/>
                </a:cubicBezTo>
                <a:lnTo>
                  <a:pt x="2185932" y="6514754"/>
                </a:lnTo>
                <a:lnTo>
                  <a:pt x="1960620" y="6520062"/>
                </a:lnTo>
                <a:cubicBezTo>
                  <a:pt x="1876521" y="6521810"/>
                  <a:pt x="1788378" y="6523022"/>
                  <a:pt x="1701155" y="6522387"/>
                </a:cubicBezTo>
                <a:lnTo>
                  <a:pt x="1589271" y="6518529"/>
                </a:lnTo>
                <a:lnTo>
                  <a:pt x="1539168" y="6519829"/>
                </a:lnTo>
                <a:cubicBezTo>
                  <a:pt x="1395291" y="6522782"/>
                  <a:pt x="1407110" y="6517174"/>
                  <a:pt x="1287620" y="6513630"/>
                </a:cubicBezTo>
                <a:cubicBezTo>
                  <a:pt x="1168131" y="6510087"/>
                  <a:pt x="1041230" y="6513238"/>
                  <a:pt x="932033" y="6514000"/>
                </a:cubicBezTo>
                <a:lnTo>
                  <a:pt x="918750" y="6513952"/>
                </a:lnTo>
                <a:lnTo>
                  <a:pt x="858917" y="6514806"/>
                </a:lnTo>
                <a:cubicBezTo>
                  <a:pt x="826932" y="6514879"/>
                  <a:pt x="792070" y="6514545"/>
                  <a:pt x="753341" y="6513630"/>
                </a:cubicBezTo>
                <a:cubicBezTo>
                  <a:pt x="443511" y="6506311"/>
                  <a:pt x="354936" y="6524642"/>
                  <a:pt x="17841" y="6513630"/>
                </a:cubicBezTo>
                <a:cubicBezTo>
                  <a:pt x="-956" y="6342673"/>
                  <a:pt x="-10467" y="6012653"/>
                  <a:pt x="17841" y="5799484"/>
                </a:cubicBezTo>
                <a:lnTo>
                  <a:pt x="19845" y="5756408"/>
                </a:lnTo>
                <a:lnTo>
                  <a:pt x="17841" y="5734561"/>
                </a:lnTo>
                <a:cubicBezTo>
                  <a:pt x="13149" y="5695472"/>
                  <a:pt x="12578" y="5648752"/>
                  <a:pt x="13918" y="5598323"/>
                </a:cubicBezTo>
                <a:lnTo>
                  <a:pt x="18180" y="5508699"/>
                </a:lnTo>
                <a:lnTo>
                  <a:pt x="16493" y="5477760"/>
                </a:lnTo>
                <a:cubicBezTo>
                  <a:pt x="8966" y="5369709"/>
                  <a:pt x="1889" y="5260695"/>
                  <a:pt x="17841" y="5150260"/>
                </a:cubicBezTo>
                <a:cubicBezTo>
                  <a:pt x="-3463" y="5038150"/>
                  <a:pt x="-2139" y="4857473"/>
                  <a:pt x="6850" y="4650409"/>
                </a:cubicBezTo>
                <a:lnTo>
                  <a:pt x="14633" y="4498670"/>
                </a:lnTo>
                <a:lnTo>
                  <a:pt x="14494" y="4495758"/>
                </a:lnTo>
                <a:cubicBezTo>
                  <a:pt x="12245" y="4421472"/>
                  <a:pt x="13025" y="4335511"/>
                  <a:pt x="14442" y="4243130"/>
                </a:cubicBezTo>
                <a:lnTo>
                  <a:pt x="16801" y="4091152"/>
                </a:lnTo>
                <a:lnTo>
                  <a:pt x="13537" y="4018512"/>
                </a:lnTo>
                <a:lnTo>
                  <a:pt x="17696" y="3920163"/>
                </a:lnTo>
                <a:lnTo>
                  <a:pt x="17841" y="3851812"/>
                </a:lnTo>
                <a:cubicBezTo>
                  <a:pt x="15571" y="3651484"/>
                  <a:pt x="26219" y="3546077"/>
                  <a:pt x="24551" y="3386181"/>
                </a:cubicBezTo>
                <a:lnTo>
                  <a:pt x="24397" y="3379573"/>
                </a:lnTo>
                <a:lnTo>
                  <a:pt x="22173" y="3327681"/>
                </a:lnTo>
                <a:cubicBezTo>
                  <a:pt x="20895" y="3304536"/>
                  <a:pt x="19446" y="3284181"/>
                  <a:pt x="17841" y="3267510"/>
                </a:cubicBezTo>
                <a:cubicBezTo>
                  <a:pt x="8213" y="3167488"/>
                  <a:pt x="-3113" y="2984082"/>
                  <a:pt x="3931" y="2799801"/>
                </a:cubicBezTo>
                <a:lnTo>
                  <a:pt x="4125" y="2797274"/>
                </a:lnTo>
                <a:lnTo>
                  <a:pt x="3717" y="2776150"/>
                </a:lnTo>
                <a:cubicBezTo>
                  <a:pt x="3237" y="2640023"/>
                  <a:pt x="7465" y="2516197"/>
                  <a:pt x="17841" y="2423520"/>
                </a:cubicBezTo>
                <a:cubicBezTo>
                  <a:pt x="20435" y="2400350"/>
                  <a:pt x="22069" y="2375698"/>
                  <a:pt x="22982" y="2349684"/>
                </a:cubicBezTo>
                <a:lnTo>
                  <a:pt x="23157" y="2331991"/>
                </a:lnTo>
                <a:lnTo>
                  <a:pt x="21648" y="2290240"/>
                </a:lnTo>
                <a:cubicBezTo>
                  <a:pt x="18695" y="2240502"/>
                  <a:pt x="15426" y="2193755"/>
                  <a:pt x="14054" y="2150784"/>
                </a:cubicBezTo>
                <a:lnTo>
                  <a:pt x="17291" y="2050968"/>
                </a:lnTo>
                <a:lnTo>
                  <a:pt x="12351" y="1872365"/>
                </a:lnTo>
                <a:cubicBezTo>
                  <a:pt x="11665" y="1799113"/>
                  <a:pt x="12859" y="1722821"/>
                  <a:pt x="17841" y="1644450"/>
                </a:cubicBezTo>
                <a:lnTo>
                  <a:pt x="21169" y="1569934"/>
                </a:lnTo>
                <a:lnTo>
                  <a:pt x="20488" y="1547698"/>
                </a:lnTo>
                <a:cubicBezTo>
                  <a:pt x="19568" y="1516527"/>
                  <a:pt x="18663" y="1483900"/>
                  <a:pt x="17841" y="1449683"/>
                </a:cubicBezTo>
                <a:cubicBezTo>
                  <a:pt x="11271" y="1175953"/>
                  <a:pt x="1415" y="1152151"/>
                  <a:pt x="17841" y="995226"/>
                </a:cubicBezTo>
                <a:lnTo>
                  <a:pt x="19885" y="968921"/>
                </a:lnTo>
                <a:lnTo>
                  <a:pt x="17841" y="930304"/>
                </a:lnTo>
                <a:cubicBezTo>
                  <a:pt x="7442" y="768208"/>
                  <a:pt x="7865" y="285783"/>
                  <a:pt x="17841" y="21390"/>
                </a:cubicBezTo>
                <a:cubicBezTo>
                  <a:pt x="147136" y="10433"/>
                  <a:pt x="296588" y="9602"/>
                  <a:pt x="440468" y="11925"/>
                </a:cubicBezTo>
                <a:lnTo>
                  <a:pt x="473966" y="12726"/>
                </a:lnTo>
                <a:lnTo>
                  <a:pt x="478805" y="12539"/>
                </a:lnTo>
                <a:lnTo>
                  <a:pt x="484496" y="12977"/>
                </a:lnTo>
                <a:lnTo>
                  <a:pt x="648894" y="16905"/>
                </a:lnTo>
                <a:cubicBezTo>
                  <a:pt x="714833" y="18773"/>
                  <a:pt x="776163" y="20559"/>
                  <a:pt x="829667" y="21390"/>
                </a:cubicBezTo>
                <a:lnTo>
                  <a:pt x="916694" y="22693"/>
                </a:lnTo>
                <a:lnTo>
                  <a:pt x="933747" y="21390"/>
                </a:lnTo>
                <a:cubicBezTo>
                  <a:pt x="1086511" y="12604"/>
                  <a:pt x="1591110" y="15003"/>
                  <a:pt x="1863531" y="21390"/>
                </a:cubicBezTo>
                <a:lnTo>
                  <a:pt x="1920387" y="22646"/>
                </a:lnTo>
                <a:lnTo>
                  <a:pt x="2054705" y="24358"/>
                </a:lnTo>
                <a:cubicBezTo>
                  <a:pt x="2107717" y="24456"/>
                  <a:pt x="2161143" y="23719"/>
                  <a:pt x="2217404" y="21390"/>
                </a:cubicBezTo>
                <a:cubicBezTo>
                  <a:pt x="2442445" y="12073"/>
                  <a:pt x="2732199" y="18194"/>
                  <a:pt x="2911273" y="21390"/>
                </a:cubicBezTo>
                <a:lnTo>
                  <a:pt x="3023675" y="20799"/>
                </a:lnTo>
                <a:lnTo>
                  <a:pt x="3093869" y="15816"/>
                </a:lnTo>
                <a:cubicBezTo>
                  <a:pt x="3182922" y="11551"/>
                  <a:pt x="3301373" y="10993"/>
                  <a:pt x="3429365" y="12165"/>
                </a:cubicBezTo>
                <a:lnTo>
                  <a:pt x="3575555" y="14425"/>
                </a:lnTo>
                <a:lnTo>
                  <a:pt x="3605772" y="13210"/>
                </a:lnTo>
                <a:cubicBezTo>
                  <a:pt x="3774503" y="6974"/>
                  <a:pt x="3960371" y="3465"/>
                  <a:pt x="4063093" y="21390"/>
                </a:cubicBezTo>
                <a:lnTo>
                  <a:pt x="4088792" y="24677"/>
                </a:lnTo>
                <a:lnTo>
                  <a:pt x="4129769" y="25744"/>
                </a:lnTo>
                <a:cubicBezTo>
                  <a:pt x="4269845" y="29597"/>
                  <a:pt x="4297423" y="30995"/>
                  <a:pt x="4403088" y="21390"/>
                </a:cubicBezTo>
                <a:cubicBezTo>
                  <a:pt x="4473592" y="10814"/>
                  <a:pt x="4858406" y="-6032"/>
                  <a:pt x="5096956" y="21390"/>
                </a:cubicBezTo>
                <a:lnTo>
                  <a:pt x="5251798" y="27914"/>
                </a:lnTo>
                <a:lnTo>
                  <a:pt x="5332872" y="21390"/>
                </a:lnTo>
                <a:cubicBezTo>
                  <a:pt x="5422885" y="11295"/>
                  <a:pt x="5502187" y="8863"/>
                  <a:pt x="5576462" y="10240"/>
                </a:cubicBezTo>
                <a:lnTo>
                  <a:pt x="5700011" y="17015"/>
                </a:lnTo>
                <a:lnTo>
                  <a:pt x="5761151" y="15143"/>
                </a:lnTo>
                <a:cubicBezTo>
                  <a:pt x="5846776" y="14123"/>
                  <a:pt x="5935566" y="15403"/>
                  <a:pt x="6026740" y="21390"/>
                </a:cubicBezTo>
                <a:lnTo>
                  <a:pt x="6161088" y="29209"/>
                </a:lnTo>
                <a:lnTo>
                  <a:pt x="6262655" y="21390"/>
                </a:lnTo>
                <a:cubicBezTo>
                  <a:pt x="6405549" y="5694"/>
                  <a:pt x="6517747" y="175"/>
                  <a:pt x="6610089" y="5"/>
                </a:cubicBezTo>
                <a:close/>
              </a:path>
            </a:pathLst>
          </a:cu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30B9DDE-EFC5-5DA2-DD65-D003031C4CD2}"/>
              </a:ext>
            </a:extLst>
          </p:cNvPr>
          <p:cNvSpPr txBox="1"/>
          <p:nvPr/>
        </p:nvSpPr>
        <p:spPr>
          <a:xfrm>
            <a:off x="1147961" y="2655651"/>
            <a:ext cx="98930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0" b="1" dirty="0">
                <a:hlinkClick r:id="rId3"/>
              </a:rPr>
              <a:t>E-LEARNING PLATFORM</a:t>
            </a:r>
            <a:endParaRPr lang="it-IT" sz="8000" b="1" dirty="0"/>
          </a:p>
        </p:txBody>
      </p:sp>
    </p:spTree>
    <p:extLst>
      <p:ext uri="{BB962C8B-B14F-4D97-AF65-F5344CB8AC3E}">
        <p14:creationId xmlns:p14="http://schemas.microsoft.com/office/powerpoint/2010/main" val="941620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Immagine che contiene mappa&#10;&#10;Descrizione generata automaticamente">
            <a:extLst>
              <a:ext uri="{FF2B5EF4-FFF2-40B4-BE49-F238E27FC236}">
                <a16:creationId xmlns:a16="http://schemas.microsoft.com/office/drawing/2014/main" id="{F6EFC98C-24C0-7A44-ABB1-961C37D5D5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r="1" b="11932"/>
          <a:stretch/>
        </p:blipFill>
        <p:spPr>
          <a:xfrm>
            <a:off x="182459" y="161954"/>
            <a:ext cx="11827082" cy="6534092"/>
          </a:xfrm>
          <a:custGeom>
            <a:avLst/>
            <a:gdLst/>
            <a:ahLst/>
            <a:cxnLst/>
            <a:rect l="l" t="t" r="r" b="b"/>
            <a:pathLst>
              <a:path w="11827082" h="6534092">
                <a:moveTo>
                  <a:pt x="6610089" y="5"/>
                </a:moveTo>
                <a:cubicBezTo>
                  <a:pt x="6763993" y="-277"/>
                  <a:pt x="6862741" y="14300"/>
                  <a:pt x="6956523" y="21390"/>
                </a:cubicBezTo>
                <a:cubicBezTo>
                  <a:pt x="7271939" y="-12207"/>
                  <a:pt x="7581352" y="149"/>
                  <a:pt x="7768349" y="21390"/>
                </a:cubicBezTo>
                <a:lnTo>
                  <a:pt x="7831642" y="23688"/>
                </a:lnTo>
                <a:lnTo>
                  <a:pt x="7886307" y="21390"/>
                </a:lnTo>
                <a:cubicBezTo>
                  <a:pt x="7951978" y="17798"/>
                  <a:pt x="8007622" y="16567"/>
                  <a:pt x="8057445" y="16600"/>
                </a:cubicBezTo>
                <a:lnTo>
                  <a:pt x="8096254" y="17396"/>
                </a:lnTo>
                <a:lnTo>
                  <a:pt x="8199591" y="12947"/>
                </a:lnTo>
                <a:cubicBezTo>
                  <a:pt x="8247971" y="12558"/>
                  <a:pt x="8296272" y="14617"/>
                  <a:pt x="8344260" y="21390"/>
                </a:cubicBezTo>
                <a:lnTo>
                  <a:pt x="8355505" y="22738"/>
                </a:lnTo>
                <a:lnTo>
                  <a:pt x="8462217" y="21390"/>
                </a:lnTo>
                <a:cubicBezTo>
                  <a:pt x="8567700" y="16869"/>
                  <a:pt x="8666620" y="17239"/>
                  <a:pt x="8761697" y="18554"/>
                </a:cubicBezTo>
                <a:lnTo>
                  <a:pt x="8808871" y="19038"/>
                </a:lnTo>
                <a:lnTo>
                  <a:pt x="8941246" y="13930"/>
                </a:lnTo>
                <a:cubicBezTo>
                  <a:pt x="9040199" y="10800"/>
                  <a:pt x="9149474" y="10157"/>
                  <a:pt x="9260166" y="21390"/>
                </a:cubicBezTo>
                <a:lnTo>
                  <a:pt x="9339613" y="26448"/>
                </a:lnTo>
                <a:lnTo>
                  <a:pt x="9432845" y="28493"/>
                </a:lnTo>
                <a:cubicBezTo>
                  <a:pt x="9587011" y="31230"/>
                  <a:pt x="9744909" y="31599"/>
                  <a:pt x="9849954" y="21390"/>
                </a:cubicBezTo>
                <a:cubicBezTo>
                  <a:pt x="10060044" y="972"/>
                  <a:pt x="10204432" y="2657"/>
                  <a:pt x="10425865" y="21390"/>
                </a:cubicBezTo>
                <a:lnTo>
                  <a:pt x="10477895" y="25158"/>
                </a:lnTo>
                <a:lnTo>
                  <a:pt x="10566351" y="27751"/>
                </a:lnTo>
                <a:cubicBezTo>
                  <a:pt x="10727031" y="32755"/>
                  <a:pt x="10877889" y="35639"/>
                  <a:pt x="11001775" y="21390"/>
                </a:cubicBezTo>
                <a:cubicBezTo>
                  <a:pt x="11249546" y="-7108"/>
                  <a:pt x="11434553" y="12510"/>
                  <a:pt x="11813601" y="21390"/>
                </a:cubicBezTo>
                <a:cubicBezTo>
                  <a:pt x="11817928" y="208271"/>
                  <a:pt x="11818867" y="336567"/>
                  <a:pt x="11813601" y="475847"/>
                </a:cubicBezTo>
                <a:cubicBezTo>
                  <a:pt x="11808335" y="615127"/>
                  <a:pt x="11845853" y="1008651"/>
                  <a:pt x="11813601" y="1254916"/>
                </a:cubicBezTo>
                <a:cubicBezTo>
                  <a:pt x="11809570" y="1285699"/>
                  <a:pt x="11806768" y="1314174"/>
                  <a:pt x="11804923" y="1340777"/>
                </a:cubicBezTo>
                <a:lnTo>
                  <a:pt x="11803652" y="1373115"/>
                </a:lnTo>
                <a:lnTo>
                  <a:pt x="11804560" y="1395572"/>
                </a:lnTo>
                <a:cubicBezTo>
                  <a:pt x="11806656" y="1431340"/>
                  <a:pt x="11809600" y="1470662"/>
                  <a:pt x="11813601" y="1514605"/>
                </a:cubicBezTo>
                <a:cubicBezTo>
                  <a:pt x="11829606" y="1690380"/>
                  <a:pt x="11822955" y="1813845"/>
                  <a:pt x="11815628" y="1920902"/>
                </a:cubicBezTo>
                <a:lnTo>
                  <a:pt x="11811346" y="1995660"/>
                </a:lnTo>
                <a:lnTo>
                  <a:pt x="11813868" y="2104640"/>
                </a:lnTo>
                <a:lnTo>
                  <a:pt x="11817197" y="2264365"/>
                </a:lnTo>
                <a:lnTo>
                  <a:pt x="11821465" y="2306631"/>
                </a:lnTo>
                <a:cubicBezTo>
                  <a:pt x="11835170" y="2477814"/>
                  <a:pt x="11818400" y="2578773"/>
                  <a:pt x="11813601" y="2683208"/>
                </a:cubicBezTo>
                <a:cubicBezTo>
                  <a:pt x="11809487" y="2772725"/>
                  <a:pt x="11816027" y="2930030"/>
                  <a:pt x="11816192" y="3070653"/>
                </a:cubicBezTo>
                <a:lnTo>
                  <a:pt x="11813610" y="3202145"/>
                </a:lnTo>
                <a:lnTo>
                  <a:pt x="11813601" y="3267510"/>
                </a:lnTo>
                <a:cubicBezTo>
                  <a:pt x="11811419" y="3587194"/>
                  <a:pt x="11813535" y="3497122"/>
                  <a:pt x="11813601" y="3721967"/>
                </a:cubicBezTo>
                <a:cubicBezTo>
                  <a:pt x="11813617" y="3778178"/>
                  <a:pt x="11814293" y="3835214"/>
                  <a:pt x="11815131" y="3894088"/>
                </a:cubicBezTo>
                <a:lnTo>
                  <a:pt x="11816203" y="3972593"/>
                </a:lnTo>
                <a:lnTo>
                  <a:pt x="11816265" y="3973919"/>
                </a:lnTo>
                <a:cubicBezTo>
                  <a:pt x="11819902" y="4062998"/>
                  <a:pt x="11819694" y="4122248"/>
                  <a:pt x="11818174" y="4171327"/>
                </a:cubicBezTo>
                <a:lnTo>
                  <a:pt x="11817878" y="4178488"/>
                </a:lnTo>
                <a:lnTo>
                  <a:pt x="11818118" y="4277530"/>
                </a:lnTo>
                <a:cubicBezTo>
                  <a:pt x="11817612" y="4347824"/>
                  <a:pt x="11816272" y="4421987"/>
                  <a:pt x="11813601" y="4501036"/>
                </a:cubicBezTo>
                <a:cubicBezTo>
                  <a:pt x="11824398" y="4779554"/>
                  <a:pt x="11834923" y="4895505"/>
                  <a:pt x="11813601" y="5020415"/>
                </a:cubicBezTo>
                <a:cubicBezTo>
                  <a:pt x="11808270" y="5051643"/>
                  <a:pt x="11804885" y="5094410"/>
                  <a:pt x="11802984" y="5145366"/>
                </a:cubicBezTo>
                <a:lnTo>
                  <a:pt x="11802805" y="5153576"/>
                </a:lnTo>
                <a:lnTo>
                  <a:pt x="11813601" y="5280104"/>
                </a:lnTo>
                <a:cubicBezTo>
                  <a:pt x="11848339" y="5545832"/>
                  <a:pt x="11803810" y="5568088"/>
                  <a:pt x="11813601" y="5734561"/>
                </a:cubicBezTo>
                <a:cubicBezTo>
                  <a:pt x="11814825" y="5755370"/>
                  <a:pt x="11815354" y="5777180"/>
                  <a:pt x="11815391" y="5800160"/>
                </a:cubicBezTo>
                <a:lnTo>
                  <a:pt x="11814403" y="5861994"/>
                </a:lnTo>
                <a:lnTo>
                  <a:pt x="11814897" y="5940552"/>
                </a:lnTo>
                <a:cubicBezTo>
                  <a:pt x="11813455" y="6007961"/>
                  <a:pt x="11810716" y="6074118"/>
                  <a:pt x="11808410" y="6139030"/>
                </a:cubicBezTo>
                <a:lnTo>
                  <a:pt x="11805249" y="6294204"/>
                </a:lnTo>
                <a:lnTo>
                  <a:pt x="11806853" y="6377232"/>
                </a:lnTo>
                <a:lnTo>
                  <a:pt x="11813601" y="6513630"/>
                </a:lnTo>
                <a:cubicBezTo>
                  <a:pt x="11755932" y="6520071"/>
                  <a:pt x="11702085" y="6522123"/>
                  <a:pt x="11651008" y="6521869"/>
                </a:cubicBezTo>
                <a:lnTo>
                  <a:pt x="11606878" y="6520178"/>
                </a:lnTo>
                <a:lnTo>
                  <a:pt x="11480359" y="6526470"/>
                </a:lnTo>
                <a:cubicBezTo>
                  <a:pt x="11411497" y="6529079"/>
                  <a:pt x="11340067" y="6529281"/>
                  <a:pt x="11235913" y="6522672"/>
                </a:cubicBezTo>
                <a:lnTo>
                  <a:pt x="11167376" y="6517338"/>
                </a:lnTo>
                <a:lnTo>
                  <a:pt x="11118099" y="6519937"/>
                </a:lnTo>
                <a:cubicBezTo>
                  <a:pt x="11008080" y="6519923"/>
                  <a:pt x="10918905" y="6505169"/>
                  <a:pt x="10779737" y="6513630"/>
                </a:cubicBezTo>
                <a:lnTo>
                  <a:pt x="10756340" y="6513513"/>
                </a:lnTo>
                <a:lnTo>
                  <a:pt x="10748952" y="6514346"/>
                </a:lnTo>
                <a:cubicBezTo>
                  <a:pt x="10725838" y="6516206"/>
                  <a:pt x="10699773" y="6516641"/>
                  <a:pt x="10661780" y="6513630"/>
                </a:cubicBezTo>
                <a:lnTo>
                  <a:pt x="10643067" y="6512943"/>
                </a:lnTo>
                <a:lnTo>
                  <a:pt x="10627638" y="6512866"/>
                </a:lnTo>
                <a:lnTo>
                  <a:pt x="10598539" y="6511309"/>
                </a:lnTo>
                <a:lnTo>
                  <a:pt x="10590670" y="6511020"/>
                </a:lnTo>
                <a:cubicBezTo>
                  <a:pt x="10422654" y="6509230"/>
                  <a:pt x="10114537" y="6525711"/>
                  <a:pt x="9930443" y="6519069"/>
                </a:cubicBezTo>
                <a:lnTo>
                  <a:pt x="9908887" y="6517613"/>
                </a:lnTo>
                <a:lnTo>
                  <a:pt x="9697150" y="6531900"/>
                </a:lnTo>
                <a:cubicBezTo>
                  <a:pt x="9438634" y="6540253"/>
                  <a:pt x="9217380" y="6522684"/>
                  <a:pt x="9038128" y="6513630"/>
                </a:cubicBezTo>
                <a:lnTo>
                  <a:pt x="8901719" y="6509665"/>
                </a:lnTo>
                <a:lnTo>
                  <a:pt x="8766922" y="6512046"/>
                </a:lnTo>
                <a:cubicBezTo>
                  <a:pt x="8694433" y="6513288"/>
                  <a:pt x="8629372" y="6514112"/>
                  <a:pt x="8580175" y="6513630"/>
                </a:cubicBezTo>
                <a:lnTo>
                  <a:pt x="8571277" y="6513524"/>
                </a:lnTo>
                <a:lnTo>
                  <a:pt x="8462217" y="6513630"/>
                </a:lnTo>
                <a:cubicBezTo>
                  <a:pt x="8225188" y="6509968"/>
                  <a:pt x="7780127" y="6525503"/>
                  <a:pt x="7532434" y="6513630"/>
                </a:cubicBezTo>
                <a:lnTo>
                  <a:pt x="7448622" y="6511320"/>
                </a:lnTo>
                <a:lnTo>
                  <a:pt x="7428354" y="6513630"/>
                </a:lnTo>
                <a:cubicBezTo>
                  <a:pt x="7293248" y="6538560"/>
                  <a:pt x="7186080" y="6533261"/>
                  <a:pt x="7078782" y="6523679"/>
                </a:cubicBezTo>
                <a:lnTo>
                  <a:pt x="6973169" y="6513887"/>
                </a:lnTo>
                <a:lnTo>
                  <a:pt x="6954249" y="6514033"/>
                </a:lnTo>
                <a:cubicBezTo>
                  <a:pt x="6918701" y="6514123"/>
                  <a:pt x="6880374" y="6514018"/>
                  <a:pt x="6838566" y="6513630"/>
                </a:cubicBezTo>
                <a:lnTo>
                  <a:pt x="6790865" y="6514652"/>
                </a:lnTo>
                <a:lnTo>
                  <a:pt x="6717520" y="6518204"/>
                </a:lnTo>
                <a:lnTo>
                  <a:pt x="6690736" y="6516798"/>
                </a:lnTo>
                <a:lnTo>
                  <a:pt x="6604647" y="6518643"/>
                </a:lnTo>
                <a:cubicBezTo>
                  <a:pt x="6383546" y="6528740"/>
                  <a:pt x="6188571" y="6547337"/>
                  <a:pt x="5908782" y="6513630"/>
                </a:cubicBezTo>
                <a:lnTo>
                  <a:pt x="5827432" y="6506155"/>
                </a:lnTo>
                <a:lnTo>
                  <a:pt x="5818169" y="6505897"/>
                </a:lnTo>
                <a:cubicBezTo>
                  <a:pt x="5656134" y="6501940"/>
                  <a:pt x="5476891" y="6500561"/>
                  <a:pt x="5360626" y="6513630"/>
                </a:cubicBezTo>
                <a:cubicBezTo>
                  <a:pt x="5244362" y="6526700"/>
                  <a:pt x="5155294" y="6523407"/>
                  <a:pt x="5082581" y="6518492"/>
                </a:cubicBezTo>
                <a:lnTo>
                  <a:pt x="5011539" y="6513612"/>
                </a:lnTo>
                <a:lnTo>
                  <a:pt x="4978999" y="6513630"/>
                </a:lnTo>
                <a:lnTo>
                  <a:pt x="4947560" y="6512597"/>
                </a:lnTo>
                <a:lnTo>
                  <a:pt x="4902673" y="6513630"/>
                </a:lnTo>
                <a:cubicBezTo>
                  <a:pt x="4851834" y="6520217"/>
                  <a:pt x="4795188" y="6523001"/>
                  <a:pt x="4737076" y="6522747"/>
                </a:cubicBezTo>
                <a:lnTo>
                  <a:pt x="4649328" y="6518160"/>
                </a:lnTo>
                <a:lnTo>
                  <a:pt x="4624935" y="6519597"/>
                </a:lnTo>
                <a:cubicBezTo>
                  <a:pt x="4598495" y="6519851"/>
                  <a:pt x="4566987" y="6518389"/>
                  <a:pt x="4521046" y="6513630"/>
                </a:cubicBezTo>
                <a:lnTo>
                  <a:pt x="4456833" y="6510131"/>
                </a:lnTo>
                <a:lnTo>
                  <a:pt x="4343538" y="6512337"/>
                </a:lnTo>
                <a:cubicBezTo>
                  <a:pt x="4260681" y="6514690"/>
                  <a:pt x="4174545" y="6517475"/>
                  <a:pt x="4104725" y="6513630"/>
                </a:cubicBezTo>
                <a:cubicBezTo>
                  <a:pt x="3965085" y="6505941"/>
                  <a:pt x="3802107" y="6535988"/>
                  <a:pt x="3528815" y="6513630"/>
                </a:cubicBezTo>
                <a:lnTo>
                  <a:pt x="3407613" y="6504978"/>
                </a:lnTo>
                <a:lnTo>
                  <a:pt x="3251268" y="6513630"/>
                </a:lnTo>
                <a:cubicBezTo>
                  <a:pt x="3103602" y="6529652"/>
                  <a:pt x="3004932" y="6519904"/>
                  <a:pt x="2867035" y="6513929"/>
                </a:cubicBezTo>
                <a:lnTo>
                  <a:pt x="2840124" y="6513045"/>
                </a:lnTo>
                <a:lnTo>
                  <a:pt x="2834946" y="6513630"/>
                </a:lnTo>
                <a:cubicBezTo>
                  <a:pt x="2691933" y="6538293"/>
                  <a:pt x="2614008" y="6529004"/>
                  <a:pt x="2502859" y="6520536"/>
                </a:cubicBezTo>
                <a:lnTo>
                  <a:pt x="2442001" y="6517197"/>
                </a:lnTo>
                <a:lnTo>
                  <a:pt x="2438245" y="6517313"/>
                </a:lnTo>
                <a:cubicBezTo>
                  <a:pt x="2401807" y="6517985"/>
                  <a:pt x="2368299" y="6518156"/>
                  <a:pt x="2336678" y="6517988"/>
                </a:cubicBezTo>
                <a:lnTo>
                  <a:pt x="2185932" y="6514754"/>
                </a:lnTo>
                <a:lnTo>
                  <a:pt x="1960620" y="6520062"/>
                </a:lnTo>
                <a:cubicBezTo>
                  <a:pt x="1876521" y="6521810"/>
                  <a:pt x="1788378" y="6523022"/>
                  <a:pt x="1701155" y="6522387"/>
                </a:cubicBezTo>
                <a:lnTo>
                  <a:pt x="1589271" y="6518529"/>
                </a:lnTo>
                <a:lnTo>
                  <a:pt x="1539168" y="6519829"/>
                </a:lnTo>
                <a:cubicBezTo>
                  <a:pt x="1395291" y="6522782"/>
                  <a:pt x="1407110" y="6517174"/>
                  <a:pt x="1287620" y="6513630"/>
                </a:cubicBezTo>
                <a:cubicBezTo>
                  <a:pt x="1168131" y="6510087"/>
                  <a:pt x="1041230" y="6513238"/>
                  <a:pt x="932033" y="6514000"/>
                </a:cubicBezTo>
                <a:lnTo>
                  <a:pt x="918750" y="6513952"/>
                </a:lnTo>
                <a:lnTo>
                  <a:pt x="858917" y="6514806"/>
                </a:lnTo>
                <a:cubicBezTo>
                  <a:pt x="826932" y="6514879"/>
                  <a:pt x="792070" y="6514545"/>
                  <a:pt x="753341" y="6513630"/>
                </a:cubicBezTo>
                <a:cubicBezTo>
                  <a:pt x="443511" y="6506311"/>
                  <a:pt x="354936" y="6524642"/>
                  <a:pt x="17841" y="6513630"/>
                </a:cubicBezTo>
                <a:cubicBezTo>
                  <a:pt x="-956" y="6342673"/>
                  <a:pt x="-10467" y="6012653"/>
                  <a:pt x="17841" y="5799484"/>
                </a:cubicBezTo>
                <a:lnTo>
                  <a:pt x="19845" y="5756408"/>
                </a:lnTo>
                <a:lnTo>
                  <a:pt x="17841" y="5734561"/>
                </a:lnTo>
                <a:cubicBezTo>
                  <a:pt x="13149" y="5695472"/>
                  <a:pt x="12578" y="5648752"/>
                  <a:pt x="13918" y="5598323"/>
                </a:cubicBezTo>
                <a:lnTo>
                  <a:pt x="18180" y="5508699"/>
                </a:lnTo>
                <a:lnTo>
                  <a:pt x="16493" y="5477760"/>
                </a:lnTo>
                <a:cubicBezTo>
                  <a:pt x="8966" y="5369709"/>
                  <a:pt x="1889" y="5260695"/>
                  <a:pt x="17841" y="5150260"/>
                </a:cubicBezTo>
                <a:cubicBezTo>
                  <a:pt x="-3463" y="5038150"/>
                  <a:pt x="-2139" y="4857473"/>
                  <a:pt x="6850" y="4650409"/>
                </a:cubicBezTo>
                <a:lnTo>
                  <a:pt x="14633" y="4498670"/>
                </a:lnTo>
                <a:lnTo>
                  <a:pt x="14494" y="4495758"/>
                </a:lnTo>
                <a:cubicBezTo>
                  <a:pt x="12245" y="4421472"/>
                  <a:pt x="13025" y="4335511"/>
                  <a:pt x="14442" y="4243130"/>
                </a:cubicBezTo>
                <a:lnTo>
                  <a:pt x="16801" y="4091152"/>
                </a:lnTo>
                <a:lnTo>
                  <a:pt x="13537" y="4018512"/>
                </a:lnTo>
                <a:lnTo>
                  <a:pt x="17696" y="3920163"/>
                </a:lnTo>
                <a:lnTo>
                  <a:pt x="17841" y="3851812"/>
                </a:lnTo>
                <a:cubicBezTo>
                  <a:pt x="15571" y="3651484"/>
                  <a:pt x="26219" y="3546077"/>
                  <a:pt x="24551" y="3386181"/>
                </a:cubicBezTo>
                <a:lnTo>
                  <a:pt x="24397" y="3379573"/>
                </a:lnTo>
                <a:lnTo>
                  <a:pt x="22173" y="3327681"/>
                </a:lnTo>
                <a:cubicBezTo>
                  <a:pt x="20895" y="3304536"/>
                  <a:pt x="19446" y="3284181"/>
                  <a:pt x="17841" y="3267510"/>
                </a:cubicBezTo>
                <a:cubicBezTo>
                  <a:pt x="8213" y="3167488"/>
                  <a:pt x="-3113" y="2984082"/>
                  <a:pt x="3931" y="2799801"/>
                </a:cubicBezTo>
                <a:lnTo>
                  <a:pt x="4125" y="2797274"/>
                </a:lnTo>
                <a:lnTo>
                  <a:pt x="3717" y="2776150"/>
                </a:lnTo>
                <a:cubicBezTo>
                  <a:pt x="3237" y="2640023"/>
                  <a:pt x="7465" y="2516197"/>
                  <a:pt x="17841" y="2423520"/>
                </a:cubicBezTo>
                <a:cubicBezTo>
                  <a:pt x="20435" y="2400350"/>
                  <a:pt x="22069" y="2375698"/>
                  <a:pt x="22982" y="2349684"/>
                </a:cubicBezTo>
                <a:lnTo>
                  <a:pt x="23157" y="2331991"/>
                </a:lnTo>
                <a:lnTo>
                  <a:pt x="21648" y="2290240"/>
                </a:lnTo>
                <a:cubicBezTo>
                  <a:pt x="18695" y="2240502"/>
                  <a:pt x="15426" y="2193755"/>
                  <a:pt x="14054" y="2150784"/>
                </a:cubicBezTo>
                <a:lnTo>
                  <a:pt x="17291" y="2050968"/>
                </a:lnTo>
                <a:lnTo>
                  <a:pt x="12351" y="1872365"/>
                </a:lnTo>
                <a:cubicBezTo>
                  <a:pt x="11665" y="1799113"/>
                  <a:pt x="12859" y="1722821"/>
                  <a:pt x="17841" y="1644450"/>
                </a:cubicBezTo>
                <a:lnTo>
                  <a:pt x="21169" y="1569934"/>
                </a:lnTo>
                <a:lnTo>
                  <a:pt x="20488" y="1547698"/>
                </a:lnTo>
                <a:cubicBezTo>
                  <a:pt x="19568" y="1516527"/>
                  <a:pt x="18663" y="1483900"/>
                  <a:pt x="17841" y="1449683"/>
                </a:cubicBezTo>
                <a:cubicBezTo>
                  <a:pt x="11271" y="1175953"/>
                  <a:pt x="1415" y="1152151"/>
                  <a:pt x="17841" y="995226"/>
                </a:cubicBezTo>
                <a:lnTo>
                  <a:pt x="19885" y="968921"/>
                </a:lnTo>
                <a:lnTo>
                  <a:pt x="17841" y="930304"/>
                </a:lnTo>
                <a:cubicBezTo>
                  <a:pt x="7442" y="768208"/>
                  <a:pt x="7865" y="285783"/>
                  <a:pt x="17841" y="21390"/>
                </a:cubicBezTo>
                <a:cubicBezTo>
                  <a:pt x="147136" y="10433"/>
                  <a:pt x="296588" y="9602"/>
                  <a:pt x="440468" y="11925"/>
                </a:cubicBezTo>
                <a:lnTo>
                  <a:pt x="473966" y="12726"/>
                </a:lnTo>
                <a:lnTo>
                  <a:pt x="478805" y="12539"/>
                </a:lnTo>
                <a:lnTo>
                  <a:pt x="484496" y="12977"/>
                </a:lnTo>
                <a:lnTo>
                  <a:pt x="648894" y="16905"/>
                </a:lnTo>
                <a:cubicBezTo>
                  <a:pt x="714833" y="18773"/>
                  <a:pt x="776163" y="20559"/>
                  <a:pt x="829667" y="21390"/>
                </a:cubicBezTo>
                <a:lnTo>
                  <a:pt x="916694" y="22693"/>
                </a:lnTo>
                <a:lnTo>
                  <a:pt x="933747" y="21390"/>
                </a:lnTo>
                <a:cubicBezTo>
                  <a:pt x="1086511" y="12604"/>
                  <a:pt x="1591110" y="15003"/>
                  <a:pt x="1863531" y="21390"/>
                </a:cubicBezTo>
                <a:lnTo>
                  <a:pt x="1920387" y="22646"/>
                </a:lnTo>
                <a:lnTo>
                  <a:pt x="2054705" y="24358"/>
                </a:lnTo>
                <a:cubicBezTo>
                  <a:pt x="2107717" y="24456"/>
                  <a:pt x="2161143" y="23719"/>
                  <a:pt x="2217404" y="21390"/>
                </a:cubicBezTo>
                <a:cubicBezTo>
                  <a:pt x="2442445" y="12073"/>
                  <a:pt x="2732199" y="18194"/>
                  <a:pt x="2911273" y="21390"/>
                </a:cubicBezTo>
                <a:lnTo>
                  <a:pt x="3023675" y="20799"/>
                </a:lnTo>
                <a:lnTo>
                  <a:pt x="3093869" y="15816"/>
                </a:lnTo>
                <a:cubicBezTo>
                  <a:pt x="3182922" y="11551"/>
                  <a:pt x="3301373" y="10993"/>
                  <a:pt x="3429365" y="12165"/>
                </a:cubicBezTo>
                <a:lnTo>
                  <a:pt x="3575555" y="14425"/>
                </a:lnTo>
                <a:lnTo>
                  <a:pt x="3605772" y="13210"/>
                </a:lnTo>
                <a:cubicBezTo>
                  <a:pt x="3774503" y="6974"/>
                  <a:pt x="3960371" y="3465"/>
                  <a:pt x="4063093" y="21390"/>
                </a:cubicBezTo>
                <a:lnTo>
                  <a:pt x="4088792" y="24677"/>
                </a:lnTo>
                <a:lnTo>
                  <a:pt x="4129769" y="25744"/>
                </a:lnTo>
                <a:cubicBezTo>
                  <a:pt x="4269845" y="29597"/>
                  <a:pt x="4297423" y="30995"/>
                  <a:pt x="4403088" y="21390"/>
                </a:cubicBezTo>
                <a:cubicBezTo>
                  <a:pt x="4473592" y="10814"/>
                  <a:pt x="4858406" y="-6032"/>
                  <a:pt x="5096956" y="21390"/>
                </a:cubicBezTo>
                <a:lnTo>
                  <a:pt x="5251798" y="27914"/>
                </a:lnTo>
                <a:lnTo>
                  <a:pt x="5332872" y="21390"/>
                </a:lnTo>
                <a:cubicBezTo>
                  <a:pt x="5422885" y="11295"/>
                  <a:pt x="5502187" y="8863"/>
                  <a:pt x="5576462" y="10240"/>
                </a:cubicBezTo>
                <a:lnTo>
                  <a:pt x="5700011" y="17015"/>
                </a:lnTo>
                <a:lnTo>
                  <a:pt x="5761151" y="15143"/>
                </a:lnTo>
                <a:cubicBezTo>
                  <a:pt x="5846776" y="14123"/>
                  <a:pt x="5935566" y="15403"/>
                  <a:pt x="6026740" y="21390"/>
                </a:cubicBezTo>
                <a:lnTo>
                  <a:pt x="6161088" y="29209"/>
                </a:lnTo>
                <a:lnTo>
                  <a:pt x="6262655" y="21390"/>
                </a:lnTo>
                <a:cubicBezTo>
                  <a:pt x="6405549" y="5694"/>
                  <a:pt x="6517747" y="175"/>
                  <a:pt x="6610089" y="5"/>
                </a:cubicBezTo>
                <a:close/>
              </a:path>
            </a:pathLst>
          </a:cu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30B9DDE-EFC5-5DA2-DD65-D003031C4CD2}"/>
              </a:ext>
            </a:extLst>
          </p:cNvPr>
          <p:cNvSpPr txBox="1"/>
          <p:nvPr/>
        </p:nvSpPr>
        <p:spPr>
          <a:xfrm>
            <a:off x="1147961" y="2655651"/>
            <a:ext cx="98930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0" b="1" dirty="0">
                <a:hlinkClick r:id="rId3"/>
              </a:rPr>
              <a:t>UNIVERSITY PLANNER</a:t>
            </a:r>
            <a:endParaRPr lang="it-IT" sz="8000" b="1" dirty="0"/>
          </a:p>
        </p:txBody>
      </p:sp>
    </p:spTree>
    <p:extLst>
      <p:ext uri="{BB962C8B-B14F-4D97-AF65-F5344CB8AC3E}">
        <p14:creationId xmlns:p14="http://schemas.microsoft.com/office/powerpoint/2010/main" val="568653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Immagine che contiene mappa&#10;&#10;Descrizione generata automaticamente">
            <a:extLst>
              <a:ext uri="{FF2B5EF4-FFF2-40B4-BE49-F238E27FC236}">
                <a16:creationId xmlns:a16="http://schemas.microsoft.com/office/drawing/2014/main" id="{F6EFC98C-24C0-7A44-ABB1-961C37D5D5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r="1" b="11932"/>
          <a:stretch/>
        </p:blipFill>
        <p:spPr>
          <a:xfrm>
            <a:off x="180935" y="161954"/>
            <a:ext cx="11827082" cy="6534092"/>
          </a:xfrm>
          <a:custGeom>
            <a:avLst/>
            <a:gdLst/>
            <a:ahLst/>
            <a:cxnLst/>
            <a:rect l="l" t="t" r="r" b="b"/>
            <a:pathLst>
              <a:path w="11827082" h="6534092">
                <a:moveTo>
                  <a:pt x="6610089" y="5"/>
                </a:moveTo>
                <a:cubicBezTo>
                  <a:pt x="6763993" y="-277"/>
                  <a:pt x="6862741" y="14300"/>
                  <a:pt x="6956523" y="21390"/>
                </a:cubicBezTo>
                <a:cubicBezTo>
                  <a:pt x="7271939" y="-12207"/>
                  <a:pt x="7581352" y="149"/>
                  <a:pt x="7768349" y="21390"/>
                </a:cubicBezTo>
                <a:lnTo>
                  <a:pt x="7831642" y="23688"/>
                </a:lnTo>
                <a:lnTo>
                  <a:pt x="7886307" y="21390"/>
                </a:lnTo>
                <a:cubicBezTo>
                  <a:pt x="7951978" y="17798"/>
                  <a:pt x="8007622" y="16567"/>
                  <a:pt x="8057445" y="16600"/>
                </a:cubicBezTo>
                <a:lnTo>
                  <a:pt x="8096254" y="17396"/>
                </a:lnTo>
                <a:lnTo>
                  <a:pt x="8199591" y="12947"/>
                </a:lnTo>
                <a:cubicBezTo>
                  <a:pt x="8247971" y="12558"/>
                  <a:pt x="8296272" y="14617"/>
                  <a:pt x="8344260" y="21390"/>
                </a:cubicBezTo>
                <a:lnTo>
                  <a:pt x="8355505" y="22738"/>
                </a:lnTo>
                <a:lnTo>
                  <a:pt x="8462217" y="21390"/>
                </a:lnTo>
                <a:cubicBezTo>
                  <a:pt x="8567700" y="16869"/>
                  <a:pt x="8666620" y="17239"/>
                  <a:pt x="8761697" y="18554"/>
                </a:cubicBezTo>
                <a:lnTo>
                  <a:pt x="8808871" y="19038"/>
                </a:lnTo>
                <a:lnTo>
                  <a:pt x="8941246" y="13930"/>
                </a:lnTo>
                <a:cubicBezTo>
                  <a:pt x="9040199" y="10800"/>
                  <a:pt x="9149474" y="10157"/>
                  <a:pt x="9260166" y="21390"/>
                </a:cubicBezTo>
                <a:lnTo>
                  <a:pt x="9339613" y="26448"/>
                </a:lnTo>
                <a:lnTo>
                  <a:pt x="9432845" y="28493"/>
                </a:lnTo>
                <a:cubicBezTo>
                  <a:pt x="9587011" y="31230"/>
                  <a:pt x="9744909" y="31599"/>
                  <a:pt x="9849954" y="21390"/>
                </a:cubicBezTo>
                <a:cubicBezTo>
                  <a:pt x="10060044" y="972"/>
                  <a:pt x="10204432" y="2657"/>
                  <a:pt x="10425865" y="21390"/>
                </a:cubicBezTo>
                <a:lnTo>
                  <a:pt x="10477895" y="25158"/>
                </a:lnTo>
                <a:lnTo>
                  <a:pt x="10566351" y="27751"/>
                </a:lnTo>
                <a:cubicBezTo>
                  <a:pt x="10727031" y="32755"/>
                  <a:pt x="10877889" y="35639"/>
                  <a:pt x="11001775" y="21390"/>
                </a:cubicBezTo>
                <a:cubicBezTo>
                  <a:pt x="11249546" y="-7108"/>
                  <a:pt x="11434553" y="12510"/>
                  <a:pt x="11813601" y="21390"/>
                </a:cubicBezTo>
                <a:cubicBezTo>
                  <a:pt x="11817928" y="208271"/>
                  <a:pt x="11818867" y="336567"/>
                  <a:pt x="11813601" y="475847"/>
                </a:cubicBezTo>
                <a:cubicBezTo>
                  <a:pt x="11808335" y="615127"/>
                  <a:pt x="11845853" y="1008651"/>
                  <a:pt x="11813601" y="1254916"/>
                </a:cubicBezTo>
                <a:cubicBezTo>
                  <a:pt x="11809570" y="1285699"/>
                  <a:pt x="11806768" y="1314174"/>
                  <a:pt x="11804923" y="1340777"/>
                </a:cubicBezTo>
                <a:lnTo>
                  <a:pt x="11803652" y="1373115"/>
                </a:lnTo>
                <a:lnTo>
                  <a:pt x="11804560" y="1395572"/>
                </a:lnTo>
                <a:cubicBezTo>
                  <a:pt x="11806656" y="1431340"/>
                  <a:pt x="11809600" y="1470662"/>
                  <a:pt x="11813601" y="1514605"/>
                </a:cubicBezTo>
                <a:cubicBezTo>
                  <a:pt x="11829606" y="1690380"/>
                  <a:pt x="11822955" y="1813845"/>
                  <a:pt x="11815628" y="1920902"/>
                </a:cubicBezTo>
                <a:lnTo>
                  <a:pt x="11811346" y="1995660"/>
                </a:lnTo>
                <a:lnTo>
                  <a:pt x="11813868" y="2104640"/>
                </a:lnTo>
                <a:lnTo>
                  <a:pt x="11817197" y="2264365"/>
                </a:lnTo>
                <a:lnTo>
                  <a:pt x="11821465" y="2306631"/>
                </a:lnTo>
                <a:cubicBezTo>
                  <a:pt x="11835170" y="2477814"/>
                  <a:pt x="11818400" y="2578773"/>
                  <a:pt x="11813601" y="2683208"/>
                </a:cubicBezTo>
                <a:cubicBezTo>
                  <a:pt x="11809487" y="2772725"/>
                  <a:pt x="11816027" y="2930030"/>
                  <a:pt x="11816192" y="3070653"/>
                </a:cubicBezTo>
                <a:lnTo>
                  <a:pt x="11813610" y="3202145"/>
                </a:lnTo>
                <a:lnTo>
                  <a:pt x="11813601" y="3267510"/>
                </a:lnTo>
                <a:cubicBezTo>
                  <a:pt x="11811419" y="3587194"/>
                  <a:pt x="11813535" y="3497122"/>
                  <a:pt x="11813601" y="3721967"/>
                </a:cubicBezTo>
                <a:cubicBezTo>
                  <a:pt x="11813617" y="3778178"/>
                  <a:pt x="11814293" y="3835214"/>
                  <a:pt x="11815131" y="3894088"/>
                </a:cubicBezTo>
                <a:lnTo>
                  <a:pt x="11816203" y="3972593"/>
                </a:lnTo>
                <a:lnTo>
                  <a:pt x="11816265" y="3973919"/>
                </a:lnTo>
                <a:cubicBezTo>
                  <a:pt x="11819902" y="4062998"/>
                  <a:pt x="11819694" y="4122248"/>
                  <a:pt x="11818174" y="4171327"/>
                </a:cubicBezTo>
                <a:lnTo>
                  <a:pt x="11817878" y="4178488"/>
                </a:lnTo>
                <a:lnTo>
                  <a:pt x="11818118" y="4277530"/>
                </a:lnTo>
                <a:cubicBezTo>
                  <a:pt x="11817612" y="4347824"/>
                  <a:pt x="11816272" y="4421987"/>
                  <a:pt x="11813601" y="4501036"/>
                </a:cubicBezTo>
                <a:cubicBezTo>
                  <a:pt x="11824398" y="4779554"/>
                  <a:pt x="11834923" y="4895505"/>
                  <a:pt x="11813601" y="5020415"/>
                </a:cubicBezTo>
                <a:cubicBezTo>
                  <a:pt x="11808270" y="5051643"/>
                  <a:pt x="11804885" y="5094410"/>
                  <a:pt x="11802984" y="5145366"/>
                </a:cubicBezTo>
                <a:lnTo>
                  <a:pt x="11802805" y="5153576"/>
                </a:lnTo>
                <a:lnTo>
                  <a:pt x="11813601" y="5280104"/>
                </a:lnTo>
                <a:cubicBezTo>
                  <a:pt x="11848339" y="5545832"/>
                  <a:pt x="11803810" y="5568088"/>
                  <a:pt x="11813601" y="5734561"/>
                </a:cubicBezTo>
                <a:cubicBezTo>
                  <a:pt x="11814825" y="5755370"/>
                  <a:pt x="11815354" y="5777180"/>
                  <a:pt x="11815391" y="5800160"/>
                </a:cubicBezTo>
                <a:lnTo>
                  <a:pt x="11814403" y="5861994"/>
                </a:lnTo>
                <a:lnTo>
                  <a:pt x="11814897" y="5940552"/>
                </a:lnTo>
                <a:cubicBezTo>
                  <a:pt x="11813455" y="6007961"/>
                  <a:pt x="11810716" y="6074118"/>
                  <a:pt x="11808410" y="6139030"/>
                </a:cubicBezTo>
                <a:lnTo>
                  <a:pt x="11805249" y="6294204"/>
                </a:lnTo>
                <a:lnTo>
                  <a:pt x="11806853" y="6377232"/>
                </a:lnTo>
                <a:lnTo>
                  <a:pt x="11813601" y="6513630"/>
                </a:lnTo>
                <a:cubicBezTo>
                  <a:pt x="11755932" y="6520071"/>
                  <a:pt x="11702085" y="6522123"/>
                  <a:pt x="11651008" y="6521869"/>
                </a:cubicBezTo>
                <a:lnTo>
                  <a:pt x="11606878" y="6520178"/>
                </a:lnTo>
                <a:lnTo>
                  <a:pt x="11480359" y="6526470"/>
                </a:lnTo>
                <a:cubicBezTo>
                  <a:pt x="11411497" y="6529079"/>
                  <a:pt x="11340067" y="6529281"/>
                  <a:pt x="11235913" y="6522672"/>
                </a:cubicBezTo>
                <a:lnTo>
                  <a:pt x="11167376" y="6517338"/>
                </a:lnTo>
                <a:lnTo>
                  <a:pt x="11118099" y="6519937"/>
                </a:lnTo>
                <a:cubicBezTo>
                  <a:pt x="11008080" y="6519923"/>
                  <a:pt x="10918905" y="6505169"/>
                  <a:pt x="10779737" y="6513630"/>
                </a:cubicBezTo>
                <a:lnTo>
                  <a:pt x="10756340" y="6513513"/>
                </a:lnTo>
                <a:lnTo>
                  <a:pt x="10748952" y="6514346"/>
                </a:lnTo>
                <a:cubicBezTo>
                  <a:pt x="10725838" y="6516206"/>
                  <a:pt x="10699773" y="6516641"/>
                  <a:pt x="10661780" y="6513630"/>
                </a:cubicBezTo>
                <a:lnTo>
                  <a:pt x="10643067" y="6512943"/>
                </a:lnTo>
                <a:lnTo>
                  <a:pt x="10627638" y="6512866"/>
                </a:lnTo>
                <a:lnTo>
                  <a:pt x="10598539" y="6511309"/>
                </a:lnTo>
                <a:lnTo>
                  <a:pt x="10590670" y="6511020"/>
                </a:lnTo>
                <a:cubicBezTo>
                  <a:pt x="10422654" y="6509230"/>
                  <a:pt x="10114537" y="6525711"/>
                  <a:pt x="9930443" y="6519069"/>
                </a:cubicBezTo>
                <a:lnTo>
                  <a:pt x="9908887" y="6517613"/>
                </a:lnTo>
                <a:lnTo>
                  <a:pt x="9697150" y="6531900"/>
                </a:lnTo>
                <a:cubicBezTo>
                  <a:pt x="9438634" y="6540253"/>
                  <a:pt x="9217380" y="6522684"/>
                  <a:pt x="9038128" y="6513630"/>
                </a:cubicBezTo>
                <a:lnTo>
                  <a:pt x="8901719" y="6509665"/>
                </a:lnTo>
                <a:lnTo>
                  <a:pt x="8766922" y="6512046"/>
                </a:lnTo>
                <a:cubicBezTo>
                  <a:pt x="8694433" y="6513288"/>
                  <a:pt x="8629372" y="6514112"/>
                  <a:pt x="8580175" y="6513630"/>
                </a:cubicBezTo>
                <a:lnTo>
                  <a:pt x="8571277" y="6513524"/>
                </a:lnTo>
                <a:lnTo>
                  <a:pt x="8462217" y="6513630"/>
                </a:lnTo>
                <a:cubicBezTo>
                  <a:pt x="8225188" y="6509968"/>
                  <a:pt x="7780127" y="6525503"/>
                  <a:pt x="7532434" y="6513630"/>
                </a:cubicBezTo>
                <a:lnTo>
                  <a:pt x="7448622" y="6511320"/>
                </a:lnTo>
                <a:lnTo>
                  <a:pt x="7428354" y="6513630"/>
                </a:lnTo>
                <a:cubicBezTo>
                  <a:pt x="7293248" y="6538560"/>
                  <a:pt x="7186080" y="6533261"/>
                  <a:pt x="7078782" y="6523679"/>
                </a:cubicBezTo>
                <a:lnTo>
                  <a:pt x="6973169" y="6513887"/>
                </a:lnTo>
                <a:lnTo>
                  <a:pt x="6954249" y="6514033"/>
                </a:lnTo>
                <a:cubicBezTo>
                  <a:pt x="6918701" y="6514123"/>
                  <a:pt x="6880374" y="6514018"/>
                  <a:pt x="6838566" y="6513630"/>
                </a:cubicBezTo>
                <a:lnTo>
                  <a:pt x="6790865" y="6514652"/>
                </a:lnTo>
                <a:lnTo>
                  <a:pt x="6717520" y="6518204"/>
                </a:lnTo>
                <a:lnTo>
                  <a:pt x="6690736" y="6516798"/>
                </a:lnTo>
                <a:lnTo>
                  <a:pt x="6604647" y="6518643"/>
                </a:lnTo>
                <a:cubicBezTo>
                  <a:pt x="6383546" y="6528740"/>
                  <a:pt x="6188571" y="6547337"/>
                  <a:pt x="5908782" y="6513630"/>
                </a:cubicBezTo>
                <a:lnTo>
                  <a:pt x="5827432" y="6506155"/>
                </a:lnTo>
                <a:lnTo>
                  <a:pt x="5818169" y="6505897"/>
                </a:lnTo>
                <a:cubicBezTo>
                  <a:pt x="5656134" y="6501940"/>
                  <a:pt x="5476891" y="6500561"/>
                  <a:pt x="5360626" y="6513630"/>
                </a:cubicBezTo>
                <a:cubicBezTo>
                  <a:pt x="5244362" y="6526700"/>
                  <a:pt x="5155294" y="6523407"/>
                  <a:pt x="5082581" y="6518492"/>
                </a:cubicBezTo>
                <a:lnTo>
                  <a:pt x="5011539" y="6513612"/>
                </a:lnTo>
                <a:lnTo>
                  <a:pt x="4978999" y="6513630"/>
                </a:lnTo>
                <a:lnTo>
                  <a:pt x="4947560" y="6512597"/>
                </a:lnTo>
                <a:lnTo>
                  <a:pt x="4902673" y="6513630"/>
                </a:lnTo>
                <a:cubicBezTo>
                  <a:pt x="4851834" y="6520217"/>
                  <a:pt x="4795188" y="6523001"/>
                  <a:pt x="4737076" y="6522747"/>
                </a:cubicBezTo>
                <a:lnTo>
                  <a:pt x="4649328" y="6518160"/>
                </a:lnTo>
                <a:lnTo>
                  <a:pt x="4624935" y="6519597"/>
                </a:lnTo>
                <a:cubicBezTo>
                  <a:pt x="4598495" y="6519851"/>
                  <a:pt x="4566987" y="6518389"/>
                  <a:pt x="4521046" y="6513630"/>
                </a:cubicBezTo>
                <a:lnTo>
                  <a:pt x="4456833" y="6510131"/>
                </a:lnTo>
                <a:lnTo>
                  <a:pt x="4343538" y="6512337"/>
                </a:lnTo>
                <a:cubicBezTo>
                  <a:pt x="4260681" y="6514690"/>
                  <a:pt x="4174545" y="6517475"/>
                  <a:pt x="4104725" y="6513630"/>
                </a:cubicBezTo>
                <a:cubicBezTo>
                  <a:pt x="3965085" y="6505941"/>
                  <a:pt x="3802107" y="6535988"/>
                  <a:pt x="3528815" y="6513630"/>
                </a:cubicBezTo>
                <a:lnTo>
                  <a:pt x="3407613" y="6504978"/>
                </a:lnTo>
                <a:lnTo>
                  <a:pt x="3251268" y="6513630"/>
                </a:lnTo>
                <a:cubicBezTo>
                  <a:pt x="3103602" y="6529652"/>
                  <a:pt x="3004932" y="6519904"/>
                  <a:pt x="2867035" y="6513929"/>
                </a:cubicBezTo>
                <a:lnTo>
                  <a:pt x="2840124" y="6513045"/>
                </a:lnTo>
                <a:lnTo>
                  <a:pt x="2834946" y="6513630"/>
                </a:lnTo>
                <a:cubicBezTo>
                  <a:pt x="2691933" y="6538293"/>
                  <a:pt x="2614008" y="6529004"/>
                  <a:pt x="2502859" y="6520536"/>
                </a:cubicBezTo>
                <a:lnTo>
                  <a:pt x="2442001" y="6517197"/>
                </a:lnTo>
                <a:lnTo>
                  <a:pt x="2438245" y="6517313"/>
                </a:lnTo>
                <a:cubicBezTo>
                  <a:pt x="2401807" y="6517985"/>
                  <a:pt x="2368299" y="6518156"/>
                  <a:pt x="2336678" y="6517988"/>
                </a:cubicBezTo>
                <a:lnTo>
                  <a:pt x="2185932" y="6514754"/>
                </a:lnTo>
                <a:lnTo>
                  <a:pt x="1960620" y="6520062"/>
                </a:lnTo>
                <a:cubicBezTo>
                  <a:pt x="1876521" y="6521810"/>
                  <a:pt x="1788378" y="6523022"/>
                  <a:pt x="1701155" y="6522387"/>
                </a:cubicBezTo>
                <a:lnTo>
                  <a:pt x="1589271" y="6518529"/>
                </a:lnTo>
                <a:lnTo>
                  <a:pt x="1539168" y="6519829"/>
                </a:lnTo>
                <a:cubicBezTo>
                  <a:pt x="1395291" y="6522782"/>
                  <a:pt x="1407110" y="6517174"/>
                  <a:pt x="1287620" y="6513630"/>
                </a:cubicBezTo>
                <a:cubicBezTo>
                  <a:pt x="1168131" y="6510087"/>
                  <a:pt x="1041230" y="6513238"/>
                  <a:pt x="932033" y="6514000"/>
                </a:cubicBezTo>
                <a:lnTo>
                  <a:pt x="918750" y="6513952"/>
                </a:lnTo>
                <a:lnTo>
                  <a:pt x="858917" y="6514806"/>
                </a:lnTo>
                <a:cubicBezTo>
                  <a:pt x="826932" y="6514879"/>
                  <a:pt x="792070" y="6514545"/>
                  <a:pt x="753341" y="6513630"/>
                </a:cubicBezTo>
                <a:cubicBezTo>
                  <a:pt x="443511" y="6506311"/>
                  <a:pt x="354936" y="6524642"/>
                  <a:pt x="17841" y="6513630"/>
                </a:cubicBezTo>
                <a:cubicBezTo>
                  <a:pt x="-956" y="6342673"/>
                  <a:pt x="-10467" y="6012653"/>
                  <a:pt x="17841" y="5799484"/>
                </a:cubicBezTo>
                <a:lnTo>
                  <a:pt x="19845" y="5756408"/>
                </a:lnTo>
                <a:lnTo>
                  <a:pt x="17841" y="5734561"/>
                </a:lnTo>
                <a:cubicBezTo>
                  <a:pt x="13149" y="5695472"/>
                  <a:pt x="12578" y="5648752"/>
                  <a:pt x="13918" y="5598323"/>
                </a:cubicBezTo>
                <a:lnTo>
                  <a:pt x="18180" y="5508699"/>
                </a:lnTo>
                <a:lnTo>
                  <a:pt x="16493" y="5477760"/>
                </a:lnTo>
                <a:cubicBezTo>
                  <a:pt x="8966" y="5369709"/>
                  <a:pt x="1889" y="5260695"/>
                  <a:pt x="17841" y="5150260"/>
                </a:cubicBezTo>
                <a:cubicBezTo>
                  <a:pt x="-3463" y="5038150"/>
                  <a:pt x="-2139" y="4857473"/>
                  <a:pt x="6850" y="4650409"/>
                </a:cubicBezTo>
                <a:lnTo>
                  <a:pt x="14633" y="4498670"/>
                </a:lnTo>
                <a:lnTo>
                  <a:pt x="14494" y="4495758"/>
                </a:lnTo>
                <a:cubicBezTo>
                  <a:pt x="12245" y="4421472"/>
                  <a:pt x="13025" y="4335511"/>
                  <a:pt x="14442" y="4243130"/>
                </a:cubicBezTo>
                <a:lnTo>
                  <a:pt x="16801" y="4091152"/>
                </a:lnTo>
                <a:lnTo>
                  <a:pt x="13537" y="4018512"/>
                </a:lnTo>
                <a:lnTo>
                  <a:pt x="17696" y="3920163"/>
                </a:lnTo>
                <a:lnTo>
                  <a:pt x="17841" y="3851812"/>
                </a:lnTo>
                <a:cubicBezTo>
                  <a:pt x="15571" y="3651484"/>
                  <a:pt x="26219" y="3546077"/>
                  <a:pt x="24551" y="3386181"/>
                </a:cubicBezTo>
                <a:lnTo>
                  <a:pt x="24397" y="3379573"/>
                </a:lnTo>
                <a:lnTo>
                  <a:pt x="22173" y="3327681"/>
                </a:lnTo>
                <a:cubicBezTo>
                  <a:pt x="20895" y="3304536"/>
                  <a:pt x="19446" y="3284181"/>
                  <a:pt x="17841" y="3267510"/>
                </a:cubicBezTo>
                <a:cubicBezTo>
                  <a:pt x="8213" y="3167488"/>
                  <a:pt x="-3113" y="2984082"/>
                  <a:pt x="3931" y="2799801"/>
                </a:cubicBezTo>
                <a:lnTo>
                  <a:pt x="4125" y="2797274"/>
                </a:lnTo>
                <a:lnTo>
                  <a:pt x="3717" y="2776150"/>
                </a:lnTo>
                <a:cubicBezTo>
                  <a:pt x="3237" y="2640023"/>
                  <a:pt x="7465" y="2516197"/>
                  <a:pt x="17841" y="2423520"/>
                </a:cubicBezTo>
                <a:cubicBezTo>
                  <a:pt x="20435" y="2400350"/>
                  <a:pt x="22069" y="2375698"/>
                  <a:pt x="22982" y="2349684"/>
                </a:cubicBezTo>
                <a:lnTo>
                  <a:pt x="23157" y="2331991"/>
                </a:lnTo>
                <a:lnTo>
                  <a:pt x="21648" y="2290240"/>
                </a:lnTo>
                <a:cubicBezTo>
                  <a:pt x="18695" y="2240502"/>
                  <a:pt x="15426" y="2193755"/>
                  <a:pt x="14054" y="2150784"/>
                </a:cubicBezTo>
                <a:lnTo>
                  <a:pt x="17291" y="2050968"/>
                </a:lnTo>
                <a:lnTo>
                  <a:pt x="12351" y="1872365"/>
                </a:lnTo>
                <a:cubicBezTo>
                  <a:pt x="11665" y="1799113"/>
                  <a:pt x="12859" y="1722821"/>
                  <a:pt x="17841" y="1644450"/>
                </a:cubicBezTo>
                <a:lnTo>
                  <a:pt x="21169" y="1569934"/>
                </a:lnTo>
                <a:lnTo>
                  <a:pt x="20488" y="1547698"/>
                </a:lnTo>
                <a:cubicBezTo>
                  <a:pt x="19568" y="1516527"/>
                  <a:pt x="18663" y="1483900"/>
                  <a:pt x="17841" y="1449683"/>
                </a:cubicBezTo>
                <a:cubicBezTo>
                  <a:pt x="11271" y="1175953"/>
                  <a:pt x="1415" y="1152151"/>
                  <a:pt x="17841" y="995226"/>
                </a:cubicBezTo>
                <a:lnTo>
                  <a:pt x="19885" y="968921"/>
                </a:lnTo>
                <a:lnTo>
                  <a:pt x="17841" y="930304"/>
                </a:lnTo>
                <a:cubicBezTo>
                  <a:pt x="7442" y="768208"/>
                  <a:pt x="7865" y="285783"/>
                  <a:pt x="17841" y="21390"/>
                </a:cubicBezTo>
                <a:cubicBezTo>
                  <a:pt x="147136" y="10433"/>
                  <a:pt x="296588" y="9602"/>
                  <a:pt x="440468" y="11925"/>
                </a:cubicBezTo>
                <a:lnTo>
                  <a:pt x="473966" y="12726"/>
                </a:lnTo>
                <a:lnTo>
                  <a:pt x="478805" y="12539"/>
                </a:lnTo>
                <a:lnTo>
                  <a:pt x="484496" y="12977"/>
                </a:lnTo>
                <a:lnTo>
                  <a:pt x="648894" y="16905"/>
                </a:lnTo>
                <a:cubicBezTo>
                  <a:pt x="714833" y="18773"/>
                  <a:pt x="776163" y="20559"/>
                  <a:pt x="829667" y="21390"/>
                </a:cubicBezTo>
                <a:lnTo>
                  <a:pt x="916694" y="22693"/>
                </a:lnTo>
                <a:lnTo>
                  <a:pt x="933747" y="21390"/>
                </a:lnTo>
                <a:cubicBezTo>
                  <a:pt x="1086511" y="12604"/>
                  <a:pt x="1591110" y="15003"/>
                  <a:pt x="1863531" y="21390"/>
                </a:cubicBezTo>
                <a:lnTo>
                  <a:pt x="1920387" y="22646"/>
                </a:lnTo>
                <a:lnTo>
                  <a:pt x="2054705" y="24358"/>
                </a:lnTo>
                <a:cubicBezTo>
                  <a:pt x="2107717" y="24456"/>
                  <a:pt x="2161143" y="23719"/>
                  <a:pt x="2217404" y="21390"/>
                </a:cubicBezTo>
                <a:cubicBezTo>
                  <a:pt x="2442445" y="12073"/>
                  <a:pt x="2732199" y="18194"/>
                  <a:pt x="2911273" y="21390"/>
                </a:cubicBezTo>
                <a:lnTo>
                  <a:pt x="3023675" y="20799"/>
                </a:lnTo>
                <a:lnTo>
                  <a:pt x="3093869" y="15816"/>
                </a:lnTo>
                <a:cubicBezTo>
                  <a:pt x="3182922" y="11551"/>
                  <a:pt x="3301373" y="10993"/>
                  <a:pt x="3429365" y="12165"/>
                </a:cubicBezTo>
                <a:lnTo>
                  <a:pt x="3575555" y="14425"/>
                </a:lnTo>
                <a:lnTo>
                  <a:pt x="3605772" y="13210"/>
                </a:lnTo>
                <a:cubicBezTo>
                  <a:pt x="3774503" y="6974"/>
                  <a:pt x="3960371" y="3465"/>
                  <a:pt x="4063093" y="21390"/>
                </a:cubicBezTo>
                <a:lnTo>
                  <a:pt x="4088792" y="24677"/>
                </a:lnTo>
                <a:lnTo>
                  <a:pt x="4129769" y="25744"/>
                </a:lnTo>
                <a:cubicBezTo>
                  <a:pt x="4269845" y="29597"/>
                  <a:pt x="4297423" y="30995"/>
                  <a:pt x="4403088" y="21390"/>
                </a:cubicBezTo>
                <a:cubicBezTo>
                  <a:pt x="4473592" y="10814"/>
                  <a:pt x="4858406" y="-6032"/>
                  <a:pt x="5096956" y="21390"/>
                </a:cubicBezTo>
                <a:lnTo>
                  <a:pt x="5251798" y="27914"/>
                </a:lnTo>
                <a:lnTo>
                  <a:pt x="5332872" y="21390"/>
                </a:lnTo>
                <a:cubicBezTo>
                  <a:pt x="5422885" y="11295"/>
                  <a:pt x="5502187" y="8863"/>
                  <a:pt x="5576462" y="10240"/>
                </a:cubicBezTo>
                <a:lnTo>
                  <a:pt x="5700011" y="17015"/>
                </a:lnTo>
                <a:lnTo>
                  <a:pt x="5761151" y="15143"/>
                </a:lnTo>
                <a:cubicBezTo>
                  <a:pt x="5846776" y="14123"/>
                  <a:pt x="5935566" y="15403"/>
                  <a:pt x="6026740" y="21390"/>
                </a:cubicBezTo>
                <a:lnTo>
                  <a:pt x="6161088" y="29209"/>
                </a:lnTo>
                <a:lnTo>
                  <a:pt x="6262655" y="21390"/>
                </a:lnTo>
                <a:cubicBezTo>
                  <a:pt x="6405549" y="5694"/>
                  <a:pt x="6517747" y="175"/>
                  <a:pt x="6610089" y="5"/>
                </a:cubicBezTo>
                <a:close/>
              </a:path>
            </a:pathLst>
          </a:cu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F3338984-DAE5-F6A6-612A-86408CCB2DE1}"/>
              </a:ext>
            </a:extLst>
          </p:cNvPr>
          <p:cNvSpPr txBox="1"/>
          <p:nvPr/>
        </p:nvSpPr>
        <p:spPr>
          <a:xfrm>
            <a:off x="6627779" y="3075057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hlinkClick r:id="rId3"/>
              </a:rPr>
              <a:t>BOOKS EXCERPT</a:t>
            </a:r>
            <a:endParaRPr lang="it-IT" sz="4000" dirty="0"/>
          </a:p>
        </p:txBody>
      </p:sp>
      <p:pic>
        <p:nvPicPr>
          <p:cNvPr id="4098" name="Picture 2" descr="What is Cultural History? - Peter Burke - cover">
            <a:extLst>
              <a:ext uri="{FF2B5EF4-FFF2-40B4-BE49-F238E27FC236}">
                <a16:creationId xmlns:a16="http://schemas.microsoft.com/office/drawing/2014/main" id="{C9673196-6445-EB2A-62F9-BD12624EB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10" y="421691"/>
            <a:ext cx="4116949" cy="601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886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Immagine che contiene mappa&#10;&#10;Descrizione generata automaticamente">
            <a:extLst>
              <a:ext uri="{FF2B5EF4-FFF2-40B4-BE49-F238E27FC236}">
                <a16:creationId xmlns:a16="http://schemas.microsoft.com/office/drawing/2014/main" id="{F6EFC98C-24C0-7A44-ABB1-961C37D5D5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r="1" b="11932"/>
          <a:stretch/>
        </p:blipFill>
        <p:spPr>
          <a:xfrm>
            <a:off x="180935" y="9440"/>
            <a:ext cx="11827082" cy="6534092"/>
          </a:xfrm>
          <a:custGeom>
            <a:avLst/>
            <a:gdLst/>
            <a:ahLst/>
            <a:cxnLst/>
            <a:rect l="l" t="t" r="r" b="b"/>
            <a:pathLst>
              <a:path w="11827082" h="6534092">
                <a:moveTo>
                  <a:pt x="6610089" y="5"/>
                </a:moveTo>
                <a:cubicBezTo>
                  <a:pt x="6763993" y="-277"/>
                  <a:pt x="6862741" y="14300"/>
                  <a:pt x="6956523" y="21390"/>
                </a:cubicBezTo>
                <a:cubicBezTo>
                  <a:pt x="7271939" y="-12207"/>
                  <a:pt x="7581352" y="149"/>
                  <a:pt x="7768349" y="21390"/>
                </a:cubicBezTo>
                <a:lnTo>
                  <a:pt x="7831642" y="23688"/>
                </a:lnTo>
                <a:lnTo>
                  <a:pt x="7886307" y="21390"/>
                </a:lnTo>
                <a:cubicBezTo>
                  <a:pt x="7951978" y="17798"/>
                  <a:pt x="8007622" y="16567"/>
                  <a:pt x="8057445" y="16600"/>
                </a:cubicBezTo>
                <a:lnTo>
                  <a:pt x="8096254" y="17396"/>
                </a:lnTo>
                <a:lnTo>
                  <a:pt x="8199591" y="12947"/>
                </a:lnTo>
                <a:cubicBezTo>
                  <a:pt x="8247971" y="12558"/>
                  <a:pt x="8296272" y="14617"/>
                  <a:pt x="8344260" y="21390"/>
                </a:cubicBezTo>
                <a:lnTo>
                  <a:pt x="8355505" y="22738"/>
                </a:lnTo>
                <a:lnTo>
                  <a:pt x="8462217" y="21390"/>
                </a:lnTo>
                <a:cubicBezTo>
                  <a:pt x="8567700" y="16869"/>
                  <a:pt x="8666620" y="17239"/>
                  <a:pt x="8761697" y="18554"/>
                </a:cubicBezTo>
                <a:lnTo>
                  <a:pt x="8808871" y="19038"/>
                </a:lnTo>
                <a:lnTo>
                  <a:pt x="8941246" y="13930"/>
                </a:lnTo>
                <a:cubicBezTo>
                  <a:pt x="9040199" y="10800"/>
                  <a:pt x="9149474" y="10157"/>
                  <a:pt x="9260166" y="21390"/>
                </a:cubicBezTo>
                <a:lnTo>
                  <a:pt x="9339613" y="26448"/>
                </a:lnTo>
                <a:lnTo>
                  <a:pt x="9432845" y="28493"/>
                </a:lnTo>
                <a:cubicBezTo>
                  <a:pt x="9587011" y="31230"/>
                  <a:pt x="9744909" y="31599"/>
                  <a:pt x="9849954" y="21390"/>
                </a:cubicBezTo>
                <a:cubicBezTo>
                  <a:pt x="10060044" y="972"/>
                  <a:pt x="10204432" y="2657"/>
                  <a:pt x="10425865" y="21390"/>
                </a:cubicBezTo>
                <a:lnTo>
                  <a:pt x="10477895" y="25158"/>
                </a:lnTo>
                <a:lnTo>
                  <a:pt x="10566351" y="27751"/>
                </a:lnTo>
                <a:cubicBezTo>
                  <a:pt x="10727031" y="32755"/>
                  <a:pt x="10877889" y="35639"/>
                  <a:pt x="11001775" y="21390"/>
                </a:cubicBezTo>
                <a:cubicBezTo>
                  <a:pt x="11249546" y="-7108"/>
                  <a:pt x="11434553" y="12510"/>
                  <a:pt x="11813601" y="21390"/>
                </a:cubicBezTo>
                <a:cubicBezTo>
                  <a:pt x="11817928" y="208271"/>
                  <a:pt x="11818867" y="336567"/>
                  <a:pt x="11813601" y="475847"/>
                </a:cubicBezTo>
                <a:cubicBezTo>
                  <a:pt x="11808335" y="615127"/>
                  <a:pt x="11845853" y="1008651"/>
                  <a:pt x="11813601" y="1254916"/>
                </a:cubicBezTo>
                <a:cubicBezTo>
                  <a:pt x="11809570" y="1285699"/>
                  <a:pt x="11806768" y="1314174"/>
                  <a:pt x="11804923" y="1340777"/>
                </a:cubicBezTo>
                <a:lnTo>
                  <a:pt x="11803652" y="1373115"/>
                </a:lnTo>
                <a:lnTo>
                  <a:pt x="11804560" y="1395572"/>
                </a:lnTo>
                <a:cubicBezTo>
                  <a:pt x="11806656" y="1431340"/>
                  <a:pt x="11809600" y="1470662"/>
                  <a:pt x="11813601" y="1514605"/>
                </a:cubicBezTo>
                <a:cubicBezTo>
                  <a:pt x="11829606" y="1690380"/>
                  <a:pt x="11822955" y="1813845"/>
                  <a:pt x="11815628" y="1920902"/>
                </a:cubicBezTo>
                <a:lnTo>
                  <a:pt x="11811346" y="1995660"/>
                </a:lnTo>
                <a:lnTo>
                  <a:pt x="11813868" y="2104640"/>
                </a:lnTo>
                <a:lnTo>
                  <a:pt x="11817197" y="2264365"/>
                </a:lnTo>
                <a:lnTo>
                  <a:pt x="11821465" y="2306631"/>
                </a:lnTo>
                <a:cubicBezTo>
                  <a:pt x="11835170" y="2477814"/>
                  <a:pt x="11818400" y="2578773"/>
                  <a:pt x="11813601" y="2683208"/>
                </a:cubicBezTo>
                <a:cubicBezTo>
                  <a:pt x="11809487" y="2772725"/>
                  <a:pt x="11816027" y="2930030"/>
                  <a:pt x="11816192" y="3070653"/>
                </a:cubicBezTo>
                <a:lnTo>
                  <a:pt x="11813610" y="3202145"/>
                </a:lnTo>
                <a:lnTo>
                  <a:pt x="11813601" y="3267510"/>
                </a:lnTo>
                <a:cubicBezTo>
                  <a:pt x="11811419" y="3587194"/>
                  <a:pt x="11813535" y="3497122"/>
                  <a:pt x="11813601" y="3721967"/>
                </a:cubicBezTo>
                <a:cubicBezTo>
                  <a:pt x="11813617" y="3778178"/>
                  <a:pt x="11814293" y="3835214"/>
                  <a:pt x="11815131" y="3894088"/>
                </a:cubicBezTo>
                <a:lnTo>
                  <a:pt x="11816203" y="3972593"/>
                </a:lnTo>
                <a:lnTo>
                  <a:pt x="11816265" y="3973919"/>
                </a:lnTo>
                <a:cubicBezTo>
                  <a:pt x="11819902" y="4062998"/>
                  <a:pt x="11819694" y="4122248"/>
                  <a:pt x="11818174" y="4171327"/>
                </a:cubicBezTo>
                <a:lnTo>
                  <a:pt x="11817878" y="4178488"/>
                </a:lnTo>
                <a:lnTo>
                  <a:pt x="11818118" y="4277530"/>
                </a:lnTo>
                <a:cubicBezTo>
                  <a:pt x="11817612" y="4347824"/>
                  <a:pt x="11816272" y="4421987"/>
                  <a:pt x="11813601" y="4501036"/>
                </a:cubicBezTo>
                <a:cubicBezTo>
                  <a:pt x="11824398" y="4779554"/>
                  <a:pt x="11834923" y="4895505"/>
                  <a:pt x="11813601" y="5020415"/>
                </a:cubicBezTo>
                <a:cubicBezTo>
                  <a:pt x="11808270" y="5051643"/>
                  <a:pt x="11804885" y="5094410"/>
                  <a:pt x="11802984" y="5145366"/>
                </a:cubicBezTo>
                <a:lnTo>
                  <a:pt x="11802805" y="5153576"/>
                </a:lnTo>
                <a:lnTo>
                  <a:pt x="11813601" y="5280104"/>
                </a:lnTo>
                <a:cubicBezTo>
                  <a:pt x="11848339" y="5545832"/>
                  <a:pt x="11803810" y="5568088"/>
                  <a:pt x="11813601" y="5734561"/>
                </a:cubicBezTo>
                <a:cubicBezTo>
                  <a:pt x="11814825" y="5755370"/>
                  <a:pt x="11815354" y="5777180"/>
                  <a:pt x="11815391" y="5800160"/>
                </a:cubicBezTo>
                <a:lnTo>
                  <a:pt x="11814403" y="5861994"/>
                </a:lnTo>
                <a:lnTo>
                  <a:pt x="11814897" y="5940552"/>
                </a:lnTo>
                <a:cubicBezTo>
                  <a:pt x="11813455" y="6007961"/>
                  <a:pt x="11810716" y="6074118"/>
                  <a:pt x="11808410" y="6139030"/>
                </a:cubicBezTo>
                <a:lnTo>
                  <a:pt x="11805249" y="6294204"/>
                </a:lnTo>
                <a:lnTo>
                  <a:pt x="11806853" y="6377232"/>
                </a:lnTo>
                <a:lnTo>
                  <a:pt x="11813601" y="6513630"/>
                </a:lnTo>
                <a:cubicBezTo>
                  <a:pt x="11755932" y="6520071"/>
                  <a:pt x="11702085" y="6522123"/>
                  <a:pt x="11651008" y="6521869"/>
                </a:cubicBezTo>
                <a:lnTo>
                  <a:pt x="11606878" y="6520178"/>
                </a:lnTo>
                <a:lnTo>
                  <a:pt x="11480359" y="6526470"/>
                </a:lnTo>
                <a:cubicBezTo>
                  <a:pt x="11411497" y="6529079"/>
                  <a:pt x="11340067" y="6529281"/>
                  <a:pt x="11235913" y="6522672"/>
                </a:cubicBezTo>
                <a:lnTo>
                  <a:pt x="11167376" y="6517338"/>
                </a:lnTo>
                <a:lnTo>
                  <a:pt x="11118099" y="6519937"/>
                </a:lnTo>
                <a:cubicBezTo>
                  <a:pt x="11008080" y="6519923"/>
                  <a:pt x="10918905" y="6505169"/>
                  <a:pt x="10779737" y="6513630"/>
                </a:cubicBezTo>
                <a:lnTo>
                  <a:pt x="10756340" y="6513513"/>
                </a:lnTo>
                <a:lnTo>
                  <a:pt x="10748952" y="6514346"/>
                </a:lnTo>
                <a:cubicBezTo>
                  <a:pt x="10725838" y="6516206"/>
                  <a:pt x="10699773" y="6516641"/>
                  <a:pt x="10661780" y="6513630"/>
                </a:cubicBezTo>
                <a:lnTo>
                  <a:pt x="10643067" y="6512943"/>
                </a:lnTo>
                <a:lnTo>
                  <a:pt x="10627638" y="6512866"/>
                </a:lnTo>
                <a:lnTo>
                  <a:pt x="10598539" y="6511309"/>
                </a:lnTo>
                <a:lnTo>
                  <a:pt x="10590670" y="6511020"/>
                </a:lnTo>
                <a:cubicBezTo>
                  <a:pt x="10422654" y="6509230"/>
                  <a:pt x="10114537" y="6525711"/>
                  <a:pt x="9930443" y="6519069"/>
                </a:cubicBezTo>
                <a:lnTo>
                  <a:pt x="9908887" y="6517613"/>
                </a:lnTo>
                <a:lnTo>
                  <a:pt x="9697150" y="6531900"/>
                </a:lnTo>
                <a:cubicBezTo>
                  <a:pt x="9438634" y="6540253"/>
                  <a:pt x="9217380" y="6522684"/>
                  <a:pt x="9038128" y="6513630"/>
                </a:cubicBezTo>
                <a:lnTo>
                  <a:pt x="8901719" y="6509665"/>
                </a:lnTo>
                <a:lnTo>
                  <a:pt x="8766922" y="6512046"/>
                </a:lnTo>
                <a:cubicBezTo>
                  <a:pt x="8694433" y="6513288"/>
                  <a:pt x="8629372" y="6514112"/>
                  <a:pt x="8580175" y="6513630"/>
                </a:cubicBezTo>
                <a:lnTo>
                  <a:pt x="8571277" y="6513524"/>
                </a:lnTo>
                <a:lnTo>
                  <a:pt x="8462217" y="6513630"/>
                </a:lnTo>
                <a:cubicBezTo>
                  <a:pt x="8225188" y="6509968"/>
                  <a:pt x="7780127" y="6525503"/>
                  <a:pt x="7532434" y="6513630"/>
                </a:cubicBezTo>
                <a:lnTo>
                  <a:pt x="7448622" y="6511320"/>
                </a:lnTo>
                <a:lnTo>
                  <a:pt x="7428354" y="6513630"/>
                </a:lnTo>
                <a:cubicBezTo>
                  <a:pt x="7293248" y="6538560"/>
                  <a:pt x="7186080" y="6533261"/>
                  <a:pt x="7078782" y="6523679"/>
                </a:cubicBezTo>
                <a:lnTo>
                  <a:pt x="6973169" y="6513887"/>
                </a:lnTo>
                <a:lnTo>
                  <a:pt x="6954249" y="6514033"/>
                </a:lnTo>
                <a:cubicBezTo>
                  <a:pt x="6918701" y="6514123"/>
                  <a:pt x="6880374" y="6514018"/>
                  <a:pt x="6838566" y="6513630"/>
                </a:cubicBezTo>
                <a:lnTo>
                  <a:pt x="6790865" y="6514652"/>
                </a:lnTo>
                <a:lnTo>
                  <a:pt x="6717520" y="6518204"/>
                </a:lnTo>
                <a:lnTo>
                  <a:pt x="6690736" y="6516798"/>
                </a:lnTo>
                <a:lnTo>
                  <a:pt x="6604647" y="6518643"/>
                </a:lnTo>
                <a:cubicBezTo>
                  <a:pt x="6383546" y="6528740"/>
                  <a:pt x="6188571" y="6547337"/>
                  <a:pt x="5908782" y="6513630"/>
                </a:cubicBezTo>
                <a:lnTo>
                  <a:pt x="5827432" y="6506155"/>
                </a:lnTo>
                <a:lnTo>
                  <a:pt x="5818169" y="6505897"/>
                </a:lnTo>
                <a:cubicBezTo>
                  <a:pt x="5656134" y="6501940"/>
                  <a:pt x="5476891" y="6500561"/>
                  <a:pt x="5360626" y="6513630"/>
                </a:cubicBezTo>
                <a:cubicBezTo>
                  <a:pt x="5244362" y="6526700"/>
                  <a:pt x="5155294" y="6523407"/>
                  <a:pt x="5082581" y="6518492"/>
                </a:cubicBezTo>
                <a:lnTo>
                  <a:pt x="5011539" y="6513612"/>
                </a:lnTo>
                <a:lnTo>
                  <a:pt x="4978999" y="6513630"/>
                </a:lnTo>
                <a:lnTo>
                  <a:pt x="4947560" y="6512597"/>
                </a:lnTo>
                <a:lnTo>
                  <a:pt x="4902673" y="6513630"/>
                </a:lnTo>
                <a:cubicBezTo>
                  <a:pt x="4851834" y="6520217"/>
                  <a:pt x="4795188" y="6523001"/>
                  <a:pt x="4737076" y="6522747"/>
                </a:cubicBezTo>
                <a:lnTo>
                  <a:pt x="4649328" y="6518160"/>
                </a:lnTo>
                <a:lnTo>
                  <a:pt x="4624935" y="6519597"/>
                </a:lnTo>
                <a:cubicBezTo>
                  <a:pt x="4598495" y="6519851"/>
                  <a:pt x="4566987" y="6518389"/>
                  <a:pt x="4521046" y="6513630"/>
                </a:cubicBezTo>
                <a:lnTo>
                  <a:pt x="4456833" y="6510131"/>
                </a:lnTo>
                <a:lnTo>
                  <a:pt x="4343538" y="6512337"/>
                </a:lnTo>
                <a:cubicBezTo>
                  <a:pt x="4260681" y="6514690"/>
                  <a:pt x="4174545" y="6517475"/>
                  <a:pt x="4104725" y="6513630"/>
                </a:cubicBezTo>
                <a:cubicBezTo>
                  <a:pt x="3965085" y="6505941"/>
                  <a:pt x="3802107" y="6535988"/>
                  <a:pt x="3528815" y="6513630"/>
                </a:cubicBezTo>
                <a:lnTo>
                  <a:pt x="3407613" y="6504978"/>
                </a:lnTo>
                <a:lnTo>
                  <a:pt x="3251268" y="6513630"/>
                </a:lnTo>
                <a:cubicBezTo>
                  <a:pt x="3103602" y="6529652"/>
                  <a:pt x="3004932" y="6519904"/>
                  <a:pt x="2867035" y="6513929"/>
                </a:cubicBezTo>
                <a:lnTo>
                  <a:pt x="2840124" y="6513045"/>
                </a:lnTo>
                <a:lnTo>
                  <a:pt x="2834946" y="6513630"/>
                </a:lnTo>
                <a:cubicBezTo>
                  <a:pt x="2691933" y="6538293"/>
                  <a:pt x="2614008" y="6529004"/>
                  <a:pt x="2502859" y="6520536"/>
                </a:cubicBezTo>
                <a:lnTo>
                  <a:pt x="2442001" y="6517197"/>
                </a:lnTo>
                <a:lnTo>
                  <a:pt x="2438245" y="6517313"/>
                </a:lnTo>
                <a:cubicBezTo>
                  <a:pt x="2401807" y="6517985"/>
                  <a:pt x="2368299" y="6518156"/>
                  <a:pt x="2336678" y="6517988"/>
                </a:cubicBezTo>
                <a:lnTo>
                  <a:pt x="2185932" y="6514754"/>
                </a:lnTo>
                <a:lnTo>
                  <a:pt x="1960620" y="6520062"/>
                </a:lnTo>
                <a:cubicBezTo>
                  <a:pt x="1876521" y="6521810"/>
                  <a:pt x="1788378" y="6523022"/>
                  <a:pt x="1701155" y="6522387"/>
                </a:cubicBezTo>
                <a:lnTo>
                  <a:pt x="1589271" y="6518529"/>
                </a:lnTo>
                <a:lnTo>
                  <a:pt x="1539168" y="6519829"/>
                </a:lnTo>
                <a:cubicBezTo>
                  <a:pt x="1395291" y="6522782"/>
                  <a:pt x="1407110" y="6517174"/>
                  <a:pt x="1287620" y="6513630"/>
                </a:cubicBezTo>
                <a:cubicBezTo>
                  <a:pt x="1168131" y="6510087"/>
                  <a:pt x="1041230" y="6513238"/>
                  <a:pt x="932033" y="6514000"/>
                </a:cubicBezTo>
                <a:lnTo>
                  <a:pt x="918750" y="6513952"/>
                </a:lnTo>
                <a:lnTo>
                  <a:pt x="858917" y="6514806"/>
                </a:lnTo>
                <a:cubicBezTo>
                  <a:pt x="826932" y="6514879"/>
                  <a:pt x="792070" y="6514545"/>
                  <a:pt x="753341" y="6513630"/>
                </a:cubicBezTo>
                <a:cubicBezTo>
                  <a:pt x="443511" y="6506311"/>
                  <a:pt x="354936" y="6524642"/>
                  <a:pt x="17841" y="6513630"/>
                </a:cubicBezTo>
                <a:cubicBezTo>
                  <a:pt x="-956" y="6342673"/>
                  <a:pt x="-10467" y="6012653"/>
                  <a:pt x="17841" y="5799484"/>
                </a:cubicBezTo>
                <a:lnTo>
                  <a:pt x="19845" y="5756408"/>
                </a:lnTo>
                <a:lnTo>
                  <a:pt x="17841" y="5734561"/>
                </a:lnTo>
                <a:cubicBezTo>
                  <a:pt x="13149" y="5695472"/>
                  <a:pt x="12578" y="5648752"/>
                  <a:pt x="13918" y="5598323"/>
                </a:cubicBezTo>
                <a:lnTo>
                  <a:pt x="18180" y="5508699"/>
                </a:lnTo>
                <a:lnTo>
                  <a:pt x="16493" y="5477760"/>
                </a:lnTo>
                <a:cubicBezTo>
                  <a:pt x="8966" y="5369709"/>
                  <a:pt x="1889" y="5260695"/>
                  <a:pt x="17841" y="5150260"/>
                </a:cubicBezTo>
                <a:cubicBezTo>
                  <a:pt x="-3463" y="5038150"/>
                  <a:pt x="-2139" y="4857473"/>
                  <a:pt x="6850" y="4650409"/>
                </a:cubicBezTo>
                <a:lnTo>
                  <a:pt x="14633" y="4498670"/>
                </a:lnTo>
                <a:lnTo>
                  <a:pt x="14494" y="4495758"/>
                </a:lnTo>
                <a:cubicBezTo>
                  <a:pt x="12245" y="4421472"/>
                  <a:pt x="13025" y="4335511"/>
                  <a:pt x="14442" y="4243130"/>
                </a:cubicBezTo>
                <a:lnTo>
                  <a:pt x="16801" y="4091152"/>
                </a:lnTo>
                <a:lnTo>
                  <a:pt x="13537" y="4018512"/>
                </a:lnTo>
                <a:lnTo>
                  <a:pt x="17696" y="3920163"/>
                </a:lnTo>
                <a:lnTo>
                  <a:pt x="17841" y="3851812"/>
                </a:lnTo>
                <a:cubicBezTo>
                  <a:pt x="15571" y="3651484"/>
                  <a:pt x="26219" y="3546077"/>
                  <a:pt x="24551" y="3386181"/>
                </a:cubicBezTo>
                <a:lnTo>
                  <a:pt x="24397" y="3379573"/>
                </a:lnTo>
                <a:lnTo>
                  <a:pt x="22173" y="3327681"/>
                </a:lnTo>
                <a:cubicBezTo>
                  <a:pt x="20895" y="3304536"/>
                  <a:pt x="19446" y="3284181"/>
                  <a:pt x="17841" y="3267510"/>
                </a:cubicBezTo>
                <a:cubicBezTo>
                  <a:pt x="8213" y="3167488"/>
                  <a:pt x="-3113" y="2984082"/>
                  <a:pt x="3931" y="2799801"/>
                </a:cubicBezTo>
                <a:lnTo>
                  <a:pt x="4125" y="2797274"/>
                </a:lnTo>
                <a:lnTo>
                  <a:pt x="3717" y="2776150"/>
                </a:lnTo>
                <a:cubicBezTo>
                  <a:pt x="3237" y="2640023"/>
                  <a:pt x="7465" y="2516197"/>
                  <a:pt x="17841" y="2423520"/>
                </a:cubicBezTo>
                <a:cubicBezTo>
                  <a:pt x="20435" y="2400350"/>
                  <a:pt x="22069" y="2375698"/>
                  <a:pt x="22982" y="2349684"/>
                </a:cubicBezTo>
                <a:lnTo>
                  <a:pt x="23157" y="2331991"/>
                </a:lnTo>
                <a:lnTo>
                  <a:pt x="21648" y="2290240"/>
                </a:lnTo>
                <a:cubicBezTo>
                  <a:pt x="18695" y="2240502"/>
                  <a:pt x="15426" y="2193755"/>
                  <a:pt x="14054" y="2150784"/>
                </a:cubicBezTo>
                <a:lnTo>
                  <a:pt x="17291" y="2050968"/>
                </a:lnTo>
                <a:lnTo>
                  <a:pt x="12351" y="1872365"/>
                </a:lnTo>
                <a:cubicBezTo>
                  <a:pt x="11665" y="1799113"/>
                  <a:pt x="12859" y="1722821"/>
                  <a:pt x="17841" y="1644450"/>
                </a:cubicBezTo>
                <a:lnTo>
                  <a:pt x="21169" y="1569934"/>
                </a:lnTo>
                <a:lnTo>
                  <a:pt x="20488" y="1547698"/>
                </a:lnTo>
                <a:cubicBezTo>
                  <a:pt x="19568" y="1516527"/>
                  <a:pt x="18663" y="1483900"/>
                  <a:pt x="17841" y="1449683"/>
                </a:cubicBezTo>
                <a:cubicBezTo>
                  <a:pt x="11271" y="1175953"/>
                  <a:pt x="1415" y="1152151"/>
                  <a:pt x="17841" y="995226"/>
                </a:cubicBezTo>
                <a:lnTo>
                  <a:pt x="19885" y="968921"/>
                </a:lnTo>
                <a:lnTo>
                  <a:pt x="17841" y="930304"/>
                </a:lnTo>
                <a:cubicBezTo>
                  <a:pt x="7442" y="768208"/>
                  <a:pt x="7865" y="285783"/>
                  <a:pt x="17841" y="21390"/>
                </a:cubicBezTo>
                <a:cubicBezTo>
                  <a:pt x="147136" y="10433"/>
                  <a:pt x="296588" y="9602"/>
                  <a:pt x="440468" y="11925"/>
                </a:cubicBezTo>
                <a:lnTo>
                  <a:pt x="473966" y="12726"/>
                </a:lnTo>
                <a:lnTo>
                  <a:pt x="478805" y="12539"/>
                </a:lnTo>
                <a:lnTo>
                  <a:pt x="484496" y="12977"/>
                </a:lnTo>
                <a:lnTo>
                  <a:pt x="648894" y="16905"/>
                </a:lnTo>
                <a:cubicBezTo>
                  <a:pt x="714833" y="18773"/>
                  <a:pt x="776163" y="20559"/>
                  <a:pt x="829667" y="21390"/>
                </a:cubicBezTo>
                <a:lnTo>
                  <a:pt x="916694" y="22693"/>
                </a:lnTo>
                <a:lnTo>
                  <a:pt x="933747" y="21390"/>
                </a:lnTo>
                <a:cubicBezTo>
                  <a:pt x="1086511" y="12604"/>
                  <a:pt x="1591110" y="15003"/>
                  <a:pt x="1863531" y="21390"/>
                </a:cubicBezTo>
                <a:lnTo>
                  <a:pt x="1920387" y="22646"/>
                </a:lnTo>
                <a:lnTo>
                  <a:pt x="2054705" y="24358"/>
                </a:lnTo>
                <a:cubicBezTo>
                  <a:pt x="2107717" y="24456"/>
                  <a:pt x="2161143" y="23719"/>
                  <a:pt x="2217404" y="21390"/>
                </a:cubicBezTo>
                <a:cubicBezTo>
                  <a:pt x="2442445" y="12073"/>
                  <a:pt x="2732199" y="18194"/>
                  <a:pt x="2911273" y="21390"/>
                </a:cubicBezTo>
                <a:lnTo>
                  <a:pt x="3023675" y="20799"/>
                </a:lnTo>
                <a:lnTo>
                  <a:pt x="3093869" y="15816"/>
                </a:lnTo>
                <a:cubicBezTo>
                  <a:pt x="3182922" y="11551"/>
                  <a:pt x="3301373" y="10993"/>
                  <a:pt x="3429365" y="12165"/>
                </a:cubicBezTo>
                <a:lnTo>
                  <a:pt x="3575555" y="14425"/>
                </a:lnTo>
                <a:lnTo>
                  <a:pt x="3605772" y="13210"/>
                </a:lnTo>
                <a:cubicBezTo>
                  <a:pt x="3774503" y="6974"/>
                  <a:pt x="3960371" y="3465"/>
                  <a:pt x="4063093" y="21390"/>
                </a:cubicBezTo>
                <a:lnTo>
                  <a:pt x="4088792" y="24677"/>
                </a:lnTo>
                <a:lnTo>
                  <a:pt x="4129769" y="25744"/>
                </a:lnTo>
                <a:cubicBezTo>
                  <a:pt x="4269845" y="29597"/>
                  <a:pt x="4297423" y="30995"/>
                  <a:pt x="4403088" y="21390"/>
                </a:cubicBezTo>
                <a:cubicBezTo>
                  <a:pt x="4473592" y="10814"/>
                  <a:pt x="4858406" y="-6032"/>
                  <a:pt x="5096956" y="21390"/>
                </a:cubicBezTo>
                <a:lnTo>
                  <a:pt x="5251798" y="27914"/>
                </a:lnTo>
                <a:lnTo>
                  <a:pt x="5332872" y="21390"/>
                </a:lnTo>
                <a:cubicBezTo>
                  <a:pt x="5422885" y="11295"/>
                  <a:pt x="5502187" y="8863"/>
                  <a:pt x="5576462" y="10240"/>
                </a:cubicBezTo>
                <a:lnTo>
                  <a:pt x="5700011" y="17015"/>
                </a:lnTo>
                <a:lnTo>
                  <a:pt x="5761151" y="15143"/>
                </a:lnTo>
                <a:cubicBezTo>
                  <a:pt x="5846776" y="14123"/>
                  <a:pt x="5935566" y="15403"/>
                  <a:pt x="6026740" y="21390"/>
                </a:cubicBezTo>
                <a:lnTo>
                  <a:pt x="6161088" y="29209"/>
                </a:lnTo>
                <a:lnTo>
                  <a:pt x="6262655" y="21390"/>
                </a:lnTo>
                <a:cubicBezTo>
                  <a:pt x="6405549" y="5694"/>
                  <a:pt x="6517747" y="175"/>
                  <a:pt x="6610089" y="5"/>
                </a:cubicBezTo>
                <a:close/>
              </a:path>
            </a:pathLst>
          </a:cu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5218B495-D10F-98D3-46B3-32DF6D8290D0}"/>
              </a:ext>
            </a:extLst>
          </p:cNvPr>
          <p:cNvSpPr txBox="1"/>
          <p:nvPr/>
        </p:nvSpPr>
        <p:spPr>
          <a:xfrm>
            <a:off x="6682902" y="2922543"/>
            <a:ext cx="3910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hlinkClick r:id="rId3"/>
              </a:rPr>
              <a:t>BOOK EXCERPT</a:t>
            </a:r>
            <a:endParaRPr lang="it-IT" sz="4000" dirty="0"/>
          </a:p>
        </p:txBody>
      </p:sp>
      <p:pic>
        <p:nvPicPr>
          <p:cNvPr id="5" name="Picture 2" descr="Vermeer's Hat: The seventeenth century and the dawn of the global world">
            <a:extLst>
              <a:ext uri="{FF2B5EF4-FFF2-40B4-BE49-F238E27FC236}">
                <a16:creationId xmlns:a16="http://schemas.microsoft.com/office/drawing/2014/main" id="{52E608A2-58D7-02AE-45BB-C94ED1E34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451" y="109779"/>
            <a:ext cx="4110855" cy="6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827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D35AE2F-5E3A-49D9-8DE1-8A333BA40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magine 6" descr="Immagine che contiene mappa&#10;&#10;Descrizione generata automaticamente">
            <a:extLst>
              <a:ext uri="{FF2B5EF4-FFF2-40B4-BE49-F238E27FC236}">
                <a16:creationId xmlns:a16="http://schemas.microsoft.com/office/drawing/2014/main" id="{E6FF5564-F2A9-1F7D-4261-A83866A296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47" r="-1" b="11264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D6C642A1-CA27-DE61-2998-5F05E8F58F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it-IT" b="1" dirty="0"/>
              <a:t>CULTURAL HISTORY AND FASHION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301094D-BD30-AE80-CCB5-1F9B01F726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48549"/>
            <a:ext cx="9144000" cy="160540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200" b="1" dirty="0">
                <a:solidFill>
                  <a:srgbClr val="FFFF00"/>
                </a:solidFill>
              </a:rPr>
              <a:t>1</a:t>
            </a:r>
            <a:r>
              <a:rPr lang="en-US" sz="2200" b="1" baseline="30000" dirty="0">
                <a:solidFill>
                  <a:srgbClr val="FFFF00"/>
                </a:solidFill>
              </a:rPr>
              <a:t>st</a:t>
            </a:r>
            <a:r>
              <a:rPr lang="en-US" sz="2200" b="1" dirty="0">
                <a:solidFill>
                  <a:srgbClr val="FFFF00"/>
                </a:solidFill>
              </a:rPr>
              <a:t>-Cycle Degree in Studies in Visual Arts, Music and Performance Arts</a:t>
            </a:r>
            <a:r>
              <a:rPr lang="it-IT" sz="2200" b="1" dirty="0">
                <a:solidFill>
                  <a:srgbClr val="FFFF00"/>
                </a:solidFill>
              </a:rPr>
              <a:t>in –  2° </a:t>
            </a:r>
            <a:r>
              <a:rPr lang="it-IT" sz="2200" b="1" dirty="0" err="1">
                <a:solidFill>
                  <a:srgbClr val="FFFF00"/>
                </a:solidFill>
              </a:rPr>
              <a:t>Year</a:t>
            </a:r>
            <a:endParaRPr lang="it-IT" sz="2200" b="1" dirty="0">
              <a:solidFill>
                <a:srgbClr val="FFFF0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it-IT" sz="2200" b="1" dirty="0">
                <a:solidFill>
                  <a:srgbClr val="FFFF00"/>
                </a:solidFill>
              </a:rPr>
              <a:t>University of Teramo (</a:t>
            </a:r>
            <a:r>
              <a:rPr lang="it-IT" sz="2200" b="1" dirty="0" err="1">
                <a:solidFill>
                  <a:srgbClr val="FFFF00"/>
                </a:solidFill>
              </a:rPr>
              <a:t>Italy</a:t>
            </a:r>
            <a:r>
              <a:rPr lang="it-IT" sz="2200" b="1" dirty="0">
                <a:solidFill>
                  <a:srgbClr val="FFFF00"/>
                </a:solidFill>
              </a:rPr>
              <a:t>)</a:t>
            </a:r>
          </a:p>
          <a:p>
            <a:pPr algn="ctr">
              <a:lnSpc>
                <a:spcPct val="100000"/>
              </a:lnSpc>
            </a:pPr>
            <a:r>
              <a:rPr lang="it-IT" sz="2200" b="1" dirty="0">
                <a:solidFill>
                  <a:srgbClr val="FFFF00"/>
                </a:solidFill>
              </a:rPr>
              <a:t>Prof. Daniele Di Bartolomeo</a:t>
            </a: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04D8AD8F-EF7F-481F-B99A-B85138970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79EB4626-023C-436D-9F57-9EB460809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902700 h 5416094"/>
              <a:gd name="connsiteX1" fmla="*/ 902700 w 10515600"/>
              <a:gd name="connsiteY1" fmla="*/ 0 h 5416094"/>
              <a:gd name="connsiteX2" fmla="*/ 1746919 w 10515600"/>
              <a:gd name="connsiteY2" fmla="*/ 0 h 5416094"/>
              <a:gd name="connsiteX3" fmla="*/ 2329833 w 10515600"/>
              <a:gd name="connsiteY3" fmla="*/ 0 h 5416094"/>
              <a:gd name="connsiteX4" fmla="*/ 2825644 w 10515600"/>
              <a:gd name="connsiteY4" fmla="*/ 0 h 5416094"/>
              <a:gd name="connsiteX5" fmla="*/ 3582762 w 10515600"/>
              <a:gd name="connsiteY5" fmla="*/ 0 h 5416094"/>
              <a:gd name="connsiteX6" fmla="*/ 4165675 w 10515600"/>
              <a:gd name="connsiteY6" fmla="*/ 0 h 5416094"/>
              <a:gd name="connsiteX7" fmla="*/ 5009894 w 10515600"/>
              <a:gd name="connsiteY7" fmla="*/ 0 h 5416094"/>
              <a:gd name="connsiteX8" fmla="*/ 5505706 w 10515600"/>
              <a:gd name="connsiteY8" fmla="*/ 0 h 5416094"/>
              <a:gd name="connsiteX9" fmla="*/ 6349925 w 10515600"/>
              <a:gd name="connsiteY9" fmla="*/ 0 h 5416094"/>
              <a:gd name="connsiteX10" fmla="*/ 6758634 w 10515600"/>
              <a:gd name="connsiteY10" fmla="*/ 0 h 5416094"/>
              <a:gd name="connsiteX11" fmla="*/ 7428650 w 10515600"/>
              <a:gd name="connsiteY11" fmla="*/ 0 h 5416094"/>
              <a:gd name="connsiteX12" fmla="*/ 8098665 w 10515600"/>
              <a:gd name="connsiteY12" fmla="*/ 0 h 5416094"/>
              <a:gd name="connsiteX13" fmla="*/ 8681579 w 10515600"/>
              <a:gd name="connsiteY13" fmla="*/ 0 h 5416094"/>
              <a:gd name="connsiteX14" fmla="*/ 9612900 w 10515600"/>
              <a:gd name="connsiteY14" fmla="*/ 0 h 5416094"/>
              <a:gd name="connsiteX15" fmla="*/ 10515600 w 10515600"/>
              <a:gd name="connsiteY15" fmla="*/ 902700 h 5416094"/>
              <a:gd name="connsiteX16" fmla="*/ 10515600 w 10515600"/>
              <a:gd name="connsiteY16" fmla="*/ 1504482 h 5416094"/>
              <a:gd name="connsiteX17" fmla="*/ 10515600 w 10515600"/>
              <a:gd name="connsiteY17" fmla="*/ 2178479 h 5416094"/>
              <a:gd name="connsiteX18" fmla="*/ 10515600 w 10515600"/>
              <a:gd name="connsiteY18" fmla="*/ 2780261 h 5416094"/>
              <a:gd name="connsiteX19" fmla="*/ 10515600 w 10515600"/>
              <a:gd name="connsiteY19" fmla="*/ 3273722 h 5416094"/>
              <a:gd name="connsiteX20" fmla="*/ 10515600 w 10515600"/>
              <a:gd name="connsiteY20" fmla="*/ 3803291 h 5416094"/>
              <a:gd name="connsiteX21" fmla="*/ 10515600 w 10515600"/>
              <a:gd name="connsiteY21" fmla="*/ 4513394 h 5416094"/>
              <a:gd name="connsiteX22" fmla="*/ 9612900 w 10515600"/>
              <a:gd name="connsiteY22" fmla="*/ 5416094 h 5416094"/>
              <a:gd name="connsiteX23" fmla="*/ 9117089 w 10515600"/>
              <a:gd name="connsiteY23" fmla="*/ 5416094 h 5416094"/>
              <a:gd name="connsiteX24" fmla="*/ 8708379 w 10515600"/>
              <a:gd name="connsiteY24" fmla="*/ 5416094 h 5416094"/>
              <a:gd name="connsiteX25" fmla="*/ 8299670 w 10515600"/>
              <a:gd name="connsiteY25" fmla="*/ 5416094 h 5416094"/>
              <a:gd name="connsiteX26" fmla="*/ 7629654 w 10515600"/>
              <a:gd name="connsiteY26" fmla="*/ 5416094 h 5416094"/>
              <a:gd name="connsiteX27" fmla="*/ 7133843 w 10515600"/>
              <a:gd name="connsiteY27" fmla="*/ 5416094 h 5416094"/>
              <a:gd name="connsiteX28" fmla="*/ 6376726 w 10515600"/>
              <a:gd name="connsiteY28" fmla="*/ 5416094 h 5416094"/>
              <a:gd name="connsiteX29" fmla="*/ 5880914 w 10515600"/>
              <a:gd name="connsiteY29" fmla="*/ 5416094 h 5416094"/>
              <a:gd name="connsiteX30" fmla="*/ 5123797 w 10515600"/>
              <a:gd name="connsiteY30" fmla="*/ 5416094 h 5416094"/>
              <a:gd name="connsiteX31" fmla="*/ 4715088 w 10515600"/>
              <a:gd name="connsiteY31" fmla="*/ 5416094 h 5416094"/>
              <a:gd name="connsiteX32" fmla="*/ 3957970 w 10515600"/>
              <a:gd name="connsiteY32" fmla="*/ 5416094 h 5416094"/>
              <a:gd name="connsiteX33" fmla="*/ 3462159 w 10515600"/>
              <a:gd name="connsiteY33" fmla="*/ 5416094 h 5416094"/>
              <a:gd name="connsiteX34" fmla="*/ 3053449 w 10515600"/>
              <a:gd name="connsiteY34" fmla="*/ 5416094 h 5416094"/>
              <a:gd name="connsiteX35" fmla="*/ 2557638 w 10515600"/>
              <a:gd name="connsiteY35" fmla="*/ 5416094 h 5416094"/>
              <a:gd name="connsiteX36" fmla="*/ 1800521 w 10515600"/>
              <a:gd name="connsiteY36" fmla="*/ 5416094 h 5416094"/>
              <a:gd name="connsiteX37" fmla="*/ 902700 w 10515600"/>
              <a:gd name="connsiteY37" fmla="*/ 5416094 h 5416094"/>
              <a:gd name="connsiteX38" fmla="*/ 0 w 10515600"/>
              <a:gd name="connsiteY38" fmla="*/ 4513394 h 5416094"/>
              <a:gd name="connsiteX39" fmla="*/ 0 w 10515600"/>
              <a:gd name="connsiteY39" fmla="*/ 3911612 h 5416094"/>
              <a:gd name="connsiteX40" fmla="*/ 0 w 10515600"/>
              <a:gd name="connsiteY40" fmla="*/ 3309829 h 5416094"/>
              <a:gd name="connsiteX41" fmla="*/ 0 w 10515600"/>
              <a:gd name="connsiteY41" fmla="*/ 2780261 h 5416094"/>
              <a:gd name="connsiteX42" fmla="*/ 0 w 10515600"/>
              <a:gd name="connsiteY42" fmla="*/ 2106265 h 5416094"/>
              <a:gd name="connsiteX43" fmla="*/ 0 w 10515600"/>
              <a:gd name="connsiteY43" fmla="*/ 1504482 h 5416094"/>
              <a:gd name="connsiteX44" fmla="*/ 0 w 10515600"/>
              <a:gd name="connsiteY44" fmla="*/ 90270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515600" h="5416094" extrusionOk="0">
                <a:moveTo>
                  <a:pt x="0" y="902700"/>
                </a:moveTo>
                <a:cubicBezTo>
                  <a:pt x="-57306" y="368805"/>
                  <a:pt x="305054" y="37193"/>
                  <a:pt x="902700" y="0"/>
                </a:cubicBezTo>
                <a:cubicBezTo>
                  <a:pt x="1280419" y="-35006"/>
                  <a:pt x="1407743" y="-35339"/>
                  <a:pt x="1746919" y="0"/>
                </a:cubicBezTo>
                <a:cubicBezTo>
                  <a:pt x="2086095" y="35339"/>
                  <a:pt x="2146539" y="-12333"/>
                  <a:pt x="2329833" y="0"/>
                </a:cubicBezTo>
                <a:cubicBezTo>
                  <a:pt x="2513127" y="12333"/>
                  <a:pt x="2706706" y="12952"/>
                  <a:pt x="2825644" y="0"/>
                </a:cubicBezTo>
                <a:cubicBezTo>
                  <a:pt x="2944582" y="-12952"/>
                  <a:pt x="3420817" y="-27100"/>
                  <a:pt x="3582762" y="0"/>
                </a:cubicBezTo>
                <a:cubicBezTo>
                  <a:pt x="3744707" y="27100"/>
                  <a:pt x="4023584" y="-9167"/>
                  <a:pt x="4165675" y="0"/>
                </a:cubicBezTo>
                <a:cubicBezTo>
                  <a:pt x="4307766" y="9167"/>
                  <a:pt x="4770188" y="27031"/>
                  <a:pt x="5009894" y="0"/>
                </a:cubicBezTo>
                <a:cubicBezTo>
                  <a:pt x="5249600" y="-27031"/>
                  <a:pt x="5349881" y="-194"/>
                  <a:pt x="5505706" y="0"/>
                </a:cubicBezTo>
                <a:cubicBezTo>
                  <a:pt x="5661531" y="194"/>
                  <a:pt x="6129254" y="-29363"/>
                  <a:pt x="6349925" y="0"/>
                </a:cubicBezTo>
                <a:cubicBezTo>
                  <a:pt x="6570596" y="29363"/>
                  <a:pt x="6581199" y="-14617"/>
                  <a:pt x="6758634" y="0"/>
                </a:cubicBezTo>
                <a:cubicBezTo>
                  <a:pt x="6936069" y="14617"/>
                  <a:pt x="7246491" y="25675"/>
                  <a:pt x="7428650" y="0"/>
                </a:cubicBezTo>
                <a:cubicBezTo>
                  <a:pt x="7610809" y="-25675"/>
                  <a:pt x="7825190" y="-17078"/>
                  <a:pt x="8098665" y="0"/>
                </a:cubicBezTo>
                <a:cubicBezTo>
                  <a:pt x="8372141" y="17078"/>
                  <a:pt x="8559625" y="-21568"/>
                  <a:pt x="8681579" y="0"/>
                </a:cubicBezTo>
                <a:cubicBezTo>
                  <a:pt x="8803533" y="21568"/>
                  <a:pt x="9307226" y="-46066"/>
                  <a:pt x="9612900" y="0"/>
                </a:cubicBezTo>
                <a:cubicBezTo>
                  <a:pt x="10119954" y="-10560"/>
                  <a:pt x="10418674" y="366684"/>
                  <a:pt x="10515600" y="902700"/>
                </a:cubicBezTo>
                <a:cubicBezTo>
                  <a:pt x="10494548" y="1140809"/>
                  <a:pt x="10524881" y="1252168"/>
                  <a:pt x="10515600" y="1504482"/>
                </a:cubicBezTo>
                <a:cubicBezTo>
                  <a:pt x="10506319" y="1756796"/>
                  <a:pt x="10494309" y="1995078"/>
                  <a:pt x="10515600" y="2178479"/>
                </a:cubicBezTo>
                <a:cubicBezTo>
                  <a:pt x="10536891" y="2361880"/>
                  <a:pt x="10522845" y="2487483"/>
                  <a:pt x="10515600" y="2780261"/>
                </a:cubicBezTo>
                <a:cubicBezTo>
                  <a:pt x="10508355" y="3073039"/>
                  <a:pt x="10533694" y="3138252"/>
                  <a:pt x="10515600" y="3273722"/>
                </a:cubicBezTo>
                <a:cubicBezTo>
                  <a:pt x="10497506" y="3409192"/>
                  <a:pt x="10514952" y="3569910"/>
                  <a:pt x="10515600" y="3803291"/>
                </a:cubicBezTo>
                <a:cubicBezTo>
                  <a:pt x="10516248" y="4036672"/>
                  <a:pt x="10499126" y="4317688"/>
                  <a:pt x="10515600" y="4513394"/>
                </a:cubicBezTo>
                <a:cubicBezTo>
                  <a:pt x="10585499" y="4997151"/>
                  <a:pt x="10115437" y="5453981"/>
                  <a:pt x="9612900" y="5416094"/>
                </a:cubicBezTo>
                <a:cubicBezTo>
                  <a:pt x="9473271" y="5418358"/>
                  <a:pt x="9316384" y="5423764"/>
                  <a:pt x="9117089" y="5416094"/>
                </a:cubicBezTo>
                <a:cubicBezTo>
                  <a:pt x="8917794" y="5408424"/>
                  <a:pt x="8902141" y="5433256"/>
                  <a:pt x="8708379" y="5416094"/>
                </a:cubicBezTo>
                <a:cubicBezTo>
                  <a:pt x="8514617" y="5398933"/>
                  <a:pt x="8454700" y="5422387"/>
                  <a:pt x="8299670" y="5416094"/>
                </a:cubicBezTo>
                <a:cubicBezTo>
                  <a:pt x="8144640" y="5409801"/>
                  <a:pt x="7907022" y="5398388"/>
                  <a:pt x="7629654" y="5416094"/>
                </a:cubicBezTo>
                <a:cubicBezTo>
                  <a:pt x="7352286" y="5433800"/>
                  <a:pt x="7244777" y="5409877"/>
                  <a:pt x="7133843" y="5416094"/>
                </a:cubicBezTo>
                <a:cubicBezTo>
                  <a:pt x="7022909" y="5422311"/>
                  <a:pt x="6748865" y="5379753"/>
                  <a:pt x="6376726" y="5416094"/>
                </a:cubicBezTo>
                <a:cubicBezTo>
                  <a:pt x="6004587" y="5452435"/>
                  <a:pt x="5991442" y="5438860"/>
                  <a:pt x="5880914" y="5416094"/>
                </a:cubicBezTo>
                <a:cubicBezTo>
                  <a:pt x="5770386" y="5393328"/>
                  <a:pt x="5294303" y="5440618"/>
                  <a:pt x="5123797" y="5416094"/>
                </a:cubicBezTo>
                <a:cubicBezTo>
                  <a:pt x="4953291" y="5391570"/>
                  <a:pt x="4828705" y="5430421"/>
                  <a:pt x="4715088" y="5416094"/>
                </a:cubicBezTo>
                <a:cubicBezTo>
                  <a:pt x="4601471" y="5401767"/>
                  <a:pt x="4227806" y="5381491"/>
                  <a:pt x="3957970" y="5416094"/>
                </a:cubicBezTo>
                <a:cubicBezTo>
                  <a:pt x="3688134" y="5450697"/>
                  <a:pt x="3670638" y="5425309"/>
                  <a:pt x="3462159" y="5416094"/>
                </a:cubicBezTo>
                <a:cubicBezTo>
                  <a:pt x="3253680" y="5406879"/>
                  <a:pt x="3167443" y="5432031"/>
                  <a:pt x="3053449" y="5416094"/>
                </a:cubicBezTo>
                <a:cubicBezTo>
                  <a:pt x="2939455" y="5400158"/>
                  <a:pt x="2701485" y="5433995"/>
                  <a:pt x="2557638" y="5416094"/>
                </a:cubicBezTo>
                <a:cubicBezTo>
                  <a:pt x="2413791" y="5398193"/>
                  <a:pt x="2168647" y="5424510"/>
                  <a:pt x="1800521" y="5416094"/>
                </a:cubicBezTo>
                <a:cubicBezTo>
                  <a:pt x="1432395" y="5407678"/>
                  <a:pt x="1261364" y="5454497"/>
                  <a:pt x="902700" y="5416094"/>
                </a:cubicBezTo>
                <a:cubicBezTo>
                  <a:pt x="519468" y="5419760"/>
                  <a:pt x="63003" y="5077223"/>
                  <a:pt x="0" y="4513394"/>
                </a:cubicBezTo>
                <a:cubicBezTo>
                  <a:pt x="-20265" y="4243495"/>
                  <a:pt x="27650" y="4053844"/>
                  <a:pt x="0" y="3911612"/>
                </a:cubicBezTo>
                <a:cubicBezTo>
                  <a:pt x="-27650" y="3769380"/>
                  <a:pt x="24988" y="3469350"/>
                  <a:pt x="0" y="3309829"/>
                </a:cubicBezTo>
                <a:cubicBezTo>
                  <a:pt x="-24988" y="3150308"/>
                  <a:pt x="-16973" y="2933511"/>
                  <a:pt x="0" y="2780261"/>
                </a:cubicBezTo>
                <a:cubicBezTo>
                  <a:pt x="16973" y="2627011"/>
                  <a:pt x="-11552" y="2315258"/>
                  <a:pt x="0" y="2106265"/>
                </a:cubicBezTo>
                <a:cubicBezTo>
                  <a:pt x="11552" y="1897272"/>
                  <a:pt x="-9167" y="1726905"/>
                  <a:pt x="0" y="1504482"/>
                </a:cubicBezTo>
                <a:cubicBezTo>
                  <a:pt x="9167" y="1282059"/>
                  <a:pt x="10972" y="1160784"/>
                  <a:pt x="0" y="902700"/>
                </a:cubicBezTo>
                <a:close/>
              </a:path>
            </a:pathLst>
          </a:custGeom>
          <a:noFill/>
          <a:ln w="60325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251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74</Words>
  <Application>Microsoft Office PowerPoint</Application>
  <PresentationFormat>Widescreen</PresentationFormat>
  <Paragraphs>13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The Hand Bold</vt:lpstr>
      <vt:lpstr>The Serif Hand Black</vt:lpstr>
      <vt:lpstr>SketchyVTI</vt:lpstr>
      <vt:lpstr>CULTURAL HISTORY AND FASHION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CULTURAL HISTORY AND FASHION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Storia culturale dell’età moderna</dc:title>
  <dc:creator>DANIELE DI BARTOLOMEO</dc:creator>
  <cp:lastModifiedBy>DANIELE DI BARTOLOMEO</cp:lastModifiedBy>
  <cp:revision>10</cp:revision>
  <dcterms:created xsi:type="dcterms:W3CDTF">2023-02-21T06:50:21Z</dcterms:created>
  <dcterms:modified xsi:type="dcterms:W3CDTF">2024-08-20T09:41:48Z</dcterms:modified>
</cp:coreProperties>
</file>