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62" r:id="rId10"/>
    <p:sldId id="260" r:id="rId11"/>
    <p:sldId id="265" r:id="rId12"/>
    <p:sldId id="257" r:id="rId13"/>
    <p:sldId id="280" r:id="rId14"/>
    <p:sldId id="263" r:id="rId15"/>
    <p:sldId id="264" r:id="rId16"/>
    <p:sldId id="259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97" autoAdjust="0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B85C-DDFA-A447-824F-5192560CAE14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DDD6-3C77-0B4A-A132-8CD5BF4A0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5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3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4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63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8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5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3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4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031A-DD98-3B42-BD6F-F57C72361471}" type="datetimeFigureOut">
              <a:rPr lang="it-IT" smtClean="0"/>
              <a:t>28/10/24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25DE-78C4-9C4C-BD3C-7FBB6AC4E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seconda guerra mondiale</a:t>
            </a:r>
          </a:p>
        </p:txBody>
      </p:sp>
    </p:spTree>
    <p:extLst>
      <p:ext uri="{BB962C8B-B14F-4D97-AF65-F5344CB8AC3E}">
        <p14:creationId xmlns:p14="http://schemas.microsoft.com/office/powerpoint/2010/main" val="185078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198671_ori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28" r="-28528"/>
          <a:stretch>
            <a:fillRect/>
          </a:stretch>
        </p:blipFill>
        <p:spPr>
          <a:xfrm>
            <a:off x="457200" y="1166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7726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00px-France_map_Lambert-93_with_regions_and_departments-occupation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279" r="-36279"/>
          <a:stretch>
            <a:fillRect/>
          </a:stretch>
        </p:blipFill>
        <p:spPr>
          <a:xfrm>
            <a:off x="457200" y="117677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4373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hitler+in+Pari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630" r="-74630"/>
          <a:stretch>
            <a:fillRect/>
          </a:stretch>
        </p:blipFill>
        <p:spPr>
          <a:xfrm>
            <a:off x="457200" y="1166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2844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 rot="5400000">
            <a:off x="578994" y="1232999"/>
            <a:ext cx="7986011" cy="4392000"/>
          </a:xfrm>
        </p:spPr>
      </p:pic>
    </p:spTree>
    <p:extLst>
      <p:ext uri="{BB962C8B-B14F-4D97-AF65-F5344CB8AC3E}">
        <p14:creationId xmlns:p14="http://schemas.microsoft.com/office/powerpoint/2010/main" val="230125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orldWarTwoAsiaOverview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8" b="-4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99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w2-pacific-theater-ma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66" r="-26266"/>
          <a:stretch>
            <a:fillRect/>
          </a:stretch>
        </p:blipFill>
        <p:spPr>
          <a:xfrm>
            <a:off x="457200" y="11660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2274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Mediterranean Theater</a:t>
            </a:r>
          </a:p>
        </p:txBody>
      </p:sp>
      <p:pic>
        <p:nvPicPr>
          <p:cNvPr id="4" name="Segnaposto contenuto 3" descr="F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14" r="-12514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2749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settembre 1939: le truppe tedesche invadono la Polonia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escalation di violenza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combattimenti totali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moltiplicarsi dei teatri di guerra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carattere ideologico della guerra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politiche di occupazione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collaborazionismi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Shoah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resistenze</a:t>
            </a:r>
          </a:p>
          <a:p>
            <a:pPr>
              <a:buFont typeface="Wingdings" charset="0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35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1939-1941: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guerra lampo e la dominazione nazista dell’Europa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1941-1943: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guerra mondiale</a:t>
            </a:r>
          </a:p>
          <a:p>
            <a:pPr marL="385763" indent="-385763">
              <a:buAutoNum type="arabicParenR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1943-1944: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controffensiva alleata</a:t>
            </a:r>
          </a:p>
          <a:p>
            <a:pPr marL="385763" indent="-385763">
              <a:buAutoNum type="arabicParenR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1944-1945: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L’attacco al cuore dell’Europa e la fine del conflitto</a:t>
            </a:r>
          </a:p>
          <a:p>
            <a:pPr marL="0" indent="0">
              <a:buNone/>
            </a:pPr>
            <a:endParaRPr lang="it-IT" dirty="0"/>
          </a:p>
          <a:p>
            <a:pPr marL="385763" indent="-385763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39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1939-1940:</a:t>
            </a:r>
          </a:p>
          <a:p>
            <a:pPr marL="0" indent="0">
              <a:buNone/>
            </a:pP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Blietzkrieg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Conquista di Danzica e della Polonia occidentale; di Danimarca e Norvegia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Parallelamente: espansione dell’Urss negli Stati baltici e in Polonia orientale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maggio/giugno 1940: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occupazione della Francia e regime di Vichy</a:t>
            </a:r>
          </a:p>
        </p:txBody>
      </p:sp>
    </p:spTree>
    <p:extLst>
      <p:ext uri="{BB962C8B-B14F-4D97-AF65-F5344CB8AC3E}">
        <p14:creationId xmlns:p14="http://schemas.microsoft.com/office/powerpoint/2010/main" val="82681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Pratiche di dominio naziste: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regimi collaborazionisti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occupazione diretta tramite regimi militari</a:t>
            </a:r>
          </a:p>
          <a:p>
            <a:pPr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giugno 1940: quando la Francia è già capitolata, entra in guerra l’Italia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Attacco aereo sulla Gran Bretagna, che rimane l’unico stato europeo a resistere al nuovo ordine nazi-fascista &gt; Battaglia d’Inghilterra</a:t>
            </a:r>
          </a:p>
        </p:txBody>
      </p:sp>
    </p:spTree>
    <p:extLst>
      <p:ext uri="{BB962C8B-B14F-4D97-AF65-F5344CB8AC3E}">
        <p14:creationId xmlns:p14="http://schemas.microsoft.com/office/powerpoint/2010/main" val="304460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guerre “parallele” in Nord Africa e nei Balcani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(Mediterranea Theater)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1941: entrano in guerra l’Unione Sovietica (Operazione Barbarossa) e gli Stati Uniti d’America (Pearl Harbour) &gt; nascita ufficiale della Grande Alleanza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98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1942-1943: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nel Pacifico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(vittorie americane)</a:t>
            </a:r>
          </a:p>
          <a:p>
            <a:pPr>
              <a:buFontTx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in Nord-Africa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(El Alamein e Algeri)</a:t>
            </a:r>
          </a:p>
          <a:p>
            <a:pPr>
              <a:buFontTx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Stalingrado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(vittoria sovietica nel febbraio 1943)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16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dal Nord Africa, sbarco in Sicilia (luglio 1943) e Campagna d’Italia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americana: portare la guerra sul continente attraverso uno sbarco sulle coste francesi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inglese: ritardare lo sbarco sul continente attraverso guerre nei teatri ‘periferici’ per indebolire le armate del Reich</a:t>
            </a:r>
          </a:p>
          <a:p>
            <a:pPr>
              <a:buFont typeface="Wingdings" charset="0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comandi alleati integrati: sbarco sul continente (Normandia) ma rimandato al 1944</a:t>
            </a:r>
          </a:p>
        </p:txBody>
      </p:sp>
    </p:spTree>
    <p:extLst>
      <p:ext uri="{BB962C8B-B14F-4D97-AF65-F5344CB8AC3E}">
        <p14:creationId xmlns:p14="http://schemas.microsoft.com/office/powerpoint/2010/main" val="210626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w2_map_eto_overview_usma_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79" r="-52179"/>
          <a:stretch>
            <a:fillRect/>
          </a:stretch>
        </p:blipFill>
        <p:spPr>
          <a:xfrm>
            <a:off x="457200" y="147111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69493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301</Words>
  <Application>Microsoft Macintosh PowerPoint</Application>
  <PresentationFormat>Presentazione su schermo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Mediterranean Theater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20</cp:revision>
  <dcterms:created xsi:type="dcterms:W3CDTF">2015-04-15T16:40:21Z</dcterms:created>
  <dcterms:modified xsi:type="dcterms:W3CDTF">2024-10-28T07:00:27Z</dcterms:modified>
</cp:coreProperties>
</file>