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0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1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C158F-47F1-6844-A6C4-50D8CDBA7843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96BC-FC42-814C-8C17-F8799F713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73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Battle of </a:t>
            </a:r>
            <a:r>
              <a:rPr lang="it-IT" dirty="0" err="1" smtClean="0"/>
              <a:t>Sebastopol</a:t>
            </a:r>
            <a:r>
              <a:rPr lang="it-IT" dirty="0" smtClean="0"/>
              <a:t> </a:t>
            </a:r>
          </a:p>
          <a:p>
            <a:r>
              <a:rPr lang="it-IT" dirty="0" smtClean="0"/>
              <a:t>Jean Charles </a:t>
            </a:r>
            <a:r>
              <a:rPr lang="it-IT" dirty="0" err="1" smtClean="0"/>
              <a:t>Langlois</a:t>
            </a:r>
            <a:r>
              <a:rPr lang="it-IT" dirty="0" smtClean="0"/>
              <a:t> </a:t>
            </a:r>
          </a:p>
          <a:p>
            <a:r>
              <a:rPr lang="it-IT" dirty="0" smtClean="0"/>
              <a:t>1855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left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96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Battle of </a:t>
            </a:r>
            <a:r>
              <a:rPr lang="it-IT" dirty="0" err="1" smtClean="0"/>
              <a:t>Sebastopol</a:t>
            </a:r>
            <a:endParaRPr lang="it-IT" dirty="0" smtClean="0"/>
          </a:p>
          <a:p>
            <a:r>
              <a:rPr lang="it-IT" dirty="0" smtClean="0"/>
              <a:t>Jean</a:t>
            </a:r>
            <a:r>
              <a:rPr lang="it-IT" baseline="0" dirty="0" smtClean="0"/>
              <a:t> Charles </a:t>
            </a:r>
            <a:r>
              <a:rPr lang="it-IT" baseline="0" dirty="0" err="1" smtClean="0"/>
              <a:t>Langlois</a:t>
            </a:r>
            <a:endParaRPr lang="it-IT" baseline="0" dirty="0" smtClean="0"/>
          </a:p>
          <a:p>
            <a:r>
              <a:rPr lang="it-IT" baseline="0" dirty="0" smtClean="0"/>
              <a:t>(1855) Central </a:t>
            </a:r>
            <a:r>
              <a:rPr lang="it-IT" baseline="0" dirty="0" err="1" smtClean="0"/>
              <a:t>section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33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40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37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19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16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3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7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4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00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00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7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58AD-E180-4C49-A902-98D1341B7D0A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EC73-C6C9-6B46-88AD-0881FD1345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9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tiff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19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42199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Prima guerra mondiale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793" y="1825625"/>
            <a:ext cx="7736413" cy="4351338"/>
          </a:xfrm>
        </p:spPr>
      </p:pic>
    </p:spTree>
    <p:extLst>
      <p:ext uri="{BB962C8B-B14F-4D97-AF65-F5344CB8AC3E}">
        <p14:creationId xmlns:p14="http://schemas.microsoft.com/office/powerpoint/2010/main" val="9013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87665"/>
            <a:ext cx="5181600" cy="3427258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45830"/>
            <a:ext cx="5181600" cy="2910927"/>
          </a:xfrm>
        </p:spPr>
      </p:pic>
    </p:spTree>
    <p:extLst>
      <p:ext uri="{BB962C8B-B14F-4D97-AF65-F5344CB8AC3E}">
        <p14:creationId xmlns:p14="http://schemas.microsoft.com/office/powerpoint/2010/main" val="96739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61" y="1849375"/>
            <a:ext cx="5660277" cy="4351338"/>
          </a:xfrm>
        </p:spPr>
      </p:pic>
    </p:spTree>
    <p:extLst>
      <p:ext uri="{BB962C8B-B14F-4D97-AF65-F5344CB8AC3E}">
        <p14:creationId xmlns:p14="http://schemas.microsoft.com/office/powerpoint/2010/main" val="40514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Guerra civile spagnola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957" y="1690688"/>
            <a:ext cx="5566086" cy="4351338"/>
          </a:xfrm>
        </p:spPr>
      </p:pic>
    </p:spTree>
    <p:extLst>
      <p:ext uri="{BB962C8B-B14F-4D97-AF65-F5344CB8AC3E}">
        <p14:creationId xmlns:p14="http://schemas.microsoft.com/office/powerpoint/2010/main" val="167700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119" y="1825625"/>
            <a:ext cx="5659761" cy="4351338"/>
          </a:xfrm>
        </p:spPr>
      </p:pic>
    </p:spTree>
    <p:extLst>
      <p:ext uri="{BB962C8B-B14F-4D97-AF65-F5344CB8AC3E}">
        <p14:creationId xmlns:p14="http://schemas.microsoft.com/office/powerpoint/2010/main" val="183227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709" y="1825625"/>
            <a:ext cx="6588582" cy="4351338"/>
          </a:xfrm>
        </p:spPr>
      </p:pic>
    </p:spTree>
    <p:extLst>
      <p:ext uri="{BB962C8B-B14F-4D97-AF65-F5344CB8AC3E}">
        <p14:creationId xmlns:p14="http://schemas.microsoft.com/office/powerpoint/2010/main" val="10298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830" y="1825625"/>
            <a:ext cx="6852340" cy="4351338"/>
          </a:xfrm>
        </p:spPr>
      </p:pic>
    </p:spTree>
    <p:extLst>
      <p:ext uri="{BB962C8B-B14F-4D97-AF65-F5344CB8AC3E}">
        <p14:creationId xmlns:p14="http://schemas.microsoft.com/office/powerpoint/2010/main" val="208050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Liberazione (Francia)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758" y="1825625"/>
            <a:ext cx="6454484" cy="4351338"/>
          </a:xfrm>
        </p:spPr>
      </p:pic>
    </p:spTree>
    <p:extLst>
      <p:ext uri="{BB962C8B-B14F-4D97-AF65-F5344CB8AC3E}">
        <p14:creationId xmlns:p14="http://schemas.microsoft.com/office/powerpoint/2010/main" val="176397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Seconda guerra mondiale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521" y="1825625"/>
            <a:ext cx="5454957" cy="4351338"/>
          </a:xfrm>
        </p:spPr>
      </p:pic>
    </p:spTree>
    <p:extLst>
      <p:ext uri="{BB962C8B-B14F-4D97-AF65-F5344CB8AC3E}">
        <p14:creationId xmlns:p14="http://schemas.microsoft.com/office/powerpoint/2010/main" val="106165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Guerra di Crimea</a:t>
            </a:r>
            <a:endParaRPr lang="it-IT" dirty="0"/>
          </a:p>
        </p:txBody>
      </p:sp>
      <p:pic>
        <p:nvPicPr>
          <p:cNvPr id="7" name="Segnaposto contenuto 3" descr="5428_3a010_5428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1905939"/>
            <a:ext cx="7620000" cy="4190710"/>
          </a:xfrm>
        </p:spPr>
      </p:pic>
    </p:spTree>
    <p:extLst>
      <p:ext uri="{BB962C8B-B14F-4D97-AF65-F5344CB8AC3E}">
        <p14:creationId xmlns:p14="http://schemas.microsoft.com/office/powerpoint/2010/main" val="111460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472" y="1825625"/>
            <a:ext cx="3021056" cy="4351338"/>
          </a:xfrm>
        </p:spPr>
      </p:pic>
    </p:spTree>
    <p:extLst>
      <p:ext uri="{BB962C8B-B14F-4D97-AF65-F5344CB8AC3E}">
        <p14:creationId xmlns:p14="http://schemas.microsoft.com/office/powerpoint/2010/main" val="197672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21198"/>
            <a:ext cx="5181600" cy="416019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78404"/>
            <a:ext cx="5181600" cy="4045780"/>
          </a:xfrm>
        </p:spPr>
      </p:pic>
    </p:spTree>
    <p:extLst>
      <p:ext uri="{BB962C8B-B14F-4D97-AF65-F5344CB8AC3E}">
        <p14:creationId xmlns:p14="http://schemas.microsoft.com/office/powerpoint/2010/main" val="12218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5431_3a010_5431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66" r="-21066"/>
          <a:stretch>
            <a:fillRect/>
          </a:stretch>
        </p:blipFill>
        <p:spPr>
          <a:xfrm>
            <a:off x="2139938" y="1825625"/>
            <a:ext cx="7912123" cy="4351338"/>
          </a:xfrm>
        </p:spPr>
      </p:pic>
      <p:pic>
        <p:nvPicPr>
          <p:cNvPr id="5" name="Segnaposto contenuto 3" descr="5431_3a010_5431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66" r="-21066"/>
          <a:stretch>
            <a:fillRect/>
          </a:stretch>
        </p:blipFill>
        <p:spPr>
          <a:xfrm>
            <a:off x="2139938" y="1885001"/>
            <a:ext cx="79121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0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5797CrimeanCanonsFiel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680" y="2571782"/>
            <a:ext cx="3596640" cy="2859024"/>
          </a:xfrm>
        </p:spPr>
      </p:pic>
      <p:pic>
        <p:nvPicPr>
          <p:cNvPr id="7" name="Segnaposto contenuto 3" descr="3a47697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>
            <a:off x="6172200" y="2576447"/>
            <a:ext cx="5181600" cy="2849694"/>
          </a:xfrm>
        </p:spPr>
      </p:pic>
    </p:spTree>
    <p:extLst>
      <p:ext uri="{BB962C8B-B14F-4D97-AF65-F5344CB8AC3E}">
        <p14:creationId xmlns:p14="http://schemas.microsoft.com/office/powerpoint/2010/main" val="177181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8918" y="274638"/>
            <a:ext cx="8229600" cy="1143000"/>
          </a:xfrm>
        </p:spPr>
        <p:txBody>
          <a:bodyPr>
            <a:noAutofit/>
          </a:bodyPr>
          <a:lstStyle/>
          <a:p>
            <a:endParaRPr lang="it-IT" sz="2800" dirty="0"/>
          </a:p>
        </p:txBody>
      </p:sp>
      <p:pic>
        <p:nvPicPr>
          <p:cNvPr id="6" name="Segnaposto contenuto 5" descr="The_Battle_of_Sebastopol__left_section_of_triptych__after_1855_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22" r="-6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34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800" dirty="0"/>
          </a:p>
        </p:txBody>
      </p:sp>
      <p:pic>
        <p:nvPicPr>
          <p:cNvPr id="4" name="Segnaposto contenuto 3" descr="The_Battle_of_Sebastopol__central_section_of_triptych__after_1855_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19" r="-6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5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3" descr="The_Battle_of_Sebastopol__right_hand_section_of_triptych__after_1855_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0" y="2220119"/>
            <a:ext cx="5715000" cy="3562350"/>
          </a:xfrm>
        </p:spPr>
      </p:pic>
    </p:spTree>
    <p:extLst>
      <p:ext uri="{BB962C8B-B14F-4D97-AF65-F5344CB8AC3E}">
        <p14:creationId xmlns:p14="http://schemas.microsoft.com/office/powerpoint/2010/main" val="153369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3" descr="Jean-Charles Langlois, Panorama de Sébastopol pris de la tour Malakoff, vue n°13, 185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700" y="2751055"/>
            <a:ext cx="4546600" cy="2500478"/>
          </a:xfrm>
        </p:spPr>
      </p:pic>
      <p:pic>
        <p:nvPicPr>
          <p:cNvPr id="9" name="Segnaposto contenuto 3" descr="MM9182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45" r="-20145"/>
          <a:stretch>
            <a:fillRect/>
          </a:stretch>
        </p:blipFill>
        <p:spPr>
          <a:xfrm>
            <a:off x="6479595" y="2745518"/>
            <a:ext cx="4566810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3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Guerra di secessione americana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81066"/>
            <a:ext cx="5181600" cy="344045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46814"/>
            <a:ext cx="5181600" cy="3108960"/>
          </a:xfrm>
        </p:spPr>
      </p:pic>
    </p:spTree>
    <p:extLst>
      <p:ext uri="{BB962C8B-B14F-4D97-AF65-F5344CB8AC3E}">
        <p14:creationId xmlns:p14="http://schemas.microsoft.com/office/powerpoint/2010/main" val="2043688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Macintosh PowerPoint</Application>
  <PresentationFormat>Widescreen</PresentationFormat>
  <Paragraphs>14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Presentazione di PowerPoint</vt:lpstr>
      <vt:lpstr>Guerra di Crimea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Guerra di secessione americana</vt:lpstr>
      <vt:lpstr>Presentazione di PowerPoint</vt:lpstr>
      <vt:lpstr>Prima guerra mondiale</vt:lpstr>
      <vt:lpstr>Presentazione di PowerPoint</vt:lpstr>
      <vt:lpstr>Presentazione di PowerPoint</vt:lpstr>
      <vt:lpstr>Guerra civile spagnola</vt:lpstr>
      <vt:lpstr>Presentazione di PowerPoint</vt:lpstr>
      <vt:lpstr>Presentazione di PowerPoint</vt:lpstr>
      <vt:lpstr>Presentazione di PowerPoint</vt:lpstr>
      <vt:lpstr>Liberazione (Francia)</vt:lpstr>
      <vt:lpstr>Seconda guerra mondiale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</cp:revision>
  <dcterms:created xsi:type="dcterms:W3CDTF">2017-04-18T09:55:24Z</dcterms:created>
  <dcterms:modified xsi:type="dcterms:W3CDTF">2017-04-18T09:56:37Z</dcterms:modified>
</cp:coreProperties>
</file>