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sldIdLst>
    <p:sldId id="271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304" r:id="rId24"/>
    <p:sldId id="315" r:id="rId25"/>
    <p:sldId id="305" r:id="rId26"/>
    <p:sldId id="306" r:id="rId27"/>
    <p:sldId id="307" r:id="rId28"/>
    <p:sldId id="308" r:id="rId29"/>
    <p:sldId id="309" r:id="rId30"/>
    <p:sldId id="310" r:id="rId31"/>
    <p:sldId id="311" r:id="rId32"/>
    <p:sldId id="312" r:id="rId33"/>
    <p:sldId id="316" r:id="rId34"/>
    <p:sldId id="313" r:id="rId35"/>
    <p:sldId id="314" r:id="rId36"/>
    <p:sldId id="317" r:id="rId37"/>
    <p:sldId id="318" r:id="rId38"/>
    <p:sldId id="319" r:id="rId39"/>
    <p:sldId id="322" r:id="rId4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22"/>
    <p:restoredTop sz="94643"/>
  </p:normalViewPr>
  <p:slideViewPr>
    <p:cSldViewPr snapToGrid="0" snapToObjects="1">
      <p:cViewPr varScale="1">
        <p:scale>
          <a:sx n="108" d="100"/>
          <a:sy n="108" d="100"/>
        </p:scale>
        <p:origin x="216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D3EAD5-8F74-864A-873B-C7EC2A29702B}" type="datetimeFigureOut">
              <a:rPr lang="it-IT" smtClean="0"/>
              <a:t>18/04/17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947EB-E9CC-A04A-A07D-C39510985A3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3818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0FE66-3963-4544-8326-46F126824FB0}" type="datetimeFigureOut">
              <a:rPr lang="it-IT" smtClean="0"/>
              <a:t>18/04/17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41A30-C857-B646-910E-76A342B6679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7406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0FE66-3963-4544-8326-46F126824FB0}" type="datetimeFigureOut">
              <a:rPr lang="it-IT" smtClean="0"/>
              <a:t>18/04/17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41A30-C857-B646-910E-76A342B6679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4808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0FE66-3963-4544-8326-46F126824FB0}" type="datetimeFigureOut">
              <a:rPr lang="it-IT" smtClean="0"/>
              <a:t>18/04/17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41A30-C857-B646-910E-76A342B6679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3245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0FE66-3963-4544-8326-46F126824FB0}" type="datetimeFigureOut">
              <a:rPr lang="it-IT" smtClean="0"/>
              <a:t>18/04/17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41A30-C857-B646-910E-76A342B6679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2804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0FE66-3963-4544-8326-46F126824FB0}" type="datetimeFigureOut">
              <a:rPr lang="it-IT" smtClean="0"/>
              <a:t>18/04/17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41A30-C857-B646-910E-76A342B6679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2490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0FE66-3963-4544-8326-46F126824FB0}" type="datetimeFigureOut">
              <a:rPr lang="it-IT" smtClean="0"/>
              <a:t>18/04/17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41A30-C857-B646-910E-76A342B6679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078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0FE66-3963-4544-8326-46F126824FB0}" type="datetimeFigureOut">
              <a:rPr lang="it-IT" smtClean="0"/>
              <a:t>18/04/17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41A30-C857-B646-910E-76A342B6679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5181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0FE66-3963-4544-8326-46F126824FB0}" type="datetimeFigureOut">
              <a:rPr lang="it-IT" smtClean="0"/>
              <a:t>18/04/17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41A30-C857-B646-910E-76A342B6679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333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0FE66-3963-4544-8326-46F126824FB0}" type="datetimeFigureOut">
              <a:rPr lang="it-IT" smtClean="0"/>
              <a:t>18/04/17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41A30-C857-B646-910E-76A342B6679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0269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0FE66-3963-4544-8326-46F126824FB0}" type="datetimeFigureOut">
              <a:rPr lang="it-IT" smtClean="0"/>
              <a:t>18/04/17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41A30-C857-B646-910E-76A342B6679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6948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0FE66-3963-4544-8326-46F126824FB0}" type="datetimeFigureOut">
              <a:rPr lang="it-IT" smtClean="0"/>
              <a:t>18/04/17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41A30-C857-B646-910E-76A342B6679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0793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0FE66-3963-4544-8326-46F126824FB0}" type="datetimeFigureOut">
              <a:rPr lang="it-IT" smtClean="0"/>
              <a:t>18/04/17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41A30-C857-B646-910E-76A342B6679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0565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4.jpeg"/><Relationship Id="rId3" Type="http://schemas.openxmlformats.org/officeDocument/2006/relationships/image" Target="../media/image35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6.jpeg"/><Relationship Id="rId3" Type="http://schemas.openxmlformats.org/officeDocument/2006/relationships/image" Target="../media/image37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8.jpeg"/><Relationship Id="rId3" Type="http://schemas.openxmlformats.org/officeDocument/2006/relationships/image" Target="../media/image39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0.jpeg"/><Relationship Id="rId3" Type="http://schemas.openxmlformats.org/officeDocument/2006/relationships/image" Target="../media/image41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2.jpeg"/><Relationship Id="rId3" Type="http://schemas.openxmlformats.org/officeDocument/2006/relationships/image" Target="../media/image43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4.jpeg"/><Relationship Id="rId3" Type="http://schemas.openxmlformats.org/officeDocument/2006/relationships/image" Target="../media/image45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Vietnam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6043" y="1825625"/>
            <a:ext cx="6479914" cy="4351338"/>
          </a:xfrm>
        </p:spPr>
      </p:pic>
    </p:spTree>
    <p:extLst>
      <p:ext uri="{BB962C8B-B14F-4D97-AF65-F5344CB8AC3E}">
        <p14:creationId xmlns:p14="http://schemas.microsoft.com/office/powerpoint/2010/main" val="1239656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5369" y="1825625"/>
            <a:ext cx="6481261" cy="4351338"/>
          </a:xfrm>
        </p:spPr>
      </p:pic>
    </p:spTree>
    <p:extLst>
      <p:ext uri="{BB962C8B-B14F-4D97-AF65-F5344CB8AC3E}">
        <p14:creationId xmlns:p14="http://schemas.microsoft.com/office/powerpoint/2010/main" val="803795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6215" y="1825625"/>
            <a:ext cx="5519570" cy="4351338"/>
          </a:xfrm>
        </p:spPr>
      </p:pic>
    </p:spTree>
    <p:extLst>
      <p:ext uri="{BB962C8B-B14F-4D97-AF65-F5344CB8AC3E}">
        <p14:creationId xmlns:p14="http://schemas.microsoft.com/office/powerpoint/2010/main" val="1719971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0153" y="1825625"/>
            <a:ext cx="6471693" cy="4351338"/>
          </a:xfrm>
        </p:spPr>
      </p:pic>
    </p:spTree>
    <p:extLst>
      <p:ext uri="{BB962C8B-B14F-4D97-AF65-F5344CB8AC3E}">
        <p14:creationId xmlns:p14="http://schemas.microsoft.com/office/powerpoint/2010/main" val="287762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6241" y="1825625"/>
            <a:ext cx="6479518" cy="4351338"/>
          </a:xfrm>
        </p:spPr>
      </p:pic>
    </p:spTree>
    <p:extLst>
      <p:ext uri="{BB962C8B-B14F-4D97-AF65-F5344CB8AC3E}">
        <p14:creationId xmlns:p14="http://schemas.microsoft.com/office/powerpoint/2010/main" val="2954502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7520" y="1825625"/>
            <a:ext cx="6376960" cy="4351338"/>
          </a:xfrm>
        </p:spPr>
      </p:pic>
    </p:spTree>
    <p:extLst>
      <p:ext uri="{BB962C8B-B14F-4D97-AF65-F5344CB8AC3E}">
        <p14:creationId xmlns:p14="http://schemas.microsoft.com/office/powerpoint/2010/main" val="8315424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7928" y="1825625"/>
            <a:ext cx="6196144" cy="4351338"/>
          </a:xfrm>
        </p:spPr>
      </p:pic>
    </p:spTree>
    <p:extLst>
      <p:ext uri="{BB962C8B-B14F-4D97-AF65-F5344CB8AC3E}">
        <p14:creationId xmlns:p14="http://schemas.microsoft.com/office/powerpoint/2010/main" val="2057630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0616" y="1825625"/>
            <a:ext cx="6190767" cy="4351338"/>
          </a:xfrm>
        </p:spPr>
      </p:pic>
    </p:spTree>
    <p:extLst>
      <p:ext uri="{BB962C8B-B14F-4D97-AF65-F5344CB8AC3E}">
        <p14:creationId xmlns:p14="http://schemas.microsoft.com/office/powerpoint/2010/main" val="16720745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3060" y="1825625"/>
            <a:ext cx="6665879" cy="4351338"/>
          </a:xfrm>
        </p:spPr>
      </p:pic>
    </p:spTree>
    <p:extLst>
      <p:ext uri="{BB962C8B-B14F-4D97-AF65-F5344CB8AC3E}">
        <p14:creationId xmlns:p14="http://schemas.microsoft.com/office/powerpoint/2010/main" val="5854529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3135" y="1825625"/>
            <a:ext cx="6385729" cy="4351338"/>
          </a:xfrm>
        </p:spPr>
      </p:pic>
    </p:spTree>
    <p:extLst>
      <p:ext uri="{BB962C8B-B14F-4D97-AF65-F5344CB8AC3E}">
        <p14:creationId xmlns:p14="http://schemas.microsoft.com/office/powerpoint/2010/main" val="20859504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4636" y="1825625"/>
            <a:ext cx="6062728" cy="4351338"/>
          </a:xfrm>
        </p:spPr>
      </p:pic>
    </p:spTree>
    <p:extLst>
      <p:ext uri="{BB962C8B-B14F-4D97-AF65-F5344CB8AC3E}">
        <p14:creationId xmlns:p14="http://schemas.microsoft.com/office/powerpoint/2010/main" val="899163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9618" y="1825625"/>
            <a:ext cx="6252763" cy="4351338"/>
          </a:xfrm>
        </p:spPr>
      </p:pic>
    </p:spTree>
    <p:extLst>
      <p:ext uri="{BB962C8B-B14F-4D97-AF65-F5344CB8AC3E}">
        <p14:creationId xmlns:p14="http://schemas.microsoft.com/office/powerpoint/2010/main" val="148723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8977" y="1825625"/>
            <a:ext cx="6354045" cy="4351338"/>
          </a:xfrm>
        </p:spPr>
      </p:pic>
    </p:spTree>
    <p:extLst>
      <p:ext uri="{BB962C8B-B14F-4D97-AF65-F5344CB8AC3E}">
        <p14:creationId xmlns:p14="http://schemas.microsoft.com/office/powerpoint/2010/main" val="3947894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2496" y="1825625"/>
            <a:ext cx="6527007" cy="4351338"/>
          </a:xfrm>
        </p:spPr>
      </p:pic>
    </p:spTree>
    <p:extLst>
      <p:ext uri="{BB962C8B-B14F-4D97-AF65-F5344CB8AC3E}">
        <p14:creationId xmlns:p14="http://schemas.microsoft.com/office/powerpoint/2010/main" val="16485778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4213" y="1825625"/>
            <a:ext cx="2883573" cy="4351338"/>
          </a:xfrm>
        </p:spPr>
      </p:pic>
    </p:spTree>
    <p:extLst>
      <p:ext uri="{BB962C8B-B14F-4D97-AF65-F5344CB8AC3E}">
        <p14:creationId xmlns:p14="http://schemas.microsoft.com/office/powerpoint/2010/main" val="8141802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1715" y="1825625"/>
            <a:ext cx="6508569" cy="4351338"/>
          </a:xfrm>
        </p:spPr>
      </p:pic>
    </p:spTree>
    <p:extLst>
      <p:ext uri="{BB962C8B-B14F-4D97-AF65-F5344CB8AC3E}">
        <p14:creationId xmlns:p14="http://schemas.microsoft.com/office/powerpoint/2010/main" val="1619655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7247" y="1825625"/>
            <a:ext cx="6297506" cy="4351338"/>
          </a:xfrm>
        </p:spPr>
      </p:pic>
    </p:spTree>
    <p:extLst>
      <p:ext uri="{BB962C8B-B14F-4D97-AF65-F5344CB8AC3E}">
        <p14:creationId xmlns:p14="http://schemas.microsoft.com/office/powerpoint/2010/main" val="7479035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901" y="1825625"/>
            <a:ext cx="6216197" cy="4351338"/>
          </a:xfrm>
        </p:spPr>
      </p:pic>
    </p:spTree>
    <p:extLst>
      <p:ext uri="{BB962C8B-B14F-4D97-AF65-F5344CB8AC3E}">
        <p14:creationId xmlns:p14="http://schemas.microsoft.com/office/powerpoint/2010/main" val="2960511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3582" y="1825625"/>
            <a:ext cx="3164836" cy="4351338"/>
          </a:xfrm>
        </p:spPr>
      </p:pic>
    </p:spTree>
    <p:extLst>
      <p:ext uri="{BB962C8B-B14F-4D97-AF65-F5344CB8AC3E}">
        <p14:creationId xmlns:p14="http://schemas.microsoft.com/office/powerpoint/2010/main" val="121687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6960" y="1825625"/>
            <a:ext cx="6578079" cy="4351338"/>
          </a:xfrm>
        </p:spPr>
      </p:pic>
    </p:spTree>
    <p:extLst>
      <p:ext uri="{BB962C8B-B14F-4D97-AF65-F5344CB8AC3E}">
        <p14:creationId xmlns:p14="http://schemas.microsoft.com/office/powerpoint/2010/main" val="5099574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6435" y="1825625"/>
            <a:ext cx="6739130" cy="4351338"/>
          </a:xfrm>
        </p:spPr>
      </p:pic>
    </p:spTree>
    <p:extLst>
      <p:ext uri="{BB962C8B-B14F-4D97-AF65-F5344CB8AC3E}">
        <p14:creationId xmlns:p14="http://schemas.microsoft.com/office/powerpoint/2010/main" val="2482320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8890" y="1825625"/>
            <a:ext cx="6394219" cy="4351338"/>
          </a:xfrm>
        </p:spPr>
      </p:pic>
    </p:spTree>
    <p:extLst>
      <p:ext uri="{BB962C8B-B14F-4D97-AF65-F5344CB8AC3E}">
        <p14:creationId xmlns:p14="http://schemas.microsoft.com/office/powerpoint/2010/main" val="1622401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1347" y="1825625"/>
            <a:ext cx="6389306" cy="4351338"/>
          </a:xfrm>
        </p:spPr>
      </p:pic>
    </p:spTree>
    <p:extLst>
      <p:ext uri="{BB962C8B-B14F-4D97-AF65-F5344CB8AC3E}">
        <p14:creationId xmlns:p14="http://schemas.microsoft.com/office/powerpoint/2010/main" val="8520212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6731" y="1825625"/>
            <a:ext cx="6558538" cy="4351338"/>
          </a:xfrm>
        </p:spPr>
      </p:pic>
    </p:spTree>
    <p:extLst>
      <p:ext uri="{BB962C8B-B14F-4D97-AF65-F5344CB8AC3E}">
        <p14:creationId xmlns:p14="http://schemas.microsoft.com/office/powerpoint/2010/main" val="11055227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5557" y="1825625"/>
            <a:ext cx="6540886" cy="4351338"/>
          </a:xfrm>
        </p:spPr>
      </p:pic>
    </p:spTree>
    <p:extLst>
      <p:ext uri="{BB962C8B-B14F-4D97-AF65-F5344CB8AC3E}">
        <p14:creationId xmlns:p14="http://schemas.microsoft.com/office/powerpoint/2010/main" val="4923117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1514" y="1825625"/>
            <a:ext cx="2908972" cy="4351338"/>
          </a:xfrm>
        </p:spPr>
      </p:pic>
    </p:spTree>
    <p:extLst>
      <p:ext uri="{BB962C8B-B14F-4D97-AF65-F5344CB8AC3E}">
        <p14:creationId xmlns:p14="http://schemas.microsoft.com/office/powerpoint/2010/main" val="297962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190764"/>
            <a:ext cx="5181600" cy="3621059"/>
          </a:xfrm>
        </p:spPr>
      </p:pic>
      <p:pic>
        <p:nvPicPr>
          <p:cNvPr id="6" name="Segnaposto contenuto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2224745"/>
            <a:ext cx="5181600" cy="3553097"/>
          </a:xfrm>
        </p:spPr>
      </p:pic>
    </p:spTree>
    <p:extLst>
      <p:ext uri="{BB962C8B-B14F-4D97-AF65-F5344CB8AC3E}">
        <p14:creationId xmlns:p14="http://schemas.microsoft.com/office/powerpoint/2010/main" val="7930108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219655"/>
            <a:ext cx="5181600" cy="3563277"/>
          </a:xfrm>
        </p:spPr>
      </p:pic>
      <p:pic>
        <p:nvPicPr>
          <p:cNvPr id="8" name="Segnaposto contenuto 7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2249134"/>
            <a:ext cx="5181600" cy="3504319"/>
          </a:xfrm>
        </p:spPr>
      </p:pic>
    </p:spTree>
    <p:extLst>
      <p:ext uri="{BB962C8B-B14F-4D97-AF65-F5344CB8AC3E}">
        <p14:creationId xmlns:p14="http://schemas.microsoft.com/office/powerpoint/2010/main" val="4219344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298352"/>
            <a:ext cx="5181600" cy="3405883"/>
          </a:xfrm>
        </p:spPr>
      </p:pic>
      <p:pic>
        <p:nvPicPr>
          <p:cNvPr id="8" name="Segnaposto contenuto 7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2188489"/>
            <a:ext cx="5181600" cy="3625609"/>
          </a:xfrm>
        </p:spPr>
      </p:pic>
    </p:spTree>
    <p:extLst>
      <p:ext uri="{BB962C8B-B14F-4D97-AF65-F5344CB8AC3E}">
        <p14:creationId xmlns:p14="http://schemas.microsoft.com/office/powerpoint/2010/main" val="4607945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188489"/>
            <a:ext cx="5181600" cy="3625609"/>
          </a:xfrm>
        </p:spPr>
      </p:pic>
      <p:pic>
        <p:nvPicPr>
          <p:cNvPr id="6" name="Segnaposto contenuto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2198998"/>
            <a:ext cx="5181600" cy="3604591"/>
          </a:xfrm>
        </p:spPr>
      </p:pic>
    </p:spTree>
    <p:extLst>
      <p:ext uri="{BB962C8B-B14F-4D97-AF65-F5344CB8AC3E}">
        <p14:creationId xmlns:p14="http://schemas.microsoft.com/office/powerpoint/2010/main" val="8504981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234839"/>
            <a:ext cx="5181600" cy="3532909"/>
          </a:xfrm>
        </p:spPr>
      </p:pic>
      <p:pic>
        <p:nvPicPr>
          <p:cNvPr id="6" name="Segnaposto contenuto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2209386"/>
            <a:ext cx="5181600" cy="3583815"/>
          </a:xfrm>
        </p:spPr>
      </p:pic>
    </p:spTree>
    <p:extLst>
      <p:ext uri="{BB962C8B-B14F-4D97-AF65-F5344CB8AC3E}">
        <p14:creationId xmlns:p14="http://schemas.microsoft.com/office/powerpoint/2010/main" val="6711013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214535"/>
            <a:ext cx="5181600" cy="3573517"/>
          </a:xfrm>
        </p:spPr>
      </p:pic>
      <p:pic>
        <p:nvPicPr>
          <p:cNvPr id="6" name="Segnaposto contenuto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2205915"/>
            <a:ext cx="5181600" cy="3590757"/>
          </a:xfrm>
        </p:spPr>
      </p:pic>
    </p:spTree>
    <p:extLst>
      <p:ext uri="{BB962C8B-B14F-4D97-AF65-F5344CB8AC3E}">
        <p14:creationId xmlns:p14="http://schemas.microsoft.com/office/powerpoint/2010/main" val="6163594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6740" y="1825625"/>
            <a:ext cx="6258520" cy="4351338"/>
          </a:xfrm>
        </p:spPr>
      </p:pic>
    </p:spTree>
    <p:extLst>
      <p:ext uri="{BB962C8B-B14F-4D97-AF65-F5344CB8AC3E}">
        <p14:creationId xmlns:p14="http://schemas.microsoft.com/office/powerpoint/2010/main" val="10212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8476" y="1825625"/>
            <a:ext cx="6255048" cy="4351338"/>
          </a:xfrm>
        </p:spPr>
      </p:pic>
    </p:spTree>
    <p:extLst>
      <p:ext uri="{BB962C8B-B14F-4D97-AF65-F5344CB8AC3E}">
        <p14:creationId xmlns:p14="http://schemas.microsoft.com/office/powerpoint/2010/main" val="499719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2496" y="1825625"/>
            <a:ext cx="6527007" cy="4351338"/>
          </a:xfrm>
        </p:spPr>
      </p:pic>
    </p:spTree>
    <p:extLst>
      <p:ext uri="{BB962C8B-B14F-4D97-AF65-F5344CB8AC3E}">
        <p14:creationId xmlns:p14="http://schemas.microsoft.com/office/powerpoint/2010/main" val="2132274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2496" y="1825625"/>
            <a:ext cx="6527007" cy="4351338"/>
          </a:xfrm>
        </p:spPr>
      </p:pic>
    </p:spTree>
    <p:extLst>
      <p:ext uri="{BB962C8B-B14F-4D97-AF65-F5344CB8AC3E}">
        <p14:creationId xmlns:p14="http://schemas.microsoft.com/office/powerpoint/2010/main" val="2075147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7745" y="1825625"/>
            <a:ext cx="6336510" cy="4351338"/>
          </a:xfrm>
        </p:spPr>
      </p:pic>
    </p:spTree>
    <p:extLst>
      <p:ext uri="{BB962C8B-B14F-4D97-AF65-F5344CB8AC3E}">
        <p14:creationId xmlns:p14="http://schemas.microsoft.com/office/powerpoint/2010/main" val="1872344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1897" y="1825625"/>
            <a:ext cx="3334206" cy="4351338"/>
          </a:xfrm>
        </p:spPr>
      </p:pic>
      <p:pic>
        <p:nvPicPr>
          <p:cNvPr id="8" name="Segnaposto contenuto 7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2412795"/>
            <a:ext cx="5181600" cy="3176998"/>
          </a:xfrm>
        </p:spPr>
      </p:pic>
    </p:spTree>
    <p:extLst>
      <p:ext uri="{BB962C8B-B14F-4D97-AF65-F5344CB8AC3E}">
        <p14:creationId xmlns:p14="http://schemas.microsoft.com/office/powerpoint/2010/main" val="1420518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Cambogia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5648" y="1825625"/>
            <a:ext cx="6280704" cy="4351338"/>
          </a:xfrm>
        </p:spPr>
      </p:pic>
    </p:spTree>
    <p:extLst>
      <p:ext uri="{BB962C8B-B14F-4D97-AF65-F5344CB8AC3E}">
        <p14:creationId xmlns:p14="http://schemas.microsoft.com/office/powerpoint/2010/main" val="10810115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2</Words>
  <Application>Microsoft Macintosh PowerPoint</Application>
  <PresentationFormat>Widescreen</PresentationFormat>
  <Paragraphs>2</Paragraphs>
  <Slides>39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39</vt:i4>
      </vt:variant>
    </vt:vector>
  </HeadingPairs>
  <TitlesOfParts>
    <vt:vector size="43" baseType="lpstr">
      <vt:lpstr>Arial</vt:lpstr>
      <vt:lpstr>Calibri</vt:lpstr>
      <vt:lpstr>Calibri Light</vt:lpstr>
      <vt:lpstr>Tema di Office</vt:lpstr>
      <vt:lpstr>Vietnam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Cambogia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maddalena carli</dc:creator>
  <cp:lastModifiedBy>maddalena carli</cp:lastModifiedBy>
  <cp:revision>15</cp:revision>
  <cp:lastPrinted>2017-04-18T05:35:23Z</cp:lastPrinted>
  <dcterms:created xsi:type="dcterms:W3CDTF">2017-03-21T07:10:16Z</dcterms:created>
  <dcterms:modified xsi:type="dcterms:W3CDTF">2017-04-18T09:58:55Z</dcterms:modified>
</cp:coreProperties>
</file>