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6" r:id="rId2"/>
    <p:sldId id="259" r:id="rId3"/>
    <p:sldId id="268" r:id="rId4"/>
    <p:sldId id="260" r:id="rId5"/>
    <p:sldId id="261" r:id="rId6"/>
    <p:sldId id="264" r:id="rId7"/>
    <p:sldId id="267" r:id="rId8"/>
    <p:sldId id="263" r:id="rId9"/>
    <p:sldId id="265" r:id="rId10"/>
    <p:sldId id="257" r:id="rId11"/>
    <p:sldId id="26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C4EBE-17F4-461D-80D3-68F636BB6368}" v="3" dt="2024-12-17T04:46:01.900"/>
    <p1510:client id="{4E6200EF-5598-4A4F-8FBB-80A9A01872F7}" v="1813" dt="2024-12-16T12:11:12.773"/>
    <p1510:client id="{D0A09161-5ADA-4F7C-9EAA-D0AB3B7E6A28}" v="33" dt="2024-12-17T04:49:38.238"/>
    <p1510:client id="{D3AE8730-5C86-4B01-AE46-541DF5378B0E}" v="1" dt="2024-12-15T06:20:25.169"/>
    <p1510:client id="{E8546123-2820-4808-9AB0-8C364F34576F}" v="852" dt="2024-12-16T13:29:28.070"/>
    <p1510:client id="{EC191494-4110-4965-9566-F67B3EAA6DE8}" v="725" dt="2024-12-17T04:45:06.769"/>
    <p1510:client id="{F9AA18B1-D096-4439-9A17-C95C3DD6D6AC}" v="3021" dt="2024-12-16T08:55:56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ro Livix" userId="2ac7d0b8c98e6d86" providerId="Windows Live" clId="Web-{EC191494-4110-4965-9566-F67B3EAA6DE8}"/>
    <pc:docChg chg="addSld modSld sldOrd">
      <pc:chgData name="Micro Livix" userId="2ac7d0b8c98e6d86" providerId="Windows Live" clId="Web-{EC191494-4110-4965-9566-F67B3EAA6DE8}" dt="2024-12-17T04:45:06.769" v="613" actId="1076"/>
      <pc:docMkLst>
        <pc:docMk/>
      </pc:docMkLst>
      <pc:sldChg chg="modSp mod setBg modShow">
        <pc:chgData name="Micro Livix" userId="2ac7d0b8c98e6d86" providerId="Windows Live" clId="Web-{EC191494-4110-4965-9566-F67B3EAA6DE8}" dt="2024-12-16T14:31:04.884" v="305" actId="20577"/>
        <pc:sldMkLst>
          <pc:docMk/>
          <pc:sldMk cId="358211910" sldId="256"/>
        </pc:sldMkLst>
        <pc:spChg chg="mod">
          <ac:chgData name="Micro Livix" userId="2ac7d0b8c98e6d86" providerId="Windows Live" clId="Web-{EC191494-4110-4965-9566-F67B3EAA6DE8}" dt="2024-12-16T14:31:04.884" v="305" actId="20577"/>
          <ac:spMkLst>
            <pc:docMk/>
            <pc:sldMk cId="358211910" sldId="256"/>
            <ac:spMk id="3" creationId="{51509CD1-2867-46C7-3C72-5B8620014BBA}"/>
          </ac:spMkLst>
        </pc:spChg>
        <pc:spChg chg="mod">
          <ac:chgData name="Micro Livix" userId="2ac7d0b8c98e6d86" providerId="Windows Live" clId="Web-{EC191494-4110-4965-9566-F67B3EAA6DE8}" dt="2024-12-16T14:08:11.895" v="191" actId="20577"/>
          <ac:spMkLst>
            <pc:docMk/>
            <pc:sldMk cId="358211910" sldId="256"/>
            <ac:spMk id="4" creationId="{7D77487D-282D-BBDA-4D8A-B2C6211BE9A8}"/>
          </ac:spMkLst>
        </pc:spChg>
        <pc:spChg chg="mod">
          <ac:chgData name="Micro Livix" userId="2ac7d0b8c98e6d86" providerId="Windows Live" clId="Web-{EC191494-4110-4965-9566-F67B3EAA6DE8}" dt="2024-12-16T13:39:19.265" v="88" actId="20577"/>
          <ac:spMkLst>
            <pc:docMk/>
            <pc:sldMk cId="358211910" sldId="256"/>
            <ac:spMk id="6" creationId="{78EEEF15-C8B5-74B9-3F73-0F656E9207EB}"/>
          </ac:spMkLst>
        </pc:spChg>
      </pc:sldChg>
      <pc:sldChg chg="modSp">
        <pc:chgData name="Micro Livix" userId="2ac7d0b8c98e6d86" providerId="Windows Live" clId="Web-{EC191494-4110-4965-9566-F67B3EAA6DE8}" dt="2024-12-16T14:29:41.571" v="293" actId="20577"/>
        <pc:sldMkLst>
          <pc:docMk/>
          <pc:sldMk cId="568778400" sldId="257"/>
        </pc:sldMkLst>
        <pc:spChg chg="mod">
          <ac:chgData name="Micro Livix" userId="2ac7d0b8c98e6d86" providerId="Windows Live" clId="Web-{EC191494-4110-4965-9566-F67B3EAA6DE8}" dt="2024-12-16T14:29:13.509" v="288" actId="20577"/>
          <ac:spMkLst>
            <pc:docMk/>
            <pc:sldMk cId="568778400" sldId="257"/>
            <ac:spMk id="3" creationId="{71B09BE3-7329-CB70-32DB-9A70E4E19F1D}"/>
          </ac:spMkLst>
        </pc:spChg>
        <pc:spChg chg="mod">
          <ac:chgData name="Micro Livix" userId="2ac7d0b8c98e6d86" providerId="Windows Live" clId="Web-{EC191494-4110-4965-9566-F67B3EAA6DE8}" dt="2024-12-16T14:29:41.571" v="293" actId="20577"/>
          <ac:spMkLst>
            <pc:docMk/>
            <pc:sldMk cId="568778400" sldId="257"/>
            <ac:spMk id="7" creationId="{E3C64EF1-B731-4FEF-99B4-5E0CCE3046A1}"/>
          </ac:spMkLst>
        </pc:spChg>
      </pc:sldChg>
      <pc:sldChg chg="modSp ord">
        <pc:chgData name="Micro Livix" userId="2ac7d0b8c98e6d86" providerId="Windows Live" clId="Web-{EC191494-4110-4965-9566-F67B3EAA6DE8}" dt="2024-12-16T14:26:06.305" v="237" actId="1076"/>
        <pc:sldMkLst>
          <pc:docMk/>
          <pc:sldMk cId="2554423552" sldId="259"/>
        </pc:sldMkLst>
        <pc:spChg chg="mod">
          <ac:chgData name="Micro Livix" userId="2ac7d0b8c98e6d86" providerId="Windows Live" clId="Web-{EC191494-4110-4965-9566-F67B3EAA6DE8}" dt="2024-12-16T14:26:02.055" v="235" actId="20577"/>
          <ac:spMkLst>
            <pc:docMk/>
            <pc:sldMk cId="2554423552" sldId="259"/>
            <ac:spMk id="8" creationId="{A266E10D-F47A-F5A2-753F-80D10B9C01CA}"/>
          </ac:spMkLst>
        </pc:spChg>
        <pc:picChg chg="mod">
          <ac:chgData name="Micro Livix" userId="2ac7d0b8c98e6d86" providerId="Windows Live" clId="Web-{EC191494-4110-4965-9566-F67B3EAA6DE8}" dt="2024-12-16T14:26:05.539" v="236" actId="1076"/>
          <ac:picMkLst>
            <pc:docMk/>
            <pc:sldMk cId="2554423552" sldId="259"/>
            <ac:picMk id="3" creationId="{899EF659-6F40-0BBA-5FF8-44792642506A}"/>
          </ac:picMkLst>
        </pc:picChg>
        <pc:picChg chg="mod">
          <ac:chgData name="Micro Livix" userId="2ac7d0b8c98e6d86" providerId="Windows Live" clId="Web-{EC191494-4110-4965-9566-F67B3EAA6DE8}" dt="2024-12-16T14:26:06.305" v="237" actId="1076"/>
          <ac:picMkLst>
            <pc:docMk/>
            <pc:sldMk cId="2554423552" sldId="259"/>
            <ac:picMk id="7" creationId="{E28493A7-E8E7-FF07-466A-01256BBDC559}"/>
          </ac:picMkLst>
        </pc:picChg>
      </pc:sldChg>
      <pc:sldChg chg="modSp">
        <pc:chgData name="Micro Livix" userId="2ac7d0b8c98e6d86" providerId="Windows Live" clId="Web-{EC191494-4110-4965-9566-F67B3EAA6DE8}" dt="2024-12-16T13:49:03.579" v="154" actId="20577"/>
        <pc:sldMkLst>
          <pc:docMk/>
          <pc:sldMk cId="2440379874" sldId="260"/>
        </pc:sldMkLst>
        <pc:spChg chg="mod">
          <ac:chgData name="Micro Livix" userId="2ac7d0b8c98e6d86" providerId="Windows Live" clId="Web-{EC191494-4110-4965-9566-F67B3EAA6DE8}" dt="2024-12-16T13:49:03.579" v="154" actId="20577"/>
          <ac:spMkLst>
            <pc:docMk/>
            <pc:sldMk cId="2440379874" sldId="260"/>
            <ac:spMk id="3" creationId="{73978438-27BC-DB13-3BF6-50C29AA39862}"/>
          </ac:spMkLst>
        </pc:spChg>
      </pc:sldChg>
      <pc:sldChg chg="modSp">
        <pc:chgData name="Micro Livix" userId="2ac7d0b8c98e6d86" providerId="Windows Live" clId="Web-{EC191494-4110-4965-9566-F67B3EAA6DE8}" dt="2024-12-16T13:48:16.579" v="146" actId="1076"/>
        <pc:sldMkLst>
          <pc:docMk/>
          <pc:sldMk cId="3348168744" sldId="261"/>
        </pc:sldMkLst>
        <pc:spChg chg="mod">
          <ac:chgData name="Micro Livix" userId="2ac7d0b8c98e6d86" providerId="Windows Live" clId="Web-{EC191494-4110-4965-9566-F67B3EAA6DE8}" dt="2024-12-16T13:47:40.391" v="138" actId="1076"/>
          <ac:spMkLst>
            <pc:docMk/>
            <pc:sldMk cId="3348168744" sldId="261"/>
            <ac:spMk id="3" creationId="{6B58EBEC-4369-BA2B-71BC-04D6B5F4D9F4}"/>
          </ac:spMkLst>
        </pc:spChg>
        <pc:spChg chg="mod">
          <ac:chgData name="Micro Livix" userId="2ac7d0b8c98e6d86" providerId="Windows Live" clId="Web-{EC191494-4110-4965-9566-F67B3EAA6DE8}" dt="2024-12-16T13:48:07.016" v="142" actId="1076"/>
          <ac:spMkLst>
            <pc:docMk/>
            <pc:sldMk cId="3348168744" sldId="261"/>
            <ac:spMk id="7" creationId="{8F4B5DFB-4046-46A3-CBF0-A1263F56F45E}"/>
          </ac:spMkLst>
        </pc:spChg>
        <pc:spChg chg="mod">
          <ac:chgData name="Micro Livix" userId="2ac7d0b8c98e6d86" providerId="Windows Live" clId="Web-{EC191494-4110-4965-9566-F67B3EAA6DE8}" dt="2024-12-16T13:48:16.579" v="146" actId="1076"/>
          <ac:spMkLst>
            <pc:docMk/>
            <pc:sldMk cId="3348168744" sldId="261"/>
            <ac:spMk id="11" creationId="{2A8737F3-E977-69B2-EF01-B6C18F8C091F}"/>
          </ac:spMkLst>
        </pc:spChg>
        <pc:picChg chg="mod">
          <ac:chgData name="Micro Livix" userId="2ac7d0b8c98e6d86" providerId="Windows Live" clId="Web-{EC191494-4110-4965-9566-F67B3EAA6DE8}" dt="2024-12-16T13:48:09.610" v="143" actId="1076"/>
          <ac:picMkLst>
            <pc:docMk/>
            <pc:sldMk cId="3348168744" sldId="261"/>
            <ac:picMk id="2" creationId="{5263D86C-F1A8-84D3-35CF-DF76DD4F796D}"/>
          </ac:picMkLst>
        </pc:picChg>
        <pc:picChg chg="mod">
          <ac:chgData name="Micro Livix" userId="2ac7d0b8c98e6d86" providerId="Windows Live" clId="Web-{EC191494-4110-4965-9566-F67B3EAA6DE8}" dt="2024-12-16T13:48:10.688" v="144" actId="1076"/>
          <ac:picMkLst>
            <pc:docMk/>
            <pc:sldMk cId="3348168744" sldId="261"/>
            <ac:picMk id="8" creationId="{1E6C707A-7DC7-AD6D-FB8B-E42DC13E469E}"/>
          </ac:picMkLst>
        </pc:picChg>
        <pc:picChg chg="mod">
          <ac:chgData name="Micro Livix" userId="2ac7d0b8c98e6d86" providerId="Windows Live" clId="Web-{EC191494-4110-4965-9566-F67B3EAA6DE8}" dt="2024-12-16T13:48:13.844" v="145" actId="1076"/>
          <ac:picMkLst>
            <pc:docMk/>
            <pc:sldMk cId="3348168744" sldId="261"/>
            <ac:picMk id="9" creationId="{0DB571C8-64EA-78DE-3963-12A0C0FD3A24}"/>
          </ac:picMkLst>
        </pc:picChg>
      </pc:sldChg>
      <pc:sldChg chg="modSp">
        <pc:chgData name="Micro Livix" userId="2ac7d0b8c98e6d86" providerId="Windows Live" clId="Web-{EC191494-4110-4965-9566-F67B3EAA6DE8}" dt="2024-12-16T14:30:12.493" v="300" actId="20577"/>
        <pc:sldMkLst>
          <pc:docMk/>
          <pc:sldMk cId="2340508700" sldId="262"/>
        </pc:sldMkLst>
        <pc:spChg chg="mod">
          <ac:chgData name="Micro Livix" userId="2ac7d0b8c98e6d86" providerId="Windows Live" clId="Web-{EC191494-4110-4965-9566-F67B3EAA6DE8}" dt="2024-12-16T14:29:29.102" v="291" actId="20577"/>
          <ac:spMkLst>
            <pc:docMk/>
            <pc:sldMk cId="2340508700" sldId="262"/>
            <ac:spMk id="3" creationId="{870D5FE6-A2F9-DC1F-6DD9-473CEC46805D}"/>
          </ac:spMkLst>
        </pc:spChg>
        <pc:spChg chg="mod">
          <ac:chgData name="Micro Livix" userId="2ac7d0b8c98e6d86" providerId="Windows Live" clId="Web-{EC191494-4110-4965-9566-F67B3EAA6DE8}" dt="2024-12-16T14:30:12.493" v="300" actId="20577"/>
          <ac:spMkLst>
            <pc:docMk/>
            <pc:sldMk cId="2340508700" sldId="262"/>
            <ac:spMk id="7" creationId="{31EF9D57-7E9B-DA18-B158-81CA88729609}"/>
          </ac:spMkLst>
        </pc:spChg>
      </pc:sldChg>
      <pc:sldChg chg="modSp">
        <pc:chgData name="Micro Livix" userId="2ac7d0b8c98e6d86" providerId="Windows Live" clId="Web-{EC191494-4110-4965-9566-F67B3EAA6DE8}" dt="2024-12-16T14:23:17.007" v="198" actId="20577"/>
        <pc:sldMkLst>
          <pc:docMk/>
          <pc:sldMk cId="1429280528" sldId="263"/>
        </pc:sldMkLst>
        <pc:spChg chg="mod">
          <ac:chgData name="Micro Livix" userId="2ac7d0b8c98e6d86" providerId="Windows Live" clId="Web-{EC191494-4110-4965-9566-F67B3EAA6DE8}" dt="2024-12-16T14:23:17.007" v="198" actId="20577"/>
          <ac:spMkLst>
            <pc:docMk/>
            <pc:sldMk cId="1429280528" sldId="263"/>
            <ac:spMk id="3" creationId="{FB587FDF-EFC9-6B7D-0853-F4CF6500E8D5}"/>
          </ac:spMkLst>
        </pc:spChg>
      </pc:sldChg>
      <pc:sldChg chg="modSp">
        <pc:chgData name="Micro Livix" userId="2ac7d0b8c98e6d86" providerId="Windows Live" clId="Web-{EC191494-4110-4965-9566-F67B3EAA6DE8}" dt="2024-12-16T13:48:27.548" v="148" actId="20577"/>
        <pc:sldMkLst>
          <pc:docMk/>
          <pc:sldMk cId="672174248" sldId="264"/>
        </pc:sldMkLst>
        <pc:spChg chg="mod">
          <ac:chgData name="Micro Livix" userId="2ac7d0b8c98e6d86" providerId="Windows Live" clId="Web-{EC191494-4110-4965-9566-F67B3EAA6DE8}" dt="2024-12-16T13:48:27.548" v="148" actId="20577"/>
          <ac:spMkLst>
            <pc:docMk/>
            <pc:sldMk cId="672174248" sldId="264"/>
            <ac:spMk id="3" creationId="{46DBBE46-FC56-67C4-A6EA-A146FF03A8E0}"/>
          </ac:spMkLst>
        </pc:spChg>
      </pc:sldChg>
      <pc:sldChg chg="modSp">
        <pc:chgData name="Micro Livix" userId="2ac7d0b8c98e6d86" providerId="Windows Live" clId="Web-{EC191494-4110-4965-9566-F67B3EAA6DE8}" dt="2024-12-16T14:25:16.008" v="206" actId="20577"/>
        <pc:sldMkLst>
          <pc:docMk/>
          <pc:sldMk cId="407556099" sldId="265"/>
        </pc:sldMkLst>
        <pc:spChg chg="mod">
          <ac:chgData name="Micro Livix" userId="2ac7d0b8c98e6d86" providerId="Windows Live" clId="Web-{EC191494-4110-4965-9566-F67B3EAA6DE8}" dt="2024-12-16T14:25:16.008" v="206" actId="20577"/>
          <ac:spMkLst>
            <pc:docMk/>
            <pc:sldMk cId="407556099" sldId="265"/>
            <ac:spMk id="3" creationId="{C8F9907F-C99E-1660-6A7A-E11BC8E1BBE5}"/>
          </ac:spMkLst>
        </pc:spChg>
      </pc:sldChg>
      <pc:sldChg chg="modSp">
        <pc:chgData name="Micro Livix" userId="2ac7d0b8c98e6d86" providerId="Windows Live" clId="Web-{EC191494-4110-4965-9566-F67B3EAA6DE8}" dt="2024-12-16T13:48:45.766" v="152" actId="20577"/>
        <pc:sldMkLst>
          <pc:docMk/>
          <pc:sldMk cId="2238110869" sldId="267"/>
        </pc:sldMkLst>
        <pc:spChg chg="mod">
          <ac:chgData name="Micro Livix" userId="2ac7d0b8c98e6d86" providerId="Windows Live" clId="Web-{EC191494-4110-4965-9566-F67B3EAA6DE8}" dt="2024-12-16T13:48:45.766" v="152" actId="20577"/>
          <ac:spMkLst>
            <pc:docMk/>
            <pc:sldMk cId="2238110869" sldId="267"/>
            <ac:spMk id="3" creationId="{FCF81DB3-0694-22A4-CE79-DDD5C4D5762A}"/>
          </ac:spMkLst>
        </pc:spChg>
      </pc:sldChg>
      <pc:sldChg chg="addSp delSp modSp ord">
        <pc:chgData name="Micro Livix" userId="2ac7d0b8c98e6d86" providerId="Windows Live" clId="Web-{EC191494-4110-4965-9566-F67B3EAA6DE8}" dt="2024-12-17T04:43:45.047" v="607"/>
        <pc:sldMkLst>
          <pc:docMk/>
          <pc:sldMk cId="2817711493" sldId="268"/>
        </pc:sldMkLst>
        <pc:spChg chg="add del">
          <ac:chgData name="Micro Livix" userId="2ac7d0b8c98e6d86" providerId="Windows Live" clId="Web-{EC191494-4110-4965-9566-F67B3EAA6DE8}" dt="2024-12-17T04:14:20.378" v="401"/>
          <ac:spMkLst>
            <pc:docMk/>
            <pc:sldMk cId="2817711493" sldId="268"/>
            <ac:spMk id="8" creationId="{E5EEC02C-A7C9-749D-ED02-06A261ED23FB}"/>
          </ac:spMkLst>
        </pc:spChg>
        <pc:spChg chg="add mod">
          <ac:chgData name="Micro Livix" userId="2ac7d0b8c98e6d86" providerId="Windows Live" clId="Web-{EC191494-4110-4965-9566-F67B3EAA6DE8}" dt="2024-12-17T04:38:48.605" v="569" actId="1076"/>
          <ac:spMkLst>
            <pc:docMk/>
            <pc:sldMk cId="2817711493" sldId="268"/>
            <ac:spMk id="9" creationId="{37692C62-1A87-74F8-F854-EF68B4786672}"/>
          </ac:spMkLst>
        </pc:spChg>
        <pc:spChg chg="add mod">
          <ac:chgData name="Micro Livix" userId="2ac7d0b8c98e6d86" providerId="Windows Live" clId="Web-{EC191494-4110-4965-9566-F67B3EAA6DE8}" dt="2024-12-17T04:28:18.401" v="504"/>
          <ac:spMkLst>
            <pc:docMk/>
            <pc:sldMk cId="2817711493" sldId="268"/>
            <ac:spMk id="12" creationId="{B7DC2D4C-9974-A1BF-305E-2510C2EDA716}"/>
          </ac:spMkLst>
        </pc:spChg>
        <pc:spChg chg="add mod">
          <ac:chgData name="Micro Livix" userId="2ac7d0b8c98e6d86" providerId="Windows Live" clId="Web-{EC191494-4110-4965-9566-F67B3EAA6DE8}" dt="2024-12-17T04:28:50.699" v="512" actId="1076"/>
          <ac:spMkLst>
            <pc:docMk/>
            <pc:sldMk cId="2817711493" sldId="268"/>
            <ac:spMk id="14" creationId="{DE2B6153-508B-E138-30C4-8CEE61E3F4C4}"/>
          </ac:spMkLst>
        </pc:spChg>
        <pc:spChg chg="add mod">
          <ac:chgData name="Micro Livix" userId="2ac7d0b8c98e6d86" providerId="Windows Live" clId="Web-{EC191494-4110-4965-9566-F67B3EAA6DE8}" dt="2024-12-17T04:29:01.468" v="514" actId="1076"/>
          <ac:spMkLst>
            <pc:docMk/>
            <pc:sldMk cId="2817711493" sldId="268"/>
            <ac:spMk id="17" creationId="{8F10F37B-73FF-C1C5-57DF-BE3428968E53}"/>
          </ac:spMkLst>
        </pc:spChg>
        <pc:spChg chg="add del mod ord">
          <ac:chgData name="Micro Livix" userId="2ac7d0b8c98e6d86" providerId="Windows Live" clId="Web-{EC191494-4110-4965-9566-F67B3EAA6DE8}" dt="2024-12-17T04:39:49.747" v="581" actId="1076"/>
          <ac:spMkLst>
            <pc:docMk/>
            <pc:sldMk cId="2817711493" sldId="268"/>
            <ac:spMk id="18" creationId="{04A7A086-5003-D208-8A0A-5F3E9585553B}"/>
          </ac:spMkLst>
        </pc:spChg>
        <pc:spChg chg="add mod">
          <ac:chgData name="Micro Livix" userId="2ac7d0b8c98e6d86" providerId="Windows Live" clId="Web-{EC191494-4110-4965-9566-F67B3EAA6DE8}" dt="2024-12-17T04:30:30.829" v="535"/>
          <ac:spMkLst>
            <pc:docMk/>
            <pc:sldMk cId="2817711493" sldId="268"/>
            <ac:spMk id="19" creationId="{C47C7607-489B-98A6-554F-11820B88E1C0}"/>
          </ac:spMkLst>
        </pc:spChg>
        <pc:spChg chg="add del">
          <ac:chgData name="Micro Livix" userId="2ac7d0b8c98e6d86" providerId="Windows Live" clId="Web-{EC191494-4110-4965-9566-F67B3EAA6DE8}" dt="2024-12-17T04:29:07.265" v="517"/>
          <ac:spMkLst>
            <pc:docMk/>
            <pc:sldMk cId="2817711493" sldId="268"/>
            <ac:spMk id="20" creationId="{8832DEDE-5213-BB3B-7C8B-82B5A5C504A2}"/>
          </ac:spMkLst>
        </pc:spChg>
        <pc:spChg chg="add del mod ord">
          <ac:chgData name="Micro Livix" userId="2ac7d0b8c98e6d86" providerId="Windows Live" clId="Web-{EC191494-4110-4965-9566-F67B3EAA6DE8}" dt="2024-12-17T04:41:30.061" v="595" actId="1076"/>
          <ac:spMkLst>
            <pc:docMk/>
            <pc:sldMk cId="2817711493" sldId="268"/>
            <ac:spMk id="22" creationId="{A16C301B-9039-7336-9662-2D71A2FBD0A5}"/>
          </ac:spMkLst>
        </pc:spChg>
        <pc:spChg chg="add mod">
          <ac:chgData name="Micro Livix" userId="2ac7d0b8c98e6d86" providerId="Windows Live" clId="Web-{EC191494-4110-4965-9566-F67B3EAA6DE8}" dt="2024-12-17T04:33:03.801" v="553"/>
          <ac:spMkLst>
            <pc:docMk/>
            <pc:sldMk cId="2817711493" sldId="268"/>
            <ac:spMk id="23" creationId="{9533AD4A-3A46-0810-F71B-A641C148B960}"/>
          </ac:spMkLst>
        </pc:spChg>
        <pc:spChg chg="add mod">
          <ac:chgData name="Micro Livix" userId="2ac7d0b8c98e6d86" providerId="Windows Live" clId="Web-{EC191494-4110-4965-9566-F67B3EAA6DE8}" dt="2024-12-17T04:34:11.755" v="558" actId="1076"/>
          <ac:spMkLst>
            <pc:docMk/>
            <pc:sldMk cId="2817711493" sldId="268"/>
            <ac:spMk id="24" creationId="{F04FBC73-35CC-E5F2-FBEC-CA38307135AC}"/>
          </ac:spMkLst>
        </pc:spChg>
        <pc:spChg chg="add del mod">
          <ac:chgData name="Micro Livix" userId="2ac7d0b8c98e6d86" providerId="Windows Live" clId="Web-{EC191494-4110-4965-9566-F67B3EAA6DE8}" dt="2024-12-17T04:26:03.774" v="491" actId="1076"/>
          <ac:spMkLst>
            <pc:docMk/>
            <pc:sldMk cId="2817711493" sldId="268"/>
            <ac:spMk id="38" creationId="{F7C8F2AF-67D7-CD10-8F00-6DACF2F8ED52}"/>
          </ac:spMkLst>
        </pc:spChg>
        <pc:spChg chg="add del mod">
          <ac:chgData name="Micro Livix" userId="2ac7d0b8c98e6d86" providerId="Windows Live" clId="Web-{EC191494-4110-4965-9566-F67B3EAA6DE8}" dt="2024-12-17T04:26:07.040" v="492" actId="1076"/>
          <ac:spMkLst>
            <pc:docMk/>
            <pc:sldMk cId="2817711493" sldId="268"/>
            <ac:spMk id="39" creationId="{CF93FC02-D021-7365-919D-D142396F310C}"/>
          </ac:spMkLst>
        </pc:spChg>
        <pc:spChg chg="add del mod">
          <ac:chgData name="Micro Livix" userId="2ac7d0b8c98e6d86" providerId="Windows Live" clId="Web-{EC191494-4110-4965-9566-F67B3EAA6DE8}" dt="2024-12-17T04:31:42.487" v="546" actId="1076"/>
          <ac:spMkLst>
            <pc:docMk/>
            <pc:sldMk cId="2817711493" sldId="268"/>
            <ac:spMk id="40" creationId="{F890D6E2-5BEB-9632-FF24-E8506DDFB584}"/>
          </ac:spMkLst>
        </pc:spChg>
        <pc:spChg chg="add del mod">
          <ac:chgData name="Micro Livix" userId="2ac7d0b8c98e6d86" providerId="Windows Live" clId="Web-{EC191494-4110-4965-9566-F67B3EAA6DE8}" dt="2024-12-17T04:32:36.675" v="550" actId="1076"/>
          <ac:spMkLst>
            <pc:docMk/>
            <pc:sldMk cId="2817711493" sldId="268"/>
            <ac:spMk id="41" creationId="{AFC1C439-6C6F-F0CC-0147-EEF703BB40A2}"/>
          </ac:spMkLst>
        </pc:spChg>
        <pc:spChg chg="add del mod">
          <ac:chgData name="Micro Livix" userId="2ac7d0b8c98e6d86" providerId="Windows Live" clId="Web-{EC191494-4110-4965-9566-F67B3EAA6DE8}" dt="2024-12-17T04:33:39.489" v="556" actId="1076"/>
          <ac:spMkLst>
            <pc:docMk/>
            <pc:sldMk cId="2817711493" sldId="268"/>
            <ac:spMk id="42" creationId="{12C7AA9E-E3CB-0D05-6600-ECFA30A1DE0F}"/>
          </ac:spMkLst>
        </pc:spChg>
        <pc:picChg chg="add del mod">
          <ac:chgData name="Micro Livix" userId="2ac7d0b8c98e6d86" providerId="Windows Live" clId="Web-{EC191494-4110-4965-9566-F67B3EAA6DE8}" dt="2024-12-17T04:13:55.987" v="399"/>
          <ac:picMkLst>
            <pc:docMk/>
            <pc:sldMk cId="2817711493" sldId="268"/>
            <ac:picMk id="3" creationId="{3F9E644C-B81E-1413-3260-E0351436575D}"/>
          </ac:picMkLst>
        </pc:picChg>
        <pc:picChg chg="add del mod">
          <ac:chgData name="Micro Livix" userId="2ac7d0b8c98e6d86" providerId="Windows Live" clId="Web-{EC191494-4110-4965-9566-F67B3EAA6DE8}" dt="2024-12-17T04:38:15.292" v="565" actId="1076"/>
          <ac:picMkLst>
            <pc:docMk/>
            <pc:sldMk cId="2817711493" sldId="268"/>
            <ac:picMk id="7" creationId="{E5141185-D123-D814-7650-D9E58EABCB57}"/>
          </ac:picMkLst>
        </pc:picChg>
        <pc:picChg chg="add del mod">
          <ac:chgData name="Micro Livix" userId="2ac7d0b8c98e6d86" providerId="Windows Live" clId="Web-{EC191494-4110-4965-9566-F67B3EAA6DE8}" dt="2024-12-17T04:17:46.029" v="430"/>
          <ac:picMkLst>
            <pc:docMk/>
            <pc:sldMk cId="2817711493" sldId="268"/>
            <ac:picMk id="10" creationId="{23ACE5A6-1583-7ED6-3D88-2AF34E349AB7}"/>
          </ac:picMkLst>
        </pc:picChg>
        <pc:picChg chg="add del mod">
          <ac:chgData name="Micro Livix" userId="2ac7d0b8c98e6d86" providerId="Windows Live" clId="Web-{EC191494-4110-4965-9566-F67B3EAA6DE8}" dt="2024-12-17T04:42:29.109" v="597"/>
          <ac:picMkLst>
            <pc:docMk/>
            <pc:sldMk cId="2817711493" sldId="268"/>
            <ac:picMk id="25" creationId="{01F58132-8405-582F-19C4-13EC45CC35F2}"/>
          </ac:picMkLst>
        </pc:picChg>
        <pc:inkChg chg="add del">
          <ac:chgData name="Micro Livix" userId="2ac7d0b8c98e6d86" providerId="Windows Live" clId="Web-{EC191494-4110-4965-9566-F67B3EAA6DE8}" dt="2024-12-17T04:19:34.002" v="438"/>
          <ac:inkMkLst>
            <pc:docMk/>
            <pc:sldMk cId="2817711493" sldId="268"/>
            <ac:inkMk id="2" creationId="{E8CBC528-A9E0-6BEF-FF71-5FDDB359B9B3}"/>
          </ac:inkMkLst>
        </pc:inkChg>
        <pc:inkChg chg="add del">
          <ac:chgData name="Micro Livix" userId="2ac7d0b8c98e6d86" providerId="Windows Live" clId="Web-{EC191494-4110-4965-9566-F67B3EAA6DE8}" dt="2024-12-17T04:13:25.814" v="386"/>
          <ac:inkMkLst>
            <pc:docMk/>
            <pc:sldMk cId="2817711493" sldId="268"/>
            <ac:inkMk id="11" creationId="{E4138D63-BAAE-4F87-FC37-330E5F35D60B}"/>
          </ac:inkMkLst>
        </pc:inkChg>
        <pc:inkChg chg="add del">
          <ac:chgData name="Micro Livix" userId="2ac7d0b8c98e6d86" providerId="Windows Live" clId="Web-{EC191494-4110-4965-9566-F67B3EAA6DE8}" dt="2024-12-17T04:13:15.080" v="380"/>
          <ac:inkMkLst>
            <pc:docMk/>
            <pc:sldMk cId="2817711493" sldId="268"/>
            <ac:inkMk id="13" creationId="{46FED16B-5BEB-478F-9C1B-EE6F106A6291}"/>
          </ac:inkMkLst>
        </pc:inkChg>
        <pc:inkChg chg="add del">
          <ac:chgData name="Micro Livix" userId="2ac7d0b8c98e6d86" providerId="Windows Live" clId="Web-{EC191494-4110-4965-9566-F67B3EAA6DE8}" dt="2024-12-17T04:13:12.627" v="379"/>
          <ac:inkMkLst>
            <pc:docMk/>
            <pc:sldMk cId="2817711493" sldId="268"/>
            <ac:inkMk id="15" creationId="{BA6F5794-8E23-7598-0E46-EB9DFB210725}"/>
          </ac:inkMkLst>
        </pc:inkChg>
        <pc:inkChg chg="add del">
          <ac:chgData name="Micro Livix" userId="2ac7d0b8c98e6d86" providerId="Windows Live" clId="Web-{EC191494-4110-4965-9566-F67B3EAA6DE8}" dt="2024-12-17T04:13:17.533" v="381"/>
          <ac:inkMkLst>
            <pc:docMk/>
            <pc:sldMk cId="2817711493" sldId="268"/>
            <ac:inkMk id="16" creationId="{B0692D9D-8371-5DA8-EA62-5A27F118B886}"/>
          </ac:inkMkLst>
        </pc:inkChg>
        <pc:inkChg chg="add del">
          <ac:chgData name="Micro Livix" userId="2ac7d0b8c98e6d86" providerId="Windows Live" clId="Web-{EC191494-4110-4965-9566-F67B3EAA6DE8}" dt="2024-12-17T04:30:18.860" v="533"/>
          <ac:inkMkLst>
            <pc:docMk/>
            <pc:sldMk cId="2817711493" sldId="268"/>
            <ac:inkMk id="21" creationId="{D441845D-1B75-DB8D-F7F0-8B7EF90B469B}"/>
          </ac:inkMkLst>
        </pc:inkChg>
        <pc:inkChg chg="add del ord">
          <ac:chgData name="Micro Livix" userId="2ac7d0b8c98e6d86" providerId="Windows Live" clId="Web-{EC191494-4110-4965-9566-F67B3EAA6DE8}" dt="2024-12-17T04:21:01.223" v="453"/>
          <ac:inkMkLst>
            <pc:docMk/>
            <pc:sldMk cId="2817711493" sldId="268"/>
            <ac:inkMk id="26" creationId="{0930DDB5-CF02-17D3-C609-64AB160E461B}"/>
          </ac:inkMkLst>
        </pc:inkChg>
        <pc:inkChg chg="add del">
          <ac:chgData name="Micro Livix" userId="2ac7d0b8c98e6d86" providerId="Windows Live" clId="Web-{EC191494-4110-4965-9566-F67B3EAA6DE8}" dt="2024-12-17T04:13:20.002" v="382"/>
          <ac:inkMkLst>
            <pc:docMk/>
            <pc:sldMk cId="2817711493" sldId="268"/>
            <ac:inkMk id="28" creationId="{08451090-543B-A899-D4B6-BBE4E578D772}"/>
          </ac:inkMkLst>
        </pc:inkChg>
        <pc:inkChg chg="add del">
          <ac:chgData name="Micro Livix" userId="2ac7d0b8c98e6d86" providerId="Windows Live" clId="Web-{EC191494-4110-4965-9566-F67B3EAA6DE8}" dt="2024-12-17T04:13:25.814" v="387"/>
          <ac:inkMkLst>
            <pc:docMk/>
            <pc:sldMk cId="2817711493" sldId="268"/>
            <ac:inkMk id="29" creationId="{25FBD1A6-0201-21A8-D939-5DE7E1CB3CF7}"/>
          </ac:inkMkLst>
        </pc:inkChg>
        <pc:inkChg chg="add del">
          <ac:chgData name="Micro Livix" userId="2ac7d0b8c98e6d86" providerId="Windows Live" clId="Web-{EC191494-4110-4965-9566-F67B3EAA6DE8}" dt="2024-12-17T04:13:25.064" v="385"/>
          <ac:inkMkLst>
            <pc:docMk/>
            <pc:sldMk cId="2817711493" sldId="268"/>
            <ac:inkMk id="30" creationId="{28BCD6F6-C7E1-9C11-7821-FD9B2ABC98B5}"/>
          </ac:inkMkLst>
        </pc:inkChg>
        <pc:inkChg chg="add del">
          <ac:chgData name="Micro Livix" userId="2ac7d0b8c98e6d86" providerId="Windows Live" clId="Web-{EC191494-4110-4965-9566-F67B3EAA6DE8}" dt="2024-12-17T04:13:25.814" v="388"/>
          <ac:inkMkLst>
            <pc:docMk/>
            <pc:sldMk cId="2817711493" sldId="268"/>
            <ac:inkMk id="37" creationId="{2A9E57C4-3EAA-7DA8-44FC-5CD6B538426B}"/>
          </ac:inkMkLst>
        </pc:inkChg>
      </pc:sldChg>
      <pc:sldChg chg="addSp delSp modSp new mod modShow">
        <pc:chgData name="Micro Livix" userId="2ac7d0b8c98e6d86" providerId="Windows Live" clId="Web-{EC191494-4110-4965-9566-F67B3EAA6DE8}" dt="2024-12-17T04:45:06.769" v="613" actId="1076"/>
        <pc:sldMkLst>
          <pc:docMk/>
          <pc:sldMk cId="2152188288" sldId="269"/>
        </pc:sldMkLst>
        <pc:spChg chg="del">
          <ac:chgData name="Micro Livix" userId="2ac7d0b8c98e6d86" providerId="Windows Live" clId="Web-{EC191494-4110-4965-9566-F67B3EAA6DE8}" dt="2024-12-17T04:42:34.281" v="599"/>
          <ac:spMkLst>
            <pc:docMk/>
            <pc:sldMk cId="2152188288" sldId="269"/>
            <ac:spMk id="2" creationId="{A7AAE9C4-6E22-83C6-C5CC-557E637F2303}"/>
          </ac:spMkLst>
        </pc:spChg>
        <pc:spChg chg="del">
          <ac:chgData name="Micro Livix" userId="2ac7d0b8c98e6d86" providerId="Windows Live" clId="Web-{EC191494-4110-4965-9566-F67B3EAA6DE8}" dt="2024-12-17T04:42:35.796" v="600"/>
          <ac:spMkLst>
            <pc:docMk/>
            <pc:sldMk cId="2152188288" sldId="269"/>
            <ac:spMk id="3" creationId="{8DF23A4D-71BE-52D6-89A4-9E58CA70E69A}"/>
          </ac:spMkLst>
        </pc:spChg>
        <pc:picChg chg="add mod">
          <ac:chgData name="Micro Livix" userId="2ac7d0b8c98e6d86" providerId="Windows Live" clId="Web-{EC191494-4110-4965-9566-F67B3EAA6DE8}" dt="2024-12-17T04:45:06.769" v="613" actId="1076"/>
          <ac:picMkLst>
            <pc:docMk/>
            <pc:sldMk cId="2152188288" sldId="269"/>
            <ac:picMk id="7" creationId="{07451C7B-7DC0-1B45-EBE7-08B0D2A71AEE}"/>
          </ac:picMkLst>
        </pc:picChg>
      </pc:sldChg>
    </pc:docChg>
  </pc:docChgLst>
  <pc:docChgLst>
    <pc:chgData name="Micro Livix" userId="2ac7d0b8c98e6d86" providerId="Windows Live" clId="Web-{F9AA18B1-D096-4439-9A17-C95C3DD6D6AC}"/>
    <pc:docChg chg="addSld delSld modSld sldOrd addMainMaster delMainMaster">
      <pc:chgData name="Micro Livix" userId="2ac7d0b8c98e6d86" providerId="Windows Live" clId="Web-{F9AA18B1-D096-4439-9A17-C95C3DD6D6AC}" dt="2024-12-16T08:55:56.064" v="2582" actId="20577"/>
      <pc:docMkLst>
        <pc:docMk/>
      </pc:docMkLst>
      <pc:sldChg chg="addSp delSp modSp new mod ord modClrScheme chgLayout">
        <pc:chgData name="Micro Livix" userId="2ac7d0b8c98e6d86" providerId="Windows Live" clId="Web-{F9AA18B1-D096-4439-9A17-C95C3DD6D6AC}" dt="2024-12-16T08:55:56.064" v="2582" actId="20577"/>
        <pc:sldMkLst>
          <pc:docMk/>
          <pc:sldMk cId="358211910" sldId="256"/>
        </pc:sldMkLst>
        <pc:spChg chg="del mod ord">
          <ac:chgData name="Micro Livix" userId="2ac7d0b8c98e6d86" providerId="Windows Live" clId="Web-{F9AA18B1-D096-4439-9A17-C95C3DD6D6AC}" dt="2024-12-16T08:51:41.414" v="2544"/>
          <ac:spMkLst>
            <pc:docMk/>
            <pc:sldMk cId="358211910" sldId="256"/>
            <ac:spMk id="2" creationId="{02BEAA14-256F-AE2C-E948-FE3E594D61B5}"/>
          </ac:spMkLst>
        </pc:spChg>
        <pc:spChg chg="mod ord">
          <ac:chgData name="Micro Livix" userId="2ac7d0b8c98e6d86" providerId="Windows Live" clId="Web-{F9AA18B1-D096-4439-9A17-C95C3DD6D6AC}" dt="2024-12-16T08:53:13.058" v="2555" actId="1076"/>
          <ac:spMkLst>
            <pc:docMk/>
            <pc:sldMk cId="358211910" sldId="256"/>
            <ac:spMk id="3" creationId="{51509CD1-2867-46C7-3C72-5B8620014BBA}"/>
          </ac:spMkLst>
        </pc:spChg>
        <pc:spChg chg="add mod">
          <ac:chgData name="Micro Livix" userId="2ac7d0b8c98e6d86" providerId="Windows Live" clId="Web-{F9AA18B1-D096-4439-9A17-C95C3DD6D6AC}" dt="2024-12-16T08:53:13.011" v="2554" actId="1076"/>
          <ac:spMkLst>
            <pc:docMk/>
            <pc:sldMk cId="358211910" sldId="256"/>
            <ac:spMk id="4" creationId="{7D77487D-282D-BBDA-4D8A-B2C6211BE9A8}"/>
          </ac:spMkLst>
        </pc:spChg>
        <pc:spChg chg="add del mod">
          <ac:chgData name="Micro Livix" userId="2ac7d0b8c98e6d86" providerId="Windows Live" clId="Web-{F9AA18B1-D096-4439-9A17-C95C3DD6D6AC}" dt="2024-12-15T07:34:18.050" v="882"/>
          <ac:spMkLst>
            <pc:docMk/>
            <pc:sldMk cId="358211910" sldId="256"/>
            <ac:spMk id="5" creationId="{F4F9B70D-D6A8-F101-4947-23690E12261A}"/>
          </ac:spMkLst>
        </pc:spChg>
        <pc:spChg chg="add mod">
          <ac:chgData name="Micro Livix" userId="2ac7d0b8c98e6d86" providerId="Windows Live" clId="Web-{F9AA18B1-D096-4439-9A17-C95C3DD6D6AC}" dt="2024-12-16T08:55:56.064" v="2582" actId="20577"/>
          <ac:spMkLst>
            <pc:docMk/>
            <pc:sldMk cId="358211910" sldId="256"/>
            <ac:spMk id="6" creationId="{78EEEF15-C8B5-74B9-3F73-0F656E9207EB}"/>
          </ac:spMkLst>
        </pc:spChg>
        <pc:picChg chg="add mod">
          <ac:chgData name="Micro Livix" userId="2ac7d0b8c98e6d86" providerId="Windows Live" clId="Web-{F9AA18B1-D096-4439-9A17-C95C3DD6D6AC}" dt="2024-12-16T08:52:31.072" v="2550" actId="1076"/>
          <ac:picMkLst>
            <pc:docMk/>
            <pc:sldMk cId="358211910" sldId="256"/>
            <ac:picMk id="5" creationId="{74590E7B-33CE-A431-E41E-7C4FE290E0A8}"/>
          </ac:picMkLst>
        </pc:picChg>
      </pc:sldChg>
      <pc:sldChg chg="modSp new ord">
        <pc:chgData name="Micro Livix" userId="2ac7d0b8c98e6d86" providerId="Windows Live" clId="Web-{F9AA18B1-D096-4439-9A17-C95C3DD6D6AC}" dt="2024-12-15T09:12:28.889" v="1595" actId="20577"/>
        <pc:sldMkLst>
          <pc:docMk/>
          <pc:sldMk cId="568778400" sldId="257"/>
        </pc:sldMkLst>
        <pc:spChg chg="mod">
          <ac:chgData name="Micro Livix" userId="2ac7d0b8c98e6d86" providerId="Windows Live" clId="Web-{F9AA18B1-D096-4439-9A17-C95C3DD6D6AC}" dt="2024-12-15T07:17:22.375" v="650" actId="20577"/>
          <ac:spMkLst>
            <pc:docMk/>
            <pc:sldMk cId="568778400" sldId="257"/>
            <ac:spMk id="2" creationId="{DFB006DB-2B26-69F3-33B6-4665A7F8938E}"/>
          </ac:spMkLst>
        </pc:spChg>
        <pc:spChg chg="mod">
          <ac:chgData name="Micro Livix" userId="2ac7d0b8c98e6d86" providerId="Windows Live" clId="Web-{F9AA18B1-D096-4439-9A17-C95C3DD6D6AC}" dt="2024-12-15T09:12:28.889" v="1595" actId="20577"/>
          <ac:spMkLst>
            <pc:docMk/>
            <pc:sldMk cId="568778400" sldId="257"/>
            <ac:spMk id="3" creationId="{71B09BE3-7329-CB70-32DB-9A70E4E19F1D}"/>
          </ac:spMkLst>
        </pc:spChg>
      </pc:sldChg>
      <pc:sldChg chg="addSp delSp modSp new del ord">
        <pc:chgData name="Micro Livix" userId="2ac7d0b8c98e6d86" providerId="Windows Live" clId="Web-{F9AA18B1-D096-4439-9A17-C95C3DD6D6AC}" dt="2024-12-15T07:38:18.870" v="948"/>
        <pc:sldMkLst>
          <pc:docMk/>
          <pc:sldMk cId="234053149" sldId="258"/>
        </pc:sldMkLst>
        <pc:spChg chg="del">
          <ac:chgData name="Micro Livix" userId="2ac7d0b8c98e6d86" providerId="Windows Live" clId="Web-{F9AA18B1-D096-4439-9A17-C95C3DD6D6AC}" dt="2024-12-15T07:30:51.871" v="813"/>
          <ac:spMkLst>
            <pc:docMk/>
            <pc:sldMk cId="234053149" sldId="258"/>
            <ac:spMk id="2" creationId="{2D43D393-A541-2AC4-5A86-C6B0286A5C98}"/>
          </ac:spMkLst>
        </pc:spChg>
        <pc:spChg chg="del">
          <ac:chgData name="Micro Livix" userId="2ac7d0b8c98e6d86" providerId="Windows Live" clId="Web-{F9AA18B1-D096-4439-9A17-C95C3DD6D6AC}" dt="2024-12-15T07:30:55.090" v="814"/>
          <ac:spMkLst>
            <pc:docMk/>
            <pc:sldMk cId="234053149" sldId="258"/>
            <ac:spMk id="3" creationId="{84192855-1EA3-FF5C-006E-28D2CD68D111}"/>
          </ac:spMkLst>
        </pc:spChg>
        <pc:spChg chg="add del mod">
          <ac:chgData name="Micro Livix" userId="2ac7d0b8c98e6d86" providerId="Windows Live" clId="Web-{F9AA18B1-D096-4439-9A17-C95C3DD6D6AC}" dt="2024-12-15T07:38:15.979" v="947"/>
          <ac:spMkLst>
            <pc:docMk/>
            <pc:sldMk cId="234053149" sldId="258"/>
            <ac:spMk id="7" creationId="{8ED005EF-CE44-D8F2-ED66-714DBED79558}"/>
          </ac:spMkLst>
        </pc:spChg>
      </pc:sldChg>
      <pc:sldChg chg="addSp delSp modSp new">
        <pc:chgData name="Micro Livix" userId="2ac7d0b8c98e6d86" providerId="Windows Live" clId="Web-{F9AA18B1-D096-4439-9A17-C95C3DD6D6AC}" dt="2024-12-16T06:06:04.928" v="2334" actId="20577"/>
        <pc:sldMkLst>
          <pc:docMk/>
          <pc:sldMk cId="2554423552" sldId="259"/>
        </pc:sldMkLst>
        <pc:spChg chg="add del mod">
          <ac:chgData name="Micro Livix" userId="2ac7d0b8c98e6d86" providerId="Windows Live" clId="Web-{F9AA18B1-D096-4439-9A17-C95C3DD6D6AC}" dt="2024-12-15T07:35:53.350" v="917" actId="14100"/>
          <ac:spMkLst>
            <pc:docMk/>
            <pc:sldMk cId="2554423552" sldId="259"/>
            <ac:spMk id="2" creationId="{557D4E44-DB8A-2AAE-948F-9F55B9013F17}"/>
          </ac:spMkLst>
        </pc:spChg>
        <pc:spChg chg="add del mod">
          <ac:chgData name="Micro Livix" userId="2ac7d0b8c98e6d86" providerId="Windows Live" clId="Web-{F9AA18B1-D096-4439-9A17-C95C3DD6D6AC}" dt="2024-12-15T07:35:02.332" v="896"/>
          <ac:spMkLst>
            <pc:docMk/>
            <pc:sldMk cId="2554423552" sldId="259"/>
            <ac:spMk id="3" creationId="{9D0C5B91-4088-8C76-5CEC-C0FD10ECF71C}"/>
          </ac:spMkLst>
        </pc:spChg>
        <pc:spChg chg="add del mod">
          <ac:chgData name="Micro Livix" userId="2ac7d0b8c98e6d86" providerId="Windows Live" clId="Web-{F9AA18B1-D096-4439-9A17-C95C3DD6D6AC}" dt="2024-12-15T07:34:51.660" v="892"/>
          <ac:spMkLst>
            <pc:docMk/>
            <pc:sldMk cId="2554423552" sldId="259"/>
            <ac:spMk id="7" creationId="{69F3A0C2-87DD-0281-1C8E-D0325CD6F7AB}"/>
          </ac:spMkLst>
        </pc:spChg>
        <pc:spChg chg="add mod">
          <ac:chgData name="Micro Livix" userId="2ac7d0b8c98e6d86" providerId="Windows Live" clId="Web-{F9AA18B1-D096-4439-9A17-C95C3DD6D6AC}" dt="2024-12-16T06:06:04.928" v="2334" actId="20577"/>
          <ac:spMkLst>
            <pc:docMk/>
            <pc:sldMk cId="2554423552" sldId="259"/>
            <ac:spMk id="8" creationId="{A266E10D-F47A-F5A2-753F-80D10B9C01CA}"/>
          </ac:spMkLst>
        </pc:spChg>
      </pc:sldChg>
      <pc:sldChg chg="modSp new ord">
        <pc:chgData name="Micro Livix" userId="2ac7d0b8c98e6d86" providerId="Windows Live" clId="Web-{F9AA18B1-D096-4439-9A17-C95C3DD6D6AC}" dt="2024-12-16T06:25:54.455" v="2429" actId="20577"/>
        <pc:sldMkLst>
          <pc:docMk/>
          <pc:sldMk cId="2440379874" sldId="260"/>
        </pc:sldMkLst>
        <pc:spChg chg="mod">
          <ac:chgData name="Micro Livix" userId="2ac7d0b8c98e6d86" providerId="Windows Live" clId="Web-{F9AA18B1-D096-4439-9A17-C95C3DD6D6AC}" dt="2024-12-15T09:14:39.253" v="1633" actId="20577"/>
          <ac:spMkLst>
            <pc:docMk/>
            <pc:sldMk cId="2440379874" sldId="260"/>
            <ac:spMk id="2" creationId="{C3F65451-53E5-E80F-9F84-0E012F0B7EF0}"/>
          </ac:spMkLst>
        </pc:spChg>
        <pc:spChg chg="mod">
          <ac:chgData name="Micro Livix" userId="2ac7d0b8c98e6d86" providerId="Windows Live" clId="Web-{F9AA18B1-D096-4439-9A17-C95C3DD6D6AC}" dt="2024-12-16T06:25:54.455" v="2429" actId="20577"/>
          <ac:spMkLst>
            <pc:docMk/>
            <pc:sldMk cId="2440379874" sldId="260"/>
            <ac:spMk id="3" creationId="{73978438-27BC-DB13-3BF6-50C29AA39862}"/>
          </ac:spMkLst>
        </pc:spChg>
      </pc:sldChg>
      <pc:sldChg chg="addSp delSp modSp new mod ord modShow">
        <pc:chgData name="Micro Livix" userId="2ac7d0b8c98e6d86" providerId="Windows Live" clId="Web-{F9AA18B1-D096-4439-9A17-C95C3DD6D6AC}" dt="2024-12-16T06:25:54.720" v="2431" actId="20577"/>
        <pc:sldMkLst>
          <pc:docMk/>
          <pc:sldMk cId="3348168744" sldId="261"/>
        </pc:sldMkLst>
        <pc:spChg chg="add del">
          <ac:chgData name="Micro Livix" userId="2ac7d0b8c98e6d86" providerId="Windows Live" clId="Web-{F9AA18B1-D096-4439-9A17-C95C3DD6D6AC}" dt="2024-12-15T08:53:28.444" v="1417"/>
          <ac:spMkLst>
            <pc:docMk/>
            <pc:sldMk cId="3348168744" sldId="261"/>
            <ac:spMk id="2" creationId="{70AEDBCA-2E2C-C9ED-76A5-8D4C52E71D0E}"/>
          </ac:spMkLst>
        </pc:spChg>
        <pc:spChg chg="mod">
          <ac:chgData name="Micro Livix" userId="2ac7d0b8c98e6d86" providerId="Windows Live" clId="Web-{F9AA18B1-D096-4439-9A17-C95C3DD6D6AC}" dt="2024-12-16T06:25:54.720" v="2431" actId="20577"/>
          <ac:spMkLst>
            <pc:docMk/>
            <pc:sldMk cId="3348168744" sldId="261"/>
            <ac:spMk id="3" creationId="{6B58EBEC-4369-BA2B-71BC-04D6B5F4D9F4}"/>
          </ac:spMkLst>
        </pc:spChg>
      </pc:sldChg>
      <pc:sldChg chg="modSp new">
        <pc:chgData name="Micro Livix" userId="2ac7d0b8c98e6d86" providerId="Windows Live" clId="Web-{F9AA18B1-D096-4439-9A17-C95C3DD6D6AC}" dt="2024-12-16T06:40:49.298" v="2542" actId="20577"/>
        <pc:sldMkLst>
          <pc:docMk/>
          <pc:sldMk cId="2340508700" sldId="262"/>
        </pc:sldMkLst>
        <pc:spChg chg="mod">
          <ac:chgData name="Micro Livix" userId="2ac7d0b8c98e6d86" providerId="Windows Live" clId="Web-{F9AA18B1-D096-4439-9A17-C95C3DD6D6AC}" dt="2024-12-15T08:24:54.980" v="1282" actId="20577"/>
          <ac:spMkLst>
            <pc:docMk/>
            <pc:sldMk cId="2340508700" sldId="262"/>
            <ac:spMk id="2" creationId="{58F1E6EF-8ED9-A991-1067-E742A10C7510}"/>
          </ac:spMkLst>
        </pc:spChg>
        <pc:spChg chg="mod">
          <ac:chgData name="Micro Livix" userId="2ac7d0b8c98e6d86" providerId="Windows Live" clId="Web-{F9AA18B1-D096-4439-9A17-C95C3DD6D6AC}" dt="2024-12-16T06:40:49.298" v="2542" actId="20577"/>
          <ac:spMkLst>
            <pc:docMk/>
            <pc:sldMk cId="2340508700" sldId="262"/>
            <ac:spMk id="3" creationId="{870D5FE6-A2F9-DC1F-6DD9-473CEC46805D}"/>
          </ac:spMkLst>
        </pc:spChg>
      </pc:sldChg>
      <pc:sldChg chg="modSp new">
        <pc:chgData name="Micro Livix" userId="2ac7d0b8c98e6d86" providerId="Windows Live" clId="Web-{F9AA18B1-D096-4439-9A17-C95C3DD6D6AC}" dt="2024-12-16T06:29:36.228" v="2457" actId="20577"/>
        <pc:sldMkLst>
          <pc:docMk/>
          <pc:sldMk cId="1429280528" sldId="263"/>
        </pc:sldMkLst>
        <pc:spChg chg="mod">
          <ac:chgData name="Micro Livix" userId="2ac7d0b8c98e6d86" providerId="Windows Live" clId="Web-{F9AA18B1-D096-4439-9A17-C95C3DD6D6AC}" dt="2024-12-15T09:15:38.958" v="1646" actId="20577"/>
          <ac:spMkLst>
            <pc:docMk/>
            <pc:sldMk cId="1429280528" sldId="263"/>
            <ac:spMk id="2" creationId="{8178699D-BEA8-BA8C-C4D1-F62F86CCCEBF}"/>
          </ac:spMkLst>
        </pc:spChg>
        <pc:spChg chg="mod">
          <ac:chgData name="Micro Livix" userId="2ac7d0b8c98e6d86" providerId="Windows Live" clId="Web-{F9AA18B1-D096-4439-9A17-C95C3DD6D6AC}" dt="2024-12-16T06:29:36.228" v="2457" actId="20577"/>
          <ac:spMkLst>
            <pc:docMk/>
            <pc:sldMk cId="1429280528" sldId="263"/>
            <ac:spMk id="3" creationId="{FB587FDF-EFC9-6B7D-0853-F4CF6500E8D5}"/>
          </ac:spMkLst>
        </pc:spChg>
      </pc:sldChg>
      <pc:sldChg chg="delSp modSp new mod modShow">
        <pc:chgData name="Micro Livix" userId="2ac7d0b8c98e6d86" providerId="Windows Live" clId="Web-{F9AA18B1-D096-4439-9A17-C95C3DD6D6AC}" dt="2024-12-16T06:26:14.768" v="2434" actId="20577"/>
        <pc:sldMkLst>
          <pc:docMk/>
          <pc:sldMk cId="672174248" sldId="264"/>
        </pc:sldMkLst>
        <pc:spChg chg="del">
          <ac:chgData name="Micro Livix" userId="2ac7d0b8c98e6d86" providerId="Windows Live" clId="Web-{F9AA18B1-D096-4439-9A17-C95C3DD6D6AC}" dt="2024-12-15T09:17:37.415" v="1659"/>
          <ac:spMkLst>
            <pc:docMk/>
            <pc:sldMk cId="672174248" sldId="264"/>
            <ac:spMk id="2" creationId="{4653E349-7452-DDD6-7017-5850A0436548}"/>
          </ac:spMkLst>
        </pc:spChg>
        <pc:spChg chg="mod">
          <ac:chgData name="Micro Livix" userId="2ac7d0b8c98e6d86" providerId="Windows Live" clId="Web-{F9AA18B1-D096-4439-9A17-C95C3DD6D6AC}" dt="2024-12-16T06:26:14.768" v="2434" actId="20577"/>
          <ac:spMkLst>
            <pc:docMk/>
            <pc:sldMk cId="672174248" sldId="264"/>
            <ac:spMk id="3" creationId="{46DBBE46-FC56-67C4-A6EA-A146FF03A8E0}"/>
          </ac:spMkLst>
        </pc:spChg>
      </pc:sldChg>
      <pc:sldChg chg="delSp modSp new">
        <pc:chgData name="Micro Livix" userId="2ac7d0b8c98e6d86" providerId="Windows Live" clId="Web-{F9AA18B1-D096-4439-9A17-C95C3DD6D6AC}" dt="2024-12-16T06:29:56.979" v="2459" actId="1076"/>
        <pc:sldMkLst>
          <pc:docMk/>
          <pc:sldMk cId="407556099" sldId="265"/>
        </pc:sldMkLst>
        <pc:spChg chg="del">
          <ac:chgData name="Micro Livix" userId="2ac7d0b8c98e6d86" providerId="Windows Live" clId="Web-{F9AA18B1-D096-4439-9A17-C95C3DD6D6AC}" dt="2024-12-15T09:59:28.416" v="1926"/>
          <ac:spMkLst>
            <pc:docMk/>
            <pc:sldMk cId="407556099" sldId="265"/>
            <ac:spMk id="2" creationId="{A79A983C-280D-302B-8A9A-EE07C263171B}"/>
          </ac:spMkLst>
        </pc:spChg>
        <pc:spChg chg="mod">
          <ac:chgData name="Micro Livix" userId="2ac7d0b8c98e6d86" providerId="Windows Live" clId="Web-{F9AA18B1-D096-4439-9A17-C95C3DD6D6AC}" dt="2024-12-16T06:29:56.979" v="2459" actId="1076"/>
          <ac:spMkLst>
            <pc:docMk/>
            <pc:sldMk cId="407556099" sldId="265"/>
            <ac:spMk id="3" creationId="{C8F9907F-C99E-1660-6A7A-E11BC8E1BBE5}"/>
          </ac:spMkLst>
        </pc:spChg>
      </pc:sldChg>
      <pc:sldChg chg="delSp modSp new del">
        <pc:chgData name="Micro Livix" userId="2ac7d0b8c98e6d86" providerId="Windows Live" clId="Web-{F9AA18B1-D096-4439-9A17-C95C3DD6D6AC}" dt="2024-12-16T06:28:13.163" v="2446"/>
        <pc:sldMkLst>
          <pc:docMk/>
          <pc:sldMk cId="809185842" sldId="266"/>
        </pc:sldMkLst>
        <pc:spChg chg="del">
          <ac:chgData name="Micro Livix" userId="2ac7d0b8c98e6d86" providerId="Windows Live" clId="Web-{F9AA18B1-D096-4439-9A17-C95C3DD6D6AC}" dt="2024-12-16T06:23:04.714" v="2421"/>
          <ac:spMkLst>
            <pc:docMk/>
            <pc:sldMk cId="809185842" sldId="266"/>
            <ac:spMk id="2" creationId="{B75B4514-AF5D-9354-5D8F-98D832AA5AC6}"/>
          </ac:spMkLst>
        </pc:spChg>
        <pc:spChg chg="mod">
          <ac:chgData name="Micro Livix" userId="2ac7d0b8c98e6d86" providerId="Windows Live" clId="Web-{F9AA18B1-D096-4439-9A17-C95C3DD6D6AC}" dt="2024-12-16T06:27:16.832" v="2441" actId="20577"/>
          <ac:spMkLst>
            <pc:docMk/>
            <pc:sldMk cId="809185842" sldId="266"/>
            <ac:spMk id="3" creationId="{E1BC599A-A850-A4FF-06B6-0835C4B756E1}"/>
          </ac:spMkLst>
        </pc:spChg>
      </pc:sldChg>
      <pc:sldChg chg="delSp modSp new">
        <pc:chgData name="Micro Livix" userId="2ac7d0b8c98e6d86" providerId="Windows Live" clId="Web-{F9AA18B1-D096-4439-9A17-C95C3DD6D6AC}" dt="2024-12-16T06:36:23.820" v="2530" actId="20577"/>
        <pc:sldMkLst>
          <pc:docMk/>
          <pc:sldMk cId="2238110869" sldId="267"/>
        </pc:sldMkLst>
        <pc:spChg chg="del">
          <ac:chgData name="Micro Livix" userId="2ac7d0b8c98e6d86" providerId="Windows Live" clId="Web-{F9AA18B1-D096-4439-9A17-C95C3DD6D6AC}" dt="2024-12-16T06:15:31.964" v="2381"/>
          <ac:spMkLst>
            <pc:docMk/>
            <pc:sldMk cId="2238110869" sldId="267"/>
            <ac:spMk id="2" creationId="{BBCD9926-E6DE-93C4-9892-F239876599C0}"/>
          </ac:spMkLst>
        </pc:spChg>
        <pc:spChg chg="mod">
          <ac:chgData name="Micro Livix" userId="2ac7d0b8c98e6d86" providerId="Windows Live" clId="Web-{F9AA18B1-D096-4439-9A17-C95C3DD6D6AC}" dt="2024-12-16T06:36:23.820" v="2530" actId="20577"/>
          <ac:spMkLst>
            <pc:docMk/>
            <pc:sldMk cId="2238110869" sldId="267"/>
            <ac:spMk id="3" creationId="{FCF81DB3-0694-22A4-CE79-DDD5C4D5762A}"/>
          </ac:spMkLst>
        </pc:spChg>
      </pc:sldChg>
      <pc:sldMasterChg chg="del delSldLayout">
        <pc:chgData name="Micro Livix" userId="2ac7d0b8c98e6d86" providerId="Windows Live" clId="Web-{F9AA18B1-D096-4439-9A17-C95C3DD6D6AC}" dt="2024-12-15T06:20:57.600" v="1"/>
        <pc:sldMasterMkLst>
          <pc:docMk/>
          <pc:sldMasterMk cId="1836571230" sldId="2147483673"/>
        </pc:sldMasterMkLst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2661609333" sldId="2147483662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3223324768" sldId="2147483663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544257827" sldId="2147483664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3314886321" sldId="2147483665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832501775" sldId="2147483666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2575541386" sldId="2147483667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3805820348" sldId="2147483668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4259183855" sldId="2147483669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1602947346" sldId="2147483670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2562359272" sldId="2147483671"/>
          </pc:sldLayoutMkLst>
        </pc:sldLayoutChg>
        <pc:sldLayoutChg chg="del">
          <pc:chgData name="Micro Livix" userId="2ac7d0b8c98e6d86" providerId="Windows Live" clId="Web-{F9AA18B1-D096-4439-9A17-C95C3DD6D6AC}" dt="2024-12-15T06:20:57.600" v="1"/>
          <pc:sldLayoutMkLst>
            <pc:docMk/>
            <pc:sldMasterMk cId="1836571230" sldId="2147483673"/>
            <pc:sldLayoutMk cId="2431624837" sldId="2147483672"/>
          </pc:sldLayoutMkLst>
        </pc:sldLayoutChg>
      </pc:sldMasterChg>
      <pc:sldMasterChg chg="add del addSldLayout delSldLayout modSldLayout">
        <pc:chgData name="Micro Livix" userId="2ac7d0b8c98e6d86" providerId="Windows Live" clId="Web-{F9AA18B1-D096-4439-9A17-C95C3DD6D6AC}" dt="2024-12-15T06:20:58.944" v="2"/>
        <pc:sldMasterMkLst>
          <pc:docMk/>
          <pc:sldMasterMk cId="1104646404" sldId="2147483674"/>
        </pc:sldMasterMkLst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385036586" sldId="2147483675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2063478966" sldId="2147483676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4270924159" sldId="2147483677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3853307466" sldId="2147483678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4289021156" sldId="2147483679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807013500" sldId="2147483680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1085579463" sldId="2147483681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3856501011" sldId="2147483682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3635759695" sldId="2147483683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3540613095" sldId="2147483684"/>
          </pc:sldLayoutMkLst>
        </pc:sldLayoutChg>
        <pc:sldLayoutChg chg="add del mod replId">
          <pc:chgData name="Micro Livix" userId="2ac7d0b8c98e6d86" providerId="Windows Live" clId="Web-{F9AA18B1-D096-4439-9A17-C95C3DD6D6AC}" dt="2024-12-15T06:20:58.944" v="2"/>
          <pc:sldLayoutMkLst>
            <pc:docMk/>
            <pc:sldMasterMk cId="1104646404" sldId="2147483674"/>
            <pc:sldLayoutMk cId="2852539319" sldId="2147483685"/>
          </pc:sldLayoutMkLst>
        </pc:sldLayoutChg>
      </pc:sldMasterChg>
      <pc:sldMasterChg chg="add del addSldLayout delSldLayout modSldLayout">
        <pc:chgData name="Micro Livix" userId="2ac7d0b8c98e6d86" providerId="Windows Live" clId="Web-{F9AA18B1-D096-4439-9A17-C95C3DD6D6AC}" dt="2024-12-15T06:21:00.116" v="3"/>
        <pc:sldMasterMkLst>
          <pc:docMk/>
          <pc:sldMasterMk cId="864089919" sldId="2147483686"/>
        </pc:sldMasterMkLst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1626387919" sldId="2147483687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2427728736" sldId="2147483688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244653484" sldId="2147483689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3881941672" sldId="2147483690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3113770821" sldId="2147483691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984786879" sldId="2147483692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681697885" sldId="2147483693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3315453806" sldId="2147483694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3437260823" sldId="2147483695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3995905448" sldId="2147483696"/>
          </pc:sldLayoutMkLst>
        </pc:sldLayoutChg>
        <pc:sldLayoutChg chg="add del mod replId">
          <pc:chgData name="Micro Livix" userId="2ac7d0b8c98e6d86" providerId="Windows Live" clId="Web-{F9AA18B1-D096-4439-9A17-C95C3DD6D6AC}" dt="2024-12-15T06:21:00.116" v="3"/>
          <pc:sldLayoutMkLst>
            <pc:docMk/>
            <pc:sldMasterMk cId="864089919" sldId="2147483686"/>
            <pc:sldLayoutMk cId="662626484" sldId="2147483697"/>
          </pc:sldLayoutMkLst>
        </pc:sldLayoutChg>
      </pc:sldMasterChg>
      <pc:sldMasterChg chg="add del addSldLayout delSldLayout modSldLayout">
        <pc:chgData name="Micro Livix" userId="2ac7d0b8c98e6d86" providerId="Windows Live" clId="Web-{F9AA18B1-D096-4439-9A17-C95C3DD6D6AC}" dt="2024-12-15T06:21:03.507" v="4"/>
        <pc:sldMasterMkLst>
          <pc:docMk/>
          <pc:sldMasterMk cId="2735973119" sldId="2147483698"/>
        </pc:sldMasterMkLst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4292155111" sldId="2147483699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1406782869" sldId="2147483700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3856092909" sldId="2147483701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3218816122" sldId="2147483702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1941439495" sldId="2147483703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3272101100" sldId="2147483704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1777791311" sldId="2147483705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4138050138" sldId="2147483706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3231757019" sldId="2147483707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3559770696" sldId="2147483708"/>
          </pc:sldLayoutMkLst>
        </pc:sldLayoutChg>
        <pc:sldLayoutChg chg="add del mod replId">
          <pc:chgData name="Micro Livix" userId="2ac7d0b8c98e6d86" providerId="Windows Live" clId="Web-{F9AA18B1-D096-4439-9A17-C95C3DD6D6AC}" dt="2024-12-15T06:21:03.507" v="4"/>
          <pc:sldLayoutMkLst>
            <pc:docMk/>
            <pc:sldMasterMk cId="2735973119" sldId="2147483698"/>
            <pc:sldLayoutMk cId="3605981360" sldId="2147483709"/>
          </pc:sldLayoutMkLst>
        </pc:sldLayoutChg>
      </pc:sldMasterChg>
      <pc:sldMasterChg chg="add del addSldLayout delSldLayout modSldLayout">
        <pc:chgData name="Micro Livix" userId="2ac7d0b8c98e6d86" providerId="Windows Live" clId="Web-{F9AA18B1-D096-4439-9A17-C95C3DD6D6AC}" dt="2024-12-15T06:21:06.039" v="5"/>
        <pc:sldMasterMkLst>
          <pc:docMk/>
          <pc:sldMasterMk cId="2506497362" sldId="2147483710"/>
        </pc:sldMasterMkLst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992280131" sldId="2147483711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723213283" sldId="2147483712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1227672825" sldId="2147483713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43838026" sldId="2147483714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500162325" sldId="2147483715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3876734977" sldId="2147483716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2927457335" sldId="2147483717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3432133416" sldId="2147483718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4062939197" sldId="2147483719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2231385308" sldId="2147483720"/>
          </pc:sldLayoutMkLst>
        </pc:sldLayoutChg>
        <pc:sldLayoutChg chg="add del mod replId">
          <pc:chgData name="Micro Livix" userId="2ac7d0b8c98e6d86" providerId="Windows Live" clId="Web-{F9AA18B1-D096-4439-9A17-C95C3DD6D6AC}" dt="2024-12-15T06:21:06.039" v="5"/>
          <pc:sldLayoutMkLst>
            <pc:docMk/>
            <pc:sldMasterMk cId="2506497362" sldId="2147483710"/>
            <pc:sldLayoutMk cId="2011479774" sldId="2147483721"/>
          </pc:sldLayoutMkLst>
        </pc:sldLayoutChg>
      </pc:sldMasterChg>
      <pc:sldMasterChg chg="add del addSldLayout delSldLayout modSldLayout">
        <pc:chgData name="Micro Livix" userId="2ac7d0b8c98e6d86" providerId="Windows Live" clId="Web-{F9AA18B1-D096-4439-9A17-C95C3DD6D6AC}" dt="2024-12-15T06:21:10.758" v="6"/>
        <pc:sldMasterMkLst>
          <pc:docMk/>
          <pc:sldMasterMk cId="470818518" sldId="2147483722"/>
        </pc:sldMasterMkLst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3177082066" sldId="2147483723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955005264" sldId="2147483724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2128718603" sldId="2147483725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3564282444" sldId="2147483726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1010026432" sldId="2147483727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932037365" sldId="2147483728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634392487" sldId="2147483729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2251717485" sldId="2147483730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89156963" sldId="2147483731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601213937" sldId="2147483732"/>
          </pc:sldLayoutMkLst>
        </pc:sldLayoutChg>
        <pc:sldLayoutChg chg="add del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470818518" sldId="2147483722"/>
            <pc:sldLayoutMk cId="3087396464" sldId="2147483733"/>
          </pc:sldLayoutMkLst>
        </pc:sldLayoutChg>
      </pc:sldMasterChg>
      <pc:sldMasterChg chg="add addSldLayout modSldLayout">
        <pc:chgData name="Micro Livix" userId="2ac7d0b8c98e6d86" providerId="Windows Live" clId="Web-{F9AA18B1-D096-4439-9A17-C95C3DD6D6AC}" dt="2024-12-15T06:21:10.758" v="6"/>
        <pc:sldMasterMkLst>
          <pc:docMk/>
          <pc:sldMasterMk cId="1034917916" sldId="2147483734"/>
        </pc:sldMasterMkLst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3743365059" sldId="2147483735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1810948890" sldId="2147483736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2858836586" sldId="2147483737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1710884381" sldId="2147483738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744252752" sldId="2147483739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1653642709" sldId="2147483740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496148208" sldId="2147483741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510104163" sldId="2147483742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1276328946" sldId="2147483743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684340360" sldId="2147483744"/>
          </pc:sldLayoutMkLst>
        </pc:sldLayoutChg>
        <pc:sldLayoutChg chg="add mod replId">
          <pc:chgData name="Micro Livix" userId="2ac7d0b8c98e6d86" providerId="Windows Live" clId="Web-{F9AA18B1-D096-4439-9A17-C95C3DD6D6AC}" dt="2024-12-15T06:21:10.758" v="6"/>
          <pc:sldLayoutMkLst>
            <pc:docMk/>
            <pc:sldMasterMk cId="1034917916" sldId="2147483734"/>
            <pc:sldLayoutMk cId="1176470110" sldId="2147483745"/>
          </pc:sldLayoutMkLst>
        </pc:sldLayoutChg>
      </pc:sldMasterChg>
    </pc:docChg>
  </pc:docChgLst>
  <pc:docChgLst>
    <pc:chgData name="Micro Livix" userId="2ac7d0b8c98e6d86" providerId="Windows Live" clId="Web-{D3AE8730-5C86-4B01-AE46-541DF5378B0E}"/>
    <pc:docChg chg="delSld modSld addMainMaster delMainMaster">
      <pc:chgData name="Micro Livix" userId="2ac7d0b8c98e6d86" providerId="Windows Live" clId="Web-{D3AE8730-5C86-4B01-AE46-541DF5378B0E}" dt="2024-12-15T06:20:25.169" v="7"/>
      <pc:docMkLst>
        <pc:docMk/>
      </pc:docMkLst>
      <pc:sldChg chg="addSp delSp modSp del mod setBg modClrScheme chgLayout">
        <pc:chgData name="Micro Livix" userId="2ac7d0b8c98e6d86" providerId="Windows Live" clId="Web-{D3AE8730-5C86-4B01-AE46-541DF5378B0E}" dt="2024-12-15T06:20:25.169" v="7"/>
        <pc:sldMkLst>
          <pc:docMk/>
          <pc:sldMk cId="3962583941" sldId="256"/>
        </pc:sldMkLst>
        <pc:spChg chg="mo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3" creationId="{00000000-0000-0000-0000-000000000000}"/>
          </ac:spMkLst>
        </pc:spChg>
        <pc:spChg chg="add del">
          <ac:chgData name="Micro Livix" userId="2ac7d0b8c98e6d86" providerId="Windows Live" clId="Web-{D3AE8730-5C86-4B01-AE46-541DF5378B0E}" dt="2024-12-15T06:19:54.574" v="1"/>
          <ac:spMkLst>
            <pc:docMk/>
            <pc:sldMk cId="3962583941" sldId="256"/>
            <ac:spMk id="8" creationId="{46F1F2C8-798B-4CCE-A851-94AFAF350BED}"/>
          </ac:spMkLst>
        </pc:spChg>
        <pc:spChg chg="add del">
          <ac:chgData name="Micro Livix" userId="2ac7d0b8c98e6d86" providerId="Windows Live" clId="Web-{D3AE8730-5C86-4B01-AE46-541DF5378B0E}" dt="2024-12-15T06:19:54.574" v="1"/>
          <ac:spMkLst>
            <pc:docMk/>
            <pc:sldMk cId="3962583941" sldId="256"/>
            <ac:spMk id="10" creationId="{755E9CD0-04B0-4A3C-B291-AD913379C713}"/>
          </ac:spMkLst>
        </pc:spChg>
        <pc:spChg chg="add del">
          <ac:chgData name="Micro Livix" userId="2ac7d0b8c98e6d86" providerId="Windows Live" clId="Web-{D3AE8730-5C86-4B01-AE46-541DF5378B0E}" dt="2024-12-15T06:19:54.574" v="1"/>
          <ac:spMkLst>
            <pc:docMk/>
            <pc:sldMk cId="3962583941" sldId="256"/>
            <ac:spMk id="12" creationId="{1DD8BF3B-6066-418C-8D1A-75C5E396FC04}"/>
          </ac:spMkLst>
        </pc:spChg>
        <pc:spChg chg="add del">
          <ac:chgData name="Micro Livix" userId="2ac7d0b8c98e6d86" providerId="Windows Live" clId="Web-{D3AE8730-5C86-4B01-AE46-541DF5378B0E}" dt="2024-12-15T06:19:54.574" v="1"/>
          <ac:spMkLst>
            <pc:docMk/>
            <pc:sldMk cId="3962583941" sldId="256"/>
            <ac:spMk id="14" creationId="{80BC66F9-7A74-4286-AD22-1174052CC22C}"/>
          </ac:spMkLst>
        </pc:spChg>
        <pc:spChg chg="add del">
          <ac:chgData name="Micro Livix" userId="2ac7d0b8c98e6d86" providerId="Windows Live" clId="Web-{D3AE8730-5C86-4B01-AE46-541DF5378B0E}" dt="2024-12-15T06:19:54.574" v="1"/>
          <ac:spMkLst>
            <pc:docMk/>
            <pc:sldMk cId="3962583941" sldId="256"/>
            <ac:spMk id="16" creationId="{D8142CC3-2B5C-48E6-9DF0-6C8ACBAF23EF}"/>
          </ac:spMkLst>
        </pc:spChg>
        <pc:spChg chg="add del">
          <ac:chgData name="Micro Livix" userId="2ac7d0b8c98e6d86" providerId="Windows Live" clId="Web-{D3AE8730-5C86-4B01-AE46-541DF5378B0E}" dt="2024-12-15T06:19:54.574" v="1"/>
          <ac:spMkLst>
            <pc:docMk/>
            <pc:sldMk cId="3962583941" sldId="256"/>
            <ac:spMk id="20" creationId="{46A89C79-8EF3-4AF9-B3D9-59A883F41C83}"/>
          </ac:spMkLst>
        </pc:spChg>
        <pc:spChg chg="add del">
          <ac:chgData name="Micro Livix" userId="2ac7d0b8c98e6d86" providerId="Windows Live" clId="Web-{D3AE8730-5C86-4B01-AE46-541DF5378B0E}" dt="2024-12-15T06:19:54.574" v="1"/>
          <ac:spMkLst>
            <pc:docMk/>
            <pc:sldMk cId="3962583941" sldId="256"/>
            <ac:spMk id="22" creationId="{EFE5CE34-4543-42E5-B82C-1F3D12422CDD}"/>
          </ac:spMkLst>
        </pc:spChg>
        <pc:spChg chg="add del">
          <ac:chgData name="Micro Livix" userId="2ac7d0b8c98e6d86" providerId="Windows Live" clId="Web-{D3AE8730-5C86-4B01-AE46-541DF5378B0E}" dt="2024-12-15T06:19:54.574" v="1"/>
          <ac:spMkLst>
            <pc:docMk/>
            <pc:sldMk cId="3962583941" sldId="256"/>
            <ac:spMk id="24" creationId="{72AF41FE-63D7-4695-81D2-66D2510E4486}"/>
          </ac:spMkLst>
        </pc:spChg>
        <pc:spChg chg="add del">
          <ac:chgData name="Micro Livix" userId="2ac7d0b8c98e6d86" providerId="Windows Live" clId="Web-{D3AE8730-5C86-4B01-AE46-541DF5378B0E}" dt="2024-12-15T06:19:55.325" v="3"/>
          <ac:spMkLst>
            <pc:docMk/>
            <pc:sldMk cId="3962583941" sldId="256"/>
            <ac:spMk id="26" creationId="{3E105530-50D4-45AD-A359-AC03C52ABE58}"/>
          </ac:spMkLst>
        </pc:spChg>
        <pc:spChg chg="add del">
          <ac:chgData name="Micro Livix" userId="2ac7d0b8c98e6d86" providerId="Windows Live" clId="Web-{D3AE8730-5C86-4B01-AE46-541DF5378B0E}" dt="2024-12-15T06:19:59.528" v="5"/>
          <ac:spMkLst>
            <pc:docMk/>
            <pc:sldMk cId="3962583941" sldId="256"/>
            <ac:spMk id="29" creationId="{1C5C69E9-B57A-3177-B049-D730A923DCC3}"/>
          </ac:spMkLst>
        </pc:spChg>
        <pc:spChg chg="add del">
          <ac:chgData name="Micro Livix" userId="2ac7d0b8c98e6d86" providerId="Windows Live" clId="Web-{D3AE8730-5C86-4B01-AE46-541DF5378B0E}" dt="2024-12-15T06:19:59.528" v="5"/>
          <ac:spMkLst>
            <pc:docMk/>
            <pc:sldMk cId="3962583941" sldId="256"/>
            <ac:spMk id="30" creationId="{ACA446E0-FE0A-182A-D18F-A0EC0BCC8A81}"/>
          </ac:spMkLst>
        </pc:spChg>
        <pc:spChg chg="add del">
          <ac:chgData name="Micro Livix" userId="2ac7d0b8c98e6d86" providerId="Windows Live" clId="Web-{D3AE8730-5C86-4B01-AE46-541DF5378B0E}" dt="2024-12-15T06:19:59.528" v="5"/>
          <ac:spMkLst>
            <pc:docMk/>
            <pc:sldMk cId="3962583941" sldId="256"/>
            <ac:spMk id="31" creationId="{E211868D-08FC-FBC3-AE79-ACFE41F57D6F}"/>
          </ac:spMkLst>
        </pc:spChg>
        <pc:spChg chg="ad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33" creationId="{46F1F2C8-798B-4CCE-A851-94AFAF350BED}"/>
          </ac:spMkLst>
        </pc:spChg>
        <pc:spChg chg="ad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34" creationId="{755E9CD0-04B0-4A3C-B291-AD913379C713}"/>
          </ac:spMkLst>
        </pc:spChg>
        <pc:spChg chg="ad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35" creationId="{1DD8BF3B-6066-418C-8D1A-75C5E396FC04}"/>
          </ac:spMkLst>
        </pc:spChg>
        <pc:spChg chg="ad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36" creationId="{80BC66F9-7A74-4286-AD22-1174052CC22C}"/>
          </ac:spMkLst>
        </pc:spChg>
        <pc:spChg chg="ad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37" creationId="{D8142CC3-2B5C-48E6-9DF0-6C8ACBAF23EF}"/>
          </ac:spMkLst>
        </pc:spChg>
        <pc:spChg chg="ad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39" creationId="{46A89C79-8EF3-4AF9-B3D9-59A883F41C83}"/>
          </ac:spMkLst>
        </pc:spChg>
        <pc:spChg chg="ad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40" creationId="{EFE5CE34-4543-42E5-B82C-1F3D12422CDD}"/>
          </ac:spMkLst>
        </pc:spChg>
        <pc:spChg chg="add">
          <ac:chgData name="Micro Livix" userId="2ac7d0b8c98e6d86" providerId="Windows Live" clId="Web-{D3AE8730-5C86-4B01-AE46-541DF5378B0E}" dt="2024-12-15T06:19:59.590" v="6"/>
          <ac:spMkLst>
            <pc:docMk/>
            <pc:sldMk cId="3962583941" sldId="256"/>
            <ac:spMk id="41" creationId="{72AF41FE-63D7-4695-81D2-66D2510E4486}"/>
          </ac:spMkLst>
        </pc:spChg>
        <pc:cxnChg chg="add del">
          <ac:chgData name="Micro Livix" userId="2ac7d0b8c98e6d86" providerId="Windows Live" clId="Web-{D3AE8730-5C86-4B01-AE46-541DF5378B0E}" dt="2024-12-15T06:19:55.325" v="3"/>
          <ac:cxnSpMkLst>
            <pc:docMk/>
            <pc:sldMk cId="3962583941" sldId="256"/>
            <ac:cxnSpMk id="27" creationId="{1678CC7D-ADE8-4FEE-A9AF-A7CE40FEAC05}"/>
          </ac:cxnSpMkLst>
        </pc:cxnChg>
      </pc:sldChg>
      <pc:sldMasterChg chg="add del addSldLayout delSldLayout">
        <pc:chgData name="Micro Livix" userId="2ac7d0b8c98e6d86" providerId="Windows Live" clId="Web-{D3AE8730-5C86-4B01-AE46-541DF5378B0E}" dt="2024-12-15T06:19:59.590" v="6"/>
        <pc:sldMasterMkLst>
          <pc:docMk/>
          <pc:sldMasterMk cId="1801931499" sldId="2147483648"/>
        </pc:sldMasterMkLst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3186192645" sldId="2147483649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126318104" sldId="2147483650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3577393581" sldId="2147483651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1284089777" sldId="2147483652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2747982985" sldId="2147483653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331782546" sldId="2147483654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1894095149" sldId="2147483655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2365816325" sldId="2147483656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1688576698" sldId="2147483657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3424469029" sldId="2147483658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add del addSldLayout delSldLayout">
        <pc:chgData name="Micro Livix" userId="2ac7d0b8c98e6d86" providerId="Windows Live" clId="Web-{D3AE8730-5C86-4B01-AE46-541DF5378B0E}" dt="2024-12-15T06:19:59.590" v="6"/>
        <pc:sldMasterMkLst>
          <pc:docMk/>
          <pc:sldMasterMk cId="1836571230" sldId="2147483673"/>
        </pc:sldMasterMkLst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2661609333" sldId="2147483662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3223324768" sldId="2147483663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544257827" sldId="2147483664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3314886321" sldId="2147483665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832501775" sldId="2147483666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2575541386" sldId="2147483667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3805820348" sldId="2147483668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4259183855" sldId="2147483669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1602947346" sldId="2147483670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2562359272" sldId="2147483671"/>
          </pc:sldLayoutMkLst>
        </pc:sldLayoutChg>
        <pc:sldLayoutChg chg="add del">
          <pc:chgData name="Micro Livix" userId="2ac7d0b8c98e6d86" providerId="Windows Live" clId="Web-{D3AE8730-5C86-4B01-AE46-541DF5378B0E}" dt="2024-12-15T06:19:59.590" v="6"/>
          <pc:sldLayoutMkLst>
            <pc:docMk/>
            <pc:sldMasterMk cId="1836571230" sldId="2147483673"/>
            <pc:sldLayoutMk cId="2431624837" sldId="2147483672"/>
          </pc:sldLayoutMkLst>
        </pc:sldLayoutChg>
      </pc:sldMasterChg>
      <pc:sldMasterChg chg="add del addSldLayout delSldLayout">
        <pc:chgData name="Micro Livix" userId="2ac7d0b8c98e6d86" providerId="Windows Live" clId="Web-{D3AE8730-5C86-4B01-AE46-541DF5378B0E}" dt="2024-12-15T06:19:55.325" v="3"/>
        <pc:sldMasterMkLst>
          <pc:docMk/>
          <pc:sldMasterMk cId="3327648118" sldId="2147483699"/>
        </pc:sldMasterMkLst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1194904755" sldId="2147483688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3621477920" sldId="2147483689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2513345626" sldId="2147483690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3685342783" sldId="2147483691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2642872226" sldId="2147483692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1223959132" sldId="2147483693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3900226857" sldId="2147483694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3673051304" sldId="2147483695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190356456" sldId="2147483696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3443936754" sldId="2147483697"/>
          </pc:sldLayoutMkLst>
        </pc:sldLayoutChg>
        <pc:sldLayoutChg chg="add del">
          <pc:chgData name="Micro Livix" userId="2ac7d0b8c98e6d86" providerId="Windows Live" clId="Web-{D3AE8730-5C86-4B01-AE46-541DF5378B0E}" dt="2024-12-15T06:19:55.325" v="3"/>
          <pc:sldLayoutMkLst>
            <pc:docMk/>
            <pc:sldMasterMk cId="3327648118" sldId="2147483699"/>
            <pc:sldLayoutMk cId="2216344817" sldId="2147483698"/>
          </pc:sldLayoutMkLst>
        </pc:sldLayoutChg>
      </pc:sldMasterChg>
      <pc:sldMasterChg chg="add del addSldLayout delSldLayout">
        <pc:chgData name="Micro Livix" userId="2ac7d0b8c98e6d86" providerId="Windows Live" clId="Web-{D3AE8730-5C86-4B01-AE46-541DF5378B0E}" dt="2024-12-15T06:19:59.528" v="5"/>
        <pc:sldMasterMkLst>
          <pc:docMk/>
          <pc:sldMasterMk cId="3722585164" sldId="2147483725"/>
        </pc:sldMasterMkLst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363593013" sldId="2147483714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1709002695" sldId="2147483715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2572218573" sldId="2147483716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2801811589" sldId="2147483717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3959847001" sldId="2147483718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1103856307" sldId="2147483719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4176954103" sldId="2147483720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2586746650" sldId="2147483721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279113186" sldId="2147483722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2774375565" sldId="2147483723"/>
          </pc:sldLayoutMkLst>
        </pc:sldLayoutChg>
        <pc:sldLayoutChg chg="add del">
          <pc:chgData name="Micro Livix" userId="2ac7d0b8c98e6d86" providerId="Windows Live" clId="Web-{D3AE8730-5C86-4B01-AE46-541DF5378B0E}" dt="2024-12-15T06:19:59.528" v="5"/>
          <pc:sldLayoutMkLst>
            <pc:docMk/>
            <pc:sldMasterMk cId="3722585164" sldId="2147483725"/>
            <pc:sldLayoutMk cId="2095293464" sldId="2147483724"/>
          </pc:sldLayoutMkLst>
        </pc:sldLayoutChg>
      </pc:sldMasterChg>
    </pc:docChg>
  </pc:docChgLst>
  <pc:docChgLst>
    <pc:chgData name="Micro Livix" userId="2ac7d0b8c98e6d86" providerId="Windows Live" clId="Web-{178C4EBE-17F4-461D-80D3-68F636BB6368}"/>
    <pc:docChg chg="delSld modSld">
      <pc:chgData name="Micro Livix" userId="2ac7d0b8c98e6d86" providerId="Windows Live" clId="Web-{178C4EBE-17F4-461D-80D3-68F636BB6368}" dt="2024-12-17T04:46:01.900" v="2"/>
      <pc:docMkLst>
        <pc:docMk/>
      </pc:docMkLst>
      <pc:sldChg chg="modSp del">
        <pc:chgData name="Micro Livix" userId="2ac7d0b8c98e6d86" providerId="Windows Live" clId="Web-{178C4EBE-17F4-461D-80D3-68F636BB6368}" dt="2024-12-17T04:46:01.900" v="2"/>
        <pc:sldMkLst>
          <pc:docMk/>
          <pc:sldMk cId="2152188288" sldId="269"/>
        </pc:sldMkLst>
        <pc:picChg chg="mod">
          <ac:chgData name="Micro Livix" userId="2ac7d0b8c98e6d86" providerId="Windows Live" clId="Web-{178C4EBE-17F4-461D-80D3-68F636BB6368}" dt="2024-12-17T04:46:00.166" v="1" actId="1076"/>
          <ac:picMkLst>
            <pc:docMk/>
            <pc:sldMk cId="2152188288" sldId="269"/>
            <ac:picMk id="7" creationId="{07451C7B-7DC0-1B45-EBE7-08B0D2A71AEE}"/>
          </ac:picMkLst>
        </pc:picChg>
      </pc:sldChg>
    </pc:docChg>
  </pc:docChgLst>
  <pc:docChgLst>
    <pc:chgData name="Micro Livix" userId="2ac7d0b8c98e6d86" providerId="Windows Live" clId="Web-{D0A09161-5ADA-4F7C-9EAA-D0AB3B7E6A28}"/>
    <pc:docChg chg="modSld">
      <pc:chgData name="Micro Livix" userId="2ac7d0b8c98e6d86" providerId="Windows Live" clId="Web-{D0A09161-5ADA-4F7C-9EAA-D0AB3B7E6A28}" dt="2024-12-17T04:49:38.238" v="31" actId="1076"/>
      <pc:docMkLst>
        <pc:docMk/>
      </pc:docMkLst>
      <pc:sldChg chg="modSp">
        <pc:chgData name="Micro Livix" userId="2ac7d0b8c98e6d86" providerId="Windows Live" clId="Web-{D0A09161-5ADA-4F7C-9EAA-D0AB3B7E6A28}" dt="2024-12-17T04:47:36.030" v="24" actId="1076"/>
        <pc:sldMkLst>
          <pc:docMk/>
          <pc:sldMk cId="568778400" sldId="257"/>
        </pc:sldMkLst>
        <pc:spChg chg="mod">
          <ac:chgData name="Micro Livix" userId="2ac7d0b8c98e6d86" providerId="Windows Live" clId="Web-{D0A09161-5ADA-4F7C-9EAA-D0AB3B7E6A28}" dt="2024-12-17T04:47:36.030" v="24" actId="1076"/>
          <ac:spMkLst>
            <pc:docMk/>
            <pc:sldMk cId="568778400" sldId="257"/>
            <ac:spMk id="3" creationId="{71B09BE3-7329-CB70-32DB-9A70E4E19F1D}"/>
          </ac:spMkLst>
        </pc:spChg>
      </pc:sldChg>
      <pc:sldChg chg="modSp">
        <pc:chgData name="Micro Livix" userId="2ac7d0b8c98e6d86" providerId="Windows Live" clId="Web-{D0A09161-5ADA-4F7C-9EAA-D0AB3B7E6A28}" dt="2024-12-17T04:49:38.238" v="31" actId="1076"/>
        <pc:sldMkLst>
          <pc:docMk/>
          <pc:sldMk cId="2554423552" sldId="259"/>
        </pc:sldMkLst>
        <pc:spChg chg="mod">
          <ac:chgData name="Micro Livix" userId="2ac7d0b8c98e6d86" providerId="Windows Live" clId="Web-{D0A09161-5ADA-4F7C-9EAA-D0AB3B7E6A28}" dt="2024-12-17T04:49:21.034" v="28" actId="14100"/>
          <ac:spMkLst>
            <pc:docMk/>
            <pc:sldMk cId="2554423552" sldId="259"/>
            <ac:spMk id="8" creationId="{A266E10D-F47A-F5A2-753F-80D10B9C01CA}"/>
          </ac:spMkLst>
        </pc:spChg>
        <pc:spChg chg="mod">
          <ac:chgData name="Micro Livix" userId="2ac7d0b8c98e6d86" providerId="Windows Live" clId="Web-{D0A09161-5ADA-4F7C-9EAA-D0AB3B7E6A28}" dt="2024-12-17T04:49:38.238" v="31" actId="1076"/>
          <ac:spMkLst>
            <pc:docMk/>
            <pc:sldMk cId="2554423552" sldId="259"/>
            <ac:spMk id="13" creationId="{E69A1AD9-4A22-6E06-E799-52E90306199C}"/>
          </ac:spMkLst>
        </pc:spChg>
        <pc:picChg chg="mod">
          <ac:chgData name="Micro Livix" userId="2ac7d0b8c98e6d86" providerId="Windows Live" clId="Web-{D0A09161-5ADA-4F7C-9EAA-D0AB3B7E6A28}" dt="2024-12-17T04:49:24.769" v="29" actId="1076"/>
          <ac:picMkLst>
            <pc:docMk/>
            <pc:sldMk cId="2554423552" sldId="259"/>
            <ac:picMk id="12" creationId="{7F8D8E4C-A318-E5D7-B332-5BED90549FAA}"/>
          </ac:picMkLst>
        </pc:picChg>
      </pc:sldChg>
      <pc:sldChg chg="modSp">
        <pc:chgData name="Micro Livix" userId="2ac7d0b8c98e6d86" providerId="Windows Live" clId="Web-{D0A09161-5ADA-4F7C-9EAA-D0AB3B7E6A28}" dt="2024-12-17T04:48:30.861" v="27" actId="1076"/>
        <pc:sldMkLst>
          <pc:docMk/>
          <pc:sldMk cId="2340508700" sldId="262"/>
        </pc:sldMkLst>
        <pc:spChg chg="mod">
          <ac:chgData name="Micro Livix" userId="2ac7d0b8c98e6d86" providerId="Windows Live" clId="Web-{D0A09161-5ADA-4F7C-9EAA-D0AB3B7E6A28}" dt="2024-12-17T04:48:30.861" v="27" actId="1076"/>
          <ac:spMkLst>
            <pc:docMk/>
            <pc:sldMk cId="2340508700" sldId="262"/>
            <ac:spMk id="3" creationId="{870D5FE6-A2F9-DC1F-6DD9-473CEC46805D}"/>
          </ac:spMkLst>
        </pc:spChg>
      </pc:sldChg>
    </pc:docChg>
  </pc:docChgLst>
  <pc:docChgLst>
    <pc:chgData clId="Web-{F9AA18B1-D096-4439-9A17-C95C3DD6D6AC}"/>
    <pc:docChg chg="modSld">
      <pc:chgData name="" userId="" providerId="" clId="Web-{F9AA18B1-D096-4439-9A17-C95C3DD6D6AC}" dt="2024-12-15T09:18:45.425" v="0" actId="20577"/>
      <pc:docMkLst>
        <pc:docMk/>
      </pc:docMkLst>
      <pc:sldChg chg="modSp">
        <pc:chgData name="" userId="" providerId="" clId="Web-{F9AA18B1-D096-4439-9A17-C95C3DD6D6AC}" dt="2024-12-15T09:18:45.425" v="0" actId="20577"/>
        <pc:sldMkLst>
          <pc:docMk/>
          <pc:sldMk cId="3348168744" sldId="261"/>
        </pc:sldMkLst>
        <pc:spChg chg="mod">
          <ac:chgData name="" userId="" providerId="" clId="Web-{F9AA18B1-D096-4439-9A17-C95C3DD6D6AC}" dt="2024-12-15T09:18:45.425" v="0" actId="20577"/>
          <ac:spMkLst>
            <pc:docMk/>
            <pc:sldMk cId="3348168744" sldId="261"/>
            <ac:spMk id="3" creationId="{6B58EBEC-4369-BA2B-71BC-04D6B5F4D9F4}"/>
          </ac:spMkLst>
        </pc:spChg>
      </pc:sldChg>
    </pc:docChg>
  </pc:docChgLst>
  <pc:docChgLst>
    <pc:chgData name="Micro Livix" userId="2ac7d0b8c98e6d86" providerId="Windows Live" clId="Web-{4E6200EF-5598-4A4F-8FBB-80A9A01872F7}"/>
    <pc:docChg chg="addSld delSld modSld modMainMaster">
      <pc:chgData name="Micro Livix" userId="2ac7d0b8c98e6d86" providerId="Windows Live" clId="Web-{4E6200EF-5598-4A4F-8FBB-80A9A01872F7}" dt="2024-12-16T12:11:12.773" v="1387"/>
      <pc:docMkLst>
        <pc:docMk/>
      </pc:docMkLst>
      <pc:sldChg chg="addSp modSp mod setBg">
        <pc:chgData name="Micro Livix" userId="2ac7d0b8c98e6d86" providerId="Windows Live" clId="Web-{4E6200EF-5598-4A4F-8FBB-80A9A01872F7}" dt="2024-12-16T10:51:37.575" v="1111" actId="1076"/>
        <pc:sldMkLst>
          <pc:docMk/>
          <pc:sldMk cId="358211910" sldId="256"/>
        </pc:sldMkLst>
        <pc:spChg chg="add mod">
          <ac:chgData name="Micro Livix" userId="2ac7d0b8c98e6d86" providerId="Windows Live" clId="Web-{4E6200EF-5598-4A4F-8FBB-80A9A01872F7}" dt="2024-12-16T10:47:22.186" v="1082" actId="1076"/>
          <ac:spMkLst>
            <pc:docMk/>
            <pc:sldMk cId="358211910" sldId="256"/>
            <ac:spMk id="2" creationId="{2AE2AD77-7AE4-6807-F7E7-96604B6415F7}"/>
          </ac:spMkLst>
        </pc:spChg>
        <pc:spChg chg="mod">
          <ac:chgData name="Micro Livix" userId="2ac7d0b8c98e6d86" providerId="Windows Live" clId="Web-{4E6200EF-5598-4A4F-8FBB-80A9A01872F7}" dt="2024-12-16T10:51:29.403" v="1109" actId="1076"/>
          <ac:spMkLst>
            <pc:docMk/>
            <pc:sldMk cId="358211910" sldId="256"/>
            <ac:spMk id="3" creationId="{51509CD1-2867-46C7-3C72-5B8620014BBA}"/>
          </ac:spMkLst>
        </pc:spChg>
        <pc:spChg chg="mod">
          <ac:chgData name="Micro Livix" userId="2ac7d0b8c98e6d86" providerId="Windows Live" clId="Web-{4E6200EF-5598-4A4F-8FBB-80A9A01872F7}" dt="2024-12-16T10:51:37.575" v="1111" actId="1076"/>
          <ac:spMkLst>
            <pc:docMk/>
            <pc:sldMk cId="358211910" sldId="256"/>
            <ac:spMk id="4" creationId="{7D77487D-282D-BBDA-4D8A-B2C6211BE9A8}"/>
          </ac:spMkLst>
        </pc:spChg>
        <pc:spChg chg="mod">
          <ac:chgData name="Micro Livix" userId="2ac7d0b8c98e6d86" providerId="Windows Live" clId="Web-{4E6200EF-5598-4A4F-8FBB-80A9A01872F7}" dt="2024-12-16T10:46:55.139" v="1064" actId="20577"/>
          <ac:spMkLst>
            <pc:docMk/>
            <pc:sldMk cId="358211910" sldId="256"/>
            <ac:spMk id="6" creationId="{78EEEF15-C8B5-74B9-3F73-0F656E9207EB}"/>
          </ac:spMkLst>
        </pc:spChg>
        <pc:picChg chg="mod">
          <ac:chgData name="Micro Livix" userId="2ac7d0b8c98e6d86" providerId="Windows Live" clId="Web-{4E6200EF-5598-4A4F-8FBB-80A9A01872F7}" dt="2024-12-16T10:40:28.094" v="1021" actId="1076"/>
          <ac:picMkLst>
            <pc:docMk/>
            <pc:sldMk cId="358211910" sldId="256"/>
            <ac:picMk id="5" creationId="{74590E7B-33CE-A431-E41E-7C4FE290E0A8}"/>
          </ac:picMkLst>
        </pc:picChg>
      </pc:sldChg>
      <pc:sldChg chg="modSp mod">
        <pc:chgData name="Micro Livix" userId="2ac7d0b8c98e6d86" providerId="Windows Live" clId="Web-{4E6200EF-5598-4A4F-8FBB-80A9A01872F7}" dt="2024-12-16T11:24:54.003" v="1351" actId="20577"/>
        <pc:sldMkLst>
          <pc:docMk/>
          <pc:sldMk cId="568778400" sldId="257"/>
        </pc:sldMkLst>
        <pc:spChg chg="mod">
          <ac:chgData name="Micro Livix" userId="2ac7d0b8c98e6d86" providerId="Windows Live" clId="Web-{4E6200EF-5598-4A4F-8FBB-80A9A01872F7}" dt="2024-12-16T11:24:54.003" v="1351" actId="20577"/>
          <ac:spMkLst>
            <pc:docMk/>
            <pc:sldMk cId="568778400" sldId="257"/>
            <ac:spMk id="3" creationId="{71B09BE3-7329-CB70-32DB-9A70E4E19F1D}"/>
          </ac:spMkLst>
        </pc:spChg>
      </pc:sldChg>
      <pc:sldChg chg="addSp modSp mod">
        <pc:chgData name="Micro Livix" userId="2ac7d0b8c98e6d86" providerId="Windows Live" clId="Web-{4E6200EF-5598-4A4F-8FBB-80A9A01872F7}" dt="2024-12-16T10:46:44.592" v="1062" actId="1076"/>
        <pc:sldMkLst>
          <pc:docMk/>
          <pc:sldMk cId="2554423552" sldId="259"/>
        </pc:sldMkLst>
        <pc:spChg chg="mod">
          <ac:chgData name="Micro Livix" userId="2ac7d0b8c98e6d86" providerId="Windows Live" clId="Web-{4E6200EF-5598-4A4F-8FBB-80A9A01872F7}" dt="2024-12-16T09:08:23.395" v="151" actId="14100"/>
          <ac:spMkLst>
            <pc:docMk/>
            <pc:sldMk cId="2554423552" sldId="259"/>
            <ac:spMk id="2" creationId="{557D4E44-DB8A-2AAE-948F-9F55B9013F17}"/>
          </ac:spMkLst>
        </pc:spChg>
        <pc:spChg chg="mod">
          <ac:chgData name="Micro Livix" userId="2ac7d0b8c98e6d86" providerId="Windows Live" clId="Web-{4E6200EF-5598-4A4F-8FBB-80A9A01872F7}" dt="2024-12-16T10:39:54.063" v="1015" actId="14100"/>
          <ac:spMkLst>
            <pc:docMk/>
            <pc:sldMk cId="2554423552" sldId="259"/>
            <ac:spMk id="8" creationId="{A266E10D-F47A-F5A2-753F-80D10B9C01CA}"/>
          </ac:spMkLst>
        </pc:spChg>
        <pc:spChg chg="add mod">
          <ac:chgData name="Micro Livix" userId="2ac7d0b8c98e6d86" providerId="Windows Live" clId="Web-{4E6200EF-5598-4A4F-8FBB-80A9A01872F7}" dt="2024-12-16T09:48:47.106" v="783" actId="1076"/>
          <ac:spMkLst>
            <pc:docMk/>
            <pc:sldMk cId="2554423552" sldId="259"/>
            <ac:spMk id="10" creationId="{F23BEA59-0825-38B7-5203-B3408C129806}"/>
          </ac:spMkLst>
        </pc:spChg>
        <pc:spChg chg="add mod">
          <ac:chgData name="Micro Livix" userId="2ac7d0b8c98e6d86" providerId="Windows Live" clId="Web-{4E6200EF-5598-4A4F-8FBB-80A9A01872F7}" dt="2024-12-16T10:46:44.592" v="1062" actId="1076"/>
          <ac:spMkLst>
            <pc:docMk/>
            <pc:sldMk cId="2554423552" sldId="259"/>
            <ac:spMk id="13" creationId="{E69A1AD9-4A22-6E06-E799-52E90306199C}"/>
          </ac:spMkLst>
        </pc:spChg>
        <pc:picChg chg="add mod">
          <ac:chgData name="Micro Livix" userId="2ac7d0b8c98e6d86" providerId="Windows Live" clId="Web-{4E6200EF-5598-4A4F-8FBB-80A9A01872F7}" dt="2024-12-16T10:39:56.891" v="1016" actId="1076"/>
          <ac:picMkLst>
            <pc:docMk/>
            <pc:sldMk cId="2554423552" sldId="259"/>
            <ac:picMk id="3" creationId="{899EF659-6F40-0BBA-5FF8-44792642506A}"/>
          </ac:picMkLst>
        </pc:picChg>
        <pc:picChg chg="add mod">
          <ac:chgData name="Micro Livix" userId="2ac7d0b8c98e6d86" providerId="Windows Live" clId="Web-{4E6200EF-5598-4A4F-8FBB-80A9A01872F7}" dt="2024-12-16T10:39:57.969" v="1017" actId="1076"/>
          <ac:picMkLst>
            <pc:docMk/>
            <pc:sldMk cId="2554423552" sldId="259"/>
            <ac:picMk id="7" creationId="{E28493A7-E8E7-FF07-466A-01256BBDC559}"/>
          </ac:picMkLst>
        </pc:picChg>
        <pc:picChg chg="add mod">
          <ac:chgData name="Micro Livix" userId="2ac7d0b8c98e6d86" providerId="Windows Live" clId="Web-{4E6200EF-5598-4A4F-8FBB-80A9A01872F7}" dt="2024-12-16T09:48:42.887" v="782" actId="1076"/>
          <ac:picMkLst>
            <pc:docMk/>
            <pc:sldMk cId="2554423552" sldId="259"/>
            <ac:picMk id="9" creationId="{0FFBB9BA-74BD-33D6-0240-CE307F0F325B}"/>
          </ac:picMkLst>
        </pc:picChg>
        <pc:picChg chg="add mod">
          <ac:chgData name="Micro Livix" userId="2ac7d0b8c98e6d86" providerId="Windows Live" clId="Web-{4E6200EF-5598-4A4F-8FBB-80A9A01872F7}" dt="2024-12-16T10:46:41.827" v="1061" actId="1076"/>
          <ac:picMkLst>
            <pc:docMk/>
            <pc:sldMk cId="2554423552" sldId="259"/>
            <ac:picMk id="12" creationId="{7F8D8E4C-A318-E5D7-B332-5BED90549FAA}"/>
          </ac:picMkLst>
        </pc:picChg>
      </pc:sldChg>
      <pc:sldChg chg="addSp modSp mod modNotes">
        <pc:chgData name="Micro Livix" userId="2ac7d0b8c98e6d86" providerId="Windows Live" clId="Web-{4E6200EF-5598-4A4F-8FBB-80A9A01872F7}" dt="2024-12-16T11:30:51.885" v="1363" actId="20577"/>
        <pc:sldMkLst>
          <pc:docMk/>
          <pc:sldMk cId="2440379874" sldId="260"/>
        </pc:sldMkLst>
        <pc:spChg chg="mod">
          <ac:chgData name="Micro Livix" userId="2ac7d0b8c98e6d86" providerId="Windows Live" clId="Web-{4E6200EF-5598-4A4F-8FBB-80A9A01872F7}" dt="2024-12-16T11:30:51.885" v="1363" actId="20577"/>
          <ac:spMkLst>
            <pc:docMk/>
            <pc:sldMk cId="2440379874" sldId="260"/>
            <ac:spMk id="3" creationId="{73978438-27BC-DB13-3BF6-50C29AA39862}"/>
          </ac:spMkLst>
        </pc:spChg>
        <pc:spChg chg="add mod">
          <ac:chgData name="Micro Livix" userId="2ac7d0b8c98e6d86" providerId="Windows Live" clId="Web-{4E6200EF-5598-4A4F-8FBB-80A9A01872F7}" dt="2024-12-16T09:28:16.844" v="531" actId="20577"/>
          <ac:spMkLst>
            <pc:docMk/>
            <pc:sldMk cId="2440379874" sldId="260"/>
            <ac:spMk id="8" creationId="{D9BAFFD0-C0D5-FA9B-1D12-3218AAC2D4E2}"/>
          </ac:spMkLst>
        </pc:spChg>
        <pc:spChg chg="add mod">
          <ac:chgData name="Micro Livix" userId="2ac7d0b8c98e6d86" providerId="Windows Live" clId="Web-{4E6200EF-5598-4A4F-8FBB-80A9A01872F7}" dt="2024-12-16T09:46:04.607" v="766" actId="1076"/>
          <ac:spMkLst>
            <pc:docMk/>
            <pc:sldMk cId="2440379874" sldId="260"/>
            <ac:spMk id="10" creationId="{839BCE2A-08CC-69C7-159B-92CBF1AD0A3F}"/>
          </ac:spMkLst>
        </pc:spChg>
        <pc:spChg chg="add mod">
          <ac:chgData name="Micro Livix" userId="2ac7d0b8c98e6d86" providerId="Windows Live" clId="Web-{4E6200EF-5598-4A4F-8FBB-80A9A01872F7}" dt="2024-12-16T10:52:40.887" v="1116" actId="1076"/>
          <ac:spMkLst>
            <pc:docMk/>
            <pc:sldMk cId="2440379874" sldId="260"/>
            <ac:spMk id="13" creationId="{F49B9536-ED27-80FD-5C99-FFCE2407CD70}"/>
          </ac:spMkLst>
        </pc:spChg>
        <pc:picChg chg="add mod">
          <ac:chgData name="Micro Livix" userId="2ac7d0b8c98e6d86" providerId="Windows Live" clId="Web-{4E6200EF-5598-4A4F-8FBB-80A9A01872F7}" dt="2024-12-16T09:28:32.657" v="532" actId="1076"/>
          <ac:picMkLst>
            <pc:docMk/>
            <pc:sldMk cId="2440379874" sldId="260"/>
            <ac:picMk id="7" creationId="{EE0F4FC3-FA9D-8151-7EFC-22069F46B2DE}"/>
          </ac:picMkLst>
        </pc:picChg>
        <pc:picChg chg="add mod">
          <ac:chgData name="Micro Livix" userId="2ac7d0b8c98e6d86" providerId="Windows Live" clId="Web-{4E6200EF-5598-4A4F-8FBB-80A9A01872F7}" dt="2024-12-16T09:45:25.310" v="746" actId="1076"/>
          <ac:picMkLst>
            <pc:docMk/>
            <pc:sldMk cId="2440379874" sldId="260"/>
            <ac:picMk id="9" creationId="{077B5055-8DA5-FEA9-5FB8-F5A20303A1C4}"/>
          </ac:picMkLst>
        </pc:picChg>
        <pc:picChg chg="add mod">
          <ac:chgData name="Micro Livix" userId="2ac7d0b8c98e6d86" providerId="Windows Live" clId="Web-{4E6200EF-5598-4A4F-8FBB-80A9A01872F7}" dt="2024-12-16T10:25:56.036" v="975" actId="14100"/>
          <ac:picMkLst>
            <pc:docMk/>
            <pc:sldMk cId="2440379874" sldId="260"/>
            <ac:picMk id="11" creationId="{A7BC26A8-3BA7-12B0-16F8-8E147E6E0540}"/>
          </ac:picMkLst>
        </pc:picChg>
        <pc:picChg chg="add mod">
          <ac:chgData name="Micro Livix" userId="2ac7d0b8c98e6d86" providerId="Windows Live" clId="Web-{4E6200EF-5598-4A4F-8FBB-80A9A01872F7}" dt="2024-12-16T10:26:06.317" v="979" actId="1076"/>
          <ac:picMkLst>
            <pc:docMk/>
            <pc:sldMk cId="2440379874" sldId="260"/>
            <ac:picMk id="12" creationId="{FCDDB7E0-2456-580D-9D22-7CED542B0023}"/>
          </ac:picMkLst>
        </pc:picChg>
      </pc:sldChg>
      <pc:sldChg chg="addSp delSp modSp mod">
        <pc:chgData name="Micro Livix" userId="2ac7d0b8c98e6d86" providerId="Windows Live" clId="Web-{4E6200EF-5598-4A4F-8FBB-80A9A01872F7}" dt="2024-12-16T10:52:56.747" v="1123" actId="1076"/>
        <pc:sldMkLst>
          <pc:docMk/>
          <pc:sldMk cId="3348168744" sldId="261"/>
        </pc:sldMkLst>
        <pc:spChg chg="mod">
          <ac:chgData name="Micro Livix" userId="2ac7d0b8c98e6d86" providerId="Windows Live" clId="Web-{4E6200EF-5598-4A4F-8FBB-80A9A01872F7}" dt="2024-12-16T10:45:44.530" v="1056" actId="20577"/>
          <ac:spMkLst>
            <pc:docMk/>
            <pc:sldMk cId="3348168744" sldId="261"/>
            <ac:spMk id="3" creationId="{6B58EBEC-4369-BA2B-71BC-04D6B5F4D9F4}"/>
          </ac:spMkLst>
        </pc:spChg>
        <pc:spChg chg="add mod">
          <ac:chgData name="Micro Livix" userId="2ac7d0b8c98e6d86" providerId="Windows Live" clId="Web-{4E6200EF-5598-4A4F-8FBB-80A9A01872F7}" dt="2024-12-16T09:43:34.107" v="737" actId="1076"/>
          <ac:spMkLst>
            <pc:docMk/>
            <pc:sldMk cId="3348168744" sldId="261"/>
            <ac:spMk id="7" creationId="{8F4B5DFB-4046-46A3-CBF0-A1263F56F45E}"/>
          </ac:spMkLst>
        </pc:spChg>
        <pc:spChg chg="add del mod">
          <ac:chgData name="Micro Livix" userId="2ac7d0b8c98e6d86" providerId="Windows Live" clId="Web-{4E6200EF-5598-4A4F-8FBB-80A9A01872F7}" dt="2024-12-16T10:52:51.653" v="1120"/>
          <ac:spMkLst>
            <pc:docMk/>
            <pc:sldMk cId="3348168744" sldId="261"/>
            <ac:spMk id="10" creationId="{70FBC846-A431-2135-2454-D04450BAEF16}"/>
          </ac:spMkLst>
        </pc:spChg>
        <pc:spChg chg="add mod">
          <ac:chgData name="Micro Livix" userId="2ac7d0b8c98e6d86" providerId="Windows Live" clId="Web-{4E6200EF-5598-4A4F-8FBB-80A9A01872F7}" dt="2024-12-16T10:52:56.747" v="1123" actId="1076"/>
          <ac:spMkLst>
            <pc:docMk/>
            <pc:sldMk cId="3348168744" sldId="261"/>
            <ac:spMk id="11" creationId="{2A8737F3-E977-69B2-EF01-B6C18F8C091F}"/>
          </ac:spMkLst>
        </pc:spChg>
        <pc:picChg chg="add mod">
          <ac:chgData name="Micro Livix" userId="2ac7d0b8c98e6d86" providerId="Windows Live" clId="Web-{4E6200EF-5598-4A4F-8FBB-80A9A01872F7}" dt="2024-12-16T09:43:38.420" v="739" actId="1076"/>
          <ac:picMkLst>
            <pc:docMk/>
            <pc:sldMk cId="3348168744" sldId="261"/>
            <ac:picMk id="2" creationId="{5263D86C-F1A8-84D3-35CF-DF76DD4F796D}"/>
          </ac:picMkLst>
        </pc:picChg>
        <pc:picChg chg="add mod">
          <ac:chgData name="Micro Livix" userId="2ac7d0b8c98e6d86" providerId="Windows Live" clId="Web-{4E6200EF-5598-4A4F-8FBB-80A9A01872F7}" dt="2024-12-16T09:43:49.138" v="744" actId="1076"/>
          <ac:picMkLst>
            <pc:docMk/>
            <pc:sldMk cId="3348168744" sldId="261"/>
            <ac:picMk id="8" creationId="{1E6C707A-7DC7-AD6D-FB8B-E42DC13E469E}"/>
          </ac:picMkLst>
        </pc:picChg>
        <pc:picChg chg="add mod">
          <ac:chgData name="Micro Livix" userId="2ac7d0b8c98e6d86" providerId="Windows Live" clId="Web-{4E6200EF-5598-4A4F-8FBB-80A9A01872F7}" dt="2024-12-16T10:41:29.937" v="1031" actId="1076"/>
          <ac:picMkLst>
            <pc:docMk/>
            <pc:sldMk cId="3348168744" sldId="261"/>
            <ac:picMk id="9" creationId="{0DB571C8-64EA-78DE-3963-12A0C0FD3A24}"/>
          </ac:picMkLst>
        </pc:picChg>
      </pc:sldChg>
      <pc:sldChg chg="modSp mod">
        <pc:chgData name="Micro Livix" userId="2ac7d0b8c98e6d86" providerId="Windows Live" clId="Web-{4E6200EF-5598-4A4F-8FBB-80A9A01872F7}" dt="2024-12-16T11:30:28.338" v="1360" actId="20577"/>
        <pc:sldMkLst>
          <pc:docMk/>
          <pc:sldMk cId="2340508700" sldId="262"/>
        </pc:sldMkLst>
        <pc:spChg chg="mod">
          <ac:chgData name="Micro Livix" userId="2ac7d0b8c98e6d86" providerId="Windows Live" clId="Web-{4E6200EF-5598-4A4F-8FBB-80A9A01872F7}" dt="2024-12-16T10:50:05.810" v="1101" actId="1076"/>
          <ac:spMkLst>
            <pc:docMk/>
            <pc:sldMk cId="2340508700" sldId="262"/>
            <ac:spMk id="2" creationId="{58F1E6EF-8ED9-A991-1067-E742A10C7510}"/>
          </ac:spMkLst>
        </pc:spChg>
        <pc:spChg chg="mod">
          <ac:chgData name="Micro Livix" userId="2ac7d0b8c98e6d86" providerId="Windows Live" clId="Web-{4E6200EF-5598-4A4F-8FBB-80A9A01872F7}" dt="2024-12-16T11:30:28.338" v="1360" actId="20577"/>
          <ac:spMkLst>
            <pc:docMk/>
            <pc:sldMk cId="2340508700" sldId="262"/>
            <ac:spMk id="3" creationId="{870D5FE6-A2F9-DC1F-6DD9-473CEC46805D}"/>
          </ac:spMkLst>
        </pc:spChg>
      </pc:sldChg>
      <pc:sldChg chg="addSp delSp modSp mod">
        <pc:chgData name="Micro Livix" userId="2ac7d0b8c98e6d86" providerId="Windows Live" clId="Web-{4E6200EF-5598-4A4F-8FBB-80A9A01872F7}" dt="2024-12-16T11:31:07.556" v="1375" actId="20577"/>
        <pc:sldMkLst>
          <pc:docMk/>
          <pc:sldMk cId="1429280528" sldId="263"/>
        </pc:sldMkLst>
        <pc:spChg chg="mod">
          <ac:chgData name="Micro Livix" userId="2ac7d0b8c98e6d86" providerId="Windows Live" clId="Web-{4E6200EF-5598-4A4F-8FBB-80A9A01872F7}" dt="2024-12-16T11:31:07.556" v="1375" actId="20577"/>
          <ac:spMkLst>
            <pc:docMk/>
            <pc:sldMk cId="1429280528" sldId="263"/>
            <ac:spMk id="3" creationId="{FB587FDF-EFC9-6B7D-0853-F4CF6500E8D5}"/>
          </ac:spMkLst>
        </pc:spChg>
        <pc:spChg chg="add del mod">
          <ac:chgData name="Micro Livix" userId="2ac7d0b8c98e6d86" providerId="Windows Live" clId="Web-{4E6200EF-5598-4A4F-8FBB-80A9A01872F7}" dt="2024-12-16T09:55:31.480" v="814"/>
          <ac:spMkLst>
            <pc:docMk/>
            <pc:sldMk cId="1429280528" sldId="263"/>
            <ac:spMk id="8" creationId="{6B4EDE4D-A1FC-3758-8709-4DB421343BFA}"/>
          </ac:spMkLst>
        </pc:spChg>
        <pc:spChg chg="add del mod">
          <ac:chgData name="Micro Livix" userId="2ac7d0b8c98e6d86" providerId="Windows Live" clId="Web-{4E6200EF-5598-4A4F-8FBB-80A9A01872F7}" dt="2024-12-16T09:55:36.292" v="818"/>
          <ac:spMkLst>
            <pc:docMk/>
            <pc:sldMk cId="1429280528" sldId="263"/>
            <ac:spMk id="9" creationId="{565A0367-5E64-3B6F-9476-E828C1AE06C2}"/>
          </ac:spMkLst>
        </pc:spChg>
        <pc:spChg chg="add mod">
          <ac:chgData name="Micro Livix" userId="2ac7d0b8c98e6d86" providerId="Windows Live" clId="Web-{4E6200EF-5598-4A4F-8FBB-80A9A01872F7}" dt="2024-12-16T10:53:26.762" v="1136" actId="1076"/>
          <ac:spMkLst>
            <pc:docMk/>
            <pc:sldMk cId="1429280528" sldId="263"/>
            <ac:spMk id="9" creationId="{F8CF8A34-1F65-0BB0-6F28-3054FA60ACEF}"/>
          </ac:spMkLst>
        </pc:spChg>
        <pc:spChg chg="add mod">
          <ac:chgData name="Micro Livix" userId="2ac7d0b8c98e6d86" providerId="Windows Live" clId="Web-{4E6200EF-5598-4A4F-8FBB-80A9A01872F7}" dt="2024-12-16T09:56:52.386" v="843" actId="1076"/>
          <ac:spMkLst>
            <pc:docMk/>
            <pc:sldMk cId="1429280528" sldId="263"/>
            <ac:spMk id="10" creationId="{FDA94322-9DE7-E8C6-DDA0-B78A5B0A506D}"/>
          </ac:spMkLst>
        </pc:spChg>
        <pc:picChg chg="add mod">
          <ac:chgData name="Micro Livix" userId="2ac7d0b8c98e6d86" providerId="Windows Live" clId="Web-{4E6200EF-5598-4A4F-8FBB-80A9A01872F7}" dt="2024-12-16T09:55:16.949" v="810" actId="1076"/>
          <ac:picMkLst>
            <pc:docMk/>
            <pc:sldMk cId="1429280528" sldId="263"/>
            <ac:picMk id="7" creationId="{D37B2E35-2C6E-B8F5-F1AB-BAE69C23442A}"/>
          </ac:picMkLst>
        </pc:picChg>
        <pc:picChg chg="add mod">
          <ac:chgData name="Micro Livix" userId="2ac7d0b8c98e6d86" providerId="Windows Live" clId="Web-{4E6200EF-5598-4A4F-8FBB-80A9A01872F7}" dt="2024-12-16T10:41:05.906" v="1024" actId="1076"/>
          <ac:picMkLst>
            <pc:docMk/>
            <pc:sldMk cId="1429280528" sldId="263"/>
            <ac:picMk id="8" creationId="{2051F38D-A7C4-3CDE-99AB-F0AB6EE81A64}"/>
          </ac:picMkLst>
        </pc:picChg>
      </pc:sldChg>
      <pc:sldChg chg="addSp modSp mod">
        <pc:chgData name="Micro Livix" userId="2ac7d0b8c98e6d86" providerId="Windows Live" clId="Web-{4E6200EF-5598-4A4F-8FBB-80A9A01872F7}" dt="2024-12-16T10:53:14.840" v="1130" actId="1076"/>
        <pc:sldMkLst>
          <pc:docMk/>
          <pc:sldMk cId="672174248" sldId="264"/>
        </pc:sldMkLst>
        <pc:spChg chg="mod">
          <ac:chgData name="Micro Livix" userId="2ac7d0b8c98e6d86" providerId="Windows Live" clId="Web-{4E6200EF-5598-4A4F-8FBB-80A9A01872F7}" dt="2024-12-16T10:53:09.215" v="1127" actId="20577"/>
          <ac:spMkLst>
            <pc:docMk/>
            <pc:sldMk cId="672174248" sldId="264"/>
            <ac:spMk id="3" creationId="{46DBBE46-FC56-67C4-A6EA-A146FF03A8E0}"/>
          </ac:spMkLst>
        </pc:spChg>
        <pc:spChg chg="add mod">
          <ac:chgData name="Micro Livix" userId="2ac7d0b8c98e6d86" providerId="Windows Live" clId="Web-{4E6200EF-5598-4A4F-8FBB-80A9A01872F7}" dt="2024-12-16T10:53:14.840" v="1130" actId="1076"/>
          <ac:spMkLst>
            <pc:docMk/>
            <pc:sldMk cId="672174248" sldId="264"/>
            <ac:spMk id="7" creationId="{0BBCD7F6-2363-49A6-8596-5E7ED71169F9}"/>
          </ac:spMkLst>
        </pc:spChg>
        <pc:picChg chg="add mod">
          <ac:chgData name="Micro Livix" userId="2ac7d0b8c98e6d86" providerId="Windows Live" clId="Web-{4E6200EF-5598-4A4F-8FBB-80A9A01872F7}" dt="2024-12-16T10:41:20.172" v="1028" actId="1076"/>
          <ac:picMkLst>
            <pc:docMk/>
            <pc:sldMk cId="672174248" sldId="264"/>
            <ac:picMk id="2" creationId="{DBBAA937-09DD-2C31-E08E-258924C88866}"/>
          </ac:picMkLst>
        </pc:picChg>
      </pc:sldChg>
      <pc:sldChg chg="addSp modSp mod">
        <pc:chgData name="Micro Livix" userId="2ac7d0b8c98e6d86" providerId="Windows Live" clId="Web-{4E6200EF-5598-4A4F-8FBB-80A9A01872F7}" dt="2024-12-16T10:53:33.075" v="1139" actId="1076"/>
        <pc:sldMkLst>
          <pc:docMk/>
          <pc:sldMk cId="407556099" sldId="265"/>
        </pc:sldMkLst>
        <pc:spChg chg="mod">
          <ac:chgData name="Micro Livix" userId="2ac7d0b8c98e6d86" providerId="Windows Live" clId="Web-{4E6200EF-5598-4A4F-8FBB-80A9A01872F7}" dt="2024-12-16T10:46:17.749" v="1058" actId="20577"/>
          <ac:spMkLst>
            <pc:docMk/>
            <pc:sldMk cId="407556099" sldId="265"/>
            <ac:spMk id="3" creationId="{C8F9907F-C99E-1660-6A7A-E11BC8E1BBE5}"/>
          </ac:spMkLst>
        </pc:spChg>
        <pc:spChg chg="add mod">
          <ac:chgData name="Micro Livix" userId="2ac7d0b8c98e6d86" providerId="Windows Live" clId="Web-{4E6200EF-5598-4A4F-8FBB-80A9A01872F7}" dt="2024-12-16T09:36:33.718" v="700" actId="1076"/>
          <ac:spMkLst>
            <pc:docMk/>
            <pc:sldMk cId="407556099" sldId="265"/>
            <ac:spMk id="7" creationId="{8C0A369C-639F-2F55-3B8B-791CAEFDBAD8}"/>
          </ac:spMkLst>
        </pc:spChg>
        <pc:spChg chg="add mod">
          <ac:chgData name="Micro Livix" userId="2ac7d0b8c98e6d86" providerId="Windows Live" clId="Web-{4E6200EF-5598-4A4F-8FBB-80A9A01872F7}" dt="2024-12-16T10:53:33.075" v="1139" actId="1076"/>
          <ac:spMkLst>
            <pc:docMk/>
            <pc:sldMk cId="407556099" sldId="265"/>
            <ac:spMk id="9" creationId="{31083B3C-F675-806B-D62B-4643B321272C}"/>
          </ac:spMkLst>
        </pc:spChg>
        <pc:picChg chg="add mod">
          <ac:chgData name="Micro Livix" userId="2ac7d0b8c98e6d86" providerId="Windows Live" clId="Web-{4E6200EF-5598-4A4F-8FBB-80A9A01872F7}" dt="2024-12-16T09:36:35.624" v="701" actId="1076"/>
          <ac:picMkLst>
            <pc:docMk/>
            <pc:sldMk cId="407556099" sldId="265"/>
            <ac:picMk id="2" creationId="{39690C8E-0086-3DD7-33A3-F111003C5867}"/>
          </ac:picMkLst>
        </pc:picChg>
        <pc:picChg chg="add mod">
          <ac:chgData name="Micro Livix" userId="2ac7d0b8c98e6d86" providerId="Windows Live" clId="Web-{4E6200EF-5598-4A4F-8FBB-80A9A01872F7}" dt="2024-12-16T10:40:57.766" v="1022" actId="1076"/>
          <ac:picMkLst>
            <pc:docMk/>
            <pc:sldMk cId="407556099" sldId="265"/>
            <ac:picMk id="8" creationId="{F569E8DF-552C-1627-B1C5-3F1E25DE7C74}"/>
          </ac:picMkLst>
        </pc:picChg>
      </pc:sldChg>
      <pc:sldChg chg="addSp modSp mod">
        <pc:chgData name="Micro Livix" userId="2ac7d0b8c98e6d86" providerId="Windows Live" clId="Web-{4E6200EF-5598-4A4F-8FBB-80A9A01872F7}" dt="2024-12-16T10:53:21.278" v="1133" actId="1076"/>
        <pc:sldMkLst>
          <pc:docMk/>
          <pc:sldMk cId="2238110869" sldId="267"/>
        </pc:sldMkLst>
        <pc:spChg chg="mod">
          <ac:chgData name="Micro Livix" userId="2ac7d0b8c98e6d86" providerId="Windows Live" clId="Web-{4E6200EF-5598-4A4F-8FBB-80A9A01872F7}" dt="2024-12-16T10:45:22.968" v="1053" actId="20577"/>
          <ac:spMkLst>
            <pc:docMk/>
            <pc:sldMk cId="2238110869" sldId="267"/>
            <ac:spMk id="3" creationId="{FCF81DB3-0694-22A4-CE79-DDD5C4D5762A}"/>
          </ac:spMkLst>
        </pc:spChg>
        <pc:spChg chg="add mod">
          <ac:chgData name="Micro Livix" userId="2ac7d0b8c98e6d86" providerId="Windows Live" clId="Web-{4E6200EF-5598-4A4F-8FBB-80A9A01872F7}" dt="2024-12-16T09:53:13.136" v="806" actId="14100"/>
          <ac:spMkLst>
            <pc:docMk/>
            <pc:sldMk cId="2238110869" sldId="267"/>
            <ac:spMk id="7" creationId="{037FC2A9-007C-611C-6A0C-321447F85283}"/>
          </ac:spMkLst>
        </pc:spChg>
        <pc:spChg chg="add mod">
          <ac:chgData name="Micro Livix" userId="2ac7d0b8c98e6d86" providerId="Windows Live" clId="Web-{4E6200EF-5598-4A4F-8FBB-80A9A01872F7}" dt="2024-12-16T10:53:21.278" v="1133" actId="1076"/>
          <ac:spMkLst>
            <pc:docMk/>
            <pc:sldMk cId="2238110869" sldId="267"/>
            <ac:spMk id="9" creationId="{D344D766-F807-0CBC-A2A7-97077A476206}"/>
          </ac:spMkLst>
        </pc:spChg>
        <pc:picChg chg="add mod">
          <ac:chgData name="Micro Livix" userId="2ac7d0b8c98e6d86" providerId="Windows Live" clId="Web-{4E6200EF-5598-4A4F-8FBB-80A9A01872F7}" dt="2024-12-16T09:53:15.949" v="807" actId="1076"/>
          <ac:picMkLst>
            <pc:docMk/>
            <pc:sldMk cId="2238110869" sldId="267"/>
            <ac:picMk id="2" creationId="{EC53D51E-D0E0-A8D0-CC28-1A427D339550}"/>
          </ac:picMkLst>
        </pc:picChg>
        <pc:picChg chg="add mod">
          <ac:chgData name="Micro Livix" userId="2ac7d0b8c98e6d86" providerId="Windows Live" clId="Web-{4E6200EF-5598-4A4F-8FBB-80A9A01872F7}" dt="2024-12-16T10:41:15.313" v="1026" actId="1076"/>
          <ac:picMkLst>
            <pc:docMk/>
            <pc:sldMk cId="2238110869" sldId="267"/>
            <ac:picMk id="8" creationId="{D9E2B94E-F275-645C-E6F3-E609BAD85F7E}"/>
          </ac:picMkLst>
        </pc:picChg>
      </pc:sldChg>
      <pc:sldChg chg="new del">
        <pc:chgData name="Micro Livix" userId="2ac7d0b8c98e6d86" providerId="Windows Live" clId="Web-{4E6200EF-5598-4A4F-8FBB-80A9A01872F7}" dt="2024-12-16T11:02:06.728" v="1141"/>
        <pc:sldMkLst>
          <pc:docMk/>
          <pc:sldMk cId="183977645" sldId="268"/>
        </pc:sldMkLst>
      </pc:sldChg>
      <pc:sldChg chg="addSp delSp modSp new">
        <pc:chgData name="Micro Livix" userId="2ac7d0b8c98e6d86" providerId="Windows Live" clId="Web-{4E6200EF-5598-4A4F-8FBB-80A9A01872F7}" dt="2024-12-16T12:11:12.773" v="1387"/>
        <pc:sldMkLst>
          <pc:docMk/>
          <pc:sldMk cId="2817711493" sldId="268"/>
        </pc:sldMkLst>
        <pc:spChg chg="del">
          <ac:chgData name="Micro Livix" userId="2ac7d0b8c98e6d86" providerId="Windows Live" clId="Web-{4E6200EF-5598-4A4F-8FBB-80A9A01872F7}" dt="2024-12-16T12:07:29.117" v="1377"/>
          <ac:spMkLst>
            <pc:docMk/>
            <pc:sldMk cId="2817711493" sldId="268"/>
            <ac:spMk id="2" creationId="{0BAD9C5F-F4ED-7924-475B-520FE35B091A}"/>
          </ac:spMkLst>
        </pc:spChg>
        <pc:spChg chg="del">
          <ac:chgData name="Micro Livix" userId="2ac7d0b8c98e6d86" providerId="Windows Live" clId="Web-{4E6200EF-5598-4A4F-8FBB-80A9A01872F7}" dt="2024-12-16T12:07:30.602" v="1378"/>
          <ac:spMkLst>
            <pc:docMk/>
            <pc:sldMk cId="2817711493" sldId="268"/>
            <ac:spMk id="3" creationId="{891FCCB4-0B3C-5668-77EF-3E2C137AA299}"/>
          </ac:spMkLst>
        </pc:spChg>
        <pc:picChg chg="add mod">
          <ac:chgData name="Micro Livix" userId="2ac7d0b8c98e6d86" providerId="Windows Live" clId="Web-{4E6200EF-5598-4A4F-8FBB-80A9A01872F7}" dt="2024-12-16T12:09:01.664" v="1385" actId="1076"/>
          <ac:picMkLst>
            <pc:docMk/>
            <pc:sldMk cId="2817711493" sldId="268"/>
            <ac:picMk id="7" creationId="{E5141185-D123-D814-7650-D9E58EABCB57}"/>
          </ac:picMkLst>
        </pc:picChg>
        <pc:inkChg chg="add del">
          <ac:chgData name="Micro Livix" userId="2ac7d0b8c98e6d86" providerId="Windows Live" clId="Web-{4E6200EF-5598-4A4F-8FBB-80A9A01872F7}" dt="2024-12-16T12:11:12.773" v="1387"/>
          <ac:inkMkLst>
            <pc:docMk/>
            <pc:sldMk cId="2817711493" sldId="268"/>
            <ac:inkMk id="8" creationId="{183918A5-02BE-1751-B980-477909CDB634}"/>
          </ac:inkMkLst>
        </pc:inkChg>
      </pc:sldChg>
      <pc:sldMasterChg chg="mod setBg modSldLayout">
        <pc:chgData name="Micro Livix" userId="2ac7d0b8c98e6d86" providerId="Windows Live" clId="Web-{4E6200EF-5598-4A4F-8FBB-80A9A01872F7}" dt="2024-12-16T10:38:17.751" v="1006"/>
        <pc:sldMasterMkLst>
          <pc:docMk/>
          <pc:sldMasterMk cId="1034917916" sldId="2147483734"/>
        </pc:sldMasterMkLst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3743365059" sldId="2147483735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1810948890" sldId="2147483736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2858836586" sldId="2147483737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1710884381" sldId="2147483738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744252752" sldId="2147483739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1653642709" sldId="2147483740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496148208" sldId="2147483741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510104163" sldId="2147483742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1276328946" sldId="2147483743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684340360" sldId="2147483744"/>
          </pc:sldLayoutMkLst>
        </pc:sldLayoutChg>
        <pc:sldLayoutChg chg="mod">
          <pc:chgData name="Micro Livix" userId="2ac7d0b8c98e6d86" providerId="Windows Live" clId="Web-{4E6200EF-5598-4A4F-8FBB-80A9A01872F7}" dt="2024-12-16T10:38:17.751" v="1006"/>
          <pc:sldLayoutMkLst>
            <pc:docMk/>
            <pc:sldMasterMk cId="1034917916" sldId="2147483734"/>
            <pc:sldLayoutMk cId="1176470110" sldId="2147483745"/>
          </pc:sldLayoutMkLst>
        </pc:sldLayoutChg>
      </pc:sldMasterChg>
    </pc:docChg>
  </pc:docChgLst>
  <pc:docChgLst>
    <pc:chgData name="Micro Livix" userId="2ac7d0b8c98e6d86" providerId="Windows Live" clId="Web-{E8546123-2820-4808-9AB0-8C364F34576F}"/>
    <pc:docChg chg="modSld">
      <pc:chgData name="Micro Livix" userId="2ac7d0b8c98e6d86" providerId="Windows Live" clId="Web-{E8546123-2820-4808-9AB0-8C364F34576F}" dt="2024-12-16T13:29:28.070" v="650" actId="1076"/>
      <pc:docMkLst>
        <pc:docMk/>
      </pc:docMkLst>
      <pc:sldChg chg="modSp">
        <pc:chgData name="Micro Livix" userId="2ac7d0b8c98e6d86" providerId="Windows Live" clId="Web-{E8546123-2820-4808-9AB0-8C364F34576F}" dt="2024-12-16T12:25:02.037" v="171" actId="20577"/>
        <pc:sldMkLst>
          <pc:docMk/>
          <pc:sldMk cId="358211910" sldId="256"/>
        </pc:sldMkLst>
        <pc:spChg chg="mod">
          <ac:chgData name="Micro Livix" userId="2ac7d0b8c98e6d86" providerId="Windows Live" clId="Web-{E8546123-2820-4808-9AB0-8C364F34576F}" dt="2024-12-16T12:23:47.472" v="169" actId="1076"/>
          <ac:spMkLst>
            <pc:docMk/>
            <pc:sldMk cId="358211910" sldId="256"/>
            <ac:spMk id="2" creationId="{2AE2AD77-7AE4-6807-F7E7-96604B6415F7}"/>
          </ac:spMkLst>
        </pc:spChg>
        <pc:spChg chg="mod">
          <ac:chgData name="Micro Livix" userId="2ac7d0b8c98e6d86" providerId="Windows Live" clId="Web-{E8546123-2820-4808-9AB0-8C364F34576F}" dt="2024-12-16T12:25:02.037" v="171" actId="20577"/>
          <ac:spMkLst>
            <pc:docMk/>
            <pc:sldMk cId="358211910" sldId="256"/>
            <ac:spMk id="3" creationId="{51509CD1-2867-46C7-3C72-5B8620014BBA}"/>
          </ac:spMkLst>
        </pc:spChg>
      </pc:sldChg>
      <pc:sldChg chg="addSp modSp">
        <pc:chgData name="Micro Livix" userId="2ac7d0b8c98e6d86" providerId="Windows Live" clId="Web-{E8546123-2820-4808-9AB0-8C364F34576F}" dt="2024-12-16T13:28:44.913" v="643" actId="1076"/>
        <pc:sldMkLst>
          <pc:docMk/>
          <pc:sldMk cId="568778400" sldId="257"/>
        </pc:sldMkLst>
        <pc:spChg chg="mod">
          <ac:chgData name="Micro Livix" userId="2ac7d0b8c98e6d86" providerId="Windows Live" clId="Web-{E8546123-2820-4808-9AB0-8C364F34576F}" dt="2024-12-16T13:28:41.272" v="642" actId="1076"/>
          <ac:spMkLst>
            <pc:docMk/>
            <pc:sldMk cId="568778400" sldId="257"/>
            <ac:spMk id="2" creationId="{DFB006DB-2B26-69F3-33B6-4665A7F8938E}"/>
          </ac:spMkLst>
        </pc:spChg>
        <pc:spChg chg="mod">
          <ac:chgData name="Micro Livix" userId="2ac7d0b8c98e6d86" providerId="Windows Live" clId="Web-{E8546123-2820-4808-9AB0-8C364F34576F}" dt="2024-12-16T13:28:26.272" v="639" actId="1076"/>
          <ac:spMkLst>
            <pc:docMk/>
            <pc:sldMk cId="568778400" sldId="257"/>
            <ac:spMk id="3" creationId="{71B09BE3-7329-CB70-32DB-9A70E4E19F1D}"/>
          </ac:spMkLst>
        </pc:spChg>
        <pc:spChg chg="add mod">
          <ac:chgData name="Micro Livix" userId="2ac7d0b8c98e6d86" providerId="Windows Live" clId="Web-{E8546123-2820-4808-9AB0-8C364F34576F}" dt="2024-12-16T13:28:44.913" v="643" actId="1076"/>
          <ac:spMkLst>
            <pc:docMk/>
            <pc:sldMk cId="568778400" sldId="257"/>
            <ac:spMk id="7" creationId="{E3C64EF1-B731-4FEF-99B4-5E0CCE3046A1}"/>
          </ac:spMkLst>
        </pc:spChg>
        <pc:spChg chg="add mod">
          <ac:chgData name="Micro Livix" userId="2ac7d0b8c98e6d86" providerId="Windows Live" clId="Web-{E8546123-2820-4808-9AB0-8C364F34576F}" dt="2024-12-16T13:28:32.756" v="640" actId="1076"/>
          <ac:spMkLst>
            <pc:docMk/>
            <pc:sldMk cId="568778400" sldId="257"/>
            <ac:spMk id="8" creationId="{6920D5EA-AFA2-2F81-F641-053CB812AB6F}"/>
          </ac:spMkLst>
        </pc:spChg>
      </pc:sldChg>
      <pc:sldChg chg="modSp">
        <pc:chgData name="Micro Livix" userId="2ac7d0b8c98e6d86" providerId="Windows Live" clId="Web-{E8546123-2820-4808-9AB0-8C364F34576F}" dt="2024-12-16T13:05:28.466" v="256" actId="20577"/>
        <pc:sldMkLst>
          <pc:docMk/>
          <pc:sldMk cId="2554423552" sldId="259"/>
        </pc:sldMkLst>
        <pc:spChg chg="mod">
          <ac:chgData name="Micro Livix" userId="2ac7d0b8c98e6d86" providerId="Windows Live" clId="Web-{E8546123-2820-4808-9AB0-8C364F34576F}" dt="2024-12-16T13:05:28.466" v="256" actId="20577"/>
          <ac:spMkLst>
            <pc:docMk/>
            <pc:sldMk cId="2554423552" sldId="259"/>
            <ac:spMk id="8" creationId="{A266E10D-F47A-F5A2-753F-80D10B9C01CA}"/>
          </ac:spMkLst>
        </pc:spChg>
      </pc:sldChg>
      <pc:sldChg chg="modSp">
        <pc:chgData name="Micro Livix" userId="2ac7d0b8c98e6d86" providerId="Windows Live" clId="Web-{E8546123-2820-4808-9AB0-8C364F34576F}" dt="2024-12-16T13:08:16.658" v="318" actId="20577"/>
        <pc:sldMkLst>
          <pc:docMk/>
          <pc:sldMk cId="2440379874" sldId="260"/>
        </pc:sldMkLst>
        <pc:spChg chg="mod">
          <ac:chgData name="Micro Livix" userId="2ac7d0b8c98e6d86" providerId="Windows Live" clId="Web-{E8546123-2820-4808-9AB0-8C364F34576F}" dt="2024-12-16T13:08:16.658" v="318" actId="20577"/>
          <ac:spMkLst>
            <pc:docMk/>
            <pc:sldMk cId="2440379874" sldId="260"/>
            <ac:spMk id="3" creationId="{73978438-27BC-DB13-3BF6-50C29AA39862}"/>
          </ac:spMkLst>
        </pc:spChg>
      </pc:sldChg>
      <pc:sldChg chg="modSp">
        <pc:chgData name="Micro Livix" userId="2ac7d0b8c98e6d86" providerId="Windows Live" clId="Web-{E8546123-2820-4808-9AB0-8C364F34576F}" dt="2024-12-16T13:08:47.190" v="327" actId="20577"/>
        <pc:sldMkLst>
          <pc:docMk/>
          <pc:sldMk cId="3348168744" sldId="261"/>
        </pc:sldMkLst>
        <pc:spChg chg="mod">
          <ac:chgData name="Micro Livix" userId="2ac7d0b8c98e6d86" providerId="Windows Live" clId="Web-{E8546123-2820-4808-9AB0-8C364F34576F}" dt="2024-12-16T13:08:47.190" v="327" actId="20577"/>
          <ac:spMkLst>
            <pc:docMk/>
            <pc:sldMk cId="3348168744" sldId="261"/>
            <ac:spMk id="3" creationId="{6B58EBEC-4369-BA2B-71BC-04D6B5F4D9F4}"/>
          </ac:spMkLst>
        </pc:spChg>
        <pc:spChg chg="mod">
          <ac:chgData name="Micro Livix" userId="2ac7d0b8c98e6d86" providerId="Windows Live" clId="Web-{E8546123-2820-4808-9AB0-8C364F34576F}" dt="2024-12-16T13:08:41.971" v="322" actId="1076"/>
          <ac:spMkLst>
            <pc:docMk/>
            <pc:sldMk cId="3348168744" sldId="261"/>
            <ac:spMk id="11" creationId="{2A8737F3-E977-69B2-EF01-B6C18F8C091F}"/>
          </ac:spMkLst>
        </pc:spChg>
        <pc:picChg chg="mod">
          <ac:chgData name="Micro Livix" userId="2ac7d0b8c98e6d86" providerId="Windows Live" clId="Web-{E8546123-2820-4808-9AB0-8C364F34576F}" dt="2024-12-16T13:08:39.049" v="321" actId="1076"/>
          <ac:picMkLst>
            <pc:docMk/>
            <pc:sldMk cId="3348168744" sldId="261"/>
            <ac:picMk id="9" creationId="{0DB571C8-64EA-78DE-3963-12A0C0FD3A24}"/>
          </ac:picMkLst>
        </pc:picChg>
      </pc:sldChg>
      <pc:sldChg chg="addSp delSp modSp">
        <pc:chgData name="Micro Livix" userId="2ac7d0b8c98e6d86" providerId="Windows Live" clId="Web-{E8546123-2820-4808-9AB0-8C364F34576F}" dt="2024-12-16T13:29:28.070" v="650" actId="1076"/>
        <pc:sldMkLst>
          <pc:docMk/>
          <pc:sldMk cId="2340508700" sldId="262"/>
        </pc:sldMkLst>
        <pc:spChg chg="mod">
          <ac:chgData name="Micro Livix" userId="2ac7d0b8c98e6d86" providerId="Windows Live" clId="Web-{E8546123-2820-4808-9AB0-8C364F34576F}" dt="2024-12-16T13:25:18.969" v="557" actId="14100"/>
          <ac:spMkLst>
            <pc:docMk/>
            <pc:sldMk cId="2340508700" sldId="262"/>
            <ac:spMk id="2" creationId="{58F1E6EF-8ED9-A991-1067-E742A10C7510}"/>
          </ac:spMkLst>
        </pc:spChg>
        <pc:spChg chg="mod">
          <ac:chgData name="Micro Livix" userId="2ac7d0b8c98e6d86" providerId="Windows Live" clId="Web-{E8546123-2820-4808-9AB0-8C364F34576F}" dt="2024-12-16T13:28:52.960" v="644" actId="1076"/>
          <ac:spMkLst>
            <pc:docMk/>
            <pc:sldMk cId="2340508700" sldId="262"/>
            <ac:spMk id="3" creationId="{870D5FE6-A2F9-DC1F-6DD9-473CEC46805D}"/>
          </ac:spMkLst>
        </pc:spChg>
        <pc:spChg chg="add mod">
          <ac:chgData name="Micro Livix" userId="2ac7d0b8c98e6d86" providerId="Windows Live" clId="Web-{E8546123-2820-4808-9AB0-8C364F34576F}" dt="2024-12-16T13:29:28.070" v="650" actId="1076"/>
          <ac:spMkLst>
            <pc:docMk/>
            <pc:sldMk cId="2340508700" sldId="262"/>
            <ac:spMk id="7" creationId="{31EF9D57-7E9B-DA18-B158-81CA88729609}"/>
          </ac:spMkLst>
        </pc:spChg>
        <pc:spChg chg="add del mod">
          <ac:chgData name="Micro Livix" userId="2ac7d0b8c98e6d86" providerId="Windows Live" clId="Web-{E8546123-2820-4808-9AB0-8C364F34576F}" dt="2024-12-16T13:29:24.242" v="649"/>
          <ac:spMkLst>
            <pc:docMk/>
            <pc:sldMk cId="2340508700" sldId="262"/>
            <ac:spMk id="8" creationId="{923FD813-AC8C-1B60-5339-B8F0F278F708}"/>
          </ac:spMkLst>
        </pc:spChg>
        <pc:spChg chg="add del mod">
          <ac:chgData name="Micro Livix" userId="2ac7d0b8c98e6d86" providerId="Windows Live" clId="Web-{E8546123-2820-4808-9AB0-8C364F34576F}" dt="2024-12-16T13:29:20.289" v="647"/>
          <ac:spMkLst>
            <pc:docMk/>
            <pc:sldMk cId="2340508700" sldId="262"/>
            <ac:spMk id="9" creationId="{5A95D475-A690-FB21-29D3-DD1B6E0941BE}"/>
          </ac:spMkLst>
        </pc:spChg>
        <pc:spChg chg="add del">
          <ac:chgData name="Micro Livix" userId="2ac7d0b8c98e6d86" providerId="Windows Live" clId="Web-{E8546123-2820-4808-9AB0-8C364F34576F}" dt="2024-12-16T13:25:23.048" v="561"/>
          <ac:spMkLst>
            <pc:docMk/>
            <pc:sldMk cId="2340508700" sldId="262"/>
            <ac:spMk id="10" creationId="{95132482-B947-E075-110C-BFC9BA7ACE48}"/>
          </ac:spMkLst>
        </pc:spChg>
        <pc:spChg chg="add del">
          <ac:chgData name="Micro Livix" userId="2ac7d0b8c98e6d86" providerId="Windows Live" clId="Web-{E8546123-2820-4808-9AB0-8C364F34576F}" dt="2024-12-16T13:25:24.532" v="563"/>
          <ac:spMkLst>
            <pc:docMk/>
            <pc:sldMk cId="2340508700" sldId="262"/>
            <ac:spMk id="11" creationId="{B4AD0911-4395-60E1-FB1D-DD62EE85F409}"/>
          </ac:spMkLst>
        </pc:spChg>
        <pc:spChg chg="add del">
          <ac:chgData name="Micro Livix" userId="2ac7d0b8c98e6d86" providerId="Windows Live" clId="Web-{E8546123-2820-4808-9AB0-8C364F34576F}" dt="2024-12-16T13:25:24.766" v="565"/>
          <ac:spMkLst>
            <pc:docMk/>
            <pc:sldMk cId="2340508700" sldId="262"/>
            <ac:spMk id="12" creationId="{532C7C96-6C56-38AB-1B45-BC687AAE2174}"/>
          </ac:spMkLst>
        </pc:spChg>
        <pc:spChg chg="add del">
          <ac:chgData name="Micro Livix" userId="2ac7d0b8c98e6d86" providerId="Windows Live" clId="Web-{E8546123-2820-4808-9AB0-8C364F34576F}" dt="2024-12-16T13:25:25.235" v="567"/>
          <ac:spMkLst>
            <pc:docMk/>
            <pc:sldMk cId="2340508700" sldId="262"/>
            <ac:spMk id="13" creationId="{6F4B3246-9149-D8E5-2981-DB468D9FADE6}"/>
          </ac:spMkLst>
        </pc:spChg>
        <pc:spChg chg="add del">
          <ac:chgData name="Micro Livix" userId="2ac7d0b8c98e6d86" providerId="Windows Live" clId="Web-{E8546123-2820-4808-9AB0-8C364F34576F}" dt="2024-12-16T13:25:25.907" v="569"/>
          <ac:spMkLst>
            <pc:docMk/>
            <pc:sldMk cId="2340508700" sldId="262"/>
            <ac:spMk id="14" creationId="{24074583-6CBB-00FD-7750-54C7836F366A}"/>
          </ac:spMkLst>
        </pc:spChg>
        <pc:spChg chg="add del">
          <ac:chgData name="Micro Livix" userId="2ac7d0b8c98e6d86" providerId="Windows Live" clId="Web-{E8546123-2820-4808-9AB0-8C364F34576F}" dt="2024-12-16T13:25:27.892" v="572"/>
          <ac:spMkLst>
            <pc:docMk/>
            <pc:sldMk cId="2340508700" sldId="262"/>
            <ac:spMk id="15" creationId="{D8687963-FF89-2B98-8C45-E4A870461C03}"/>
          </ac:spMkLst>
        </pc:spChg>
        <pc:spChg chg="add mod">
          <ac:chgData name="Micro Livix" userId="2ac7d0b8c98e6d86" providerId="Windows Live" clId="Web-{E8546123-2820-4808-9AB0-8C364F34576F}" dt="2024-12-16T13:29:04.570" v="645" actId="1076"/>
          <ac:spMkLst>
            <pc:docMk/>
            <pc:sldMk cId="2340508700" sldId="262"/>
            <ac:spMk id="16" creationId="{07814842-5189-6D87-7529-E93C1E1F21C2}"/>
          </ac:spMkLst>
        </pc:spChg>
      </pc:sldChg>
      <pc:sldChg chg="modSp">
        <pc:chgData name="Micro Livix" userId="2ac7d0b8c98e6d86" providerId="Windows Live" clId="Web-{E8546123-2820-4808-9AB0-8C364F34576F}" dt="2024-12-16T13:13:00.776" v="437" actId="20577"/>
        <pc:sldMkLst>
          <pc:docMk/>
          <pc:sldMk cId="1429280528" sldId="263"/>
        </pc:sldMkLst>
        <pc:spChg chg="mod">
          <ac:chgData name="Micro Livix" userId="2ac7d0b8c98e6d86" providerId="Windows Live" clId="Web-{E8546123-2820-4808-9AB0-8C364F34576F}" dt="2024-12-16T13:13:00.776" v="437" actId="20577"/>
          <ac:spMkLst>
            <pc:docMk/>
            <pc:sldMk cId="1429280528" sldId="263"/>
            <ac:spMk id="3" creationId="{FB587FDF-EFC9-6B7D-0853-F4CF6500E8D5}"/>
          </ac:spMkLst>
        </pc:spChg>
      </pc:sldChg>
      <pc:sldChg chg="modSp">
        <pc:chgData name="Micro Livix" userId="2ac7d0b8c98e6d86" providerId="Windows Live" clId="Web-{E8546123-2820-4808-9AB0-8C364F34576F}" dt="2024-12-16T13:09:51.020" v="354" actId="20577"/>
        <pc:sldMkLst>
          <pc:docMk/>
          <pc:sldMk cId="672174248" sldId="264"/>
        </pc:sldMkLst>
        <pc:spChg chg="mod">
          <ac:chgData name="Micro Livix" userId="2ac7d0b8c98e6d86" providerId="Windows Live" clId="Web-{E8546123-2820-4808-9AB0-8C364F34576F}" dt="2024-12-16T13:09:51.020" v="354" actId="20577"/>
          <ac:spMkLst>
            <pc:docMk/>
            <pc:sldMk cId="672174248" sldId="264"/>
            <ac:spMk id="3" creationId="{46DBBE46-FC56-67C4-A6EA-A146FF03A8E0}"/>
          </ac:spMkLst>
        </pc:spChg>
      </pc:sldChg>
      <pc:sldChg chg="modSp">
        <pc:chgData name="Micro Livix" userId="2ac7d0b8c98e6d86" providerId="Windows Live" clId="Web-{E8546123-2820-4808-9AB0-8C364F34576F}" dt="2024-12-16T13:13:49.418" v="453" actId="20577"/>
        <pc:sldMkLst>
          <pc:docMk/>
          <pc:sldMk cId="407556099" sldId="265"/>
        </pc:sldMkLst>
        <pc:spChg chg="mod">
          <ac:chgData name="Micro Livix" userId="2ac7d0b8c98e6d86" providerId="Windows Live" clId="Web-{E8546123-2820-4808-9AB0-8C364F34576F}" dt="2024-12-16T13:13:49.418" v="453" actId="20577"/>
          <ac:spMkLst>
            <pc:docMk/>
            <pc:sldMk cId="407556099" sldId="265"/>
            <ac:spMk id="3" creationId="{C8F9907F-C99E-1660-6A7A-E11BC8E1BBE5}"/>
          </ac:spMkLst>
        </pc:spChg>
      </pc:sldChg>
      <pc:sldChg chg="modSp">
        <pc:chgData name="Micro Livix" userId="2ac7d0b8c98e6d86" providerId="Windows Live" clId="Web-{E8546123-2820-4808-9AB0-8C364F34576F}" dt="2024-12-16T13:10:13.834" v="377" actId="20577"/>
        <pc:sldMkLst>
          <pc:docMk/>
          <pc:sldMk cId="2238110869" sldId="267"/>
        </pc:sldMkLst>
        <pc:spChg chg="mod">
          <ac:chgData name="Micro Livix" userId="2ac7d0b8c98e6d86" providerId="Windows Live" clId="Web-{E8546123-2820-4808-9AB0-8C364F34576F}" dt="2024-12-16T13:10:13.834" v="377" actId="20577"/>
          <ac:spMkLst>
            <pc:docMk/>
            <pc:sldMk cId="2238110869" sldId="267"/>
            <ac:spMk id="3" creationId="{FCF81DB3-0694-22A4-CE79-DDD5C4D5762A}"/>
          </ac:spMkLst>
        </pc:spChg>
      </pc:sldChg>
      <pc:sldChg chg="addSp delSp modSp">
        <pc:chgData name="Micro Livix" userId="2ac7d0b8c98e6d86" providerId="Windows Live" clId="Web-{E8546123-2820-4808-9AB0-8C364F34576F}" dt="2024-12-16T12:22:30.095" v="146" actId="1076"/>
        <pc:sldMkLst>
          <pc:docMk/>
          <pc:sldMk cId="2817711493" sldId="268"/>
        </pc:sldMkLst>
        <pc:spChg chg="add mod">
          <ac:chgData name="Micro Livix" userId="2ac7d0b8c98e6d86" providerId="Windows Live" clId="Web-{E8546123-2820-4808-9AB0-8C364F34576F}" dt="2024-12-16T12:15:25.956" v="50" actId="1076"/>
          <ac:spMkLst>
            <pc:docMk/>
            <pc:sldMk cId="2817711493" sldId="268"/>
            <ac:spMk id="18" creationId="{04A7A086-5003-D208-8A0A-5F3E9585553B}"/>
          </ac:spMkLst>
        </pc:spChg>
        <pc:spChg chg="add mod">
          <ac:chgData name="Micro Livix" userId="2ac7d0b8c98e6d86" providerId="Windows Live" clId="Web-{E8546123-2820-4808-9AB0-8C364F34576F}" dt="2024-12-16T12:16:25.474" v="72" actId="1076"/>
          <ac:spMkLst>
            <pc:docMk/>
            <pc:sldMk cId="2817711493" sldId="268"/>
            <ac:spMk id="22" creationId="{A16C301B-9039-7336-9662-2D71A2FBD0A5}"/>
          </ac:spMkLst>
        </pc:spChg>
        <pc:spChg chg="add mod">
          <ac:chgData name="Micro Livix" userId="2ac7d0b8c98e6d86" providerId="Windows Live" clId="Web-{E8546123-2820-4808-9AB0-8C364F34576F}" dt="2024-12-16T12:20:05.184" v="111" actId="1076"/>
          <ac:spMkLst>
            <pc:docMk/>
            <pc:sldMk cId="2817711493" sldId="268"/>
            <ac:spMk id="38" creationId="{F7C8F2AF-67D7-CD10-8F00-6DACF2F8ED52}"/>
          </ac:spMkLst>
        </pc:spChg>
        <pc:spChg chg="add mod">
          <ac:chgData name="Micro Livix" userId="2ac7d0b8c98e6d86" providerId="Windows Live" clId="Web-{E8546123-2820-4808-9AB0-8C364F34576F}" dt="2024-12-16T12:20:19.841" v="119" actId="1076"/>
          <ac:spMkLst>
            <pc:docMk/>
            <pc:sldMk cId="2817711493" sldId="268"/>
            <ac:spMk id="39" creationId="{CF93FC02-D021-7365-919D-D142396F310C}"/>
          </ac:spMkLst>
        </pc:spChg>
        <pc:spChg chg="add mod">
          <ac:chgData name="Micro Livix" userId="2ac7d0b8c98e6d86" providerId="Windows Live" clId="Web-{E8546123-2820-4808-9AB0-8C364F34576F}" dt="2024-12-16T12:20:46.763" v="128" actId="1076"/>
          <ac:spMkLst>
            <pc:docMk/>
            <pc:sldMk cId="2817711493" sldId="268"/>
            <ac:spMk id="40" creationId="{F890D6E2-5BEB-9632-FF24-E8506DDFB584}"/>
          </ac:spMkLst>
        </pc:spChg>
        <pc:spChg chg="add mod">
          <ac:chgData name="Micro Livix" userId="2ac7d0b8c98e6d86" providerId="Windows Live" clId="Web-{E8546123-2820-4808-9AB0-8C364F34576F}" dt="2024-12-16T12:21:25.140" v="141" actId="1076"/>
          <ac:spMkLst>
            <pc:docMk/>
            <pc:sldMk cId="2817711493" sldId="268"/>
            <ac:spMk id="41" creationId="{AFC1C439-6C6F-F0CC-0147-EEF703BB40A2}"/>
          </ac:spMkLst>
        </pc:spChg>
        <pc:spChg chg="add mod">
          <ac:chgData name="Micro Livix" userId="2ac7d0b8c98e6d86" providerId="Windows Live" clId="Web-{E8546123-2820-4808-9AB0-8C364F34576F}" dt="2024-12-16T12:22:30.095" v="146" actId="1076"/>
          <ac:spMkLst>
            <pc:docMk/>
            <pc:sldMk cId="2817711493" sldId="268"/>
            <ac:spMk id="42" creationId="{12C7AA9E-E3CB-0D05-6600-ECFA30A1DE0F}"/>
          </ac:spMkLst>
        </pc:spChg>
        <pc:picChg chg="mod">
          <ac:chgData name="Micro Livix" userId="2ac7d0b8c98e6d86" providerId="Windows Live" clId="Web-{E8546123-2820-4808-9AB0-8C364F34576F}" dt="2024-12-16T12:20:38.982" v="127" actId="1076"/>
          <ac:picMkLst>
            <pc:docMk/>
            <pc:sldMk cId="2817711493" sldId="268"/>
            <ac:picMk id="7" creationId="{E5141185-D123-D814-7650-D9E58EABCB57}"/>
          </ac:picMkLst>
        </pc:picChg>
        <pc:inkChg chg="add">
          <ac:chgData name="Micro Livix" userId="2ac7d0b8c98e6d86" providerId="Windows Live" clId="Web-{E8546123-2820-4808-9AB0-8C364F34576F}" dt="2024-12-16T12:11:29.261" v="0"/>
          <ac:inkMkLst>
            <pc:docMk/>
            <pc:sldMk cId="2817711493" sldId="268"/>
            <ac:inkMk id="2" creationId="{E8CBC528-A9E0-6BEF-FF71-5FDDB359B9B3}"/>
          </ac:inkMkLst>
        </pc:inkChg>
        <pc:inkChg chg="add del">
          <ac:chgData name="Micro Livix" userId="2ac7d0b8c98e6d86" providerId="Windows Live" clId="Web-{E8546123-2820-4808-9AB0-8C364F34576F}" dt="2024-12-16T12:11:33.715" v="2"/>
          <ac:inkMkLst>
            <pc:docMk/>
            <pc:sldMk cId="2817711493" sldId="268"/>
            <ac:inkMk id="3" creationId="{D5EB7D6E-106A-2983-9739-33762A08D093}"/>
          </ac:inkMkLst>
        </pc:inkChg>
        <pc:inkChg chg="add del">
          <ac:chgData name="Micro Livix" userId="2ac7d0b8c98e6d86" providerId="Windows Live" clId="Web-{E8546123-2820-4808-9AB0-8C364F34576F}" dt="2024-12-16T12:11:44.246" v="4"/>
          <ac:inkMkLst>
            <pc:docMk/>
            <pc:sldMk cId="2817711493" sldId="268"/>
            <ac:inkMk id="8" creationId="{DBCCBC8D-0E1A-B7F5-EDC5-699C49326F49}"/>
          </ac:inkMkLst>
        </pc:inkChg>
        <pc:inkChg chg="add del">
          <ac:chgData name="Micro Livix" userId="2ac7d0b8c98e6d86" providerId="Windows Live" clId="Web-{E8546123-2820-4808-9AB0-8C364F34576F}" dt="2024-12-16T12:12:05.075" v="6"/>
          <ac:inkMkLst>
            <pc:docMk/>
            <pc:sldMk cId="2817711493" sldId="268"/>
            <ac:inkMk id="9" creationId="{160C42B7-9C5B-20BB-6D04-BAFB3B696048}"/>
          </ac:inkMkLst>
        </pc:inkChg>
        <pc:inkChg chg="add del">
          <ac:chgData name="Micro Livix" userId="2ac7d0b8c98e6d86" providerId="Windows Live" clId="Web-{E8546123-2820-4808-9AB0-8C364F34576F}" dt="2024-12-16T12:12:17.685" v="8"/>
          <ac:inkMkLst>
            <pc:docMk/>
            <pc:sldMk cId="2817711493" sldId="268"/>
            <ac:inkMk id="10" creationId="{50ECD2DE-6BB3-D338-85C7-1DD80089D277}"/>
          </ac:inkMkLst>
        </pc:inkChg>
        <pc:inkChg chg="add">
          <ac:chgData name="Micro Livix" userId="2ac7d0b8c98e6d86" providerId="Windows Live" clId="Web-{E8546123-2820-4808-9AB0-8C364F34576F}" dt="2024-12-16T12:12:23.248" v="9"/>
          <ac:inkMkLst>
            <pc:docMk/>
            <pc:sldMk cId="2817711493" sldId="268"/>
            <ac:inkMk id="11" creationId="{E4138D63-BAAE-4F87-FC37-330E5F35D60B}"/>
          </ac:inkMkLst>
        </pc:inkChg>
        <pc:inkChg chg="add del">
          <ac:chgData name="Micro Livix" userId="2ac7d0b8c98e6d86" providerId="Windows Live" clId="Web-{E8546123-2820-4808-9AB0-8C364F34576F}" dt="2024-12-16T12:20:50.482" v="129"/>
          <ac:inkMkLst>
            <pc:docMk/>
            <pc:sldMk cId="2817711493" sldId="268"/>
            <ac:inkMk id="12" creationId="{37252D63-4309-CAC2-85A7-05EC1B7D8E76}"/>
          </ac:inkMkLst>
        </pc:inkChg>
        <pc:inkChg chg="add">
          <ac:chgData name="Micro Livix" userId="2ac7d0b8c98e6d86" providerId="Windows Live" clId="Web-{E8546123-2820-4808-9AB0-8C364F34576F}" dt="2024-12-16T12:12:31.217" v="11"/>
          <ac:inkMkLst>
            <pc:docMk/>
            <pc:sldMk cId="2817711493" sldId="268"/>
            <ac:inkMk id="13" creationId="{46FED16B-5BEB-478F-9C1B-EE6F106A6291}"/>
          </ac:inkMkLst>
        </pc:inkChg>
        <pc:inkChg chg="add del">
          <ac:chgData name="Micro Livix" userId="2ac7d0b8c98e6d86" providerId="Windows Live" clId="Web-{E8546123-2820-4808-9AB0-8C364F34576F}" dt="2024-12-16T12:20:51.482" v="130"/>
          <ac:inkMkLst>
            <pc:docMk/>
            <pc:sldMk cId="2817711493" sldId="268"/>
            <ac:inkMk id="14" creationId="{252AF947-D783-426A-1AD8-D0392AE83928}"/>
          </ac:inkMkLst>
        </pc:inkChg>
        <pc:inkChg chg="add">
          <ac:chgData name="Micro Livix" userId="2ac7d0b8c98e6d86" providerId="Windows Live" clId="Web-{E8546123-2820-4808-9AB0-8C364F34576F}" dt="2024-12-16T12:12:42.076" v="13"/>
          <ac:inkMkLst>
            <pc:docMk/>
            <pc:sldMk cId="2817711493" sldId="268"/>
            <ac:inkMk id="15" creationId="{BA6F5794-8E23-7598-0E46-EB9DFB210725}"/>
          </ac:inkMkLst>
        </pc:inkChg>
        <pc:inkChg chg="add">
          <ac:chgData name="Micro Livix" userId="2ac7d0b8c98e6d86" providerId="Windows Live" clId="Web-{E8546123-2820-4808-9AB0-8C364F34576F}" dt="2024-12-16T12:13:30.796" v="14"/>
          <ac:inkMkLst>
            <pc:docMk/>
            <pc:sldMk cId="2817711493" sldId="268"/>
            <ac:inkMk id="16" creationId="{B0692D9D-8371-5DA8-EA62-5A27F118B886}"/>
          </ac:inkMkLst>
        </pc:inkChg>
        <pc:inkChg chg="add del">
          <ac:chgData name="Micro Livix" userId="2ac7d0b8c98e6d86" providerId="Windows Live" clId="Web-{E8546123-2820-4808-9AB0-8C364F34576F}" dt="2024-12-16T12:20:52.529" v="131"/>
          <ac:inkMkLst>
            <pc:docMk/>
            <pc:sldMk cId="2817711493" sldId="268"/>
            <ac:inkMk id="17" creationId="{C8234879-249D-8658-0BD1-195B0985992B}"/>
          </ac:inkMkLst>
        </pc:inkChg>
        <pc:inkChg chg="add del">
          <ac:chgData name="Micro Livix" userId="2ac7d0b8c98e6d86" providerId="Windows Live" clId="Web-{E8546123-2820-4808-9AB0-8C364F34576F}" dt="2024-12-16T12:14:10.016" v="30"/>
          <ac:inkMkLst>
            <pc:docMk/>
            <pc:sldMk cId="2817711493" sldId="268"/>
            <ac:inkMk id="19" creationId="{0356D1B0-8267-410A-81A4-3B173B88C1A1}"/>
          </ac:inkMkLst>
        </pc:inkChg>
        <pc:inkChg chg="add del">
          <ac:chgData name="Micro Livix" userId="2ac7d0b8c98e6d86" providerId="Windows Live" clId="Web-{E8546123-2820-4808-9AB0-8C364F34576F}" dt="2024-12-16T12:14:14.642" v="32"/>
          <ac:inkMkLst>
            <pc:docMk/>
            <pc:sldMk cId="2817711493" sldId="268"/>
            <ac:inkMk id="20" creationId="{41408C23-7744-6705-31B0-C449598652AF}"/>
          </ac:inkMkLst>
        </pc:inkChg>
        <pc:inkChg chg="add del">
          <ac:chgData name="Micro Livix" userId="2ac7d0b8c98e6d86" providerId="Windows Live" clId="Web-{E8546123-2820-4808-9AB0-8C364F34576F}" dt="2024-12-16T12:14:35.595" v="34"/>
          <ac:inkMkLst>
            <pc:docMk/>
            <pc:sldMk cId="2817711493" sldId="268"/>
            <ac:inkMk id="21" creationId="{74313D3E-DD60-5C39-EA97-656BBE308E8B}"/>
          </ac:inkMkLst>
        </pc:inkChg>
        <pc:inkChg chg="add del">
          <ac:chgData name="Micro Livix" userId="2ac7d0b8c98e6d86" providerId="Windows Live" clId="Web-{E8546123-2820-4808-9AB0-8C364F34576F}" dt="2024-12-16T12:16:44.068" v="74"/>
          <ac:inkMkLst>
            <pc:docMk/>
            <pc:sldMk cId="2817711493" sldId="268"/>
            <ac:inkMk id="23" creationId="{5FEA93EF-7DC3-7BF6-7C27-0BFA9374B5E6}"/>
          </ac:inkMkLst>
        </pc:inkChg>
        <pc:inkChg chg="add del">
          <ac:chgData name="Micro Livix" userId="2ac7d0b8c98e6d86" providerId="Windows Live" clId="Web-{E8546123-2820-4808-9AB0-8C364F34576F}" dt="2024-12-16T12:16:54.787" v="76"/>
          <ac:inkMkLst>
            <pc:docMk/>
            <pc:sldMk cId="2817711493" sldId="268"/>
            <ac:inkMk id="24" creationId="{D5CC7098-FBF3-B3FF-CDB0-6E947173D1DB}"/>
          </ac:inkMkLst>
        </pc:inkChg>
        <pc:inkChg chg="add del">
          <ac:chgData name="Micro Livix" userId="2ac7d0b8c98e6d86" providerId="Windows Live" clId="Web-{E8546123-2820-4808-9AB0-8C364F34576F}" dt="2024-12-16T12:17:04.928" v="78"/>
          <ac:inkMkLst>
            <pc:docMk/>
            <pc:sldMk cId="2817711493" sldId="268"/>
            <ac:inkMk id="25" creationId="{594E4E1C-B649-E53B-485C-F4A2C3E9F487}"/>
          </ac:inkMkLst>
        </pc:inkChg>
        <pc:inkChg chg="add">
          <ac:chgData name="Micro Livix" userId="2ac7d0b8c98e6d86" providerId="Windows Live" clId="Web-{E8546123-2820-4808-9AB0-8C364F34576F}" dt="2024-12-16T12:17:09.069" v="79"/>
          <ac:inkMkLst>
            <pc:docMk/>
            <pc:sldMk cId="2817711493" sldId="268"/>
            <ac:inkMk id="26" creationId="{0930DDB5-CF02-17D3-C609-64AB160E461B}"/>
          </ac:inkMkLst>
        </pc:inkChg>
        <pc:inkChg chg="add del">
          <ac:chgData name="Micro Livix" userId="2ac7d0b8c98e6d86" providerId="Windows Live" clId="Web-{E8546123-2820-4808-9AB0-8C364F34576F}" dt="2024-12-16T12:17:13.975" v="81"/>
          <ac:inkMkLst>
            <pc:docMk/>
            <pc:sldMk cId="2817711493" sldId="268"/>
            <ac:inkMk id="27" creationId="{78E167AF-1FD1-379E-5AA0-4E50A998E9B6}"/>
          </ac:inkMkLst>
        </pc:inkChg>
        <pc:inkChg chg="add">
          <ac:chgData name="Micro Livix" userId="2ac7d0b8c98e6d86" providerId="Windows Live" clId="Web-{E8546123-2820-4808-9AB0-8C364F34576F}" dt="2024-12-16T12:17:22.179" v="82"/>
          <ac:inkMkLst>
            <pc:docMk/>
            <pc:sldMk cId="2817711493" sldId="268"/>
            <ac:inkMk id="28" creationId="{08451090-543B-A899-D4B6-BBE4E578D772}"/>
          </ac:inkMkLst>
        </pc:inkChg>
        <pc:inkChg chg="add">
          <ac:chgData name="Micro Livix" userId="2ac7d0b8c98e6d86" providerId="Windows Live" clId="Web-{E8546123-2820-4808-9AB0-8C364F34576F}" dt="2024-12-16T12:17:30.445" v="83"/>
          <ac:inkMkLst>
            <pc:docMk/>
            <pc:sldMk cId="2817711493" sldId="268"/>
            <ac:inkMk id="29" creationId="{25FBD1A6-0201-21A8-D939-5DE7E1CB3CF7}"/>
          </ac:inkMkLst>
        </pc:inkChg>
        <pc:inkChg chg="add">
          <ac:chgData name="Micro Livix" userId="2ac7d0b8c98e6d86" providerId="Windows Live" clId="Web-{E8546123-2820-4808-9AB0-8C364F34576F}" dt="2024-12-16T12:17:37.929" v="84"/>
          <ac:inkMkLst>
            <pc:docMk/>
            <pc:sldMk cId="2817711493" sldId="268"/>
            <ac:inkMk id="30" creationId="{28BCD6F6-C7E1-9C11-7821-FD9B2ABC98B5}"/>
          </ac:inkMkLst>
        </pc:inkChg>
        <pc:inkChg chg="add del">
          <ac:chgData name="Micro Livix" userId="2ac7d0b8c98e6d86" providerId="Windows Live" clId="Web-{E8546123-2820-4808-9AB0-8C364F34576F}" dt="2024-12-16T12:17:50.023" v="86"/>
          <ac:inkMkLst>
            <pc:docMk/>
            <pc:sldMk cId="2817711493" sldId="268"/>
            <ac:inkMk id="31" creationId="{A58319CF-CD99-A8B9-094D-AE50F929B7DF}"/>
          </ac:inkMkLst>
        </pc:inkChg>
        <pc:inkChg chg="add del">
          <ac:chgData name="Micro Livix" userId="2ac7d0b8c98e6d86" providerId="Windows Live" clId="Web-{E8546123-2820-4808-9AB0-8C364F34576F}" dt="2024-12-16T12:20:59.326" v="133"/>
          <ac:inkMkLst>
            <pc:docMk/>
            <pc:sldMk cId="2817711493" sldId="268"/>
            <ac:inkMk id="32" creationId="{0CEE000D-CDC3-EFAC-1353-EB0869339549}"/>
          </ac:inkMkLst>
        </pc:inkChg>
        <pc:inkChg chg="add del">
          <ac:chgData name="Micro Livix" userId="2ac7d0b8c98e6d86" providerId="Windows Live" clId="Web-{E8546123-2820-4808-9AB0-8C364F34576F}" dt="2024-12-16T12:18:07.133" v="89"/>
          <ac:inkMkLst>
            <pc:docMk/>
            <pc:sldMk cId="2817711493" sldId="268"/>
            <ac:inkMk id="33" creationId="{DF1AAA19-B799-F504-19CC-58E48E4CF2C2}"/>
          </ac:inkMkLst>
        </pc:inkChg>
        <pc:inkChg chg="add del">
          <ac:chgData name="Micro Livix" userId="2ac7d0b8c98e6d86" providerId="Windows Live" clId="Web-{E8546123-2820-4808-9AB0-8C364F34576F}" dt="2024-12-16T12:20:56.435" v="132"/>
          <ac:inkMkLst>
            <pc:docMk/>
            <pc:sldMk cId="2817711493" sldId="268"/>
            <ac:inkMk id="34" creationId="{C55974EF-702B-485F-54CD-B49B3F0A1B95}"/>
          </ac:inkMkLst>
        </pc:inkChg>
        <pc:inkChg chg="add del">
          <ac:chgData name="Micro Livix" userId="2ac7d0b8c98e6d86" providerId="Windows Live" clId="Web-{E8546123-2820-4808-9AB0-8C364F34576F}" dt="2024-12-16T12:18:32.197" v="92"/>
          <ac:inkMkLst>
            <pc:docMk/>
            <pc:sldMk cId="2817711493" sldId="268"/>
            <ac:inkMk id="35" creationId="{6B9F8717-4568-E7A9-46EC-61DAFACC4A85}"/>
          </ac:inkMkLst>
        </pc:inkChg>
        <pc:inkChg chg="add del">
          <ac:chgData name="Micro Livix" userId="2ac7d0b8c98e6d86" providerId="Windows Live" clId="Web-{E8546123-2820-4808-9AB0-8C364F34576F}" dt="2024-12-16T12:18:41.244" v="94"/>
          <ac:inkMkLst>
            <pc:docMk/>
            <pc:sldMk cId="2817711493" sldId="268"/>
            <ac:inkMk id="36" creationId="{C2230FF2-1D3D-B56C-CC92-8D471C5A8051}"/>
          </ac:inkMkLst>
        </pc:inkChg>
        <pc:inkChg chg="add">
          <ac:chgData name="Micro Livix" userId="2ac7d0b8c98e6d86" providerId="Windows Live" clId="Web-{E8546123-2820-4808-9AB0-8C364F34576F}" dt="2024-12-16T12:18:50.978" v="95"/>
          <ac:inkMkLst>
            <pc:docMk/>
            <pc:sldMk cId="2817711493" sldId="268"/>
            <ac:inkMk id="37" creationId="{2A9E57C4-3EAA-7DA8-44FC-5CD6B538426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26835 8400 16383 0 0,'-6'0'0'0'0,"-2"5"0"0"0,-4 3 0 0 0,-7 5 0 0 0,-5 0 0 0 0,-5-2 0 0 0,-2-3 0 0 0,-3-2 0 0 0,6 2 0 0 0,1 1 0 0 0,0-1 0 0 0,-1-3 0 0 0,4 4 0 0 0,1 1 0 0 0,-2-2 0 0 0,-2 3 0 0 0,-2 1 0 0 0,-2-3 0 0 0,-1-2 0 0 0,-1-3 0 0 0,0-2 0 0 0,0-1 0 0 0,-1-1 0 0 0,6 6 0 0 0,3 1 0 0 0,-2-1 0 0 0,0 0 0 0 0,-2-3 0 0 0,4 5 0 0 0,1 1 0 0 0,-2-1 0 0 0,-1-3 0 0 0,-2-1 0 0 0,-2-1 0 0 0,-1 3 0 0 0,-1 2 0 0 0,0-1 0 0 0,0-2 0 0 0,-1 5 0 0 0,1-1 0 0 0,5 5 0 0 0,2 0 0 0 0,0-3 0 0 0,-1-3 0 0 0,-2-3 0 0 0,4 4 0 0 0,1-1 0 0 0,4 5 0 0 0,0 0 0 0 0,-2-3 0 0 0,-3-2 0 0 0,-3 3 0 0 0,3 5 0 0 0,1-1 0 0 0,4 4 0 0 0,0-2 0 0 0,-3-4 0 0 0,-2-4 0 0 0,2 2 0 0 0,0 0 0 0 0,-1-3 0 0 0,-3 3 0 0 0,-3 0 0 0 0,-1-2 0 0 0,-1-3 0 0 0,-1-2 0 0 0,5 4 0 0 0,2 6 0 0 0,0 0 0 0 0,4 5 0 0 0,0-3 0 0 0,-2-2 0 0 0,-2-5 0 0 0,-2-3 0 0 0,-3-3 0 0 0,5 3 0 0 0,0 7 0 0 0,0 1 0 0 0,-2-2 0 0 0,-1 3 0 0 0,-2-1 0 0 0,5 2 0 0 0,6 4 0 0 0,1-1 0 0 0,-1-3 0 0 0,-4-6 0 0 0,3 2 0 0 0,-1-1 0 0 0,-2-2 0 0 0,3 2 0 0 0,-1 0 0 0 0,-2-2 0 0 0,3 3 0 0 0,0 5 0 0 0,-3-1 0 0 0,-3-2 0 0 0,-2 2 0 0 0,-2-3 0 0 0,5 3 0 0 0,0-1 0 0 0,6 2 0 0 0,-1-2 0 0 0,-1-3 0 0 0,-3-4 0 0 0,2 3 0 0 0,1-1 0 0 0,3 3 0 0 0,-1 0 0 0 0,-2-2 0 0 0,2 2 0 0 0,-1-1 0 0 0,-2-2 0 0 0,-3 2 0 0 0,3 6 0 0 0,-1-2 0 0 0,-1-2 0 0 0,3 1 0 0 0,0-1 0 0 0,-2-3 0 0 0,3 1 0 0 0,0 0 0 0 0,-3-3 0 0 0,-2 3 0 0 0,-3-1 0 0 0,-2-1 0 0 0,4 2 0 0 0,2-1 0 0 0,4 4 0 0 0,1-1 0 0 0,-3-3 0 0 0,-2-3 0 0 0,3 3 0 0 0,-1-1 0 0 0,-1 3 0 0 0,-3 1 0 0 0,-3-4 0 0 0,5 4 0 0 0,6 4 0 0 0,0-1 0 0 0,-1 2 0 0 0,-4-1 0 0 0,-3-5 0 0 0,-2-4 0 0 0,3-9 0 0 0,1-11 0 0 0,-2-8 0 0 0,5-7 0 0 0,0 1 0 0 0,4-1 0 0 0,-1-2 0 0 0,3-1 0 0 0,-2 3 0 0 0,3 2 0 0 0,-2 4 0 0 0,2 0 0 0 0,-3 4 0 0 0,-2-2 0 0 0,0-3 0 0 0,5-3 0 0 0,-1 1 0 0 0,-3 1 0 0 0,1-3 0 0 0,4-3 0 0 0,-2 4 0 0 0,3 1 0 0 0,-3-3 0 0 0,-4-1 0 0 0,2-2 0 0 0,3-2 0 0 0,-1 4 0 0 0,2 2 0 0 0,-2 4 0 0 0,2 1 0 0 0,-3-2 0 0 0,2-3 0 0 0,-3 2 0 0 0,-3 1 0 0 0,2-3 0 0 0,4-2 0 0 0,-2 3 0 0 0,-2 1 0 0 0,1-3 0 0 0,-2 5 0 0 0,-3-1 0 0 0,3-2 0 0 0,-2 3 0 0 0,4 0 0 0 0,-1 3 0 0 0,-3 5 0 0 0,2-2 0 0 0,5-3 0 0 0,-1 2 0 0 0,2-3 0 0 0,-2 2 0 0 0,2-2 0 0 0,3-2 0 0 0,-2 1 0 0 0,-4 4 0 0 0,0 0 0 0 0,-2-3 0 0 0,1-5 0 0 0,0 3 0 0 0,1-1 0 0 0,-1 2 0 0 0,2 1 0 0 0,4-4 0 0 0,-1 3 0 0 0,0-1 0 0 0,-2 4 0 0 0,1-2 0 0 0,-2 2 0 0 0,1 0 0 0 0,-3-4 0 0 0,-3 1 0 0 0,2 0 0 0 0,3-4 0 0 0,0-2 0 0 0,-4-3 0 0 0,-3 3 0 0 0,1 1 0 0 0,6-1 0 0 0,-2 4 0 0 0,4 0 0 0 0,-3 4 0 0 0,3-1 0 0 0,3-3 0 0 0,-2-3 0 0 0,-5 3 0 0 0,2-1 0 0 0,2-2 0 0 0,-1 3 0 0 0,1 0 0 0 0,4-2 0 0 0,-3 3 0 0 0,2 0 0 0 0,-4-3 0 0 0,1-2 0 0 0,3-3 0 0 0,-2-2 0 0 0,-5 4 0 0 0,-5 2 0 0 0,2-7 0 0 0,-2-3 0 0 0,4-2 0 0 0,-1 6 0 0 0,3 2 0 0 0,4 1 0 0 0,-1-1 0 0 0,-4 0 0 0 0,-4-2 0 0 0,1-1 0 0 0,5-1 0 0 0,4 1 0 0 0,0 4 0 0 0,-5 2 0 0 0,1 0 0 0 0,3-1 0 0 0,-2 3 0 0 0,2 1 0 0 0,3-2 0 0 0,-2 4 0 0 0,-6 5 0 0 0,2 0 0 0 0,2-3 0 0 0,-1-4 0 0 0,1-4 0 0 0,-2 3 0 0 0,2 0 0 0 0,-3-2 0 0 0,2-1 0 0 0,3-3 0 0 0,-2-7 0 0 0,-4 3 0 0 0,1 1 0 0 0,3 1 0 0 0,-1 0 0 0 0,-4 6 0 0 0,1 1 0 0 0,4 0 0 0 0,-1 4 0 0 0,-5-1 0 0 0,-3-1 0 0 0,2-3 0 0 0,-2-3 0 0 0,-2-1 0 0 0,3-2 0 0 0,0 5 0 0 0,4 1 0 0 0,4-1 0 0 0,0 5 0 0 0,-4 6 0 0 0,1-1 0 0 0,4-2 0 0 0,-2 2 0 0 0,-4 4 0 0 0,1-2 0 0 0,4-4 0 0 0,-1 2 0 0 0,1-2 0 0 0,-1 2 0 0 0,-5 3 0 0 0,1 0 0 0 0,4-4 0 0 0,-1 1 0 0 0,-3 3 0 0 0,1-1 0 0 0,4-4 0 0 0,-2 1 0 0 0,-3 4 0 0 0,1-1 0 0 0,-1 1 0 0 0,-4 4 0 0 0,2-3 0 0 0,0 2 0 0 0,3-4 0 0 0,-2 2 0 0 0,-2 2 0 0 0,2-3 0 0 0,0 2 0 0 0,2-3 0 0 0,-1 1 0 0 0,-3-3 0 0 0,-3 1 0 0 0,2-1 0 0 0,0 1 0 0 0,3-2 0 0 0,1 3 0 0 0,-4 3 0 0 0,3-2 0 0 0,0 2 0 0 0,2-4 0 0 0,-1 3 0 0 0,-3 2 0 0 0,3-3 0 0 0,-2-3 0 0 0,-2 0 0 0 0,2-3 0 0 0,-1 3 0 0 0,-2 4 0 0 0,-2 4 0 0 0,2-2 0 0 0,6-5 0 0 0,1 1 0 0 0,-4 2 0 0 0,-2 4 0 0 0,1-3 0 0 0,0 2 0 0 0,-2 1 0 0 0,2-2 0 0 0,0-6 0 0 0,-2 1 0 0 0,-2 2 0 0 0,2-1 0 0 0,1 1 0 0 0,3-2 0 0 0,1 1 0 0 0,-4 4 0 0 0,-2-3 0 0 0,-3-3 0 0 0,3-6 0 0 0,1 2 0 0 0,-2 4 0 0 0,-2 0 0 0 0,-1 2 0 0 0,3-2 0 0 0,1 3 0 0 0,0 2 0 0 0,-3-1 0 0 0,4-4 0 0 0,1 0 0 0 0,-2 3 0 0 0,4-1 0 0 0,-1 2 0 0 0,-2 2 0 0 0,-2-1 0 0 0,-3-5 0 0 0,-2 0 0 0 0,-1 3 0 0 0,-1-1 0 0 0,0 2 0 0 0,5-3 0 0 0,2 1 0 0 0,5-2 0 0 0,1 2 0 0 0,-2 3 0 0 0,-3 4 0 0 0,-3-2 0 0 0,-2-6 0 0 0,-1 1 0 0 0,-2-4 0 0 0,0 3 0 0 0,5-3 0 0 0,1 3 0 0 0,7-3 0 0 0,-1 3 0 0 0,-1 4 0 0 0,-3 4 0 0 0,3-2 0 0 0,0 0 0 0 0,-3 2 0 0 0,4-3 0 0 0,-1 0 0 0 0,-2 2 0 0 0,-2 3 0 0 0,-3-4 0 0 0,-2-5 0 0 0,-1-1 0 0 0,-1 3 0 0 0,-1 4 0 0 0,1 3 0 0 0,5-3 0 0 0,2 0 0 0 0,-1 1 0 0 0,0-3 0 0 0,-2 0 0 0 0,4-3 0 0 0,1 0 0 0 0,-2 2 0 0 0,-1 4 0 0 0,-2 3 0 0 0,4-3 0 0 0,0 0 0 0 0,-1 0 0 0 0,-1 3 0 0 0,-3 2 0 0 0,5-5 0 0 0,1 0 0 0 0,-2 0 0 0 0,-2 3 0 0 0,-1 1 0 0 0,-2 2 0 0 0,-1 1 0 0 0,5-5 0 0 0,1-1 0 0 0,0 0 0 0 0,-2 1 0 0 0,-1-3 0 0 0,-2-1 0 0 0,-1 2 0 0 0,0 2 0 0 0,-1 2 0 0 0,-1 1 0 0 0,1 2 0 0 0,5-4 0 0 0,2-3 0 0 0,0 2 0 0 0,-1 0 0 0 0,-2 3 0 0 0,-2 0 0 0 0,-1 2 0 0 0,0 1 0 0 0,-1 0 0 0 0,0 0 0 0 0,-1 0 0 0 0,1 1 0 0 0,0-1 0 0 0,-1 0 0 0 0,1 0 0 0 0,0 0 0 0 0,0 0 0 0 0,0 0 0 0 0,5-6 0 0 0,3-1 0 0 0,-1 0 0 0 0,-1 1 0 0 0,-2 2 0 0 0,-2 1 0 0 0,-1 2 0 0 0,0 1 0 0 0,-1 0 0 0 0,-1 0 0 0 0,1 0 0 0 0,0 0 0 0 0,-1 1 0 0 0,1-1 0 0 0,0 0 0 0 0,0 0 0 0 0,0 0 0 0 0,0 0 0 0 0,-1 0 0 0 0,1 0 0 0 0,0 0 0 0 0,0 0 0 0 0,0 0 0 0 0,0 0 0 0 0,0 0 0 0 0,0 0 0 0 0,0 0 0 0 0,0 0 0 0 0,0 0 0 0 0,0 0 0 0 0,0 0 0 0 0,0 0 0 0 0,0 0 0 0 0,-1 0 0 0 0,1 0 0 0 0,0 0 0 0 0,0 0 0 0 0,0-6 0 0 0,0-1 0 0 0,0 0 0 0 0,0 1 0 0 0,0 2 0 0 0,0 1 0 0 0,0 2 0 0 0,0 0 0 0 0,0 1 0 0 0,0 1 0 0 0,-1-1 0 0 0,1 0 0 0 0,0 1 0 0 0,0-1 0 0 0,0 0 0 0 0,0 0 0 0 0,0 0 0 0 0,0 0 0 0 0,0 0 0 0 0,0 0 0 0 0,0 0 0 0 0,0 0 0 0 0,0 0 0 0 0,-1 0 0 0 0,1 0 0 0 0,0 0 0 0 0,0 0 0 0 0,0 0 0 0 0,0 0 0 0 0,0 0 0 0 0,0 0 0 0 0,0 0 0 0 0,0 0 0 0 0,0 0 0 0 0,0 0 0 0 0,0 0 0 0 0,0 0 0 0 0,-1 0 0 0 0,1 0 0 0 0,0 0 0 0 0,0 0 0 0 0,-5 0 0 0 0,-3 0 0 0 0,1 0 0 0 0,1 0 0 0 0,2 0 0 0 0,1 0 0 0 0,2 0 0 0 0,0 0 0 0 0,1 0 0 0 0,0 0 0 0 0,0 0 0 0 0,1 0 0 0 0,-1 0 0 0 0,0 0 0 0 0,0 0 0 0 0,0 0 0 0 0,6 6 0 0 0,1 1 0 0 0,0 0 0 0 0,-1-1 0 0 0,-2-2 0 0 0,-2-1 0 0 0,5 3 0 0 0,1 2 0 0 0,-1 0 0 0 0,-1-3 0 0 0,-3-1 0 0 0,-1-2 0 0 0,-1-1 0 0 0,0 5 0 0 0,-1 2 0 0 0,-1-2 0 0 0,1 0 0 0 0,5 3 0 0 0,2 1 0 0 0,0-2 0 0 0,-1-1 0 0 0,-2-3 0 0 0,-2-2 0 0 0,5 5 0 0 0,1 0 0 0 0,-1 0 0 0 0,4 4 0 0 0,0 0 0 0 0,-1-1 0 0 0,-4-4 0 0 0,4 4 0 0 0,0 0 0 0 0,-2-1 0 0 0,4 2 0 0 0,5 6 0 0 0,-1 0 0 0 0,-2-3 0 0 0,-4-5 0 0 0,2 3 0 0 0,4 5 0 0 0,0-1 0 0 0,-3 3 0 0 0,2 3 0 0 0,-2-1 0 0 0,3 0 0 0 0,-1-2 0 0 0,-4-5 0 0 0,-3-5 0 0 0,2 2 0 0 0,0-1 0 0 0,3 3 0 0 0,0 0 0 0 0,-2-3 0 0 0,-4-2 0 0 0,-2-4 0 0 0,3 4 0 0 0,6 6 0 0 0,1 1 0 0 0,3 3 0 0 0,-2-1 0 0 0,-2-4 0 0 0,0 2 0 0 0,5 4 0 0 0,-2-2 0 0 0,-3-3 0 0 0,-4-4 0 0 0,1 1 0 0 0,6 6 0 0 0,-2-2 0 0 0,4 4 0 0 0,-3-2 0 0 0,3 1 0 0 0,-3-2 0 0 0,2 3 0 0 0,-2-4 0 0 0,-4-2 0 0 0,-4-5 0 0 0,2 2 0 0 0,0 0 0 0 0,3 3 0 0 0,0 0 0 0 0,3 3 0 0 0,-1-1 0 0 0,3 3 0 0 0,-3-2 0 0 0,3 1 0 0 0,-2-1 0 0 0,2 2 0 0 0,-3-2 0 0 0,3-4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11419 5159 16383 0 0,'6'0'0'0'0,"7"0"0"0"0,7 0 0 0 0,6 0 0 0 0,4 0 0 0 0,3 0 0 0 0,1 0 0 0 0,1 0 0 0 0,-1 0 0 0 0,0 0 0 0 0,0 0 0 0 0,0 0 0 0 0,-1 0 0 0 0,1 0 0 0 0,-1 0 0 0 0,0 0 0 0 0,0 0 0 0 0,0 0 0 0 0,0 0 0 0 0,0 0 0 0 0,0 0 0 0 0,0 0 0 0 0,0 0 0 0 0,0 0 0 0 0,0 0 0 0 0,0 0 0 0 0,0 0 0 0 0,0 0 0 0 0,-5 6 0 0 0,-3 1 0 0 0,1 1 0 0 0,-4 3 0 0 0,-1 1 0 0 0,3-3 0 0 0,2-2 0 0 0,2-2 0 0 0,3-2 0 0 0,-5 3 0 0 0,0 2 0 0 0,-6 4 0 0 0,0 1 0 0 0,3-2 0 0 0,-4 2 0 0 0,2 0 0 0 0,2-3 0 0 0,3-3 0 0 0,3-3 0 0 0,-4 4 0 0 0,0 0 0 0 0,1 0 0 0 0,1-3 0 0 0,3-2 0 0 0,1-1 0 0 0,1-1 0 0 0,1-1 0 0 0,0 0 0 0 0,1 0 0 0 0,-1 0 0 0 0,1-1 0 0 0,-1 1 0 0 0,0 0 0 0 0,0 0 0 0 0,0 0 0 0 0,-5 5 0 0 0,-3 3 0 0 0,1-1 0 0 0,2-1 0 0 0,1-2 0 0 0,1-2 0 0 0,2 0 0 0 0,0-2 0 0 0,2 0 0 0 0,-1 0 0 0 0,-5 5 0 0 0,-2 3 0 0 0,0-2 0 0 0,1 0 0 0 0,2-2 0 0 0,-4 4 0 0 0,0 1 0 0 0,0-1 0 0 0,-3 3 0 0 0,-1 0 0 0 0,3-1 0 0 0,2-4 0 0 0,3-1 0 0 0,-4 3 0 0 0,0 0 0 0 0,0 0 0 0 0,-3 3 0 0 0,0 0 0 0 0,2-2 0 0 0,3-2 0 0 0,-4 3 0 0 0,0-1 0 0 0,-4 5 0 0 0,1 0 0 0 0,-3 2 0 0 0,0-1 0 0 0,4-3 0 0 0,-2 3 0 0 0,2-3 0 0 0,2-2 0 0 0,-2 2 0 0 0,1 0 0 0 0,1-3 0 0 0,-1 3 0 0 0,-1-1 0 0 0,3 4 0 0 0,3-1 0 0 0,-4 3 0 0 0,1-2 0 0 0,1-3 0 0 0,-4 2 0 0 0,1-1 0 0 0,-4-4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13367 5646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13409 5583 16383 0 0,'6'0'0'0'0,"7"0"0"0"0,7 0 0 0 0,6 0 0 0 0,4 0 0 0 0,3 0 0 0 0,1 0 0 0 0,-5 5 0 0 0,-2 3 0 0 0,0-1 0 0 0,-5 4 0 0 0,0 1 0 0 0,2-2 0 0 0,2-3 0 0 0,3 3 0 0 0,1 0 0 0 0,2-2 0 0 0,1-2 0 0 0,0 4 0 0 0,1 5 0 0 0,-1 0 0 0 0,1-2 0 0 0,-7 2 0 0 0,-1-1 0 0 0,-5 2 0 0 0,-1-1 0 0 0,2 2 0 0 0,2-2 0 0 0,4-3 0 0 0,2-3 0 0 0,2-5 0 0 0,0 4 0 0 0,2 1 0 0 0,-6 3 0 0 0,-2 1 0 0 0,0-3 0 0 0,2-2 0 0 0,-4 3 0 0 0,-1-1 0 0 0,1-2 0 0 0,-2 4 0 0 0,-1-1 0 0 0,3-2 0 0 0,-4 3 0 0 0,2 0 0 0 0,1-3 0 0 0,4-2 0 0 0,-4 3 0 0 0,0-1 0 0 0,2-1 0 0 0,-3 4 0 0 0,0-1 0 0 0,2-2 0 0 0,-3 3 0 0 0,0 0 0 0 0,3 3 0 0 0,2-1 0 0 0,-3 3 0 0 0,1-2 0 0 0,1-3 0 0 0,-3 2 0 0 0,-1-1 0 0 0,3-3 0 0 0,3 2 0 0 0,2-1 0 0 0,2-2 0 0 0,1-2 0 0 0,1-3 0 0 0,0-2 0 0 0,-5 4 0 0 0,-2 7 0 0 0,0 1 0 0 0,-4 4 0 0 0,0-1 0 0 0,2-3 0 0 0,2-5 0 0 0,-4 2 0 0 0,-4 5 0 0 0,-1 0 0 0 0,3-3 0 0 0,4 2 0 0 0,3-2 0 0 0,2-2 0 0 0,-3 1 0 0 0,0 0 0 0 0,0-3 0 0 0,-4 3 0 0 0,1 5 0 0 0,0 0 0 0 0,-2 2 0 0 0,1-2 0 0 0,1-3 0 0 0,3 0 0 0 0,-3 5 0 0 0,1-2 0 0 0,1-3 0 0 0,2-5 0 0 0,-3 3 0 0 0,-1-1 0 0 0,3 2 0 0 0,-5 6 0 0 0,1-1 0 0 0,2-3 0 0 0,2-5 0 0 0,-3 3 0 0 0,1-2 0 0 0,1-3 0 0 0,-4 4 0 0 0,1-2 0 0 0,2-1 0 0 0,2 3 0 0 0,3 0 0 0 0,-4 3 0 0 0,0-1 0 0 0,-5 3 0 0 0,1-2 0 0 0,1-3 0 0 0,3-4 0 0 0,-2 3 0 0 0,-1-1 0 0 0,-3 4 0 0 0,1-1 0 0 0,-3 3 0 0 0,1-1 0 0 0,3-3 0 0 0,3-4 0 0 0,4-3 0 0 0,-3 4 0 0 0,0-1 0 0 0,-5 5 0 0 0,1-1 0 0 0,1-1 0 0 0,4-3 0 0 0,2-3 0 0 0,2-3 0 0 0,-4 5 0 0 0,0 1 0 0 0,0-2 0 0 0,-4 5 0 0 0,1 0 0 0 0,0-2 0 0 0,4-2 0 0 0,-4 3 0 0 0,0 0 0 0 0,2-2 0 0 0,-4 4 0 0 0,1 5 0 0 0,2 0 0 0 0,2-4 0 0 0,3-3 0 0 0,2 2 0 0 0,1-1 0 0 0,-4 3 0 0 0,-3 0 0 0 0,2-3 0 0 0,1-4 0 0 0,-5 3 0 0 0,1 0 0 0 0,-5 4 0 0 0,0-1 0 0 0,3-2 0 0 0,-2 2 0 0 0,0 0 0 0 0,3-4 0 0 0,3 4 0 0 0,-2 4 0 0 0,-1 0 0 0 0,2-4 0 0 0,3-3 0 0 0,-4 2 0 0 0,-1 5 0 0 0,2-2 0 0 0,-3 4 0 0 0,0-2 0 0 0,2-4 0 0 0,2 1 0 0 0,-3 5 0 0 0,0-2 0 0 0,2-3 0 0 0,3-4 0 0 0,-5 1 0 0 0,1 0 0 0 0,-5 3 0 0 0,1-1 0 0 0,-3 3 0 0 0,0-1 0 0 0,4-3 0 0 0,-2 2 0 0 0,2-2 0 0 0,-4 4 0 0 0,2-2 0 0 0,-3 2 0 0 0,-3 5 0 0 0,0-1 0 0 0,5 1 0 0 0,5-3 0 0 0,-3 1 0 0 0,3-2 0 0 0,-4 1 0 0 0,1-3 0 0 0,-3 3 0 0 0,1-3 0 0 0,-2 3 0 0 0,1-3 0 0 0,4-3 0 0 0,-2 1 0 0 0,2 0 0 0 0,-3 2 0 0 0,1-1 0 0 0,-3 2 0 0 0,2 5 0 0 0,3-2 0 0 0,-1 2 0 0 0,0 3 0 0 0,-2 3 0 0 0,-5 2 0 0 0,2-3 0 0 0,3-7 0 0 0,-1 0 0 0 0,-3 2 0 0 0,1-3 0 0 0,-2 1 0 0 0,3-2 0 0 0,-2 1 0 0 0,3 4 0 0 0,-2 3 0 0 0,-3 3 0 0 0,2-3 0 0 0,-2 0 0 0 0,-3 1 0 0 0,4-4 0 0 0,-2 0 0 0 0,-2 2 0 0 0,-3 3 0 0 0,4-4 0 0 0,0 0 0 0 0,-3 2 0 0 0,-1 3 0 0 0,-2 1 0 0 0,-2 2 0 0 0,-1-5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22574 7234 16383 0 0,'6'0'0'0'0,"7"0"0"0"0,7 0 0 0 0,1 5 0 0 0,1 3 0 0 0,4-1 0 0 0,2-1 0 0 0,2-2 0 0 0,2-2 0 0 0,-4 5 0 0 0,-3 1 0 0 0,2-1 0 0 0,1-1 0 0 0,-4 3 0 0 0,-1 1 0 0 0,2-2 0 0 0,2-2 0 0 0,-4 4 0 0 0,0 0 0 0 0,2 4 0 0 0,2-1 0 0 0,3-2 0 0 0,-5 2 0 0 0,0 0 0 0 0,0-3 0 0 0,3-3 0 0 0,-4 2 0 0 0,-1 1 0 0 0,2-2 0 0 0,2-2 0 0 0,-3 3 0 0 0,-1 0 0 0 0,2-1 0 0 0,2-2 0 0 0,2-2 0 0 0,-3 4 0 0 0,-2 0 0 0 0,2-1 0 0 0,-4 5 0 0 0,0-1 0 0 0,2-2 0 0 0,-3 3 0 0 0,0 0 0 0 0,2-2 0 0 0,4-4 0 0 0,-4 4 0 0 0,0 0 0 0 0,2-2 0 0 0,3-2 0 0 0,-5 3 0 0 0,1 1 0 0 0,1-2 0 0 0,2-2 0 0 0,2-3 0 0 0,2 5 0 0 0,-4 6 0 0 0,-2 1 0 0 0,2-2 0 0 0,0-4 0 0 0,3-3 0 0 0,-5 3 0 0 0,-1 0 0 0 0,-4 5 0 0 0,0-1 0 0 0,2-3 0 0 0,-2 3 0 0 0,0 0 0 0 0,3-3 0 0 0,-2 2 0 0 0,0 0 0 0 0,-3 3 0 0 0,1-1 0 0 0,3-3 0 0 0,-2 2 0 0 0,1 0 0 0 0,2-4 0 0 0,-2 4 0 0 0,0-2 0 0 0,3-2 0 0 0,-3 3 0 0 0,1 0 0 0 0,2-3 0 0 0,2-2 0 0 0,-2 2 0 0 0,-1 1 0 0 0,2-2 0 0 0,-3 3 0 0 0,0 0 0 0 0,2-1 0 0 0,2-4 0 0 0,3-2 0 0 0,2-1 0 0 0,-5 3 0 0 0,0 2 0 0 0,-5 4 0 0 0,-1 1 0 0 0,2 3 0 0 0,3 0 0 0 0,3-4 0 0 0,3-3 0 0 0,-5 2 0 0 0,-1-1 0 0 0,1-2 0 0 0,-3 3 0 0 0,-1 0 0 0 0,1-2 0 0 0,4-2 0 0 0,-4 3 0 0 0,0-1 0 0 0,2 5 0 0 0,-4 5 0 0 0,1-1 0 0 0,2-3 0 0 0,2-4 0 0 0,-2 1 0 0 0,-1-1 0 0 0,2-2 0 0 0,-3 2 0 0 0,0 0 0 0 0,1-2 0 0 0,4-2 0 0 0,-4 2 0 0 0,0 1 0 0 0,2-2 0 0 0,-3 3 0 0 0,0 0 0 0 0,-4 4 0 0 0,1-1 0 0 0,3 3 0 0 0,3-1 0 0 0,3-4 0 0 0,-3 2 0 0 0,-1-2 0 0 0,2-2 0 0 0,-4 2 0 0 0,1 6 0 0 0,1 4 0 0 0,2-1 0 0 0,3-5 0 0 0,-4 2 0 0 0,0-3 0 0 0,-5 1 0 0 0,0-1 0 0 0,2-4 0 0 0,-2 3 0 0 0,0-2 0 0 0,-2 2 0 0 0,1 0 0 0 0,2-3 0 0 0,-1 3 0 0 0,0-2 0 0 0,-2 3 0 0 0,1-1 0 0 0,3-3 0 0 0,-2 3 0 0 0,1-2 0 0 0,2 3 0 0 0,-2 5 0 0 0,1-1 0 0 0,1-5 0 0 0,4 3 0 0 0,2-3 0 0 0,-3 2 0 0 0,-2-2 0 0 0,-3 3 0 0 0,-1-2 0 0 0,2-3 0 0 0,-2 2 0 0 0,1-2 0 0 0,-4 3 0 0 0,2-1 0 0 0,2-3 0 0 0,-1 2 0 0 0,-5 5 0 0 0,1-1 0 0 0,-2 3 0 0 0,1-3 0 0 0,0 2 0 0 0,1-3 0 0 0,-1 2 0 0 0,2-2 0 0 0,5-4 0 0 0,-3 2 0 0 0,2 4 0 0 0,-3 4 0 0 0,1-1 0 0 0,-2 1 0 0 0,-5 3 0 0 0,-4 3 0 0 0,-3 1 0 0 0,-3 3 0 0 0,-1 0 0 0 0,-2 2 0 0 0,6-7 0 0 0,2 0 0 0 0,5-1 0 0 0,0 2 0 0 0,5-5 0 0 0,-2 0 0 0 0,-2 2 0 0 0,-4 2 0 0 0,-4 2 0 0 0,4 2 0 0 0,-1 1 0 0 0,-1 1 0 0 0,4-6 0 0 0,0-1 0 0 0,-2 1 0 0 0,-2 0 0 0 0,2 3 0 0 0,1 0 0 0 0,-2 2 0 0 0,4 1 0 0 0,-1 0 0 0 0,4 0 0 0 0,-1 0 0 0 0,-2 1 0 0 0,-4-1 0 0 0,-3 0 0 0 0,-3 0 0 0 0,-1 1 0 0 0,5-7 0 0 0,1-1 0 0 0,-1 0 0 0 0,-1 1 0 0 0,-1 2 0 0 0,-2 1 0 0 0,-1 2 0 0 0,0 1 0 0 0,-1 0 0 0 0,0 0 0 0 0,-1 0 0 0 0,1 1 0 0 0,0-1 0 0 0,5-5 0 0 0,3-3 0 0 0,-1 1 0 0 0,-2 2 0 0 0,-1 1 0 0 0,-1 1 0 0 0,-2 2 0 0 0,0 1 0 0 0,-1 0 0 0 0,0 0 0 0 0,-1 0 0 0 0,7-5 0 0 0,1-2 0 0 0,0 0 0 0 0,-1 1 0 0 0,-2 3 0 0 0,4 0 0 0 0,1 2 0 0 0,-2 0 0 0 0,-1 1 0 0 0,-2 1 0 0 0,-2-1 0 0 0,-1 0 0 0 0,-1 1 0 0 0,0-1 0 0 0,0 0 0 0 0,0 0 0 0 0,5-5 0 0 0,2-3 0 0 0,0 1 0 0 0,-1 2 0 0 0,-2 1 0 0 0,-2 1 0 0 0,0 2 0 0 0,-2 0 0 0 0,0 1 0 0 0,0 1 0 0 0,0-1 0 0 0,-1 1 0 0 0,1-1 0 0 0,0 0 0 0 0,0 0 0 0 0,0 0 0 0 0,0 1 0 0 0,0-1 0 0 0,0 0 0 0 0,0 0 0 0 0,0 0 0 0 0,0 0 0 0 0,0 0 0 0 0,0 0 0 0 0,0 0 0 0 0,0 0 0 0 0,0 0 0 0 0,0 0 0 0 0,0 0 0 0 0,0 0 0 0 0,0 0 0 0 0,0 1 0 0 0,0-1 0 0 0,0 0 0 0 0,0 0 0 0 0,0 0 0 0 0,0 0 0 0 0,0 0 0 0 0,0 0 0 0 0,0 0 0 0 0,-6-5 0 0 0,-1-3 0 0 0,-6-5 0 0 0,0 0 0 0 0,1 2 0 0 0,4-3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29902 12832 16383 0 0,'0'6'0'0'0,"0"7"0"0"0,0 7 0 0 0,0 6 0 0 0,0 4 0 0 0,0 3 0 0 0,0 1 0 0 0,0 0 0 0 0,0 1 0 0 0,0-1 0 0 0,0 0 0 0 0,0 0 0 0 0,0-1 0 0 0,0 0 0 0 0,0 0 0 0 0,0 0 0 0 0,0 0 0 0 0,0 0 0 0 0,-6-5 0 0 0,-7-3 0 0 0,-1 1 0 0 0,1 2 0 0 0,-3-5 0 0 0,2 0 0 0 0,-2 2 0 0 0,-5-4 0 0 0,2 0 0 0 0,3 3 0 0 0,0 2 0 0 0,-3-3 0 0 0,1 1 0 0 0,-2 1 0 0 0,-3-4 0 0 0,-3-5 0 0 0,2 1 0 0 0,1-3 0 0 0,3 1 0 0 0,0-1 0 0 0,-2-3 0 0 0,2 2 0 0 0,-1-1 0 0 0,3 3 0 0 0,0 4 0 0 0,-4 0 0 0 0,-3-5 0 0 0,2 3 0 0 0,6 2 0 0 0,-1-1 0 0 0,-2-3 0 0 0,2 0 0 0 0,-2-2 0 0 0,3 3 0 0 0,-1-1 0 0 0,-4-4 0 0 0,2 2 0 0 0,-1-1 0 0 0,-2-3 0 0 0,-4-2 0 0 0,-2 2 0 0 0,-2 1 0 0 0,4 3 0 0 0,2 0 0 0 0,-2-2 0 0 0,-1-3 0 0 0,4 2 0 0 0,1 1 0 0 0,-2-3 0 0 0,4 3 0 0 0,-1 0 0 0 0,-1-1 0 0 0,-4-4 0 0 0,-2 4 0 0 0,-1 0 0 0 0,-2-2 0 0 0,-1-3 0 0 0,-1-1 0 0 0,1-2 0 0 0,-1-1 0 0 0,1-1 0 0 0,-1 0 0 0 0,1 0 0 0 0,0-1 0 0 0,0 1 0 0 0,0 0 0 0 0,0-1 0 0 0,-1 1 0 0 0,1 0 0 0 0,0 0 0 0 0,0 0 0 0 0,0 0 0 0 0,0 0 0 0 0,0 0 0 0 0,0 0 0 0 0,0 0 0 0 0,6 6 0 0 0,1 1 0 0 0,0 1 0 0 0,-1-3 0 0 0,3 5 0 0 0,1 0 0 0 0,-1-1 0 0 0,-3-3 0 0 0,-2-2 0 0 0,-2-2 0 0 0,-1-1 0 0 0,-1-1 0 0 0,0 0 0 0 0,-6 0 0 0 0,-2-1 0 0 0,0 1 0 0 0,2 0 0 0 0,2 0 0 0 0,1-1 0 0 0,2 1 0 0 0,0 0 0 0 0,1 0 0 0 0,0 0 0 0 0,0 0 0 0 0,1 0 0 0 0,-1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0,5-5 0 0 0,3-3 0 0 0,-1 1 0 0 0,-2 1 0 0 0,-1 2 0 0 0,-1 2 0 0 0,-2 0 0 0 0,0 2 0 0 0,4-6 0 0 0,2-1 0 0 0,0 0 0 0 0,-1 2 0 0 0,-3 1 0 0 0,0 2 0 0 0,3-5 0 0 0,2-1 0 0 0,-1 1 0 0 0,-1 1 0 0 0,-3-3 0 0 0,0-1 0 0 0,-2 2 0 0 0,-1 2 0 0 0,0 2 0 0 0,-1 1 0 0 0,1 2 0 0 0,0 1 0 0 0,-1 0 0 0 0,1 1 0 0 0,0-1 0 0 0,0 1 0 0 0,5-7 0 0 0,3-1 0 0 0,-1 0 0 0 0,4-4 0 0 0,1-1 0 0 0,-3 2 0 0 0,-2 3 0 0 0,-2 3 0 0 0,-3 1 0 0 0,-1 2 0 0 0,5-5 0 0 0,1-1 0 0 0,0 0 0 0 0,-2 2 0 0 0,-1 1 0 0 0,-2 2 0 0 0,4-5 0 0 0,2-1 0 0 0,-1 1 0 0 0,-1-4 0 0 0,-3 0 0 0 0,0 2 0 0 0,-2 2 0 0 0,-1 2 0 0 0,0 3 0 0 0,5-5 0 0 0,2-1 0 0 0,0 2 0 0 0,-2 0 0 0 0,-1-3 0 0 0,-2 0 0 0 0,0 0 0 0 0,-2 3 0 0 0,0 2 0 0 0,0 2 0 0 0,-1 1 0 0 0,1 1 0 0 0,5-6 0 0 0,3-1 0 0 0,-1 1 0 0 0,-2 0 0 0 0,5-3 0 0 0,0-1 0 0 0,-2 1 0 0 0,4-2 0 0 0,-1-1 0 0 0,-1 3 0 0 0,-3 2 0 0 0,-3 2 0 0 0,-2 3 0 0 0,-1 1 0 0 0,-1 1 0 0 0,5-5 0 0 0,2-2 0 0 0,0 0 0 0 0,-2 2 0 0 0,-1 1 0 0 0,-2-4 0 0 0,-1-1 0 0 0,-1 2 0 0 0,0 1 0 0 0,0 2 0 0 0,0 2 0 0 0,-1 1 0 0 0,7-5 0 0 0,1-1 0 0 0,0 0 0 0 0,4-4 0 0 0,1 0 0 0 0,-3 1 0 0 0,4-2 0 0 0,-1 0 0 0 0,-3 2 0 0 0,-2 3 0 0 0,-2 3 0 0 0,-3 2 0 0 0,4-5 0 0 0,2 0 0 0 0,-2 0 0 0 0,-1 2 0 0 0,-1 1 0 0 0,-2 2 0 0 0,4-5 0 0 0,2-1 0 0 0,-1 1 0 0 0,-1 2 0 0 0,-3 1 0 0 0,-1 2 0 0 0,-1 1 0 0 0,0 0 0 0 0,-1 1 0 0 0,-1 1 0 0 0,1-7 0 0 0,-1-1 0 0 0,1 0 0 0 0,0 2 0 0 0,5-5 0 0 0,3 0 0 0 0,-1 2 0 0 0,-2-4 0 0 0,-1 0 0 0 0,-1 3 0 0 0,-2 2 0 0 0,0 3 0 0 0,-1-4 0 0 0,-1-1 0 0 0,1 2 0 0 0,0 2 0 0 0,-1 1 0 0 0,7-3 0 0 0,1-2 0 0 0,0 2 0 0 0,-1 1 0 0 0,-2 2 0 0 0,4-3 0 0 0,0-2 0 0 0,0 2 0 0 0,-2 1 0 0 0,3-3 0 0 0,1-1 0 0 0,4-4 0 0 0,-1 1 0 0 0,-2 2 0 0 0,-3 3 0 0 0,-3 3 0 0 0,-3-4 0 0 0,0 1 0 0 0,3-5 0 0 0,2 0 0 0 0,0 2 0 0 0,-2 4 0 0 0,-2 2 0 0 0,-1 2 0 0 0,5-4 0 0 0,1 0 0 0 0,-1 0 0 0 0,4-4 0 0 0,0 0 0 0 0,4-4 0 0 0,-1 1 0 0 0,-2 2 0 0 0,2-1 0 0 0,-2 0 0 0 0,4-3 0 0 0,-2 2 0 0 0,-3 3 0 0 0,-3-3 0 0 0,-3 2 0 0 0,3-3 0 0 0,0 1 0 0 0,4-3 0 0 0,1 2 0 0 0,3-3 0 0 0,-1 3 0 0 0,3-3 0 0 0,-2-4 0 0 0,2-3 0 0 0,-3 3 0 0 0,-2-2 0 0 0,0-1 0 0 0,0 3 0 0 0,2 0 0 0 0,-1 3 0 0 0,2 0 0 0 0,-1 3 0 0 0,3-2 0 0 0,3-3 0 0 0,-2 2 0 0 0,2-1 0 0 0,3-4 0 0 0,-3 4 0 0 0,1-2 0 0 0,2-2 0 0 0,2-3 0 0 0,-2-2 0 0 0,-1-2 0 0 0,2-1 0 0 0,3-1 0 0 0,-5 5 0 0 0,1 2 0 0 0,-5 5 0 0 0,1 1 0 0 0,-4-2 0 0 0,2-3 0 0 0,3-3 0 0 0,-2 3 0 0 0,1 1 0 0 0,-3 4 0 0 0,2 0 0 0 0,3-2 0 0 0,-2 2 0 0 0,-5 5 0 0 0,1-1 0 0 0,3-3 0 0 0,-1 2 0 0 0,1-3 0 0 0,-2 3 0 0 0,2-1 0 0 0,-3 2 0 0 0,2-2 0 0 0,3-3 0 0 0,-2-4 0 0 0,-4 2 0 0 0,1 0 0 0 0,4-2 0 0 0,-3 3 0 0 0,3 0 0 0 0,2-2 0 0 0,4-3 0 0 0,-2 4 0 0 0,-1-1 0 0 0,-3 5 0 0 0,0-1 0 0 0,2-2 0 0 0,-2 2 0 0 0,1 0 0 0 0,2-4 0 0 0,3-2 0 0 0,-3 3 0 0 0,1-1 0 0 0,-5 5 0 0 0,1-1 0 0 0,2-2 0 0 0,4-4 0 0 0,-4 4 0 0 0,-5 4 0 0 0,1 1 0 0 0,-4 2 0 0 0,2-1 0 0 0,-2 2 0 0 0,3-3 0 0 0,3-3 0 0 0,5-5 0 0 0,-3-3 0 0 0,1-2 0 0 0,2-3 0 0 0,3 0 0 0 0,-4 5 0 0 0,0 1 0 0 0,-5 6 0 0 0,1 1 0 0 0,2-2 0 0 0,-2 2 0 0 0,-5 6 0 0 0,0-2 0 0 0,4-3 0 0 0,-1 2 0 0 0,1-2 0 0 0,-2-4 0 0 0,1-3 0 0 0,-2 3 0 0 0,2-1 0 0 0,3-1 0 0 0,-1 3 0 0 0,0 0 0 0 0,-2-2 0 0 0,1-3 0 0 0,-2 4 0 0 0,-5 0 0 0 0,1-2 0 0 0,0 3 0 0 0,1 0 0 0 0,6-2 0 0 0,-2 4 0 0 0,2-2 0 0 0,-2 4 0 0 0,1-1 0 0 0,3-2 0 0 0,-2 1 0 0 0,1-1 0 0 0,3-2 0 0 0,-3 2 0 0 0,0 0 0 0 0,-3 3 0 0 0,1-2 0 0 0,3-2 0 0 0,3-3 0 0 0,4-3 0 0 0,-5 3 0 0 0,1 0 0 0 0,-5 5 0 0 0,0 0 0 0 0,3-3 0 0 0,2-2 0 0 0,-2 2 0 0 0,-1 0 0 0 0,3-1 0 0 0,-3-3 0 0 0,-6-3 0 0 0,0-1 0 0 0,3-1 0 0 0,5-1 0 0 0,2-1 0 0 0,-2 7 0 0 0,0 1 0 0 0,-4 5 0 0 0,1 1 0 0 0,1-2 0 0 0,-2 2 0 0 0,1 0 0 0 0,2-3 0 0 0,-3 3 0 0 0,2-1 0 0 0,1-3 0 0 0,4-2 0 0 0,2-3 0 0 0,2-2 0 0 0,1-2 0 0 0,-5 6 0 0 0,-1 1 0 0 0,1-1 0 0 0,0 0 0 0 0,3-3 0 0 0,0-1 0 0 0,2-1 0 0 0,-5 5 0 0 0,-1 2 0 0 0,-6-1 0 0 0,0-2 0 0 0,2-1 0 0 0,3-2 0 0 0,-3 5 0 0 0,1 1 0 0 0,1-1 0 0 0,-2 4 0 0 0,0 0 0 0 0,1-2 0 0 0,-2 3 0 0 0,1 0 0 0 0,1-2 0 0 0,4-3 0 0 0,1-3 0 0 0,-2 4 0 0 0,-2 0 0 0 0,2-1 0 0 0,-4 4 0 0 0,0 0 0 0 0,2-2 0 0 0,2-2 0 0 0,-3 2 0 0 0,0 1 0 0 0,2-2 0 0 0,-3 4 0 0 0,-6 5 0 0 0,0-1 0 0 0,-2 3 0 0 0,1-1 0 0 0,5-5 0 0 0,-2 2 0 0 0,-4 4 0 0 0,-4 3 0 0 0,-3 5 0 0 0,-4 3 0 0 0,3-4 0 0 0,2 0 0 0 0,4-5 0 0 0,0-1 0 0 0,4-3 0 0 0,-1 1 0 0 0,3-3 0 0 0,3 2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17642 8850 16383 0 0,'0'5'0'0'0,"6"3"0"0"0,7-1 0 0 0,7-1 0 0 0,6-2 0 0 0,4-2 0 0 0,3 0 0 0 0,1-2 0 0 0,1 0 0 0 0,-1 0 0 0 0,-5 5 0 0 0,-3 2 0 0 0,1 0 0 0 0,0-1 0 0 0,2-2 0 0 0,2-2 0 0 0,1 0 0 0 0,0-2 0 0 0,1 0 0 0 0,0 0 0 0 0,1 0 0 0 0,-1-1 0 0 0,0 1 0 0 0,1 0 0 0 0,-1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0,-6-6 0 0 0,-1-1 0 0 0,0-1 0 0 0,-4-3 0 0 0,-1 0 0 0 0,2 1 0 0 0,3 3 0 0 0,3-3 0 0 0,1-1 0 0 0,2 3 0 0 0,1 2 0 0 0,1 2 0 0 0,-1 2 0 0 0,-5-4 0 0 0,-2-2 0 0 0,0 2 0 0 0,2 0 0 0 0,1 3 0 0 0,2 0 0 0 0,0 2 0 0 0,2 1 0 0 0,0 0 0 0 0,-5-5 0 0 0,-3-2 0 0 0,2 0 0 0 0,0 1 0 0 0,2 2 0 0 0,-4-4 0 0 0,0-1 0 0 0,0 2 0 0 0,2 1 0 0 0,-3-3 0 0 0,-1-1 0 0 0,2 2 0 0 0,2 2 0 0 0,-3-4 0 0 0,-1 0 0 0 0,2 2 0 0 0,2 2 0 0 0,3 2 0 0 0,1 2 0 0 0,1 1 0 0 0,-5-4 0 0 0,-1-3 0 0 0,0 2 0 0 0,2 0 0 0 0,1-3 0 0 0,2-1 0 0 0,1 2 0 0 0,1 2 0 0 0,0 2 0 0 0,0 1 0 0 0,0 2 0 0 0,-5-5 0 0 0,-2-1 0 0 0,0 0 0 0 0,1 2 0 0 0,3 1 0 0 0,-6-4 0 0 0,1 0 0 0 0,-6-5 0 0 0,1-1 0 0 0,2 3 0 0 0,3 4 0 0 0,3 1 0 0 0,3 4 0 0 0,-5-5 0 0 0,-1-1 0 0 0,-4-4 0 0 0,-1-1 0 0 0,3 2 0 0 0,2 4 0 0 0,3 1 0 0 0,2 4 0 0 0,2 0 0 0 0,-5-4 0 0 0,-1-1 0 0 0,1-5 0 0 0,1-1 0 0 0,-5-3 0 0 0,1 1 0 0 0,1 2 0 0 0,2 5 0 0 0,2 2 0 0 0,1 3 0 0 0,2 2 0 0 0,-4-4 0 0 0,-3-2 0 0 0,2 0 0 0 0,0 2 0 0 0,-3-4 0 0 0,0-1 0 0 0,0 2 0 0 0,3 2 0 0 0,-3-4 0 0 0,-1 1 0 0 0,2 0 0 0 0,-4-2 0 0 0,1-1 0 0 0,2 3 0 0 0,2 2 0 0 0,-3-2 0 0 0,1-1 0 0 0,1 2 0 0 0,2 2 0 0 0,-3-4 0 0 0,-1 1 0 0 0,2 1 0 0 0,-3-4 0 0 0,0 1 0 0 0,1 2 0 0 0,4 2 0 0 0,2 3 0 0 0,1 2 0 0 0,3 1 0 0 0,-6-5 0 0 0,-1-1 0 0 0,0 0 0 0 0,2 2 0 0 0,1 1 0 0 0,-3-4 0 0 0,-2 0 0 0 0,2 0 0 0 0,1 2 0 0 0,2 3 0 0 0,2 0 0 0 0,1 2 0 0 0,1 1 0 0 0,0 0 0 0 0,0 1 0 0 0,1-1 0 0 0,-1 0 0 0 0,1-5 0 0 0,-7-8 0 0 0,-1-2 0 0 0,0 3 0 0 0,-4-4 0 0 0,-1 2 0 0 0,-3-3 0 0 0,0 2 0 0 0,4 3 0 0 0,-3-1 0 0 0,1 0 0 0 0,3 4 0 0 0,4 2 0 0 0,2 3 0 0 0,2 2 0 0 0,-5-4 0 0 0,0-1 0 0 0,-5-6 0 0 0,-1 1 0 0 0,-3-4 0 0 0,1 0 0 0 0,3 4 0 0 0,3 3 0 0 0,-2-2 0 0 0,1 1 0 0 0,2 2 0 0 0,-3-4 0 0 0,0 1 0 0 0,2 2 0 0 0,-3-3 0 0 0,0 1 0 0 0,-3-4 0 0 0,1 1 0 0 0,-3-3 0 0 0,2 1 0 0 0,3 4 0 0 0,4 4 0 0 0,-3-3 0 0 0,1 1 0 0 0,-3-3 0 0 0,0 0 0 0 0,2 2 0 0 0,-2-2 0 0 0,1-5 0 0 0,-3-5 0 0 0,0 2 0 0 0,-1-2 0 0 0,0 4 0 0 0,-1-1 0 0 0,-4-3 0 0 0,-5 3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21198 7438 16383 0 0,'0'-6'0'0'0,"6"-1"0"0"0,2-6 0 0 0,4 0 0 0 0,7 2 0 0 0,5 3 0 0 0,5 2 0 0 0,-3-3 0 0 0,-1 1 0 0 0,2 0 0 0 0,2 3 0 0 0,1 1 0 0 0,-4-3 0 0 0,-1-2 0 0 0,-5-4 0 0 0,0 0 0 0 0,2 2 0 0 0,-3-2 0 0 0,2 0 0 0 0,-4-2 0 0 0,2 0 0 0 0,3 4 0 0 0,3-3 0 0 0,3 2 0 0 0,2 2 0 0 0,3 4 0 0 0,-6-4 0 0 0,-1 0 0 0 0,1 3 0 0 0,1 1 0 0 0,-4-3 0 0 0,-1-1 0 0 0,2 2 0 0 0,2 3 0 0 0,2 1 0 0 0,2 2 0 0 0,1 1 0 0 0,0 1 0 0 0,2 0 0 0 0,-1 0 0 0 0,1 1 0 0 0,-1-1 0 0 0,0 0 0 0 0,1 6 0 0 0,-1 2 0 0 0,0-1 0 0 0,-6 4 0 0 0,-1 1 0 0 0,0-3 0 0 0,-4 4 0 0 0,-6 5 0 0 0,-1-1 0 0 0,4-3 0 0 0,-2 2 0 0 0,-3 3 0 0 0,-5 5 0 0 0,-4 3 0 0 0,-2 3 0 0 0,-2 2 0 0 0,-1 1 0 0 0,5-4 0 0 0,2-3 0 0 0,-1 1 0 0 0,-1 1 0 0 0,-1 1 0 0 0,-2 7 0 0 0,-1 4 0 0 0,0-1 0 0 0,-7 0 0 0 0,-2-1 0 0 0,1-2 0 0 0,-5-7 0 0 0,1-3 0 0 0,1 0 0 0 0,3 1 0 0 0,2 2 0 0 0,2 1 0 0 0,-3-4 0 0 0,-2-1 0 0 0,1 1 0 0 0,-4 1 0 0 0,-5-3 0 0 0,-1-1 0 0 0,3 2 0 0 0,4 2 0 0 0,3 2 0 0 0,4 2 0 0 0,1-5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3:00:25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16796 8169 16383 0 0,'5'0'0'0'0,"8"0"0"0"0,8 0 0 0 0,5 0 0 0 0,4 0 0 0 0,2 0 0 0 0,2 0 0 0 0,1 0 0 0 0,-1 0 0 0 0,-5 6 0 0 0,-3 2 0 0 0,1-1 0 0 0,1-2 0 0 0,1 0 0 0 0,1-3 0 0 0,-4 5 0 0 0,-1 1 0 0 0,1-1 0 0 0,2-1 0 0 0,-5 3 0 0 0,1 1 0 0 0,1-2 0 0 0,2-2 0 0 0,2-2 0 0 0,1-2 0 0 0,-3 5 0 0 0,-2 1 0 0 0,1-1 0 0 0,2-2 0 0 0,2-1 0 0 0,0-2 0 0 0,2-1 0 0 0,1-1 0 0 0,0 0 0 0 0,1 0 0 0 0,-1 0 0 0 0,0-1 0 0 0,1 1 0 0 0,-7 6 0 0 0,-1 1 0 0 0,0 0 0 0 0,-4 4 0 0 0,-1 1 0 0 0,3-2 0 0 0,-4 2 0 0 0,1 0 0 0 0,2-2 0 0 0,4-3 0 0 0,-4 3 0 0 0,0 0 0 0 0,2-2 0 0 0,-3 3 0 0 0,0 0 0 0 0,2-2 0 0 0,2-2 0 0 0,-3 3 0 0 0,1-1 0 0 0,1 0 0 0 0,2-4 0 0 0,-3 5 0 0 0,-1-1 0 0 0,2-1 0 0 0,2-2 0 0 0,3-2 0 0 0,1-2 0 0 0,-5 5 0 0 0,0 0 0 0 0,0 0 0 0 0,2-1 0 0 0,1-3 0 0 0,2-1 0 0 0,-5 5 0 0 0,-1 1 0 0 0,1-1 0 0 0,2-2 0 0 0,1-1 0 0 0,-3 4 0 0 0,-2 1 0 0 0,2-2 0 0 0,1-1 0 0 0,2-2 0 0 0,2-2 0 0 0,1-1 0 0 0,1-1 0 0 0,0 0 0 0 0,1 0 0 0 0,-1-1 0 0 0,0 1 0 0 0,1 0 0 0 0,-1 0 0 0 0,0-1 0 0 0,0 1 0 0 0,0 0 0 0 0,0 0 0 0 0,1 0 0 0 0,-1 0 0 0 0,0 0 0 0 0,0 0 0 0 0,0 1 0 0 0,0-1 0 0 0,0 0 0 0 0,0 0 0 0 0,0 0 0 0 0,0 0 0 0 0,0 0 0 0 0,0 0 0 0 0,0 0 0 0 0,0 0 0 0 0,0 0 0 0 0,1 0 0 0 0,-1 0 0 0 0,0 0 0 0 0,0 0 0 0 0,0 0 0 0 0,0 0 0 0 0,0 0 0 0 0,0 0 0 0 0,-5-6 0 0 0,-3-2 0 0 0,1 1 0 0 0,1 2 0 0 0,2 0 0 0 0,2 3 0 0 0,1 1 0 0 0,0 0 0 0 0,1 1 0 0 0,-5-5 0 0 0,-2-3 0 0 0,0 2 0 0 0,2 0 0 0 0,1 2 0 0 0,-4-4 0 0 0,-1-1 0 0 0,2 2 0 0 0,-5-5 0 0 0,1 1 0 0 0,2 2 0 0 0,-4-4 0 0 0,2 1 0 0 0,1 3 0 0 0,3 2 0 0 0,3 3 0 0 0,2 2 0 0 0,-4-5 0 0 0,-2 0 0 0 0,2 0 0 0 0,0 2 0 0 0,3 1 0 0 0,-5-4 0 0 0,0 0 0 0 0,0 0 0 0 0,3 3 0 0 0,1 1 0 0 0,2 2 0 0 0,-5-5 0 0 0,0-1 0 0 0,0-4 0 0 0,1-1 0 0 0,-3-4 0 0 0,-1 2 0 0 0,2 2 0 0 0,2 5 0 0 0,2 2 0 0 0,2 4 0 0 0,1 1 0 0 0,1-5 0 0 0,0-1 0 0 0,1 1 0 0 0,-6-5 0 0 0,-2 0 0 0 0,0 2 0 0 0,1 2 0 0 0,-3-3 0 0 0,-1 0 0 0 0,2 1 0 0 0,-4-2 0 0 0,0 0 0 0 0,3 1 0 0 0,2 4 0 0 0,3-4 0 0 0,2 0 0 0 0,1 2 0 0 0,1 2 0 0 0,-6-3 0 0 0,0-1 0 0 0,-1 2 0 0 0,-4-3 0 0 0,0 0 0 0 0,2 1 0 0 0,2 4 0 0 0,-4-4 0 0 0,2 0 0 0 0,0 2 0 0 0,3 2 0 0 0,-3-3 0 0 0,0-1 0 0 0,-5-4 0 0 0,1 1 0 0 0,2 2 0 0 0,3 3 0 0 0,3 3 0 0 0,-3-3 0 0 0,-1-1 0 0 0,2 2 0 0 0,-4-4 0 0 0,0 0 0 0 0,2 2 0 0 0,3-3 0 0 0,2 0 0 0 0,1 3 0 0 0,-3-4 0 0 0,-2 2 0 0 0,2 1 0 0 0,0 4 0 0 0,3 1 0 0 0,-5-2 0 0 0,0-2 0 0 0,0 2 0 0 0,-3-4 0 0 0,0 0 0 0 0,2 2 0 0 0,2 2 0 0 0,-3-3 0 0 0,0 0 0 0 0,2 2 0 0 0,2 2 0 0 0,-3-3 0 0 0,-1-1 0 0 0,2 2 0 0 0,3-3 0 0 0,1 0 0 0 0,2 1 0 0 0,1 4 0 0 0,-5-4 0 0 0,-1 0 0 0 0,0-4 0 0 0,-3-5 0 0 0,-2 1 0 0 0,3 3 0 0 0,-3-1 0 0 0,0 2 0 0 0,2-3 0 0 0,3 3 0 0 0,3 2 0 0 0,-4-1 0 0 0,0 1 0 0 0,-5-3 0 0 0,1-5 0 0 0,1 2 0 0 0,3 3 0 0 0,-2-1 0 0 0,-1 2 0 0 0,-2-2 0 0 0,-1 1 0 0 0,-2-2 0 0 0,1 2 0 0 0,-3-2 0 0 0,2 1 0 0 0,-1-1 0 0 0,-5-5 0 0 0,3 3 0 0 0,3 4 0 0 0,6 4 0 0 0,-2-1 0 0 0,1 1 0 0 0,-3-3 0 0 0,-4-4 0 0 0,0 0 0 0 0,-2-2 0 0 0,2 2 0 0 0,5 4 0 0 0,-2-1 0 0 0,2 2 0 0 0,-2-2 0 0 0,1 1 0 0 0,3 3 0 0 0,-2-2 0 0 0,-5-5 0 0 0,1 1 0 0 0,4-2 0 0 0,3 2 0 0 0,4 4 0 0 0,-3-2 0 0 0,-5-3 0 0 0,-1 0 0 0 0,3 5 0 0 0,-2-2 0 0 0,0 1 0 0 0,4 4 0 0 0,3 3 0 0 0,-3-3 0 0 0,0 1 0 0 0,-9 1 0 0 0,-13 3 0 0 0,-11 1 0 0 0,-11 2 0 0 0,-7 2 0 0 0,-4 0 0 0 0,-3 5 0 0 0,0 3 0 0 0,-1 0 0 0 0,1-2 0 0 0,0-2 0 0 0,1-1 0 0 0,1-2 0 0 0,-1 0 0 0 0,1-1 0 0 0,0 0 0 0 0,0-1 0 0 0,0 1 0 0 0,0 0 0 0 0,0 5 0 0 0,0 3 0 0 0,0-1 0 0 0,0-2 0 0 0,0-1 0 0 0,0-1 0 0 0,0-2 0 0 0,0 0 0 0 0,0-1 0 0 0,0 0 0 0 0,0-1 0 0 0,0 1 0 0 0,-1 0 0 0 0,1 0 0 0 0,0 0 0 0 0,0 0 0 0 0,0 0 0 0 0,6-6 0 0 0,7-7 0 0 0,13-2 0 0 0,13 2 0 0 0,11 4 0 0 0,8 2 0 0 0,6 3 0 0 0,3 2 0 0 0,2 2 0 0 0,-1-6 0 0 0,1-1 0 0 0,-1 1 0 0 0,-1 1 0 0 0,0 1 0 0 0,-1 2 0 0 0,0 0 0 0 0,0 2 0 0 0,0 0 0 0 0,0 0 0 0 0,0 1 0 0 0,0-1 0 0 0,0 0 0 0 0,0 0 0 0 0,0 0 0 0 0,0 0 0 0 0,1 0 0 0 0,-1 0 0 0 0,0 0 0 0 0,0 0 0 0 0,0 0 0 0 0,0 0 0 0 0,0 0 0 0 0,0 0 0 0 0,0 0 0 0 0,0 0 0 0 0,0 0 0 0 0,0 0 0 0 0,0 0 0 0 0,0 0 0 0 0,1 0 0 0 0,-1 0 0 0 0,-6 6 0 0 0,-7 7 0 0 0,-7 7 0 0 0,-6 6 0 0 0,-4 4 0 0 0,-3 3 0 0 0,0 1 0 0 0,-2 0 0 0 0,1 1 0 0 0,-1-1 0 0 0,2 0 0 0 0,-1 0 0 0 0,1-1 0 0 0,-6-5 0 0 0,-2-3 0 0 0,1 1 0 0 0,-4-4 0 0 0,0-1 0 0 0,1 3 0 0 0,-3-4 0 0 0,-4-5 0 0 0,-1 1 0 0 0,4 3 0 0 0,4 4 0 0 0,-2-1 0 0 0,1 0 0 0 0,3 2 0 0 0,-4-2 0 0 0,-4-6 0 0 0,-1 1 0 0 0,4-3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C63C4-DF54-4DE4-8988-5630CBDA18A9}" type="datetimeFigureOut">
              <a:t>16/12/2024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7801C-8581-441B-BC88-C6D7411EB8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25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7801C-8581-441B-BC88-C6D7411EB833}" type="slidenum"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4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65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3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8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4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0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2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1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5.xml"/><Relationship Id="rId18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7.png"/><Relationship Id="rId17" Type="http://schemas.openxmlformats.org/officeDocument/2006/relationships/customXml" Target="../ink/ink7.xml"/><Relationship Id="rId2" Type="http://schemas.openxmlformats.org/officeDocument/2006/relationships/image" Target="../media/image6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15" Type="http://schemas.openxmlformats.org/officeDocument/2006/relationships/customXml" Target="../ink/ink6.xml"/><Relationship Id="rId10" Type="http://schemas.openxmlformats.org/officeDocument/2006/relationships/image" Target="../media/image6.png"/><Relationship Id="rId19" Type="http://schemas.openxmlformats.org/officeDocument/2006/relationships/customXml" Target="../ink/ink8.xml"/><Relationship Id="rId9" Type="http://schemas.openxmlformats.org/officeDocument/2006/relationships/customXml" Target="../ink/ink3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1509CD1-2867-46C7-3C72-5B8620014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206" y="3738260"/>
            <a:ext cx="10603892" cy="14140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b="1" dirty="0"/>
              <a:t>Preventivi e itinerari per famiglia A (2 adulti + bambino età 3 anni), famiglia B (2 adulti + 3 bambini età 2/3/5 anni) Weekend Pasqua 2025 le Cinque Terre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77487D-282D-BBDA-4D8A-B2C6211BE9A8}"/>
              </a:ext>
            </a:extLst>
          </p:cNvPr>
          <p:cNvSpPr txBox="1"/>
          <p:nvPr/>
        </p:nvSpPr>
        <p:spPr>
          <a:xfrm>
            <a:off x="161662" y="5010599"/>
            <a:ext cx="115684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/>
              <a:t>Data 20/04/25 Sabato al 22/04/25 Lunedì</a:t>
            </a:r>
            <a:endParaRPr lang="it-IT" b="1"/>
          </a:p>
          <a:p>
            <a:pPr algn="ctr"/>
            <a:r>
              <a:rPr lang="it-IT" sz="2400" b="1" dirty="0"/>
              <a:t>Trasporto automobile </a:t>
            </a:r>
          </a:p>
          <a:p>
            <a:pPr algn="ctr"/>
            <a:r>
              <a:rPr lang="it-IT" sz="2400" b="1" dirty="0"/>
              <a:t>Pernottamento 2 notti a Casa Esmeralda in Via Napoli 147 La Spezia </a:t>
            </a:r>
            <a:endParaRPr lang="it-IT" dirty="0"/>
          </a:p>
        </p:txBody>
      </p:sp>
      <p:pic>
        <p:nvPicPr>
          <p:cNvPr id="5" name="Immagine 4" descr="Borgo Storico di Manarola Panorama">
            <a:extLst>
              <a:ext uri="{FF2B5EF4-FFF2-40B4-BE49-F238E27FC236}">
                <a16:creationId xmlns:a16="http://schemas.microsoft.com/office/drawing/2014/main" id="{74590E7B-33CE-A431-E41E-7C4FE290E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69" y="501998"/>
            <a:ext cx="4362448" cy="29131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EEEF15-C8B5-74B9-3F73-0F656E9207EB}"/>
              </a:ext>
            </a:extLst>
          </p:cNvPr>
          <p:cNvSpPr txBox="1"/>
          <p:nvPr/>
        </p:nvSpPr>
        <p:spPr>
          <a:xfrm>
            <a:off x="3295650" y="3415576"/>
            <a:ext cx="558948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Neue Haas Grotesk Text Pro"/>
              </a:rPr>
              <a:t>foto</a:t>
            </a:r>
            <a:r>
              <a:rPr lang="en-US" sz="1400" dirty="0">
                <a:solidFill>
                  <a:srgbClr val="000000"/>
                </a:solidFill>
                <a:latin typeface="Neue Haas Grotesk Text Pro"/>
              </a:rPr>
              <a:t> di Lorenzo </a:t>
            </a:r>
            <a:r>
              <a:rPr lang="en-US" sz="1400" dirty="0" err="1">
                <a:solidFill>
                  <a:srgbClr val="000000"/>
                </a:solidFill>
                <a:latin typeface="Neue Haas Grotesk Text Pro"/>
              </a:rPr>
              <a:t>Taccioli</a:t>
            </a:r>
            <a:endParaRPr lang="en-US" sz="1400" dirty="0">
              <a:solidFill>
                <a:srgbClr val="000000"/>
              </a:solidFill>
              <a:latin typeface="Neue Haas Grotesk Text Pro"/>
            </a:endParaRPr>
          </a:p>
          <a:p>
            <a:br>
              <a:rPr lang="en-US" dirty="0"/>
            </a:br>
            <a:endParaRPr lang="en-US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E2AD77-7AE4-6807-F7E7-96604B6415F7}"/>
              </a:ext>
            </a:extLst>
          </p:cNvPr>
          <p:cNvSpPr txBox="1"/>
          <p:nvPr/>
        </p:nvSpPr>
        <p:spPr>
          <a:xfrm>
            <a:off x="4122345" y="6214873"/>
            <a:ext cx="42433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/>
              <a:t>Progettato da Livio Palermo</a:t>
            </a:r>
          </a:p>
        </p:txBody>
      </p:sp>
    </p:spTree>
    <p:extLst>
      <p:ext uri="{BB962C8B-B14F-4D97-AF65-F5344CB8AC3E}">
        <p14:creationId xmlns:p14="http://schemas.microsoft.com/office/powerpoint/2010/main" val="35821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006DB-2B26-69F3-33B6-4665A7F8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5765"/>
            <a:ext cx="10653578" cy="1132258"/>
          </a:xfrm>
        </p:spPr>
        <p:txBody>
          <a:bodyPr/>
          <a:lstStyle/>
          <a:p>
            <a:r>
              <a:rPr lang="it-IT" dirty="0"/>
              <a:t>Costo famiglia 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B09BE3-7329-CB70-32DB-9A70E4E19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54" y="1603199"/>
            <a:ext cx="10296392" cy="47951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it-IT" sz="1800" dirty="0"/>
              <a:t>Pedaggio A/R (13,90€ + 30.50€) x2= </a:t>
            </a:r>
            <a:r>
              <a:rPr lang="it-IT" sz="1800" dirty="0">
                <a:solidFill>
                  <a:srgbClr val="FF0000"/>
                </a:solidFill>
              </a:rPr>
              <a:t>88,80€</a:t>
            </a:r>
            <a:endParaRPr lang="it-IT" sz="1800" dirty="0"/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Carburante A/R (€1756/L x 40/L) x2=</a:t>
            </a:r>
            <a:r>
              <a:rPr lang="it-IT" sz="1800" dirty="0">
                <a:solidFill>
                  <a:srgbClr val="FF0000"/>
                </a:solidFill>
                <a:ea typeface="+mn-lt"/>
                <a:cs typeface="+mn-lt"/>
              </a:rPr>
              <a:t>140.48</a:t>
            </a:r>
            <a:r>
              <a:rPr lang="it-IT" sz="1800" dirty="0">
                <a:solidFill>
                  <a:srgbClr val="FF0000"/>
                </a:solidFill>
              </a:rPr>
              <a:t>€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Pernottamento in Casa Esmeralda un suite con terrazzo x 2 notti= </a:t>
            </a:r>
            <a:r>
              <a:rPr lang="it-IT" sz="1800" dirty="0">
                <a:solidFill>
                  <a:srgbClr val="FF0000"/>
                </a:solidFill>
              </a:rPr>
              <a:t>385</a:t>
            </a:r>
            <a:r>
              <a:rPr lang="it-IT" sz="1800" dirty="0">
                <a:solidFill>
                  <a:srgbClr val="FF0000"/>
                </a:solidFill>
                <a:latin typeface="Neue Haas Grotesk Text Pro"/>
                <a:cs typeface="Arial"/>
              </a:rPr>
              <a:t>€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rgbClr val="000000"/>
                </a:solidFill>
                <a:latin typeface="Neue Haas Grotesk Text Pro"/>
                <a:cs typeface="Arial"/>
              </a:rPr>
              <a:t>     (NB cancellabile entro 12/04/25 senza alcun costo)</a:t>
            </a:r>
            <a:endParaRPr lang="it-IT" sz="1800" dirty="0"/>
          </a:p>
          <a:p>
            <a:pPr marL="342900" indent="-342900">
              <a:lnSpc>
                <a:spcPct val="100000"/>
              </a:lnSpc>
            </a:pPr>
            <a:r>
              <a:rPr lang="it-IT" sz="1800" dirty="0">
                <a:solidFill>
                  <a:srgbClr val="000000"/>
                </a:solidFill>
                <a:latin typeface="Neue Haas Grotesk Text Pro"/>
                <a:cs typeface="Arial"/>
              </a:rPr>
              <a:t>Cinque Terre Treno MS Card da 2 giorni 34€ x 2pax=</a:t>
            </a:r>
            <a:r>
              <a:rPr lang="it-IT" sz="1800" dirty="0">
                <a:solidFill>
                  <a:srgbClr val="FF0000"/>
                </a:solidFill>
                <a:latin typeface="Neue Haas Grotesk Text Pro"/>
                <a:cs typeface="Arial"/>
              </a:rPr>
              <a:t> 68€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>
                <a:cs typeface="Arial"/>
              </a:rPr>
              <a:t>Biglietto battelli 8€ x 2pax + 18€ x 2pax= </a:t>
            </a:r>
            <a:r>
              <a:rPr lang="it-IT" sz="1800" dirty="0">
                <a:solidFill>
                  <a:srgbClr val="FF0000"/>
                </a:solidFill>
                <a:cs typeface="Arial"/>
              </a:rPr>
              <a:t>52€ 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>
                <a:cs typeface="Arial"/>
              </a:rPr>
              <a:t>Ristorante Dai Pescatori Adulto 25€ x 2pax + Bambino 10€= </a:t>
            </a:r>
            <a:r>
              <a:rPr lang="it-IT" sz="1800" dirty="0">
                <a:solidFill>
                  <a:srgbClr val="FF0000"/>
                </a:solidFill>
                <a:cs typeface="Arial"/>
              </a:rPr>
              <a:t>60€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>
                <a:ea typeface="+mn-lt"/>
                <a:cs typeface="Arial"/>
              </a:rPr>
              <a:t>Il Massimo della Focaccia </a:t>
            </a:r>
            <a:r>
              <a:rPr lang="it-IT" sz="1800" dirty="0">
                <a:solidFill>
                  <a:srgbClr val="FF0000"/>
                </a:solidFill>
                <a:ea typeface="+mn-lt"/>
                <a:cs typeface="Arial"/>
              </a:rPr>
              <a:t> 10€ (assaggio)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>
                <a:ea typeface="+mn-lt"/>
                <a:cs typeface="Arial"/>
              </a:rPr>
              <a:t>Miky pranzo pasquale 50€ x 2pax + Bambino 15€=  </a:t>
            </a:r>
            <a:r>
              <a:rPr lang="it-IT" sz="1800" dirty="0">
                <a:solidFill>
                  <a:srgbClr val="FF0000"/>
                </a:solidFill>
                <a:ea typeface="+mn-lt"/>
                <a:cs typeface="Arial"/>
              </a:rPr>
              <a:t>115€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>
                <a:ea typeface="+mn-lt"/>
                <a:cs typeface="Arial"/>
              </a:rPr>
              <a:t>Gelateria </a:t>
            </a:r>
            <a:r>
              <a:rPr lang="it-IT" sz="1800" err="1">
                <a:ea typeface="+mn-lt"/>
                <a:cs typeface="Arial"/>
              </a:rPr>
              <a:t>Stalìn</a:t>
            </a:r>
            <a:r>
              <a:rPr lang="it-IT" sz="1800" dirty="0">
                <a:ea typeface="+mn-lt"/>
                <a:cs typeface="Arial"/>
              </a:rPr>
              <a:t> </a:t>
            </a:r>
            <a:r>
              <a:rPr lang="it-IT" sz="1800" dirty="0">
                <a:solidFill>
                  <a:srgbClr val="FF0000"/>
                </a:solidFill>
                <a:ea typeface="+mn-lt"/>
                <a:cs typeface="Arial"/>
              </a:rPr>
              <a:t>10€</a:t>
            </a:r>
            <a:endParaRPr lang="it-IT" sz="1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it-IT" sz="1800" dirty="0">
                <a:ea typeface="+mn-lt"/>
                <a:cs typeface="+mn-lt"/>
              </a:rPr>
              <a:t>Trattoria Pizzeria Bella Napoli (</a:t>
            </a:r>
            <a:r>
              <a:rPr lang="it-IT" sz="1800" err="1">
                <a:ea typeface="+mn-lt"/>
                <a:cs typeface="+mn-lt"/>
              </a:rPr>
              <a:t>Pizza+dolce+bibite</a:t>
            </a:r>
            <a:r>
              <a:rPr lang="it-IT" sz="1800" dirty="0">
                <a:ea typeface="+mn-lt"/>
                <a:cs typeface="+mn-lt"/>
              </a:rPr>
              <a:t>) 20€ x 2pax + Bambino 10€= </a:t>
            </a:r>
            <a:r>
              <a:rPr lang="it-IT" sz="1800" dirty="0">
                <a:solidFill>
                  <a:srgbClr val="FF0000"/>
                </a:solidFill>
                <a:ea typeface="+mn-lt"/>
                <a:cs typeface="+mn-lt"/>
              </a:rPr>
              <a:t>50€ 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Porto 82 Risto-Pescheria pranzo di pasquetta 35€ x 2pax + Bambino 15€= </a:t>
            </a:r>
            <a:r>
              <a:rPr lang="it-IT" sz="1800" dirty="0">
                <a:solidFill>
                  <a:srgbClr val="FF0000"/>
                </a:solidFill>
              </a:rPr>
              <a:t>85€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478B18-80C8-8727-957C-5D7382AC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BB8F-A73B-4DFB-BC6D-F721E3E9F449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EB40B7-B60A-E84E-44A3-50B00067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A48346-ADCA-004B-A1E6-3367CD02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10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C64EF1-B731-4FEF-99B4-5E0CCE3046A1}"/>
              </a:ext>
            </a:extLst>
          </p:cNvPr>
          <p:cNvSpPr txBox="1"/>
          <p:nvPr/>
        </p:nvSpPr>
        <p:spPr>
          <a:xfrm>
            <a:off x="6807993" y="878681"/>
            <a:ext cx="17906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1.064,28</a:t>
            </a:r>
            <a:r>
              <a:rPr lang="it-IT" sz="2400" dirty="0"/>
              <a:t>€</a:t>
            </a:r>
            <a:endParaRPr lang="en-US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20D5EA-AFA2-2F81-F641-053CB812AB6F}"/>
              </a:ext>
            </a:extLst>
          </p:cNvPr>
          <p:cNvSpPr txBox="1"/>
          <p:nvPr/>
        </p:nvSpPr>
        <p:spPr>
          <a:xfrm>
            <a:off x="616744" y="973931"/>
            <a:ext cx="69818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 err="1"/>
              <a:t>Trasporto+pernottamento+pasti</a:t>
            </a:r>
            <a:r>
              <a:rPr lang="it-IT" b="1" dirty="0"/>
              <a:t> per 3 pax per 3 giorni​</a:t>
            </a:r>
          </a:p>
        </p:txBody>
      </p:sp>
    </p:spTree>
    <p:extLst>
      <p:ext uri="{BB962C8B-B14F-4D97-AF65-F5344CB8AC3E}">
        <p14:creationId xmlns:p14="http://schemas.microsoft.com/office/powerpoint/2010/main" val="56877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1E6EF-8ED9-A991-1067-E742A10C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46234"/>
            <a:ext cx="4045610" cy="1132258"/>
          </a:xfrm>
        </p:spPr>
        <p:txBody>
          <a:bodyPr/>
          <a:lstStyle/>
          <a:p>
            <a:r>
              <a:rPr lang="it-IT" dirty="0"/>
              <a:t>Costo famiglia 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0D5FE6-A2F9-DC1F-6DD9-473CEC468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54" y="1611310"/>
            <a:ext cx="10070173" cy="5391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it-IT" sz="1800" dirty="0"/>
              <a:t>Pedaggio A/R (13,90€ + 30.50€) x2= </a:t>
            </a:r>
            <a:r>
              <a:rPr lang="it-IT" sz="1800" dirty="0">
                <a:solidFill>
                  <a:srgbClr val="FF0000"/>
                </a:solidFill>
              </a:rPr>
              <a:t>88,80€</a:t>
            </a:r>
            <a:endParaRPr lang="en-US" sz="180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Carburante A/R (€1756/L x 40/L) x2= </a:t>
            </a:r>
            <a:r>
              <a:rPr lang="it-IT" sz="1800" dirty="0">
                <a:solidFill>
                  <a:srgbClr val="FF0000"/>
                </a:solidFill>
                <a:ea typeface="+mn-lt"/>
                <a:cs typeface="+mn-lt"/>
              </a:rPr>
              <a:t>140.48</a:t>
            </a:r>
            <a:r>
              <a:rPr lang="it-IT" sz="1800" dirty="0">
                <a:solidFill>
                  <a:srgbClr val="FF0000"/>
                </a:solidFill>
              </a:rPr>
              <a:t>€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Pernottamento in Casa Esmeralda un suite con terrazzo x 2 notti= </a:t>
            </a:r>
            <a:r>
              <a:rPr lang="it-IT" sz="1800" dirty="0">
                <a:solidFill>
                  <a:srgbClr val="FF0000"/>
                </a:solidFill>
              </a:rPr>
              <a:t>440€</a:t>
            </a:r>
            <a:endParaRPr lang="en-US" sz="180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/>
              <a:t>     (NB cancellabile entro 12/04/25 senza alcun costo) </a:t>
            </a:r>
            <a:endParaRPr lang="en-US" sz="1800" dirty="0"/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Cinque Terre Treno MS Card da 2 giorni 34€ x 2pax= </a:t>
            </a:r>
            <a:r>
              <a:rPr lang="it-IT" sz="1800" dirty="0">
                <a:solidFill>
                  <a:srgbClr val="FF0000"/>
                </a:solidFill>
              </a:rPr>
              <a:t>68€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it-IT" sz="1800" dirty="0">
                <a:solidFill>
                  <a:srgbClr val="000000"/>
                </a:solidFill>
              </a:rPr>
              <a:t>Biglietto battelli 8€ x 2pax + 18€ x 2pax= </a:t>
            </a:r>
            <a:r>
              <a:rPr lang="it-IT" sz="1800" dirty="0">
                <a:solidFill>
                  <a:srgbClr val="FF0000"/>
                </a:solidFill>
              </a:rPr>
              <a:t>52€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Ristorante Dai Pescatori Adulto 25€ x 2pax + Bambini 10€x3= </a:t>
            </a:r>
            <a:r>
              <a:rPr lang="it-IT" sz="1800" dirty="0">
                <a:solidFill>
                  <a:srgbClr val="FF0000"/>
                </a:solidFill>
              </a:rPr>
              <a:t>80€</a:t>
            </a:r>
            <a:endParaRPr lang="en-US" sz="180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Il Massimo della Focaccia </a:t>
            </a:r>
            <a:r>
              <a:rPr lang="it-IT" sz="1800" dirty="0">
                <a:solidFill>
                  <a:srgbClr val="FF0000"/>
                </a:solidFill>
              </a:rPr>
              <a:t>15€ (assaggio)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Miky pranzo pasquale 50€ x 2pax + Bambini 15€x3= </a:t>
            </a:r>
            <a:r>
              <a:rPr lang="it-IT" sz="1800" dirty="0">
                <a:solidFill>
                  <a:srgbClr val="FF0000"/>
                </a:solidFill>
              </a:rPr>
              <a:t>145€</a:t>
            </a:r>
            <a:endParaRPr lang="it-IT" sz="180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Gelateria </a:t>
            </a:r>
            <a:r>
              <a:rPr lang="it-IT" sz="1800" dirty="0" err="1"/>
              <a:t>Stalìn</a:t>
            </a:r>
            <a:r>
              <a:rPr lang="it-IT" sz="1800" dirty="0"/>
              <a:t> </a:t>
            </a:r>
            <a:r>
              <a:rPr lang="it-IT" sz="1800" dirty="0">
                <a:solidFill>
                  <a:srgbClr val="FF0000"/>
                </a:solidFill>
              </a:rPr>
              <a:t>15€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Trattoria Pizzeria Bella Napoli (</a:t>
            </a:r>
            <a:r>
              <a:rPr lang="it-IT" sz="1800" dirty="0" err="1"/>
              <a:t>Pizza+dolce+bibite</a:t>
            </a:r>
            <a:r>
              <a:rPr lang="it-IT" sz="1800" dirty="0"/>
              <a:t>) 20€ x 2pax + Bambini 10€x3=</a:t>
            </a:r>
            <a:r>
              <a:rPr lang="it-IT" sz="1800" dirty="0">
                <a:solidFill>
                  <a:srgbClr val="FF0000"/>
                </a:solidFill>
              </a:rPr>
              <a:t> 70€</a:t>
            </a:r>
          </a:p>
          <a:p>
            <a:pPr marL="342900" indent="-342900">
              <a:lnSpc>
                <a:spcPct val="100000"/>
              </a:lnSpc>
            </a:pPr>
            <a:r>
              <a:rPr lang="it-IT" sz="1800" dirty="0"/>
              <a:t>Porto 82 Risto-Pescheria pranzo di pasquetta 35€ x 2pax + Bambini 15€x3= </a:t>
            </a:r>
            <a:r>
              <a:rPr lang="it-IT" sz="1800" dirty="0">
                <a:solidFill>
                  <a:srgbClr val="FF0000"/>
                </a:solidFill>
              </a:rPr>
              <a:t>145€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FED92B-8851-D58E-F65E-BB3B874D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1741-C91C-4821-B159-72A03E605923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4468FF-7637-8033-3858-4AAF1B3B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3FC5C0-20FC-9ADF-9B18-C801D99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EF9D57-7E9B-DA18-B158-81CA88729609}"/>
              </a:ext>
            </a:extLst>
          </p:cNvPr>
          <p:cNvSpPr txBox="1"/>
          <p:nvPr/>
        </p:nvSpPr>
        <p:spPr>
          <a:xfrm>
            <a:off x="6903244" y="85486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1.259,28€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7814842-5189-6D87-7529-E93C1E1F21C2}"/>
              </a:ext>
            </a:extLst>
          </p:cNvPr>
          <p:cNvSpPr txBox="1"/>
          <p:nvPr/>
        </p:nvSpPr>
        <p:spPr>
          <a:xfrm>
            <a:off x="641443" y="949468"/>
            <a:ext cx="6264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 err="1"/>
              <a:t>Trasporto+pernottamento+pasti</a:t>
            </a:r>
            <a:r>
              <a:rPr lang="it-IT" b="1" dirty="0"/>
              <a:t> per 5 pax per 3 giorni</a:t>
            </a:r>
          </a:p>
        </p:txBody>
      </p:sp>
    </p:spTree>
    <p:extLst>
      <p:ext uri="{BB962C8B-B14F-4D97-AF65-F5344CB8AC3E}">
        <p14:creationId xmlns:p14="http://schemas.microsoft.com/office/powerpoint/2010/main" val="234050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D4E44-DB8A-2AAE-948F-9F55B901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28" y="548640"/>
            <a:ext cx="3262998" cy="960194"/>
          </a:xfrm>
        </p:spPr>
        <p:txBody>
          <a:bodyPr/>
          <a:lstStyle/>
          <a:p>
            <a:r>
              <a:rPr lang="it-IT" dirty="0"/>
              <a:t>Giorno 1</a:t>
            </a:r>
            <a:br>
              <a:rPr lang="it-IT" dirty="0"/>
            </a:br>
            <a:r>
              <a:rPr lang="it-IT" sz="2000" dirty="0"/>
              <a:t>20/04/25 Sabato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67E0CE-36F3-F80C-4084-A20E239E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2E60-966F-4511-837B-EEC6CF8DD3EB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F94DAE-507F-AC62-AA5C-5E28105B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2B38C-3A65-13DF-BC30-D79776AF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2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66E10D-F47A-F5A2-753F-80D10B9C01CA}"/>
              </a:ext>
            </a:extLst>
          </p:cNvPr>
          <p:cNvSpPr txBox="1"/>
          <p:nvPr/>
        </p:nvSpPr>
        <p:spPr>
          <a:xfrm>
            <a:off x="145697" y="1885337"/>
            <a:ext cx="7645880" cy="4560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it-IT" dirty="0"/>
              <a:t>Partenza da </a:t>
            </a:r>
            <a:r>
              <a:rPr lang="it-IT" dirty="0">
                <a:solidFill>
                  <a:srgbClr val="00B050"/>
                </a:solidFill>
              </a:rPr>
              <a:t>Teramo</a:t>
            </a:r>
            <a:r>
              <a:rPr lang="it-IT" dirty="0"/>
              <a:t> alle ore</a:t>
            </a:r>
            <a:r>
              <a:rPr lang="it-IT" dirty="0">
                <a:solidFill>
                  <a:srgbClr val="FF0000"/>
                </a:solidFill>
              </a:rPr>
              <a:t> 10:00 </a:t>
            </a:r>
            <a:r>
              <a:rPr lang="it-IT" dirty="0">
                <a:solidFill>
                  <a:srgbClr val="000000"/>
                </a:solidFill>
              </a:rPr>
              <a:t>con</a:t>
            </a:r>
            <a:r>
              <a:rPr lang="it-IT" dirty="0"/>
              <a:t> 2 automobili tramite Autostrada A14/Autostrada  Adriatica/A14 percorso 555 km, 2 pause in Autogrill</a:t>
            </a:r>
            <a:r>
              <a:rPr lang="en-US" dirty="0"/>
              <a:t>​ </a:t>
            </a:r>
            <a:r>
              <a:rPr lang="en-US" dirty="0" err="1"/>
              <a:t>pranzo</a:t>
            </a:r>
            <a:r>
              <a:rPr lang="en-US" dirty="0"/>
              <a:t> a </a:t>
            </a:r>
            <a:r>
              <a:rPr lang="en-US" dirty="0" err="1"/>
              <a:t>sacco</a:t>
            </a:r>
            <a:endParaRPr lang="it-IT" dirty="0" err="1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dirty="0"/>
              <a:t>     Arrivo</a:t>
            </a:r>
            <a:r>
              <a:rPr lang="it-IT" b="1" dirty="0"/>
              <a:t> </a:t>
            </a:r>
            <a:r>
              <a:rPr lang="it-IT" dirty="0">
                <a:solidFill>
                  <a:srgbClr val="00B050"/>
                </a:solidFill>
              </a:rPr>
              <a:t>La Spezia</a:t>
            </a:r>
            <a:r>
              <a:rPr lang="it-IT" dirty="0"/>
              <a:t> alle ore</a:t>
            </a:r>
            <a:r>
              <a:rPr lang="it-IT" dirty="0">
                <a:solidFill>
                  <a:srgbClr val="FF0000"/>
                </a:solidFill>
              </a:rPr>
              <a:t> 17:00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it-IT" dirty="0"/>
              <a:t>Check-in </a:t>
            </a:r>
            <a:r>
              <a:rPr lang="it-IT" b="1" dirty="0"/>
              <a:t>Casa Esmeralda</a:t>
            </a:r>
            <a:r>
              <a:rPr lang="en-US" b="1" dirty="0"/>
              <a:t>​ </a:t>
            </a:r>
            <a:r>
              <a:rPr lang="en-US" dirty="0">
                <a:solidFill>
                  <a:srgbClr val="000000"/>
                </a:solidFill>
              </a:rPr>
              <a:t>(9,7)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     (147 Via Napoli, 19122 La Spezia)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/>
              <a:t>Cena a </a:t>
            </a:r>
            <a:r>
              <a:rPr lang="en-US" b="1" dirty="0"/>
              <a:t>Dai </a:t>
            </a:r>
            <a:r>
              <a:rPr lang="en-US" b="1" dirty="0" err="1"/>
              <a:t>Pescatori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(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Banchina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Thaon di Revel, 19100 La Spezia)</a:t>
            </a:r>
            <a:r>
              <a:rPr lang="en-US" dirty="0"/>
              <a:t> alle ore </a:t>
            </a:r>
            <a:r>
              <a:rPr lang="en-US" dirty="0">
                <a:solidFill>
                  <a:srgbClr val="FF0000"/>
                </a:solidFill>
              </a:rPr>
              <a:t>20:00 </a:t>
            </a:r>
            <a:r>
              <a:rPr lang="en-US" dirty="0"/>
              <a:t> a base di </a:t>
            </a:r>
            <a:r>
              <a:rPr lang="en-US" dirty="0" err="1"/>
              <a:t>pesce</a:t>
            </a:r>
            <a:endParaRPr lang="en-US" dirty="0" err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NB  </a:t>
            </a:r>
            <a:r>
              <a:rPr lang="en-US" dirty="0" err="1"/>
              <a:t>Acquistare</a:t>
            </a:r>
            <a:r>
              <a:rPr lang="en-US" dirty="0"/>
              <a:t> in </a:t>
            </a:r>
            <a:r>
              <a:rPr lang="en-US" dirty="0" err="1"/>
              <a:t>anticipo</a:t>
            </a:r>
            <a:r>
              <a:rPr lang="en-US" dirty="0"/>
              <a:t> online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Cinque Terre </a:t>
            </a:r>
            <a:r>
              <a:rPr lang="en-US" b="1" dirty="0" err="1"/>
              <a:t>Treno</a:t>
            </a:r>
            <a:r>
              <a:rPr lang="en-US" b="1" dirty="0"/>
              <a:t> MS Card da 2 </a:t>
            </a:r>
            <a:r>
              <a:rPr lang="en-US" b="1" dirty="0" err="1"/>
              <a:t>giorni</a:t>
            </a:r>
            <a:r>
              <a:rPr lang="en-US" dirty="0"/>
              <a:t> </a:t>
            </a:r>
            <a:r>
              <a:rPr lang="en-US" b="1" dirty="0"/>
              <a:t>e </a:t>
            </a:r>
            <a:r>
              <a:rPr lang="en-US" b="1" dirty="0" err="1"/>
              <a:t>biglietti</a:t>
            </a:r>
            <a:r>
              <a:rPr lang="en-US" b="1" dirty="0"/>
              <a:t> per </a:t>
            </a:r>
            <a:r>
              <a:rPr lang="en-US" b="1" dirty="0" err="1"/>
              <a:t>i</a:t>
            </a:r>
            <a:r>
              <a:rPr lang="en-US" b="1" dirty="0"/>
              <a:t> </a:t>
            </a:r>
            <a:r>
              <a:rPr lang="en-US" b="1" dirty="0" err="1"/>
              <a:t>battelli</a:t>
            </a:r>
          </a:p>
          <a:p>
            <a:endParaRPr lang="en-US" dirty="0"/>
          </a:p>
        </p:txBody>
      </p:sp>
      <p:pic>
        <p:nvPicPr>
          <p:cNvPr id="3" name="Immagine 2" descr="una camera con letto e TV a parete di Casa Esmeralda a La Spezia">
            <a:extLst>
              <a:ext uri="{FF2B5EF4-FFF2-40B4-BE49-F238E27FC236}">
                <a16:creationId xmlns:a16="http://schemas.microsoft.com/office/drawing/2014/main" id="{899EF659-6F40-0BBA-5FF8-44792642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468" y="3432546"/>
            <a:ext cx="1523999" cy="969721"/>
          </a:xfrm>
          <a:prstGeom prst="rect">
            <a:avLst/>
          </a:prstGeom>
        </p:spPr>
      </p:pic>
      <p:pic>
        <p:nvPicPr>
          <p:cNvPr id="7" name="Immagine 6" descr="una cucina con lavandino e tavolo con sedie di Casa Esmeralda a La Spezia">
            <a:extLst>
              <a:ext uri="{FF2B5EF4-FFF2-40B4-BE49-F238E27FC236}">
                <a16:creationId xmlns:a16="http://schemas.microsoft.com/office/drawing/2014/main" id="{E28493A7-E8E7-FF07-466A-01256BBDC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427" y="3433963"/>
            <a:ext cx="1458685" cy="969787"/>
          </a:xfrm>
          <a:prstGeom prst="rect">
            <a:avLst/>
          </a:prstGeom>
        </p:spPr>
      </p:pic>
      <p:pic>
        <p:nvPicPr>
          <p:cNvPr id="9" name="Immagine 8" descr="Immagine che contiene aria aperta, edificio, terreno, notte&#10;&#10;Descrizione generata automaticamente">
            <a:extLst>
              <a:ext uri="{FF2B5EF4-FFF2-40B4-BE49-F238E27FC236}">
                <a16:creationId xmlns:a16="http://schemas.microsoft.com/office/drawing/2014/main" id="{0FFBB9BA-74BD-33D6-0240-CE307F0F3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068" y="4538662"/>
            <a:ext cx="1924050" cy="14478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3BEA59-0825-38B7-5203-B3408C129806}"/>
              </a:ext>
            </a:extLst>
          </p:cNvPr>
          <p:cNvSpPr txBox="1"/>
          <p:nvPr/>
        </p:nvSpPr>
        <p:spPr>
          <a:xfrm>
            <a:off x="9034462" y="6141244"/>
            <a:ext cx="2481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foto di Alessandro Tinivelli</a:t>
            </a:r>
            <a:endParaRPr lang="it-IT" sz="1400"/>
          </a:p>
        </p:txBody>
      </p:sp>
      <p:pic>
        <p:nvPicPr>
          <p:cNvPr id="12" name="Immagine 11" descr="Immagine che contiene aria aperta, cielo, edificio, nuvola&#10;&#10;Descrizione generata automaticamente">
            <a:extLst>
              <a:ext uri="{FF2B5EF4-FFF2-40B4-BE49-F238E27FC236}">
                <a16:creationId xmlns:a16="http://schemas.microsoft.com/office/drawing/2014/main" id="{7F8D8E4C-A318-E5D7-B332-5BED9054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494" y="335755"/>
            <a:ext cx="2266951" cy="17216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9A1AD9-4A22-6E06-E799-52E90306199C}"/>
              </a:ext>
            </a:extLst>
          </p:cNvPr>
          <p:cNvSpPr txBox="1"/>
          <p:nvPr/>
        </p:nvSpPr>
        <p:spPr>
          <a:xfrm>
            <a:off x="8462963" y="2057400"/>
            <a:ext cx="25169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/>
              <a:t>foto di Pierangelo Ligotino​</a:t>
            </a:r>
          </a:p>
        </p:txBody>
      </p:sp>
    </p:spTree>
    <p:extLst>
      <p:ext uri="{BB962C8B-B14F-4D97-AF65-F5344CB8AC3E}">
        <p14:creationId xmlns:p14="http://schemas.microsoft.com/office/powerpoint/2010/main" val="255442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8BF741-6CD5-9673-A7C3-E7DAA01B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6A37-C255-4738-8EE0-7F07BD62DD83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7AA8E7-AECE-FD39-5A53-1ED6618A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845B1-1809-538D-459B-C724A7CB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3</a:t>
            </a:fld>
            <a:endParaRPr lang="en-US" dirty="0"/>
          </a:p>
        </p:txBody>
      </p:sp>
      <p:pic>
        <p:nvPicPr>
          <p:cNvPr id="7" name="Immagine 6" descr="Trekking - sentieri e percorsi nella Riviera Ligure di Levante">
            <a:extLst>
              <a:ext uri="{FF2B5EF4-FFF2-40B4-BE49-F238E27FC236}">
                <a16:creationId xmlns:a16="http://schemas.microsoft.com/office/drawing/2014/main" id="{E5141185-D123-D814-7650-D9E58EAB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69" y="292774"/>
            <a:ext cx="9777894" cy="62834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E4138D63-BAAE-4F87-FC37-330E5F35D60B}"/>
                  </a:ext>
                </a:extLst>
              </p14:cNvPr>
              <p14:cNvContentPartPr/>
              <p14:nvPr/>
            </p14:nvContentPartPr>
            <p14:xfrm>
              <a:off x="3026983" y="1833043"/>
              <a:ext cx="5551470" cy="1998972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E4138D63-BAAE-4F87-FC37-330E5F35D6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9344" y="1815047"/>
                <a:ext cx="5587107" cy="2034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46FED16B-5BEB-478F-9C1B-EE6F106A6291}"/>
                  </a:ext>
                </a:extLst>
              </p14:cNvPr>
              <p14:cNvContentPartPr/>
              <p14:nvPr/>
            </p14:nvContentPartPr>
            <p14:xfrm>
              <a:off x="3030140" y="2262187"/>
              <a:ext cx="1122143" cy="246263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46FED16B-5BEB-478F-9C1B-EE6F106A62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2145" y="2244212"/>
                <a:ext cx="1157772" cy="281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BA6F5794-8E23-7598-0E46-EB9DFB210725}"/>
                  </a:ext>
                </a:extLst>
              </p14:cNvPr>
              <p14:cNvContentPartPr/>
              <p14:nvPr/>
            </p14:nvContentPartPr>
            <p14:xfrm>
              <a:off x="4125516" y="2536031"/>
              <a:ext cx="14882" cy="14882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BA6F5794-8E23-7598-0E46-EB9DFB2107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6298" y="1791931"/>
                <a:ext cx="1488200" cy="14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B0692D9D-8371-5DA8-EA62-5A27F118B886}"/>
                  </a:ext>
                </a:extLst>
              </p14:cNvPr>
              <p14:cNvContentPartPr/>
              <p14:nvPr/>
            </p14:nvContentPartPr>
            <p14:xfrm>
              <a:off x="4149328" y="2500312"/>
              <a:ext cx="1941360" cy="1164826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B0692D9D-8371-5DA8-EA62-5A27F118B8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31332" y="2482679"/>
                <a:ext cx="1976991" cy="1200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0930DDB5-CF02-17D3-C609-64AB160E461B}"/>
                  </a:ext>
                </a:extLst>
              </p14:cNvPr>
              <p14:cNvContentPartPr/>
              <p14:nvPr/>
            </p14:nvContentPartPr>
            <p14:xfrm>
              <a:off x="9304734" y="3429000"/>
              <a:ext cx="1715005" cy="2084986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0930DDB5-CF02-17D3-C609-64AB160E46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86738" y="3411364"/>
                <a:ext cx="1750637" cy="212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08451090-543B-A899-D4B6-BBE4E578D772}"/>
                  </a:ext>
                </a:extLst>
              </p14:cNvPr>
              <p14:cNvContentPartPr/>
              <p14:nvPr/>
            </p14:nvContentPartPr>
            <p14:xfrm>
              <a:off x="6474894" y="4081319"/>
              <a:ext cx="4449089" cy="2134461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08451090-543B-A899-D4B6-BBE4E578D7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56896" y="4063322"/>
                <a:ext cx="4484725" cy="217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25FBD1A6-0201-21A8-D939-5DE7E1CB3CF7}"/>
                  </a:ext>
                </a:extLst>
              </p14:cNvPr>
              <p14:cNvContentPartPr/>
              <p14:nvPr/>
            </p14:nvContentPartPr>
            <p14:xfrm>
              <a:off x="6530577" y="3499857"/>
              <a:ext cx="2415577" cy="560673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25FBD1A6-0201-21A8-D939-5DE7E1CB3CF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12580" y="3482224"/>
                <a:ext cx="2451211" cy="596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8BCD6F6-C7E1-9C11-7821-FD9B2ABC98B5}"/>
                  </a:ext>
                </a:extLst>
              </p14:cNvPr>
              <p14:cNvContentPartPr/>
              <p14:nvPr/>
            </p14:nvContentPartPr>
            <p14:xfrm>
              <a:off x="8530828" y="3356886"/>
              <a:ext cx="500516" cy="403543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8BCD6F6-C7E1-9C11-7821-FD9B2ABC98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12837" y="3339262"/>
                <a:ext cx="536139" cy="439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A9E57C4-3EAA-7DA8-44FC-5CD6B538426B}"/>
                  </a:ext>
                </a:extLst>
              </p14:cNvPr>
              <p14:cNvContentPartPr/>
              <p14:nvPr/>
            </p14:nvContentPartPr>
            <p14:xfrm>
              <a:off x="6054328" y="3154679"/>
              <a:ext cx="2788444" cy="679742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A9E57C4-3EAA-7DA8-44FC-5CD6B53842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36691" y="3136687"/>
                <a:ext cx="2824078" cy="715366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7C8F2AF-67D7-CD10-8F00-6DACF2F8ED52}"/>
              </a:ext>
            </a:extLst>
          </p:cNvPr>
          <p:cNvSpPr txBox="1"/>
          <p:nvPr/>
        </p:nvSpPr>
        <p:spPr>
          <a:xfrm>
            <a:off x="2815427" y="2654804"/>
            <a:ext cx="413397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F93FC02-D021-7365-919D-D142396F310C}"/>
              </a:ext>
            </a:extLst>
          </p:cNvPr>
          <p:cNvSpPr txBox="1"/>
          <p:nvPr/>
        </p:nvSpPr>
        <p:spPr>
          <a:xfrm>
            <a:off x="3702698" y="2830467"/>
            <a:ext cx="469970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890D6E2-5BEB-9632-FF24-E8506DDFB584}"/>
              </a:ext>
            </a:extLst>
          </p:cNvPr>
          <p:cNvSpPr txBox="1"/>
          <p:nvPr/>
        </p:nvSpPr>
        <p:spPr>
          <a:xfrm>
            <a:off x="5572606" y="2848290"/>
            <a:ext cx="469898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FC1C439-6C6F-F0CC-0147-EEF703BB40A2}"/>
              </a:ext>
            </a:extLst>
          </p:cNvPr>
          <p:cNvSpPr txBox="1"/>
          <p:nvPr/>
        </p:nvSpPr>
        <p:spPr>
          <a:xfrm>
            <a:off x="10598148" y="5843953"/>
            <a:ext cx="511563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2C7AA9E-E3CB-0D05-6600-ECFA30A1DE0F}"/>
              </a:ext>
            </a:extLst>
          </p:cNvPr>
          <p:cNvSpPr txBox="1"/>
          <p:nvPr/>
        </p:nvSpPr>
        <p:spPr>
          <a:xfrm>
            <a:off x="5831370" y="4234990"/>
            <a:ext cx="520729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7692C62-1A87-74F8-F854-EF68B4786672}"/>
              </a:ext>
            </a:extLst>
          </p:cNvPr>
          <p:cNvSpPr/>
          <p:nvPr/>
        </p:nvSpPr>
        <p:spPr>
          <a:xfrm>
            <a:off x="8191339" y="2590271"/>
            <a:ext cx="1380936" cy="12556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16C301B-9039-7336-9662-2D71A2FBD0A5}"/>
              </a:ext>
            </a:extLst>
          </p:cNvPr>
          <p:cNvSpPr txBox="1"/>
          <p:nvPr/>
        </p:nvSpPr>
        <p:spPr>
          <a:xfrm>
            <a:off x="7242007" y="4603915"/>
            <a:ext cx="358645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Giorno 3 con traghetto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7DC2D4C-9974-A1BF-305E-2510C2EDA716}"/>
              </a:ext>
            </a:extLst>
          </p:cNvPr>
          <p:cNvSpPr/>
          <p:nvPr/>
        </p:nvSpPr>
        <p:spPr>
          <a:xfrm>
            <a:off x="2748443" y="2302424"/>
            <a:ext cx="626838" cy="301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E2B6153-508B-E138-30C4-8CEE61E3F4C4}"/>
              </a:ext>
            </a:extLst>
          </p:cNvPr>
          <p:cNvSpPr/>
          <p:nvPr/>
        </p:nvSpPr>
        <p:spPr>
          <a:xfrm>
            <a:off x="3592254" y="2485661"/>
            <a:ext cx="653365" cy="289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F10F37B-73FF-C1C5-57DF-BE3428968E53}"/>
              </a:ext>
            </a:extLst>
          </p:cNvPr>
          <p:cNvSpPr/>
          <p:nvPr/>
        </p:nvSpPr>
        <p:spPr>
          <a:xfrm>
            <a:off x="5473140" y="3614192"/>
            <a:ext cx="653365" cy="289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C47C7607-489B-98A6-554F-11820B88E1C0}"/>
              </a:ext>
            </a:extLst>
          </p:cNvPr>
          <p:cNvSpPr/>
          <p:nvPr/>
        </p:nvSpPr>
        <p:spPr>
          <a:xfrm>
            <a:off x="5762507" y="3903560"/>
            <a:ext cx="653365" cy="2893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9533AD4A-3A46-0810-F71B-A641C148B960}"/>
              </a:ext>
            </a:extLst>
          </p:cNvPr>
          <p:cNvSpPr/>
          <p:nvPr/>
        </p:nvSpPr>
        <p:spPr>
          <a:xfrm>
            <a:off x="10517773" y="5514370"/>
            <a:ext cx="653365" cy="2893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04FBC73-35CC-E5F2-FBEC-CA38307135AC}"/>
              </a:ext>
            </a:extLst>
          </p:cNvPr>
          <p:cNvSpPr/>
          <p:nvPr/>
        </p:nvSpPr>
        <p:spPr>
          <a:xfrm>
            <a:off x="8453620" y="2919711"/>
            <a:ext cx="653365" cy="289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A7A086-5003-D208-8A0A-5F3E9585553B}"/>
              </a:ext>
            </a:extLst>
          </p:cNvPr>
          <p:cNvSpPr txBox="1"/>
          <p:nvPr/>
        </p:nvSpPr>
        <p:spPr>
          <a:xfrm>
            <a:off x="4794695" y="1990494"/>
            <a:ext cx="2939008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Giorno 2 con treno</a:t>
            </a:r>
          </a:p>
        </p:txBody>
      </p:sp>
    </p:spTree>
    <p:extLst>
      <p:ext uri="{BB962C8B-B14F-4D97-AF65-F5344CB8AC3E}">
        <p14:creationId xmlns:p14="http://schemas.microsoft.com/office/powerpoint/2010/main" val="281771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65451-53E5-E80F-9F84-0E012F0B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Giorno 2</a:t>
            </a:r>
            <a:br>
              <a:rPr lang="it-IT" dirty="0"/>
            </a:br>
            <a:r>
              <a:rPr lang="it-IT" sz="2000" dirty="0"/>
              <a:t>21/04/25 Domenica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978438-27BC-DB13-3BF6-50C29AA3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70" y="1555759"/>
            <a:ext cx="6628115" cy="502590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indent="-342900"/>
            <a:r>
              <a:rPr lang="it-IT" sz="2300" b="1" dirty="0"/>
              <a:t>Inizio dell'uso della Cinque Terre Treno MS Card</a:t>
            </a:r>
            <a:endParaRPr lang="it-IT" b="1"/>
          </a:p>
          <a:p>
            <a:pPr marL="342900" indent="-342900"/>
            <a:r>
              <a:rPr lang="it-IT" dirty="0"/>
              <a:t>Spostamento a</a:t>
            </a:r>
            <a:r>
              <a:rPr lang="it-IT" b="1" dirty="0"/>
              <a:t> </a:t>
            </a:r>
            <a:r>
              <a:rPr lang="it-IT" dirty="0">
                <a:solidFill>
                  <a:srgbClr val="00B050"/>
                </a:solidFill>
              </a:rPr>
              <a:t>Monterosso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al Mare</a:t>
            </a:r>
            <a:r>
              <a:rPr lang="it-IT" dirty="0"/>
              <a:t> con treno</a:t>
            </a:r>
            <a:endParaRPr lang="it-IT"/>
          </a:p>
          <a:p>
            <a:pPr marL="0" indent="0">
              <a:buNone/>
            </a:pPr>
            <a:r>
              <a:rPr lang="it-IT" dirty="0"/>
              <a:t>       Partenza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 dalla stazione </a:t>
            </a:r>
            <a:r>
              <a:rPr lang="it-IT" b="1" dirty="0">
                <a:solidFill>
                  <a:srgbClr val="000000"/>
                </a:solidFill>
                <a:ea typeface="+mn-lt"/>
                <a:cs typeface="+mn-lt"/>
              </a:rPr>
              <a:t>La Spezia Centrale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 alle ore </a:t>
            </a:r>
            <a:r>
              <a:rPr lang="it-IT" dirty="0">
                <a:solidFill>
                  <a:srgbClr val="FF0000"/>
                </a:solidFill>
                <a:ea typeface="+mn-lt"/>
                <a:cs typeface="+mn-lt"/>
              </a:rPr>
              <a:t>10:10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endParaRPr lang="it-IT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       Arrivo </a:t>
            </a:r>
            <a:r>
              <a:rPr lang="it-IT" sz="1900" dirty="0">
                <a:solidFill>
                  <a:srgbClr val="000000"/>
                </a:solidFill>
                <a:ea typeface="+mn-lt"/>
                <a:cs typeface="+mn-lt"/>
              </a:rPr>
              <a:t>alla stazione </a:t>
            </a:r>
            <a:r>
              <a:rPr lang="it-IT" sz="1900" b="1" dirty="0">
                <a:solidFill>
                  <a:srgbClr val="000000"/>
                </a:solidFill>
                <a:ea typeface="+mn-lt"/>
                <a:cs typeface="+mn-lt"/>
              </a:rPr>
              <a:t>Monterosso al Mare</a:t>
            </a:r>
            <a:r>
              <a:rPr lang="it-IT" sz="1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alle ore </a:t>
            </a:r>
            <a:r>
              <a:rPr lang="it-IT" dirty="0">
                <a:solidFill>
                  <a:srgbClr val="FF0000"/>
                </a:solidFill>
                <a:ea typeface="+mn-lt"/>
                <a:cs typeface="+mn-lt"/>
              </a:rPr>
              <a:t>10:31</a:t>
            </a:r>
            <a:endParaRPr lang="it-IT" dirty="0">
              <a:solidFill>
                <a:srgbClr val="FF0000"/>
              </a:solidFill>
            </a:endParaRPr>
          </a:p>
          <a:p>
            <a:pPr marL="342900" indent="-342900"/>
            <a:endParaRPr lang="it-IT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/>
            <a:r>
              <a:rPr lang="it-IT" b="1" dirty="0">
                <a:solidFill>
                  <a:srgbClr val="000000"/>
                </a:solidFill>
                <a:ea typeface="+mn-lt"/>
                <a:cs typeface="+mn-lt"/>
              </a:rPr>
              <a:t>Assaggiare le focacce ligure dal Il Massimo della Focaccia vicino stazione</a:t>
            </a:r>
            <a:endParaRPr lang="it-IT" b="1"/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/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Da</a:t>
            </a:r>
            <a:r>
              <a:rPr lang="it-IT" dirty="0"/>
              <a:t> visitare:</a:t>
            </a:r>
            <a:endParaRPr lang="it-IT"/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la Statua del Gigante;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lo scoglio di </a:t>
            </a:r>
            <a:r>
              <a:rPr lang="it-IT" dirty="0" err="1">
                <a:solidFill>
                  <a:srgbClr val="00B0F0"/>
                </a:solidFill>
              </a:rPr>
              <a:t>Fegina</a:t>
            </a:r>
            <a:r>
              <a:rPr lang="it-IT" dirty="0">
                <a:solidFill>
                  <a:srgbClr val="00B0F0"/>
                </a:solidFill>
              </a:rPr>
              <a:t>;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la Torre Aurora.</a:t>
            </a:r>
          </a:p>
          <a:p>
            <a:pPr marL="0" indent="0">
              <a:buNone/>
            </a:pPr>
            <a:endParaRPr lang="it-IT" dirty="0"/>
          </a:p>
          <a:p>
            <a:pPr marL="342900" indent="-342900"/>
            <a:r>
              <a:rPr lang="it-IT" dirty="0"/>
              <a:t>Pranzo pasquale a </a:t>
            </a:r>
            <a:r>
              <a:rPr lang="it-IT" b="1" dirty="0"/>
              <a:t>Miky</a:t>
            </a:r>
            <a:r>
              <a:rPr lang="it-IT" dirty="0"/>
              <a:t> </a:t>
            </a:r>
            <a:r>
              <a:rPr lang="it-IT" dirty="0">
                <a:ea typeface="+mn-lt"/>
                <a:cs typeface="+mn-lt"/>
              </a:rPr>
              <a:t>(Via </a:t>
            </a:r>
            <a:r>
              <a:rPr lang="it-IT" err="1">
                <a:ea typeface="+mn-lt"/>
                <a:cs typeface="+mn-lt"/>
              </a:rPr>
              <a:t>Fegina</a:t>
            </a:r>
            <a:r>
              <a:rPr lang="it-IT" dirty="0">
                <a:ea typeface="+mn-lt"/>
                <a:cs typeface="+mn-lt"/>
              </a:rPr>
              <a:t>, 104, 19016 Monterosso al Mare SP) alle ore </a:t>
            </a:r>
            <a:r>
              <a:rPr lang="it-IT" dirty="0">
                <a:solidFill>
                  <a:srgbClr val="FF0000"/>
                </a:solidFill>
                <a:ea typeface="+mn-lt"/>
                <a:cs typeface="+mn-lt"/>
              </a:rPr>
              <a:t>12:30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C50B8D-D1C5-1E70-7F6A-FB7CB2E9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9D05-A846-4699-B863-57EC99D9AC83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E220A0-CE2C-8E61-280D-BF273A88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9460AD-228F-C92D-186D-C3056461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4</a:t>
            </a:fld>
            <a:endParaRPr lang="en-US" dirty="0"/>
          </a:p>
        </p:txBody>
      </p:sp>
      <p:pic>
        <p:nvPicPr>
          <p:cNvPr id="7" name="Immagine 6" descr="Immagine che contiene edificio, aria aperta, tavolo, sedia&#10;&#10;Descrizione generata automaticamente">
            <a:extLst>
              <a:ext uri="{FF2B5EF4-FFF2-40B4-BE49-F238E27FC236}">
                <a16:creationId xmlns:a16="http://schemas.microsoft.com/office/drawing/2014/main" id="{EE0F4FC3-FA9D-8151-7EFC-22069F46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68" y="2714625"/>
            <a:ext cx="1428750" cy="14287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BAFFD0-C0D5-FA9B-1D12-3218AAC2D4E2}"/>
              </a:ext>
            </a:extLst>
          </p:cNvPr>
          <p:cNvSpPr txBox="1"/>
          <p:nvPr/>
        </p:nvSpPr>
        <p:spPr>
          <a:xfrm>
            <a:off x="7165182" y="4105276"/>
            <a:ext cx="243363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/>
              <a:t>foto di Michele </a:t>
            </a:r>
            <a:r>
              <a:rPr lang="it-IT" sz="1400" dirty="0"/>
              <a:t>Calanducci</a:t>
            </a:r>
          </a:p>
        </p:txBody>
      </p:sp>
      <p:pic>
        <p:nvPicPr>
          <p:cNvPr id="9" name="Immagine 8" descr="Immagine che contiene edificio, vaso da fiori, pianta da appartamento, soffitto&#10;&#10;Descrizione generata automaticamente">
            <a:extLst>
              <a:ext uri="{FF2B5EF4-FFF2-40B4-BE49-F238E27FC236}">
                <a16:creationId xmlns:a16="http://schemas.microsoft.com/office/drawing/2014/main" id="{077B5055-8DA5-FEA9-5FB8-F5A20303A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75" y="4800600"/>
            <a:ext cx="1933575" cy="14478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9BCE2A-08CC-69C7-159B-92CBF1AD0A3F}"/>
              </a:ext>
            </a:extLst>
          </p:cNvPr>
          <p:cNvSpPr txBox="1"/>
          <p:nvPr/>
        </p:nvSpPr>
        <p:spPr>
          <a:xfrm>
            <a:off x="8212931" y="6248400"/>
            <a:ext cx="132635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/>
              <a:t>foto di Emme</a:t>
            </a:r>
          </a:p>
        </p:txBody>
      </p:sp>
      <p:pic>
        <p:nvPicPr>
          <p:cNvPr id="11" name="Immagine 10" descr="Panorama sul borgo storico di Monterosso al Mare e Ferrovia">
            <a:extLst>
              <a:ext uri="{FF2B5EF4-FFF2-40B4-BE49-F238E27FC236}">
                <a16:creationId xmlns:a16="http://schemas.microsoft.com/office/drawing/2014/main" id="{A7BC26A8-3BA7-12B0-16F8-8E147E6E0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181" y="323404"/>
            <a:ext cx="1993106" cy="1412974"/>
          </a:xfrm>
          <a:prstGeom prst="rect">
            <a:avLst/>
          </a:prstGeom>
        </p:spPr>
      </p:pic>
      <p:pic>
        <p:nvPicPr>
          <p:cNvPr id="12" name="Immagine 11" descr="Centro Storico di Monterosso e Torre Campanaria">
            <a:extLst>
              <a:ext uri="{FF2B5EF4-FFF2-40B4-BE49-F238E27FC236}">
                <a16:creationId xmlns:a16="http://schemas.microsoft.com/office/drawing/2014/main" id="{FCDDB7E0-2456-580D-9D22-7CED542B0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4525" y="323404"/>
            <a:ext cx="2005012" cy="141297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9B9536-ED27-80FD-5C99-FFCE2407CD70}"/>
              </a:ext>
            </a:extLst>
          </p:cNvPr>
          <p:cNvSpPr txBox="1"/>
          <p:nvPr/>
        </p:nvSpPr>
        <p:spPr>
          <a:xfrm>
            <a:off x="7915275" y="17359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foto di Lorenzo Tacciol</a:t>
            </a:r>
            <a:r>
              <a:rPr lang="en-US"/>
              <a:t>i​</a:t>
            </a:r>
          </a:p>
          <a:p>
            <a:r>
              <a:rPr lang="en-US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4037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8EBEC-4369-BA2B-71BC-04D6B5F4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84" y="730003"/>
            <a:ext cx="7712735" cy="51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it-IT" dirty="0"/>
              <a:t>Spostamento a </a:t>
            </a:r>
            <a:r>
              <a:rPr lang="it-IT" dirty="0">
                <a:solidFill>
                  <a:srgbClr val="00B050"/>
                </a:solidFill>
              </a:rPr>
              <a:t>Vernazza</a:t>
            </a:r>
            <a:r>
              <a:rPr lang="it-IT" dirty="0"/>
              <a:t> con treno</a:t>
            </a:r>
          </a:p>
          <a:p>
            <a:pPr marL="0" indent="0">
              <a:buNone/>
            </a:pPr>
            <a:r>
              <a:rPr lang="it-IT" dirty="0"/>
              <a:t>     Partenza dalla stazione </a:t>
            </a:r>
            <a:r>
              <a:rPr lang="it-IT" b="1" dirty="0"/>
              <a:t>Monterosso al Mare</a:t>
            </a:r>
            <a:r>
              <a:rPr lang="it-IT" dirty="0"/>
              <a:t> alle ore </a:t>
            </a:r>
            <a:r>
              <a:rPr lang="it-IT" dirty="0">
                <a:solidFill>
                  <a:srgbClr val="FF0000"/>
                </a:solidFill>
              </a:rPr>
              <a:t>14:20</a:t>
            </a:r>
            <a:r>
              <a:rPr lang="it-IT" dirty="0"/>
              <a:t> </a:t>
            </a:r>
            <a:endParaRPr lang="it-IT"/>
          </a:p>
          <a:p>
            <a:pPr marL="0" indent="0">
              <a:buNone/>
            </a:pPr>
            <a:r>
              <a:rPr lang="it-IT" dirty="0"/>
              <a:t>     Arrivo alla stazione </a:t>
            </a:r>
            <a:r>
              <a:rPr lang="it-IT" b="1" dirty="0"/>
              <a:t>Vernazza</a:t>
            </a:r>
            <a:r>
              <a:rPr lang="it-IT" dirty="0"/>
              <a:t> alle </a:t>
            </a:r>
            <a:r>
              <a:rPr lang="it-IT" dirty="0">
                <a:solidFill>
                  <a:srgbClr val="000000"/>
                </a:solidFill>
              </a:rPr>
              <a:t>ore </a:t>
            </a:r>
            <a:r>
              <a:rPr lang="it-IT" dirty="0">
                <a:solidFill>
                  <a:srgbClr val="FF0000"/>
                </a:solidFill>
              </a:rPr>
              <a:t>14:23</a:t>
            </a:r>
            <a:r>
              <a:rPr lang="it-IT" dirty="0"/>
              <a:t> </a:t>
            </a:r>
            <a:endParaRPr lang="it-IT"/>
          </a:p>
          <a:p>
            <a:pPr marL="0" indent="0">
              <a:buNone/>
            </a:pPr>
            <a:endParaRPr lang="it-IT"/>
          </a:p>
          <a:p>
            <a:pPr marL="342900" indent="-342900"/>
            <a:r>
              <a:rPr lang="it-IT" dirty="0"/>
              <a:t>Da visitare: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Il porto e il lungomare;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Bastione Belforte;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Grotta di Vernazza.</a:t>
            </a:r>
            <a:endParaRPr lang="it-IT">
              <a:solidFill>
                <a:srgbClr val="000000"/>
              </a:solidFill>
            </a:endParaRPr>
          </a:p>
          <a:p>
            <a:pPr marL="0" indent="0">
              <a:lnSpc>
                <a:spcPct val="109999"/>
              </a:lnSpc>
              <a:buNone/>
            </a:pPr>
            <a:endParaRPr lang="it-IT"/>
          </a:p>
          <a:p>
            <a:pPr marL="342900" indent="-342900">
              <a:lnSpc>
                <a:spcPct val="109999"/>
              </a:lnSpc>
            </a:pPr>
            <a:r>
              <a:rPr lang="it-IT" dirty="0"/>
              <a:t>Mangiare gelato alla </a:t>
            </a:r>
            <a:r>
              <a:rPr lang="it-IT" b="1" dirty="0"/>
              <a:t>Gelateria </a:t>
            </a:r>
            <a:r>
              <a:rPr lang="it-IT" b="1" err="1"/>
              <a:t>Stalìn</a:t>
            </a:r>
            <a:r>
              <a:rPr lang="it-IT" dirty="0"/>
              <a:t> (</a:t>
            </a:r>
            <a:r>
              <a:rPr lang="it-IT" dirty="0">
                <a:ea typeface="+mn-lt"/>
                <a:cs typeface="+mn-lt"/>
              </a:rPr>
              <a:t>Via Visconti, 24, 19018 Vernazza SP) alle ore </a:t>
            </a:r>
            <a:r>
              <a:rPr lang="it-IT" dirty="0">
                <a:solidFill>
                  <a:srgbClr val="FF0000"/>
                </a:solidFill>
                <a:ea typeface="+mn-lt"/>
                <a:cs typeface="+mn-lt"/>
              </a:rPr>
              <a:t>15:30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lnSpc>
                <a:spcPct val="49998"/>
              </a:lnSpc>
              <a:buNone/>
            </a:pPr>
            <a:endParaRPr lang="it-IT" dirty="0"/>
          </a:p>
          <a:p>
            <a:pPr marL="0" indent="0">
              <a:lnSpc>
                <a:spcPct val="69998"/>
              </a:lnSpc>
              <a:buNone/>
            </a:pPr>
            <a:endParaRPr lang="it-IT" dirty="0"/>
          </a:p>
          <a:p>
            <a:pPr marL="0" indent="0">
              <a:lnSpc>
                <a:spcPct val="89999"/>
              </a:lnSpc>
              <a:buNone/>
            </a:pPr>
            <a:endParaRPr lang="it-IT" dirty="0"/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349E88-8A5C-ADB7-0EC3-CBB93A03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B95E-B9A4-464B-9A5A-3ACCD9F5538D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775CB-C4B9-1CD6-F066-8DC968D4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47D801-3B7F-2DDB-B896-3FA6FC9D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5</a:t>
            </a:fld>
            <a:endParaRPr lang="en-US" dirty="0"/>
          </a:p>
        </p:txBody>
      </p:sp>
      <p:pic>
        <p:nvPicPr>
          <p:cNvPr id="2" name="Immagine 1" descr="Immagine che contiene aria aperta, finestra, vaso da fiori, città&#10;&#10;Descrizione generata automaticamente">
            <a:extLst>
              <a:ext uri="{FF2B5EF4-FFF2-40B4-BE49-F238E27FC236}">
                <a16:creationId xmlns:a16="http://schemas.microsoft.com/office/drawing/2014/main" id="{5263D86C-F1A8-84D3-35CF-DF76DD4F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3786187"/>
            <a:ext cx="1483519" cy="19407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4B5DFB-4046-46A3-CBF0-A1263F56F45E}"/>
              </a:ext>
            </a:extLst>
          </p:cNvPr>
          <p:cNvSpPr txBox="1"/>
          <p:nvPr/>
        </p:nvSpPr>
        <p:spPr>
          <a:xfrm>
            <a:off x="8081963" y="5724525"/>
            <a:ext cx="1600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foto di GG K</a:t>
            </a:r>
          </a:p>
        </p:txBody>
      </p:sp>
      <p:pic>
        <p:nvPicPr>
          <p:cNvPr id="8" name="Immagine 7" descr="Immagine che contiene aria aperta, persona, acqua, cielo&#10;&#10;Descrizione generata automaticamente">
            <a:extLst>
              <a:ext uri="{FF2B5EF4-FFF2-40B4-BE49-F238E27FC236}">
                <a16:creationId xmlns:a16="http://schemas.microsoft.com/office/drawing/2014/main" id="{1E6C707A-7DC7-AD6D-FB8B-E42DC13E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225" y="3798094"/>
            <a:ext cx="1447801" cy="1928813"/>
          </a:xfrm>
          <a:prstGeom prst="rect">
            <a:avLst/>
          </a:prstGeom>
        </p:spPr>
      </p:pic>
      <p:pic>
        <p:nvPicPr>
          <p:cNvPr id="9" name="Immagine 8" descr="Vernazza - Le Cinque Terre">
            <a:extLst>
              <a:ext uri="{FF2B5EF4-FFF2-40B4-BE49-F238E27FC236}">
                <a16:creationId xmlns:a16="http://schemas.microsoft.com/office/drawing/2014/main" id="{0DB571C8-64EA-78DE-3963-12A0C0FD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774" y="192435"/>
            <a:ext cx="2933698" cy="193684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8737F3-E977-69B2-EF01-B6C18F8C091F}"/>
              </a:ext>
            </a:extLst>
          </p:cNvPr>
          <p:cNvSpPr txBox="1"/>
          <p:nvPr/>
        </p:nvSpPr>
        <p:spPr>
          <a:xfrm>
            <a:off x="8677275" y="212883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Segoe UI"/>
              </a:rPr>
              <a:t>foto di Lorenzo Taccioli​</a:t>
            </a:r>
          </a:p>
          <a:p>
            <a:r>
              <a:rPr lang="en-US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34816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DBBE46-FC56-67C4-A6EA-A146FF03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7" y="1044972"/>
            <a:ext cx="10653579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it-IT" dirty="0"/>
              <a:t>Spostamento a</a:t>
            </a:r>
            <a:r>
              <a:rPr lang="it-IT" b="1" dirty="0"/>
              <a:t> </a:t>
            </a:r>
            <a:r>
              <a:rPr lang="it-IT" dirty="0">
                <a:solidFill>
                  <a:srgbClr val="00B050"/>
                </a:solidFill>
              </a:rPr>
              <a:t>Manarola</a:t>
            </a:r>
            <a:r>
              <a:rPr lang="it-IT" b="1" dirty="0"/>
              <a:t> </a:t>
            </a:r>
            <a:r>
              <a:rPr lang="it-IT" dirty="0"/>
              <a:t>con treno</a:t>
            </a:r>
          </a:p>
          <a:p>
            <a:pPr marL="0" indent="0">
              <a:buNone/>
            </a:pPr>
            <a:r>
              <a:rPr lang="it-IT" dirty="0"/>
              <a:t>     Partenza dalla stazione </a:t>
            </a:r>
            <a:r>
              <a:rPr lang="it-IT" b="1" dirty="0"/>
              <a:t>Vernazza</a:t>
            </a:r>
            <a:r>
              <a:rPr lang="it-IT" dirty="0"/>
              <a:t> alle ore </a:t>
            </a:r>
            <a:r>
              <a:rPr lang="it-IT" dirty="0">
                <a:solidFill>
                  <a:srgbClr val="FF0000"/>
                </a:solidFill>
              </a:rPr>
              <a:t>16:00</a:t>
            </a:r>
          </a:p>
          <a:p>
            <a:pPr marL="0" indent="0">
              <a:buNone/>
            </a:pPr>
            <a:r>
              <a:rPr lang="it-IT" dirty="0"/>
              <a:t>     Arrivo alla stazione </a:t>
            </a:r>
            <a:r>
              <a:rPr lang="it-IT" b="1" dirty="0"/>
              <a:t>Manarola</a:t>
            </a:r>
            <a:r>
              <a:rPr lang="it-IT" dirty="0"/>
              <a:t> alle ore </a:t>
            </a:r>
            <a:r>
              <a:rPr lang="it-IT" dirty="0">
                <a:solidFill>
                  <a:srgbClr val="FF0000"/>
                </a:solidFill>
              </a:rPr>
              <a:t>17:00</a:t>
            </a:r>
          </a:p>
          <a:p>
            <a:pPr marL="0" indent="0">
              <a:buNone/>
            </a:pPr>
            <a:endParaRPr lang="it-IT" dirty="0"/>
          </a:p>
          <a:p>
            <a:pPr marL="342900" indent="-342900"/>
            <a:r>
              <a:rPr lang="it-IT" dirty="0"/>
              <a:t>Da visitare: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Castello di Manarola;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Vie del Borgo e le Piazzette.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972F45-2AD1-E2CB-3BB9-C66851D0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8FEE-216E-4974-8DFE-63074BA1ED5B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62BAE6-CDC7-712C-479E-EEF8D03F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EE4163-E74E-8444-0849-6358882B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6</a:t>
            </a:fld>
            <a:endParaRPr lang="en-US" dirty="0"/>
          </a:p>
        </p:txBody>
      </p:sp>
      <p:pic>
        <p:nvPicPr>
          <p:cNvPr id="2" name="Immagine 1" descr="Borgo Storico di Manarola Panorama">
            <a:extLst>
              <a:ext uri="{FF2B5EF4-FFF2-40B4-BE49-F238E27FC236}">
                <a16:creationId xmlns:a16="http://schemas.microsoft.com/office/drawing/2014/main" id="{DBBAA937-09DD-2C31-E08E-258924C8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368" y="1371154"/>
            <a:ext cx="4421979" cy="30084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BCD7F6-2363-49A6-8596-5E7ED71169F9}"/>
              </a:ext>
            </a:extLst>
          </p:cNvPr>
          <p:cNvSpPr txBox="1"/>
          <p:nvPr/>
        </p:nvSpPr>
        <p:spPr>
          <a:xfrm>
            <a:off x="7593806" y="4521994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Segoe UI"/>
              </a:rPr>
              <a:t>foto di Lorenzo Taccioli​</a:t>
            </a:r>
          </a:p>
          <a:p>
            <a:r>
              <a:rPr lang="en-US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67217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F81DB3-0694-22A4-CE79-DDD5C4D5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25" y="1137887"/>
            <a:ext cx="8558080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it-IT" dirty="0"/>
              <a:t>Rientro a </a:t>
            </a:r>
            <a:r>
              <a:rPr lang="it-IT" dirty="0">
                <a:solidFill>
                  <a:srgbClr val="00B050"/>
                </a:solidFill>
              </a:rPr>
              <a:t>La Spezia</a:t>
            </a:r>
            <a:r>
              <a:rPr lang="it-IT" dirty="0"/>
              <a:t> con treno</a:t>
            </a:r>
          </a:p>
          <a:p>
            <a:pPr marL="0" indent="0">
              <a:buNone/>
            </a:pPr>
            <a:r>
              <a:rPr lang="it-IT" dirty="0"/>
              <a:t>    Partenza dalla stazione </a:t>
            </a:r>
            <a:r>
              <a:rPr lang="it-IT" b="1" dirty="0"/>
              <a:t>Manarola</a:t>
            </a:r>
            <a:r>
              <a:rPr lang="it-IT" dirty="0"/>
              <a:t> alle ore </a:t>
            </a:r>
            <a:r>
              <a:rPr lang="it-IT" dirty="0">
                <a:solidFill>
                  <a:srgbClr val="FF0000"/>
                </a:solidFill>
              </a:rPr>
              <a:t>18:30</a:t>
            </a:r>
          </a:p>
          <a:p>
            <a:pPr marL="0" indent="0">
              <a:buNone/>
            </a:pPr>
            <a:r>
              <a:rPr lang="it-IT" dirty="0"/>
              <a:t>    Arrivo alla stazione </a:t>
            </a:r>
            <a:r>
              <a:rPr lang="it-IT" b="1" dirty="0"/>
              <a:t>La Spezia</a:t>
            </a:r>
            <a:r>
              <a:rPr lang="it-IT" dirty="0"/>
              <a:t> alle ore </a:t>
            </a:r>
            <a:r>
              <a:rPr lang="it-IT" dirty="0">
                <a:solidFill>
                  <a:srgbClr val="FF0000"/>
                </a:solidFill>
              </a:rPr>
              <a:t>19:00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342900" indent="-342900"/>
            <a:r>
              <a:rPr lang="it-IT" dirty="0"/>
              <a:t>Rientro a </a:t>
            </a:r>
            <a:r>
              <a:rPr lang="it-IT" b="1" dirty="0"/>
              <a:t>Casa Esmeralda</a:t>
            </a:r>
            <a:r>
              <a:rPr lang="it-IT" dirty="0"/>
              <a:t> alle ore </a:t>
            </a:r>
            <a:r>
              <a:rPr lang="it-IT" dirty="0">
                <a:solidFill>
                  <a:srgbClr val="FF0000"/>
                </a:solidFill>
              </a:rPr>
              <a:t>19:15</a:t>
            </a:r>
          </a:p>
          <a:p>
            <a:pPr marL="0" indent="0">
              <a:buNone/>
            </a:pPr>
            <a:endParaRPr lang="it-IT" dirty="0"/>
          </a:p>
          <a:p>
            <a:pPr marL="342900" indent="-342900"/>
            <a:r>
              <a:rPr lang="it-IT" dirty="0"/>
              <a:t>Cena alla </a:t>
            </a:r>
            <a:r>
              <a:rPr lang="it-IT" b="1" dirty="0"/>
              <a:t>Trattoria Pizzeria Bella Napoli</a:t>
            </a:r>
            <a:r>
              <a:rPr lang="it-IT" dirty="0"/>
              <a:t> (Via Antonio Gramsci, 175/177, 19122 La Spezia SP) alle ore </a:t>
            </a:r>
            <a:r>
              <a:rPr lang="it-IT" dirty="0">
                <a:solidFill>
                  <a:srgbClr val="FF0000"/>
                </a:solidFill>
              </a:rPr>
              <a:t>20:00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86E9E5-B95C-7545-8B29-C2F33363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63E1-F3E4-40A2-BE92-26F55ACB34BC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44FF18-4DCA-239B-1665-B8376807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A211C-2165-796A-2855-ABEF40A6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7</a:t>
            </a:fld>
            <a:endParaRPr lang="en-US" dirty="0"/>
          </a:p>
        </p:txBody>
      </p:sp>
      <p:pic>
        <p:nvPicPr>
          <p:cNvPr id="2" name="Immagine 1" descr="Immagine che contiene porta, edificio, ristorante, interno&#10;&#10;Descrizione generata automaticamente">
            <a:extLst>
              <a:ext uri="{FF2B5EF4-FFF2-40B4-BE49-F238E27FC236}">
                <a16:creationId xmlns:a16="http://schemas.microsoft.com/office/drawing/2014/main" id="{EC53D51E-D0E0-A8D0-CC28-1A427D33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0" y="3381375"/>
            <a:ext cx="1924050" cy="25717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7FC2A9-007C-611C-6A0C-321447F85283}"/>
              </a:ext>
            </a:extLst>
          </p:cNvPr>
          <p:cNvSpPr txBox="1"/>
          <p:nvPr/>
        </p:nvSpPr>
        <p:spPr>
          <a:xfrm>
            <a:off x="9844087" y="5950745"/>
            <a:ext cx="117157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/>
              <a:t>foto di J M</a:t>
            </a:r>
          </a:p>
        </p:txBody>
      </p:sp>
      <p:pic>
        <p:nvPicPr>
          <p:cNvPr id="8" name="Immagine 7" descr="Palazzi Gentilizi e centro storico - Cosa Vedere a La Spezia in un giorno">
            <a:extLst>
              <a:ext uri="{FF2B5EF4-FFF2-40B4-BE49-F238E27FC236}">
                <a16:creationId xmlns:a16="http://schemas.microsoft.com/office/drawing/2014/main" id="{D9E2B94E-F275-645C-E6F3-E609BAD8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31" y="335310"/>
            <a:ext cx="3755230" cy="244881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44D766-F807-0CBC-A2A7-97077A476206}"/>
              </a:ext>
            </a:extLst>
          </p:cNvPr>
          <p:cNvSpPr txBox="1"/>
          <p:nvPr/>
        </p:nvSpPr>
        <p:spPr>
          <a:xfrm>
            <a:off x="8141494" y="284321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Segoe UI"/>
              </a:rPr>
              <a:t>foto di Lorenzo Taccioli​</a:t>
            </a:r>
          </a:p>
          <a:p>
            <a:r>
              <a:rPr lang="en-US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3811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8699D-BEA8-BA8C-C4D1-F62F86CC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Giorno 3</a:t>
            </a:r>
            <a:br>
              <a:rPr lang="it-IT" dirty="0"/>
            </a:br>
            <a:r>
              <a:rPr lang="it-IT" sz="2000" dirty="0"/>
              <a:t>22/04/25 Lunedì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87FDF-EFC9-6B7D-0853-F4CF6500E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691720"/>
            <a:ext cx="7296017" cy="461764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indent="-342900"/>
            <a:r>
              <a:rPr lang="it-IT" dirty="0"/>
              <a:t>Check-out a Casa Esmeralda alle </a:t>
            </a:r>
            <a:r>
              <a:rPr lang="it-IT" dirty="0">
                <a:solidFill>
                  <a:srgbClr val="000000"/>
                </a:solidFill>
              </a:rPr>
              <a:t>ore </a:t>
            </a:r>
            <a:r>
              <a:rPr lang="it-IT" dirty="0">
                <a:solidFill>
                  <a:srgbClr val="FF0000"/>
                </a:solidFill>
              </a:rPr>
              <a:t>9:30</a:t>
            </a:r>
            <a:endParaRPr lang="it-IT"/>
          </a:p>
          <a:p>
            <a:pPr marL="0" indent="0">
              <a:buNone/>
            </a:pPr>
            <a:endParaRPr lang="it-IT" dirty="0"/>
          </a:p>
          <a:p>
            <a:pPr marL="342900" indent="-342900"/>
            <a:r>
              <a:rPr lang="it-IT" dirty="0"/>
              <a:t>Spostamento a </a:t>
            </a:r>
            <a:r>
              <a:rPr lang="it-IT" dirty="0">
                <a:solidFill>
                  <a:srgbClr val="00B050"/>
                </a:solidFill>
              </a:rPr>
              <a:t>Portovenere</a:t>
            </a:r>
            <a:r>
              <a:rPr lang="it-IT" dirty="0"/>
              <a:t> con battello</a:t>
            </a:r>
          </a:p>
          <a:p>
            <a:pPr marL="0" indent="0">
              <a:buNone/>
            </a:pPr>
            <a:r>
              <a:rPr lang="it-IT" dirty="0"/>
              <a:t>       Partenza dal porto </a:t>
            </a:r>
            <a:r>
              <a:rPr lang="it-IT" b="1" dirty="0"/>
              <a:t>La Spezia </a:t>
            </a:r>
            <a:r>
              <a:rPr lang="it-IT" dirty="0"/>
              <a:t>alle ore </a:t>
            </a:r>
            <a:r>
              <a:rPr lang="it-IT" dirty="0">
                <a:solidFill>
                  <a:srgbClr val="FF0000"/>
                </a:solidFill>
              </a:rPr>
              <a:t>10:15</a:t>
            </a:r>
          </a:p>
          <a:p>
            <a:pPr marL="0" indent="0">
              <a:buNone/>
            </a:pPr>
            <a:r>
              <a:rPr lang="it-IT" dirty="0"/>
              <a:t>       Arrivo al porto </a:t>
            </a:r>
            <a:r>
              <a:rPr lang="it-IT" b="1" dirty="0"/>
              <a:t>Portovenere</a:t>
            </a:r>
            <a:r>
              <a:rPr lang="it-IT" dirty="0"/>
              <a:t> alle ore </a:t>
            </a:r>
            <a:r>
              <a:rPr lang="it-IT" dirty="0">
                <a:solidFill>
                  <a:srgbClr val="FF0000"/>
                </a:solidFill>
              </a:rPr>
              <a:t>11:00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</a:t>
            </a:r>
            <a:r>
              <a:rPr lang="it-IT" b="1" dirty="0"/>
              <a:t>     Ammirare la panorama della costa</a:t>
            </a:r>
          </a:p>
          <a:p>
            <a:pPr marL="0" indent="0">
              <a:buNone/>
            </a:pPr>
            <a:endParaRPr lang="it-IT" dirty="0"/>
          </a:p>
          <a:p>
            <a:pPr marL="342900" indent="-342900">
              <a:lnSpc>
                <a:spcPct val="109999"/>
              </a:lnSpc>
            </a:pPr>
            <a:r>
              <a:rPr lang="it-IT" dirty="0"/>
              <a:t>Da visitare:</a:t>
            </a:r>
          </a:p>
          <a:p>
            <a:pPr marL="0" indent="0">
              <a:lnSpc>
                <a:spcPct val="109999"/>
              </a:lnSpc>
              <a:buNone/>
            </a:pPr>
            <a:r>
              <a:rPr lang="it-IT" dirty="0">
                <a:solidFill>
                  <a:srgbClr val="00B0F0"/>
                </a:solidFill>
              </a:rPr>
              <a:t>La Porta del Borgo</a:t>
            </a:r>
          </a:p>
          <a:p>
            <a:pPr marL="0" indent="0">
              <a:lnSpc>
                <a:spcPct val="109999"/>
              </a:lnSpc>
              <a:buNone/>
            </a:pPr>
            <a:r>
              <a:rPr lang="it-IT" dirty="0">
                <a:solidFill>
                  <a:srgbClr val="00B0F0"/>
                </a:solidFill>
              </a:rPr>
              <a:t>I Mulini</a:t>
            </a:r>
          </a:p>
          <a:p>
            <a:pPr marL="0" indent="0">
              <a:lnSpc>
                <a:spcPct val="109999"/>
              </a:lnSpc>
              <a:buNone/>
            </a:pPr>
            <a:r>
              <a:rPr lang="it-IT" dirty="0">
                <a:solidFill>
                  <a:srgbClr val="00B0F0"/>
                </a:solidFill>
              </a:rPr>
              <a:t>Palazzata a Mare</a:t>
            </a:r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342900" indent="-342900"/>
            <a:r>
              <a:rPr lang="it-IT" sz="2200" dirty="0"/>
              <a:t>Pranzo di pasquetta a </a:t>
            </a:r>
            <a:r>
              <a:rPr lang="it-IT" sz="2200" b="1" dirty="0"/>
              <a:t>Porto 82 Risto-Pescheria</a:t>
            </a:r>
            <a:r>
              <a:rPr lang="it-IT" sz="2200" dirty="0"/>
              <a:t> (Via Giovanni Capellini, 82, 19025 Porto Venere SP) alle ore </a:t>
            </a:r>
            <a:r>
              <a:rPr lang="it-IT" sz="2200" dirty="0">
                <a:solidFill>
                  <a:srgbClr val="FF0000"/>
                </a:solidFill>
              </a:rPr>
              <a:t>12:30 </a:t>
            </a:r>
            <a:r>
              <a:rPr lang="it-IT" sz="2100" dirty="0">
                <a:solidFill>
                  <a:srgbClr val="000000"/>
                </a:solidFill>
              </a:rPr>
              <a:t>a base di pesce</a:t>
            </a:r>
          </a:p>
          <a:p>
            <a:pPr marL="0" indent="0">
              <a:lnSpc>
                <a:spcPct val="109999"/>
              </a:lnSpc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B3613E-DCAD-6B61-9333-6C1175F3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3160-F919-4F27-A749-C1308EB34657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B1A44E-E3C6-7878-8B00-9E49BDE4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2EE488-D89E-2EDE-83EF-CE7DDAB2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8</a:t>
            </a:fld>
            <a:endParaRPr lang="en-US" dirty="0"/>
          </a:p>
        </p:txBody>
      </p:sp>
      <p:pic>
        <p:nvPicPr>
          <p:cNvPr id="7" name="Immagine 6" descr="Immagine che contiene arredo, testo, tavolo, sedia&#10;&#10;Descrizione generata automaticamente">
            <a:extLst>
              <a:ext uri="{FF2B5EF4-FFF2-40B4-BE49-F238E27FC236}">
                <a16:creationId xmlns:a16="http://schemas.microsoft.com/office/drawing/2014/main" id="{D37B2E35-2C6E-B8F5-F1AB-BAE69C23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681" y="4705350"/>
            <a:ext cx="1933575" cy="14478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A94322-9DE7-E8C6-DDA0-B78A5B0A506D}"/>
              </a:ext>
            </a:extLst>
          </p:cNvPr>
          <p:cNvSpPr txBox="1"/>
          <p:nvPr/>
        </p:nvSpPr>
        <p:spPr>
          <a:xfrm>
            <a:off x="9165432" y="6153151"/>
            <a:ext cx="175498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foto di P&amp;T B </a:t>
            </a:r>
          </a:p>
        </p:txBody>
      </p:sp>
      <p:pic>
        <p:nvPicPr>
          <p:cNvPr id="8" name="Immagine 7" descr="la bellissima Portovenere e il Golfo dei Poeti">
            <a:extLst>
              <a:ext uri="{FF2B5EF4-FFF2-40B4-BE49-F238E27FC236}">
                <a16:creationId xmlns:a16="http://schemas.microsoft.com/office/drawing/2014/main" id="{2051F38D-A7C4-3CDE-99AB-F0AB6EE81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806" y="811560"/>
            <a:ext cx="3910010" cy="26155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CF8A34-1F65-0BB0-6F28-3054FA60ACEF}"/>
              </a:ext>
            </a:extLst>
          </p:cNvPr>
          <p:cNvSpPr txBox="1"/>
          <p:nvPr/>
        </p:nvSpPr>
        <p:spPr>
          <a:xfrm>
            <a:off x="7796212" y="341471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Segoe UI"/>
              </a:rPr>
              <a:t>foto di Lorenzo Taccioli​</a:t>
            </a:r>
          </a:p>
          <a:p>
            <a:r>
              <a:rPr lang="en-US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42928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F9907F-C99E-1660-6A7A-E11BC8E1B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08" y="213039"/>
            <a:ext cx="6262860" cy="64273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1800" dirty="0"/>
              <a:t>Spostamento a </a:t>
            </a:r>
            <a:r>
              <a:rPr lang="it-IT" sz="1800" dirty="0">
                <a:solidFill>
                  <a:srgbClr val="00B050"/>
                </a:solidFill>
              </a:rPr>
              <a:t>Riomaggiore</a:t>
            </a:r>
            <a:r>
              <a:rPr lang="it-IT" sz="1800" dirty="0"/>
              <a:t> con battello</a:t>
            </a:r>
            <a:endParaRPr lang="it-IT" dirty="0"/>
          </a:p>
          <a:p>
            <a:pPr marL="0" indent="0">
              <a:buNone/>
            </a:pPr>
            <a:r>
              <a:rPr lang="it-IT" sz="1800" dirty="0"/>
              <a:t>   Partenza dal porto </a:t>
            </a:r>
            <a:r>
              <a:rPr lang="it-IT" sz="1800" b="1" dirty="0"/>
              <a:t>Portovenere</a:t>
            </a:r>
            <a:r>
              <a:rPr lang="it-IT" sz="1800" dirty="0"/>
              <a:t> alle ore </a:t>
            </a:r>
            <a:r>
              <a:rPr lang="it-IT" sz="1800" dirty="0">
                <a:solidFill>
                  <a:srgbClr val="FF0000"/>
                </a:solidFill>
              </a:rPr>
              <a:t>14:20</a:t>
            </a:r>
          </a:p>
          <a:p>
            <a:pPr marL="0" indent="0">
              <a:buNone/>
            </a:pPr>
            <a:r>
              <a:rPr lang="it-IT" sz="1800" dirty="0"/>
              <a:t>   Arrivo al porto </a:t>
            </a:r>
            <a:r>
              <a:rPr lang="it-IT" sz="1800" b="1" dirty="0"/>
              <a:t>Riomaggiore</a:t>
            </a:r>
            <a:r>
              <a:rPr lang="it-IT" sz="1800" dirty="0"/>
              <a:t> alle ore </a:t>
            </a:r>
            <a:r>
              <a:rPr lang="it-IT" sz="1800" dirty="0">
                <a:solidFill>
                  <a:srgbClr val="FF0000"/>
                </a:solidFill>
              </a:rPr>
              <a:t>14:55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Da visitare: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rgbClr val="00B0F0"/>
                </a:solidFill>
              </a:rPr>
              <a:t>Il Castello di Riomaggiore;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rgbClr val="00B0F0"/>
                </a:solidFill>
              </a:rPr>
              <a:t>Il Municipio;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rgbClr val="00B0F0"/>
                </a:solidFill>
              </a:rPr>
              <a:t>Il punto di Osservazione.</a:t>
            </a:r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</a:endParaRPr>
          </a:p>
          <a:p>
            <a:r>
              <a:rPr lang="it-IT" sz="1800" dirty="0">
                <a:solidFill>
                  <a:srgbClr val="000000"/>
                </a:solidFill>
              </a:rPr>
              <a:t>Rientro a</a:t>
            </a:r>
            <a:r>
              <a:rPr lang="it-IT" sz="1800" b="1" dirty="0">
                <a:solidFill>
                  <a:srgbClr val="000000"/>
                </a:solidFill>
              </a:rPr>
              <a:t> </a:t>
            </a:r>
            <a:r>
              <a:rPr lang="it-IT" sz="1800" dirty="0">
                <a:solidFill>
                  <a:srgbClr val="00B050"/>
                </a:solidFill>
              </a:rPr>
              <a:t>La Spezia</a:t>
            </a:r>
            <a:r>
              <a:rPr lang="it-IT" sz="1800" dirty="0">
                <a:solidFill>
                  <a:srgbClr val="000000"/>
                </a:solidFill>
              </a:rPr>
              <a:t> con treno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</a:rPr>
              <a:t>    Partenza dalla stazione di </a:t>
            </a:r>
            <a:r>
              <a:rPr lang="it-IT" sz="1800" b="1" dirty="0">
                <a:solidFill>
                  <a:srgbClr val="000000"/>
                </a:solidFill>
              </a:rPr>
              <a:t>Riomaggiore</a:t>
            </a:r>
            <a:r>
              <a:rPr lang="it-IT" sz="1800" dirty="0">
                <a:solidFill>
                  <a:srgbClr val="000000"/>
                </a:solidFill>
              </a:rPr>
              <a:t> alle ore </a:t>
            </a:r>
            <a:r>
              <a:rPr lang="it-IT" sz="1800" dirty="0">
                <a:solidFill>
                  <a:srgbClr val="FF0000"/>
                </a:solidFill>
              </a:rPr>
              <a:t>16:04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</a:rPr>
              <a:t>    Arrivo alla stazione</a:t>
            </a:r>
            <a:r>
              <a:rPr lang="it-IT" sz="1800" b="1" dirty="0">
                <a:solidFill>
                  <a:srgbClr val="000000"/>
                </a:solidFill>
              </a:rPr>
              <a:t> La Spezia</a:t>
            </a:r>
            <a:r>
              <a:rPr lang="it-IT" sz="1800" dirty="0">
                <a:solidFill>
                  <a:srgbClr val="000000"/>
                </a:solidFill>
              </a:rPr>
              <a:t> alle ore </a:t>
            </a:r>
            <a:r>
              <a:rPr lang="it-IT" sz="1800" dirty="0">
                <a:solidFill>
                  <a:srgbClr val="FF0000"/>
                </a:solidFill>
              </a:rPr>
              <a:t>16:10</a:t>
            </a:r>
            <a:endParaRPr lang="it-IT" sz="1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</a:endParaRPr>
          </a:p>
          <a:p>
            <a:pPr marL="285750" indent="-285750"/>
            <a:r>
              <a:rPr lang="it-IT" sz="1800" dirty="0">
                <a:solidFill>
                  <a:srgbClr val="000000"/>
                </a:solidFill>
              </a:rPr>
              <a:t>Ritorno a Teramo </a:t>
            </a:r>
            <a:endParaRPr lang="it-IT" sz="180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9DA4D9-26FD-9091-F19F-173031AA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E2D6-9424-4A71-A07E-914F0B4A37F8}" type="datetime1">
              <a:t>16/12/2024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BD6B20-CD78-01DF-DC8B-F2860FC8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3613F-7D1F-73A9-3E11-73BFEF70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9</a:t>
            </a:fld>
            <a:endParaRPr lang="en-US" dirty="0"/>
          </a:p>
        </p:txBody>
      </p:sp>
      <p:pic>
        <p:nvPicPr>
          <p:cNvPr id="2" name="Immagine 1" descr="Immagine che contiene aria aperta, cielo, edificio, nuvola&#10;&#10;Descrizione generata automaticamente">
            <a:extLst>
              <a:ext uri="{FF2B5EF4-FFF2-40B4-BE49-F238E27FC236}">
                <a16:creationId xmlns:a16="http://schemas.microsoft.com/office/drawing/2014/main" id="{39690C8E-0086-3DD7-33A3-F111003C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18" y="5348286"/>
            <a:ext cx="1481139" cy="11025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0A369C-639F-2F55-3B8B-791CAEFDBAD8}"/>
              </a:ext>
            </a:extLst>
          </p:cNvPr>
          <p:cNvSpPr txBox="1"/>
          <p:nvPr/>
        </p:nvSpPr>
        <p:spPr>
          <a:xfrm>
            <a:off x="5581650" y="645080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/>
              <a:t>foto di Pierangelo Ligotino​</a:t>
            </a:r>
          </a:p>
        </p:txBody>
      </p:sp>
      <p:pic>
        <p:nvPicPr>
          <p:cNvPr id="8" name="Immagine 7" descr="Il borgo di Riomaggiore al Tramonto">
            <a:extLst>
              <a:ext uri="{FF2B5EF4-FFF2-40B4-BE49-F238E27FC236}">
                <a16:creationId xmlns:a16="http://schemas.microsoft.com/office/drawing/2014/main" id="{F569E8DF-552C-1627-B1C5-3F1E25DE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369" y="1323529"/>
            <a:ext cx="3481386" cy="240119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083B3C-F675-806B-D62B-4643B321272C}"/>
              </a:ext>
            </a:extLst>
          </p:cNvPr>
          <p:cNvSpPr txBox="1"/>
          <p:nvPr/>
        </p:nvSpPr>
        <p:spPr>
          <a:xfrm>
            <a:off x="7569994" y="384333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Segoe UI"/>
              </a:rPr>
              <a:t>foto di Lorenzo Taccioli​</a:t>
            </a:r>
          </a:p>
          <a:p>
            <a:r>
              <a:rPr lang="en-US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0755609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VanillaVTI</vt:lpstr>
      <vt:lpstr>Presentazione standard di PowerPoint</vt:lpstr>
      <vt:lpstr>Giorno 1 20/04/25 Sabato</vt:lpstr>
      <vt:lpstr>Presentazione standard di PowerPoint</vt:lpstr>
      <vt:lpstr>Giorno 2 21/04/25 Domenica</vt:lpstr>
      <vt:lpstr>Presentazione standard di PowerPoint</vt:lpstr>
      <vt:lpstr>Presentazione standard di PowerPoint</vt:lpstr>
      <vt:lpstr>Presentazione standard di PowerPoint</vt:lpstr>
      <vt:lpstr>Giorno 3 22/04/25 Lunedì</vt:lpstr>
      <vt:lpstr>Presentazione standard di PowerPoint</vt:lpstr>
      <vt:lpstr>Costo famiglia A</vt:lpstr>
      <vt:lpstr>Costo famiglia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1957</cp:revision>
  <dcterms:created xsi:type="dcterms:W3CDTF">2024-12-15T06:19:16Z</dcterms:created>
  <dcterms:modified xsi:type="dcterms:W3CDTF">2024-12-17T04:49:41Z</dcterms:modified>
</cp:coreProperties>
</file>